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  <p:sldMasterId id="2147483679" r:id="rId4"/>
    <p:sldMasterId id="2147483698" r:id="rId5"/>
    <p:sldMasterId id="2147483717" r:id="rId6"/>
    <p:sldMasterId id="2147483736" r:id="rId7"/>
  </p:sldMasterIdLst>
  <p:sldIdLst>
    <p:sldId id="486" r:id="rId8"/>
    <p:sldId id="468" r:id="rId9"/>
    <p:sldId id="469" r:id="rId10"/>
    <p:sldId id="470" r:id="rId11"/>
    <p:sldId id="437" r:id="rId12"/>
    <p:sldId id="464" r:id="rId13"/>
    <p:sldId id="476" r:id="rId14"/>
    <p:sldId id="477" r:id="rId15"/>
    <p:sldId id="478" r:id="rId16"/>
    <p:sldId id="480" r:id="rId17"/>
    <p:sldId id="481" r:id="rId18"/>
    <p:sldId id="482" r:id="rId19"/>
    <p:sldId id="483" r:id="rId20"/>
    <p:sldId id="484" r:id="rId21"/>
    <p:sldId id="447" r:id="rId22"/>
    <p:sldId id="448" r:id="rId23"/>
    <p:sldId id="449" r:id="rId24"/>
    <p:sldId id="450" r:id="rId25"/>
    <p:sldId id="452" r:id="rId26"/>
    <p:sldId id="453" r:id="rId27"/>
    <p:sldId id="454" r:id="rId28"/>
    <p:sldId id="456" r:id="rId29"/>
    <p:sldId id="48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何富军" initials="何" lastIdx="1" clrIdx="0"/>
  <p:cmAuthor id="3" name="fafa" initials="f" lastIdx="2" clrIdx="1"/>
  <p:cmAuthor id="4" name="王习习" initials="王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1.jpe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9" Type="http://schemas.openxmlformats.org/officeDocument/2006/relationships/tags" Target="../tags/tag852.xml"/><Relationship Id="rId8" Type="http://schemas.openxmlformats.org/officeDocument/2006/relationships/tags" Target="../tags/tag851.xml"/><Relationship Id="rId7" Type="http://schemas.openxmlformats.org/officeDocument/2006/relationships/tags" Target="../tags/tag850.xml"/><Relationship Id="rId6" Type="http://schemas.openxmlformats.org/officeDocument/2006/relationships/tags" Target="../tags/tag849.xml"/><Relationship Id="rId5" Type="http://schemas.openxmlformats.org/officeDocument/2006/relationships/tags" Target="../tags/tag848.xml"/><Relationship Id="rId4" Type="http://schemas.openxmlformats.org/officeDocument/2006/relationships/tags" Target="../tags/tag847.xml"/><Relationship Id="rId3" Type="http://schemas.openxmlformats.org/officeDocument/2006/relationships/tags" Target="../tags/tag846.xml"/><Relationship Id="rId2" Type="http://schemas.openxmlformats.org/officeDocument/2006/relationships/tags" Target="../tags/tag845.xml"/><Relationship Id="rId14" Type="http://schemas.openxmlformats.org/officeDocument/2006/relationships/tags" Target="../tags/tag857.xml"/><Relationship Id="rId13" Type="http://schemas.openxmlformats.org/officeDocument/2006/relationships/tags" Target="../tags/tag856.xml"/><Relationship Id="rId12" Type="http://schemas.openxmlformats.org/officeDocument/2006/relationships/tags" Target="../tags/tag855.xml"/><Relationship Id="rId11" Type="http://schemas.openxmlformats.org/officeDocument/2006/relationships/tags" Target="../tags/tag854.xml"/><Relationship Id="rId10" Type="http://schemas.openxmlformats.org/officeDocument/2006/relationships/tags" Target="../tags/tag853.xml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9" Type="http://schemas.openxmlformats.org/officeDocument/2006/relationships/tags" Target="../tags/tag865.xml"/><Relationship Id="rId8" Type="http://schemas.openxmlformats.org/officeDocument/2006/relationships/tags" Target="../tags/tag864.xml"/><Relationship Id="rId7" Type="http://schemas.openxmlformats.org/officeDocument/2006/relationships/tags" Target="../tags/tag863.xml"/><Relationship Id="rId6" Type="http://schemas.openxmlformats.org/officeDocument/2006/relationships/tags" Target="../tags/tag862.xml"/><Relationship Id="rId5" Type="http://schemas.openxmlformats.org/officeDocument/2006/relationships/tags" Target="../tags/tag861.xml"/><Relationship Id="rId4" Type="http://schemas.openxmlformats.org/officeDocument/2006/relationships/tags" Target="../tags/tag860.xml"/><Relationship Id="rId3" Type="http://schemas.openxmlformats.org/officeDocument/2006/relationships/tags" Target="../tags/tag859.xml"/><Relationship Id="rId2" Type="http://schemas.openxmlformats.org/officeDocument/2006/relationships/tags" Target="../tags/tag858.xml"/><Relationship Id="rId13" Type="http://schemas.openxmlformats.org/officeDocument/2006/relationships/tags" Target="../tags/tag869.xml"/><Relationship Id="rId12" Type="http://schemas.openxmlformats.org/officeDocument/2006/relationships/tags" Target="../tags/tag868.xml"/><Relationship Id="rId11" Type="http://schemas.openxmlformats.org/officeDocument/2006/relationships/tags" Target="../tags/tag867.xml"/><Relationship Id="rId10" Type="http://schemas.openxmlformats.org/officeDocument/2006/relationships/tags" Target="../tags/tag866.xml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image" Target="../media/image4.png"/><Relationship Id="rId6" Type="http://schemas.openxmlformats.org/officeDocument/2006/relationships/tags" Target="../tags/tag74.xml"/><Relationship Id="rId5" Type="http://schemas.openxmlformats.org/officeDocument/2006/relationships/image" Target="../media/image3.png"/><Relationship Id="rId4" Type="http://schemas.openxmlformats.org/officeDocument/2006/relationships/tags" Target="../tags/tag73.xml"/><Relationship Id="rId3" Type="http://schemas.openxmlformats.org/officeDocument/2006/relationships/image" Target="../media/image2.png"/><Relationship Id="rId2" Type="http://schemas.openxmlformats.org/officeDocument/2006/relationships/tags" Target="../tags/tag72.xml"/><Relationship Id="rId14" Type="http://schemas.openxmlformats.org/officeDocument/2006/relationships/tags" Target="../tags/tag81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image" Target="../media/image6.png"/><Relationship Id="rId6" Type="http://schemas.openxmlformats.org/officeDocument/2006/relationships/tags" Target="../tags/tag84.xml"/><Relationship Id="rId5" Type="http://schemas.openxmlformats.org/officeDocument/2006/relationships/image" Target="../media/image5.png"/><Relationship Id="rId4" Type="http://schemas.openxmlformats.org/officeDocument/2006/relationships/tags" Target="../tags/tag83.xml"/><Relationship Id="rId3" Type="http://schemas.openxmlformats.org/officeDocument/2006/relationships/image" Target="../media/image2.png"/><Relationship Id="rId2" Type="http://schemas.openxmlformats.org/officeDocument/2006/relationships/tags" Target="../tags/tag82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image" Target="../media/image8.png"/><Relationship Id="rId6" Type="http://schemas.openxmlformats.org/officeDocument/2006/relationships/tags" Target="../tags/tag92.xml"/><Relationship Id="rId5" Type="http://schemas.openxmlformats.org/officeDocument/2006/relationships/image" Target="../media/image7.png"/><Relationship Id="rId4" Type="http://schemas.openxmlformats.org/officeDocument/2006/relationships/tags" Target="../tags/tag91.xml"/><Relationship Id="rId3" Type="http://schemas.openxmlformats.org/officeDocument/2006/relationships/image" Target="../media/image2.png"/><Relationship Id="rId2" Type="http://schemas.openxmlformats.org/officeDocument/2006/relationships/tags" Target="../tags/tag90.xml"/><Relationship Id="rId14" Type="http://schemas.openxmlformats.org/officeDocument/2006/relationships/tags" Target="../tags/tag99.xml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image" Target="../media/image6.png"/><Relationship Id="rId6" Type="http://schemas.openxmlformats.org/officeDocument/2006/relationships/tags" Target="../tags/tag102.xml"/><Relationship Id="rId5" Type="http://schemas.openxmlformats.org/officeDocument/2006/relationships/image" Target="../media/image5.png"/><Relationship Id="rId4" Type="http://schemas.openxmlformats.org/officeDocument/2006/relationships/tags" Target="../tags/tag101.xml"/><Relationship Id="rId3" Type="http://schemas.openxmlformats.org/officeDocument/2006/relationships/image" Target="../media/image2.png"/><Relationship Id="rId2" Type="http://schemas.openxmlformats.org/officeDocument/2006/relationships/tags" Target="../tags/tag100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image" Target="../media/image6.png"/><Relationship Id="rId6" Type="http://schemas.openxmlformats.org/officeDocument/2006/relationships/tags" Target="../tags/tag111.xml"/><Relationship Id="rId5" Type="http://schemas.openxmlformats.org/officeDocument/2006/relationships/image" Target="../media/image5.png"/><Relationship Id="rId4" Type="http://schemas.openxmlformats.org/officeDocument/2006/relationships/tags" Target="../tags/tag110.xml"/><Relationship Id="rId3" Type="http://schemas.openxmlformats.org/officeDocument/2006/relationships/image" Target="../media/image2.png"/><Relationship Id="rId2" Type="http://schemas.openxmlformats.org/officeDocument/2006/relationships/tags" Target="../tags/tag109.xml"/><Relationship Id="rId15" Type="http://schemas.openxmlformats.org/officeDocument/2006/relationships/tags" Target="../tags/tag119.xml"/><Relationship Id="rId14" Type="http://schemas.openxmlformats.org/officeDocument/2006/relationships/tags" Target="../tags/tag118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image" Target="../media/image10.png"/><Relationship Id="rId6" Type="http://schemas.openxmlformats.org/officeDocument/2006/relationships/tags" Target="../tags/tag122.xml"/><Relationship Id="rId5" Type="http://schemas.openxmlformats.org/officeDocument/2006/relationships/image" Target="../media/image9.png"/><Relationship Id="rId4" Type="http://schemas.openxmlformats.org/officeDocument/2006/relationships/tags" Target="../tags/tag121.xml"/><Relationship Id="rId3" Type="http://schemas.openxmlformats.org/officeDocument/2006/relationships/image" Target="../media/image2.png"/><Relationship Id="rId2" Type="http://schemas.openxmlformats.org/officeDocument/2006/relationships/tags" Target="../tags/tag120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image" Target="../media/image6.png"/><Relationship Id="rId6" Type="http://schemas.openxmlformats.org/officeDocument/2006/relationships/tags" Target="../tags/tag132.xml"/><Relationship Id="rId5" Type="http://schemas.openxmlformats.org/officeDocument/2006/relationships/image" Target="../media/image5.png"/><Relationship Id="rId4" Type="http://schemas.openxmlformats.org/officeDocument/2006/relationships/tags" Target="../tags/tag131.xml"/><Relationship Id="rId3" Type="http://schemas.openxmlformats.org/officeDocument/2006/relationships/image" Target="../media/image2.png"/><Relationship Id="rId2" Type="http://schemas.openxmlformats.org/officeDocument/2006/relationships/tags" Target="../tags/tag130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image" Target="../media/image6.png"/><Relationship Id="rId6" Type="http://schemas.openxmlformats.org/officeDocument/2006/relationships/tags" Target="../tags/tag141.xml"/><Relationship Id="rId5" Type="http://schemas.openxmlformats.org/officeDocument/2006/relationships/image" Target="../media/image5.png"/><Relationship Id="rId4" Type="http://schemas.openxmlformats.org/officeDocument/2006/relationships/tags" Target="../tags/tag140.xml"/><Relationship Id="rId3" Type="http://schemas.openxmlformats.org/officeDocument/2006/relationships/image" Target="../media/image2.png"/><Relationship Id="rId2" Type="http://schemas.openxmlformats.org/officeDocument/2006/relationships/tags" Target="../tags/tag139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tags" Target="../tags/tag150.xml"/><Relationship Id="rId7" Type="http://schemas.openxmlformats.org/officeDocument/2006/relationships/image" Target="../media/image6.png"/><Relationship Id="rId6" Type="http://schemas.openxmlformats.org/officeDocument/2006/relationships/tags" Target="../tags/tag149.xml"/><Relationship Id="rId5" Type="http://schemas.openxmlformats.org/officeDocument/2006/relationships/image" Target="../media/image5.png"/><Relationship Id="rId4" Type="http://schemas.openxmlformats.org/officeDocument/2006/relationships/tags" Target="../tags/tag148.xml"/><Relationship Id="rId3" Type="http://schemas.openxmlformats.org/officeDocument/2006/relationships/image" Target="../media/image2.png"/><Relationship Id="rId2" Type="http://schemas.openxmlformats.org/officeDocument/2006/relationships/tags" Target="../tags/tag147.xml"/><Relationship Id="rId11" Type="http://schemas.openxmlformats.org/officeDocument/2006/relationships/tags" Target="../tags/tag153.xml"/><Relationship Id="rId10" Type="http://schemas.openxmlformats.org/officeDocument/2006/relationships/tags" Target="../tags/tag15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image" Target="../media/image12.png"/><Relationship Id="rId6" Type="http://schemas.openxmlformats.org/officeDocument/2006/relationships/tags" Target="../tags/tag156.xml"/><Relationship Id="rId5" Type="http://schemas.openxmlformats.org/officeDocument/2006/relationships/image" Target="../media/image11.png"/><Relationship Id="rId4" Type="http://schemas.openxmlformats.org/officeDocument/2006/relationships/tags" Target="../tags/tag155.xml"/><Relationship Id="rId3" Type="http://schemas.openxmlformats.org/officeDocument/2006/relationships/image" Target="../media/image2.png"/><Relationship Id="rId2" Type="http://schemas.openxmlformats.org/officeDocument/2006/relationships/tags" Target="../tags/tag154.xml"/><Relationship Id="rId13" Type="http://schemas.openxmlformats.org/officeDocument/2006/relationships/tags" Target="../tags/tag162.xml"/><Relationship Id="rId12" Type="http://schemas.openxmlformats.org/officeDocument/2006/relationships/tags" Target="../tags/tag161.xml"/><Relationship Id="rId11" Type="http://schemas.openxmlformats.org/officeDocument/2006/relationships/tags" Target="../tags/tag160.xml"/><Relationship Id="rId10" Type="http://schemas.openxmlformats.org/officeDocument/2006/relationships/tags" Target="../tags/tag15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image" Target="../media/image6.png"/><Relationship Id="rId6" Type="http://schemas.openxmlformats.org/officeDocument/2006/relationships/tags" Target="../tags/tag165.xml"/><Relationship Id="rId5" Type="http://schemas.openxmlformats.org/officeDocument/2006/relationships/image" Target="../media/image5.png"/><Relationship Id="rId4" Type="http://schemas.openxmlformats.org/officeDocument/2006/relationships/tags" Target="../tags/tag164.xml"/><Relationship Id="rId3" Type="http://schemas.openxmlformats.org/officeDocument/2006/relationships/image" Target="../media/image2.png"/><Relationship Id="rId2" Type="http://schemas.openxmlformats.org/officeDocument/2006/relationships/tags" Target="../tags/tag163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image" Target="../media/image6.png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image" Target="../media/image2.png"/><Relationship Id="rId2" Type="http://schemas.openxmlformats.org/officeDocument/2006/relationships/tags" Target="../tags/tag170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tags" Target="../tags/tag183.xml"/><Relationship Id="rId7" Type="http://schemas.openxmlformats.org/officeDocument/2006/relationships/tags" Target="../tags/tag182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image" Target="../media/image2.png"/><Relationship Id="rId2" Type="http://schemas.openxmlformats.org/officeDocument/2006/relationships/tags" Target="../tags/tag178.xml"/><Relationship Id="rId10" Type="http://schemas.openxmlformats.org/officeDocument/2006/relationships/tags" Target="../tags/tag185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image" Target="../media/image6.png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image" Target="../media/image2.png"/><Relationship Id="rId2" Type="http://schemas.openxmlformats.org/officeDocument/2006/relationships/tags" Target="../tags/tag186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image" Target="../media/image2.png"/><Relationship Id="rId2" Type="http://schemas.openxmlformats.org/officeDocument/2006/relationships/tags" Target="../tags/tag195.xml"/><Relationship Id="rId10" Type="http://schemas.openxmlformats.org/officeDocument/2006/relationships/tags" Target="../tags/tag20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image" Target="../media/image6.png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image" Target="../media/image2.png"/><Relationship Id="rId2" Type="http://schemas.openxmlformats.org/officeDocument/2006/relationships/tags" Target="../tags/tag203.xml"/><Relationship Id="rId14" Type="http://schemas.openxmlformats.org/officeDocument/2006/relationships/tags" Target="../tags/tag213.xml"/><Relationship Id="rId13" Type="http://schemas.openxmlformats.org/officeDocument/2006/relationships/tags" Target="../tags/tag212.xml"/><Relationship Id="rId12" Type="http://schemas.openxmlformats.org/officeDocument/2006/relationships/tags" Target="../tags/tag211.xml"/><Relationship Id="rId11" Type="http://schemas.openxmlformats.org/officeDocument/2006/relationships/tags" Target="../tags/tag210.xml"/><Relationship Id="rId10" Type="http://schemas.openxmlformats.org/officeDocument/2006/relationships/tags" Target="../tags/tag20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image" Target="../media/image6.png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" Type="http://schemas.openxmlformats.org/officeDocument/2006/relationships/image" Target="../media/image2.png"/><Relationship Id="rId2" Type="http://schemas.openxmlformats.org/officeDocument/2006/relationships/tags" Target="../tags/tag214.xml"/><Relationship Id="rId11" Type="http://schemas.openxmlformats.org/officeDocument/2006/relationships/tags" Target="../tags/tag221.xml"/><Relationship Id="rId10" Type="http://schemas.openxmlformats.org/officeDocument/2006/relationships/tags" Target="../tags/tag22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image" Target="../media/image4.png"/><Relationship Id="rId6" Type="http://schemas.openxmlformats.org/officeDocument/2006/relationships/tags" Target="../tags/tag230.xml"/><Relationship Id="rId5" Type="http://schemas.openxmlformats.org/officeDocument/2006/relationships/image" Target="../media/image3.png"/><Relationship Id="rId4" Type="http://schemas.openxmlformats.org/officeDocument/2006/relationships/tags" Target="../tags/tag229.xml"/><Relationship Id="rId3" Type="http://schemas.openxmlformats.org/officeDocument/2006/relationships/image" Target="../media/image2.png"/><Relationship Id="rId2" Type="http://schemas.openxmlformats.org/officeDocument/2006/relationships/tags" Target="../tags/tag228.xml"/><Relationship Id="rId14" Type="http://schemas.openxmlformats.org/officeDocument/2006/relationships/tags" Target="../tags/tag237.xml"/><Relationship Id="rId13" Type="http://schemas.openxmlformats.org/officeDocument/2006/relationships/tags" Target="../tags/tag236.xml"/><Relationship Id="rId12" Type="http://schemas.openxmlformats.org/officeDocument/2006/relationships/tags" Target="../tags/tag235.xml"/><Relationship Id="rId11" Type="http://schemas.openxmlformats.org/officeDocument/2006/relationships/tags" Target="../tags/tag234.xml"/><Relationship Id="rId10" Type="http://schemas.openxmlformats.org/officeDocument/2006/relationships/tags" Target="../tags/tag233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42.xml"/><Relationship Id="rId8" Type="http://schemas.openxmlformats.org/officeDocument/2006/relationships/tags" Target="../tags/tag241.xml"/><Relationship Id="rId7" Type="http://schemas.openxmlformats.org/officeDocument/2006/relationships/image" Target="../media/image6.png"/><Relationship Id="rId6" Type="http://schemas.openxmlformats.org/officeDocument/2006/relationships/tags" Target="../tags/tag240.xml"/><Relationship Id="rId5" Type="http://schemas.openxmlformats.org/officeDocument/2006/relationships/image" Target="../media/image5.png"/><Relationship Id="rId4" Type="http://schemas.openxmlformats.org/officeDocument/2006/relationships/tags" Target="../tags/tag239.xml"/><Relationship Id="rId3" Type="http://schemas.openxmlformats.org/officeDocument/2006/relationships/image" Target="../media/image2.png"/><Relationship Id="rId2" Type="http://schemas.openxmlformats.org/officeDocument/2006/relationships/tags" Target="../tags/tag238.xml"/><Relationship Id="rId12" Type="http://schemas.openxmlformats.org/officeDocument/2006/relationships/tags" Target="../tags/tag245.xml"/><Relationship Id="rId11" Type="http://schemas.openxmlformats.org/officeDocument/2006/relationships/tags" Target="../tags/tag244.xml"/><Relationship Id="rId10" Type="http://schemas.openxmlformats.org/officeDocument/2006/relationships/tags" Target="../tags/tag243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tags" Target="../tags/tag249.xml"/><Relationship Id="rId7" Type="http://schemas.openxmlformats.org/officeDocument/2006/relationships/image" Target="../media/image8.png"/><Relationship Id="rId6" Type="http://schemas.openxmlformats.org/officeDocument/2006/relationships/tags" Target="../tags/tag248.xml"/><Relationship Id="rId5" Type="http://schemas.openxmlformats.org/officeDocument/2006/relationships/image" Target="../media/image7.png"/><Relationship Id="rId4" Type="http://schemas.openxmlformats.org/officeDocument/2006/relationships/tags" Target="../tags/tag247.xml"/><Relationship Id="rId3" Type="http://schemas.openxmlformats.org/officeDocument/2006/relationships/image" Target="../media/image2.png"/><Relationship Id="rId2" Type="http://schemas.openxmlformats.org/officeDocument/2006/relationships/tags" Target="../tags/tag246.xml"/><Relationship Id="rId14" Type="http://schemas.openxmlformats.org/officeDocument/2006/relationships/tags" Target="../tags/tag255.xml"/><Relationship Id="rId13" Type="http://schemas.openxmlformats.org/officeDocument/2006/relationships/tags" Target="../tags/tag254.xml"/><Relationship Id="rId12" Type="http://schemas.openxmlformats.org/officeDocument/2006/relationships/tags" Target="../tags/tag253.xml"/><Relationship Id="rId11" Type="http://schemas.openxmlformats.org/officeDocument/2006/relationships/tags" Target="../tags/tag252.xml"/><Relationship Id="rId10" Type="http://schemas.openxmlformats.org/officeDocument/2006/relationships/tags" Target="../tags/tag251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60.xml"/><Relationship Id="rId8" Type="http://schemas.openxmlformats.org/officeDocument/2006/relationships/tags" Target="../tags/tag259.xml"/><Relationship Id="rId7" Type="http://schemas.openxmlformats.org/officeDocument/2006/relationships/image" Target="../media/image6.png"/><Relationship Id="rId6" Type="http://schemas.openxmlformats.org/officeDocument/2006/relationships/tags" Target="../tags/tag258.xml"/><Relationship Id="rId5" Type="http://schemas.openxmlformats.org/officeDocument/2006/relationships/image" Target="../media/image5.png"/><Relationship Id="rId4" Type="http://schemas.openxmlformats.org/officeDocument/2006/relationships/tags" Target="../tags/tag257.xml"/><Relationship Id="rId3" Type="http://schemas.openxmlformats.org/officeDocument/2006/relationships/image" Target="../media/image2.png"/><Relationship Id="rId2" Type="http://schemas.openxmlformats.org/officeDocument/2006/relationships/tags" Target="../tags/tag256.xml"/><Relationship Id="rId13" Type="http://schemas.openxmlformats.org/officeDocument/2006/relationships/tags" Target="../tags/tag264.xml"/><Relationship Id="rId12" Type="http://schemas.openxmlformats.org/officeDocument/2006/relationships/tags" Target="../tags/tag263.xml"/><Relationship Id="rId11" Type="http://schemas.openxmlformats.org/officeDocument/2006/relationships/tags" Target="../tags/tag262.xml"/><Relationship Id="rId10" Type="http://schemas.openxmlformats.org/officeDocument/2006/relationships/tags" Target="../tags/tag261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69.xml"/><Relationship Id="rId8" Type="http://schemas.openxmlformats.org/officeDocument/2006/relationships/tags" Target="../tags/tag268.xml"/><Relationship Id="rId7" Type="http://schemas.openxmlformats.org/officeDocument/2006/relationships/image" Target="../media/image6.png"/><Relationship Id="rId6" Type="http://schemas.openxmlformats.org/officeDocument/2006/relationships/tags" Target="../tags/tag267.xml"/><Relationship Id="rId5" Type="http://schemas.openxmlformats.org/officeDocument/2006/relationships/image" Target="../media/image5.png"/><Relationship Id="rId4" Type="http://schemas.openxmlformats.org/officeDocument/2006/relationships/tags" Target="../tags/tag266.xml"/><Relationship Id="rId3" Type="http://schemas.openxmlformats.org/officeDocument/2006/relationships/image" Target="../media/image2.png"/><Relationship Id="rId2" Type="http://schemas.openxmlformats.org/officeDocument/2006/relationships/tags" Target="../tags/tag265.xml"/><Relationship Id="rId15" Type="http://schemas.openxmlformats.org/officeDocument/2006/relationships/tags" Target="../tags/tag275.xml"/><Relationship Id="rId14" Type="http://schemas.openxmlformats.org/officeDocument/2006/relationships/tags" Target="../tags/tag274.xml"/><Relationship Id="rId13" Type="http://schemas.openxmlformats.org/officeDocument/2006/relationships/tags" Target="../tags/tag273.xml"/><Relationship Id="rId12" Type="http://schemas.openxmlformats.org/officeDocument/2006/relationships/tags" Target="../tags/tag272.xml"/><Relationship Id="rId11" Type="http://schemas.openxmlformats.org/officeDocument/2006/relationships/tags" Target="../tags/tag271.xml"/><Relationship Id="rId10" Type="http://schemas.openxmlformats.org/officeDocument/2006/relationships/tags" Target="../tags/tag270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tags" Target="../tags/tag279.xml"/><Relationship Id="rId7" Type="http://schemas.openxmlformats.org/officeDocument/2006/relationships/image" Target="../media/image10.png"/><Relationship Id="rId6" Type="http://schemas.openxmlformats.org/officeDocument/2006/relationships/tags" Target="../tags/tag278.xml"/><Relationship Id="rId5" Type="http://schemas.openxmlformats.org/officeDocument/2006/relationships/image" Target="../media/image9.png"/><Relationship Id="rId4" Type="http://schemas.openxmlformats.org/officeDocument/2006/relationships/tags" Target="../tags/tag277.xml"/><Relationship Id="rId3" Type="http://schemas.openxmlformats.org/officeDocument/2006/relationships/image" Target="../media/image2.png"/><Relationship Id="rId2" Type="http://schemas.openxmlformats.org/officeDocument/2006/relationships/tags" Target="../tags/tag276.xml"/><Relationship Id="rId11" Type="http://schemas.openxmlformats.org/officeDocument/2006/relationships/tags" Target="../tags/tag282.xml"/><Relationship Id="rId10" Type="http://schemas.openxmlformats.org/officeDocument/2006/relationships/tags" Target="../tags/tag281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285.xml"/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90.xml"/><Relationship Id="rId8" Type="http://schemas.openxmlformats.org/officeDocument/2006/relationships/tags" Target="../tags/tag289.xml"/><Relationship Id="rId7" Type="http://schemas.openxmlformats.org/officeDocument/2006/relationships/image" Target="../media/image6.png"/><Relationship Id="rId6" Type="http://schemas.openxmlformats.org/officeDocument/2006/relationships/tags" Target="../tags/tag288.xml"/><Relationship Id="rId5" Type="http://schemas.openxmlformats.org/officeDocument/2006/relationships/image" Target="../media/image5.png"/><Relationship Id="rId4" Type="http://schemas.openxmlformats.org/officeDocument/2006/relationships/tags" Target="../tags/tag287.xml"/><Relationship Id="rId3" Type="http://schemas.openxmlformats.org/officeDocument/2006/relationships/image" Target="../media/image2.png"/><Relationship Id="rId2" Type="http://schemas.openxmlformats.org/officeDocument/2006/relationships/tags" Target="../tags/tag286.xml"/><Relationship Id="rId13" Type="http://schemas.openxmlformats.org/officeDocument/2006/relationships/tags" Target="../tags/tag294.xml"/><Relationship Id="rId12" Type="http://schemas.openxmlformats.org/officeDocument/2006/relationships/tags" Target="../tags/tag293.xml"/><Relationship Id="rId11" Type="http://schemas.openxmlformats.org/officeDocument/2006/relationships/tags" Target="../tags/tag292.xml"/><Relationship Id="rId10" Type="http://schemas.openxmlformats.org/officeDocument/2006/relationships/tags" Target="../tags/tag291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299.xml"/><Relationship Id="rId8" Type="http://schemas.openxmlformats.org/officeDocument/2006/relationships/tags" Target="../tags/tag298.xml"/><Relationship Id="rId7" Type="http://schemas.openxmlformats.org/officeDocument/2006/relationships/image" Target="../media/image6.png"/><Relationship Id="rId6" Type="http://schemas.openxmlformats.org/officeDocument/2006/relationships/tags" Target="../tags/tag297.xml"/><Relationship Id="rId5" Type="http://schemas.openxmlformats.org/officeDocument/2006/relationships/image" Target="../media/image5.png"/><Relationship Id="rId4" Type="http://schemas.openxmlformats.org/officeDocument/2006/relationships/tags" Target="../tags/tag296.xml"/><Relationship Id="rId3" Type="http://schemas.openxmlformats.org/officeDocument/2006/relationships/image" Target="../media/image2.png"/><Relationship Id="rId2" Type="http://schemas.openxmlformats.org/officeDocument/2006/relationships/tags" Target="../tags/tag295.xml"/><Relationship Id="rId12" Type="http://schemas.openxmlformats.org/officeDocument/2006/relationships/tags" Target="../tags/tag302.xml"/><Relationship Id="rId11" Type="http://schemas.openxmlformats.org/officeDocument/2006/relationships/tags" Target="../tags/tag301.xml"/><Relationship Id="rId10" Type="http://schemas.openxmlformats.org/officeDocument/2006/relationships/tags" Target="../tags/tag300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307.xml"/><Relationship Id="rId8" Type="http://schemas.openxmlformats.org/officeDocument/2006/relationships/tags" Target="../tags/tag306.xml"/><Relationship Id="rId7" Type="http://schemas.openxmlformats.org/officeDocument/2006/relationships/image" Target="../media/image6.png"/><Relationship Id="rId6" Type="http://schemas.openxmlformats.org/officeDocument/2006/relationships/tags" Target="../tags/tag305.xml"/><Relationship Id="rId5" Type="http://schemas.openxmlformats.org/officeDocument/2006/relationships/image" Target="../media/image5.png"/><Relationship Id="rId4" Type="http://schemas.openxmlformats.org/officeDocument/2006/relationships/tags" Target="../tags/tag304.xml"/><Relationship Id="rId3" Type="http://schemas.openxmlformats.org/officeDocument/2006/relationships/image" Target="../media/image2.png"/><Relationship Id="rId2" Type="http://schemas.openxmlformats.org/officeDocument/2006/relationships/tags" Target="../tags/tag303.xml"/><Relationship Id="rId11" Type="http://schemas.openxmlformats.org/officeDocument/2006/relationships/tags" Target="../tags/tag309.xml"/><Relationship Id="rId10" Type="http://schemas.openxmlformats.org/officeDocument/2006/relationships/tags" Target="../tags/tag308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314.xml"/><Relationship Id="rId8" Type="http://schemas.openxmlformats.org/officeDocument/2006/relationships/tags" Target="../tags/tag313.xml"/><Relationship Id="rId7" Type="http://schemas.openxmlformats.org/officeDocument/2006/relationships/image" Target="../media/image12.png"/><Relationship Id="rId6" Type="http://schemas.openxmlformats.org/officeDocument/2006/relationships/tags" Target="../tags/tag312.xml"/><Relationship Id="rId5" Type="http://schemas.openxmlformats.org/officeDocument/2006/relationships/image" Target="../media/image11.png"/><Relationship Id="rId4" Type="http://schemas.openxmlformats.org/officeDocument/2006/relationships/tags" Target="../tags/tag311.xml"/><Relationship Id="rId3" Type="http://schemas.openxmlformats.org/officeDocument/2006/relationships/image" Target="../media/image2.png"/><Relationship Id="rId2" Type="http://schemas.openxmlformats.org/officeDocument/2006/relationships/tags" Target="../tags/tag310.xml"/><Relationship Id="rId13" Type="http://schemas.openxmlformats.org/officeDocument/2006/relationships/tags" Target="../tags/tag318.xml"/><Relationship Id="rId12" Type="http://schemas.openxmlformats.org/officeDocument/2006/relationships/tags" Target="../tags/tag317.xml"/><Relationship Id="rId11" Type="http://schemas.openxmlformats.org/officeDocument/2006/relationships/tags" Target="../tags/tag316.xml"/><Relationship Id="rId10" Type="http://schemas.openxmlformats.org/officeDocument/2006/relationships/tags" Target="../tags/tag315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323.xml"/><Relationship Id="rId8" Type="http://schemas.openxmlformats.org/officeDocument/2006/relationships/tags" Target="../tags/tag322.xml"/><Relationship Id="rId7" Type="http://schemas.openxmlformats.org/officeDocument/2006/relationships/image" Target="../media/image6.png"/><Relationship Id="rId6" Type="http://schemas.openxmlformats.org/officeDocument/2006/relationships/tags" Target="../tags/tag321.xml"/><Relationship Id="rId5" Type="http://schemas.openxmlformats.org/officeDocument/2006/relationships/image" Target="../media/image5.png"/><Relationship Id="rId4" Type="http://schemas.openxmlformats.org/officeDocument/2006/relationships/tags" Target="../tags/tag320.xml"/><Relationship Id="rId3" Type="http://schemas.openxmlformats.org/officeDocument/2006/relationships/image" Target="../media/image2.png"/><Relationship Id="rId2" Type="http://schemas.openxmlformats.org/officeDocument/2006/relationships/tags" Target="../tags/tag319.xml"/><Relationship Id="rId11" Type="http://schemas.openxmlformats.org/officeDocument/2006/relationships/tags" Target="../tags/tag325.xml"/><Relationship Id="rId10" Type="http://schemas.openxmlformats.org/officeDocument/2006/relationships/tags" Target="../tags/tag324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331.xml"/><Relationship Id="rId8" Type="http://schemas.openxmlformats.org/officeDocument/2006/relationships/tags" Target="../tags/tag330.xml"/><Relationship Id="rId7" Type="http://schemas.openxmlformats.org/officeDocument/2006/relationships/tags" Target="../tags/tag329.xml"/><Relationship Id="rId6" Type="http://schemas.openxmlformats.org/officeDocument/2006/relationships/image" Target="../media/image6.png"/><Relationship Id="rId5" Type="http://schemas.openxmlformats.org/officeDocument/2006/relationships/tags" Target="../tags/tag328.xml"/><Relationship Id="rId4" Type="http://schemas.openxmlformats.org/officeDocument/2006/relationships/tags" Target="../tags/tag327.xml"/><Relationship Id="rId3" Type="http://schemas.openxmlformats.org/officeDocument/2006/relationships/image" Target="../media/image2.png"/><Relationship Id="rId2" Type="http://schemas.openxmlformats.org/officeDocument/2006/relationships/tags" Target="../tags/tag326.xml"/><Relationship Id="rId11" Type="http://schemas.openxmlformats.org/officeDocument/2006/relationships/tags" Target="../tags/tag333.xml"/><Relationship Id="rId10" Type="http://schemas.openxmlformats.org/officeDocument/2006/relationships/tags" Target="../tags/tag332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340.xml"/><Relationship Id="rId8" Type="http://schemas.openxmlformats.org/officeDocument/2006/relationships/tags" Target="../tags/tag339.xml"/><Relationship Id="rId7" Type="http://schemas.openxmlformats.org/officeDocument/2006/relationships/tags" Target="../tags/tag338.xml"/><Relationship Id="rId6" Type="http://schemas.openxmlformats.org/officeDocument/2006/relationships/tags" Target="../tags/tag337.xml"/><Relationship Id="rId5" Type="http://schemas.openxmlformats.org/officeDocument/2006/relationships/tags" Target="../tags/tag336.xml"/><Relationship Id="rId4" Type="http://schemas.openxmlformats.org/officeDocument/2006/relationships/tags" Target="../tags/tag335.xml"/><Relationship Id="rId3" Type="http://schemas.openxmlformats.org/officeDocument/2006/relationships/image" Target="../media/image2.png"/><Relationship Id="rId2" Type="http://schemas.openxmlformats.org/officeDocument/2006/relationships/tags" Target="../tags/tag334.xml"/><Relationship Id="rId10" Type="http://schemas.openxmlformats.org/officeDocument/2006/relationships/tags" Target="../tags/tag341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47.xml"/><Relationship Id="rId8" Type="http://schemas.openxmlformats.org/officeDocument/2006/relationships/tags" Target="../tags/tag346.xml"/><Relationship Id="rId7" Type="http://schemas.openxmlformats.org/officeDocument/2006/relationships/tags" Target="../tags/tag345.xml"/><Relationship Id="rId6" Type="http://schemas.openxmlformats.org/officeDocument/2006/relationships/image" Target="../media/image6.png"/><Relationship Id="rId5" Type="http://schemas.openxmlformats.org/officeDocument/2006/relationships/tags" Target="../tags/tag344.xml"/><Relationship Id="rId4" Type="http://schemas.openxmlformats.org/officeDocument/2006/relationships/tags" Target="../tags/tag343.xml"/><Relationship Id="rId3" Type="http://schemas.openxmlformats.org/officeDocument/2006/relationships/image" Target="../media/image2.png"/><Relationship Id="rId2" Type="http://schemas.openxmlformats.org/officeDocument/2006/relationships/tags" Target="../tags/tag342.xml"/><Relationship Id="rId12" Type="http://schemas.openxmlformats.org/officeDocument/2006/relationships/tags" Target="../tags/tag350.xml"/><Relationship Id="rId11" Type="http://schemas.openxmlformats.org/officeDocument/2006/relationships/tags" Target="../tags/tag349.xml"/><Relationship Id="rId10" Type="http://schemas.openxmlformats.org/officeDocument/2006/relationships/tags" Target="../tags/tag348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57.xml"/><Relationship Id="rId8" Type="http://schemas.openxmlformats.org/officeDocument/2006/relationships/tags" Target="../tags/tag356.xml"/><Relationship Id="rId7" Type="http://schemas.openxmlformats.org/officeDocument/2006/relationships/tags" Target="../tags/tag355.xml"/><Relationship Id="rId6" Type="http://schemas.openxmlformats.org/officeDocument/2006/relationships/tags" Target="../tags/tag354.xml"/><Relationship Id="rId5" Type="http://schemas.openxmlformats.org/officeDocument/2006/relationships/tags" Target="../tags/tag353.xml"/><Relationship Id="rId4" Type="http://schemas.openxmlformats.org/officeDocument/2006/relationships/tags" Target="../tags/tag352.xml"/><Relationship Id="rId3" Type="http://schemas.openxmlformats.org/officeDocument/2006/relationships/image" Target="../media/image2.png"/><Relationship Id="rId2" Type="http://schemas.openxmlformats.org/officeDocument/2006/relationships/tags" Target="../tags/tag351.xml"/><Relationship Id="rId10" Type="http://schemas.openxmlformats.org/officeDocument/2006/relationships/tags" Target="../tags/tag358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364.xml"/><Relationship Id="rId8" Type="http://schemas.openxmlformats.org/officeDocument/2006/relationships/tags" Target="../tags/tag363.xml"/><Relationship Id="rId7" Type="http://schemas.openxmlformats.org/officeDocument/2006/relationships/tags" Target="../tags/tag362.xml"/><Relationship Id="rId6" Type="http://schemas.openxmlformats.org/officeDocument/2006/relationships/image" Target="../media/image6.png"/><Relationship Id="rId5" Type="http://schemas.openxmlformats.org/officeDocument/2006/relationships/tags" Target="../tags/tag361.xml"/><Relationship Id="rId4" Type="http://schemas.openxmlformats.org/officeDocument/2006/relationships/tags" Target="../tags/tag360.xml"/><Relationship Id="rId3" Type="http://schemas.openxmlformats.org/officeDocument/2006/relationships/image" Target="../media/image2.png"/><Relationship Id="rId2" Type="http://schemas.openxmlformats.org/officeDocument/2006/relationships/tags" Target="../tags/tag359.xml"/><Relationship Id="rId14" Type="http://schemas.openxmlformats.org/officeDocument/2006/relationships/tags" Target="../tags/tag369.xml"/><Relationship Id="rId13" Type="http://schemas.openxmlformats.org/officeDocument/2006/relationships/tags" Target="../tags/tag368.xml"/><Relationship Id="rId12" Type="http://schemas.openxmlformats.org/officeDocument/2006/relationships/tags" Target="../tags/tag367.xml"/><Relationship Id="rId11" Type="http://schemas.openxmlformats.org/officeDocument/2006/relationships/tags" Target="../tags/tag366.xml"/><Relationship Id="rId10" Type="http://schemas.openxmlformats.org/officeDocument/2006/relationships/tags" Target="../tags/tag365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75.xml"/><Relationship Id="rId8" Type="http://schemas.openxmlformats.org/officeDocument/2006/relationships/tags" Target="../tags/tag374.xml"/><Relationship Id="rId7" Type="http://schemas.openxmlformats.org/officeDocument/2006/relationships/tags" Target="../tags/tag373.xml"/><Relationship Id="rId6" Type="http://schemas.openxmlformats.org/officeDocument/2006/relationships/image" Target="../media/image6.png"/><Relationship Id="rId5" Type="http://schemas.openxmlformats.org/officeDocument/2006/relationships/tags" Target="../tags/tag372.xml"/><Relationship Id="rId4" Type="http://schemas.openxmlformats.org/officeDocument/2006/relationships/tags" Target="../tags/tag371.xml"/><Relationship Id="rId3" Type="http://schemas.openxmlformats.org/officeDocument/2006/relationships/image" Target="../media/image2.png"/><Relationship Id="rId2" Type="http://schemas.openxmlformats.org/officeDocument/2006/relationships/tags" Target="../tags/tag370.xml"/><Relationship Id="rId11" Type="http://schemas.openxmlformats.org/officeDocument/2006/relationships/tags" Target="../tags/tag377.xml"/><Relationship Id="rId10" Type="http://schemas.openxmlformats.org/officeDocument/2006/relationships/tags" Target="../tags/tag376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391.xml"/><Relationship Id="rId8" Type="http://schemas.openxmlformats.org/officeDocument/2006/relationships/tags" Target="../tags/tag390.xml"/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tags" Target="../tags/tag386.xml"/><Relationship Id="rId3" Type="http://schemas.openxmlformats.org/officeDocument/2006/relationships/tags" Target="../tags/tag385.xml"/><Relationship Id="rId2" Type="http://schemas.openxmlformats.org/officeDocument/2006/relationships/tags" Target="../tags/tag384.xml"/><Relationship Id="rId15" Type="http://schemas.openxmlformats.org/officeDocument/2006/relationships/tags" Target="../tags/tag397.xml"/><Relationship Id="rId14" Type="http://schemas.openxmlformats.org/officeDocument/2006/relationships/tags" Target="../tags/tag396.xml"/><Relationship Id="rId13" Type="http://schemas.openxmlformats.org/officeDocument/2006/relationships/tags" Target="../tags/tag395.xml"/><Relationship Id="rId12" Type="http://schemas.openxmlformats.org/officeDocument/2006/relationships/tags" Target="../tags/tag394.xml"/><Relationship Id="rId11" Type="http://schemas.openxmlformats.org/officeDocument/2006/relationships/tags" Target="../tags/tag393.xml"/><Relationship Id="rId10" Type="http://schemas.openxmlformats.org/officeDocument/2006/relationships/tags" Target="../tags/tag392.xm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6" Type="http://schemas.openxmlformats.org/officeDocument/2006/relationships/tags" Target="../tags/tag402.xml"/><Relationship Id="rId5" Type="http://schemas.openxmlformats.org/officeDocument/2006/relationships/tags" Target="../tags/tag401.xml"/><Relationship Id="rId4" Type="http://schemas.openxmlformats.org/officeDocument/2006/relationships/tags" Target="../tags/tag400.xml"/><Relationship Id="rId3" Type="http://schemas.openxmlformats.org/officeDocument/2006/relationships/tags" Target="../tags/tag399.xml"/><Relationship Id="rId2" Type="http://schemas.openxmlformats.org/officeDocument/2006/relationships/tags" Target="../tags/tag398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410.xml"/><Relationship Id="rId8" Type="http://schemas.openxmlformats.org/officeDocument/2006/relationships/tags" Target="../tags/tag409.xml"/><Relationship Id="rId7" Type="http://schemas.openxmlformats.org/officeDocument/2006/relationships/tags" Target="../tags/tag408.xml"/><Relationship Id="rId6" Type="http://schemas.openxmlformats.org/officeDocument/2006/relationships/tags" Target="../tags/tag407.xml"/><Relationship Id="rId5" Type="http://schemas.openxmlformats.org/officeDocument/2006/relationships/tags" Target="../tags/tag406.xml"/><Relationship Id="rId4" Type="http://schemas.openxmlformats.org/officeDocument/2006/relationships/tags" Target="../tags/tag405.xml"/><Relationship Id="rId3" Type="http://schemas.openxmlformats.org/officeDocument/2006/relationships/tags" Target="../tags/tag404.xml"/><Relationship Id="rId2" Type="http://schemas.openxmlformats.org/officeDocument/2006/relationships/tags" Target="../tags/tag403.xml"/><Relationship Id="rId12" Type="http://schemas.openxmlformats.org/officeDocument/2006/relationships/tags" Target="../tags/tag413.xml"/><Relationship Id="rId11" Type="http://schemas.openxmlformats.org/officeDocument/2006/relationships/tags" Target="../tags/tag412.xml"/><Relationship Id="rId10" Type="http://schemas.openxmlformats.org/officeDocument/2006/relationships/tags" Target="../tags/tag411.xm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7" Type="http://schemas.openxmlformats.org/officeDocument/2006/relationships/tags" Target="../tags/tag419.xml"/><Relationship Id="rId6" Type="http://schemas.openxmlformats.org/officeDocument/2006/relationships/tags" Target="../tags/tag418.xml"/><Relationship Id="rId5" Type="http://schemas.openxmlformats.org/officeDocument/2006/relationships/tags" Target="../tags/tag417.xml"/><Relationship Id="rId4" Type="http://schemas.openxmlformats.org/officeDocument/2006/relationships/tags" Target="../tags/tag416.xml"/><Relationship Id="rId3" Type="http://schemas.openxmlformats.org/officeDocument/2006/relationships/tags" Target="../tags/tag415.xml"/><Relationship Id="rId2" Type="http://schemas.openxmlformats.org/officeDocument/2006/relationships/tags" Target="../tags/tag414.xml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9" Type="http://schemas.openxmlformats.org/officeDocument/2006/relationships/tags" Target="../tags/tag427.xml"/><Relationship Id="rId8" Type="http://schemas.openxmlformats.org/officeDocument/2006/relationships/tags" Target="../tags/tag426.xml"/><Relationship Id="rId7" Type="http://schemas.openxmlformats.org/officeDocument/2006/relationships/tags" Target="../tags/tag425.xml"/><Relationship Id="rId6" Type="http://schemas.openxmlformats.org/officeDocument/2006/relationships/tags" Target="../tags/tag424.xml"/><Relationship Id="rId5" Type="http://schemas.openxmlformats.org/officeDocument/2006/relationships/tags" Target="../tags/tag423.xml"/><Relationship Id="rId4" Type="http://schemas.openxmlformats.org/officeDocument/2006/relationships/tags" Target="../tags/tag422.xml"/><Relationship Id="rId3" Type="http://schemas.openxmlformats.org/officeDocument/2006/relationships/tags" Target="../tags/tag421.xml"/><Relationship Id="rId2" Type="http://schemas.openxmlformats.org/officeDocument/2006/relationships/tags" Target="../tags/tag420.xm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9" Type="http://schemas.openxmlformats.org/officeDocument/2006/relationships/tags" Target="../tags/tag435.xml"/><Relationship Id="rId8" Type="http://schemas.openxmlformats.org/officeDocument/2006/relationships/tags" Target="../tags/tag434.xml"/><Relationship Id="rId7" Type="http://schemas.openxmlformats.org/officeDocument/2006/relationships/tags" Target="../tags/tag433.xml"/><Relationship Id="rId6" Type="http://schemas.openxmlformats.org/officeDocument/2006/relationships/tags" Target="../tags/tag432.xml"/><Relationship Id="rId5" Type="http://schemas.openxmlformats.org/officeDocument/2006/relationships/tags" Target="../tags/tag431.xml"/><Relationship Id="rId4" Type="http://schemas.openxmlformats.org/officeDocument/2006/relationships/tags" Target="../tags/tag430.xml"/><Relationship Id="rId3" Type="http://schemas.openxmlformats.org/officeDocument/2006/relationships/tags" Target="../tags/tag429.xml"/><Relationship Id="rId2" Type="http://schemas.openxmlformats.org/officeDocument/2006/relationships/tags" Target="../tags/tag428.xml"/><Relationship Id="rId12" Type="http://schemas.openxmlformats.org/officeDocument/2006/relationships/tags" Target="../tags/tag438.xml"/><Relationship Id="rId11" Type="http://schemas.openxmlformats.org/officeDocument/2006/relationships/tags" Target="../tags/tag437.xml"/><Relationship Id="rId10" Type="http://schemas.openxmlformats.org/officeDocument/2006/relationships/tags" Target="../tags/tag436.xm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4" Type="http://schemas.openxmlformats.org/officeDocument/2006/relationships/tags" Target="../tags/tag441.xml"/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7" Type="http://schemas.openxmlformats.org/officeDocument/2006/relationships/tags" Target="../tags/tag447.xml"/><Relationship Id="rId6" Type="http://schemas.openxmlformats.org/officeDocument/2006/relationships/tags" Target="../tags/tag446.xml"/><Relationship Id="rId5" Type="http://schemas.openxmlformats.org/officeDocument/2006/relationships/tags" Target="../tags/tag445.xml"/><Relationship Id="rId4" Type="http://schemas.openxmlformats.org/officeDocument/2006/relationships/tags" Target="../tags/tag444.xml"/><Relationship Id="rId3" Type="http://schemas.openxmlformats.org/officeDocument/2006/relationships/tags" Target="../tags/tag443.xml"/><Relationship Id="rId2" Type="http://schemas.openxmlformats.org/officeDocument/2006/relationships/tags" Target="../tags/tag442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6" Type="http://schemas.openxmlformats.org/officeDocument/2006/relationships/tags" Target="../tags/tag452.xml"/><Relationship Id="rId5" Type="http://schemas.openxmlformats.org/officeDocument/2006/relationships/tags" Target="../tags/tag451.xml"/><Relationship Id="rId4" Type="http://schemas.openxmlformats.org/officeDocument/2006/relationships/tags" Target="../tags/tag450.xml"/><Relationship Id="rId3" Type="http://schemas.openxmlformats.org/officeDocument/2006/relationships/tags" Target="../tags/tag449.xml"/><Relationship Id="rId2" Type="http://schemas.openxmlformats.org/officeDocument/2006/relationships/tags" Target="../tags/tag448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5" Type="http://schemas.openxmlformats.org/officeDocument/2006/relationships/tags" Target="../tags/tag456.xml"/><Relationship Id="rId4" Type="http://schemas.openxmlformats.org/officeDocument/2006/relationships/tags" Target="../tags/tag455.xml"/><Relationship Id="rId3" Type="http://schemas.openxmlformats.org/officeDocument/2006/relationships/tags" Target="../tags/tag454.xml"/><Relationship Id="rId2" Type="http://schemas.openxmlformats.org/officeDocument/2006/relationships/tags" Target="../tags/tag453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464.xml"/><Relationship Id="rId8" Type="http://schemas.openxmlformats.org/officeDocument/2006/relationships/tags" Target="../tags/tag463.xml"/><Relationship Id="rId7" Type="http://schemas.openxmlformats.org/officeDocument/2006/relationships/tags" Target="../tags/tag462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Relationship Id="rId3" Type="http://schemas.openxmlformats.org/officeDocument/2006/relationships/tags" Target="../tags/tag458.xml"/><Relationship Id="rId2" Type="http://schemas.openxmlformats.org/officeDocument/2006/relationships/tags" Target="../tags/tag457.xml"/><Relationship Id="rId14" Type="http://schemas.openxmlformats.org/officeDocument/2006/relationships/tags" Target="../tags/tag469.xml"/><Relationship Id="rId13" Type="http://schemas.openxmlformats.org/officeDocument/2006/relationships/tags" Target="../tags/tag468.xml"/><Relationship Id="rId12" Type="http://schemas.openxmlformats.org/officeDocument/2006/relationships/tags" Target="../tags/tag467.xml"/><Relationship Id="rId11" Type="http://schemas.openxmlformats.org/officeDocument/2006/relationships/tags" Target="../tags/tag466.xml"/><Relationship Id="rId10" Type="http://schemas.openxmlformats.org/officeDocument/2006/relationships/tags" Target="../tags/tag465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476.xml"/><Relationship Id="rId7" Type="http://schemas.openxmlformats.org/officeDocument/2006/relationships/tags" Target="../tags/tag475.xml"/><Relationship Id="rId6" Type="http://schemas.openxmlformats.org/officeDocument/2006/relationships/tags" Target="../tags/tag474.xml"/><Relationship Id="rId5" Type="http://schemas.openxmlformats.org/officeDocument/2006/relationships/tags" Target="../tags/tag473.xml"/><Relationship Id="rId4" Type="http://schemas.openxmlformats.org/officeDocument/2006/relationships/tags" Target="../tags/tag472.xml"/><Relationship Id="rId3" Type="http://schemas.openxmlformats.org/officeDocument/2006/relationships/tags" Target="../tags/tag471.xml"/><Relationship Id="rId2" Type="http://schemas.openxmlformats.org/officeDocument/2006/relationships/tags" Target="../tags/tag470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9" Type="http://schemas.openxmlformats.org/officeDocument/2006/relationships/tags" Target="../tags/tag484.xml"/><Relationship Id="rId8" Type="http://schemas.openxmlformats.org/officeDocument/2006/relationships/tags" Target="../tags/tag483.xml"/><Relationship Id="rId7" Type="http://schemas.openxmlformats.org/officeDocument/2006/relationships/tags" Target="../tags/tag482.xml"/><Relationship Id="rId6" Type="http://schemas.openxmlformats.org/officeDocument/2006/relationships/tags" Target="../tags/tag481.xml"/><Relationship Id="rId5" Type="http://schemas.openxmlformats.org/officeDocument/2006/relationships/tags" Target="../tags/tag480.xml"/><Relationship Id="rId4" Type="http://schemas.openxmlformats.org/officeDocument/2006/relationships/tags" Target="../tags/tag479.xml"/><Relationship Id="rId3" Type="http://schemas.openxmlformats.org/officeDocument/2006/relationships/tags" Target="../tags/tag478.xml"/><Relationship Id="rId2" Type="http://schemas.openxmlformats.org/officeDocument/2006/relationships/tags" Target="../tags/tag477.xml"/><Relationship Id="rId11" Type="http://schemas.openxmlformats.org/officeDocument/2006/relationships/tags" Target="../tags/tag486.xml"/><Relationship Id="rId10" Type="http://schemas.openxmlformats.org/officeDocument/2006/relationships/tags" Target="../tags/tag485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9" Type="http://schemas.openxmlformats.org/officeDocument/2006/relationships/tags" Target="../tags/tag494.xml"/><Relationship Id="rId8" Type="http://schemas.openxmlformats.org/officeDocument/2006/relationships/tags" Target="../tags/tag493.xml"/><Relationship Id="rId7" Type="http://schemas.openxmlformats.org/officeDocument/2006/relationships/tags" Target="../tags/tag492.xml"/><Relationship Id="rId6" Type="http://schemas.openxmlformats.org/officeDocument/2006/relationships/tags" Target="../tags/tag491.xml"/><Relationship Id="rId5" Type="http://schemas.openxmlformats.org/officeDocument/2006/relationships/tags" Target="../tags/tag490.xml"/><Relationship Id="rId4" Type="http://schemas.openxmlformats.org/officeDocument/2006/relationships/tags" Target="../tags/tag489.xml"/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1" Type="http://schemas.openxmlformats.org/officeDocument/2006/relationships/tags" Target="../tags/tag496.xml"/><Relationship Id="rId10" Type="http://schemas.openxmlformats.org/officeDocument/2006/relationships/tags" Target="../tags/tag495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504.xml"/><Relationship Id="rId8" Type="http://schemas.openxmlformats.org/officeDocument/2006/relationships/tags" Target="../tags/tag503.xml"/><Relationship Id="rId7" Type="http://schemas.openxmlformats.org/officeDocument/2006/relationships/tags" Target="../tags/tag502.xml"/><Relationship Id="rId6" Type="http://schemas.openxmlformats.org/officeDocument/2006/relationships/tags" Target="../tags/tag501.xml"/><Relationship Id="rId5" Type="http://schemas.openxmlformats.org/officeDocument/2006/relationships/tags" Target="../tags/tag500.xml"/><Relationship Id="rId4" Type="http://schemas.openxmlformats.org/officeDocument/2006/relationships/tags" Target="../tags/tag499.xml"/><Relationship Id="rId3" Type="http://schemas.openxmlformats.org/officeDocument/2006/relationships/tags" Target="../tags/tag498.xml"/><Relationship Id="rId2" Type="http://schemas.openxmlformats.org/officeDocument/2006/relationships/tags" Target="../tags/tag497.xml"/><Relationship Id="rId11" Type="http://schemas.openxmlformats.org/officeDocument/2006/relationships/tags" Target="../tags/tag506.xml"/><Relationship Id="rId10" Type="http://schemas.openxmlformats.org/officeDocument/2006/relationships/tags" Target="../tags/tag505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514.xml"/><Relationship Id="rId8" Type="http://schemas.openxmlformats.org/officeDocument/2006/relationships/tags" Target="../tags/tag513.xml"/><Relationship Id="rId7" Type="http://schemas.openxmlformats.org/officeDocument/2006/relationships/tags" Target="../tags/tag512.xml"/><Relationship Id="rId6" Type="http://schemas.openxmlformats.org/officeDocument/2006/relationships/tags" Target="../tags/tag511.xml"/><Relationship Id="rId5" Type="http://schemas.openxmlformats.org/officeDocument/2006/relationships/tags" Target="../tags/tag510.xml"/><Relationship Id="rId4" Type="http://schemas.openxmlformats.org/officeDocument/2006/relationships/tags" Target="../tags/tag509.xml"/><Relationship Id="rId3" Type="http://schemas.openxmlformats.org/officeDocument/2006/relationships/tags" Target="../tags/tag508.xml"/><Relationship Id="rId2" Type="http://schemas.openxmlformats.org/officeDocument/2006/relationships/tags" Target="../tags/tag507.xml"/><Relationship Id="rId11" Type="http://schemas.openxmlformats.org/officeDocument/2006/relationships/tags" Target="../tags/tag516.xml"/><Relationship Id="rId10" Type="http://schemas.openxmlformats.org/officeDocument/2006/relationships/tags" Target="../tags/tag515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9" Type="http://schemas.openxmlformats.org/officeDocument/2006/relationships/tags" Target="../tags/tag524.xml"/><Relationship Id="rId8" Type="http://schemas.openxmlformats.org/officeDocument/2006/relationships/tags" Target="../tags/tag523.xml"/><Relationship Id="rId7" Type="http://schemas.openxmlformats.org/officeDocument/2006/relationships/tags" Target="../tags/tag522.xml"/><Relationship Id="rId6" Type="http://schemas.openxmlformats.org/officeDocument/2006/relationships/tags" Target="../tags/tag521.xml"/><Relationship Id="rId5" Type="http://schemas.openxmlformats.org/officeDocument/2006/relationships/tags" Target="../tags/tag520.xml"/><Relationship Id="rId4" Type="http://schemas.openxmlformats.org/officeDocument/2006/relationships/tags" Target="../tags/tag519.xml"/><Relationship Id="rId3" Type="http://schemas.openxmlformats.org/officeDocument/2006/relationships/tags" Target="../tags/tag518.xml"/><Relationship Id="rId2" Type="http://schemas.openxmlformats.org/officeDocument/2006/relationships/tags" Target="../tags/tag517.xml"/><Relationship Id="rId14" Type="http://schemas.openxmlformats.org/officeDocument/2006/relationships/tags" Target="../tags/tag529.xml"/><Relationship Id="rId13" Type="http://schemas.openxmlformats.org/officeDocument/2006/relationships/tags" Target="../tags/tag528.xml"/><Relationship Id="rId12" Type="http://schemas.openxmlformats.org/officeDocument/2006/relationships/tags" Target="../tags/tag527.xml"/><Relationship Id="rId11" Type="http://schemas.openxmlformats.org/officeDocument/2006/relationships/tags" Target="../tags/tag526.xml"/><Relationship Id="rId10" Type="http://schemas.openxmlformats.org/officeDocument/2006/relationships/tags" Target="../tags/tag525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537.xml"/><Relationship Id="rId8" Type="http://schemas.openxmlformats.org/officeDocument/2006/relationships/tags" Target="../tags/tag536.xml"/><Relationship Id="rId7" Type="http://schemas.openxmlformats.org/officeDocument/2006/relationships/tags" Target="../tags/tag535.xml"/><Relationship Id="rId6" Type="http://schemas.openxmlformats.org/officeDocument/2006/relationships/tags" Target="../tags/tag534.xml"/><Relationship Id="rId5" Type="http://schemas.openxmlformats.org/officeDocument/2006/relationships/tags" Target="../tags/tag533.xml"/><Relationship Id="rId4" Type="http://schemas.openxmlformats.org/officeDocument/2006/relationships/tags" Target="../tags/tag532.xml"/><Relationship Id="rId3" Type="http://schemas.openxmlformats.org/officeDocument/2006/relationships/tags" Target="../tags/tag531.xml"/><Relationship Id="rId2" Type="http://schemas.openxmlformats.org/officeDocument/2006/relationships/tags" Target="../tags/tag530.xml"/><Relationship Id="rId13" Type="http://schemas.openxmlformats.org/officeDocument/2006/relationships/tags" Target="../tags/tag541.xml"/><Relationship Id="rId12" Type="http://schemas.openxmlformats.org/officeDocument/2006/relationships/tags" Target="../tags/tag540.xml"/><Relationship Id="rId11" Type="http://schemas.openxmlformats.org/officeDocument/2006/relationships/tags" Target="../tags/tag539.xml"/><Relationship Id="rId10" Type="http://schemas.openxmlformats.org/officeDocument/2006/relationships/tags" Target="../tags/tag538.xml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555.xml"/><Relationship Id="rId8" Type="http://schemas.openxmlformats.org/officeDocument/2006/relationships/tags" Target="../tags/tag554.xml"/><Relationship Id="rId7" Type="http://schemas.openxmlformats.org/officeDocument/2006/relationships/tags" Target="../tags/tag553.xml"/><Relationship Id="rId6" Type="http://schemas.openxmlformats.org/officeDocument/2006/relationships/tags" Target="../tags/tag552.xml"/><Relationship Id="rId5" Type="http://schemas.openxmlformats.org/officeDocument/2006/relationships/tags" Target="../tags/tag551.xml"/><Relationship Id="rId4" Type="http://schemas.openxmlformats.org/officeDocument/2006/relationships/tags" Target="../tags/tag550.xml"/><Relationship Id="rId3" Type="http://schemas.openxmlformats.org/officeDocument/2006/relationships/tags" Target="../tags/tag549.xml"/><Relationship Id="rId2" Type="http://schemas.openxmlformats.org/officeDocument/2006/relationships/tags" Target="../tags/tag548.xml"/><Relationship Id="rId15" Type="http://schemas.openxmlformats.org/officeDocument/2006/relationships/tags" Target="../tags/tag561.xml"/><Relationship Id="rId14" Type="http://schemas.openxmlformats.org/officeDocument/2006/relationships/tags" Target="../tags/tag560.xml"/><Relationship Id="rId13" Type="http://schemas.openxmlformats.org/officeDocument/2006/relationships/tags" Target="../tags/tag559.xml"/><Relationship Id="rId12" Type="http://schemas.openxmlformats.org/officeDocument/2006/relationships/tags" Target="../tags/tag558.xml"/><Relationship Id="rId11" Type="http://schemas.openxmlformats.org/officeDocument/2006/relationships/tags" Target="../tags/tag557.xml"/><Relationship Id="rId10" Type="http://schemas.openxmlformats.org/officeDocument/2006/relationships/tags" Target="../tags/tag556.xml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6" Type="http://schemas.openxmlformats.org/officeDocument/2006/relationships/tags" Target="../tags/tag566.xml"/><Relationship Id="rId5" Type="http://schemas.openxmlformats.org/officeDocument/2006/relationships/tags" Target="../tags/tag565.xml"/><Relationship Id="rId4" Type="http://schemas.openxmlformats.org/officeDocument/2006/relationships/tags" Target="../tags/tag564.xml"/><Relationship Id="rId3" Type="http://schemas.openxmlformats.org/officeDocument/2006/relationships/tags" Target="../tags/tag563.xml"/><Relationship Id="rId2" Type="http://schemas.openxmlformats.org/officeDocument/2006/relationships/tags" Target="../tags/tag562.xml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9" Type="http://schemas.openxmlformats.org/officeDocument/2006/relationships/tags" Target="../tags/tag574.xml"/><Relationship Id="rId8" Type="http://schemas.openxmlformats.org/officeDocument/2006/relationships/tags" Target="../tags/tag573.xml"/><Relationship Id="rId7" Type="http://schemas.openxmlformats.org/officeDocument/2006/relationships/tags" Target="../tags/tag572.xml"/><Relationship Id="rId6" Type="http://schemas.openxmlformats.org/officeDocument/2006/relationships/tags" Target="../tags/tag571.xml"/><Relationship Id="rId5" Type="http://schemas.openxmlformats.org/officeDocument/2006/relationships/tags" Target="../tags/tag570.xml"/><Relationship Id="rId4" Type="http://schemas.openxmlformats.org/officeDocument/2006/relationships/tags" Target="../tags/tag569.xml"/><Relationship Id="rId3" Type="http://schemas.openxmlformats.org/officeDocument/2006/relationships/tags" Target="../tags/tag568.xml"/><Relationship Id="rId2" Type="http://schemas.openxmlformats.org/officeDocument/2006/relationships/tags" Target="../tags/tag567.xml"/><Relationship Id="rId12" Type="http://schemas.openxmlformats.org/officeDocument/2006/relationships/tags" Target="../tags/tag577.xml"/><Relationship Id="rId11" Type="http://schemas.openxmlformats.org/officeDocument/2006/relationships/tags" Target="../tags/tag576.xml"/><Relationship Id="rId10" Type="http://schemas.openxmlformats.org/officeDocument/2006/relationships/tags" Target="../tags/tag575.xml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7" Type="http://schemas.openxmlformats.org/officeDocument/2006/relationships/tags" Target="../tags/tag583.xml"/><Relationship Id="rId6" Type="http://schemas.openxmlformats.org/officeDocument/2006/relationships/tags" Target="../tags/tag582.xml"/><Relationship Id="rId5" Type="http://schemas.openxmlformats.org/officeDocument/2006/relationships/tags" Target="../tags/tag581.xml"/><Relationship Id="rId4" Type="http://schemas.openxmlformats.org/officeDocument/2006/relationships/tags" Target="../tags/tag580.xml"/><Relationship Id="rId3" Type="http://schemas.openxmlformats.org/officeDocument/2006/relationships/tags" Target="../tags/tag579.xml"/><Relationship Id="rId2" Type="http://schemas.openxmlformats.org/officeDocument/2006/relationships/tags" Target="../tags/tag578.xml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9" Type="http://schemas.openxmlformats.org/officeDocument/2006/relationships/tags" Target="../tags/tag591.xml"/><Relationship Id="rId8" Type="http://schemas.openxmlformats.org/officeDocument/2006/relationships/tags" Target="../tags/tag590.xml"/><Relationship Id="rId7" Type="http://schemas.openxmlformats.org/officeDocument/2006/relationships/tags" Target="../tags/tag589.xml"/><Relationship Id="rId6" Type="http://schemas.openxmlformats.org/officeDocument/2006/relationships/tags" Target="../tags/tag588.xml"/><Relationship Id="rId5" Type="http://schemas.openxmlformats.org/officeDocument/2006/relationships/tags" Target="../tags/tag587.xml"/><Relationship Id="rId4" Type="http://schemas.openxmlformats.org/officeDocument/2006/relationships/tags" Target="../tags/tag586.xml"/><Relationship Id="rId3" Type="http://schemas.openxmlformats.org/officeDocument/2006/relationships/tags" Target="../tags/tag585.xml"/><Relationship Id="rId2" Type="http://schemas.openxmlformats.org/officeDocument/2006/relationships/tags" Target="../tags/tag584.xml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9" Type="http://schemas.openxmlformats.org/officeDocument/2006/relationships/tags" Target="../tags/tag599.xml"/><Relationship Id="rId8" Type="http://schemas.openxmlformats.org/officeDocument/2006/relationships/tags" Target="../tags/tag598.xml"/><Relationship Id="rId7" Type="http://schemas.openxmlformats.org/officeDocument/2006/relationships/tags" Target="../tags/tag597.xml"/><Relationship Id="rId6" Type="http://schemas.openxmlformats.org/officeDocument/2006/relationships/tags" Target="../tags/tag596.xml"/><Relationship Id="rId5" Type="http://schemas.openxmlformats.org/officeDocument/2006/relationships/tags" Target="../tags/tag595.xml"/><Relationship Id="rId4" Type="http://schemas.openxmlformats.org/officeDocument/2006/relationships/tags" Target="../tags/tag594.xml"/><Relationship Id="rId3" Type="http://schemas.openxmlformats.org/officeDocument/2006/relationships/tags" Target="../tags/tag593.xml"/><Relationship Id="rId2" Type="http://schemas.openxmlformats.org/officeDocument/2006/relationships/tags" Target="../tags/tag592.xml"/><Relationship Id="rId12" Type="http://schemas.openxmlformats.org/officeDocument/2006/relationships/tags" Target="../tags/tag602.xml"/><Relationship Id="rId11" Type="http://schemas.openxmlformats.org/officeDocument/2006/relationships/tags" Target="../tags/tag601.xml"/><Relationship Id="rId10" Type="http://schemas.openxmlformats.org/officeDocument/2006/relationships/tags" Target="../tags/tag600.xml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4" Type="http://schemas.openxmlformats.org/officeDocument/2006/relationships/tags" Target="../tags/tag605.xml"/><Relationship Id="rId3" Type="http://schemas.openxmlformats.org/officeDocument/2006/relationships/tags" Target="../tags/tag604.xml"/><Relationship Id="rId2" Type="http://schemas.openxmlformats.org/officeDocument/2006/relationships/tags" Target="../tags/tag603.xml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7" Type="http://schemas.openxmlformats.org/officeDocument/2006/relationships/tags" Target="../tags/tag611.xml"/><Relationship Id="rId6" Type="http://schemas.openxmlformats.org/officeDocument/2006/relationships/tags" Target="../tags/tag610.xml"/><Relationship Id="rId5" Type="http://schemas.openxmlformats.org/officeDocument/2006/relationships/tags" Target="../tags/tag609.xml"/><Relationship Id="rId4" Type="http://schemas.openxmlformats.org/officeDocument/2006/relationships/tags" Target="../tags/tag608.xml"/><Relationship Id="rId3" Type="http://schemas.openxmlformats.org/officeDocument/2006/relationships/tags" Target="../tags/tag607.xml"/><Relationship Id="rId2" Type="http://schemas.openxmlformats.org/officeDocument/2006/relationships/tags" Target="../tags/tag606.xml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6" Type="http://schemas.openxmlformats.org/officeDocument/2006/relationships/tags" Target="../tags/tag616.xml"/><Relationship Id="rId5" Type="http://schemas.openxmlformats.org/officeDocument/2006/relationships/tags" Target="../tags/tag615.xml"/><Relationship Id="rId4" Type="http://schemas.openxmlformats.org/officeDocument/2006/relationships/tags" Target="../tags/tag614.xml"/><Relationship Id="rId3" Type="http://schemas.openxmlformats.org/officeDocument/2006/relationships/tags" Target="../tags/tag613.xml"/><Relationship Id="rId2" Type="http://schemas.openxmlformats.org/officeDocument/2006/relationships/tags" Target="../tags/tag612.xml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5" Type="http://schemas.openxmlformats.org/officeDocument/2006/relationships/tags" Target="../tags/tag620.xml"/><Relationship Id="rId4" Type="http://schemas.openxmlformats.org/officeDocument/2006/relationships/tags" Target="../tags/tag619.xml"/><Relationship Id="rId3" Type="http://schemas.openxmlformats.org/officeDocument/2006/relationships/tags" Target="../tags/tag618.xml"/><Relationship Id="rId2" Type="http://schemas.openxmlformats.org/officeDocument/2006/relationships/tags" Target="../tags/tag617.xml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9" Type="http://schemas.openxmlformats.org/officeDocument/2006/relationships/tags" Target="../tags/tag628.xml"/><Relationship Id="rId8" Type="http://schemas.openxmlformats.org/officeDocument/2006/relationships/tags" Target="../tags/tag627.xml"/><Relationship Id="rId7" Type="http://schemas.openxmlformats.org/officeDocument/2006/relationships/tags" Target="../tags/tag626.xml"/><Relationship Id="rId6" Type="http://schemas.openxmlformats.org/officeDocument/2006/relationships/tags" Target="../tags/tag625.xml"/><Relationship Id="rId5" Type="http://schemas.openxmlformats.org/officeDocument/2006/relationships/tags" Target="../tags/tag624.xml"/><Relationship Id="rId4" Type="http://schemas.openxmlformats.org/officeDocument/2006/relationships/tags" Target="../tags/tag623.xml"/><Relationship Id="rId3" Type="http://schemas.openxmlformats.org/officeDocument/2006/relationships/tags" Target="../tags/tag622.xml"/><Relationship Id="rId2" Type="http://schemas.openxmlformats.org/officeDocument/2006/relationships/tags" Target="../tags/tag621.xml"/><Relationship Id="rId14" Type="http://schemas.openxmlformats.org/officeDocument/2006/relationships/tags" Target="../tags/tag633.xml"/><Relationship Id="rId13" Type="http://schemas.openxmlformats.org/officeDocument/2006/relationships/tags" Target="../tags/tag632.xml"/><Relationship Id="rId12" Type="http://schemas.openxmlformats.org/officeDocument/2006/relationships/tags" Target="../tags/tag631.xml"/><Relationship Id="rId11" Type="http://schemas.openxmlformats.org/officeDocument/2006/relationships/tags" Target="../tags/tag630.xml"/><Relationship Id="rId10" Type="http://schemas.openxmlformats.org/officeDocument/2006/relationships/tags" Target="../tags/tag629.xml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640.xml"/><Relationship Id="rId7" Type="http://schemas.openxmlformats.org/officeDocument/2006/relationships/tags" Target="../tags/tag639.xml"/><Relationship Id="rId6" Type="http://schemas.openxmlformats.org/officeDocument/2006/relationships/tags" Target="../tags/tag638.xml"/><Relationship Id="rId5" Type="http://schemas.openxmlformats.org/officeDocument/2006/relationships/tags" Target="../tags/tag637.xml"/><Relationship Id="rId4" Type="http://schemas.openxmlformats.org/officeDocument/2006/relationships/tags" Target="../tags/tag636.xml"/><Relationship Id="rId3" Type="http://schemas.openxmlformats.org/officeDocument/2006/relationships/tags" Target="../tags/tag635.xml"/><Relationship Id="rId2" Type="http://schemas.openxmlformats.org/officeDocument/2006/relationships/tags" Target="../tags/tag634.xml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9" Type="http://schemas.openxmlformats.org/officeDocument/2006/relationships/tags" Target="../tags/tag648.xml"/><Relationship Id="rId8" Type="http://schemas.openxmlformats.org/officeDocument/2006/relationships/tags" Target="../tags/tag647.xml"/><Relationship Id="rId7" Type="http://schemas.openxmlformats.org/officeDocument/2006/relationships/tags" Target="../tags/tag646.xml"/><Relationship Id="rId6" Type="http://schemas.openxmlformats.org/officeDocument/2006/relationships/tags" Target="../tags/tag645.xml"/><Relationship Id="rId5" Type="http://schemas.openxmlformats.org/officeDocument/2006/relationships/tags" Target="../tags/tag644.xml"/><Relationship Id="rId4" Type="http://schemas.openxmlformats.org/officeDocument/2006/relationships/tags" Target="../tags/tag643.xml"/><Relationship Id="rId3" Type="http://schemas.openxmlformats.org/officeDocument/2006/relationships/tags" Target="../tags/tag642.xml"/><Relationship Id="rId2" Type="http://schemas.openxmlformats.org/officeDocument/2006/relationships/tags" Target="../tags/tag641.xml"/><Relationship Id="rId11" Type="http://schemas.openxmlformats.org/officeDocument/2006/relationships/tags" Target="../tags/tag650.xml"/><Relationship Id="rId10" Type="http://schemas.openxmlformats.org/officeDocument/2006/relationships/tags" Target="../tags/tag649.xm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9" Type="http://schemas.openxmlformats.org/officeDocument/2006/relationships/tags" Target="../tags/tag658.xml"/><Relationship Id="rId8" Type="http://schemas.openxmlformats.org/officeDocument/2006/relationships/tags" Target="../tags/tag657.xml"/><Relationship Id="rId7" Type="http://schemas.openxmlformats.org/officeDocument/2006/relationships/tags" Target="../tags/tag656.xml"/><Relationship Id="rId6" Type="http://schemas.openxmlformats.org/officeDocument/2006/relationships/tags" Target="../tags/tag655.xml"/><Relationship Id="rId5" Type="http://schemas.openxmlformats.org/officeDocument/2006/relationships/tags" Target="../tags/tag654.xml"/><Relationship Id="rId4" Type="http://schemas.openxmlformats.org/officeDocument/2006/relationships/tags" Target="../tags/tag653.xml"/><Relationship Id="rId3" Type="http://schemas.openxmlformats.org/officeDocument/2006/relationships/tags" Target="../tags/tag652.xml"/><Relationship Id="rId2" Type="http://schemas.openxmlformats.org/officeDocument/2006/relationships/tags" Target="../tags/tag651.xml"/><Relationship Id="rId11" Type="http://schemas.openxmlformats.org/officeDocument/2006/relationships/tags" Target="../tags/tag660.xml"/><Relationship Id="rId10" Type="http://schemas.openxmlformats.org/officeDocument/2006/relationships/tags" Target="../tags/tag659.xm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9" Type="http://schemas.openxmlformats.org/officeDocument/2006/relationships/tags" Target="../tags/tag668.xml"/><Relationship Id="rId8" Type="http://schemas.openxmlformats.org/officeDocument/2006/relationships/tags" Target="../tags/tag667.xml"/><Relationship Id="rId7" Type="http://schemas.openxmlformats.org/officeDocument/2006/relationships/tags" Target="../tags/tag666.xml"/><Relationship Id="rId6" Type="http://schemas.openxmlformats.org/officeDocument/2006/relationships/tags" Target="../tags/tag665.xml"/><Relationship Id="rId5" Type="http://schemas.openxmlformats.org/officeDocument/2006/relationships/tags" Target="../tags/tag664.xml"/><Relationship Id="rId4" Type="http://schemas.openxmlformats.org/officeDocument/2006/relationships/tags" Target="../tags/tag663.xml"/><Relationship Id="rId3" Type="http://schemas.openxmlformats.org/officeDocument/2006/relationships/tags" Target="../tags/tag662.xml"/><Relationship Id="rId2" Type="http://schemas.openxmlformats.org/officeDocument/2006/relationships/tags" Target="../tags/tag661.xml"/><Relationship Id="rId11" Type="http://schemas.openxmlformats.org/officeDocument/2006/relationships/tags" Target="../tags/tag670.xml"/><Relationship Id="rId10" Type="http://schemas.openxmlformats.org/officeDocument/2006/relationships/tags" Target="../tags/tag669.xml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9" Type="http://schemas.openxmlformats.org/officeDocument/2006/relationships/tags" Target="../tags/tag678.xml"/><Relationship Id="rId8" Type="http://schemas.openxmlformats.org/officeDocument/2006/relationships/tags" Target="../tags/tag677.xml"/><Relationship Id="rId7" Type="http://schemas.openxmlformats.org/officeDocument/2006/relationships/tags" Target="../tags/tag676.xml"/><Relationship Id="rId6" Type="http://schemas.openxmlformats.org/officeDocument/2006/relationships/tags" Target="../tags/tag675.xml"/><Relationship Id="rId5" Type="http://schemas.openxmlformats.org/officeDocument/2006/relationships/tags" Target="../tags/tag674.xml"/><Relationship Id="rId4" Type="http://schemas.openxmlformats.org/officeDocument/2006/relationships/tags" Target="../tags/tag673.xml"/><Relationship Id="rId3" Type="http://schemas.openxmlformats.org/officeDocument/2006/relationships/tags" Target="../tags/tag672.xml"/><Relationship Id="rId2" Type="http://schemas.openxmlformats.org/officeDocument/2006/relationships/tags" Target="../tags/tag671.xml"/><Relationship Id="rId11" Type="http://schemas.openxmlformats.org/officeDocument/2006/relationships/tags" Target="../tags/tag680.xml"/><Relationship Id="rId10" Type="http://schemas.openxmlformats.org/officeDocument/2006/relationships/tags" Target="../tags/tag679.xml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9" Type="http://schemas.openxmlformats.org/officeDocument/2006/relationships/tags" Target="../tags/tag688.xml"/><Relationship Id="rId8" Type="http://schemas.openxmlformats.org/officeDocument/2006/relationships/tags" Target="../tags/tag687.xml"/><Relationship Id="rId7" Type="http://schemas.openxmlformats.org/officeDocument/2006/relationships/tags" Target="../tags/tag686.xml"/><Relationship Id="rId6" Type="http://schemas.openxmlformats.org/officeDocument/2006/relationships/tags" Target="../tags/tag685.xml"/><Relationship Id="rId5" Type="http://schemas.openxmlformats.org/officeDocument/2006/relationships/tags" Target="../tags/tag684.xml"/><Relationship Id="rId4" Type="http://schemas.openxmlformats.org/officeDocument/2006/relationships/tags" Target="../tags/tag683.xml"/><Relationship Id="rId3" Type="http://schemas.openxmlformats.org/officeDocument/2006/relationships/tags" Target="../tags/tag682.xml"/><Relationship Id="rId2" Type="http://schemas.openxmlformats.org/officeDocument/2006/relationships/tags" Target="../tags/tag681.xml"/><Relationship Id="rId14" Type="http://schemas.openxmlformats.org/officeDocument/2006/relationships/tags" Target="../tags/tag693.xml"/><Relationship Id="rId13" Type="http://schemas.openxmlformats.org/officeDocument/2006/relationships/tags" Target="../tags/tag692.xml"/><Relationship Id="rId12" Type="http://schemas.openxmlformats.org/officeDocument/2006/relationships/tags" Target="../tags/tag691.xml"/><Relationship Id="rId11" Type="http://schemas.openxmlformats.org/officeDocument/2006/relationships/tags" Target="../tags/tag690.xml"/><Relationship Id="rId10" Type="http://schemas.openxmlformats.org/officeDocument/2006/relationships/tags" Target="../tags/tag689.xml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9" Type="http://schemas.openxmlformats.org/officeDocument/2006/relationships/tags" Target="../tags/tag701.xml"/><Relationship Id="rId8" Type="http://schemas.openxmlformats.org/officeDocument/2006/relationships/tags" Target="../tags/tag700.xml"/><Relationship Id="rId7" Type="http://schemas.openxmlformats.org/officeDocument/2006/relationships/tags" Target="../tags/tag699.xml"/><Relationship Id="rId6" Type="http://schemas.openxmlformats.org/officeDocument/2006/relationships/tags" Target="../tags/tag698.xml"/><Relationship Id="rId5" Type="http://schemas.openxmlformats.org/officeDocument/2006/relationships/tags" Target="../tags/tag697.xml"/><Relationship Id="rId4" Type="http://schemas.openxmlformats.org/officeDocument/2006/relationships/tags" Target="../tags/tag696.xml"/><Relationship Id="rId3" Type="http://schemas.openxmlformats.org/officeDocument/2006/relationships/tags" Target="../tags/tag695.xml"/><Relationship Id="rId2" Type="http://schemas.openxmlformats.org/officeDocument/2006/relationships/tags" Target="../tags/tag694.xml"/><Relationship Id="rId13" Type="http://schemas.openxmlformats.org/officeDocument/2006/relationships/tags" Target="../tags/tag705.xml"/><Relationship Id="rId12" Type="http://schemas.openxmlformats.org/officeDocument/2006/relationships/tags" Target="../tags/tag704.xml"/><Relationship Id="rId11" Type="http://schemas.openxmlformats.org/officeDocument/2006/relationships/tags" Target="../tags/tag703.xml"/><Relationship Id="rId10" Type="http://schemas.openxmlformats.org/officeDocument/2006/relationships/tags" Target="../tags/tag702.xml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9" Type="http://schemas.openxmlformats.org/officeDocument/2006/relationships/tags" Target="../tags/tag719.xml"/><Relationship Id="rId8" Type="http://schemas.openxmlformats.org/officeDocument/2006/relationships/tags" Target="../tags/tag718.xml"/><Relationship Id="rId7" Type="http://schemas.openxmlformats.org/officeDocument/2006/relationships/tags" Target="../tags/tag717.xml"/><Relationship Id="rId6" Type="http://schemas.openxmlformats.org/officeDocument/2006/relationships/tags" Target="../tags/tag716.xml"/><Relationship Id="rId5" Type="http://schemas.openxmlformats.org/officeDocument/2006/relationships/tags" Target="../tags/tag715.xml"/><Relationship Id="rId4" Type="http://schemas.openxmlformats.org/officeDocument/2006/relationships/tags" Target="../tags/tag714.xml"/><Relationship Id="rId3" Type="http://schemas.openxmlformats.org/officeDocument/2006/relationships/tags" Target="../tags/tag713.xml"/><Relationship Id="rId2" Type="http://schemas.openxmlformats.org/officeDocument/2006/relationships/tags" Target="../tags/tag712.xml"/><Relationship Id="rId15" Type="http://schemas.openxmlformats.org/officeDocument/2006/relationships/tags" Target="../tags/tag725.xml"/><Relationship Id="rId14" Type="http://schemas.openxmlformats.org/officeDocument/2006/relationships/tags" Target="../tags/tag724.xml"/><Relationship Id="rId13" Type="http://schemas.openxmlformats.org/officeDocument/2006/relationships/tags" Target="../tags/tag723.xml"/><Relationship Id="rId12" Type="http://schemas.openxmlformats.org/officeDocument/2006/relationships/tags" Target="../tags/tag722.xml"/><Relationship Id="rId11" Type="http://schemas.openxmlformats.org/officeDocument/2006/relationships/tags" Target="../tags/tag721.xml"/><Relationship Id="rId10" Type="http://schemas.openxmlformats.org/officeDocument/2006/relationships/tags" Target="../tags/tag720.xml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6" Type="http://schemas.openxmlformats.org/officeDocument/2006/relationships/tags" Target="../tags/tag730.xml"/><Relationship Id="rId5" Type="http://schemas.openxmlformats.org/officeDocument/2006/relationships/tags" Target="../tags/tag729.xml"/><Relationship Id="rId4" Type="http://schemas.openxmlformats.org/officeDocument/2006/relationships/tags" Target="../tags/tag728.xml"/><Relationship Id="rId3" Type="http://schemas.openxmlformats.org/officeDocument/2006/relationships/tags" Target="../tags/tag727.xml"/><Relationship Id="rId2" Type="http://schemas.openxmlformats.org/officeDocument/2006/relationships/tags" Target="../tags/tag726.xml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9" Type="http://schemas.openxmlformats.org/officeDocument/2006/relationships/tags" Target="../tags/tag738.xml"/><Relationship Id="rId8" Type="http://schemas.openxmlformats.org/officeDocument/2006/relationships/tags" Target="../tags/tag737.xml"/><Relationship Id="rId7" Type="http://schemas.openxmlformats.org/officeDocument/2006/relationships/tags" Target="../tags/tag736.xml"/><Relationship Id="rId6" Type="http://schemas.openxmlformats.org/officeDocument/2006/relationships/tags" Target="../tags/tag735.xml"/><Relationship Id="rId5" Type="http://schemas.openxmlformats.org/officeDocument/2006/relationships/tags" Target="../tags/tag734.xml"/><Relationship Id="rId4" Type="http://schemas.openxmlformats.org/officeDocument/2006/relationships/tags" Target="../tags/tag733.xml"/><Relationship Id="rId3" Type="http://schemas.openxmlformats.org/officeDocument/2006/relationships/tags" Target="../tags/tag732.xml"/><Relationship Id="rId2" Type="http://schemas.openxmlformats.org/officeDocument/2006/relationships/tags" Target="../tags/tag731.xml"/><Relationship Id="rId12" Type="http://schemas.openxmlformats.org/officeDocument/2006/relationships/tags" Target="../tags/tag741.xml"/><Relationship Id="rId11" Type="http://schemas.openxmlformats.org/officeDocument/2006/relationships/tags" Target="../tags/tag740.xml"/><Relationship Id="rId10" Type="http://schemas.openxmlformats.org/officeDocument/2006/relationships/tags" Target="../tags/tag739.xml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7" Type="http://schemas.openxmlformats.org/officeDocument/2006/relationships/tags" Target="../tags/tag747.xml"/><Relationship Id="rId6" Type="http://schemas.openxmlformats.org/officeDocument/2006/relationships/tags" Target="../tags/tag746.xml"/><Relationship Id="rId5" Type="http://schemas.openxmlformats.org/officeDocument/2006/relationships/tags" Target="../tags/tag745.xml"/><Relationship Id="rId4" Type="http://schemas.openxmlformats.org/officeDocument/2006/relationships/tags" Target="../tags/tag744.xml"/><Relationship Id="rId3" Type="http://schemas.openxmlformats.org/officeDocument/2006/relationships/tags" Target="../tags/tag743.xml"/><Relationship Id="rId2" Type="http://schemas.openxmlformats.org/officeDocument/2006/relationships/tags" Target="../tags/tag742.xml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9" Type="http://schemas.openxmlformats.org/officeDocument/2006/relationships/tags" Target="../tags/tag755.xml"/><Relationship Id="rId8" Type="http://schemas.openxmlformats.org/officeDocument/2006/relationships/tags" Target="../tags/tag754.xml"/><Relationship Id="rId7" Type="http://schemas.openxmlformats.org/officeDocument/2006/relationships/tags" Target="../tags/tag753.xml"/><Relationship Id="rId6" Type="http://schemas.openxmlformats.org/officeDocument/2006/relationships/tags" Target="../tags/tag752.xml"/><Relationship Id="rId5" Type="http://schemas.openxmlformats.org/officeDocument/2006/relationships/tags" Target="../tags/tag751.xml"/><Relationship Id="rId4" Type="http://schemas.openxmlformats.org/officeDocument/2006/relationships/tags" Target="../tags/tag750.xml"/><Relationship Id="rId3" Type="http://schemas.openxmlformats.org/officeDocument/2006/relationships/tags" Target="../tags/tag749.xml"/><Relationship Id="rId2" Type="http://schemas.openxmlformats.org/officeDocument/2006/relationships/tags" Target="../tags/tag748.xml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9" Type="http://schemas.openxmlformats.org/officeDocument/2006/relationships/tags" Target="../tags/tag763.xml"/><Relationship Id="rId8" Type="http://schemas.openxmlformats.org/officeDocument/2006/relationships/tags" Target="../tags/tag762.xml"/><Relationship Id="rId7" Type="http://schemas.openxmlformats.org/officeDocument/2006/relationships/tags" Target="../tags/tag761.xml"/><Relationship Id="rId6" Type="http://schemas.openxmlformats.org/officeDocument/2006/relationships/tags" Target="../tags/tag760.xml"/><Relationship Id="rId5" Type="http://schemas.openxmlformats.org/officeDocument/2006/relationships/tags" Target="../tags/tag759.xml"/><Relationship Id="rId4" Type="http://schemas.openxmlformats.org/officeDocument/2006/relationships/tags" Target="../tags/tag758.xml"/><Relationship Id="rId3" Type="http://schemas.openxmlformats.org/officeDocument/2006/relationships/tags" Target="../tags/tag757.xml"/><Relationship Id="rId2" Type="http://schemas.openxmlformats.org/officeDocument/2006/relationships/tags" Target="../tags/tag756.xml"/><Relationship Id="rId12" Type="http://schemas.openxmlformats.org/officeDocument/2006/relationships/tags" Target="../tags/tag766.xml"/><Relationship Id="rId11" Type="http://schemas.openxmlformats.org/officeDocument/2006/relationships/tags" Target="../tags/tag765.xml"/><Relationship Id="rId10" Type="http://schemas.openxmlformats.org/officeDocument/2006/relationships/tags" Target="../tags/tag764.xml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4" Type="http://schemas.openxmlformats.org/officeDocument/2006/relationships/tags" Target="../tags/tag769.xml"/><Relationship Id="rId3" Type="http://schemas.openxmlformats.org/officeDocument/2006/relationships/tags" Target="../tags/tag768.xml"/><Relationship Id="rId2" Type="http://schemas.openxmlformats.org/officeDocument/2006/relationships/tags" Target="../tags/tag767.xml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7" Type="http://schemas.openxmlformats.org/officeDocument/2006/relationships/tags" Target="../tags/tag775.xml"/><Relationship Id="rId6" Type="http://schemas.openxmlformats.org/officeDocument/2006/relationships/tags" Target="../tags/tag774.xml"/><Relationship Id="rId5" Type="http://schemas.openxmlformats.org/officeDocument/2006/relationships/tags" Target="../tags/tag773.xml"/><Relationship Id="rId4" Type="http://schemas.openxmlformats.org/officeDocument/2006/relationships/tags" Target="../tags/tag772.xml"/><Relationship Id="rId3" Type="http://schemas.openxmlformats.org/officeDocument/2006/relationships/tags" Target="../tags/tag771.xml"/><Relationship Id="rId2" Type="http://schemas.openxmlformats.org/officeDocument/2006/relationships/tags" Target="../tags/tag770.xml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6" Type="http://schemas.openxmlformats.org/officeDocument/2006/relationships/tags" Target="../tags/tag780.xml"/><Relationship Id="rId5" Type="http://schemas.openxmlformats.org/officeDocument/2006/relationships/tags" Target="../tags/tag779.xml"/><Relationship Id="rId4" Type="http://schemas.openxmlformats.org/officeDocument/2006/relationships/tags" Target="../tags/tag778.xml"/><Relationship Id="rId3" Type="http://schemas.openxmlformats.org/officeDocument/2006/relationships/tags" Target="../tags/tag777.xml"/><Relationship Id="rId2" Type="http://schemas.openxmlformats.org/officeDocument/2006/relationships/tags" Target="../tags/tag776.xml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5" Type="http://schemas.openxmlformats.org/officeDocument/2006/relationships/tags" Target="../tags/tag784.xml"/><Relationship Id="rId4" Type="http://schemas.openxmlformats.org/officeDocument/2006/relationships/tags" Target="../tags/tag783.xml"/><Relationship Id="rId3" Type="http://schemas.openxmlformats.org/officeDocument/2006/relationships/tags" Target="../tags/tag782.xml"/><Relationship Id="rId2" Type="http://schemas.openxmlformats.org/officeDocument/2006/relationships/tags" Target="../tags/tag781.xml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9" Type="http://schemas.openxmlformats.org/officeDocument/2006/relationships/tags" Target="../tags/tag792.xml"/><Relationship Id="rId8" Type="http://schemas.openxmlformats.org/officeDocument/2006/relationships/tags" Target="../tags/tag791.xml"/><Relationship Id="rId7" Type="http://schemas.openxmlformats.org/officeDocument/2006/relationships/tags" Target="../tags/tag790.xml"/><Relationship Id="rId6" Type="http://schemas.openxmlformats.org/officeDocument/2006/relationships/tags" Target="../tags/tag789.xml"/><Relationship Id="rId5" Type="http://schemas.openxmlformats.org/officeDocument/2006/relationships/tags" Target="../tags/tag788.xml"/><Relationship Id="rId4" Type="http://schemas.openxmlformats.org/officeDocument/2006/relationships/tags" Target="../tags/tag787.xml"/><Relationship Id="rId3" Type="http://schemas.openxmlformats.org/officeDocument/2006/relationships/tags" Target="../tags/tag786.xml"/><Relationship Id="rId2" Type="http://schemas.openxmlformats.org/officeDocument/2006/relationships/tags" Target="../tags/tag785.xml"/><Relationship Id="rId14" Type="http://schemas.openxmlformats.org/officeDocument/2006/relationships/tags" Target="../tags/tag797.xml"/><Relationship Id="rId13" Type="http://schemas.openxmlformats.org/officeDocument/2006/relationships/tags" Target="../tags/tag796.xml"/><Relationship Id="rId12" Type="http://schemas.openxmlformats.org/officeDocument/2006/relationships/tags" Target="../tags/tag795.xml"/><Relationship Id="rId11" Type="http://schemas.openxmlformats.org/officeDocument/2006/relationships/tags" Target="../tags/tag794.xml"/><Relationship Id="rId10" Type="http://schemas.openxmlformats.org/officeDocument/2006/relationships/tags" Target="../tags/tag793.xml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tags" Target="../tags/tag804.xml"/><Relationship Id="rId7" Type="http://schemas.openxmlformats.org/officeDocument/2006/relationships/tags" Target="../tags/tag803.xml"/><Relationship Id="rId6" Type="http://schemas.openxmlformats.org/officeDocument/2006/relationships/tags" Target="../tags/tag802.xml"/><Relationship Id="rId5" Type="http://schemas.openxmlformats.org/officeDocument/2006/relationships/tags" Target="../tags/tag801.xml"/><Relationship Id="rId4" Type="http://schemas.openxmlformats.org/officeDocument/2006/relationships/tags" Target="../tags/tag800.xml"/><Relationship Id="rId3" Type="http://schemas.openxmlformats.org/officeDocument/2006/relationships/tags" Target="../tags/tag799.xml"/><Relationship Id="rId2" Type="http://schemas.openxmlformats.org/officeDocument/2006/relationships/tags" Target="../tags/tag798.xml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9" Type="http://schemas.openxmlformats.org/officeDocument/2006/relationships/tags" Target="../tags/tag812.xml"/><Relationship Id="rId8" Type="http://schemas.openxmlformats.org/officeDocument/2006/relationships/tags" Target="../tags/tag811.xml"/><Relationship Id="rId7" Type="http://schemas.openxmlformats.org/officeDocument/2006/relationships/tags" Target="../tags/tag810.xml"/><Relationship Id="rId6" Type="http://schemas.openxmlformats.org/officeDocument/2006/relationships/tags" Target="../tags/tag809.xml"/><Relationship Id="rId5" Type="http://schemas.openxmlformats.org/officeDocument/2006/relationships/tags" Target="../tags/tag808.xml"/><Relationship Id="rId4" Type="http://schemas.openxmlformats.org/officeDocument/2006/relationships/tags" Target="../tags/tag807.xml"/><Relationship Id="rId3" Type="http://schemas.openxmlformats.org/officeDocument/2006/relationships/tags" Target="../tags/tag806.xml"/><Relationship Id="rId2" Type="http://schemas.openxmlformats.org/officeDocument/2006/relationships/tags" Target="../tags/tag805.xml"/><Relationship Id="rId11" Type="http://schemas.openxmlformats.org/officeDocument/2006/relationships/tags" Target="../tags/tag814.xml"/><Relationship Id="rId10" Type="http://schemas.openxmlformats.org/officeDocument/2006/relationships/tags" Target="../tags/tag813.xml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9" Type="http://schemas.openxmlformats.org/officeDocument/2006/relationships/tags" Target="../tags/tag822.xml"/><Relationship Id="rId8" Type="http://schemas.openxmlformats.org/officeDocument/2006/relationships/tags" Target="../tags/tag821.xml"/><Relationship Id="rId7" Type="http://schemas.openxmlformats.org/officeDocument/2006/relationships/tags" Target="../tags/tag820.xml"/><Relationship Id="rId6" Type="http://schemas.openxmlformats.org/officeDocument/2006/relationships/tags" Target="../tags/tag819.xml"/><Relationship Id="rId5" Type="http://schemas.openxmlformats.org/officeDocument/2006/relationships/tags" Target="../tags/tag818.xml"/><Relationship Id="rId4" Type="http://schemas.openxmlformats.org/officeDocument/2006/relationships/tags" Target="../tags/tag817.xml"/><Relationship Id="rId3" Type="http://schemas.openxmlformats.org/officeDocument/2006/relationships/tags" Target="../tags/tag816.xml"/><Relationship Id="rId2" Type="http://schemas.openxmlformats.org/officeDocument/2006/relationships/tags" Target="../tags/tag815.xml"/><Relationship Id="rId11" Type="http://schemas.openxmlformats.org/officeDocument/2006/relationships/tags" Target="../tags/tag824.xml"/><Relationship Id="rId10" Type="http://schemas.openxmlformats.org/officeDocument/2006/relationships/tags" Target="../tags/tag823.xml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9" Type="http://schemas.openxmlformats.org/officeDocument/2006/relationships/tags" Target="../tags/tag832.xml"/><Relationship Id="rId8" Type="http://schemas.openxmlformats.org/officeDocument/2006/relationships/tags" Target="../tags/tag831.xml"/><Relationship Id="rId7" Type="http://schemas.openxmlformats.org/officeDocument/2006/relationships/tags" Target="../tags/tag830.xml"/><Relationship Id="rId6" Type="http://schemas.openxmlformats.org/officeDocument/2006/relationships/tags" Target="../tags/tag829.xml"/><Relationship Id="rId5" Type="http://schemas.openxmlformats.org/officeDocument/2006/relationships/tags" Target="../tags/tag828.xml"/><Relationship Id="rId4" Type="http://schemas.openxmlformats.org/officeDocument/2006/relationships/tags" Target="../tags/tag827.xml"/><Relationship Id="rId3" Type="http://schemas.openxmlformats.org/officeDocument/2006/relationships/tags" Target="../tags/tag826.xml"/><Relationship Id="rId2" Type="http://schemas.openxmlformats.org/officeDocument/2006/relationships/tags" Target="../tags/tag825.xml"/><Relationship Id="rId11" Type="http://schemas.openxmlformats.org/officeDocument/2006/relationships/tags" Target="../tags/tag834.xml"/><Relationship Id="rId10" Type="http://schemas.openxmlformats.org/officeDocument/2006/relationships/tags" Target="../tags/tag833.xml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9" Type="http://schemas.openxmlformats.org/officeDocument/2006/relationships/tags" Target="../tags/tag842.xml"/><Relationship Id="rId8" Type="http://schemas.openxmlformats.org/officeDocument/2006/relationships/tags" Target="../tags/tag841.xml"/><Relationship Id="rId7" Type="http://schemas.openxmlformats.org/officeDocument/2006/relationships/tags" Target="../tags/tag840.xml"/><Relationship Id="rId6" Type="http://schemas.openxmlformats.org/officeDocument/2006/relationships/tags" Target="../tags/tag839.xml"/><Relationship Id="rId5" Type="http://schemas.openxmlformats.org/officeDocument/2006/relationships/tags" Target="../tags/tag838.xml"/><Relationship Id="rId4" Type="http://schemas.openxmlformats.org/officeDocument/2006/relationships/tags" Target="../tags/tag837.xml"/><Relationship Id="rId3" Type="http://schemas.openxmlformats.org/officeDocument/2006/relationships/tags" Target="../tags/tag836.xml"/><Relationship Id="rId2" Type="http://schemas.openxmlformats.org/officeDocument/2006/relationships/tags" Target="../tags/tag835.xml"/><Relationship Id="rId11" Type="http://schemas.openxmlformats.org/officeDocument/2006/relationships/tags" Target="../tags/tag844.xml"/><Relationship Id="rId10" Type="http://schemas.openxmlformats.org/officeDocument/2006/relationships/tags" Target="../tags/tag843.xml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7"/>
          <p:cNvSpPr/>
          <p:nvPr>
            <p:custDataLst>
              <p:tags r:id="rId2"/>
            </p:custDataLst>
          </p:nvPr>
        </p:nvSpPr>
        <p:spPr>
          <a:xfrm>
            <a:off x="3337322" y="5073650"/>
            <a:ext cx="1015603" cy="1784350"/>
          </a:xfrm>
          <a:custGeom>
            <a:avLst/>
            <a:gdLst>
              <a:gd name="connsiteX0" fmla="*/ 0 w 2070696"/>
              <a:gd name="connsiteY0" fmla="*/ 1785082 h 1785082"/>
              <a:gd name="connsiteX1" fmla="*/ 1035348 w 2070696"/>
              <a:gd name="connsiteY1" fmla="*/ 0 h 1785082"/>
              <a:gd name="connsiteX2" fmla="*/ 2070696 w 2070696"/>
              <a:gd name="connsiteY2" fmla="*/ 1785082 h 1785082"/>
              <a:gd name="connsiteX3" fmla="*/ 0 w 2070696"/>
              <a:gd name="connsiteY3" fmla="*/ 1785082 h 1785082"/>
              <a:gd name="connsiteX0-1" fmla="*/ 0 w 1478876"/>
              <a:gd name="connsiteY0-2" fmla="*/ 1785082 h 1785082"/>
              <a:gd name="connsiteX1-3" fmla="*/ 1035348 w 1478876"/>
              <a:gd name="connsiteY1-4" fmla="*/ 0 h 1785082"/>
              <a:gd name="connsiteX2-5" fmla="*/ 1478876 w 1478876"/>
              <a:gd name="connsiteY2-6" fmla="*/ 1785082 h 1785082"/>
              <a:gd name="connsiteX3-7" fmla="*/ 0 w 1478876"/>
              <a:gd name="connsiteY3-8" fmla="*/ 1785082 h 1785082"/>
              <a:gd name="connsiteX0-9" fmla="*/ 0 w 1699856"/>
              <a:gd name="connsiteY0-10" fmla="*/ 1785082 h 1785082"/>
              <a:gd name="connsiteX1-11" fmla="*/ 1035348 w 1699856"/>
              <a:gd name="connsiteY1-12" fmla="*/ 0 h 1785082"/>
              <a:gd name="connsiteX2-13" fmla="*/ 1699856 w 1699856"/>
              <a:gd name="connsiteY2-14" fmla="*/ 1785082 h 1785082"/>
              <a:gd name="connsiteX3-15" fmla="*/ 0 w 1699856"/>
              <a:gd name="connsiteY3-16" fmla="*/ 1785082 h 1785082"/>
              <a:gd name="connsiteX0-17" fmla="*/ 0 w 1250276"/>
              <a:gd name="connsiteY0-18" fmla="*/ 1785082 h 1785082"/>
              <a:gd name="connsiteX1-19" fmla="*/ 585768 w 1250276"/>
              <a:gd name="connsiteY1-20" fmla="*/ 0 h 1785082"/>
              <a:gd name="connsiteX2-21" fmla="*/ 1250276 w 1250276"/>
              <a:gd name="connsiteY2-22" fmla="*/ 1785082 h 1785082"/>
              <a:gd name="connsiteX3-23" fmla="*/ 0 w 1250276"/>
              <a:gd name="connsiteY3-24" fmla="*/ 1785082 h 1785082"/>
              <a:gd name="connsiteX0-25" fmla="*/ 0 w 1354416"/>
              <a:gd name="connsiteY0-26" fmla="*/ 1774922 h 1785082"/>
              <a:gd name="connsiteX1-27" fmla="*/ 689908 w 1354416"/>
              <a:gd name="connsiteY1-28" fmla="*/ 0 h 1785082"/>
              <a:gd name="connsiteX2-29" fmla="*/ 1354416 w 1354416"/>
              <a:gd name="connsiteY2-30" fmla="*/ 1785082 h 1785082"/>
              <a:gd name="connsiteX3-31" fmla="*/ 0 w 1354416"/>
              <a:gd name="connsiteY3-32" fmla="*/ 1774922 h 1785082"/>
              <a:gd name="connsiteX0-33" fmla="*/ 0 w 1354416"/>
              <a:gd name="connsiteY0-34" fmla="*/ 1785082 h 1785082"/>
              <a:gd name="connsiteX1-35" fmla="*/ 689908 w 1354416"/>
              <a:gd name="connsiteY1-36" fmla="*/ 0 h 1785082"/>
              <a:gd name="connsiteX2-37" fmla="*/ 1354416 w 1354416"/>
              <a:gd name="connsiteY2-38" fmla="*/ 1785082 h 1785082"/>
              <a:gd name="connsiteX3-39" fmla="*/ 0 w 1354416"/>
              <a:gd name="connsiteY3-40" fmla="*/ 1785082 h 17850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54416" h="1785082">
                <a:moveTo>
                  <a:pt x="0" y="1785082"/>
                </a:moveTo>
                <a:lnTo>
                  <a:pt x="689908" y="0"/>
                </a:lnTo>
                <a:lnTo>
                  <a:pt x="1354416" y="1785082"/>
                </a:lnTo>
                <a:lnTo>
                  <a:pt x="0" y="17850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>
              <a:latin typeface="微软雅黑" charset="-122"/>
              <a:cs typeface="Arial" charset="0"/>
            </a:endParaRPr>
          </a:p>
        </p:txBody>
      </p:sp>
      <p:sp>
        <p:nvSpPr>
          <p:cNvPr id="7" name="平行四边形 7"/>
          <p:cNvSpPr/>
          <p:nvPr>
            <p:custDataLst>
              <p:tags r:id="rId3"/>
            </p:custDataLst>
          </p:nvPr>
        </p:nvSpPr>
        <p:spPr>
          <a:xfrm flipV="1">
            <a:off x="0" y="-9525"/>
            <a:ext cx="2355056" cy="2008188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>
              <a:latin typeface="微软雅黑" charset="-122"/>
              <a:cs typeface="Arial" charset="0"/>
            </a:endParaRPr>
          </a:p>
        </p:txBody>
      </p:sp>
      <p:sp>
        <p:nvSpPr>
          <p:cNvPr id="9" name="任意多边形 15"/>
          <p:cNvSpPr/>
          <p:nvPr>
            <p:custDataLst>
              <p:tags r:id="rId4"/>
            </p:custDataLst>
          </p:nvPr>
        </p:nvSpPr>
        <p:spPr>
          <a:xfrm>
            <a:off x="-13097" y="-11113"/>
            <a:ext cx="5428060" cy="6892926"/>
          </a:xfrm>
          <a:custGeom>
            <a:avLst/>
            <a:gdLst>
              <a:gd name="connsiteX0" fmla="*/ 1367257 w 7176303"/>
              <a:gd name="connsiteY0" fmla="*/ 0 h 6866674"/>
              <a:gd name="connsiteX1" fmla="*/ 7176303 w 7176303"/>
              <a:gd name="connsiteY1" fmla="*/ 11556 h 6866674"/>
              <a:gd name="connsiteX2" fmla="*/ 4454810 w 7176303"/>
              <a:gd name="connsiteY2" fmla="*/ 6858020 h 6866674"/>
              <a:gd name="connsiteX3" fmla="*/ 0 w 7176303"/>
              <a:gd name="connsiteY3" fmla="*/ 6866674 h 6866674"/>
              <a:gd name="connsiteX4" fmla="*/ 0 w 7176303"/>
              <a:gd name="connsiteY4" fmla="*/ 3283633 h 686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6303" h="6866674">
                <a:moveTo>
                  <a:pt x="1367257" y="0"/>
                </a:moveTo>
                <a:lnTo>
                  <a:pt x="7176303" y="11556"/>
                </a:lnTo>
                <a:lnTo>
                  <a:pt x="4454810" y="6858020"/>
                </a:lnTo>
                <a:lnTo>
                  <a:pt x="0" y="6866674"/>
                </a:lnTo>
                <a:lnTo>
                  <a:pt x="0" y="3283633"/>
                </a:lnTo>
                <a:close/>
              </a:path>
            </a:pathLst>
          </a:custGeom>
          <a:blipFill rotWithShape="1"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 dirty="0">
              <a:latin typeface="微软雅黑" charset="-122"/>
              <a:cs typeface="Arial" charset="0"/>
            </a:endParaRPr>
          </a:p>
        </p:txBody>
      </p:sp>
      <p:sp>
        <p:nvSpPr>
          <p:cNvPr id="10" name="任意多边形 17"/>
          <p:cNvSpPr/>
          <p:nvPr>
            <p:custDataLst>
              <p:tags r:id="rId6"/>
            </p:custDataLst>
          </p:nvPr>
        </p:nvSpPr>
        <p:spPr>
          <a:xfrm>
            <a:off x="-32147" y="-9525"/>
            <a:ext cx="5451872" cy="6891338"/>
          </a:xfrm>
          <a:custGeom>
            <a:avLst/>
            <a:gdLst>
              <a:gd name="connsiteX0" fmla="*/ 1377503 w 7191711"/>
              <a:gd name="connsiteY0" fmla="*/ 0 h 6866692"/>
              <a:gd name="connsiteX1" fmla="*/ 7191711 w 7191711"/>
              <a:gd name="connsiteY1" fmla="*/ 11556 h 6866692"/>
              <a:gd name="connsiteX2" fmla="*/ 4467800 w 7191711"/>
              <a:gd name="connsiteY2" fmla="*/ 6858020 h 6866692"/>
              <a:gd name="connsiteX3" fmla="*/ 0 w 7191711"/>
              <a:gd name="connsiteY3" fmla="*/ 6866692 h 6866692"/>
              <a:gd name="connsiteX4" fmla="*/ 0 w 7191711"/>
              <a:gd name="connsiteY4" fmla="*/ 3305303 h 686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711" h="6866692">
                <a:moveTo>
                  <a:pt x="1377503" y="0"/>
                </a:moveTo>
                <a:lnTo>
                  <a:pt x="7191711" y="11556"/>
                </a:lnTo>
                <a:lnTo>
                  <a:pt x="4467800" y="6858020"/>
                </a:lnTo>
                <a:lnTo>
                  <a:pt x="0" y="6866692"/>
                </a:lnTo>
                <a:lnTo>
                  <a:pt x="0" y="3305303"/>
                </a:lnTo>
                <a:close/>
              </a:path>
            </a:pathLst>
          </a:cu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 dirty="0">
              <a:latin typeface="微软雅黑" charset="-122"/>
              <a:cs typeface="Arial" charset="0"/>
            </a:endParaRPr>
          </a:p>
        </p:txBody>
      </p:sp>
      <p:sp>
        <p:nvSpPr>
          <p:cNvPr id="11" name="平行四边形 10"/>
          <p:cNvSpPr/>
          <p:nvPr>
            <p:custDataLst>
              <p:tags r:id="rId7"/>
            </p:custDataLst>
          </p:nvPr>
        </p:nvSpPr>
        <p:spPr>
          <a:xfrm flipV="1">
            <a:off x="6735366" y="5002213"/>
            <a:ext cx="2305050" cy="1865312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>
              <a:latin typeface="微软雅黑" charset="-122"/>
              <a:cs typeface="Arial" charset="0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8"/>
            </p:custDataLst>
          </p:nvPr>
        </p:nvCxnSpPr>
        <p:spPr>
          <a:xfrm flipH="1">
            <a:off x="6673084" y="4648927"/>
            <a:ext cx="2300288" cy="0"/>
          </a:xfrm>
          <a:prstGeom prst="line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/>
          <p:nvPr>
            <p:ph type="ctrTitle"/>
            <p:custDataLst>
              <p:tags r:id="rId9"/>
            </p:custDataLst>
          </p:nvPr>
        </p:nvSpPr>
        <p:spPr>
          <a:xfrm>
            <a:off x="4818729" y="740138"/>
            <a:ext cx="4154642" cy="2751522"/>
          </a:xfrm>
        </p:spPr>
        <p:txBody>
          <a:bodyPr lIns="90000" tIns="46800" rIns="90000" bIns="0" anchor="b">
            <a:normAutofit/>
          </a:bodyPr>
          <a:lstStyle>
            <a:lvl1pPr algn="r">
              <a:defRPr sz="4950" b="1">
                <a:solidFill>
                  <a:schemeClr val="tx2"/>
                </a:solidFill>
                <a:latin typeface="微软雅黑" charset="-122"/>
              </a:defRPr>
            </a:lvl1pPr>
          </a:lstStyle>
          <a:p>
            <a:r>
              <a:rPr lang="zh-CN" altLang="en-US" noProof="1"/>
              <a:t>单击此处编辑标题</a:t>
            </a:r>
            <a:endParaRPr lang="zh-CN" altLang="en-US" noProof="1"/>
          </a:p>
        </p:txBody>
      </p:sp>
      <p:sp>
        <p:nvSpPr>
          <p:cNvPr id="3" name="副标题 2"/>
          <p:cNvSpPr/>
          <p:nvPr>
            <p:ph type="subTitle" idx="1"/>
            <p:custDataLst>
              <p:tags r:id="rId10"/>
            </p:custDataLst>
          </p:nvPr>
        </p:nvSpPr>
        <p:spPr>
          <a:xfrm>
            <a:off x="5606284" y="3924075"/>
            <a:ext cx="3367088" cy="523240"/>
          </a:xfrm>
        </p:spPr>
        <p:txBody>
          <a:bodyPr lIns="90000" rIns="90000"/>
          <a:lstStyle>
            <a:lvl1pPr marL="0" indent="0" algn="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3" name="日期占位符 3"/>
          <p:cNvSpPr/>
          <p:nvPr>
            <p:ph type="dt" sz="half" idx="15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微软雅黑" charset="-122"/>
                <a:ea typeface="微软雅黑" charset="-122"/>
                <a:cs typeface="微软雅黑" charset="-122"/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14" name="页脚占位符 4"/>
          <p:cNvSpPr/>
          <p:nvPr>
            <p:ph type="ftr" sz="quarter" idx="16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微软雅黑" charset="-122"/>
                <a:ea typeface="微软雅黑" charset="-122"/>
                <a:cs typeface="微软雅黑" charset="-122"/>
              </a:defRPr>
            </a:lvl1pPr>
          </a:lstStyle>
          <a:p>
            <a:endParaRPr lang="en-US"/>
          </a:p>
        </p:txBody>
      </p:sp>
      <p:sp>
        <p:nvSpPr>
          <p:cNvPr id="16" name="灯片编号占位符 5"/>
          <p:cNvSpPr/>
          <p:nvPr>
            <p:ph type="sldNum" sz="quarter" idx="17"/>
            <p:custDataLst>
              <p:tags r:id="rId1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/>
          <p:nvPr>
            <p:ph sz="quarter" idx="13"/>
            <p:custDataLst>
              <p:tags r:id="rId2"/>
            </p:custDataLst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/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/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/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3ED0-9AC0-4F34-ABCA-4B6795D6D0AB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434700" y="1035450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4"/>
            </p:custDataLst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5"/>
            </p:custDataLst>
          </p:nvPr>
        </p:nvSpPr>
        <p:spPr>
          <a:xfrm>
            <a:off x="4681800" y="210465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/>
          <p:nvPr>
            <p:ph type="body" sz="quarter" idx="15"/>
            <p:custDataLst>
              <p:tags r:id="rId6"/>
            </p:custDataLst>
          </p:nvPr>
        </p:nvSpPr>
        <p:spPr>
          <a:xfrm>
            <a:off x="429300" y="446985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/>
          <p:nvPr>
            <p:ph type="body" sz="quarter" idx="16"/>
            <p:custDataLst>
              <p:tags r:id="rId7"/>
            </p:custDataLst>
          </p:nvPr>
        </p:nvSpPr>
        <p:spPr>
          <a:xfrm>
            <a:off x="4689900" y="446715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7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8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/>
          <p:nvPr>
            <p:ph type="sldNum" sz="quarter" idx="19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3" name="组合 2"/>
          <p:cNvGrpSpPr/>
          <p:nvPr userDrawn="1">
            <p:custDataLst>
              <p:tags r:id="rId11"/>
            </p:custDataLst>
          </p:nvPr>
        </p:nvGrpSpPr>
        <p:grpSpPr>
          <a:xfrm>
            <a:off x="8408100" y="5619625"/>
            <a:ext cx="304800" cy="94774"/>
            <a:chOff x="11583" y="3035"/>
            <a:chExt cx="1404" cy="436"/>
          </a:xfrm>
        </p:grpSpPr>
        <p:sp>
          <p:nvSpPr>
            <p:cNvPr id="4" name="椭圆 3"/>
            <p:cNvSpPr/>
            <p:nvPr userDrawn="1">
              <p:custDataLst>
                <p:tags r:id="rId12"/>
              </p:custDataLst>
            </p:nvPr>
          </p:nvSpPr>
          <p:spPr>
            <a:xfrm>
              <a:off x="12067" y="3035"/>
              <a:ext cx="436" cy="4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同心圆 83"/>
            <p:cNvSpPr/>
            <p:nvPr userDrawn="1">
              <p:custDataLst>
                <p:tags r:id="rId13"/>
              </p:custDataLst>
            </p:nvPr>
          </p:nvSpPr>
          <p:spPr>
            <a:xfrm>
              <a:off x="11583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4" name="同心圆 84"/>
            <p:cNvSpPr/>
            <p:nvPr userDrawn="1">
              <p:custDataLst>
                <p:tags r:id="rId14"/>
              </p:custDataLst>
            </p:nvPr>
          </p:nvSpPr>
          <p:spPr>
            <a:xfrm>
              <a:off x="12551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1576668"/>
            <a:ext cx="9144000" cy="370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1142100" y="1861650"/>
            <a:ext cx="6858000" cy="17901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4"/>
            </p:custDataLst>
          </p:nvPr>
        </p:nvSpPr>
        <p:spPr>
          <a:xfrm>
            <a:off x="1141810" y="375435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4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5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/>
          <p:nvPr>
            <p:ph type="sldNum" sz="quarter" idx="16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矩形 2"/>
          <p:cNvSpPr/>
          <p:nvPr userDrawn="1">
            <p:custDataLst>
              <p:tags r:id="rId8"/>
            </p:custDataLst>
          </p:nvPr>
        </p:nvSpPr>
        <p:spPr>
          <a:xfrm>
            <a:off x="-2380" y="1576625"/>
            <a:ext cx="533876" cy="3704749"/>
          </a:xfrm>
          <a:prstGeom prst="rect">
            <a:avLst/>
          </a:pr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4" name="流程图: 或者 3"/>
          <p:cNvSpPr/>
          <p:nvPr userDrawn="1">
            <p:custDataLst>
              <p:tags r:id="rId9"/>
            </p:custDataLst>
          </p:nvPr>
        </p:nvSpPr>
        <p:spPr>
          <a:xfrm>
            <a:off x="169070" y="1770935"/>
            <a:ext cx="200025" cy="20002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5" name="流程图: 或者 4"/>
          <p:cNvSpPr/>
          <p:nvPr userDrawn="1">
            <p:custDataLst>
              <p:tags r:id="rId10"/>
            </p:custDataLst>
          </p:nvPr>
        </p:nvSpPr>
        <p:spPr>
          <a:xfrm>
            <a:off x="172880" y="4859417"/>
            <a:ext cx="200025" cy="20002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 userDrawn="1">
            <p:custDataLst>
              <p:tags r:id="rId11"/>
            </p:custDataLst>
          </p:nvPr>
        </p:nvSpPr>
        <p:spPr>
          <a:xfrm>
            <a:off x="8610124" y="1576625"/>
            <a:ext cx="533876" cy="3704749"/>
          </a:xfrm>
          <a:prstGeom prst="rect">
            <a:avLst/>
          </a:pr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12" name="流程图: 或者 11"/>
          <p:cNvSpPr/>
          <p:nvPr userDrawn="1">
            <p:custDataLst>
              <p:tags r:id="rId12"/>
            </p:custDataLst>
          </p:nvPr>
        </p:nvSpPr>
        <p:spPr>
          <a:xfrm>
            <a:off x="8781574" y="1770935"/>
            <a:ext cx="200025" cy="20002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13" name="流程图: 或者 12"/>
          <p:cNvSpPr/>
          <p:nvPr userDrawn="1">
            <p:custDataLst>
              <p:tags r:id="rId13"/>
            </p:custDataLst>
          </p:nvPr>
        </p:nvSpPr>
        <p:spPr>
          <a:xfrm>
            <a:off x="8785384" y="4859417"/>
            <a:ext cx="200025" cy="20002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 flipH="1">
            <a:off x="6146006" y="3686175"/>
            <a:ext cx="2300288" cy="0"/>
          </a:xfrm>
          <a:prstGeom prst="lin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平行四边形 3"/>
          <p:cNvSpPr/>
          <p:nvPr>
            <p:custDataLst>
              <p:tags r:id="rId3"/>
            </p:custDataLst>
          </p:nvPr>
        </p:nvSpPr>
        <p:spPr>
          <a:xfrm flipV="1">
            <a:off x="0" y="0"/>
            <a:ext cx="2355056" cy="2008188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>
              <a:latin typeface="微软雅黑" charset="-122"/>
              <a:cs typeface="Arial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0" y="4849813"/>
            <a:ext cx="9144000" cy="20558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>
              <a:latin typeface="微软雅黑" charset="-122"/>
              <a:cs typeface="Arial" charset="0"/>
            </a:endParaRPr>
          </a:p>
        </p:txBody>
      </p:sp>
      <p:sp>
        <p:nvSpPr>
          <p:cNvPr id="6" name="平行四边形 5"/>
          <p:cNvSpPr/>
          <p:nvPr>
            <p:custDataLst>
              <p:tags r:id="rId5"/>
            </p:custDataLst>
          </p:nvPr>
        </p:nvSpPr>
        <p:spPr>
          <a:xfrm flipV="1">
            <a:off x="6728222" y="4849813"/>
            <a:ext cx="2305050" cy="2054225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sz="1350">
              <a:latin typeface="微软雅黑" charset="-122"/>
              <a:cs typeface="Arial" charset="0"/>
            </a:endParaRPr>
          </a:p>
        </p:txBody>
      </p:sp>
      <p:sp>
        <p:nvSpPr>
          <p:cNvPr id="2" name="标题 1"/>
          <p:cNvSpPr/>
          <p:nvPr>
            <p:ph type="title" hasCustomPrompt="1"/>
            <p:custDataLst>
              <p:tags r:id="rId6"/>
            </p:custDataLst>
          </p:nvPr>
        </p:nvSpPr>
        <p:spPr>
          <a:xfrm>
            <a:off x="4380300" y="1264356"/>
            <a:ext cx="4155300" cy="2410470"/>
          </a:xfrm>
        </p:spPr>
        <p:txBody>
          <a:bodyPr lIns="90000" tIns="46800" rIns="90000" bIns="46800" anchor="b">
            <a:norm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1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编辑标题</a:t>
            </a:r>
            <a:endParaRPr noProof="1">
              <a:sym typeface="+mn-ea"/>
            </a:endParaRPr>
          </a:p>
        </p:txBody>
      </p:sp>
      <p:sp>
        <p:nvSpPr>
          <p:cNvPr id="7" name="日期占位符 2"/>
          <p:cNvSpPr/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charset="-122"/>
                <a:ea typeface="微软雅黑" charset="-122"/>
                <a:cs typeface="微软雅黑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3"/>
          <p:cNvSpPr/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charset="-122"/>
                <a:ea typeface="微软雅黑" charset="-122"/>
                <a:cs typeface="微软雅黑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/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8921A-3659-40E6-BF05-B007AA185C5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20380"/>
            <a:ext cx="9144000" cy="68784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r="-8672"/>
          <a:stretch>
            <a:fillRect/>
          </a:stretch>
        </p:blipFill>
        <p:spPr>
          <a:xfrm>
            <a:off x="381000" y="1213279"/>
            <a:ext cx="7572854" cy="44466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-3103" t="-20264" r="-2424" b="-32202"/>
          <a:stretch>
            <a:fillRect/>
          </a:stretch>
        </p:blipFill>
        <p:spPr>
          <a:xfrm>
            <a:off x="5395360" y="2522538"/>
            <a:ext cx="3629101" cy="3358515"/>
          </a:xfrm>
          <a:prstGeom prst="rect">
            <a:avLst/>
          </a:prstGeom>
        </p:spPr>
      </p:pic>
      <p:sp>
        <p:nvSpPr>
          <p:cNvPr id="16" name="日期占位符 15"/>
          <p:cNvSpPr/>
          <p:nvPr>
            <p:ph type="dt" sz="half" idx="10"/>
            <p:custDataLst>
              <p:tags r:id="rId8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/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/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1"/>
          <p:cNvSpPr/>
          <p:nvPr>
            <p:ph type="body" idx="1"/>
            <p:custDataLst>
              <p:tags r:id="rId11"/>
            </p:custDataLst>
          </p:nvPr>
        </p:nvSpPr>
        <p:spPr>
          <a:xfrm>
            <a:off x="949166" y="4652046"/>
            <a:ext cx="3498427" cy="527382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17145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050" b="0" i="0" u="none" strike="noStrike" kern="1200" cap="none" spc="2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charset="0"/>
                <a:ea typeface="汉仪中等线简" charset="-122"/>
                <a:cs typeface="+mn-cs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  <p:sp>
        <p:nvSpPr>
          <p:cNvPr id="6" name="标题 2"/>
          <p:cNvSpPr/>
          <p:nvPr>
            <p:ph type="ctrTitle" idx="2" hasCustomPrompt="1"/>
            <p:custDataLst>
              <p:tags r:id="rId12"/>
            </p:custDataLst>
          </p:nvPr>
        </p:nvSpPr>
        <p:spPr>
          <a:xfrm>
            <a:off x="936307" y="3509017"/>
            <a:ext cx="3898953" cy="622459"/>
          </a:xfrm>
        </p:spPr>
        <p:txBody>
          <a:bodyPr vert="horz" wrap="square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3225" b="1" i="0" u="none" strike="noStrike" kern="1200" cap="none" spc="3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charset="0"/>
                <a:ea typeface="汉仪铸字超然体W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7" name="副标题 3"/>
          <p:cNvSpPr/>
          <p:nvPr>
            <p:ph type="subTitle" idx="3"/>
            <p:custDataLst>
              <p:tags r:id="rId13"/>
            </p:custDataLst>
          </p:nvPr>
        </p:nvSpPr>
        <p:spPr>
          <a:xfrm>
            <a:off x="936308" y="2813566"/>
            <a:ext cx="3998489" cy="461459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3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charset="0"/>
                <a:ea typeface="汉仪中等线简" charset="-122"/>
                <a:cs typeface="+mn-cs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8" name="文本占位符 5"/>
          <p:cNvSpPr/>
          <p:nvPr>
            <p:ph type="body" idx="4"/>
            <p:custDataLst>
              <p:tags r:id="rId14"/>
            </p:custDataLst>
          </p:nvPr>
        </p:nvSpPr>
        <p:spPr>
          <a:xfrm>
            <a:off x="936308" y="1713364"/>
            <a:ext cx="2348283" cy="736137"/>
          </a:xfrm>
        </p:spPr>
        <p:txBody>
          <a:bodyPr vert="horz" wrap="square" lIns="101600" tIns="0" rIns="82550" bIns="0" rtlCol="0" anchor="b" anchorCtr="0">
            <a:normAutofit/>
          </a:bodyPr>
          <a:lstStyle>
            <a:lvl1pPr marL="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4200" b="1" i="0" u="none" strike="noStrike" kern="1200" cap="none" spc="56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charset="0"/>
                <a:ea typeface="汉仪中等线简" charset="-122"/>
                <a:cs typeface="+mn-cs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575"/>
            <a:ext cx="9144943" cy="68581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497" b="-970"/>
          <a:stretch>
            <a:fillRect/>
          </a:stretch>
        </p:blipFill>
        <p:spPr>
          <a:xfrm>
            <a:off x="581303" y="1250474"/>
            <a:ext cx="8563174" cy="4357687"/>
          </a:xfrm>
          <a:prstGeom prst="rect">
            <a:avLst/>
          </a:prstGeom>
        </p:spPr>
      </p:pic>
      <p:pic>
        <p:nvPicPr>
          <p:cNvPr id="184" name="图片 18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-33899" r="-24067"/>
          <a:stretch>
            <a:fillRect/>
          </a:stretch>
        </p:blipFill>
        <p:spPr>
          <a:xfrm>
            <a:off x="0" y="5207000"/>
            <a:ext cx="1297713" cy="1651635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  <p:custDataLst>
              <p:tags r:id="rId8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/>
          <p:nvPr>
            <p:ph idx="1"/>
            <p:custDataLst>
              <p:tags r:id="rId9"/>
            </p:custDataLst>
          </p:nvPr>
        </p:nvSpPr>
        <p:spPr>
          <a:xfrm>
            <a:off x="502411" y="1626121"/>
            <a:ext cx="8139178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10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11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77"/>
            <a:ext cx="9144000" cy="685780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13653" y="-3030"/>
            <a:ext cx="1414105" cy="5495001"/>
          </a:xfrm>
          <a:prstGeom prst="rect">
            <a:avLst/>
          </a:prstGeom>
        </p:spPr>
      </p:pic>
      <p:pic>
        <p:nvPicPr>
          <p:cNvPr id="533" name="图片 5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-719" t="-8067" r="-10361" b="-25991"/>
          <a:stretch>
            <a:fillRect/>
          </a:stretch>
        </p:blipFill>
        <p:spPr>
          <a:xfrm>
            <a:off x="1085374" y="1799790"/>
            <a:ext cx="2863205" cy="3166345"/>
          </a:xfrm>
          <a:prstGeom prst="rect">
            <a:avLst/>
          </a:prstGeom>
        </p:spPr>
      </p:pic>
      <p:sp>
        <p:nvSpPr>
          <p:cNvPr id="4" name="日期占位符 3"/>
          <p:cNvSpPr/>
          <p:nvPr>
            <p:ph type="dt" sz="half" idx="10"/>
            <p:custDataLst>
              <p:tags r:id="rId8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2" name="直接连接符 1"/>
          <p:cNvCxnSpPr/>
          <p:nvPr>
            <p:custDataLst>
              <p:tags r:id="rId11"/>
            </p:custDataLst>
          </p:nvPr>
        </p:nvCxnSpPr>
        <p:spPr>
          <a:xfrm flipV="1">
            <a:off x="3889190" y="3712970"/>
            <a:ext cx="2336959" cy="714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副标题 2"/>
          <p:cNvSpPr/>
          <p:nvPr>
            <p:ph type="subTitle" idx="2"/>
            <p:custDataLst>
              <p:tags r:id="rId12"/>
            </p:custDataLst>
          </p:nvPr>
        </p:nvSpPr>
        <p:spPr>
          <a:xfrm>
            <a:off x="3441569" y="3242084"/>
            <a:ext cx="3872282" cy="407495"/>
          </a:xfrm>
        </p:spPr>
        <p:txBody>
          <a:bodyPr vert="horz" wrap="square" lIns="101600" tIns="36195" rIns="82550" bIns="0" rtlCol="0" anchor="b" anchorCtr="0">
            <a:normAutofit/>
          </a:bodyPr>
          <a:lstStyle>
            <a:lvl1pPr marL="0" marR="0" indent="-171450" algn="l" defTabSz="914400" rtl="0" eaLnBrk="1" fontAlgn="auto" latinLnBrk="0" hangingPunct="1">
              <a:lnSpc>
                <a:spcPct val="83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800" b="0" i="0" u="none" strike="noStrike" kern="1200" cap="none" spc="36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charset="0"/>
                <a:ea typeface="汉仪中等线简" charset="-122"/>
                <a:cs typeface="+mn-cs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8" name="标题 8"/>
          <p:cNvSpPr/>
          <p:nvPr>
            <p:ph type="ctrTitle" idx="3" hasCustomPrompt="1"/>
            <p:custDataLst>
              <p:tags r:id="rId13"/>
            </p:custDataLst>
          </p:nvPr>
        </p:nvSpPr>
        <p:spPr>
          <a:xfrm>
            <a:off x="3441569" y="2695378"/>
            <a:ext cx="3429369" cy="434340"/>
          </a:xfrm>
        </p:spPr>
        <p:txBody>
          <a:bodyPr vert="horz" wrap="square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83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2250" b="1" i="0" u="none" strike="noStrike" kern="1200" cap="none" spc="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charset="0"/>
                <a:ea typeface="汉仪铸字超然体W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9" name="文本占位符 9"/>
          <p:cNvSpPr/>
          <p:nvPr>
            <p:ph type="body" idx="4"/>
            <p:custDataLst>
              <p:tags r:id="rId14"/>
            </p:custDataLst>
          </p:nvPr>
        </p:nvSpPr>
        <p:spPr>
          <a:xfrm>
            <a:off x="3448237" y="3913842"/>
            <a:ext cx="3370314" cy="960920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171450" algn="l" defTabSz="914400" rtl="0" eaLnBrk="1" fontAlgn="auto" latinLnBrk="0" hangingPunct="1">
              <a:lnSpc>
                <a:spcPct val="139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charset="0"/>
                <a:ea typeface="汉仪中等线简" charset="-122"/>
                <a:cs typeface="+mn-cs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575"/>
            <a:ext cx="9144943" cy="68581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497" b="-970"/>
          <a:stretch>
            <a:fillRect/>
          </a:stretch>
        </p:blipFill>
        <p:spPr>
          <a:xfrm>
            <a:off x="581303" y="1250474"/>
            <a:ext cx="8563174" cy="4357687"/>
          </a:xfrm>
          <a:prstGeom prst="rect">
            <a:avLst/>
          </a:prstGeom>
        </p:spPr>
      </p:pic>
      <p:pic>
        <p:nvPicPr>
          <p:cNvPr id="184" name="图片 18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-33899" r="-24067"/>
          <a:stretch>
            <a:fillRect/>
          </a:stretch>
        </p:blipFill>
        <p:spPr>
          <a:xfrm>
            <a:off x="0" y="5207000"/>
            <a:ext cx="1297713" cy="1651635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  <p:custDataLst>
              <p:tags r:id="rId8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/>
          <p:nvPr>
            <p:ph sz="half" idx="1"/>
            <p:custDataLst>
              <p:tags r:id="rId9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/>
          <p:nvPr>
            <p:ph sz="half" idx="2"/>
            <p:custDataLst>
              <p:tags r:id="rId10"/>
            </p:custDataLst>
          </p:nvPr>
        </p:nvSpPr>
        <p:spPr>
          <a:xfrm>
            <a:off x="4679158" y="1626121"/>
            <a:ext cx="3962432" cy="4041680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charset="0"/>
                <a:ea typeface="汉仪中等线简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charset="0"/>
                <a:ea typeface="汉仪中等线简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charset="0"/>
                <a:ea typeface="汉仪中等线简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charset="0"/>
                <a:ea typeface="汉仪中等线简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11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12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575"/>
            <a:ext cx="9144943" cy="68581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497" b="-970"/>
          <a:stretch>
            <a:fillRect/>
          </a:stretch>
        </p:blipFill>
        <p:spPr>
          <a:xfrm>
            <a:off x="581303" y="1250474"/>
            <a:ext cx="8563174" cy="4357687"/>
          </a:xfrm>
          <a:prstGeom prst="rect">
            <a:avLst/>
          </a:prstGeom>
        </p:spPr>
      </p:pic>
      <p:pic>
        <p:nvPicPr>
          <p:cNvPr id="184" name="图片 18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-33899" r="-24067"/>
          <a:stretch>
            <a:fillRect/>
          </a:stretch>
        </p:blipFill>
        <p:spPr>
          <a:xfrm>
            <a:off x="0" y="5207000"/>
            <a:ext cx="1297713" cy="1651635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  <p:custDataLst>
              <p:tags r:id="rId8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/>
          <p:nvPr>
            <p:ph type="body" idx="1"/>
            <p:custDataLst>
              <p:tags r:id="rId9"/>
            </p:custDataLst>
          </p:nvPr>
        </p:nvSpPr>
        <p:spPr>
          <a:xfrm>
            <a:off x="502447" y="1000133"/>
            <a:ext cx="3962432" cy="285752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charset="0"/>
                <a:ea typeface="汉仪中等线简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/>
          <p:nvPr>
            <p:ph sz="half" idx="2"/>
            <p:custDataLst>
              <p:tags r:id="rId10"/>
            </p:custDataLst>
          </p:nvPr>
        </p:nvSpPr>
        <p:spPr>
          <a:xfrm>
            <a:off x="502444" y="2023369"/>
            <a:ext cx="3962400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/>
          <p:nvPr>
            <p:ph type="body" sz="quarter" idx="3"/>
            <p:custDataLst>
              <p:tags r:id="rId11"/>
            </p:custDataLst>
          </p:nvPr>
        </p:nvSpPr>
        <p:spPr>
          <a:xfrm>
            <a:off x="4676812" y="1000133"/>
            <a:ext cx="3962432" cy="285752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/>
          <p:nvPr>
            <p:ph sz="quarter" idx="4"/>
            <p:custDataLst>
              <p:tags r:id="rId12"/>
            </p:custDataLst>
          </p:nvPr>
        </p:nvSpPr>
        <p:spPr>
          <a:xfrm>
            <a:off x="4676812" y="2023369"/>
            <a:ext cx="3962432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/>
          <p:nvPr>
            <p:ph type="dt" sz="half" idx="10"/>
            <p:custDataLst>
              <p:tags r:id="rId13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14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15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0"/>
            <a:ext cx="9144000" cy="685780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-18376" b="-18217"/>
          <a:stretch>
            <a:fillRect/>
          </a:stretch>
        </p:blipFill>
        <p:spPr>
          <a:xfrm>
            <a:off x="6750942" y="1389539"/>
            <a:ext cx="2392572" cy="4071937"/>
          </a:xfrm>
          <a:prstGeom prst="rect">
            <a:avLst/>
          </a:prstGeom>
        </p:spPr>
      </p:pic>
      <p:pic>
        <p:nvPicPr>
          <p:cNvPr id="173" name="图片 17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-1372" t="-45268" r="-2297" b="-20366"/>
          <a:stretch>
            <a:fillRect/>
          </a:stretch>
        </p:blipFill>
        <p:spPr>
          <a:xfrm>
            <a:off x="5658102" y="1814275"/>
            <a:ext cx="3090611" cy="3229451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  <p:custDataLst>
              <p:tags r:id="rId8"/>
            </p:custDataLst>
          </p:nvPr>
        </p:nvSpPr>
        <p:spPr>
          <a:xfrm>
            <a:off x="502411" y="498476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9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10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575"/>
            <a:ext cx="9144943" cy="68581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497" b="-970"/>
          <a:stretch>
            <a:fillRect/>
          </a:stretch>
        </p:blipFill>
        <p:spPr>
          <a:xfrm>
            <a:off x="581303" y="1250474"/>
            <a:ext cx="8563174" cy="4357687"/>
          </a:xfrm>
          <a:prstGeom prst="rect">
            <a:avLst/>
          </a:prstGeom>
        </p:spPr>
      </p:pic>
      <p:pic>
        <p:nvPicPr>
          <p:cNvPr id="184" name="图片 18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-33899" r="-24067"/>
          <a:stretch>
            <a:fillRect/>
          </a:stretch>
        </p:blipFill>
        <p:spPr>
          <a:xfrm>
            <a:off x="0" y="5207000"/>
            <a:ext cx="1297713" cy="1651635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  <p:custDataLst>
              <p:tags r:id="rId8"/>
            </p:custDataLst>
          </p:nvPr>
        </p:nvSpPr>
        <p:spPr>
          <a:xfrm>
            <a:off x="502447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/>
          <p:nvPr>
            <p:ph type="pic" idx="1"/>
            <p:custDataLst>
              <p:tags r:id="rId9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/>
          <p:nvPr>
            <p:ph type="body" sz="half" idx="2"/>
            <p:custDataLst>
              <p:tags r:id="rId10"/>
            </p:custDataLst>
          </p:nvPr>
        </p:nvSpPr>
        <p:spPr>
          <a:xfrm>
            <a:off x="4679194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11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12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502412" y="443234"/>
            <a:ext cx="8139178" cy="441964"/>
          </a:xfrm>
        </p:spPr>
        <p:txBody>
          <a:bodyPr/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/>
          <p:nvPr>
            <p:ph idx="1"/>
            <p:custDataLst>
              <p:tags r:id="rId3"/>
            </p:custDataLst>
          </p:nvPr>
        </p:nvSpPr>
        <p:spPr>
          <a:xfrm>
            <a:off x="502412" y="952508"/>
            <a:ext cx="8139178" cy="5388907"/>
          </a:xfrm>
        </p:spPr>
        <p:txBody>
          <a:bodyPr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575"/>
            <a:ext cx="9144943" cy="68581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497" b="-970"/>
          <a:stretch>
            <a:fillRect/>
          </a:stretch>
        </p:blipFill>
        <p:spPr>
          <a:xfrm>
            <a:off x="581303" y="1250474"/>
            <a:ext cx="8563174" cy="4357687"/>
          </a:xfrm>
          <a:prstGeom prst="rect">
            <a:avLst/>
          </a:prstGeom>
        </p:spPr>
      </p:pic>
      <p:pic>
        <p:nvPicPr>
          <p:cNvPr id="184" name="图片 18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-33899" r="-24067"/>
          <a:stretch>
            <a:fillRect/>
          </a:stretch>
        </p:blipFill>
        <p:spPr>
          <a:xfrm>
            <a:off x="0" y="5207000"/>
            <a:ext cx="1297713" cy="1651635"/>
          </a:xfrm>
          <a:prstGeom prst="rect">
            <a:avLst/>
          </a:prstGeom>
        </p:spPr>
      </p:pic>
      <p:sp>
        <p:nvSpPr>
          <p:cNvPr id="2" name="竖排标题 1"/>
          <p:cNvSpPr/>
          <p:nvPr>
            <p:ph type="title" orient="vert"/>
            <p:custDataLst>
              <p:tags r:id="rId8"/>
            </p:custDataLst>
          </p:nvPr>
        </p:nvSpPr>
        <p:spPr>
          <a:xfrm>
            <a:off x="7928351" y="1626121"/>
            <a:ext cx="713238" cy="4041680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/>
          <p:nvPr>
            <p:ph type="body" orient="vert" idx="1"/>
            <p:custDataLst>
              <p:tags r:id="rId9"/>
            </p:custDataLst>
          </p:nvPr>
        </p:nvSpPr>
        <p:spPr>
          <a:xfrm>
            <a:off x="502444" y="162611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charset="0"/>
                <a:ea typeface="汉仪中等线简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charset="0"/>
                <a:ea typeface="汉仪中等线简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charset="0"/>
                <a:ea typeface="汉仪中等线简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charset="0"/>
                <a:ea typeface="汉仪中等线简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10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11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575"/>
            <a:ext cx="9144943" cy="68581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497" b="-970"/>
          <a:stretch>
            <a:fillRect/>
          </a:stretch>
        </p:blipFill>
        <p:spPr>
          <a:xfrm>
            <a:off x="581303" y="1250474"/>
            <a:ext cx="8563174" cy="4357687"/>
          </a:xfrm>
          <a:prstGeom prst="rect">
            <a:avLst/>
          </a:prstGeom>
        </p:spPr>
      </p:pic>
      <p:pic>
        <p:nvPicPr>
          <p:cNvPr id="184" name="图片 18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-33899" r="-24067"/>
          <a:stretch>
            <a:fillRect/>
          </a:stretch>
        </p:blipFill>
        <p:spPr>
          <a:xfrm>
            <a:off x="0" y="5207000"/>
            <a:ext cx="1297713" cy="1651635"/>
          </a:xfrm>
          <a:prstGeom prst="rect">
            <a:avLst/>
          </a:prstGeom>
        </p:spPr>
      </p:pic>
      <p:sp>
        <p:nvSpPr>
          <p:cNvPr id="3" name="日期占位符 2"/>
          <p:cNvSpPr/>
          <p:nvPr>
            <p:ph type="dt" sz="half" idx="10"/>
            <p:custDataLst>
              <p:tags r:id="rId8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11"/>
            </p:custDataLst>
          </p:nvPr>
        </p:nvSpPr>
        <p:spPr>
          <a:xfrm>
            <a:off x="502447" y="1626121"/>
            <a:ext cx="8139178" cy="404168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汉仪中等线简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汉仪中等线简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汉仪中等线简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汉仪中等线简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77"/>
            <a:ext cx="9144000" cy="685780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2524317" cy="6858000"/>
          </a:xfrm>
          <a:prstGeom prst="rect">
            <a:avLst/>
          </a:prstGeom>
        </p:spPr>
      </p:pic>
      <p:pic>
        <p:nvPicPr>
          <p:cNvPr id="296" name="图片 29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-546" t="-9853" b="-14148"/>
          <a:stretch>
            <a:fillRect/>
          </a:stretch>
        </p:blipFill>
        <p:spPr>
          <a:xfrm>
            <a:off x="707231" y="1645126"/>
            <a:ext cx="4215290" cy="3746818"/>
          </a:xfrm>
          <a:prstGeom prst="rect">
            <a:avLst/>
          </a:prstGeom>
        </p:spPr>
      </p:pic>
      <p:sp>
        <p:nvSpPr>
          <p:cNvPr id="3" name="日期占位符 2"/>
          <p:cNvSpPr/>
          <p:nvPr>
            <p:ph type="dt" sz="half" idx="10"/>
            <p:custDataLst>
              <p:tags r:id="rId8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副标题 3"/>
          <p:cNvSpPr/>
          <p:nvPr>
            <p:ph type="subTitle" idx="1"/>
            <p:custDataLst>
              <p:tags r:id="rId11"/>
            </p:custDataLst>
          </p:nvPr>
        </p:nvSpPr>
        <p:spPr>
          <a:xfrm>
            <a:off x="4941277" y="4636927"/>
            <a:ext cx="3637574" cy="456812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171450" algn="l" defTabSz="9144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500" b="0" i="0" u="none" strike="noStrike" kern="1200" cap="none" spc="3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charset="0"/>
                <a:ea typeface="汉仪中等线简" charset="-122"/>
                <a:cs typeface="+mn-cs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文本占位符 4"/>
          <p:cNvSpPr/>
          <p:nvPr>
            <p:ph type="body" idx="2"/>
            <p:custDataLst>
              <p:tags r:id="rId12"/>
            </p:custDataLst>
          </p:nvPr>
        </p:nvSpPr>
        <p:spPr>
          <a:xfrm>
            <a:off x="4941352" y="1566545"/>
            <a:ext cx="1887832" cy="456314"/>
          </a:xfrm>
        </p:spPr>
        <p:txBody>
          <a:bodyPr vert="horz" wrap="square" lIns="101600" tIns="90000" rIns="82550" bIns="0" rtlCol="0" anchor="t" anchorCtr="0">
            <a:normAutofit/>
          </a:bodyPr>
          <a:lstStyle>
            <a:lvl1pPr marL="0" marR="0" indent="-171450" algn="l" defTabSz="914400" rtl="0" eaLnBrk="1" fontAlgn="auto" latinLnBrk="0" hangingPunct="1">
              <a:lnSpc>
                <a:spcPct val="83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100" b="0" i="0" u="none" strike="noStrike" kern="1200" cap="none" spc="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charset="0"/>
                <a:ea typeface="汉仪中等线简" charset="-122"/>
                <a:cs typeface="+mn-cs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  <p:sp>
        <p:nvSpPr>
          <p:cNvPr id="8" name="标题 5"/>
          <p:cNvSpPr/>
          <p:nvPr>
            <p:ph type="title" idx="3" hasCustomPrompt="1"/>
            <p:custDataLst>
              <p:tags r:id="rId13"/>
            </p:custDataLst>
          </p:nvPr>
        </p:nvSpPr>
        <p:spPr>
          <a:xfrm>
            <a:off x="4941277" y="2580849"/>
            <a:ext cx="3637574" cy="1658138"/>
          </a:xfrm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45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charset="0"/>
                <a:ea typeface="汉仪铸字超然体W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575"/>
            <a:ext cx="9144943" cy="68581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497" b="-970"/>
          <a:stretch>
            <a:fillRect/>
          </a:stretch>
        </p:blipFill>
        <p:spPr>
          <a:xfrm>
            <a:off x="581303" y="1250474"/>
            <a:ext cx="8563174" cy="4357687"/>
          </a:xfrm>
          <a:prstGeom prst="rect">
            <a:avLst/>
          </a:prstGeom>
        </p:spPr>
      </p:pic>
      <p:pic>
        <p:nvPicPr>
          <p:cNvPr id="184" name="图片 18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-33899" r="-24067"/>
          <a:stretch>
            <a:fillRect/>
          </a:stretch>
        </p:blipFill>
        <p:spPr>
          <a:xfrm>
            <a:off x="0" y="5207000"/>
            <a:ext cx="1297713" cy="1651635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  <p:custDataLst>
              <p:tags r:id="rId8"/>
            </p:custDataLst>
          </p:nvPr>
        </p:nvSpPr>
        <p:spPr>
          <a:xfrm>
            <a:off x="502411" y="498476"/>
            <a:ext cx="8139178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9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10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0"/>
            <a:ext cx="9144943" cy="6858119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20195" y="304200"/>
            <a:ext cx="87048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184" name="图片 18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-33899" r="-24067"/>
          <a:stretch>
            <a:fillRect/>
          </a:stretch>
        </p:blipFill>
        <p:spPr>
          <a:xfrm>
            <a:off x="476" y="5588782"/>
            <a:ext cx="997243" cy="1269218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  <p:custDataLst>
              <p:tags r:id="rId7"/>
            </p:custDataLst>
          </p:nvPr>
        </p:nvSpPr>
        <p:spPr>
          <a:xfrm>
            <a:off x="961200" y="1339650"/>
            <a:ext cx="7219800" cy="542700"/>
          </a:xfrm>
        </p:spPr>
        <p:txBody>
          <a:bodyPr anchor="ctr"/>
          <a:lstStyle>
            <a:lvl1pPr>
              <a:defRPr sz="2400"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8"/>
            </p:custDataLst>
          </p:nvPr>
        </p:nvSpPr>
        <p:spPr>
          <a:xfrm>
            <a:off x="960835" y="259425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9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10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6" y="-60"/>
            <a:ext cx="9144467" cy="6858119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595" y="1"/>
            <a:ext cx="361759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sz="1350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5"/>
            </p:custDataLst>
          </p:nvPr>
        </p:nvSpPr>
        <p:spPr>
          <a:xfrm>
            <a:off x="437400" y="880650"/>
            <a:ext cx="2970000" cy="661500"/>
          </a:xfrm>
        </p:spPr>
        <p:txBody>
          <a:bodyPr anchor="ctr" anchorCtr="0"/>
          <a:lstStyle>
            <a:lvl1pPr>
              <a:defRPr sz="2700"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6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7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9"/>
            </p:custDataLst>
          </p:nvPr>
        </p:nvSpPr>
        <p:spPr>
          <a:xfrm>
            <a:off x="440100" y="227565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10"/>
            </p:custDataLst>
          </p:nvPr>
        </p:nvSpPr>
        <p:spPr>
          <a:xfrm>
            <a:off x="3825900" y="1405930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95" y="258"/>
            <a:ext cx="9144000" cy="6857802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119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sz="1350">
              <a:solidFill>
                <a:schemeClr val="lt1"/>
              </a:solidFill>
              <a:sym typeface="+mn-ea"/>
            </a:endParaRPr>
          </a:p>
        </p:txBody>
      </p:sp>
      <p:pic>
        <p:nvPicPr>
          <p:cNvPr id="184" name="图片 18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-33899" r="-24067"/>
          <a:stretch>
            <a:fillRect/>
          </a:stretch>
        </p:blipFill>
        <p:spPr>
          <a:xfrm>
            <a:off x="0" y="5207000"/>
            <a:ext cx="1297713" cy="1651635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  <p:custDataLst>
              <p:tags r:id="rId7"/>
            </p:custDataLst>
          </p:nvPr>
        </p:nvSpPr>
        <p:spPr>
          <a:xfrm>
            <a:off x="459000" y="859500"/>
            <a:ext cx="82323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8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11"/>
            </p:custDataLst>
          </p:nvPr>
        </p:nvSpPr>
        <p:spPr>
          <a:xfrm>
            <a:off x="459000" y="17631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12"/>
            </p:custDataLst>
          </p:nvPr>
        </p:nvSpPr>
        <p:spPr>
          <a:xfrm>
            <a:off x="459581" y="323685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0"/>
            <a:ext cx="9144943" cy="6858119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119" y="5029202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sz="135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5"/>
            </p:custDataLst>
          </p:nvPr>
        </p:nvSpPr>
        <p:spPr>
          <a:xfrm>
            <a:off x="453600" y="740250"/>
            <a:ext cx="8232300" cy="423900"/>
          </a:xfrm>
        </p:spPr>
        <p:txBody>
          <a:bodyPr anchor="ctr" anchorCtr="0"/>
          <a:lstStyle>
            <a:lvl1pPr algn="ctr">
              <a:defRPr sz="2400"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6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7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9"/>
            </p:custDataLst>
          </p:nvPr>
        </p:nvSpPr>
        <p:spPr>
          <a:xfrm>
            <a:off x="453628" y="20826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/>
          <p:nvPr>
            <p:ph type="body" sz="quarter" idx="14"/>
            <p:custDataLst>
              <p:tags r:id="rId10"/>
            </p:custDataLst>
          </p:nvPr>
        </p:nvSpPr>
        <p:spPr>
          <a:xfrm>
            <a:off x="445500" y="530685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6" y="575"/>
            <a:ext cx="9144000" cy="6858119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119" y="3175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sz="1350">
              <a:solidFill>
                <a:schemeClr val="lt1"/>
              </a:solidFill>
              <a:sym typeface="+mn-ea"/>
            </a:endParaRPr>
          </a:p>
        </p:txBody>
      </p:sp>
      <p:pic>
        <p:nvPicPr>
          <p:cNvPr id="184" name="图片 18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-33899" r="-24067"/>
          <a:stretch>
            <a:fillRect/>
          </a:stretch>
        </p:blipFill>
        <p:spPr>
          <a:xfrm>
            <a:off x="0" y="5635790"/>
            <a:ext cx="960806" cy="1222845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  <p:custDataLst>
              <p:tags r:id="rId7"/>
            </p:custDataLst>
          </p:nvPr>
        </p:nvSpPr>
        <p:spPr>
          <a:xfrm>
            <a:off x="434700" y="292846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8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11"/>
            </p:custDataLst>
          </p:nvPr>
        </p:nvSpPr>
        <p:spPr>
          <a:xfrm>
            <a:off x="434700" y="20250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12"/>
            </p:custDataLst>
          </p:nvPr>
        </p:nvSpPr>
        <p:spPr>
          <a:xfrm>
            <a:off x="4681800" y="20250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/>
          <p:nvPr>
            <p:ph type="body" sz="quarter" idx="15"/>
            <p:custDataLst>
              <p:tags r:id="rId13"/>
            </p:custDataLst>
          </p:nvPr>
        </p:nvSpPr>
        <p:spPr>
          <a:xfrm>
            <a:off x="429300" y="491445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/>
          <p:nvPr>
            <p:ph type="body" sz="quarter" idx="16"/>
            <p:custDataLst>
              <p:tags r:id="rId14"/>
            </p:custDataLst>
          </p:nvPr>
        </p:nvSpPr>
        <p:spPr>
          <a:xfrm>
            <a:off x="4689900" y="491085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0"/>
            <a:ext cx="9144943" cy="6858119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1072" y="1576034"/>
            <a:ext cx="9144000" cy="370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sz="1350">
              <a:solidFill>
                <a:schemeClr val="lt1"/>
              </a:solidFill>
              <a:sym typeface="+mn-ea"/>
            </a:endParaRPr>
          </a:p>
        </p:txBody>
      </p:sp>
      <p:pic>
        <p:nvPicPr>
          <p:cNvPr id="184" name="图片 18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-33899" r="-24067"/>
          <a:stretch>
            <a:fillRect/>
          </a:stretch>
        </p:blipFill>
        <p:spPr>
          <a:xfrm>
            <a:off x="0" y="5635155"/>
            <a:ext cx="960806" cy="1222845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  <p:custDataLst>
              <p:tags r:id="rId7"/>
            </p:custDataLst>
          </p:nvPr>
        </p:nvSpPr>
        <p:spPr>
          <a:xfrm>
            <a:off x="1142100" y="1637550"/>
            <a:ext cx="6858000" cy="1790100"/>
          </a:xfrm>
        </p:spPr>
        <p:txBody>
          <a:bodyPr anchor="b"/>
          <a:lstStyle>
            <a:lvl1pPr algn="ctr">
              <a:defRPr sz="4500"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8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11"/>
            </p:custDataLst>
          </p:nvPr>
        </p:nvSpPr>
        <p:spPr>
          <a:xfrm>
            <a:off x="1141810" y="40698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502448" y="3808730"/>
            <a:ext cx="8139178" cy="624845"/>
          </a:xfrm>
        </p:spPr>
        <p:txBody>
          <a:bodyPr rIns="63500"/>
          <a:lstStyle>
            <a:lvl1pPr>
              <a:defRPr sz="2700" u="none" strike="noStrike" kern="1200" cap="none" spc="300" normalizeH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3"/>
            </p:custDataLst>
          </p:nvPr>
        </p:nvSpPr>
        <p:spPr>
          <a:xfrm>
            <a:off x="502444" y="4511675"/>
            <a:ext cx="8139178" cy="1077985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20380"/>
            <a:ext cx="9144000" cy="68784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r="-8672"/>
          <a:stretch>
            <a:fillRect/>
          </a:stretch>
        </p:blipFill>
        <p:spPr>
          <a:xfrm>
            <a:off x="381000" y="1213279"/>
            <a:ext cx="7572854" cy="44466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-3103" t="-20264" r="-2424" b="-32202"/>
          <a:stretch>
            <a:fillRect/>
          </a:stretch>
        </p:blipFill>
        <p:spPr>
          <a:xfrm>
            <a:off x="5395360" y="2522538"/>
            <a:ext cx="3629101" cy="3358515"/>
          </a:xfrm>
          <a:prstGeom prst="rect">
            <a:avLst/>
          </a:prstGeom>
        </p:spPr>
      </p:pic>
      <p:sp>
        <p:nvSpPr>
          <p:cNvPr id="16" name="日期占位符 15"/>
          <p:cNvSpPr/>
          <p:nvPr>
            <p:ph type="dt" sz="half" idx="10"/>
            <p:custDataLst>
              <p:tags r:id="rId8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/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/>
          <p:nvPr>
            <p:ph type="sldNum" sz="quarter" idx="12"/>
            <p:custDataLst>
              <p:tags r:id="rId10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1"/>
          <p:cNvSpPr/>
          <p:nvPr>
            <p:ph type="body" idx="1"/>
            <p:custDataLst>
              <p:tags r:id="rId11"/>
            </p:custDataLst>
          </p:nvPr>
        </p:nvSpPr>
        <p:spPr>
          <a:xfrm>
            <a:off x="949166" y="4652046"/>
            <a:ext cx="3498427" cy="527382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17145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050" b="0" i="0" u="none" strike="noStrike" kern="1200" cap="none" spc="2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charset="0"/>
                <a:ea typeface="汉仪中等线简" charset="-122"/>
                <a:cs typeface="+mn-cs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  <p:sp>
        <p:nvSpPr>
          <p:cNvPr id="6" name="标题 2"/>
          <p:cNvSpPr/>
          <p:nvPr>
            <p:ph type="ctrTitle" idx="2" hasCustomPrompt="1"/>
            <p:custDataLst>
              <p:tags r:id="rId12"/>
            </p:custDataLst>
          </p:nvPr>
        </p:nvSpPr>
        <p:spPr>
          <a:xfrm>
            <a:off x="936307" y="3509017"/>
            <a:ext cx="3898953" cy="622459"/>
          </a:xfrm>
        </p:spPr>
        <p:txBody>
          <a:bodyPr vert="horz" wrap="square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3225" b="1" i="0" u="none" strike="noStrike" kern="1200" cap="none" spc="3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charset="0"/>
                <a:ea typeface="汉仪铸字超然体W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7" name="副标题 3"/>
          <p:cNvSpPr/>
          <p:nvPr>
            <p:ph type="subTitle" idx="3"/>
            <p:custDataLst>
              <p:tags r:id="rId13"/>
            </p:custDataLst>
          </p:nvPr>
        </p:nvSpPr>
        <p:spPr>
          <a:xfrm>
            <a:off x="936308" y="2813566"/>
            <a:ext cx="3998489" cy="461459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3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charset="0"/>
                <a:ea typeface="汉仪中等线简" charset="-122"/>
                <a:cs typeface="+mn-cs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8" name="文本占位符 5"/>
          <p:cNvSpPr/>
          <p:nvPr>
            <p:ph type="body" idx="4"/>
            <p:custDataLst>
              <p:tags r:id="rId14"/>
            </p:custDataLst>
          </p:nvPr>
        </p:nvSpPr>
        <p:spPr>
          <a:xfrm>
            <a:off x="936308" y="1713364"/>
            <a:ext cx="2348283" cy="736137"/>
          </a:xfrm>
        </p:spPr>
        <p:txBody>
          <a:bodyPr vert="horz" wrap="square" lIns="101600" tIns="0" rIns="82550" bIns="0" rtlCol="0" anchor="b" anchorCtr="0">
            <a:normAutofit/>
          </a:bodyPr>
          <a:lstStyle>
            <a:lvl1pPr marL="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4200" b="1" i="0" u="none" strike="noStrike" kern="1200" cap="none" spc="56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charset="0"/>
                <a:ea typeface="汉仪中等线简" charset="-122"/>
                <a:cs typeface="+mn-cs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575"/>
            <a:ext cx="9144943" cy="68581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497" b="-970"/>
          <a:stretch>
            <a:fillRect/>
          </a:stretch>
        </p:blipFill>
        <p:spPr>
          <a:xfrm>
            <a:off x="581303" y="1250474"/>
            <a:ext cx="8563174" cy="4357687"/>
          </a:xfrm>
          <a:prstGeom prst="rect">
            <a:avLst/>
          </a:prstGeom>
        </p:spPr>
      </p:pic>
      <p:pic>
        <p:nvPicPr>
          <p:cNvPr id="184" name="图片 18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-33899" r="-24067"/>
          <a:stretch>
            <a:fillRect/>
          </a:stretch>
        </p:blipFill>
        <p:spPr>
          <a:xfrm>
            <a:off x="0" y="5207000"/>
            <a:ext cx="1297713" cy="1651635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  <p:custDataLst>
              <p:tags r:id="rId8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/>
          <p:nvPr>
            <p:ph idx="1"/>
            <p:custDataLst>
              <p:tags r:id="rId9"/>
            </p:custDataLst>
          </p:nvPr>
        </p:nvSpPr>
        <p:spPr>
          <a:xfrm>
            <a:off x="502411" y="1626121"/>
            <a:ext cx="8139178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10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11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12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77"/>
            <a:ext cx="9144000" cy="685780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13653" y="-3030"/>
            <a:ext cx="1414105" cy="5495001"/>
          </a:xfrm>
          <a:prstGeom prst="rect">
            <a:avLst/>
          </a:prstGeom>
        </p:spPr>
      </p:pic>
      <p:pic>
        <p:nvPicPr>
          <p:cNvPr id="533" name="图片 5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-719" t="-8067" r="-10361" b="-25991"/>
          <a:stretch>
            <a:fillRect/>
          </a:stretch>
        </p:blipFill>
        <p:spPr>
          <a:xfrm>
            <a:off x="1085374" y="1799790"/>
            <a:ext cx="2863205" cy="3166345"/>
          </a:xfrm>
          <a:prstGeom prst="rect">
            <a:avLst/>
          </a:prstGeom>
        </p:spPr>
      </p:pic>
      <p:sp>
        <p:nvSpPr>
          <p:cNvPr id="4" name="日期占位符 3"/>
          <p:cNvSpPr/>
          <p:nvPr>
            <p:ph type="dt" sz="half" idx="10"/>
            <p:custDataLst>
              <p:tags r:id="rId8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10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2" name="直接连接符 1"/>
          <p:cNvCxnSpPr/>
          <p:nvPr>
            <p:custDataLst>
              <p:tags r:id="rId11"/>
            </p:custDataLst>
          </p:nvPr>
        </p:nvCxnSpPr>
        <p:spPr>
          <a:xfrm flipV="1">
            <a:off x="3889190" y="3712970"/>
            <a:ext cx="2336959" cy="714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副标题 2"/>
          <p:cNvSpPr/>
          <p:nvPr>
            <p:ph type="subTitle" idx="2"/>
            <p:custDataLst>
              <p:tags r:id="rId12"/>
            </p:custDataLst>
          </p:nvPr>
        </p:nvSpPr>
        <p:spPr>
          <a:xfrm>
            <a:off x="3441569" y="3242084"/>
            <a:ext cx="3872282" cy="407495"/>
          </a:xfrm>
        </p:spPr>
        <p:txBody>
          <a:bodyPr vert="horz" wrap="square" lIns="101600" tIns="36195" rIns="82550" bIns="0" rtlCol="0" anchor="b" anchorCtr="0">
            <a:normAutofit/>
          </a:bodyPr>
          <a:lstStyle>
            <a:lvl1pPr marL="0" marR="0" indent="-171450" algn="l" defTabSz="914400" rtl="0" eaLnBrk="1" fontAlgn="auto" latinLnBrk="0" hangingPunct="1">
              <a:lnSpc>
                <a:spcPct val="83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800" b="0" i="0" u="none" strike="noStrike" kern="1200" cap="none" spc="36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charset="0"/>
                <a:ea typeface="汉仪中等线简" charset="-122"/>
                <a:cs typeface="+mn-cs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8" name="标题 8"/>
          <p:cNvSpPr/>
          <p:nvPr>
            <p:ph type="ctrTitle" idx="3" hasCustomPrompt="1"/>
            <p:custDataLst>
              <p:tags r:id="rId13"/>
            </p:custDataLst>
          </p:nvPr>
        </p:nvSpPr>
        <p:spPr>
          <a:xfrm>
            <a:off x="3441569" y="2695378"/>
            <a:ext cx="3429369" cy="434340"/>
          </a:xfrm>
        </p:spPr>
        <p:txBody>
          <a:bodyPr vert="horz" wrap="square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83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2250" b="1" i="0" u="none" strike="noStrike" kern="1200" cap="none" spc="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charset="0"/>
                <a:ea typeface="汉仪铸字超然体W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9" name="文本占位符 9"/>
          <p:cNvSpPr/>
          <p:nvPr>
            <p:ph type="body" idx="4"/>
            <p:custDataLst>
              <p:tags r:id="rId14"/>
            </p:custDataLst>
          </p:nvPr>
        </p:nvSpPr>
        <p:spPr>
          <a:xfrm>
            <a:off x="3448237" y="3913842"/>
            <a:ext cx="3370314" cy="960920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171450" algn="l" defTabSz="914400" rtl="0" eaLnBrk="1" fontAlgn="auto" latinLnBrk="0" hangingPunct="1">
              <a:lnSpc>
                <a:spcPct val="139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charset="0"/>
                <a:ea typeface="汉仪中等线简" charset="-122"/>
                <a:cs typeface="+mn-cs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575"/>
            <a:ext cx="9144943" cy="68581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497" b="-970"/>
          <a:stretch>
            <a:fillRect/>
          </a:stretch>
        </p:blipFill>
        <p:spPr>
          <a:xfrm>
            <a:off x="581303" y="1250474"/>
            <a:ext cx="8563174" cy="4357687"/>
          </a:xfrm>
          <a:prstGeom prst="rect">
            <a:avLst/>
          </a:prstGeom>
        </p:spPr>
      </p:pic>
      <p:pic>
        <p:nvPicPr>
          <p:cNvPr id="184" name="图片 18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-33899" r="-24067"/>
          <a:stretch>
            <a:fillRect/>
          </a:stretch>
        </p:blipFill>
        <p:spPr>
          <a:xfrm>
            <a:off x="0" y="5207000"/>
            <a:ext cx="1297713" cy="1651635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  <p:custDataLst>
              <p:tags r:id="rId8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/>
          <p:nvPr>
            <p:ph sz="half" idx="1"/>
            <p:custDataLst>
              <p:tags r:id="rId9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/>
          <p:nvPr>
            <p:ph sz="half" idx="2"/>
            <p:custDataLst>
              <p:tags r:id="rId10"/>
            </p:custDataLst>
          </p:nvPr>
        </p:nvSpPr>
        <p:spPr>
          <a:xfrm>
            <a:off x="4679158" y="1626121"/>
            <a:ext cx="3962432" cy="4041680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charset="0"/>
                <a:ea typeface="汉仪中等线简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charset="0"/>
                <a:ea typeface="汉仪中等线简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charset="0"/>
                <a:ea typeface="汉仪中等线简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charset="0"/>
                <a:ea typeface="汉仪中等线简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11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12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13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575"/>
            <a:ext cx="9144943" cy="68581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497" b="-970"/>
          <a:stretch>
            <a:fillRect/>
          </a:stretch>
        </p:blipFill>
        <p:spPr>
          <a:xfrm>
            <a:off x="581303" y="1250474"/>
            <a:ext cx="8563174" cy="4357687"/>
          </a:xfrm>
          <a:prstGeom prst="rect">
            <a:avLst/>
          </a:prstGeom>
        </p:spPr>
      </p:pic>
      <p:pic>
        <p:nvPicPr>
          <p:cNvPr id="184" name="图片 18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-33899" r="-24067"/>
          <a:stretch>
            <a:fillRect/>
          </a:stretch>
        </p:blipFill>
        <p:spPr>
          <a:xfrm>
            <a:off x="0" y="5207000"/>
            <a:ext cx="1297713" cy="1651635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  <p:custDataLst>
              <p:tags r:id="rId8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/>
          <p:nvPr>
            <p:ph type="body" idx="1"/>
            <p:custDataLst>
              <p:tags r:id="rId9"/>
            </p:custDataLst>
          </p:nvPr>
        </p:nvSpPr>
        <p:spPr>
          <a:xfrm>
            <a:off x="502447" y="1000133"/>
            <a:ext cx="3962432" cy="285752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charset="0"/>
                <a:ea typeface="汉仪中等线简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/>
          <p:nvPr>
            <p:ph sz="half" idx="2"/>
            <p:custDataLst>
              <p:tags r:id="rId10"/>
            </p:custDataLst>
          </p:nvPr>
        </p:nvSpPr>
        <p:spPr>
          <a:xfrm>
            <a:off x="502444" y="2023369"/>
            <a:ext cx="3962400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/>
          <p:nvPr>
            <p:ph type="body" sz="quarter" idx="3"/>
            <p:custDataLst>
              <p:tags r:id="rId11"/>
            </p:custDataLst>
          </p:nvPr>
        </p:nvSpPr>
        <p:spPr>
          <a:xfrm>
            <a:off x="4676812" y="1000133"/>
            <a:ext cx="3962432" cy="285752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/>
          <p:nvPr>
            <p:ph sz="quarter" idx="4"/>
            <p:custDataLst>
              <p:tags r:id="rId12"/>
            </p:custDataLst>
          </p:nvPr>
        </p:nvSpPr>
        <p:spPr>
          <a:xfrm>
            <a:off x="4676812" y="2023369"/>
            <a:ext cx="3962432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/>
          <p:nvPr>
            <p:ph type="dt" sz="half" idx="10"/>
            <p:custDataLst>
              <p:tags r:id="rId13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14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15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0"/>
            <a:ext cx="9144000" cy="685780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-18376" b="-18217"/>
          <a:stretch>
            <a:fillRect/>
          </a:stretch>
        </p:blipFill>
        <p:spPr>
          <a:xfrm>
            <a:off x="6750942" y="1389539"/>
            <a:ext cx="2392572" cy="4071937"/>
          </a:xfrm>
          <a:prstGeom prst="rect">
            <a:avLst/>
          </a:prstGeom>
        </p:spPr>
      </p:pic>
      <p:pic>
        <p:nvPicPr>
          <p:cNvPr id="173" name="图片 17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-1372" t="-45268" r="-2297" b="-20366"/>
          <a:stretch>
            <a:fillRect/>
          </a:stretch>
        </p:blipFill>
        <p:spPr>
          <a:xfrm>
            <a:off x="5658102" y="1814275"/>
            <a:ext cx="3090611" cy="3229451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  <p:custDataLst>
              <p:tags r:id="rId8"/>
            </p:custDataLst>
          </p:nvPr>
        </p:nvSpPr>
        <p:spPr>
          <a:xfrm>
            <a:off x="502411" y="498476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9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10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11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575"/>
            <a:ext cx="9144943" cy="68581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497" b="-970"/>
          <a:stretch>
            <a:fillRect/>
          </a:stretch>
        </p:blipFill>
        <p:spPr>
          <a:xfrm>
            <a:off x="581303" y="1250474"/>
            <a:ext cx="8563174" cy="4357687"/>
          </a:xfrm>
          <a:prstGeom prst="rect">
            <a:avLst/>
          </a:prstGeom>
        </p:spPr>
      </p:pic>
      <p:pic>
        <p:nvPicPr>
          <p:cNvPr id="184" name="图片 18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-33899" r="-24067"/>
          <a:stretch>
            <a:fillRect/>
          </a:stretch>
        </p:blipFill>
        <p:spPr>
          <a:xfrm>
            <a:off x="0" y="5207000"/>
            <a:ext cx="1297713" cy="1651635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  <p:custDataLst>
              <p:tags r:id="rId8"/>
            </p:custDataLst>
          </p:nvPr>
        </p:nvSpPr>
        <p:spPr>
          <a:xfrm>
            <a:off x="502447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/>
          <p:nvPr>
            <p:ph type="pic" idx="1"/>
            <p:custDataLst>
              <p:tags r:id="rId9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/>
          <p:nvPr>
            <p:ph type="body" sz="half" idx="2"/>
            <p:custDataLst>
              <p:tags r:id="rId10"/>
            </p:custDataLst>
          </p:nvPr>
        </p:nvSpPr>
        <p:spPr>
          <a:xfrm>
            <a:off x="4679194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/>
          <p:nvPr>
            <p:ph type="dt" sz="half" idx="10"/>
            <p:custDataLst>
              <p:tags r:id="rId11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12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13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575"/>
            <a:ext cx="9144943" cy="68581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497" b="-970"/>
          <a:stretch>
            <a:fillRect/>
          </a:stretch>
        </p:blipFill>
        <p:spPr>
          <a:xfrm>
            <a:off x="581303" y="1250474"/>
            <a:ext cx="8563174" cy="4357687"/>
          </a:xfrm>
          <a:prstGeom prst="rect">
            <a:avLst/>
          </a:prstGeom>
        </p:spPr>
      </p:pic>
      <p:pic>
        <p:nvPicPr>
          <p:cNvPr id="184" name="图片 18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-33899" r="-24067"/>
          <a:stretch>
            <a:fillRect/>
          </a:stretch>
        </p:blipFill>
        <p:spPr>
          <a:xfrm>
            <a:off x="0" y="5207000"/>
            <a:ext cx="1297713" cy="1651635"/>
          </a:xfrm>
          <a:prstGeom prst="rect">
            <a:avLst/>
          </a:prstGeom>
        </p:spPr>
      </p:pic>
      <p:sp>
        <p:nvSpPr>
          <p:cNvPr id="2" name="竖排标题 1"/>
          <p:cNvSpPr/>
          <p:nvPr>
            <p:ph type="title" orient="vert"/>
            <p:custDataLst>
              <p:tags r:id="rId8"/>
            </p:custDataLst>
          </p:nvPr>
        </p:nvSpPr>
        <p:spPr>
          <a:xfrm>
            <a:off x="7928351" y="1626121"/>
            <a:ext cx="713238" cy="4041680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charset="0"/>
                <a:ea typeface="汉仪中等线简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/>
          <p:nvPr>
            <p:ph type="body" orient="vert" idx="1"/>
            <p:custDataLst>
              <p:tags r:id="rId9"/>
            </p:custDataLst>
          </p:nvPr>
        </p:nvSpPr>
        <p:spPr>
          <a:xfrm>
            <a:off x="502444" y="162611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charset="0"/>
                <a:ea typeface="汉仪中等线简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charset="0"/>
                <a:ea typeface="汉仪中等线简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charset="0"/>
                <a:ea typeface="汉仪中等线简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charset="0"/>
                <a:ea typeface="汉仪中等线简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10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11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12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575"/>
            <a:ext cx="9144943" cy="68581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497" b="-970"/>
          <a:stretch>
            <a:fillRect/>
          </a:stretch>
        </p:blipFill>
        <p:spPr>
          <a:xfrm>
            <a:off x="581303" y="1250474"/>
            <a:ext cx="8563174" cy="4357687"/>
          </a:xfrm>
          <a:prstGeom prst="rect">
            <a:avLst/>
          </a:prstGeom>
        </p:spPr>
      </p:pic>
      <p:pic>
        <p:nvPicPr>
          <p:cNvPr id="184" name="图片 18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-33899" r="-24067"/>
          <a:stretch>
            <a:fillRect/>
          </a:stretch>
        </p:blipFill>
        <p:spPr>
          <a:xfrm>
            <a:off x="0" y="5207000"/>
            <a:ext cx="1297713" cy="1651635"/>
          </a:xfrm>
          <a:prstGeom prst="rect">
            <a:avLst/>
          </a:prstGeom>
        </p:spPr>
      </p:pic>
      <p:sp>
        <p:nvSpPr>
          <p:cNvPr id="3" name="日期占位符 2"/>
          <p:cNvSpPr/>
          <p:nvPr>
            <p:ph type="dt" sz="half" idx="10"/>
            <p:custDataLst>
              <p:tags r:id="rId8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10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11"/>
            </p:custDataLst>
          </p:nvPr>
        </p:nvSpPr>
        <p:spPr>
          <a:xfrm>
            <a:off x="502447" y="1626121"/>
            <a:ext cx="8139178" cy="404168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汉仪中等线简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汉仪中等线简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汉仪中等线简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汉仪中等线简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502412" y="443234"/>
            <a:ext cx="8139178" cy="441964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/>
          <p:nvPr>
            <p:ph sz="half" idx="1"/>
            <p:custDataLst>
              <p:tags r:id="rId3"/>
            </p:custDataLst>
          </p:nvPr>
        </p:nvSpPr>
        <p:spPr>
          <a:xfrm>
            <a:off x="502448" y="952508"/>
            <a:ext cx="3962432" cy="5388907"/>
          </a:xfrm>
        </p:spPr>
        <p:txBody>
          <a:bodyPr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defRPr sz="1200">
                <a:latin typeface="微软雅黑" charset="-122"/>
                <a:ea typeface="微软雅黑" charset="-122"/>
              </a:defRPr>
            </a:lvl1pPr>
            <a:lvl2pPr>
              <a:defRPr sz="1200">
                <a:latin typeface="微软雅黑" charset="-122"/>
                <a:ea typeface="微软雅黑" charset="-122"/>
              </a:defRPr>
            </a:lvl2pPr>
            <a:lvl3pPr>
              <a:defRPr sz="1200">
                <a:latin typeface="微软雅黑" charset="-122"/>
                <a:ea typeface="微软雅黑" charset="-122"/>
              </a:defRPr>
            </a:lvl3pPr>
            <a:lvl4pPr>
              <a:defRPr sz="1200">
                <a:latin typeface="微软雅黑" charset="-122"/>
                <a:ea typeface="微软雅黑" charset="-122"/>
              </a:defRPr>
            </a:lvl4pPr>
            <a:lvl5pPr>
              <a:defRPr sz="1200">
                <a:latin typeface="微软雅黑" charset="-122"/>
                <a:ea typeface="微软雅黑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页脚占位符 4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5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77"/>
            <a:ext cx="9144000" cy="685780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2524317" cy="6858000"/>
          </a:xfrm>
          <a:prstGeom prst="rect">
            <a:avLst/>
          </a:prstGeom>
        </p:spPr>
      </p:pic>
      <p:pic>
        <p:nvPicPr>
          <p:cNvPr id="296" name="图片 29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-546" t="-9853" b="-14148"/>
          <a:stretch>
            <a:fillRect/>
          </a:stretch>
        </p:blipFill>
        <p:spPr>
          <a:xfrm>
            <a:off x="707231" y="1645126"/>
            <a:ext cx="4215290" cy="3746818"/>
          </a:xfrm>
          <a:prstGeom prst="rect">
            <a:avLst/>
          </a:prstGeom>
        </p:spPr>
      </p:pic>
      <p:sp>
        <p:nvSpPr>
          <p:cNvPr id="3" name="日期占位符 2"/>
          <p:cNvSpPr/>
          <p:nvPr>
            <p:ph type="dt" sz="half" idx="10"/>
            <p:custDataLst>
              <p:tags r:id="rId8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10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副标题 3"/>
          <p:cNvSpPr/>
          <p:nvPr>
            <p:ph type="subTitle" idx="1"/>
            <p:custDataLst>
              <p:tags r:id="rId11"/>
            </p:custDataLst>
          </p:nvPr>
        </p:nvSpPr>
        <p:spPr>
          <a:xfrm>
            <a:off x="4941277" y="4636927"/>
            <a:ext cx="3637574" cy="456812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171450" algn="l" defTabSz="914400" rtl="0" eaLnBrk="1" fontAlgn="auto" latinLnBrk="0" hangingPunct="1">
              <a:lnSpc>
                <a:spcPct val="123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500" b="0" i="0" u="none" strike="noStrike" kern="1200" cap="none" spc="3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charset="0"/>
                <a:ea typeface="汉仪中等线简" charset="-122"/>
                <a:cs typeface="+mn-cs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文本占位符 4"/>
          <p:cNvSpPr/>
          <p:nvPr>
            <p:ph type="body" idx="2"/>
            <p:custDataLst>
              <p:tags r:id="rId12"/>
            </p:custDataLst>
          </p:nvPr>
        </p:nvSpPr>
        <p:spPr>
          <a:xfrm>
            <a:off x="4941352" y="1566545"/>
            <a:ext cx="1887832" cy="456314"/>
          </a:xfrm>
        </p:spPr>
        <p:txBody>
          <a:bodyPr vert="horz" wrap="square" lIns="101600" tIns="90000" rIns="82550" bIns="0" rtlCol="0" anchor="t" anchorCtr="0">
            <a:normAutofit/>
          </a:bodyPr>
          <a:lstStyle>
            <a:lvl1pPr marL="0" marR="0" indent="-171450" algn="l" defTabSz="914400" rtl="0" eaLnBrk="1" fontAlgn="auto" latinLnBrk="0" hangingPunct="1">
              <a:lnSpc>
                <a:spcPct val="83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100" b="0" i="0" u="none" strike="noStrike" kern="1200" cap="none" spc="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charset="0"/>
                <a:ea typeface="汉仪中等线简" charset="-122"/>
                <a:cs typeface="+mn-cs"/>
              </a:defRPr>
            </a:lvl1pPr>
            <a:lvl2pPr marL="5143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2pPr>
            <a:lvl3pPr marL="8572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3pPr>
            <a:lvl4pPr marL="12001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4pPr>
            <a:lvl5pPr marL="154305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5pPr>
            <a:lvl6pPr marL="18859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  <p:sp>
        <p:nvSpPr>
          <p:cNvPr id="8" name="标题 5"/>
          <p:cNvSpPr/>
          <p:nvPr>
            <p:ph type="title" idx="3" hasCustomPrompt="1"/>
            <p:custDataLst>
              <p:tags r:id="rId13"/>
            </p:custDataLst>
          </p:nvPr>
        </p:nvSpPr>
        <p:spPr>
          <a:xfrm>
            <a:off x="4941277" y="2580849"/>
            <a:ext cx="3637574" cy="1658138"/>
          </a:xfrm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4500" b="0" i="0" u="none" strike="noStrike" kern="1200" cap="none" spc="1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charset="0"/>
                <a:ea typeface="汉仪铸字超然体W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575"/>
            <a:ext cx="9144943" cy="68581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497" b="-970"/>
          <a:stretch>
            <a:fillRect/>
          </a:stretch>
        </p:blipFill>
        <p:spPr>
          <a:xfrm>
            <a:off x="581303" y="1250474"/>
            <a:ext cx="8563174" cy="4357687"/>
          </a:xfrm>
          <a:prstGeom prst="rect">
            <a:avLst/>
          </a:prstGeom>
        </p:spPr>
      </p:pic>
      <p:pic>
        <p:nvPicPr>
          <p:cNvPr id="184" name="图片 18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-33899" r="-24067"/>
          <a:stretch>
            <a:fillRect/>
          </a:stretch>
        </p:blipFill>
        <p:spPr>
          <a:xfrm>
            <a:off x="0" y="5207000"/>
            <a:ext cx="1297713" cy="1651635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  <p:custDataLst>
              <p:tags r:id="rId8"/>
            </p:custDataLst>
          </p:nvPr>
        </p:nvSpPr>
        <p:spPr>
          <a:xfrm>
            <a:off x="502411" y="498476"/>
            <a:ext cx="8139178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9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10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11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0"/>
            <a:ext cx="9144943" cy="6858119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20195" y="304200"/>
            <a:ext cx="87048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184" name="图片 18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-33899" r="-24067"/>
          <a:stretch>
            <a:fillRect/>
          </a:stretch>
        </p:blipFill>
        <p:spPr>
          <a:xfrm>
            <a:off x="476" y="5588782"/>
            <a:ext cx="997243" cy="1269218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  <p:custDataLst>
              <p:tags r:id="rId7"/>
            </p:custDataLst>
          </p:nvPr>
        </p:nvSpPr>
        <p:spPr>
          <a:xfrm>
            <a:off x="961200" y="1339650"/>
            <a:ext cx="7219800" cy="542700"/>
          </a:xfrm>
        </p:spPr>
        <p:txBody>
          <a:bodyPr anchor="ctr"/>
          <a:lstStyle>
            <a:lvl1pPr>
              <a:defRPr sz="2400"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8"/>
            </p:custDataLst>
          </p:nvPr>
        </p:nvSpPr>
        <p:spPr>
          <a:xfrm>
            <a:off x="960835" y="259425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9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10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11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6" y="-60"/>
            <a:ext cx="9144467" cy="6858119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595" y="1"/>
            <a:ext cx="361759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sz="1350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5"/>
            </p:custDataLst>
          </p:nvPr>
        </p:nvSpPr>
        <p:spPr>
          <a:xfrm>
            <a:off x="437400" y="880650"/>
            <a:ext cx="2970000" cy="661500"/>
          </a:xfrm>
        </p:spPr>
        <p:txBody>
          <a:bodyPr anchor="ctr" anchorCtr="0"/>
          <a:lstStyle>
            <a:lvl1pPr>
              <a:defRPr sz="2700"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6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7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8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9"/>
            </p:custDataLst>
          </p:nvPr>
        </p:nvSpPr>
        <p:spPr>
          <a:xfrm>
            <a:off x="440100" y="227565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10"/>
            </p:custDataLst>
          </p:nvPr>
        </p:nvSpPr>
        <p:spPr>
          <a:xfrm>
            <a:off x="3825900" y="1405930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95" y="258"/>
            <a:ext cx="9144000" cy="6857802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119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sz="1350">
              <a:solidFill>
                <a:schemeClr val="lt1"/>
              </a:solidFill>
              <a:sym typeface="+mn-ea"/>
            </a:endParaRPr>
          </a:p>
        </p:txBody>
      </p:sp>
      <p:pic>
        <p:nvPicPr>
          <p:cNvPr id="184" name="图片 18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-33899" r="-24067"/>
          <a:stretch>
            <a:fillRect/>
          </a:stretch>
        </p:blipFill>
        <p:spPr>
          <a:xfrm>
            <a:off x="0" y="5207000"/>
            <a:ext cx="1297713" cy="1651635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  <p:custDataLst>
              <p:tags r:id="rId7"/>
            </p:custDataLst>
          </p:nvPr>
        </p:nvSpPr>
        <p:spPr>
          <a:xfrm>
            <a:off x="459000" y="859500"/>
            <a:ext cx="82323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8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10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11"/>
            </p:custDataLst>
          </p:nvPr>
        </p:nvSpPr>
        <p:spPr>
          <a:xfrm>
            <a:off x="459000" y="17631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12"/>
            </p:custDataLst>
          </p:nvPr>
        </p:nvSpPr>
        <p:spPr>
          <a:xfrm>
            <a:off x="459581" y="323685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0"/>
            <a:ext cx="9144943" cy="6858119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119" y="5029202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sz="135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5"/>
            </p:custDataLst>
          </p:nvPr>
        </p:nvSpPr>
        <p:spPr>
          <a:xfrm>
            <a:off x="453600" y="740250"/>
            <a:ext cx="8232300" cy="423900"/>
          </a:xfrm>
        </p:spPr>
        <p:txBody>
          <a:bodyPr anchor="ctr" anchorCtr="0"/>
          <a:lstStyle>
            <a:lvl1pPr algn="ctr">
              <a:defRPr sz="2400"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6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7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8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9"/>
            </p:custDataLst>
          </p:nvPr>
        </p:nvSpPr>
        <p:spPr>
          <a:xfrm>
            <a:off x="453628" y="20826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/>
          <p:nvPr>
            <p:ph type="body" sz="quarter" idx="14"/>
            <p:custDataLst>
              <p:tags r:id="rId10"/>
            </p:custDataLst>
          </p:nvPr>
        </p:nvSpPr>
        <p:spPr>
          <a:xfrm>
            <a:off x="445500" y="530685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6" y="575"/>
            <a:ext cx="9144000" cy="6858119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119" y="3175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sz="1350">
              <a:solidFill>
                <a:schemeClr val="lt1"/>
              </a:solidFill>
              <a:sym typeface="+mn-ea"/>
            </a:endParaRPr>
          </a:p>
        </p:txBody>
      </p:sp>
      <p:pic>
        <p:nvPicPr>
          <p:cNvPr id="184" name="图片 18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-33899" r="-24067"/>
          <a:stretch>
            <a:fillRect/>
          </a:stretch>
        </p:blipFill>
        <p:spPr>
          <a:xfrm>
            <a:off x="0" y="5635790"/>
            <a:ext cx="960806" cy="1222845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  <p:custDataLst>
              <p:tags r:id="rId7"/>
            </p:custDataLst>
          </p:nvPr>
        </p:nvSpPr>
        <p:spPr>
          <a:xfrm>
            <a:off x="434700" y="292846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8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10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11"/>
            </p:custDataLst>
          </p:nvPr>
        </p:nvSpPr>
        <p:spPr>
          <a:xfrm>
            <a:off x="434700" y="20250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12"/>
            </p:custDataLst>
          </p:nvPr>
        </p:nvSpPr>
        <p:spPr>
          <a:xfrm>
            <a:off x="4681800" y="20250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/>
          <p:nvPr>
            <p:ph type="body" sz="quarter" idx="15"/>
            <p:custDataLst>
              <p:tags r:id="rId13"/>
            </p:custDataLst>
          </p:nvPr>
        </p:nvSpPr>
        <p:spPr>
          <a:xfrm>
            <a:off x="429300" y="491445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/>
          <p:nvPr>
            <p:ph type="body" sz="quarter" idx="16"/>
            <p:custDataLst>
              <p:tags r:id="rId14"/>
            </p:custDataLst>
          </p:nvPr>
        </p:nvSpPr>
        <p:spPr>
          <a:xfrm>
            <a:off x="4689900" y="491085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0"/>
            <a:ext cx="9144943" cy="6858119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1072" y="1576034"/>
            <a:ext cx="9144000" cy="370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sz="1350">
              <a:solidFill>
                <a:schemeClr val="lt1"/>
              </a:solidFill>
              <a:sym typeface="+mn-ea"/>
            </a:endParaRPr>
          </a:p>
        </p:txBody>
      </p:sp>
      <p:pic>
        <p:nvPicPr>
          <p:cNvPr id="184" name="图片 18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-33899" r="-24067"/>
          <a:stretch>
            <a:fillRect/>
          </a:stretch>
        </p:blipFill>
        <p:spPr>
          <a:xfrm>
            <a:off x="0" y="5635155"/>
            <a:ext cx="960806" cy="1222845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title"/>
            <p:custDataLst>
              <p:tags r:id="rId7"/>
            </p:custDataLst>
          </p:nvPr>
        </p:nvSpPr>
        <p:spPr>
          <a:xfrm>
            <a:off x="1142100" y="1637550"/>
            <a:ext cx="6858000" cy="1790100"/>
          </a:xfrm>
        </p:spPr>
        <p:txBody>
          <a:bodyPr anchor="b"/>
          <a:lstStyle>
            <a:lvl1pPr algn="ctr">
              <a:defRPr sz="4500"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/>
          <p:nvPr>
            <p:ph type="dt" sz="half" idx="10"/>
            <p:custDataLst>
              <p:tags r:id="rId8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/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/>
          <p:nvPr>
            <p:ph type="sldNum" sz="quarter" idx="12"/>
            <p:custDataLst>
              <p:tags r:id="rId10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11"/>
            </p:custDataLst>
          </p:nvPr>
        </p:nvSpPr>
        <p:spPr>
          <a:xfrm>
            <a:off x="1141810" y="40698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汉仪中等线简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11"/>
          <p:cNvSpPr/>
          <p:nvPr userDrawn="1">
            <p:custDataLst>
              <p:tags r:id="rId2"/>
            </p:custDataLst>
          </p:nvPr>
        </p:nvSpPr>
        <p:spPr>
          <a:xfrm rot="7440000" flipH="1">
            <a:off x="6330315" y="-1416764"/>
            <a:ext cx="2416493" cy="3558064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231" h="6230">
                <a:moveTo>
                  <a:pt x="2694" y="0"/>
                </a:moveTo>
                <a:lnTo>
                  <a:pt x="4231" y="1036"/>
                </a:lnTo>
                <a:lnTo>
                  <a:pt x="4131" y="1185"/>
                </a:lnTo>
                <a:lnTo>
                  <a:pt x="4111" y="1185"/>
                </a:lnTo>
                <a:cubicBezTo>
                  <a:pt x="2636" y="1203"/>
                  <a:pt x="1446" y="2405"/>
                  <a:pt x="1446" y="3884"/>
                </a:cubicBezTo>
                <a:cubicBezTo>
                  <a:pt x="1446" y="4234"/>
                  <a:pt x="1512" y="4568"/>
                  <a:pt x="1633" y="4874"/>
                </a:cubicBezTo>
                <a:lnTo>
                  <a:pt x="1636" y="4882"/>
                </a:lnTo>
                <a:lnTo>
                  <a:pt x="727" y="6230"/>
                </a:lnTo>
                <a:lnTo>
                  <a:pt x="708" y="6202"/>
                </a:lnTo>
                <a:cubicBezTo>
                  <a:pt x="261" y="5540"/>
                  <a:pt x="0" y="4743"/>
                  <a:pt x="0" y="3884"/>
                </a:cubicBezTo>
                <a:cubicBezTo>
                  <a:pt x="0" y="2113"/>
                  <a:pt x="1110" y="602"/>
                  <a:pt x="2673" y="8"/>
                </a:cubicBezTo>
                <a:lnTo>
                  <a:pt x="2694" y="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 w="15875" cap="rnd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dk1"/>
              </a:solidFill>
            </a:endParaRPr>
          </a:p>
        </p:txBody>
      </p:sp>
      <p:sp>
        <p:nvSpPr>
          <p:cNvPr id="9" name="任意多边形 21"/>
          <p:cNvSpPr/>
          <p:nvPr userDrawn="1">
            <p:custDataLst>
              <p:tags r:id="rId3"/>
            </p:custDataLst>
          </p:nvPr>
        </p:nvSpPr>
        <p:spPr>
          <a:xfrm rot="7440000" flipH="1">
            <a:off x="7814786" y="-259556"/>
            <a:ext cx="1056323" cy="2416493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914" h="4379">
                <a:moveTo>
                  <a:pt x="321" y="0"/>
                </a:moveTo>
                <a:lnTo>
                  <a:pt x="1557" y="833"/>
                </a:lnTo>
                <a:lnTo>
                  <a:pt x="1548" y="864"/>
                </a:lnTo>
                <a:cubicBezTo>
                  <a:pt x="1481" y="1099"/>
                  <a:pt x="1446" y="1347"/>
                  <a:pt x="1446" y="1603"/>
                </a:cubicBezTo>
                <a:cubicBezTo>
                  <a:pt x="1446" y="2162"/>
                  <a:pt x="1616" y="2682"/>
                  <a:pt x="1907" y="3112"/>
                </a:cubicBezTo>
                <a:lnTo>
                  <a:pt x="1914" y="3122"/>
                </a:lnTo>
                <a:lnTo>
                  <a:pt x="1066" y="4379"/>
                </a:lnTo>
                <a:lnTo>
                  <a:pt x="1044" y="4353"/>
                </a:lnTo>
                <a:cubicBezTo>
                  <a:pt x="394" y="3622"/>
                  <a:pt x="0" y="2658"/>
                  <a:pt x="0" y="1603"/>
                </a:cubicBezTo>
                <a:cubicBezTo>
                  <a:pt x="0" y="1048"/>
                  <a:pt x="109" y="519"/>
                  <a:pt x="306" y="36"/>
                </a:cubicBezTo>
                <a:lnTo>
                  <a:pt x="321" y="0"/>
                </a:lnTo>
                <a:close/>
              </a:path>
            </a:pathLst>
          </a:custGeom>
          <a:pattFill prst="solidDmnd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  <a:effectLst>
            <a:outerShdw blurRad="330200" dir="16980000" algn="l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dk1"/>
              </a:solidFill>
            </a:endParaRPr>
          </a:p>
        </p:txBody>
      </p:sp>
      <p:sp>
        <p:nvSpPr>
          <p:cNvPr id="13" name="任意多边形 9"/>
          <p:cNvSpPr/>
          <p:nvPr userDrawn="1">
            <p:custDataLst>
              <p:tags r:id="rId4"/>
            </p:custDataLst>
          </p:nvPr>
        </p:nvSpPr>
        <p:spPr>
          <a:xfrm rot="14160000">
            <a:off x="5187315" y="5031423"/>
            <a:ext cx="2554129" cy="3244215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245" h="6662">
                <a:moveTo>
                  <a:pt x="4394" y="0"/>
                </a:moveTo>
                <a:lnTo>
                  <a:pt x="4422" y="36"/>
                </a:lnTo>
                <a:cubicBezTo>
                  <a:pt x="4939" y="728"/>
                  <a:pt x="5245" y="1586"/>
                  <a:pt x="5245" y="2517"/>
                </a:cubicBezTo>
                <a:cubicBezTo>
                  <a:pt x="5245" y="4806"/>
                  <a:pt x="3389" y="6662"/>
                  <a:pt x="1100" y="6662"/>
                </a:cubicBezTo>
                <a:cubicBezTo>
                  <a:pt x="724" y="6662"/>
                  <a:pt x="360" y="6612"/>
                  <a:pt x="14" y="6518"/>
                </a:cubicBezTo>
                <a:lnTo>
                  <a:pt x="0" y="6515"/>
                </a:lnTo>
                <a:lnTo>
                  <a:pt x="882" y="5208"/>
                </a:lnTo>
                <a:lnTo>
                  <a:pt x="892" y="5208"/>
                </a:lnTo>
                <a:cubicBezTo>
                  <a:pt x="960" y="5214"/>
                  <a:pt x="1030" y="5216"/>
                  <a:pt x="1100" y="5216"/>
                </a:cubicBezTo>
                <a:cubicBezTo>
                  <a:pt x="2591" y="5216"/>
                  <a:pt x="3799" y="4008"/>
                  <a:pt x="3799" y="2517"/>
                </a:cubicBezTo>
                <a:cubicBezTo>
                  <a:pt x="3799" y="2097"/>
                  <a:pt x="3704" y="1700"/>
                  <a:pt x="3533" y="1346"/>
                </a:cubicBezTo>
                <a:lnTo>
                  <a:pt x="3513" y="1306"/>
                </a:lnTo>
                <a:lnTo>
                  <a:pt x="4394" y="0"/>
                </a:ln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bg1"/>
            </a:bgClr>
          </a:pattFill>
          <a:ln w="15875" cap="rnd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dk1"/>
              </a:solidFill>
            </a:endParaRPr>
          </a:p>
        </p:txBody>
      </p:sp>
      <p:sp>
        <p:nvSpPr>
          <p:cNvPr id="14" name="任意多边形 3"/>
          <p:cNvSpPr/>
          <p:nvPr userDrawn="1">
            <p:custDataLst>
              <p:tags r:id="rId5"/>
            </p:custDataLst>
          </p:nvPr>
        </p:nvSpPr>
        <p:spPr>
          <a:xfrm rot="19440000">
            <a:off x="5792629" y="4194889"/>
            <a:ext cx="3575685" cy="1760696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574" h="3730">
                <a:moveTo>
                  <a:pt x="3863" y="0"/>
                </a:moveTo>
                <a:cubicBezTo>
                  <a:pt x="5473" y="0"/>
                  <a:pt x="6868" y="918"/>
                  <a:pt x="7555" y="2258"/>
                </a:cubicBezTo>
                <a:lnTo>
                  <a:pt x="7574" y="2295"/>
                </a:lnTo>
                <a:lnTo>
                  <a:pt x="6531" y="3730"/>
                </a:lnTo>
                <a:lnTo>
                  <a:pt x="6526" y="3701"/>
                </a:lnTo>
                <a:cubicBezTo>
                  <a:pt x="6314" y="2421"/>
                  <a:pt x="5203" y="1446"/>
                  <a:pt x="3863" y="1446"/>
                </a:cubicBezTo>
                <a:cubicBezTo>
                  <a:pt x="2593" y="1446"/>
                  <a:pt x="1528" y="2322"/>
                  <a:pt x="1240" y="3503"/>
                </a:cubicBezTo>
                <a:lnTo>
                  <a:pt x="1233" y="3534"/>
                </a:lnTo>
                <a:lnTo>
                  <a:pt x="0" y="2639"/>
                </a:lnTo>
                <a:lnTo>
                  <a:pt x="5" y="2625"/>
                </a:lnTo>
                <a:cubicBezTo>
                  <a:pt x="611" y="1088"/>
                  <a:pt x="2110" y="0"/>
                  <a:pt x="3863" y="0"/>
                </a:cubicBezTo>
                <a:close/>
              </a:path>
            </a:pathLst>
          </a:custGeom>
          <a:pattFill prst="wdDnDiag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  <a:effectLst>
            <a:outerShdw blurRad="330200" dir="16980000" algn="l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dk1"/>
              </a:solidFill>
            </a:endParaRPr>
          </a:p>
        </p:txBody>
      </p:sp>
      <p:sp>
        <p:nvSpPr>
          <p:cNvPr id="15" name="矩形 14"/>
          <p:cNvSpPr/>
          <p:nvPr userDrawn="1">
            <p:custDataLst>
              <p:tags r:id="rId6"/>
            </p:custDataLst>
          </p:nvPr>
        </p:nvSpPr>
        <p:spPr>
          <a:xfrm>
            <a:off x="-10715" y="1270"/>
            <a:ext cx="551974" cy="6871970"/>
          </a:xfrm>
          <a:prstGeom prst="rect">
            <a:avLst/>
          </a:pr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流程图: 或者 15"/>
          <p:cNvSpPr/>
          <p:nvPr userDrawn="1">
            <p:custDataLst>
              <p:tags r:id="rId7"/>
            </p:custDataLst>
          </p:nvPr>
        </p:nvSpPr>
        <p:spPr>
          <a:xfrm>
            <a:off x="165735" y="344488"/>
            <a:ext cx="200025" cy="20002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流程图: 或者 16"/>
          <p:cNvSpPr/>
          <p:nvPr userDrawn="1">
            <p:custDataLst>
              <p:tags r:id="rId8"/>
            </p:custDataLst>
          </p:nvPr>
        </p:nvSpPr>
        <p:spPr>
          <a:xfrm>
            <a:off x="160020" y="6292533"/>
            <a:ext cx="211455" cy="211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/>
          <p:nvPr>
            <p:ph type="ctrTitle"/>
            <p:custDataLst>
              <p:tags r:id="rId9"/>
            </p:custDataLst>
          </p:nvPr>
        </p:nvSpPr>
        <p:spPr>
          <a:xfrm>
            <a:off x="996315" y="1148953"/>
            <a:ext cx="4772501" cy="2005489"/>
          </a:xfrm>
        </p:spPr>
        <p:txBody>
          <a:bodyPr lIns="101600" tIns="38100" rIns="25400" bIns="38100" anchor="b" anchorCtr="0">
            <a:normAutofit/>
          </a:bodyPr>
          <a:lstStyle>
            <a:lvl1pPr algn="l">
              <a:defRPr sz="6000" spc="600">
                <a:gradFill flip="none" rotWithShape="1">
                  <a:gsLst>
                    <a:gs pos="33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/>
          <p:nvPr>
            <p:ph type="subTitle" idx="1"/>
            <p:custDataLst>
              <p:tags r:id="rId10"/>
            </p:custDataLst>
          </p:nvPr>
        </p:nvSpPr>
        <p:spPr>
          <a:xfrm>
            <a:off x="996315" y="3537893"/>
            <a:ext cx="4772501" cy="225614"/>
          </a:xfrm>
        </p:spPr>
        <p:txBody>
          <a:bodyPr lIns="101600" tIns="38100" rIns="76200" bIns="38100">
            <a:normAutofit/>
          </a:bodyPr>
          <a:lstStyle>
            <a:lvl1pPr marL="0" indent="0" algn="dist" eaLnBrk="1" fontAlgn="auto" latinLnBrk="0" hangingPunct="1">
              <a:lnSpc>
                <a:spcPct val="100000"/>
              </a:lnSpc>
              <a:buNone/>
              <a:defRPr sz="1200" u="none" strike="noStrike" kern="1200" cap="none" spc="200" normalizeH="0" baseline="0">
                <a:gradFill>
                  <a:gsLst>
                    <a:gs pos="53000">
                      <a:srgbClr val="1543EF">
                        <a:alpha val="100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11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12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9" name="内容占位符 18"/>
          <p:cNvSpPr/>
          <p:nvPr>
            <p:ph sz="quarter" idx="13"/>
            <p:custDataLst>
              <p:tags r:id="rId14"/>
            </p:custDataLst>
          </p:nvPr>
        </p:nvSpPr>
        <p:spPr>
          <a:xfrm>
            <a:off x="1146334" y="5351451"/>
            <a:ext cx="3388995" cy="330729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1" name="内容占位符 20"/>
          <p:cNvSpPr/>
          <p:nvPr>
            <p:ph sz="quarter" idx="14"/>
            <p:custDataLst>
              <p:tags r:id="rId15"/>
            </p:custDataLst>
          </p:nvPr>
        </p:nvSpPr>
        <p:spPr>
          <a:xfrm>
            <a:off x="1147252" y="5800955"/>
            <a:ext cx="3388500" cy="332100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/>
          <p:nvPr>
            <p:ph idx="1"/>
            <p:custDataLst>
              <p:tags r:id="rId3"/>
            </p:custDataLst>
          </p:nvPr>
        </p:nvSpPr>
        <p:spPr>
          <a:xfrm>
            <a:off x="502411" y="1626121"/>
            <a:ext cx="8139178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/>
          <p:nvPr>
            <p:ph type="dt" sz="half" idx="10"/>
            <p:custDataLst>
              <p:tags r:id="rId4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5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502412" y="443234"/>
            <a:ext cx="8139178" cy="441964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/>
          <p:nvPr>
            <p:ph type="body" idx="1"/>
            <p:custDataLst>
              <p:tags r:id="rId3"/>
            </p:custDataLst>
          </p:nvPr>
        </p:nvSpPr>
        <p:spPr>
          <a:xfrm>
            <a:off x="502448" y="952508"/>
            <a:ext cx="396243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502444" y="1406525"/>
            <a:ext cx="3962400" cy="4934752"/>
          </a:xfrm>
        </p:spPr>
        <p:txBody>
          <a:bodyPr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/>
          <p:nvPr>
            <p:ph type="body" sz="quarter" idx="3"/>
            <p:custDataLst>
              <p:tags r:id="rId5"/>
            </p:custDataLst>
          </p:nvPr>
        </p:nvSpPr>
        <p:spPr>
          <a:xfrm>
            <a:off x="4676813" y="952508"/>
            <a:ext cx="3962432" cy="381003"/>
          </a:xfrm>
        </p:spPr>
        <p:txBody>
          <a:bodyPr tIns="38100" rIns="76200" bIns="3810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</p:txBody>
      </p:sp>
      <p:sp>
        <p:nvSpPr>
          <p:cNvPr id="6" name="内容占位符 5"/>
          <p:cNvSpPr/>
          <p:nvPr>
            <p:ph sz="quarter" idx="4"/>
            <p:custDataLst>
              <p:tags r:id="rId6"/>
            </p:custDataLst>
          </p:nvPr>
        </p:nvSpPr>
        <p:spPr>
          <a:xfrm>
            <a:off x="4676813" y="1406525"/>
            <a:ext cx="3962432" cy="4934752"/>
          </a:xfrm>
        </p:spPr>
        <p:txBody>
          <a:bodyPr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  <a:p>
            <a:pPr lvl="1"/>
            <a:r>
              <a:rPr lang="zh-CN" altLang="en-US" noProof="1">
                <a:sym typeface="+mn-ea"/>
              </a:rPr>
              <a:t>第二级</a:t>
            </a:r>
            <a:endParaRPr lang="zh-CN" altLang="en-US" noProof="1">
              <a:sym typeface="+mn-ea"/>
            </a:endParaRPr>
          </a:p>
          <a:p>
            <a:pPr lvl="2"/>
            <a:r>
              <a:rPr lang="zh-CN" altLang="en-US" noProof="1">
                <a:sym typeface="+mn-ea"/>
              </a:rPr>
              <a:t>第三级</a:t>
            </a:r>
            <a:endParaRPr lang="zh-CN" altLang="en-US" noProof="1">
              <a:sym typeface="+mn-ea"/>
            </a:endParaRPr>
          </a:p>
          <a:p>
            <a:pPr lvl="3"/>
            <a:r>
              <a:rPr lang="zh-CN" altLang="en-US" noProof="1">
                <a:sym typeface="+mn-ea"/>
              </a:rPr>
              <a:t>第四级</a:t>
            </a:r>
            <a:endParaRPr lang="zh-CN" altLang="en-US" noProof="1">
              <a:sym typeface="+mn-ea"/>
            </a:endParaRP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/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页脚占位符 4"/>
          <p:cNvSpPr/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5"/>
          <p:cNvSpPr/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chemeClr val="tx2">
                <a:lumMod val="50000"/>
                <a:alpha val="75000"/>
              </a:schemeClr>
            </a:gs>
            <a:gs pos="0">
              <a:schemeClr val="tx2">
                <a:lumMod val="50000"/>
              </a:schemeClr>
            </a:gs>
            <a:gs pos="41000">
              <a:schemeClr val="tx2">
                <a:lumMod val="5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8243710" y="875586"/>
            <a:ext cx="94653" cy="947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同心圆 83"/>
          <p:cNvSpPr/>
          <p:nvPr>
            <p:custDataLst>
              <p:tags r:id="rId3"/>
            </p:custDataLst>
          </p:nvPr>
        </p:nvSpPr>
        <p:spPr>
          <a:xfrm>
            <a:off x="8138636" y="875586"/>
            <a:ext cx="94653" cy="94774"/>
          </a:xfrm>
          <a:prstGeom prst="donut">
            <a:avLst>
              <a:gd name="adj" fmla="val 204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1" name="同心圆 84"/>
          <p:cNvSpPr/>
          <p:nvPr>
            <p:custDataLst>
              <p:tags r:id="rId4"/>
            </p:custDataLst>
          </p:nvPr>
        </p:nvSpPr>
        <p:spPr>
          <a:xfrm>
            <a:off x="8348783" y="875586"/>
            <a:ext cx="94653" cy="94774"/>
          </a:xfrm>
          <a:prstGeom prst="donut">
            <a:avLst>
              <a:gd name="adj" fmla="val 204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 rot="16200000">
            <a:off x="0" y="6196965"/>
            <a:ext cx="661035" cy="914447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流程图: 或者 13"/>
          <p:cNvSpPr/>
          <p:nvPr userDrawn="1">
            <p:custDataLst>
              <p:tags r:id="rId6"/>
            </p:custDataLst>
          </p:nvPr>
        </p:nvSpPr>
        <p:spPr>
          <a:xfrm>
            <a:off x="199072" y="6427788"/>
            <a:ext cx="200025" cy="200025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流程图: 或者 14"/>
          <p:cNvSpPr/>
          <p:nvPr userDrawn="1">
            <p:custDataLst>
              <p:tags r:id="rId7"/>
            </p:custDataLst>
          </p:nvPr>
        </p:nvSpPr>
        <p:spPr>
          <a:xfrm>
            <a:off x="8748713" y="6427788"/>
            <a:ext cx="200025" cy="200025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/>
          <p:nvPr userDrawn="1">
            <p:ph type="title" hasCustomPrompt="1"/>
            <p:custDataLst>
              <p:tags r:id="rId8"/>
            </p:custDataLst>
          </p:nvPr>
        </p:nvSpPr>
        <p:spPr>
          <a:xfrm>
            <a:off x="4084321" y="2155508"/>
            <a:ext cx="4456748" cy="1773554"/>
          </a:xfrm>
        </p:spPr>
        <p:txBody>
          <a:bodyPr lIns="101600" tIns="38100" rIns="63500" bIns="38100" anchor="b" anchorCtr="0">
            <a:normAutofit/>
          </a:bodyPr>
          <a:lstStyle>
            <a:lvl1pPr algn="r">
              <a:defRPr sz="5400" u="none" strike="noStrike" kern="1200" cap="none" spc="300" normalizeH="0">
                <a:solidFill>
                  <a:schemeClr val="bg1"/>
                </a:solidFill>
                <a:uFillTx/>
                <a:latin typeface="微软雅黑" charset="-122"/>
                <a:ea typeface="微软雅黑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/>
          <p:nvPr userDrawn="1">
            <p:ph type="body" idx="1"/>
            <p:custDataLst>
              <p:tags r:id="rId9"/>
            </p:custDataLst>
          </p:nvPr>
        </p:nvSpPr>
        <p:spPr>
          <a:xfrm>
            <a:off x="4084321" y="4522154"/>
            <a:ext cx="4456748" cy="775335"/>
          </a:xfrm>
        </p:spPr>
        <p:txBody>
          <a:bodyPr lIns="101600" tIns="38100" rIns="76200" bIns="38100" anchor="t">
            <a:normAutofit/>
          </a:bodyPr>
          <a:lstStyle>
            <a:lvl1pPr marL="0" indent="0" algn="r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7" name="日期占位符 6"/>
          <p:cNvSpPr/>
          <p:nvPr userDrawn="1">
            <p:ph type="dt" sz="half" idx="10"/>
            <p:custDataLst>
              <p:tags r:id="rId10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 userDrawn="1">
            <p:ph type="ftr" sz="quarter" idx="11"/>
            <p:custDataLst>
              <p:tags r:id="rId11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/>
          <p:nvPr userDrawn="1">
            <p:ph type="sldNum" sz="quarter" idx="12"/>
            <p:custDataLst>
              <p:tags r:id="rId12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/>
          <p:nvPr>
            <p:ph sz="half" idx="1"/>
            <p:custDataLst>
              <p:tags r:id="rId3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4679158" y="1626121"/>
            <a:ext cx="3962432" cy="4041680"/>
          </a:xfrm>
        </p:spPr>
        <p:txBody>
          <a:bodyPr>
            <a:normAutofit/>
          </a:bodyPr>
          <a:lstStyle>
            <a:lvl1pPr>
              <a:defRPr sz="1200">
                <a:latin typeface="微软雅黑" charset="-122"/>
                <a:ea typeface="微软雅黑" charset="-122"/>
              </a:defRPr>
            </a:lvl1pPr>
            <a:lvl2pPr>
              <a:defRPr sz="1200">
                <a:latin typeface="微软雅黑" charset="-122"/>
                <a:ea typeface="微软雅黑" charset="-122"/>
              </a:defRPr>
            </a:lvl2pPr>
            <a:lvl3pPr>
              <a:defRPr sz="1200">
                <a:latin typeface="微软雅黑" charset="-122"/>
                <a:ea typeface="微软雅黑" charset="-122"/>
              </a:defRPr>
            </a:lvl3pPr>
            <a:lvl4pPr>
              <a:defRPr sz="1200">
                <a:latin typeface="微软雅黑" charset="-122"/>
                <a:ea typeface="微软雅黑" charset="-122"/>
              </a:defRPr>
            </a:lvl4pPr>
            <a:lvl5pPr>
              <a:defRPr sz="1200">
                <a:latin typeface="微软雅黑" charset="-122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" name="日期占位符 7"/>
          <p:cNvSpPr/>
          <p:nvPr>
            <p:ph type="dt" sz="half" idx="10"/>
            <p:custDataLst>
              <p:tags r:id="rId5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6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/>
          <p:nvPr>
            <p:ph type="body" idx="1"/>
            <p:custDataLst>
              <p:tags r:id="rId3"/>
            </p:custDataLst>
          </p:nvPr>
        </p:nvSpPr>
        <p:spPr>
          <a:xfrm>
            <a:off x="502447" y="1000133"/>
            <a:ext cx="3962432" cy="285752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502444" y="2023369"/>
            <a:ext cx="3962400" cy="3701064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/>
          <p:nvPr>
            <p:ph type="body" sz="quarter" idx="3"/>
            <p:custDataLst>
              <p:tags r:id="rId5"/>
            </p:custDataLst>
          </p:nvPr>
        </p:nvSpPr>
        <p:spPr>
          <a:xfrm>
            <a:off x="4676812" y="1000133"/>
            <a:ext cx="3962432" cy="285752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/>
          <p:nvPr>
            <p:ph sz="quarter" idx="4"/>
            <p:custDataLst>
              <p:tags r:id="rId6"/>
            </p:custDataLst>
          </p:nvPr>
        </p:nvSpPr>
        <p:spPr>
          <a:xfrm>
            <a:off x="4676812" y="2023369"/>
            <a:ext cx="3962432" cy="3701064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" name="日期占位符 9"/>
          <p:cNvSpPr/>
          <p:nvPr>
            <p:ph type="dt" sz="half" idx="10"/>
            <p:custDataLst>
              <p:tags r:id="rId7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/>
          <p:nvPr>
            <p:ph type="ftr" sz="quarter" idx="11"/>
            <p:custDataLst>
              <p:tags r:id="rId8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/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-10239" y="-13970"/>
            <a:ext cx="551974" cy="6871970"/>
          </a:xfrm>
          <a:prstGeom prst="rect">
            <a:avLst/>
          </a:pr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流程图: 或者 3"/>
          <p:cNvSpPr/>
          <p:nvPr userDrawn="1">
            <p:custDataLst>
              <p:tags r:id="rId3"/>
            </p:custDataLst>
          </p:nvPr>
        </p:nvSpPr>
        <p:spPr>
          <a:xfrm>
            <a:off x="165735" y="344488"/>
            <a:ext cx="200025" cy="20002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流程图: 或者 4"/>
          <p:cNvSpPr/>
          <p:nvPr userDrawn="1">
            <p:custDataLst>
              <p:tags r:id="rId4"/>
            </p:custDataLst>
          </p:nvPr>
        </p:nvSpPr>
        <p:spPr>
          <a:xfrm>
            <a:off x="160020" y="6292533"/>
            <a:ext cx="211455" cy="211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9" name="组合 8"/>
          <p:cNvGrpSpPr/>
          <p:nvPr userDrawn="1">
            <p:custDataLst>
              <p:tags r:id="rId5"/>
            </p:custDataLst>
          </p:nvPr>
        </p:nvGrpSpPr>
        <p:grpSpPr>
          <a:xfrm>
            <a:off x="8331994" y="1088311"/>
            <a:ext cx="304800" cy="94774"/>
            <a:chOff x="11583" y="3035"/>
            <a:chExt cx="1404" cy="436"/>
          </a:xfrm>
        </p:grpSpPr>
        <p:sp>
          <p:nvSpPr>
            <p:cNvPr id="10" name="椭圆 9"/>
            <p:cNvSpPr/>
            <p:nvPr>
              <p:custDataLst>
                <p:tags r:id="rId6"/>
              </p:custDataLst>
            </p:nvPr>
          </p:nvSpPr>
          <p:spPr>
            <a:xfrm>
              <a:off x="12067" y="3035"/>
              <a:ext cx="436" cy="4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1" name="同心圆 83"/>
            <p:cNvSpPr/>
            <p:nvPr>
              <p:custDataLst>
                <p:tags r:id="rId7"/>
              </p:custDataLst>
            </p:nvPr>
          </p:nvSpPr>
          <p:spPr>
            <a:xfrm>
              <a:off x="11583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2" name="同心圆 84"/>
            <p:cNvSpPr/>
            <p:nvPr>
              <p:custDataLst>
                <p:tags r:id="rId8"/>
              </p:custDataLst>
            </p:nvPr>
          </p:nvSpPr>
          <p:spPr>
            <a:xfrm>
              <a:off x="12551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2" name="标题 1"/>
          <p:cNvSpPr/>
          <p:nvPr>
            <p:ph type="title"/>
            <p:custDataLst>
              <p:tags r:id="rId9"/>
            </p:custDataLst>
          </p:nvPr>
        </p:nvSpPr>
        <p:spPr>
          <a:xfrm>
            <a:off x="502411" y="498476"/>
            <a:ext cx="8139178" cy="33147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6" name="日期占位符 5"/>
          <p:cNvSpPr/>
          <p:nvPr>
            <p:ph type="dt" sz="half" idx="10"/>
            <p:custDataLst>
              <p:tags r:id="rId10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/>
          <p:nvPr>
            <p:ph type="ftr" sz="quarter" idx="11"/>
            <p:custDataLst>
              <p:tags r:id="rId11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/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502447" y="498479"/>
            <a:ext cx="8139178" cy="33147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/>
          <p:nvPr>
            <p:ph type="pic" idx="1"/>
            <p:custDataLst>
              <p:tags r:id="rId3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/>
          <p:nvPr>
            <p:ph type="body" sz="half" idx="2"/>
            <p:custDataLst>
              <p:tags r:id="rId4"/>
            </p:custDataLst>
          </p:nvPr>
        </p:nvSpPr>
        <p:spPr>
          <a:xfrm>
            <a:off x="4679194" y="162612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8" name="日期占位符 7"/>
          <p:cNvSpPr/>
          <p:nvPr>
            <p:ph type="dt" sz="half" idx="10"/>
            <p:custDataLst>
              <p:tags r:id="rId5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6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  <p:custDataLst>
              <p:tags r:id="rId2"/>
            </p:custDataLst>
          </p:nvPr>
        </p:nvSpPr>
        <p:spPr>
          <a:xfrm>
            <a:off x="7928351" y="1626121"/>
            <a:ext cx="713238" cy="4041680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/>
          <p:nvPr>
            <p:ph type="body" orient="vert" idx="1"/>
            <p:custDataLst>
              <p:tags r:id="rId3"/>
            </p:custDataLst>
          </p:nvPr>
        </p:nvSpPr>
        <p:spPr>
          <a:xfrm>
            <a:off x="502444" y="1626113"/>
            <a:ext cx="7371076" cy="4041680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>
                <a:latin typeface="微软雅黑" charset="-122"/>
                <a:ea typeface="微软雅黑" charset="-122"/>
              </a:defRPr>
            </a:lvl1pPr>
            <a:lvl2pPr indent="0" eaLnBrk="1" fontAlgn="auto" latinLnBrk="0" hangingPunct="1">
              <a:defRPr>
                <a:latin typeface="微软雅黑" charset="-122"/>
                <a:ea typeface="微软雅黑" charset="-122"/>
              </a:defRPr>
            </a:lvl2pPr>
            <a:lvl3pPr indent="0" eaLnBrk="1" fontAlgn="auto" latinLnBrk="0" hangingPunct="1">
              <a:defRPr>
                <a:latin typeface="微软雅黑" charset="-122"/>
                <a:ea typeface="微软雅黑" charset="-122"/>
              </a:defRPr>
            </a:lvl3pPr>
            <a:lvl4pPr indent="0" eaLnBrk="1" fontAlgn="auto" latinLnBrk="0" hangingPunct="1">
              <a:defRPr>
                <a:latin typeface="微软雅黑" charset="-122"/>
                <a:ea typeface="微软雅黑" charset="-122"/>
              </a:defRPr>
            </a:lvl4pPr>
            <a:lvl5pPr indent="0" eaLnBrk="1" fontAlgn="auto" latinLnBrk="0" hangingPunct="1">
              <a:defRPr>
                <a:latin typeface="微软雅黑" charset="-122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/>
          <p:nvPr>
            <p:ph type="dt" sz="half" idx="10"/>
            <p:custDataLst>
              <p:tags r:id="rId4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5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/>
          <p:nvPr>
            <p:ph sz="quarter" idx="13"/>
            <p:custDataLst>
              <p:tags r:id="rId2"/>
            </p:custDataLst>
          </p:nvPr>
        </p:nvSpPr>
        <p:spPr>
          <a:xfrm>
            <a:off x="502447" y="1626121"/>
            <a:ext cx="8139178" cy="404168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/>
          <p:nvPr>
            <p:ph type="dt" sz="half" idx="14"/>
            <p:custDataLst>
              <p:tags r:id="rId3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5"/>
            <p:custDataLst>
              <p:tags r:id="rId4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/>
          <p:nvPr>
            <p:ph type="sldNum" sz="quarter" idx="16"/>
            <p:custDataLst>
              <p:tags r:id="rId5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9"/>
          <p:cNvSpPr/>
          <p:nvPr userDrawn="1">
            <p:custDataLst>
              <p:tags r:id="rId2"/>
            </p:custDataLst>
          </p:nvPr>
        </p:nvSpPr>
        <p:spPr>
          <a:xfrm>
            <a:off x="6827044" y="-40005"/>
            <a:ext cx="2341245" cy="33166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97" h="6053">
                <a:moveTo>
                  <a:pt x="524" y="0"/>
                </a:moveTo>
                <a:lnTo>
                  <a:pt x="2326" y="0"/>
                </a:lnTo>
                <a:lnTo>
                  <a:pt x="2314" y="10"/>
                </a:lnTo>
                <a:cubicBezTo>
                  <a:pt x="1328" y="875"/>
                  <a:pt x="1115" y="2357"/>
                  <a:pt x="1867" y="3472"/>
                </a:cubicBezTo>
                <a:cubicBezTo>
                  <a:pt x="2684" y="4682"/>
                  <a:pt x="4326" y="5002"/>
                  <a:pt x="5537" y="4185"/>
                </a:cubicBezTo>
                <a:cubicBezTo>
                  <a:pt x="5584" y="4154"/>
                  <a:pt x="5630" y="4120"/>
                  <a:pt x="5674" y="4086"/>
                </a:cubicBezTo>
                <a:lnTo>
                  <a:pt x="5696" y="4068"/>
                </a:lnTo>
                <a:lnTo>
                  <a:pt x="5697" y="5708"/>
                </a:lnTo>
                <a:lnTo>
                  <a:pt x="5651" y="5728"/>
                </a:lnTo>
                <a:cubicBezTo>
                  <a:pt x="3895" y="6479"/>
                  <a:pt x="1800" y="5904"/>
                  <a:pt x="694" y="4264"/>
                </a:cubicBezTo>
                <a:cubicBezTo>
                  <a:pt x="-187" y="2959"/>
                  <a:pt x="-206" y="1325"/>
                  <a:pt x="505" y="34"/>
                </a:cubicBezTo>
                <a:lnTo>
                  <a:pt x="524" y="0"/>
                </a:lnTo>
                <a:close/>
              </a:path>
            </a:pathLst>
          </a:custGeom>
          <a:pattFill prst="diagBrick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4" name="任意多边形 2"/>
          <p:cNvSpPr/>
          <p:nvPr userDrawn="1">
            <p:custDataLst>
              <p:tags r:id="rId3"/>
            </p:custDataLst>
          </p:nvPr>
        </p:nvSpPr>
        <p:spPr>
          <a:xfrm>
            <a:off x="1729893" y="4756993"/>
            <a:ext cx="3593068" cy="210100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544" h="3309">
                <a:moveTo>
                  <a:pt x="3785" y="0"/>
                </a:moveTo>
                <a:cubicBezTo>
                  <a:pt x="5460" y="4"/>
                  <a:pt x="6993" y="1124"/>
                  <a:pt x="7447" y="2821"/>
                </a:cubicBezTo>
                <a:cubicBezTo>
                  <a:pt x="7490" y="2980"/>
                  <a:pt x="7522" y="3140"/>
                  <a:pt x="7543" y="3299"/>
                </a:cubicBezTo>
                <a:lnTo>
                  <a:pt x="7544" y="3309"/>
                </a:lnTo>
                <a:lnTo>
                  <a:pt x="6200" y="3309"/>
                </a:lnTo>
                <a:lnTo>
                  <a:pt x="6194" y="3280"/>
                </a:lnTo>
                <a:cubicBezTo>
                  <a:pt x="6185" y="3241"/>
                  <a:pt x="6176" y="3203"/>
                  <a:pt x="6166" y="3164"/>
                </a:cubicBezTo>
                <a:cubicBezTo>
                  <a:pt x="5811" y="1843"/>
                  <a:pt x="4454" y="1058"/>
                  <a:pt x="3132" y="1412"/>
                </a:cubicBezTo>
                <a:cubicBezTo>
                  <a:pt x="2210" y="1659"/>
                  <a:pt x="1550" y="2394"/>
                  <a:pt x="1354" y="3264"/>
                </a:cubicBezTo>
                <a:lnTo>
                  <a:pt x="1345" y="3309"/>
                </a:lnTo>
                <a:lnTo>
                  <a:pt x="0" y="3309"/>
                </a:lnTo>
                <a:lnTo>
                  <a:pt x="2" y="3294"/>
                </a:lnTo>
                <a:cubicBezTo>
                  <a:pt x="202" y="1821"/>
                  <a:pt x="1262" y="540"/>
                  <a:pt x="2789" y="131"/>
                </a:cubicBezTo>
                <a:cubicBezTo>
                  <a:pt x="3122" y="41"/>
                  <a:pt x="3456" y="-1"/>
                  <a:pt x="3785" y="0"/>
                </a:cubicBez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bg1"/>
            </a:bgClr>
          </a:pattFill>
          <a:ln cap="rnd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grpSp>
        <p:nvGrpSpPr>
          <p:cNvPr id="10" name="组合 9"/>
          <p:cNvGrpSpPr/>
          <p:nvPr userDrawn="1">
            <p:custDataLst>
              <p:tags r:id="rId4"/>
            </p:custDataLst>
          </p:nvPr>
        </p:nvGrpSpPr>
        <p:grpSpPr>
          <a:xfrm>
            <a:off x="8349615" y="6190536"/>
            <a:ext cx="304800" cy="94774"/>
            <a:chOff x="11583" y="3035"/>
            <a:chExt cx="1404" cy="436"/>
          </a:xfrm>
        </p:grpSpPr>
        <p:sp>
          <p:nvSpPr>
            <p:cNvPr id="11" name="椭圆 10"/>
            <p:cNvSpPr/>
            <p:nvPr>
              <p:custDataLst>
                <p:tags r:id="rId5"/>
              </p:custDataLst>
            </p:nvPr>
          </p:nvSpPr>
          <p:spPr>
            <a:xfrm>
              <a:off x="12067" y="3035"/>
              <a:ext cx="436" cy="4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2" name="同心圆 83"/>
            <p:cNvSpPr/>
            <p:nvPr>
              <p:custDataLst>
                <p:tags r:id="rId6"/>
              </p:custDataLst>
            </p:nvPr>
          </p:nvSpPr>
          <p:spPr>
            <a:xfrm>
              <a:off x="11583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3" name="同心圆 84"/>
            <p:cNvSpPr/>
            <p:nvPr>
              <p:custDataLst>
                <p:tags r:id="rId7"/>
              </p:custDataLst>
            </p:nvPr>
          </p:nvSpPr>
          <p:spPr>
            <a:xfrm>
              <a:off x="12551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4" name="任意多边形 21"/>
          <p:cNvSpPr/>
          <p:nvPr userDrawn="1">
            <p:custDataLst>
              <p:tags r:id="rId8"/>
            </p:custDataLst>
          </p:nvPr>
        </p:nvSpPr>
        <p:spPr>
          <a:xfrm rot="14160000">
            <a:off x="699712" y="4895828"/>
            <a:ext cx="2649327" cy="3294935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563" h="6918">
                <a:moveTo>
                  <a:pt x="4499" y="0"/>
                </a:moveTo>
                <a:lnTo>
                  <a:pt x="4519" y="23"/>
                </a:lnTo>
                <a:cubicBezTo>
                  <a:pt x="5169" y="754"/>
                  <a:pt x="5563" y="1718"/>
                  <a:pt x="5563" y="2773"/>
                </a:cubicBezTo>
                <a:cubicBezTo>
                  <a:pt x="5563" y="5062"/>
                  <a:pt x="3707" y="6918"/>
                  <a:pt x="1417" y="6918"/>
                </a:cubicBezTo>
                <a:cubicBezTo>
                  <a:pt x="934" y="6918"/>
                  <a:pt x="471" y="6836"/>
                  <a:pt x="40" y="6684"/>
                </a:cubicBezTo>
                <a:lnTo>
                  <a:pt x="0" y="6670"/>
                </a:lnTo>
                <a:lnTo>
                  <a:pt x="848" y="5413"/>
                </a:lnTo>
                <a:lnTo>
                  <a:pt x="873" y="5418"/>
                </a:lnTo>
                <a:cubicBezTo>
                  <a:pt x="1049" y="5454"/>
                  <a:pt x="1231" y="5473"/>
                  <a:pt x="1417" y="5473"/>
                </a:cubicBezTo>
                <a:cubicBezTo>
                  <a:pt x="2908" y="5473"/>
                  <a:pt x="4117" y="4264"/>
                  <a:pt x="4117" y="2773"/>
                </a:cubicBezTo>
                <a:cubicBezTo>
                  <a:pt x="4117" y="2214"/>
                  <a:pt x="3947" y="1694"/>
                  <a:pt x="3656" y="1264"/>
                </a:cubicBezTo>
                <a:lnTo>
                  <a:pt x="3651" y="1257"/>
                </a:lnTo>
                <a:lnTo>
                  <a:pt x="4499" y="0"/>
                </a:lnTo>
                <a:close/>
              </a:path>
            </a:pathLst>
          </a:custGeom>
          <a:pattFill prst="solidDmnd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  <a:effectLst>
            <a:outerShdw blurRad="330200" dir="16980000" algn="l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dk1"/>
              </a:solidFill>
            </a:endParaRPr>
          </a:p>
        </p:txBody>
      </p:sp>
      <p:sp>
        <p:nvSpPr>
          <p:cNvPr id="15" name="任意多边形 3"/>
          <p:cNvSpPr/>
          <p:nvPr userDrawn="1">
            <p:custDataLst>
              <p:tags r:id="rId9"/>
            </p:custDataLst>
          </p:nvPr>
        </p:nvSpPr>
        <p:spPr>
          <a:xfrm rot="19440000">
            <a:off x="5544287" y="-1052005"/>
            <a:ext cx="3237665" cy="2707289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6798" h="5685">
                <a:moveTo>
                  <a:pt x="295" y="0"/>
                </a:moveTo>
                <a:lnTo>
                  <a:pt x="1524" y="893"/>
                </a:lnTo>
                <a:lnTo>
                  <a:pt x="1523" y="897"/>
                </a:lnTo>
                <a:cubicBezTo>
                  <a:pt x="1472" y="1103"/>
                  <a:pt x="1446" y="1318"/>
                  <a:pt x="1446" y="1539"/>
                </a:cubicBezTo>
                <a:cubicBezTo>
                  <a:pt x="1446" y="3030"/>
                  <a:pt x="2654" y="4239"/>
                  <a:pt x="4146" y="4239"/>
                </a:cubicBezTo>
                <a:cubicBezTo>
                  <a:pt x="4658" y="4239"/>
                  <a:pt x="5137" y="4096"/>
                  <a:pt x="5545" y="3848"/>
                </a:cubicBezTo>
                <a:lnTo>
                  <a:pt x="5570" y="3833"/>
                </a:lnTo>
                <a:lnTo>
                  <a:pt x="6798" y="4725"/>
                </a:lnTo>
                <a:lnTo>
                  <a:pt x="6782" y="4738"/>
                </a:lnTo>
                <a:cubicBezTo>
                  <a:pt x="6066" y="5329"/>
                  <a:pt x="5147" y="5685"/>
                  <a:pt x="4146" y="5685"/>
                </a:cubicBezTo>
                <a:cubicBezTo>
                  <a:pt x="1856" y="5685"/>
                  <a:pt x="0" y="3829"/>
                  <a:pt x="0" y="1539"/>
                </a:cubicBezTo>
                <a:cubicBezTo>
                  <a:pt x="0" y="1002"/>
                  <a:pt x="102" y="490"/>
                  <a:pt x="288" y="19"/>
                </a:cubicBezTo>
                <a:lnTo>
                  <a:pt x="295" y="0"/>
                </a:lnTo>
                <a:close/>
              </a:path>
            </a:pathLst>
          </a:custGeom>
          <a:pattFill prst="lgGrid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  <a:effectLst>
            <a:outerShdw blurRad="330200" dir="16980000" algn="l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dk1"/>
              </a:solidFill>
            </a:endParaRPr>
          </a:p>
        </p:txBody>
      </p:sp>
      <p:sp>
        <p:nvSpPr>
          <p:cNvPr id="6" name="日期占位符 5"/>
          <p:cNvSpPr/>
          <p:nvPr>
            <p:ph type="dt" sz="half" idx="10"/>
            <p:custDataLst>
              <p:tags r:id="rId10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/>
          <p:nvPr>
            <p:ph type="ftr" sz="quarter" idx="11"/>
            <p:custDataLst>
              <p:tags r:id="rId11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/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/>
          <p:nvPr>
            <p:ph type="title"/>
            <p:custDataLst>
              <p:tags r:id="rId13"/>
            </p:custDataLst>
          </p:nvPr>
        </p:nvSpPr>
        <p:spPr>
          <a:xfrm>
            <a:off x="635317" y="1199436"/>
            <a:ext cx="5373529" cy="1702594"/>
          </a:xfrm>
        </p:spPr>
        <p:txBody>
          <a:bodyPr vert="horz" lIns="101600" tIns="38100" rIns="25400" bIns="38100" rtlCol="0" anchor="b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17" name="内容占位符 16"/>
          <p:cNvSpPr/>
          <p:nvPr>
            <p:ph sz="quarter" idx="13" hasCustomPrompt="1"/>
            <p:custDataLst>
              <p:tags r:id="rId14"/>
            </p:custDataLst>
          </p:nvPr>
        </p:nvSpPr>
        <p:spPr>
          <a:xfrm>
            <a:off x="640409" y="3370878"/>
            <a:ext cx="2949087" cy="5543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1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7"/>
          <p:cNvSpPr/>
          <p:nvPr userDrawn="1">
            <p:custDataLst>
              <p:tags r:id="rId2"/>
            </p:custDataLst>
          </p:nvPr>
        </p:nvSpPr>
        <p:spPr>
          <a:xfrm>
            <a:off x="21" y="29"/>
            <a:ext cx="9144473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4" name="流程图: 或者 3"/>
          <p:cNvSpPr/>
          <p:nvPr userDrawn="1">
            <p:custDataLst>
              <p:tags r:id="rId3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5" name="流程图: 或者 4"/>
          <p:cNvSpPr/>
          <p:nvPr userDrawn="1">
            <p:custDataLst>
              <p:tags r:id="rId4"/>
            </p:custDataLst>
          </p:nvPr>
        </p:nvSpPr>
        <p:spPr>
          <a:xfrm>
            <a:off x="8730658" y="57208"/>
            <a:ext cx="181841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5"/>
            </p:custDataLst>
          </p:nvPr>
        </p:nvSpPr>
        <p:spPr>
          <a:xfrm>
            <a:off x="502411" y="498476"/>
            <a:ext cx="8139178" cy="331473"/>
          </a:xfrm>
        </p:spPr>
        <p:txBody>
          <a:bodyPr/>
          <a:lstStyle>
            <a:lvl1pPr>
              <a:defRPr baseline="0"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0"/>
            <p:custDataLst>
              <p:tags r:id="rId6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/>
          <p:nvPr>
            <p:ph type="ftr" sz="quarter" idx="11"/>
            <p:custDataLst>
              <p:tags r:id="rId7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/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/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/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/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D269E1A-4DF9-4A6A-B519-38EBE42E334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600" y="304200"/>
            <a:ext cx="87048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流程图: 或者 2"/>
          <p:cNvSpPr/>
          <p:nvPr userDrawn="1">
            <p:custDataLst>
              <p:tags r:id="rId3"/>
            </p:custDataLst>
          </p:nvPr>
        </p:nvSpPr>
        <p:spPr>
          <a:xfrm>
            <a:off x="8641784" y="454660"/>
            <a:ext cx="200025" cy="200025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4" name="流程图: 或者 3"/>
          <p:cNvSpPr/>
          <p:nvPr userDrawn="1">
            <p:custDataLst>
              <p:tags r:id="rId4"/>
            </p:custDataLst>
          </p:nvPr>
        </p:nvSpPr>
        <p:spPr>
          <a:xfrm>
            <a:off x="8641784" y="6203315"/>
            <a:ext cx="200025" cy="200025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5" name="流程图: 或者 4"/>
          <p:cNvSpPr/>
          <p:nvPr userDrawn="1">
            <p:custDataLst>
              <p:tags r:id="rId5"/>
            </p:custDataLst>
          </p:nvPr>
        </p:nvSpPr>
        <p:spPr>
          <a:xfrm>
            <a:off x="302191" y="454660"/>
            <a:ext cx="200025" cy="200025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11" name="流程图: 或者 10"/>
          <p:cNvSpPr/>
          <p:nvPr userDrawn="1">
            <p:custDataLst>
              <p:tags r:id="rId6"/>
            </p:custDataLst>
          </p:nvPr>
        </p:nvSpPr>
        <p:spPr>
          <a:xfrm>
            <a:off x="302191" y="6203315"/>
            <a:ext cx="200025" cy="200025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2" name="标题 1"/>
          <p:cNvSpPr/>
          <p:nvPr>
            <p:ph type="title"/>
            <p:custDataLst>
              <p:tags r:id="rId7"/>
            </p:custDataLst>
          </p:nvPr>
        </p:nvSpPr>
        <p:spPr>
          <a:xfrm>
            <a:off x="961200" y="1339650"/>
            <a:ext cx="7219800" cy="542700"/>
          </a:xfrm>
        </p:spPr>
        <p:txBody>
          <a:bodyPr anchor="ctr"/>
          <a:lstStyle>
            <a:lvl1pPr>
              <a:defRPr sz="24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8"/>
            </p:custDataLst>
          </p:nvPr>
        </p:nvSpPr>
        <p:spPr>
          <a:xfrm>
            <a:off x="960835" y="259425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4"/>
            <p:custDataLst>
              <p:tags r:id="rId9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/>
          <p:nvPr>
            <p:ph type="ftr" sz="quarter" idx="15"/>
            <p:custDataLst>
              <p:tags r:id="rId10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/>
          <p:nvPr>
            <p:ph type="sldNum" sz="quarter" idx="16"/>
            <p:custDataLst>
              <p:tags r:id="rId11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59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ym typeface="+mn-ea"/>
            </a:endParaRPr>
          </a:p>
        </p:txBody>
      </p:sp>
      <p:sp>
        <p:nvSpPr>
          <p:cNvPr id="3" name="Rectangle 27"/>
          <p:cNvSpPr/>
          <p:nvPr userDrawn="1">
            <p:custDataLst>
              <p:tags r:id="rId3"/>
            </p:custDataLst>
          </p:nvPr>
        </p:nvSpPr>
        <p:spPr>
          <a:xfrm>
            <a:off x="22" y="29"/>
            <a:ext cx="3617574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350"/>
          </a:p>
        </p:txBody>
      </p:sp>
      <p:sp>
        <p:nvSpPr>
          <p:cNvPr id="4" name="流程图: 或者 3"/>
          <p:cNvSpPr/>
          <p:nvPr userDrawn="1">
            <p:custDataLst>
              <p:tags r:id="rId4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流程图: 或者 4"/>
          <p:cNvSpPr/>
          <p:nvPr userDrawn="1">
            <p:custDataLst>
              <p:tags r:id="rId5"/>
            </p:custDataLst>
          </p:nvPr>
        </p:nvSpPr>
        <p:spPr>
          <a:xfrm>
            <a:off x="3225559" y="57208"/>
            <a:ext cx="181841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/>
          <p:nvPr>
            <p:ph type="title"/>
            <p:custDataLst>
              <p:tags r:id="rId6"/>
            </p:custDataLst>
          </p:nvPr>
        </p:nvSpPr>
        <p:spPr>
          <a:xfrm>
            <a:off x="437400" y="880650"/>
            <a:ext cx="2970000" cy="661500"/>
          </a:xfrm>
        </p:spPr>
        <p:txBody>
          <a:bodyPr anchor="ctr"/>
          <a:lstStyle>
            <a:lvl1pPr>
              <a:defRPr sz="27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440100" y="227565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8"/>
            </p:custDataLst>
          </p:nvPr>
        </p:nvSpPr>
        <p:spPr>
          <a:xfrm>
            <a:off x="3825900" y="1405930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5"/>
            <p:custDataLst>
              <p:tags r:id="rId9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/>
          <p:nvPr>
            <p:ph type="ftr" sz="quarter" idx="16"/>
            <p:custDataLst>
              <p:tags r:id="rId10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/>
          <p:nvPr>
            <p:ph type="sldNum" sz="quarter" idx="17"/>
            <p:custDataLst>
              <p:tags r:id="rId11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3" name="Rectangle 27"/>
          <p:cNvSpPr/>
          <p:nvPr userDrawn="1">
            <p:custDataLst>
              <p:tags r:id="rId3"/>
            </p:custDataLst>
          </p:nvPr>
        </p:nvSpPr>
        <p:spPr>
          <a:xfrm>
            <a:off x="21" y="29"/>
            <a:ext cx="9144473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350"/>
          </a:p>
        </p:txBody>
      </p:sp>
      <p:sp>
        <p:nvSpPr>
          <p:cNvPr id="4" name="流程图: 或者 3"/>
          <p:cNvSpPr/>
          <p:nvPr userDrawn="1">
            <p:custDataLst>
              <p:tags r:id="rId4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流程图: 或者 4"/>
          <p:cNvSpPr/>
          <p:nvPr userDrawn="1">
            <p:custDataLst>
              <p:tags r:id="rId5"/>
            </p:custDataLst>
          </p:nvPr>
        </p:nvSpPr>
        <p:spPr>
          <a:xfrm>
            <a:off x="8730658" y="57208"/>
            <a:ext cx="181841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/>
          <p:nvPr>
            <p:ph type="title"/>
            <p:custDataLst>
              <p:tags r:id="rId6"/>
            </p:custDataLst>
          </p:nvPr>
        </p:nvSpPr>
        <p:spPr>
          <a:xfrm>
            <a:off x="459000" y="859500"/>
            <a:ext cx="82323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459000" y="17631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8"/>
            </p:custDataLst>
          </p:nvPr>
        </p:nvSpPr>
        <p:spPr>
          <a:xfrm>
            <a:off x="459581" y="323685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5"/>
            <p:custDataLst>
              <p:tags r:id="rId9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6"/>
            <p:custDataLst>
              <p:tags r:id="rId10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/>
          <p:nvPr>
            <p:ph type="sldNum" sz="quarter" idx="17"/>
            <p:custDataLst>
              <p:tags r:id="rId11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13" name="Rectangle 27"/>
          <p:cNvSpPr/>
          <p:nvPr userDrawn="1">
            <p:custDataLst>
              <p:tags r:id="rId3"/>
            </p:custDataLst>
          </p:nvPr>
        </p:nvSpPr>
        <p:spPr>
          <a:xfrm>
            <a:off x="21" y="6492269"/>
            <a:ext cx="9144473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350"/>
          </a:p>
        </p:txBody>
      </p:sp>
      <p:sp>
        <p:nvSpPr>
          <p:cNvPr id="14" name="流程图: 或者 13"/>
          <p:cNvSpPr/>
          <p:nvPr userDrawn="1">
            <p:custDataLst>
              <p:tags r:id="rId4"/>
            </p:custDataLst>
          </p:nvPr>
        </p:nvSpPr>
        <p:spPr>
          <a:xfrm>
            <a:off x="227215" y="6579755"/>
            <a:ext cx="181841" cy="181841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流程图: 或者 14"/>
          <p:cNvSpPr/>
          <p:nvPr userDrawn="1">
            <p:custDataLst>
              <p:tags r:id="rId5"/>
            </p:custDataLst>
          </p:nvPr>
        </p:nvSpPr>
        <p:spPr>
          <a:xfrm>
            <a:off x="8730658" y="6579755"/>
            <a:ext cx="181841" cy="181841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/>
          <p:nvPr>
            <p:ph type="title"/>
            <p:custDataLst>
              <p:tags r:id="rId6"/>
            </p:custDataLst>
          </p:nvPr>
        </p:nvSpPr>
        <p:spPr>
          <a:xfrm>
            <a:off x="453600" y="740250"/>
            <a:ext cx="8232300" cy="423900"/>
          </a:xfrm>
        </p:spPr>
        <p:txBody>
          <a:bodyPr anchor="ctr"/>
          <a:lstStyle>
            <a:lvl1pPr algn="ctr">
              <a:defRPr sz="24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7"/>
            </p:custDataLst>
          </p:nvPr>
        </p:nvSpPr>
        <p:spPr>
          <a:xfrm>
            <a:off x="453628" y="20826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/>
          <p:nvPr>
            <p:ph type="body" sz="quarter" idx="14"/>
            <p:custDataLst>
              <p:tags r:id="rId8"/>
            </p:custDataLst>
          </p:nvPr>
        </p:nvSpPr>
        <p:spPr>
          <a:xfrm>
            <a:off x="445500" y="530685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5"/>
            <p:custDataLst>
              <p:tags r:id="rId9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/>
          <p:nvPr>
            <p:ph type="ftr" sz="quarter" idx="16"/>
            <p:custDataLst>
              <p:tags r:id="rId10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/>
          <p:nvPr>
            <p:ph type="sldNum" sz="quarter" idx="17"/>
            <p:custDataLst>
              <p:tags r:id="rId11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434700" y="292846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4"/>
            </p:custDataLst>
          </p:nvPr>
        </p:nvSpPr>
        <p:spPr>
          <a:xfrm>
            <a:off x="434700" y="20250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5"/>
            </p:custDataLst>
          </p:nvPr>
        </p:nvSpPr>
        <p:spPr>
          <a:xfrm>
            <a:off x="4681800" y="20250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/>
          <p:nvPr>
            <p:ph type="body" sz="quarter" idx="15"/>
            <p:custDataLst>
              <p:tags r:id="rId6"/>
            </p:custDataLst>
          </p:nvPr>
        </p:nvSpPr>
        <p:spPr>
          <a:xfrm>
            <a:off x="429300" y="491445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/>
          <p:nvPr>
            <p:ph type="body" sz="quarter" idx="16"/>
            <p:custDataLst>
              <p:tags r:id="rId7"/>
            </p:custDataLst>
          </p:nvPr>
        </p:nvSpPr>
        <p:spPr>
          <a:xfrm>
            <a:off x="4689900" y="491085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7"/>
            <p:custDataLst>
              <p:tags r:id="rId8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8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/>
          <p:nvPr>
            <p:ph type="sldNum" sz="quarter" idx="19"/>
            <p:custDataLst>
              <p:tags r:id="rId10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3" name="组合 2"/>
          <p:cNvGrpSpPr/>
          <p:nvPr userDrawn="1">
            <p:custDataLst>
              <p:tags r:id="rId11"/>
            </p:custDataLst>
          </p:nvPr>
        </p:nvGrpSpPr>
        <p:grpSpPr>
          <a:xfrm>
            <a:off x="8408100" y="6365629"/>
            <a:ext cx="304800" cy="94774"/>
            <a:chOff x="11583" y="3035"/>
            <a:chExt cx="1404" cy="436"/>
          </a:xfrm>
        </p:grpSpPr>
        <p:sp>
          <p:nvSpPr>
            <p:cNvPr id="4" name="椭圆 3"/>
            <p:cNvSpPr/>
            <p:nvPr userDrawn="1">
              <p:custDataLst>
                <p:tags r:id="rId12"/>
              </p:custDataLst>
            </p:nvPr>
          </p:nvSpPr>
          <p:spPr>
            <a:xfrm>
              <a:off x="12067" y="3035"/>
              <a:ext cx="436" cy="4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同心圆 83"/>
            <p:cNvSpPr/>
            <p:nvPr userDrawn="1">
              <p:custDataLst>
                <p:tags r:id="rId13"/>
              </p:custDataLst>
            </p:nvPr>
          </p:nvSpPr>
          <p:spPr>
            <a:xfrm>
              <a:off x="11583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4" name="同心圆 84"/>
            <p:cNvSpPr/>
            <p:nvPr userDrawn="1">
              <p:custDataLst>
                <p:tags r:id="rId14"/>
              </p:custDataLst>
            </p:nvPr>
          </p:nvSpPr>
          <p:spPr>
            <a:xfrm>
              <a:off x="12551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1576668"/>
            <a:ext cx="9144000" cy="370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1142100" y="1637550"/>
            <a:ext cx="6858000" cy="1790100"/>
          </a:xfrm>
        </p:spPr>
        <p:txBody>
          <a:bodyPr anchor="b"/>
          <a:lstStyle>
            <a:lvl1pPr algn="ctr">
              <a:defRPr sz="45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4"/>
            </p:custDataLst>
          </p:nvPr>
        </p:nvSpPr>
        <p:spPr>
          <a:xfrm>
            <a:off x="1141810" y="40698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4"/>
            <p:custDataLst>
              <p:tags r:id="rId5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5"/>
            <p:custDataLst>
              <p:tags r:id="rId6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/>
          <p:nvPr>
            <p:ph type="sldNum" sz="quarter" idx="16"/>
            <p:custDataLst>
              <p:tags r:id="rId7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矩形 2"/>
          <p:cNvSpPr/>
          <p:nvPr userDrawn="1">
            <p:custDataLst>
              <p:tags r:id="rId8"/>
            </p:custDataLst>
          </p:nvPr>
        </p:nvSpPr>
        <p:spPr>
          <a:xfrm>
            <a:off x="-2380" y="1576625"/>
            <a:ext cx="533876" cy="3704749"/>
          </a:xfrm>
          <a:prstGeom prst="rect">
            <a:avLst/>
          </a:pr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4" name="流程图: 或者 3"/>
          <p:cNvSpPr/>
          <p:nvPr userDrawn="1">
            <p:custDataLst>
              <p:tags r:id="rId9"/>
            </p:custDataLst>
          </p:nvPr>
        </p:nvSpPr>
        <p:spPr>
          <a:xfrm>
            <a:off x="169070" y="1251585"/>
            <a:ext cx="200025" cy="20002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5" name="流程图: 或者 4"/>
          <p:cNvSpPr/>
          <p:nvPr userDrawn="1">
            <p:custDataLst>
              <p:tags r:id="rId10"/>
            </p:custDataLst>
          </p:nvPr>
        </p:nvSpPr>
        <p:spPr>
          <a:xfrm>
            <a:off x="172880" y="5369560"/>
            <a:ext cx="200025" cy="20002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 userDrawn="1">
            <p:custDataLst>
              <p:tags r:id="rId11"/>
            </p:custDataLst>
          </p:nvPr>
        </p:nvSpPr>
        <p:spPr>
          <a:xfrm>
            <a:off x="8610124" y="1576625"/>
            <a:ext cx="533876" cy="3704749"/>
          </a:xfrm>
          <a:prstGeom prst="rect">
            <a:avLst/>
          </a:pr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12" name="流程图: 或者 11"/>
          <p:cNvSpPr/>
          <p:nvPr userDrawn="1">
            <p:custDataLst>
              <p:tags r:id="rId12"/>
            </p:custDataLst>
          </p:nvPr>
        </p:nvSpPr>
        <p:spPr>
          <a:xfrm>
            <a:off x="8781574" y="1251585"/>
            <a:ext cx="200025" cy="20002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13" name="流程图: 或者 12"/>
          <p:cNvSpPr/>
          <p:nvPr userDrawn="1">
            <p:custDataLst>
              <p:tags r:id="rId13"/>
            </p:custDataLst>
          </p:nvPr>
        </p:nvSpPr>
        <p:spPr>
          <a:xfrm>
            <a:off x="8785384" y="5369560"/>
            <a:ext cx="200025" cy="20002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11"/>
          <p:cNvSpPr/>
          <p:nvPr userDrawn="1">
            <p:custDataLst>
              <p:tags r:id="rId2"/>
            </p:custDataLst>
          </p:nvPr>
        </p:nvSpPr>
        <p:spPr>
          <a:xfrm rot="7440000" flipH="1">
            <a:off x="6330315" y="-1416764"/>
            <a:ext cx="2416493" cy="3558064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231" h="6230">
                <a:moveTo>
                  <a:pt x="2694" y="0"/>
                </a:moveTo>
                <a:lnTo>
                  <a:pt x="4231" y="1036"/>
                </a:lnTo>
                <a:lnTo>
                  <a:pt x="4131" y="1185"/>
                </a:lnTo>
                <a:lnTo>
                  <a:pt x="4111" y="1185"/>
                </a:lnTo>
                <a:cubicBezTo>
                  <a:pt x="2636" y="1203"/>
                  <a:pt x="1446" y="2405"/>
                  <a:pt x="1446" y="3884"/>
                </a:cubicBezTo>
                <a:cubicBezTo>
                  <a:pt x="1446" y="4234"/>
                  <a:pt x="1512" y="4568"/>
                  <a:pt x="1633" y="4874"/>
                </a:cubicBezTo>
                <a:lnTo>
                  <a:pt x="1636" y="4882"/>
                </a:lnTo>
                <a:lnTo>
                  <a:pt x="727" y="6230"/>
                </a:lnTo>
                <a:lnTo>
                  <a:pt x="708" y="6202"/>
                </a:lnTo>
                <a:cubicBezTo>
                  <a:pt x="261" y="5540"/>
                  <a:pt x="0" y="4743"/>
                  <a:pt x="0" y="3884"/>
                </a:cubicBezTo>
                <a:cubicBezTo>
                  <a:pt x="0" y="2113"/>
                  <a:pt x="1110" y="602"/>
                  <a:pt x="2673" y="8"/>
                </a:cubicBezTo>
                <a:lnTo>
                  <a:pt x="2694" y="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 w="15875" cap="rnd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dk1"/>
              </a:solidFill>
            </a:endParaRPr>
          </a:p>
        </p:txBody>
      </p:sp>
      <p:sp>
        <p:nvSpPr>
          <p:cNvPr id="9" name="任意多边形 21"/>
          <p:cNvSpPr/>
          <p:nvPr userDrawn="1">
            <p:custDataLst>
              <p:tags r:id="rId3"/>
            </p:custDataLst>
          </p:nvPr>
        </p:nvSpPr>
        <p:spPr>
          <a:xfrm rot="7440000" flipH="1">
            <a:off x="7814786" y="-259556"/>
            <a:ext cx="1056323" cy="2416493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914" h="4379">
                <a:moveTo>
                  <a:pt x="321" y="0"/>
                </a:moveTo>
                <a:lnTo>
                  <a:pt x="1557" y="833"/>
                </a:lnTo>
                <a:lnTo>
                  <a:pt x="1548" y="864"/>
                </a:lnTo>
                <a:cubicBezTo>
                  <a:pt x="1481" y="1099"/>
                  <a:pt x="1446" y="1347"/>
                  <a:pt x="1446" y="1603"/>
                </a:cubicBezTo>
                <a:cubicBezTo>
                  <a:pt x="1446" y="2162"/>
                  <a:pt x="1616" y="2682"/>
                  <a:pt x="1907" y="3112"/>
                </a:cubicBezTo>
                <a:lnTo>
                  <a:pt x="1914" y="3122"/>
                </a:lnTo>
                <a:lnTo>
                  <a:pt x="1066" y="4379"/>
                </a:lnTo>
                <a:lnTo>
                  <a:pt x="1044" y="4353"/>
                </a:lnTo>
                <a:cubicBezTo>
                  <a:pt x="394" y="3622"/>
                  <a:pt x="0" y="2658"/>
                  <a:pt x="0" y="1603"/>
                </a:cubicBezTo>
                <a:cubicBezTo>
                  <a:pt x="0" y="1048"/>
                  <a:pt x="109" y="519"/>
                  <a:pt x="306" y="36"/>
                </a:cubicBezTo>
                <a:lnTo>
                  <a:pt x="321" y="0"/>
                </a:lnTo>
                <a:close/>
              </a:path>
            </a:pathLst>
          </a:custGeom>
          <a:pattFill prst="solidDmnd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  <a:effectLst>
            <a:outerShdw blurRad="330200" dir="16980000" algn="l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dk1"/>
              </a:solidFill>
            </a:endParaRPr>
          </a:p>
        </p:txBody>
      </p:sp>
      <p:sp>
        <p:nvSpPr>
          <p:cNvPr id="13" name="任意多边形 9"/>
          <p:cNvSpPr/>
          <p:nvPr userDrawn="1">
            <p:custDataLst>
              <p:tags r:id="rId4"/>
            </p:custDataLst>
          </p:nvPr>
        </p:nvSpPr>
        <p:spPr>
          <a:xfrm rot="14160000">
            <a:off x="5187315" y="5031423"/>
            <a:ext cx="2554129" cy="3244215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245" h="6662">
                <a:moveTo>
                  <a:pt x="4394" y="0"/>
                </a:moveTo>
                <a:lnTo>
                  <a:pt x="4422" y="36"/>
                </a:lnTo>
                <a:cubicBezTo>
                  <a:pt x="4939" y="728"/>
                  <a:pt x="5245" y="1586"/>
                  <a:pt x="5245" y="2517"/>
                </a:cubicBezTo>
                <a:cubicBezTo>
                  <a:pt x="5245" y="4806"/>
                  <a:pt x="3389" y="6662"/>
                  <a:pt x="1100" y="6662"/>
                </a:cubicBezTo>
                <a:cubicBezTo>
                  <a:pt x="724" y="6662"/>
                  <a:pt x="360" y="6612"/>
                  <a:pt x="14" y="6518"/>
                </a:cubicBezTo>
                <a:lnTo>
                  <a:pt x="0" y="6515"/>
                </a:lnTo>
                <a:lnTo>
                  <a:pt x="882" y="5208"/>
                </a:lnTo>
                <a:lnTo>
                  <a:pt x="892" y="5208"/>
                </a:lnTo>
                <a:cubicBezTo>
                  <a:pt x="960" y="5214"/>
                  <a:pt x="1030" y="5216"/>
                  <a:pt x="1100" y="5216"/>
                </a:cubicBezTo>
                <a:cubicBezTo>
                  <a:pt x="2591" y="5216"/>
                  <a:pt x="3799" y="4008"/>
                  <a:pt x="3799" y="2517"/>
                </a:cubicBezTo>
                <a:cubicBezTo>
                  <a:pt x="3799" y="2097"/>
                  <a:pt x="3704" y="1700"/>
                  <a:pt x="3533" y="1346"/>
                </a:cubicBezTo>
                <a:lnTo>
                  <a:pt x="3513" y="1306"/>
                </a:lnTo>
                <a:lnTo>
                  <a:pt x="4394" y="0"/>
                </a:ln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bg1"/>
            </a:bgClr>
          </a:pattFill>
          <a:ln w="15875" cap="rnd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dk1"/>
              </a:solidFill>
            </a:endParaRPr>
          </a:p>
        </p:txBody>
      </p:sp>
      <p:sp>
        <p:nvSpPr>
          <p:cNvPr id="14" name="任意多边形 3"/>
          <p:cNvSpPr/>
          <p:nvPr userDrawn="1">
            <p:custDataLst>
              <p:tags r:id="rId5"/>
            </p:custDataLst>
          </p:nvPr>
        </p:nvSpPr>
        <p:spPr>
          <a:xfrm rot="19440000">
            <a:off x="5792629" y="4194889"/>
            <a:ext cx="3575685" cy="1760696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574" h="3730">
                <a:moveTo>
                  <a:pt x="3863" y="0"/>
                </a:moveTo>
                <a:cubicBezTo>
                  <a:pt x="5473" y="0"/>
                  <a:pt x="6868" y="918"/>
                  <a:pt x="7555" y="2258"/>
                </a:cubicBezTo>
                <a:lnTo>
                  <a:pt x="7574" y="2295"/>
                </a:lnTo>
                <a:lnTo>
                  <a:pt x="6531" y="3730"/>
                </a:lnTo>
                <a:lnTo>
                  <a:pt x="6526" y="3701"/>
                </a:lnTo>
                <a:cubicBezTo>
                  <a:pt x="6314" y="2421"/>
                  <a:pt x="5203" y="1446"/>
                  <a:pt x="3863" y="1446"/>
                </a:cubicBezTo>
                <a:cubicBezTo>
                  <a:pt x="2593" y="1446"/>
                  <a:pt x="1528" y="2322"/>
                  <a:pt x="1240" y="3503"/>
                </a:cubicBezTo>
                <a:lnTo>
                  <a:pt x="1233" y="3534"/>
                </a:lnTo>
                <a:lnTo>
                  <a:pt x="0" y="2639"/>
                </a:lnTo>
                <a:lnTo>
                  <a:pt x="5" y="2625"/>
                </a:lnTo>
                <a:cubicBezTo>
                  <a:pt x="611" y="1088"/>
                  <a:pt x="2110" y="0"/>
                  <a:pt x="3863" y="0"/>
                </a:cubicBezTo>
                <a:close/>
              </a:path>
            </a:pathLst>
          </a:custGeom>
          <a:pattFill prst="wdDnDiag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  <a:effectLst>
            <a:outerShdw blurRad="330200" dir="16980000" algn="l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dk1"/>
              </a:solidFill>
            </a:endParaRPr>
          </a:p>
        </p:txBody>
      </p:sp>
      <p:sp>
        <p:nvSpPr>
          <p:cNvPr id="15" name="矩形 14"/>
          <p:cNvSpPr/>
          <p:nvPr userDrawn="1">
            <p:custDataLst>
              <p:tags r:id="rId6"/>
            </p:custDataLst>
          </p:nvPr>
        </p:nvSpPr>
        <p:spPr>
          <a:xfrm>
            <a:off x="-10715" y="1270"/>
            <a:ext cx="551974" cy="6871970"/>
          </a:xfrm>
          <a:prstGeom prst="rect">
            <a:avLst/>
          </a:pr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流程图: 或者 15"/>
          <p:cNvSpPr/>
          <p:nvPr userDrawn="1">
            <p:custDataLst>
              <p:tags r:id="rId7"/>
            </p:custDataLst>
          </p:nvPr>
        </p:nvSpPr>
        <p:spPr>
          <a:xfrm>
            <a:off x="165735" y="344488"/>
            <a:ext cx="200025" cy="20002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流程图: 或者 16"/>
          <p:cNvSpPr/>
          <p:nvPr userDrawn="1">
            <p:custDataLst>
              <p:tags r:id="rId8"/>
            </p:custDataLst>
          </p:nvPr>
        </p:nvSpPr>
        <p:spPr>
          <a:xfrm>
            <a:off x="160020" y="6292533"/>
            <a:ext cx="211455" cy="211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/>
          <p:nvPr>
            <p:ph type="ctrTitle"/>
            <p:custDataLst>
              <p:tags r:id="rId9"/>
            </p:custDataLst>
          </p:nvPr>
        </p:nvSpPr>
        <p:spPr>
          <a:xfrm>
            <a:off x="996315" y="1148953"/>
            <a:ext cx="4772501" cy="2005489"/>
          </a:xfrm>
        </p:spPr>
        <p:txBody>
          <a:bodyPr lIns="101600" tIns="38100" rIns="25400" bIns="38100" anchor="b" anchorCtr="0">
            <a:normAutofit/>
          </a:bodyPr>
          <a:lstStyle>
            <a:lvl1pPr algn="l">
              <a:defRPr sz="6000" spc="600">
                <a:gradFill flip="none" rotWithShape="1">
                  <a:gsLst>
                    <a:gs pos="33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/>
          <p:nvPr>
            <p:ph type="subTitle" idx="1"/>
            <p:custDataLst>
              <p:tags r:id="rId10"/>
            </p:custDataLst>
          </p:nvPr>
        </p:nvSpPr>
        <p:spPr>
          <a:xfrm>
            <a:off x="996315" y="3537893"/>
            <a:ext cx="4772501" cy="225614"/>
          </a:xfrm>
        </p:spPr>
        <p:txBody>
          <a:bodyPr lIns="101600" tIns="38100" rIns="76200" bIns="38100">
            <a:normAutofit/>
          </a:bodyPr>
          <a:lstStyle>
            <a:lvl1pPr marL="0" indent="0" algn="dist" eaLnBrk="1" fontAlgn="auto" latinLnBrk="0" hangingPunct="1">
              <a:lnSpc>
                <a:spcPct val="100000"/>
              </a:lnSpc>
              <a:buNone/>
              <a:defRPr sz="1200" u="none" strike="noStrike" kern="1200" cap="none" spc="200" normalizeH="0" baseline="0">
                <a:gradFill>
                  <a:gsLst>
                    <a:gs pos="53000">
                      <a:srgbClr val="1543EF">
                        <a:alpha val="100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11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12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13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9" name="内容占位符 18"/>
          <p:cNvSpPr/>
          <p:nvPr>
            <p:ph sz="quarter" idx="13"/>
            <p:custDataLst>
              <p:tags r:id="rId14"/>
            </p:custDataLst>
          </p:nvPr>
        </p:nvSpPr>
        <p:spPr>
          <a:xfrm>
            <a:off x="1146334" y="5351451"/>
            <a:ext cx="3388995" cy="330729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1" name="内容占位符 20"/>
          <p:cNvSpPr/>
          <p:nvPr>
            <p:ph sz="quarter" idx="14"/>
            <p:custDataLst>
              <p:tags r:id="rId15"/>
            </p:custDataLst>
          </p:nvPr>
        </p:nvSpPr>
        <p:spPr>
          <a:xfrm>
            <a:off x="1147252" y="5800955"/>
            <a:ext cx="3388500" cy="332100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/>
          <p:nvPr>
            <p:ph idx="1"/>
            <p:custDataLst>
              <p:tags r:id="rId3"/>
            </p:custDataLst>
          </p:nvPr>
        </p:nvSpPr>
        <p:spPr>
          <a:xfrm>
            <a:off x="502411" y="1626121"/>
            <a:ext cx="8139178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/>
          <p:nvPr>
            <p:ph type="dt" sz="half" idx="10"/>
            <p:custDataLst>
              <p:tags r:id="rId4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5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6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chemeClr val="tx2">
                <a:lumMod val="50000"/>
                <a:alpha val="75000"/>
              </a:schemeClr>
            </a:gs>
            <a:gs pos="0">
              <a:schemeClr val="tx2">
                <a:lumMod val="50000"/>
              </a:schemeClr>
            </a:gs>
            <a:gs pos="41000">
              <a:schemeClr val="tx2">
                <a:lumMod val="5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8243710" y="875586"/>
            <a:ext cx="94653" cy="947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同心圆 83"/>
          <p:cNvSpPr/>
          <p:nvPr>
            <p:custDataLst>
              <p:tags r:id="rId3"/>
            </p:custDataLst>
          </p:nvPr>
        </p:nvSpPr>
        <p:spPr>
          <a:xfrm>
            <a:off x="8138636" y="875586"/>
            <a:ext cx="94653" cy="94774"/>
          </a:xfrm>
          <a:prstGeom prst="donut">
            <a:avLst>
              <a:gd name="adj" fmla="val 204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1" name="同心圆 84"/>
          <p:cNvSpPr/>
          <p:nvPr>
            <p:custDataLst>
              <p:tags r:id="rId4"/>
            </p:custDataLst>
          </p:nvPr>
        </p:nvSpPr>
        <p:spPr>
          <a:xfrm>
            <a:off x="8348783" y="875586"/>
            <a:ext cx="94653" cy="94774"/>
          </a:xfrm>
          <a:prstGeom prst="donut">
            <a:avLst>
              <a:gd name="adj" fmla="val 204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 rot="16200000">
            <a:off x="4241721" y="1955244"/>
            <a:ext cx="661035" cy="914447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流程图: 或者 13"/>
          <p:cNvSpPr/>
          <p:nvPr userDrawn="1">
            <p:custDataLst>
              <p:tags r:id="rId6"/>
            </p:custDataLst>
          </p:nvPr>
        </p:nvSpPr>
        <p:spPr>
          <a:xfrm>
            <a:off x="199072" y="6427788"/>
            <a:ext cx="200025" cy="200025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流程图: 或者 14"/>
          <p:cNvSpPr/>
          <p:nvPr userDrawn="1">
            <p:custDataLst>
              <p:tags r:id="rId7"/>
            </p:custDataLst>
          </p:nvPr>
        </p:nvSpPr>
        <p:spPr>
          <a:xfrm>
            <a:off x="8748713" y="6427788"/>
            <a:ext cx="200025" cy="200025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/>
          <p:nvPr userDrawn="1">
            <p:ph type="title" hasCustomPrompt="1"/>
            <p:custDataLst>
              <p:tags r:id="rId8"/>
            </p:custDataLst>
          </p:nvPr>
        </p:nvSpPr>
        <p:spPr>
          <a:xfrm>
            <a:off x="4084321" y="2155508"/>
            <a:ext cx="4456748" cy="1773554"/>
          </a:xfrm>
        </p:spPr>
        <p:txBody>
          <a:bodyPr lIns="101600" tIns="38100" rIns="63500" bIns="38100" anchor="b" anchorCtr="0">
            <a:normAutofit/>
          </a:bodyPr>
          <a:lstStyle>
            <a:lvl1pPr algn="r">
              <a:defRPr sz="5400" u="none" strike="noStrike" kern="1200" cap="none" spc="300" normalizeH="0">
                <a:solidFill>
                  <a:schemeClr val="bg1"/>
                </a:solidFill>
                <a:uFillTx/>
                <a:latin typeface="微软雅黑" charset="-122"/>
                <a:ea typeface="微软雅黑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/>
          <p:nvPr userDrawn="1">
            <p:ph type="body" idx="1"/>
            <p:custDataLst>
              <p:tags r:id="rId9"/>
            </p:custDataLst>
          </p:nvPr>
        </p:nvSpPr>
        <p:spPr>
          <a:xfrm>
            <a:off x="4084321" y="4522154"/>
            <a:ext cx="4456748" cy="775335"/>
          </a:xfrm>
        </p:spPr>
        <p:txBody>
          <a:bodyPr lIns="101600" tIns="38100" rIns="76200" bIns="38100" anchor="t">
            <a:normAutofit/>
          </a:bodyPr>
          <a:lstStyle>
            <a:lvl1pPr marL="0" indent="0" algn="r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7" name="日期占位符 6"/>
          <p:cNvSpPr/>
          <p:nvPr userDrawn="1">
            <p:ph type="dt" sz="half" idx="10"/>
            <p:custDataLst>
              <p:tags r:id="rId10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 userDrawn="1">
            <p:ph type="ftr" sz="quarter" idx="11"/>
            <p:custDataLst>
              <p:tags r:id="rId11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/>
          <p:nvPr userDrawn="1">
            <p:ph type="sldNum" sz="quarter" idx="12"/>
            <p:custDataLst>
              <p:tags r:id="rId12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/>
          <p:nvPr>
            <p:ph sz="half" idx="1"/>
            <p:custDataLst>
              <p:tags r:id="rId3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4679158" y="1626121"/>
            <a:ext cx="3962432" cy="4041680"/>
          </a:xfrm>
        </p:spPr>
        <p:txBody>
          <a:bodyPr>
            <a:normAutofit/>
          </a:bodyPr>
          <a:lstStyle>
            <a:lvl1pPr>
              <a:defRPr sz="1200">
                <a:latin typeface="微软雅黑" charset="-122"/>
                <a:ea typeface="微软雅黑" charset="-122"/>
              </a:defRPr>
            </a:lvl1pPr>
            <a:lvl2pPr>
              <a:defRPr sz="1200">
                <a:latin typeface="微软雅黑" charset="-122"/>
                <a:ea typeface="微软雅黑" charset="-122"/>
              </a:defRPr>
            </a:lvl2pPr>
            <a:lvl3pPr>
              <a:defRPr sz="1200">
                <a:latin typeface="微软雅黑" charset="-122"/>
                <a:ea typeface="微软雅黑" charset="-122"/>
              </a:defRPr>
            </a:lvl3pPr>
            <a:lvl4pPr>
              <a:defRPr sz="1200">
                <a:latin typeface="微软雅黑" charset="-122"/>
                <a:ea typeface="微软雅黑" charset="-122"/>
              </a:defRPr>
            </a:lvl4pPr>
            <a:lvl5pPr>
              <a:defRPr sz="1200">
                <a:latin typeface="微软雅黑" charset="-122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" name="日期占位符 7"/>
          <p:cNvSpPr/>
          <p:nvPr>
            <p:ph type="dt" sz="half" idx="10"/>
            <p:custDataLst>
              <p:tags r:id="rId5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6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7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页脚占位符 4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5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/>
          <p:nvPr>
            <p:ph type="body" idx="1"/>
            <p:custDataLst>
              <p:tags r:id="rId3"/>
            </p:custDataLst>
          </p:nvPr>
        </p:nvSpPr>
        <p:spPr>
          <a:xfrm>
            <a:off x="502447" y="1000133"/>
            <a:ext cx="3962432" cy="285752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502444" y="2023369"/>
            <a:ext cx="3962400" cy="3701064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/>
          <p:nvPr>
            <p:ph type="body" sz="quarter" idx="3"/>
            <p:custDataLst>
              <p:tags r:id="rId5"/>
            </p:custDataLst>
          </p:nvPr>
        </p:nvSpPr>
        <p:spPr>
          <a:xfrm>
            <a:off x="4676812" y="1000133"/>
            <a:ext cx="3962432" cy="285752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/>
          <p:nvPr>
            <p:ph sz="quarter" idx="4"/>
            <p:custDataLst>
              <p:tags r:id="rId6"/>
            </p:custDataLst>
          </p:nvPr>
        </p:nvSpPr>
        <p:spPr>
          <a:xfrm>
            <a:off x="4676812" y="2023369"/>
            <a:ext cx="3962432" cy="3701064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" name="日期占位符 9"/>
          <p:cNvSpPr/>
          <p:nvPr>
            <p:ph type="dt" sz="half" idx="10"/>
            <p:custDataLst>
              <p:tags r:id="rId7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/>
          <p:nvPr>
            <p:ph type="ftr" sz="quarter" idx="11"/>
            <p:custDataLst>
              <p:tags r:id="rId8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/>
          <p:nvPr>
            <p:ph type="sldNum" sz="quarter" idx="12"/>
            <p:custDataLst>
              <p:tags r:id="rId9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-10239" y="-13970"/>
            <a:ext cx="551974" cy="6871970"/>
          </a:xfrm>
          <a:prstGeom prst="rect">
            <a:avLst/>
          </a:pr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流程图: 或者 3"/>
          <p:cNvSpPr/>
          <p:nvPr userDrawn="1">
            <p:custDataLst>
              <p:tags r:id="rId3"/>
            </p:custDataLst>
          </p:nvPr>
        </p:nvSpPr>
        <p:spPr>
          <a:xfrm>
            <a:off x="165735" y="344488"/>
            <a:ext cx="200025" cy="20002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流程图: 或者 4"/>
          <p:cNvSpPr/>
          <p:nvPr userDrawn="1">
            <p:custDataLst>
              <p:tags r:id="rId4"/>
            </p:custDataLst>
          </p:nvPr>
        </p:nvSpPr>
        <p:spPr>
          <a:xfrm>
            <a:off x="160020" y="6292533"/>
            <a:ext cx="211455" cy="211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9" name="组合 8"/>
          <p:cNvGrpSpPr/>
          <p:nvPr userDrawn="1">
            <p:custDataLst>
              <p:tags r:id="rId5"/>
            </p:custDataLst>
          </p:nvPr>
        </p:nvGrpSpPr>
        <p:grpSpPr>
          <a:xfrm>
            <a:off x="8331994" y="1088311"/>
            <a:ext cx="304800" cy="94774"/>
            <a:chOff x="11583" y="3035"/>
            <a:chExt cx="1404" cy="436"/>
          </a:xfrm>
        </p:grpSpPr>
        <p:sp>
          <p:nvSpPr>
            <p:cNvPr id="10" name="椭圆 9"/>
            <p:cNvSpPr/>
            <p:nvPr>
              <p:custDataLst>
                <p:tags r:id="rId6"/>
              </p:custDataLst>
            </p:nvPr>
          </p:nvSpPr>
          <p:spPr>
            <a:xfrm>
              <a:off x="12067" y="3035"/>
              <a:ext cx="436" cy="4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1" name="同心圆 83"/>
            <p:cNvSpPr/>
            <p:nvPr>
              <p:custDataLst>
                <p:tags r:id="rId7"/>
              </p:custDataLst>
            </p:nvPr>
          </p:nvSpPr>
          <p:spPr>
            <a:xfrm>
              <a:off x="11583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2" name="同心圆 84"/>
            <p:cNvSpPr/>
            <p:nvPr>
              <p:custDataLst>
                <p:tags r:id="rId8"/>
              </p:custDataLst>
            </p:nvPr>
          </p:nvSpPr>
          <p:spPr>
            <a:xfrm>
              <a:off x="12551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2" name="标题 1"/>
          <p:cNvSpPr/>
          <p:nvPr>
            <p:ph type="title"/>
            <p:custDataLst>
              <p:tags r:id="rId9"/>
            </p:custDataLst>
          </p:nvPr>
        </p:nvSpPr>
        <p:spPr>
          <a:xfrm>
            <a:off x="502411" y="498476"/>
            <a:ext cx="8139178" cy="33147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6" name="日期占位符 5"/>
          <p:cNvSpPr/>
          <p:nvPr>
            <p:ph type="dt" sz="half" idx="10"/>
            <p:custDataLst>
              <p:tags r:id="rId10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/>
          <p:nvPr>
            <p:ph type="ftr" sz="quarter" idx="11"/>
            <p:custDataLst>
              <p:tags r:id="rId11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/>
          <p:nvPr>
            <p:ph type="sldNum" sz="quarter" idx="12"/>
            <p:custDataLst>
              <p:tags r:id="rId12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/>
          <p:nvPr>
            <p:ph type="dt" sz="half" idx="10"/>
            <p:custDataLst>
              <p:tags r:id="rId2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3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4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502447" y="498479"/>
            <a:ext cx="8139178" cy="33147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/>
          <p:nvPr>
            <p:ph type="pic" idx="1"/>
            <p:custDataLst>
              <p:tags r:id="rId3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/>
          <p:nvPr>
            <p:ph type="body" sz="half" idx="2"/>
            <p:custDataLst>
              <p:tags r:id="rId4"/>
            </p:custDataLst>
          </p:nvPr>
        </p:nvSpPr>
        <p:spPr>
          <a:xfrm>
            <a:off x="4679194" y="162612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8" name="日期占位符 7"/>
          <p:cNvSpPr/>
          <p:nvPr>
            <p:ph type="dt" sz="half" idx="10"/>
            <p:custDataLst>
              <p:tags r:id="rId5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6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7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  <p:custDataLst>
              <p:tags r:id="rId2"/>
            </p:custDataLst>
          </p:nvPr>
        </p:nvSpPr>
        <p:spPr>
          <a:xfrm>
            <a:off x="7928351" y="1626121"/>
            <a:ext cx="713238" cy="4041680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/>
          <p:nvPr>
            <p:ph type="body" orient="vert" idx="1"/>
            <p:custDataLst>
              <p:tags r:id="rId3"/>
            </p:custDataLst>
          </p:nvPr>
        </p:nvSpPr>
        <p:spPr>
          <a:xfrm>
            <a:off x="502444" y="1626113"/>
            <a:ext cx="7371076" cy="4041680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>
                <a:latin typeface="微软雅黑" charset="-122"/>
                <a:ea typeface="微软雅黑" charset="-122"/>
              </a:defRPr>
            </a:lvl1pPr>
            <a:lvl2pPr indent="0" eaLnBrk="1" fontAlgn="auto" latinLnBrk="0" hangingPunct="1">
              <a:defRPr>
                <a:latin typeface="微软雅黑" charset="-122"/>
                <a:ea typeface="微软雅黑" charset="-122"/>
              </a:defRPr>
            </a:lvl2pPr>
            <a:lvl3pPr indent="0" eaLnBrk="1" fontAlgn="auto" latinLnBrk="0" hangingPunct="1">
              <a:defRPr>
                <a:latin typeface="微软雅黑" charset="-122"/>
                <a:ea typeface="微软雅黑" charset="-122"/>
              </a:defRPr>
            </a:lvl3pPr>
            <a:lvl4pPr indent="0" eaLnBrk="1" fontAlgn="auto" latinLnBrk="0" hangingPunct="1">
              <a:defRPr>
                <a:latin typeface="微软雅黑" charset="-122"/>
                <a:ea typeface="微软雅黑" charset="-122"/>
              </a:defRPr>
            </a:lvl4pPr>
            <a:lvl5pPr indent="0" eaLnBrk="1" fontAlgn="auto" latinLnBrk="0" hangingPunct="1">
              <a:defRPr>
                <a:latin typeface="微软雅黑" charset="-122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/>
          <p:nvPr>
            <p:ph type="dt" sz="half" idx="10"/>
            <p:custDataLst>
              <p:tags r:id="rId4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5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6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/>
          <p:nvPr>
            <p:ph sz="quarter" idx="13"/>
            <p:custDataLst>
              <p:tags r:id="rId2"/>
            </p:custDataLst>
          </p:nvPr>
        </p:nvSpPr>
        <p:spPr>
          <a:xfrm>
            <a:off x="502447" y="1626121"/>
            <a:ext cx="8139178" cy="404168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/>
          <p:nvPr>
            <p:ph type="dt" sz="half" idx="14"/>
            <p:custDataLst>
              <p:tags r:id="rId3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5"/>
            <p:custDataLst>
              <p:tags r:id="rId4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/>
          <p:nvPr>
            <p:ph type="sldNum" sz="quarter" idx="16"/>
            <p:custDataLst>
              <p:tags r:id="rId5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9"/>
          <p:cNvSpPr/>
          <p:nvPr userDrawn="1">
            <p:custDataLst>
              <p:tags r:id="rId2"/>
            </p:custDataLst>
          </p:nvPr>
        </p:nvSpPr>
        <p:spPr>
          <a:xfrm>
            <a:off x="6827044" y="-40005"/>
            <a:ext cx="2341245" cy="33166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97" h="6053">
                <a:moveTo>
                  <a:pt x="524" y="0"/>
                </a:moveTo>
                <a:lnTo>
                  <a:pt x="2326" y="0"/>
                </a:lnTo>
                <a:lnTo>
                  <a:pt x="2314" y="10"/>
                </a:lnTo>
                <a:cubicBezTo>
                  <a:pt x="1328" y="875"/>
                  <a:pt x="1115" y="2357"/>
                  <a:pt x="1867" y="3472"/>
                </a:cubicBezTo>
                <a:cubicBezTo>
                  <a:pt x="2684" y="4682"/>
                  <a:pt x="4326" y="5002"/>
                  <a:pt x="5537" y="4185"/>
                </a:cubicBezTo>
                <a:cubicBezTo>
                  <a:pt x="5584" y="4154"/>
                  <a:pt x="5630" y="4120"/>
                  <a:pt x="5674" y="4086"/>
                </a:cubicBezTo>
                <a:lnTo>
                  <a:pt x="5696" y="4068"/>
                </a:lnTo>
                <a:lnTo>
                  <a:pt x="5697" y="5708"/>
                </a:lnTo>
                <a:lnTo>
                  <a:pt x="5651" y="5728"/>
                </a:lnTo>
                <a:cubicBezTo>
                  <a:pt x="3895" y="6479"/>
                  <a:pt x="1800" y="5904"/>
                  <a:pt x="694" y="4264"/>
                </a:cubicBezTo>
                <a:cubicBezTo>
                  <a:pt x="-187" y="2959"/>
                  <a:pt x="-206" y="1325"/>
                  <a:pt x="505" y="34"/>
                </a:cubicBezTo>
                <a:lnTo>
                  <a:pt x="524" y="0"/>
                </a:lnTo>
                <a:close/>
              </a:path>
            </a:pathLst>
          </a:custGeom>
          <a:pattFill prst="diagBrick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4" name="任意多边形 2"/>
          <p:cNvSpPr/>
          <p:nvPr userDrawn="1">
            <p:custDataLst>
              <p:tags r:id="rId3"/>
            </p:custDataLst>
          </p:nvPr>
        </p:nvSpPr>
        <p:spPr>
          <a:xfrm>
            <a:off x="1729893" y="4756993"/>
            <a:ext cx="3593068" cy="210100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544" h="3309">
                <a:moveTo>
                  <a:pt x="3785" y="0"/>
                </a:moveTo>
                <a:cubicBezTo>
                  <a:pt x="5460" y="4"/>
                  <a:pt x="6993" y="1124"/>
                  <a:pt x="7447" y="2821"/>
                </a:cubicBezTo>
                <a:cubicBezTo>
                  <a:pt x="7490" y="2980"/>
                  <a:pt x="7522" y="3140"/>
                  <a:pt x="7543" y="3299"/>
                </a:cubicBezTo>
                <a:lnTo>
                  <a:pt x="7544" y="3309"/>
                </a:lnTo>
                <a:lnTo>
                  <a:pt x="6200" y="3309"/>
                </a:lnTo>
                <a:lnTo>
                  <a:pt x="6194" y="3280"/>
                </a:lnTo>
                <a:cubicBezTo>
                  <a:pt x="6185" y="3241"/>
                  <a:pt x="6176" y="3203"/>
                  <a:pt x="6166" y="3164"/>
                </a:cubicBezTo>
                <a:cubicBezTo>
                  <a:pt x="5811" y="1843"/>
                  <a:pt x="4454" y="1058"/>
                  <a:pt x="3132" y="1412"/>
                </a:cubicBezTo>
                <a:cubicBezTo>
                  <a:pt x="2210" y="1659"/>
                  <a:pt x="1550" y="2394"/>
                  <a:pt x="1354" y="3264"/>
                </a:cubicBezTo>
                <a:lnTo>
                  <a:pt x="1345" y="3309"/>
                </a:lnTo>
                <a:lnTo>
                  <a:pt x="0" y="3309"/>
                </a:lnTo>
                <a:lnTo>
                  <a:pt x="2" y="3294"/>
                </a:lnTo>
                <a:cubicBezTo>
                  <a:pt x="202" y="1821"/>
                  <a:pt x="1262" y="540"/>
                  <a:pt x="2789" y="131"/>
                </a:cubicBezTo>
                <a:cubicBezTo>
                  <a:pt x="3122" y="41"/>
                  <a:pt x="3456" y="-1"/>
                  <a:pt x="3785" y="0"/>
                </a:cubicBez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bg1"/>
            </a:bgClr>
          </a:pattFill>
          <a:ln cap="rnd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grpSp>
        <p:nvGrpSpPr>
          <p:cNvPr id="10" name="组合 9"/>
          <p:cNvGrpSpPr/>
          <p:nvPr userDrawn="1">
            <p:custDataLst>
              <p:tags r:id="rId4"/>
            </p:custDataLst>
          </p:nvPr>
        </p:nvGrpSpPr>
        <p:grpSpPr>
          <a:xfrm>
            <a:off x="8349615" y="6190536"/>
            <a:ext cx="304800" cy="94774"/>
            <a:chOff x="11583" y="3035"/>
            <a:chExt cx="1404" cy="436"/>
          </a:xfrm>
        </p:grpSpPr>
        <p:sp>
          <p:nvSpPr>
            <p:cNvPr id="11" name="椭圆 10"/>
            <p:cNvSpPr/>
            <p:nvPr>
              <p:custDataLst>
                <p:tags r:id="rId5"/>
              </p:custDataLst>
            </p:nvPr>
          </p:nvSpPr>
          <p:spPr>
            <a:xfrm>
              <a:off x="12067" y="3035"/>
              <a:ext cx="436" cy="4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2" name="同心圆 83"/>
            <p:cNvSpPr/>
            <p:nvPr>
              <p:custDataLst>
                <p:tags r:id="rId6"/>
              </p:custDataLst>
            </p:nvPr>
          </p:nvSpPr>
          <p:spPr>
            <a:xfrm>
              <a:off x="11583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3" name="同心圆 84"/>
            <p:cNvSpPr/>
            <p:nvPr>
              <p:custDataLst>
                <p:tags r:id="rId7"/>
              </p:custDataLst>
            </p:nvPr>
          </p:nvSpPr>
          <p:spPr>
            <a:xfrm>
              <a:off x="12551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4" name="任意多边形 21"/>
          <p:cNvSpPr/>
          <p:nvPr userDrawn="1">
            <p:custDataLst>
              <p:tags r:id="rId8"/>
            </p:custDataLst>
          </p:nvPr>
        </p:nvSpPr>
        <p:spPr>
          <a:xfrm rot="14160000">
            <a:off x="699712" y="4895828"/>
            <a:ext cx="2649327" cy="3294935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563" h="6918">
                <a:moveTo>
                  <a:pt x="4499" y="0"/>
                </a:moveTo>
                <a:lnTo>
                  <a:pt x="4519" y="23"/>
                </a:lnTo>
                <a:cubicBezTo>
                  <a:pt x="5169" y="754"/>
                  <a:pt x="5563" y="1718"/>
                  <a:pt x="5563" y="2773"/>
                </a:cubicBezTo>
                <a:cubicBezTo>
                  <a:pt x="5563" y="5062"/>
                  <a:pt x="3707" y="6918"/>
                  <a:pt x="1417" y="6918"/>
                </a:cubicBezTo>
                <a:cubicBezTo>
                  <a:pt x="934" y="6918"/>
                  <a:pt x="471" y="6836"/>
                  <a:pt x="40" y="6684"/>
                </a:cubicBezTo>
                <a:lnTo>
                  <a:pt x="0" y="6670"/>
                </a:lnTo>
                <a:lnTo>
                  <a:pt x="848" y="5413"/>
                </a:lnTo>
                <a:lnTo>
                  <a:pt x="873" y="5418"/>
                </a:lnTo>
                <a:cubicBezTo>
                  <a:pt x="1049" y="5454"/>
                  <a:pt x="1231" y="5473"/>
                  <a:pt x="1417" y="5473"/>
                </a:cubicBezTo>
                <a:cubicBezTo>
                  <a:pt x="2908" y="5473"/>
                  <a:pt x="4117" y="4264"/>
                  <a:pt x="4117" y="2773"/>
                </a:cubicBezTo>
                <a:cubicBezTo>
                  <a:pt x="4117" y="2214"/>
                  <a:pt x="3947" y="1694"/>
                  <a:pt x="3656" y="1264"/>
                </a:cubicBezTo>
                <a:lnTo>
                  <a:pt x="3651" y="1257"/>
                </a:lnTo>
                <a:lnTo>
                  <a:pt x="4499" y="0"/>
                </a:lnTo>
                <a:close/>
              </a:path>
            </a:pathLst>
          </a:custGeom>
          <a:pattFill prst="solidDmnd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  <a:effectLst>
            <a:outerShdw blurRad="330200" dir="16980000" algn="l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dk1"/>
              </a:solidFill>
            </a:endParaRPr>
          </a:p>
        </p:txBody>
      </p:sp>
      <p:sp>
        <p:nvSpPr>
          <p:cNvPr id="15" name="任意多边形 3"/>
          <p:cNvSpPr/>
          <p:nvPr userDrawn="1">
            <p:custDataLst>
              <p:tags r:id="rId9"/>
            </p:custDataLst>
          </p:nvPr>
        </p:nvSpPr>
        <p:spPr>
          <a:xfrm rot="19440000">
            <a:off x="5544287" y="-1052005"/>
            <a:ext cx="3237665" cy="2707289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6798" h="5685">
                <a:moveTo>
                  <a:pt x="295" y="0"/>
                </a:moveTo>
                <a:lnTo>
                  <a:pt x="1524" y="893"/>
                </a:lnTo>
                <a:lnTo>
                  <a:pt x="1523" y="897"/>
                </a:lnTo>
                <a:cubicBezTo>
                  <a:pt x="1472" y="1103"/>
                  <a:pt x="1446" y="1318"/>
                  <a:pt x="1446" y="1539"/>
                </a:cubicBezTo>
                <a:cubicBezTo>
                  <a:pt x="1446" y="3030"/>
                  <a:pt x="2654" y="4239"/>
                  <a:pt x="4146" y="4239"/>
                </a:cubicBezTo>
                <a:cubicBezTo>
                  <a:pt x="4658" y="4239"/>
                  <a:pt x="5137" y="4096"/>
                  <a:pt x="5545" y="3848"/>
                </a:cubicBezTo>
                <a:lnTo>
                  <a:pt x="5570" y="3833"/>
                </a:lnTo>
                <a:lnTo>
                  <a:pt x="6798" y="4725"/>
                </a:lnTo>
                <a:lnTo>
                  <a:pt x="6782" y="4738"/>
                </a:lnTo>
                <a:cubicBezTo>
                  <a:pt x="6066" y="5329"/>
                  <a:pt x="5147" y="5685"/>
                  <a:pt x="4146" y="5685"/>
                </a:cubicBezTo>
                <a:cubicBezTo>
                  <a:pt x="1856" y="5685"/>
                  <a:pt x="0" y="3829"/>
                  <a:pt x="0" y="1539"/>
                </a:cubicBezTo>
                <a:cubicBezTo>
                  <a:pt x="0" y="1002"/>
                  <a:pt x="102" y="490"/>
                  <a:pt x="288" y="19"/>
                </a:cubicBezTo>
                <a:lnTo>
                  <a:pt x="295" y="0"/>
                </a:lnTo>
                <a:close/>
              </a:path>
            </a:pathLst>
          </a:custGeom>
          <a:pattFill prst="lgGrid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  <a:effectLst>
            <a:outerShdw blurRad="330200" dir="16980000" algn="l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dk1"/>
              </a:solidFill>
            </a:endParaRPr>
          </a:p>
        </p:txBody>
      </p:sp>
      <p:sp>
        <p:nvSpPr>
          <p:cNvPr id="6" name="日期占位符 5"/>
          <p:cNvSpPr/>
          <p:nvPr>
            <p:ph type="dt" sz="half" idx="10"/>
            <p:custDataLst>
              <p:tags r:id="rId10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/>
          <p:nvPr>
            <p:ph type="ftr" sz="quarter" idx="11"/>
            <p:custDataLst>
              <p:tags r:id="rId11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/>
          <p:nvPr>
            <p:ph type="sldNum" sz="quarter" idx="12"/>
            <p:custDataLst>
              <p:tags r:id="rId12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/>
          <p:nvPr>
            <p:ph type="title"/>
            <p:custDataLst>
              <p:tags r:id="rId13"/>
            </p:custDataLst>
          </p:nvPr>
        </p:nvSpPr>
        <p:spPr>
          <a:xfrm>
            <a:off x="635317" y="1199436"/>
            <a:ext cx="5373529" cy="1702594"/>
          </a:xfrm>
        </p:spPr>
        <p:txBody>
          <a:bodyPr vert="horz" lIns="101600" tIns="38100" rIns="25400" bIns="38100" rtlCol="0" anchor="b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17" name="内容占位符 16"/>
          <p:cNvSpPr/>
          <p:nvPr>
            <p:ph sz="quarter" idx="13" hasCustomPrompt="1"/>
            <p:custDataLst>
              <p:tags r:id="rId14"/>
            </p:custDataLst>
          </p:nvPr>
        </p:nvSpPr>
        <p:spPr>
          <a:xfrm>
            <a:off x="640409" y="3370878"/>
            <a:ext cx="2949087" cy="5543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1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7"/>
          <p:cNvSpPr/>
          <p:nvPr userDrawn="1">
            <p:custDataLst>
              <p:tags r:id="rId2"/>
            </p:custDataLst>
          </p:nvPr>
        </p:nvSpPr>
        <p:spPr>
          <a:xfrm>
            <a:off x="21" y="29"/>
            <a:ext cx="9144473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350"/>
          </a:p>
        </p:txBody>
      </p:sp>
      <p:sp>
        <p:nvSpPr>
          <p:cNvPr id="4" name="流程图: 或者 3"/>
          <p:cNvSpPr/>
          <p:nvPr userDrawn="1">
            <p:custDataLst>
              <p:tags r:id="rId3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流程图: 或者 4"/>
          <p:cNvSpPr/>
          <p:nvPr userDrawn="1">
            <p:custDataLst>
              <p:tags r:id="rId4"/>
            </p:custDataLst>
          </p:nvPr>
        </p:nvSpPr>
        <p:spPr>
          <a:xfrm>
            <a:off x="8730658" y="57208"/>
            <a:ext cx="181841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/>
          <p:nvPr>
            <p:ph type="title"/>
            <p:custDataLst>
              <p:tags r:id="rId5"/>
            </p:custDataLst>
          </p:nvPr>
        </p:nvSpPr>
        <p:spPr>
          <a:xfrm>
            <a:off x="502411" y="498476"/>
            <a:ext cx="8139178" cy="331473"/>
          </a:xfrm>
        </p:spPr>
        <p:txBody>
          <a:bodyPr/>
          <a:lstStyle>
            <a:lvl1pPr>
              <a:defRPr baseline="0"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0"/>
            <p:custDataLst>
              <p:tags r:id="rId6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/>
          <p:nvPr>
            <p:ph type="ftr" sz="quarter" idx="11"/>
            <p:custDataLst>
              <p:tags r:id="rId7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/>
          <p:nvPr>
            <p:ph type="sldNum" sz="quarter" idx="12"/>
            <p:custDataLst>
              <p:tags r:id="rId8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600" y="304200"/>
            <a:ext cx="87048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流程图: 或者 2"/>
          <p:cNvSpPr/>
          <p:nvPr userDrawn="1">
            <p:custDataLst>
              <p:tags r:id="rId3"/>
            </p:custDataLst>
          </p:nvPr>
        </p:nvSpPr>
        <p:spPr>
          <a:xfrm>
            <a:off x="8641784" y="454660"/>
            <a:ext cx="200025" cy="200025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4" name="流程图: 或者 3"/>
          <p:cNvSpPr/>
          <p:nvPr userDrawn="1">
            <p:custDataLst>
              <p:tags r:id="rId4"/>
            </p:custDataLst>
          </p:nvPr>
        </p:nvSpPr>
        <p:spPr>
          <a:xfrm>
            <a:off x="8641784" y="6203315"/>
            <a:ext cx="200025" cy="200025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5" name="流程图: 或者 4"/>
          <p:cNvSpPr/>
          <p:nvPr userDrawn="1">
            <p:custDataLst>
              <p:tags r:id="rId5"/>
            </p:custDataLst>
          </p:nvPr>
        </p:nvSpPr>
        <p:spPr>
          <a:xfrm>
            <a:off x="302191" y="454660"/>
            <a:ext cx="200025" cy="200025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11" name="流程图: 或者 10"/>
          <p:cNvSpPr/>
          <p:nvPr userDrawn="1">
            <p:custDataLst>
              <p:tags r:id="rId6"/>
            </p:custDataLst>
          </p:nvPr>
        </p:nvSpPr>
        <p:spPr>
          <a:xfrm>
            <a:off x="302191" y="6203315"/>
            <a:ext cx="200025" cy="200025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2" name="标题 1"/>
          <p:cNvSpPr/>
          <p:nvPr>
            <p:ph type="title"/>
            <p:custDataLst>
              <p:tags r:id="rId7"/>
            </p:custDataLst>
          </p:nvPr>
        </p:nvSpPr>
        <p:spPr>
          <a:xfrm>
            <a:off x="961200" y="1339650"/>
            <a:ext cx="7219800" cy="542700"/>
          </a:xfrm>
        </p:spPr>
        <p:txBody>
          <a:bodyPr anchor="ctr"/>
          <a:lstStyle>
            <a:lvl1pPr>
              <a:defRPr sz="24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8"/>
            </p:custDataLst>
          </p:nvPr>
        </p:nvSpPr>
        <p:spPr>
          <a:xfrm>
            <a:off x="960835" y="259425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4"/>
            <p:custDataLst>
              <p:tags r:id="rId9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/>
          <p:nvPr>
            <p:ph type="ftr" sz="quarter" idx="15"/>
            <p:custDataLst>
              <p:tags r:id="rId10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/>
          <p:nvPr>
            <p:ph type="sldNum" sz="quarter" idx="16"/>
            <p:custDataLst>
              <p:tags r:id="rId11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59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ym typeface="+mn-ea"/>
            </a:endParaRPr>
          </a:p>
        </p:txBody>
      </p:sp>
      <p:sp>
        <p:nvSpPr>
          <p:cNvPr id="3" name="Rectangle 27"/>
          <p:cNvSpPr/>
          <p:nvPr userDrawn="1">
            <p:custDataLst>
              <p:tags r:id="rId3"/>
            </p:custDataLst>
          </p:nvPr>
        </p:nvSpPr>
        <p:spPr>
          <a:xfrm>
            <a:off x="22" y="29"/>
            <a:ext cx="3617574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350"/>
          </a:p>
        </p:txBody>
      </p:sp>
      <p:sp>
        <p:nvSpPr>
          <p:cNvPr id="4" name="流程图: 或者 3"/>
          <p:cNvSpPr/>
          <p:nvPr userDrawn="1">
            <p:custDataLst>
              <p:tags r:id="rId4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流程图: 或者 4"/>
          <p:cNvSpPr/>
          <p:nvPr userDrawn="1">
            <p:custDataLst>
              <p:tags r:id="rId5"/>
            </p:custDataLst>
          </p:nvPr>
        </p:nvSpPr>
        <p:spPr>
          <a:xfrm>
            <a:off x="3225559" y="57208"/>
            <a:ext cx="181841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/>
          <p:nvPr>
            <p:ph type="title"/>
            <p:custDataLst>
              <p:tags r:id="rId6"/>
            </p:custDataLst>
          </p:nvPr>
        </p:nvSpPr>
        <p:spPr>
          <a:xfrm>
            <a:off x="437400" y="880650"/>
            <a:ext cx="2970000" cy="661500"/>
          </a:xfrm>
        </p:spPr>
        <p:txBody>
          <a:bodyPr anchor="ctr"/>
          <a:lstStyle>
            <a:lvl1pPr>
              <a:defRPr sz="27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440100" y="227565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8"/>
            </p:custDataLst>
          </p:nvPr>
        </p:nvSpPr>
        <p:spPr>
          <a:xfrm>
            <a:off x="3825900" y="1405930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5"/>
            <p:custDataLst>
              <p:tags r:id="rId9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/>
          <p:nvPr>
            <p:ph type="ftr" sz="quarter" idx="16"/>
            <p:custDataLst>
              <p:tags r:id="rId10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/>
          <p:nvPr>
            <p:ph type="sldNum" sz="quarter" idx="17"/>
            <p:custDataLst>
              <p:tags r:id="rId11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502448" y="443234"/>
            <a:ext cx="8139178" cy="441964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/>
          <p:nvPr>
            <p:ph type="pic" idx="1"/>
            <p:custDataLst>
              <p:tags r:id="rId3"/>
            </p:custDataLst>
          </p:nvPr>
        </p:nvSpPr>
        <p:spPr>
          <a:xfrm>
            <a:off x="502448" y="952508"/>
            <a:ext cx="3962432" cy="5388907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  <a:endParaRPr lang="zh-CN" altLang="en-US" noProof="1">
              <a:sym typeface="+mn-ea"/>
            </a:endParaRPr>
          </a:p>
        </p:txBody>
      </p:sp>
      <p:sp>
        <p:nvSpPr>
          <p:cNvPr id="4" name="文本占位符 3"/>
          <p:cNvSpPr/>
          <p:nvPr>
            <p:ph type="body" sz="half" idx="2"/>
            <p:custDataLst>
              <p:tags r:id="rId4"/>
            </p:custDataLst>
          </p:nvPr>
        </p:nvSpPr>
        <p:spPr>
          <a:xfrm>
            <a:off x="4679194" y="952508"/>
            <a:ext cx="3962432" cy="5388907"/>
          </a:xfrm>
        </p:spPr>
        <p:txBody>
          <a:bodyPr/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  <a:endParaRPr lang="zh-CN" altLang="en-US" noProof="1">
              <a:sym typeface="+mn-ea"/>
            </a:endParaRPr>
          </a:p>
        </p:txBody>
      </p:sp>
      <p:sp>
        <p:nvSpPr>
          <p:cNvPr id="5" name="日期占位符 3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1D30E-F5D0-4919-B3CD-7761D0DF691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3" name="Rectangle 27"/>
          <p:cNvSpPr/>
          <p:nvPr userDrawn="1">
            <p:custDataLst>
              <p:tags r:id="rId3"/>
            </p:custDataLst>
          </p:nvPr>
        </p:nvSpPr>
        <p:spPr>
          <a:xfrm>
            <a:off x="21" y="29"/>
            <a:ext cx="9144473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350"/>
          </a:p>
        </p:txBody>
      </p:sp>
      <p:sp>
        <p:nvSpPr>
          <p:cNvPr id="4" name="流程图: 或者 3"/>
          <p:cNvSpPr/>
          <p:nvPr userDrawn="1">
            <p:custDataLst>
              <p:tags r:id="rId4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流程图: 或者 4"/>
          <p:cNvSpPr/>
          <p:nvPr userDrawn="1">
            <p:custDataLst>
              <p:tags r:id="rId5"/>
            </p:custDataLst>
          </p:nvPr>
        </p:nvSpPr>
        <p:spPr>
          <a:xfrm>
            <a:off x="8730658" y="57208"/>
            <a:ext cx="181841" cy="242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/>
          <p:nvPr>
            <p:ph type="title"/>
            <p:custDataLst>
              <p:tags r:id="rId6"/>
            </p:custDataLst>
          </p:nvPr>
        </p:nvSpPr>
        <p:spPr>
          <a:xfrm>
            <a:off x="459000" y="859500"/>
            <a:ext cx="82323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459000" y="17631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8"/>
            </p:custDataLst>
          </p:nvPr>
        </p:nvSpPr>
        <p:spPr>
          <a:xfrm>
            <a:off x="459581" y="323685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5"/>
            <p:custDataLst>
              <p:tags r:id="rId9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6"/>
            <p:custDataLst>
              <p:tags r:id="rId10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/>
          <p:nvPr>
            <p:ph type="sldNum" sz="quarter" idx="17"/>
            <p:custDataLst>
              <p:tags r:id="rId11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13" name="Rectangle 27"/>
          <p:cNvSpPr/>
          <p:nvPr userDrawn="1">
            <p:custDataLst>
              <p:tags r:id="rId3"/>
            </p:custDataLst>
          </p:nvPr>
        </p:nvSpPr>
        <p:spPr>
          <a:xfrm>
            <a:off x="21" y="6492269"/>
            <a:ext cx="9144473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350"/>
          </a:p>
        </p:txBody>
      </p:sp>
      <p:sp>
        <p:nvSpPr>
          <p:cNvPr id="14" name="流程图: 或者 13"/>
          <p:cNvSpPr/>
          <p:nvPr userDrawn="1">
            <p:custDataLst>
              <p:tags r:id="rId4"/>
            </p:custDataLst>
          </p:nvPr>
        </p:nvSpPr>
        <p:spPr>
          <a:xfrm>
            <a:off x="227215" y="6579755"/>
            <a:ext cx="181841" cy="181841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流程图: 或者 14"/>
          <p:cNvSpPr/>
          <p:nvPr userDrawn="1">
            <p:custDataLst>
              <p:tags r:id="rId5"/>
            </p:custDataLst>
          </p:nvPr>
        </p:nvSpPr>
        <p:spPr>
          <a:xfrm>
            <a:off x="8730658" y="6579755"/>
            <a:ext cx="181841" cy="181841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/>
          <p:nvPr>
            <p:ph type="title"/>
            <p:custDataLst>
              <p:tags r:id="rId6"/>
            </p:custDataLst>
          </p:nvPr>
        </p:nvSpPr>
        <p:spPr>
          <a:xfrm>
            <a:off x="453600" y="740250"/>
            <a:ext cx="8232300" cy="423900"/>
          </a:xfrm>
        </p:spPr>
        <p:txBody>
          <a:bodyPr anchor="ctr"/>
          <a:lstStyle>
            <a:lvl1pPr algn="ctr">
              <a:defRPr sz="24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7"/>
            </p:custDataLst>
          </p:nvPr>
        </p:nvSpPr>
        <p:spPr>
          <a:xfrm>
            <a:off x="453628" y="20826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/>
          <p:nvPr>
            <p:ph type="body" sz="quarter" idx="14"/>
            <p:custDataLst>
              <p:tags r:id="rId8"/>
            </p:custDataLst>
          </p:nvPr>
        </p:nvSpPr>
        <p:spPr>
          <a:xfrm>
            <a:off x="445500" y="530685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5"/>
            <p:custDataLst>
              <p:tags r:id="rId9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/>
          <p:nvPr>
            <p:ph type="ftr" sz="quarter" idx="16"/>
            <p:custDataLst>
              <p:tags r:id="rId10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/>
          <p:nvPr>
            <p:ph type="sldNum" sz="quarter" idx="17"/>
            <p:custDataLst>
              <p:tags r:id="rId11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434700" y="292846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4"/>
            </p:custDataLst>
          </p:nvPr>
        </p:nvSpPr>
        <p:spPr>
          <a:xfrm>
            <a:off x="434700" y="20250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5"/>
            </p:custDataLst>
          </p:nvPr>
        </p:nvSpPr>
        <p:spPr>
          <a:xfrm>
            <a:off x="4681800" y="20250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/>
          <p:nvPr>
            <p:ph type="body" sz="quarter" idx="15"/>
            <p:custDataLst>
              <p:tags r:id="rId6"/>
            </p:custDataLst>
          </p:nvPr>
        </p:nvSpPr>
        <p:spPr>
          <a:xfrm>
            <a:off x="429300" y="491445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/>
          <p:nvPr>
            <p:ph type="body" sz="quarter" idx="16"/>
            <p:custDataLst>
              <p:tags r:id="rId7"/>
            </p:custDataLst>
          </p:nvPr>
        </p:nvSpPr>
        <p:spPr>
          <a:xfrm>
            <a:off x="4689900" y="491085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7"/>
            <p:custDataLst>
              <p:tags r:id="rId8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8"/>
            <p:custDataLst>
              <p:tags r:id="rId9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/>
          <p:nvPr>
            <p:ph type="sldNum" sz="quarter" idx="19"/>
            <p:custDataLst>
              <p:tags r:id="rId10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3" name="组合 2"/>
          <p:cNvGrpSpPr/>
          <p:nvPr userDrawn="1">
            <p:custDataLst>
              <p:tags r:id="rId11"/>
            </p:custDataLst>
          </p:nvPr>
        </p:nvGrpSpPr>
        <p:grpSpPr>
          <a:xfrm>
            <a:off x="8408100" y="6365629"/>
            <a:ext cx="304800" cy="94774"/>
            <a:chOff x="11583" y="3035"/>
            <a:chExt cx="1404" cy="436"/>
          </a:xfrm>
        </p:grpSpPr>
        <p:sp>
          <p:nvSpPr>
            <p:cNvPr id="4" name="椭圆 3"/>
            <p:cNvSpPr/>
            <p:nvPr userDrawn="1">
              <p:custDataLst>
                <p:tags r:id="rId12"/>
              </p:custDataLst>
            </p:nvPr>
          </p:nvSpPr>
          <p:spPr>
            <a:xfrm>
              <a:off x="12067" y="3035"/>
              <a:ext cx="436" cy="4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同心圆 83"/>
            <p:cNvSpPr/>
            <p:nvPr userDrawn="1">
              <p:custDataLst>
                <p:tags r:id="rId13"/>
              </p:custDataLst>
            </p:nvPr>
          </p:nvSpPr>
          <p:spPr>
            <a:xfrm>
              <a:off x="11583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4" name="同心圆 84"/>
            <p:cNvSpPr/>
            <p:nvPr userDrawn="1">
              <p:custDataLst>
                <p:tags r:id="rId14"/>
              </p:custDataLst>
            </p:nvPr>
          </p:nvSpPr>
          <p:spPr>
            <a:xfrm>
              <a:off x="12551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1576668"/>
            <a:ext cx="9144000" cy="370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/>
          <p:nvPr>
            <p:ph type="title"/>
            <p:custDataLst>
              <p:tags r:id="rId3"/>
            </p:custDataLst>
          </p:nvPr>
        </p:nvSpPr>
        <p:spPr>
          <a:xfrm>
            <a:off x="1142100" y="1637550"/>
            <a:ext cx="6858000" cy="1790100"/>
          </a:xfrm>
        </p:spPr>
        <p:txBody>
          <a:bodyPr anchor="b"/>
          <a:lstStyle>
            <a:lvl1pPr algn="ctr">
              <a:defRPr sz="45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4"/>
            </p:custDataLst>
          </p:nvPr>
        </p:nvSpPr>
        <p:spPr>
          <a:xfrm>
            <a:off x="1141810" y="40698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4"/>
            <p:custDataLst>
              <p:tags r:id="rId5"/>
            </p:custDataLst>
          </p:nvPr>
        </p:nvSpPr>
        <p:spPr>
          <a:xfrm>
            <a:off x="322307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5"/>
            <p:custDataLst>
              <p:tags r:id="rId6"/>
            </p:custDataLst>
          </p:nvPr>
        </p:nvSpPr>
        <p:spPr>
          <a:xfrm>
            <a:off x="2592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/>
          <p:nvPr>
            <p:ph type="sldNum" sz="quarter" idx="16"/>
            <p:custDataLst>
              <p:tags r:id="rId7"/>
            </p:custDataLst>
          </p:nvPr>
        </p:nvSpPr>
        <p:spPr>
          <a:xfrm>
            <a:off x="612045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矩形 2"/>
          <p:cNvSpPr/>
          <p:nvPr userDrawn="1">
            <p:custDataLst>
              <p:tags r:id="rId8"/>
            </p:custDataLst>
          </p:nvPr>
        </p:nvSpPr>
        <p:spPr>
          <a:xfrm>
            <a:off x="-2380" y="1576625"/>
            <a:ext cx="533876" cy="3704749"/>
          </a:xfrm>
          <a:prstGeom prst="rect">
            <a:avLst/>
          </a:pr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4" name="流程图: 或者 3"/>
          <p:cNvSpPr/>
          <p:nvPr userDrawn="1">
            <p:custDataLst>
              <p:tags r:id="rId9"/>
            </p:custDataLst>
          </p:nvPr>
        </p:nvSpPr>
        <p:spPr>
          <a:xfrm>
            <a:off x="169070" y="1251585"/>
            <a:ext cx="200025" cy="20002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5" name="流程图: 或者 4"/>
          <p:cNvSpPr/>
          <p:nvPr userDrawn="1">
            <p:custDataLst>
              <p:tags r:id="rId10"/>
            </p:custDataLst>
          </p:nvPr>
        </p:nvSpPr>
        <p:spPr>
          <a:xfrm>
            <a:off x="172880" y="5369560"/>
            <a:ext cx="200025" cy="20002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 userDrawn="1">
            <p:custDataLst>
              <p:tags r:id="rId11"/>
            </p:custDataLst>
          </p:nvPr>
        </p:nvSpPr>
        <p:spPr>
          <a:xfrm>
            <a:off x="8610124" y="1576625"/>
            <a:ext cx="533876" cy="3704749"/>
          </a:xfrm>
          <a:prstGeom prst="rect">
            <a:avLst/>
          </a:pr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12" name="流程图: 或者 11"/>
          <p:cNvSpPr/>
          <p:nvPr userDrawn="1">
            <p:custDataLst>
              <p:tags r:id="rId12"/>
            </p:custDataLst>
          </p:nvPr>
        </p:nvSpPr>
        <p:spPr>
          <a:xfrm>
            <a:off x="8781574" y="1251585"/>
            <a:ext cx="200025" cy="20002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13" name="流程图: 或者 12"/>
          <p:cNvSpPr/>
          <p:nvPr userDrawn="1">
            <p:custDataLst>
              <p:tags r:id="rId13"/>
            </p:custDataLst>
          </p:nvPr>
        </p:nvSpPr>
        <p:spPr>
          <a:xfrm>
            <a:off x="8785384" y="5369560"/>
            <a:ext cx="200025" cy="20002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11"/>
          <p:cNvSpPr/>
          <p:nvPr userDrawn="1">
            <p:custDataLst>
              <p:tags r:id="rId2"/>
            </p:custDataLst>
          </p:nvPr>
        </p:nvSpPr>
        <p:spPr>
          <a:xfrm rot="7440000" flipH="1">
            <a:off x="6330315" y="-650081"/>
            <a:ext cx="2416493" cy="3558064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231" h="6230">
                <a:moveTo>
                  <a:pt x="2694" y="0"/>
                </a:moveTo>
                <a:lnTo>
                  <a:pt x="4231" y="1036"/>
                </a:lnTo>
                <a:lnTo>
                  <a:pt x="4131" y="1185"/>
                </a:lnTo>
                <a:lnTo>
                  <a:pt x="4111" y="1185"/>
                </a:lnTo>
                <a:cubicBezTo>
                  <a:pt x="2636" y="1203"/>
                  <a:pt x="1446" y="2405"/>
                  <a:pt x="1446" y="3884"/>
                </a:cubicBezTo>
                <a:cubicBezTo>
                  <a:pt x="1446" y="4234"/>
                  <a:pt x="1512" y="4568"/>
                  <a:pt x="1633" y="4874"/>
                </a:cubicBezTo>
                <a:lnTo>
                  <a:pt x="1636" y="4882"/>
                </a:lnTo>
                <a:lnTo>
                  <a:pt x="727" y="6230"/>
                </a:lnTo>
                <a:lnTo>
                  <a:pt x="708" y="6202"/>
                </a:lnTo>
                <a:cubicBezTo>
                  <a:pt x="261" y="5540"/>
                  <a:pt x="0" y="4743"/>
                  <a:pt x="0" y="3884"/>
                </a:cubicBezTo>
                <a:cubicBezTo>
                  <a:pt x="0" y="2113"/>
                  <a:pt x="1110" y="602"/>
                  <a:pt x="2673" y="8"/>
                </a:cubicBezTo>
                <a:lnTo>
                  <a:pt x="2694" y="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 w="15875" cap="rnd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dk1"/>
              </a:solidFill>
            </a:endParaRPr>
          </a:p>
        </p:txBody>
      </p:sp>
      <p:sp>
        <p:nvSpPr>
          <p:cNvPr id="9" name="任意多边形 21"/>
          <p:cNvSpPr/>
          <p:nvPr userDrawn="1">
            <p:custDataLst>
              <p:tags r:id="rId3"/>
            </p:custDataLst>
          </p:nvPr>
        </p:nvSpPr>
        <p:spPr>
          <a:xfrm rot="7440000" flipH="1">
            <a:off x="7814786" y="360521"/>
            <a:ext cx="1056323" cy="2416493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914" h="4379">
                <a:moveTo>
                  <a:pt x="321" y="0"/>
                </a:moveTo>
                <a:lnTo>
                  <a:pt x="1557" y="833"/>
                </a:lnTo>
                <a:lnTo>
                  <a:pt x="1548" y="864"/>
                </a:lnTo>
                <a:cubicBezTo>
                  <a:pt x="1481" y="1099"/>
                  <a:pt x="1446" y="1347"/>
                  <a:pt x="1446" y="1603"/>
                </a:cubicBezTo>
                <a:cubicBezTo>
                  <a:pt x="1446" y="2162"/>
                  <a:pt x="1616" y="2682"/>
                  <a:pt x="1907" y="3112"/>
                </a:cubicBezTo>
                <a:lnTo>
                  <a:pt x="1914" y="3122"/>
                </a:lnTo>
                <a:lnTo>
                  <a:pt x="1066" y="4379"/>
                </a:lnTo>
                <a:lnTo>
                  <a:pt x="1044" y="4353"/>
                </a:lnTo>
                <a:cubicBezTo>
                  <a:pt x="394" y="3622"/>
                  <a:pt x="0" y="2658"/>
                  <a:pt x="0" y="1603"/>
                </a:cubicBezTo>
                <a:cubicBezTo>
                  <a:pt x="0" y="1048"/>
                  <a:pt x="109" y="519"/>
                  <a:pt x="306" y="36"/>
                </a:cubicBezTo>
                <a:lnTo>
                  <a:pt x="321" y="0"/>
                </a:lnTo>
                <a:close/>
              </a:path>
            </a:pathLst>
          </a:custGeom>
          <a:pattFill prst="solidDmnd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  <a:effectLst>
            <a:outerShdw blurRad="330200" dir="16980000" algn="l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dk1"/>
              </a:solidFill>
            </a:endParaRPr>
          </a:p>
        </p:txBody>
      </p:sp>
      <p:sp>
        <p:nvSpPr>
          <p:cNvPr id="13" name="任意多边形 9"/>
          <p:cNvSpPr/>
          <p:nvPr userDrawn="1">
            <p:custDataLst>
              <p:tags r:id="rId4"/>
            </p:custDataLst>
          </p:nvPr>
        </p:nvSpPr>
        <p:spPr>
          <a:xfrm rot="14160000">
            <a:off x="5187315" y="4225290"/>
            <a:ext cx="2554129" cy="3244215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245" h="6662">
                <a:moveTo>
                  <a:pt x="4394" y="0"/>
                </a:moveTo>
                <a:lnTo>
                  <a:pt x="4422" y="36"/>
                </a:lnTo>
                <a:cubicBezTo>
                  <a:pt x="4939" y="728"/>
                  <a:pt x="5245" y="1586"/>
                  <a:pt x="5245" y="2517"/>
                </a:cubicBezTo>
                <a:cubicBezTo>
                  <a:pt x="5245" y="4806"/>
                  <a:pt x="3389" y="6662"/>
                  <a:pt x="1100" y="6662"/>
                </a:cubicBezTo>
                <a:cubicBezTo>
                  <a:pt x="724" y="6662"/>
                  <a:pt x="360" y="6612"/>
                  <a:pt x="14" y="6518"/>
                </a:cubicBezTo>
                <a:lnTo>
                  <a:pt x="0" y="6515"/>
                </a:lnTo>
                <a:lnTo>
                  <a:pt x="882" y="5208"/>
                </a:lnTo>
                <a:lnTo>
                  <a:pt x="892" y="5208"/>
                </a:lnTo>
                <a:cubicBezTo>
                  <a:pt x="960" y="5214"/>
                  <a:pt x="1030" y="5216"/>
                  <a:pt x="1100" y="5216"/>
                </a:cubicBezTo>
                <a:cubicBezTo>
                  <a:pt x="2591" y="5216"/>
                  <a:pt x="3799" y="4008"/>
                  <a:pt x="3799" y="2517"/>
                </a:cubicBezTo>
                <a:cubicBezTo>
                  <a:pt x="3799" y="2097"/>
                  <a:pt x="3704" y="1700"/>
                  <a:pt x="3533" y="1346"/>
                </a:cubicBezTo>
                <a:lnTo>
                  <a:pt x="3513" y="1306"/>
                </a:lnTo>
                <a:lnTo>
                  <a:pt x="4394" y="0"/>
                </a:ln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bg1"/>
            </a:bgClr>
          </a:pattFill>
          <a:ln w="15875" cap="rnd" cmpd="sng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dk1"/>
              </a:solidFill>
            </a:endParaRPr>
          </a:p>
        </p:txBody>
      </p:sp>
      <p:sp>
        <p:nvSpPr>
          <p:cNvPr id="14" name="任意多边形 3"/>
          <p:cNvSpPr/>
          <p:nvPr userDrawn="1">
            <p:custDataLst>
              <p:tags r:id="rId5"/>
            </p:custDataLst>
          </p:nvPr>
        </p:nvSpPr>
        <p:spPr>
          <a:xfrm rot="19440000">
            <a:off x="5792629" y="3783330"/>
            <a:ext cx="3575685" cy="1760696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574" h="3730">
                <a:moveTo>
                  <a:pt x="3863" y="0"/>
                </a:moveTo>
                <a:cubicBezTo>
                  <a:pt x="5473" y="0"/>
                  <a:pt x="6868" y="918"/>
                  <a:pt x="7555" y="2258"/>
                </a:cubicBezTo>
                <a:lnTo>
                  <a:pt x="7574" y="2295"/>
                </a:lnTo>
                <a:lnTo>
                  <a:pt x="6531" y="3730"/>
                </a:lnTo>
                <a:lnTo>
                  <a:pt x="6526" y="3701"/>
                </a:lnTo>
                <a:cubicBezTo>
                  <a:pt x="6314" y="2421"/>
                  <a:pt x="5203" y="1446"/>
                  <a:pt x="3863" y="1446"/>
                </a:cubicBezTo>
                <a:cubicBezTo>
                  <a:pt x="2593" y="1446"/>
                  <a:pt x="1528" y="2322"/>
                  <a:pt x="1240" y="3503"/>
                </a:cubicBezTo>
                <a:lnTo>
                  <a:pt x="1233" y="3534"/>
                </a:lnTo>
                <a:lnTo>
                  <a:pt x="0" y="2639"/>
                </a:lnTo>
                <a:lnTo>
                  <a:pt x="5" y="2625"/>
                </a:lnTo>
                <a:cubicBezTo>
                  <a:pt x="611" y="1088"/>
                  <a:pt x="2110" y="0"/>
                  <a:pt x="3863" y="0"/>
                </a:cubicBezTo>
                <a:close/>
              </a:path>
            </a:pathLst>
          </a:custGeom>
          <a:pattFill prst="wdDnDiag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  <a:effectLst>
            <a:outerShdw blurRad="330200" dir="16980000" algn="l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dk1"/>
              </a:solidFill>
            </a:endParaRPr>
          </a:p>
        </p:txBody>
      </p:sp>
      <p:sp>
        <p:nvSpPr>
          <p:cNvPr id="15" name="矩形 14"/>
          <p:cNvSpPr/>
          <p:nvPr userDrawn="1">
            <p:custDataLst>
              <p:tags r:id="rId6"/>
            </p:custDataLst>
          </p:nvPr>
        </p:nvSpPr>
        <p:spPr>
          <a:xfrm>
            <a:off x="-10715" y="858203"/>
            <a:ext cx="551974" cy="5153978"/>
          </a:xfrm>
          <a:prstGeom prst="rect">
            <a:avLst/>
          </a:pr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流程图: 或者 15"/>
          <p:cNvSpPr/>
          <p:nvPr userDrawn="1">
            <p:custDataLst>
              <p:tags r:id="rId7"/>
            </p:custDataLst>
          </p:nvPr>
        </p:nvSpPr>
        <p:spPr>
          <a:xfrm>
            <a:off x="165735" y="1090613"/>
            <a:ext cx="200025" cy="20002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流程图: 或者 16"/>
          <p:cNvSpPr/>
          <p:nvPr userDrawn="1">
            <p:custDataLst>
              <p:tags r:id="rId8"/>
            </p:custDataLst>
          </p:nvPr>
        </p:nvSpPr>
        <p:spPr>
          <a:xfrm>
            <a:off x="160020" y="5550218"/>
            <a:ext cx="211455" cy="211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/>
          <p:nvPr>
            <p:ph type="ctrTitle"/>
            <p:custDataLst>
              <p:tags r:id="rId9"/>
            </p:custDataLst>
          </p:nvPr>
        </p:nvSpPr>
        <p:spPr>
          <a:xfrm>
            <a:off x="996315" y="1468279"/>
            <a:ext cx="4772501" cy="2005489"/>
          </a:xfrm>
        </p:spPr>
        <p:txBody>
          <a:bodyPr lIns="101600" tIns="38100" rIns="25400" bIns="38100" anchor="b" anchorCtr="0">
            <a:normAutofit/>
          </a:bodyPr>
          <a:lstStyle>
            <a:lvl1pPr algn="l">
              <a:defRPr sz="8000" spc="600">
                <a:gradFill flip="none" rotWithShape="1">
                  <a:gsLst>
                    <a:gs pos="33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/>
          <p:nvPr>
            <p:ph type="subTitle" idx="1"/>
            <p:custDataLst>
              <p:tags r:id="rId10"/>
            </p:custDataLst>
          </p:nvPr>
        </p:nvSpPr>
        <p:spPr>
          <a:xfrm>
            <a:off x="996315" y="3482468"/>
            <a:ext cx="4772501" cy="225614"/>
          </a:xfrm>
        </p:spPr>
        <p:txBody>
          <a:bodyPr lIns="101600" tIns="38100" rIns="76200" bIns="38100">
            <a:normAutofit/>
          </a:bodyPr>
          <a:lstStyle>
            <a:lvl1pPr marL="0" indent="0" algn="dist" eaLnBrk="1" fontAlgn="auto" latinLnBrk="0" hangingPunct="1">
              <a:lnSpc>
                <a:spcPct val="100000"/>
              </a:lnSpc>
              <a:buNone/>
              <a:defRPr sz="1600" u="none" strike="noStrike" kern="1200" cap="none" spc="200" normalizeH="0" baseline="0">
                <a:gradFill>
                  <a:gsLst>
                    <a:gs pos="53000">
                      <a:srgbClr val="1543EF">
                        <a:alpha val="100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9" name="内容占位符 18"/>
          <p:cNvSpPr/>
          <p:nvPr>
            <p:ph sz="quarter" idx="13"/>
            <p:custDataLst>
              <p:tags r:id="rId14"/>
            </p:custDataLst>
          </p:nvPr>
        </p:nvSpPr>
        <p:spPr>
          <a:xfrm>
            <a:off x="1146335" y="4829497"/>
            <a:ext cx="3388995" cy="330729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1" name="内容占位符 20"/>
          <p:cNvSpPr/>
          <p:nvPr>
            <p:ph sz="quarter" idx="14"/>
            <p:custDataLst>
              <p:tags r:id="rId15"/>
            </p:custDataLst>
          </p:nvPr>
        </p:nvSpPr>
        <p:spPr>
          <a:xfrm>
            <a:off x="1147253" y="5166454"/>
            <a:ext cx="3388500" cy="332100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/>
          <p:nvPr>
            <p:ph idx="1"/>
            <p:custDataLst>
              <p:tags r:id="rId3"/>
            </p:custDataLst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chemeClr val="tx2">
                <a:lumMod val="50000"/>
                <a:alpha val="75000"/>
              </a:schemeClr>
            </a:gs>
            <a:gs pos="0">
              <a:schemeClr val="tx2">
                <a:lumMod val="50000"/>
              </a:schemeClr>
            </a:gs>
            <a:gs pos="41000">
              <a:schemeClr val="tx2">
                <a:lumMod val="5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8243710" y="1502093"/>
            <a:ext cx="94653" cy="947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同心圆 83"/>
          <p:cNvSpPr/>
          <p:nvPr>
            <p:custDataLst>
              <p:tags r:id="rId3"/>
            </p:custDataLst>
          </p:nvPr>
        </p:nvSpPr>
        <p:spPr>
          <a:xfrm>
            <a:off x="8138636" y="1502093"/>
            <a:ext cx="94653" cy="94774"/>
          </a:xfrm>
          <a:prstGeom prst="donut">
            <a:avLst>
              <a:gd name="adj" fmla="val 204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1" name="同心圆 84"/>
          <p:cNvSpPr/>
          <p:nvPr>
            <p:custDataLst>
              <p:tags r:id="rId4"/>
            </p:custDataLst>
          </p:nvPr>
        </p:nvSpPr>
        <p:spPr>
          <a:xfrm>
            <a:off x="8348783" y="1502093"/>
            <a:ext cx="94653" cy="94774"/>
          </a:xfrm>
          <a:prstGeom prst="donut">
            <a:avLst>
              <a:gd name="adj" fmla="val 204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 rot="16200000">
            <a:off x="4324350" y="1180624"/>
            <a:ext cx="495776" cy="914447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流程图: 或者 13"/>
          <p:cNvSpPr/>
          <p:nvPr userDrawn="1">
            <p:custDataLst>
              <p:tags r:id="rId6"/>
            </p:custDataLst>
          </p:nvPr>
        </p:nvSpPr>
        <p:spPr>
          <a:xfrm>
            <a:off x="199073" y="5653088"/>
            <a:ext cx="200025" cy="200025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流程图: 或者 14"/>
          <p:cNvSpPr/>
          <p:nvPr userDrawn="1">
            <p:custDataLst>
              <p:tags r:id="rId7"/>
            </p:custDataLst>
          </p:nvPr>
        </p:nvSpPr>
        <p:spPr>
          <a:xfrm>
            <a:off x="8748713" y="5653088"/>
            <a:ext cx="200025" cy="200025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/>
          <p:nvPr userDrawn="1">
            <p:ph type="title" hasCustomPrompt="1"/>
            <p:custDataLst>
              <p:tags r:id="rId8"/>
            </p:custDataLst>
          </p:nvPr>
        </p:nvSpPr>
        <p:spPr>
          <a:xfrm>
            <a:off x="4084321" y="2252187"/>
            <a:ext cx="4456748" cy="1773554"/>
          </a:xfrm>
        </p:spPr>
        <p:txBody>
          <a:bodyPr lIns="101600" tIns="38100" rIns="63500" bIns="38100" anchor="b" anchorCtr="0">
            <a:normAutofit/>
          </a:bodyPr>
          <a:lstStyle>
            <a:lvl1pPr algn="r">
              <a:defRPr sz="7200" u="none" strike="noStrike" kern="1200" cap="none" spc="300" normalizeH="0">
                <a:solidFill>
                  <a:schemeClr val="bg1"/>
                </a:solidFill>
                <a:uFillTx/>
                <a:latin typeface="微软雅黑" charset="-122"/>
                <a:ea typeface="微软雅黑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/>
          <p:nvPr userDrawn="1">
            <p:ph type="body" idx="1"/>
            <p:custDataLst>
              <p:tags r:id="rId9"/>
            </p:custDataLst>
          </p:nvPr>
        </p:nvSpPr>
        <p:spPr>
          <a:xfrm>
            <a:off x="4084321" y="4151948"/>
            <a:ext cx="4456748" cy="775335"/>
          </a:xfrm>
        </p:spPr>
        <p:txBody>
          <a:bodyPr lIns="101600" tIns="38100" rIns="76200" bIns="38100" anchor="t">
            <a:normAutofit/>
          </a:bodyPr>
          <a:lstStyle>
            <a:lvl1pPr marL="0" indent="0" algn="r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7" name="日期占位符 6"/>
          <p:cNvSpPr/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/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/>
          <p:nvPr>
            <p:ph sz="half" idx="1"/>
            <p:custDataLst>
              <p:tags r:id="rId3"/>
            </p:custDataLst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4679158" y="1571631"/>
            <a:ext cx="3962432" cy="4041680"/>
          </a:xfrm>
        </p:spPr>
        <p:txBody>
          <a:bodyPr>
            <a:normAutofit/>
          </a:bodyPr>
          <a:lstStyle>
            <a:lvl1pPr>
              <a:defRPr sz="1600">
                <a:latin typeface="微软雅黑" charset="-122"/>
                <a:ea typeface="微软雅黑" charset="-122"/>
              </a:defRPr>
            </a:lvl1pPr>
            <a:lvl2pPr>
              <a:defRPr sz="1600">
                <a:latin typeface="微软雅黑" charset="-122"/>
                <a:ea typeface="微软雅黑" charset="-122"/>
              </a:defRPr>
            </a:lvl2pPr>
            <a:lvl3pPr>
              <a:defRPr sz="1600">
                <a:latin typeface="微软雅黑" charset="-122"/>
                <a:ea typeface="微软雅黑" charset="-122"/>
              </a:defRPr>
            </a:lvl3pPr>
            <a:lvl4pPr>
              <a:defRPr sz="1600">
                <a:latin typeface="微软雅黑" charset="-122"/>
                <a:ea typeface="微软雅黑" charset="-122"/>
              </a:defRPr>
            </a:lvl4pPr>
            <a:lvl5pPr>
              <a:defRPr sz="1600">
                <a:latin typeface="微软雅黑" charset="-122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" name="日期占位符 7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/>
          <p:nvPr>
            <p:ph type="body" idx="1"/>
            <p:custDataLst>
              <p:tags r:id="rId3"/>
            </p:custDataLst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/>
          <p:nvPr>
            <p:ph type="body" sz="quarter" idx="3"/>
            <p:custDataLst>
              <p:tags r:id="rId5"/>
            </p:custDataLst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/>
          <p:nvPr>
            <p:ph sz="quarter" idx="4"/>
            <p:custDataLst>
              <p:tags r:id="rId6"/>
            </p:custDataLst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" name="日期占位符 9"/>
          <p:cNvSpPr/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/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/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-10239" y="846773"/>
            <a:ext cx="551974" cy="5153978"/>
          </a:xfrm>
          <a:prstGeom prst="rect">
            <a:avLst/>
          </a:pr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流程图: 或者 3"/>
          <p:cNvSpPr/>
          <p:nvPr userDrawn="1">
            <p:custDataLst>
              <p:tags r:id="rId3"/>
            </p:custDataLst>
          </p:nvPr>
        </p:nvSpPr>
        <p:spPr>
          <a:xfrm>
            <a:off x="165735" y="1090613"/>
            <a:ext cx="200025" cy="20002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流程图: 或者 4"/>
          <p:cNvSpPr/>
          <p:nvPr userDrawn="1">
            <p:custDataLst>
              <p:tags r:id="rId4"/>
            </p:custDataLst>
          </p:nvPr>
        </p:nvSpPr>
        <p:spPr>
          <a:xfrm>
            <a:off x="160020" y="5550218"/>
            <a:ext cx="211455" cy="211455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9" name="组合 8"/>
          <p:cNvGrpSpPr/>
          <p:nvPr userDrawn="1">
            <p:custDataLst>
              <p:tags r:id="rId5"/>
            </p:custDataLst>
          </p:nvPr>
        </p:nvGrpSpPr>
        <p:grpSpPr>
          <a:xfrm>
            <a:off x="8331994" y="1661636"/>
            <a:ext cx="304800" cy="94774"/>
            <a:chOff x="11583" y="3035"/>
            <a:chExt cx="1404" cy="436"/>
          </a:xfrm>
        </p:grpSpPr>
        <p:sp>
          <p:nvSpPr>
            <p:cNvPr id="10" name="椭圆 9"/>
            <p:cNvSpPr/>
            <p:nvPr>
              <p:custDataLst>
                <p:tags r:id="rId6"/>
              </p:custDataLst>
            </p:nvPr>
          </p:nvSpPr>
          <p:spPr>
            <a:xfrm>
              <a:off x="12067" y="3035"/>
              <a:ext cx="436" cy="4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1" name="同心圆 83"/>
            <p:cNvSpPr/>
            <p:nvPr>
              <p:custDataLst>
                <p:tags r:id="rId7"/>
              </p:custDataLst>
            </p:nvPr>
          </p:nvSpPr>
          <p:spPr>
            <a:xfrm>
              <a:off x="11583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2" name="同心圆 84"/>
            <p:cNvSpPr/>
            <p:nvPr>
              <p:custDataLst>
                <p:tags r:id="rId8"/>
              </p:custDataLst>
            </p:nvPr>
          </p:nvSpPr>
          <p:spPr>
            <a:xfrm>
              <a:off x="12551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2" name="标题 1"/>
          <p:cNvSpPr/>
          <p:nvPr>
            <p:ph type="title"/>
            <p:custDataLst>
              <p:tags r:id="rId9"/>
            </p:custDataLst>
          </p:nvPr>
        </p:nvSpPr>
        <p:spPr/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6" name="日期占位符 5"/>
          <p:cNvSpPr/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/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/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  <p:custDataLst>
              <p:tags r:id="rId2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anchor="ctr"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/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charset="-122"/>
                <a:ea typeface="微软雅黑" charset="-122"/>
              </a:defRPr>
            </a:lvl1pPr>
            <a:lvl2pPr indent="0" eaLnBrk="1" fontAlgn="auto" latinLnBrk="0" hangingPunct="1">
              <a:defRPr>
                <a:latin typeface="微软雅黑" charset="-122"/>
                <a:ea typeface="微软雅黑" charset="-122"/>
              </a:defRPr>
            </a:lvl2pPr>
            <a:lvl3pPr indent="0" eaLnBrk="1" fontAlgn="auto" latinLnBrk="0" hangingPunct="1">
              <a:defRPr>
                <a:latin typeface="微软雅黑" charset="-122"/>
                <a:ea typeface="微软雅黑" charset="-122"/>
              </a:defRPr>
            </a:lvl3pPr>
            <a:lvl4pPr indent="0" eaLnBrk="1" fontAlgn="auto" latinLnBrk="0" hangingPunct="1">
              <a:defRPr>
                <a:latin typeface="微软雅黑" charset="-122"/>
                <a:ea typeface="微软雅黑" charset="-122"/>
              </a:defRPr>
            </a:lvl4pPr>
            <a:lvl5pPr indent="0" eaLnBrk="1" fontAlgn="auto" latinLnBrk="0" hangingPunct="1">
              <a:defRPr>
                <a:latin typeface="微软雅黑" charset="-122"/>
                <a:ea typeface="微软雅黑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/>
          <p:nvPr>
            <p:ph type="pic" idx="1"/>
            <p:custDataLst>
              <p:tags r:id="rId3"/>
            </p:custDataLst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/>
          <p:nvPr>
            <p:ph type="body" sz="half" idx="2"/>
            <p:custDataLst>
              <p:tags r:id="rId4"/>
            </p:custDataLst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8" name="日期占位符 7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  <p:custDataLst>
              <p:tags r:id="rId2"/>
            </p:custDataLst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/>
          <p:nvPr>
            <p:ph type="body" orient="vert" idx="1"/>
            <p:custDataLst>
              <p:tags r:id="rId3"/>
            </p:custDataLst>
          </p:nvPr>
        </p:nvSpPr>
        <p:spPr>
          <a:xfrm>
            <a:off x="502444" y="1571625"/>
            <a:ext cx="7371076" cy="4041680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>
                <a:latin typeface="微软雅黑" charset="-122"/>
                <a:ea typeface="微软雅黑" charset="-122"/>
              </a:defRPr>
            </a:lvl1pPr>
            <a:lvl2pPr indent="0" eaLnBrk="1" fontAlgn="auto" latinLnBrk="0" hangingPunct="1">
              <a:defRPr>
                <a:latin typeface="微软雅黑" charset="-122"/>
                <a:ea typeface="微软雅黑" charset="-122"/>
              </a:defRPr>
            </a:lvl2pPr>
            <a:lvl3pPr indent="0" eaLnBrk="1" fontAlgn="auto" latinLnBrk="0" hangingPunct="1">
              <a:defRPr>
                <a:latin typeface="微软雅黑" charset="-122"/>
                <a:ea typeface="微软雅黑" charset="-122"/>
              </a:defRPr>
            </a:lvl3pPr>
            <a:lvl4pPr indent="0" eaLnBrk="1" fontAlgn="auto" latinLnBrk="0" hangingPunct="1">
              <a:defRPr>
                <a:latin typeface="微软雅黑" charset="-122"/>
                <a:ea typeface="微软雅黑" charset="-122"/>
              </a:defRPr>
            </a:lvl4pPr>
            <a:lvl5pPr indent="0" eaLnBrk="1" fontAlgn="auto" latinLnBrk="0" hangingPunct="1">
              <a:defRPr>
                <a:latin typeface="微软雅黑" charset="-122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/>
          <p:nvPr>
            <p:ph sz="quarter" idx="13"/>
            <p:custDataLst>
              <p:tags r:id="rId2"/>
            </p:custDataLst>
          </p:nvPr>
        </p:nvSpPr>
        <p:spPr>
          <a:xfrm>
            <a:off x="502448" y="1571631"/>
            <a:ext cx="8139178" cy="404168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/>
          <p:nvPr>
            <p:ph type="dt" sz="half" idx="14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15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/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9"/>
          <p:cNvSpPr/>
          <p:nvPr userDrawn="1">
            <p:custDataLst>
              <p:tags r:id="rId2"/>
            </p:custDataLst>
          </p:nvPr>
        </p:nvSpPr>
        <p:spPr>
          <a:xfrm>
            <a:off x="6827044" y="827246"/>
            <a:ext cx="2341245" cy="248745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97" h="6053">
                <a:moveTo>
                  <a:pt x="524" y="0"/>
                </a:moveTo>
                <a:lnTo>
                  <a:pt x="2326" y="0"/>
                </a:lnTo>
                <a:lnTo>
                  <a:pt x="2314" y="10"/>
                </a:lnTo>
                <a:cubicBezTo>
                  <a:pt x="1328" y="875"/>
                  <a:pt x="1115" y="2357"/>
                  <a:pt x="1867" y="3472"/>
                </a:cubicBezTo>
                <a:cubicBezTo>
                  <a:pt x="2684" y="4682"/>
                  <a:pt x="4326" y="5002"/>
                  <a:pt x="5537" y="4185"/>
                </a:cubicBezTo>
                <a:cubicBezTo>
                  <a:pt x="5584" y="4154"/>
                  <a:pt x="5630" y="4120"/>
                  <a:pt x="5674" y="4086"/>
                </a:cubicBezTo>
                <a:lnTo>
                  <a:pt x="5696" y="4068"/>
                </a:lnTo>
                <a:lnTo>
                  <a:pt x="5697" y="5708"/>
                </a:lnTo>
                <a:lnTo>
                  <a:pt x="5651" y="5728"/>
                </a:lnTo>
                <a:cubicBezTo>
                  <a:pt x="3895" y="6479"/>
                  <a:pt x="1800" y="5904"/>
                  <a:pt x="694" y="4264"/>
                </a:cubicBezTo>
                <a:cubicBezTo>
                  <a:pt x="-187" y="2959"/>
                  <a:pt x="-206" y="1325"/>
                  <a:pt x="505" y="34"/>
                </a:cubicBezTo>
                <a:lnTo>
                  <a:pt x="524" y="0"/>
                </a:lnTo>
                <a:close/>
              </a:path>
            </a:pathLst>
          </a:custGeom>
          <a:pattFill prst="diagBrick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4" name="任意多边形 2"/>
          <p:cNvSpPr/>
          <p:nvPr userDrawn="1">
            <p:custDataLst>
              <p:tags r:id="rId3"/>
            </p:custDataLst>
          </p:nvPr>
        </p:nvSpPr>
        <p:spPr>
          <a:xfrm>
            <a:off x="1729893" y="4424995"/>
            <a:ext cx="3593068" cy="15757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544" h="3309">
                <a:moveTo>
                  <a:pt x="3785" y="0"/>
                </a:moveTo>
                <a:cubicBezTo>
                  <a:pt x="5460" y="4"/>
                  <a:pt x="6993" y="1124"/>
                  <a:pt x="7447" y="2821"/>
                </a:cubicBezTo>
                <a:cubicBezTo>
                  <a:pt x="7490" y="2980"/>
                  <a:pt x="7522" y="3140"/>
                  <a:pt x="7543" y="3299"/>
                </a:cubicBezTo>
                <a:lnTo>
                  <a:pt x="7544" y="3309"/>
                </a:lnTo>
                <a:lnTo>
                  <a:pt x="6200" y="3309"/>
                </a:lnTo>
                <a:lnTo>
                  <a:pt x="6194" y="3280"/>
                </a:lnTo>
                <a:cubicBezTo>
                  <a:pt x="6185" y="3241"/>
                  <a:pt x="6176" y="3203"/>
                  <a:pt x="6166" y="3164"/>
                </a:cubicBezTo>
                <a:cubicBezTo>
                  <a:pt x="5811" y="1843"/>
                  <a:pt x="4454" y="1058"/>
                  <a:pt x="3132" y="1412"/>
                </a:cubicBezTo>
                <a:cubicBezTo>
                  <a:pt x="2210" y="1659"/>
                  <a:pt x="1550" y="2394"/>
                  <a:pt x="1354" y="3264"/>
                </a:cubicBezTo>
                <a:lnTo>
                  <a:pt x="1345" y="3309"/>
                </a:lnTo>
                <a:lnTo>
                  <a:pt x="0" y="3309"/>
                </a:lnTo>
                <a:lnTo>
                  <a:pt x="2" y="3294"/>
                </a:lnTo>
                <a:cubicBezTo>
                  <a:pt x="202" y="1821"/>
                  <a:pt x="1262" y="540"/>
                  <a:pt x="2789" y="131"/>
                </a:cubicBezTo>
                <a:cubicBezTo>
                  <a:pt x="3122" y="41"/>
                  <a:pt x="3456" y="-1"/>
                  <a:pt x="3785" y="0"/>
                </a:cubicBez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bg1"/>
            </a:bgClr>
          </a:pattFill>
          <a:ln cap="rnd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grpSp>
        <p:nvGrpSpPr>
          <p:cNvPr id="10" name="组合 9"/>
          <p:cNvGrpSpPr/>
          <p:nvPr userDrawn="1">
            <p:custDataLst>
              <p:tags r:id="rId4"/>
            </p:custDataLst>
          </p:nvPr>
        </p:nvGrpSpPr>
        <p:grpSpPr>
          <a:xfrm>
            <a:off x="8349615" y="5488305"/>
            <a:ext cx="304800" cy="94774"/>
            <a:chOff x="11583" y="3035"/>
            <a:chExt cx="1404" cy="436"/>
          </a:xfrm>
        </p:grpSpPr>
        <p:sp>
          <p:nvSpPr>
            <p:cNvPr id="11" name="椭圆 10"/>
            <p:cNvSpPr/>
            <p:nvPr>
              <p:custDataLst>
                <p:tags r:id="rId5"/>
              </p:custDataLst>
            </p:nvPr>
          </p:nvSpPr>
          <p:spPr>
            <a:xfrm>
              <a:off x="12067" y="3035"/>
              <a:ext cx="436" cy="4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2" name="同心圆 83"/>
            <p:cNvSpPr/>
            <p:nvPr>
              <p:custDataLst>
                <p:tags r:id="rId6"/>
              </p:custDataLst>
            </p:nvPr>
          </p:nvSpPr>
          <p:spPr>
            <a:xfrm>
              <a:off x="11583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3" name="同心圆 84"/>
            <p:cNvSpPr/>
            <p:nvPr>
              <p:custDataLst>
                <p:tags r:id="rId7"/>
              </p:custDataLst>
            </p:nvPr>
          </p:nvSpPr>
          <p:spPr>
            <a:xfrm>
              <a:off x="12551" y="3035"/>
              <a:ext cx="436" cy="436"/>
            </a:xfrm>
            <a:prstGeom prst="donut">
              <a:avLst>
                <a:gd name="adj" fmla="val 20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4" name="任意多边形 21"/>
          <p:cNvSpPr/>
          <p:nvPr userDrawn="1">
            <p:custDataLst>
              <p:tags r:id="rId8"/>
            </p:custDataLst>
          </p:nvPr>
        </p:nvSpPr>
        <p:spPr>
          <a:xfrm rot="14160000">
            <a:off x="699713" y="4117254"/>
            <a:ext cx="2649327" cy="3294935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563" h="6918">
                <a:moveTo>
                  <a:pt x="4499" y="0"/>
                </a:moveTo>
                <a:lnTo>
                  <a:pt x="4519" y="23"/>
                </a:lnTo>
                <a:cubicBezTo>
                  <a:pt x="5169" y="754"/>
                  <a:pt x="5563" y="1718"/>
                  <a:pt x="5563" y="2773"/>
                </a:cubicBezTo>
                <a:cubicBezTo>
                  <a:pt x="5563" y="5062"/>
                  <a:pt x="3707" y="6918"/>
                  <a:pt x="1417" y="6918"/>
                </a:cubicBezTo>
                <a:cubicBezTo>
                  <a:pt x="934" y="6918"/>
                  <a:pt x="471" y="6836"/>
                  <a:pt x="40" y="6684"/>
                </a:cubicBezTo>
                <a:lnTo>
                  <a:pt x="0" y="6670"/>
                </a:lnTo>
                <a:lnTo>
                  <a:pt x="848" y="5413"/>
                </a:lnTo>
                <a:lnTo>
                  <a:pt x="873" y="5418"/>
                </a:lnTo>
                <a:cubicBezTo>
                  <a:pt x="1049" y="5454"/>
                  <a:pt x="1231" y="5473"/>
                  <a:pt x="1417" y="5473"/>
                </a:cubicBezTo>
                <a:cubicBezTo>
                  <a:pt x="2908" y="5473"/>
                  <a:pt x="4117" y="4264"/>
                  <a:pt x="4117" y="2773"/>
                </a:cubicBezTo>
                <a:cubicBezTo>
                  <a:pt x="4117" y="2214"/>
                  <a:pt x="3947" y="1694"/>
                  <a:pt x="3656" y="1264"/>
                </a:cubicBezTo>
                <a:lnTo>
                  <a:pt x="3651" y="1257"/>
                </a:lnTo>
                <a:lnTo>
                  <a:pt x="4499" y="0"/>
                </a:lnTo>
                <a:close/>
              </a:path>
            </a:pathLst>
          </a:custGeom>
          <a:pattFill prst="solidDmnd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  <a:effectLst>
            <a:outerShdw blurRad="330200" dir="16980000" algn="l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dk1"/>
              </a:solidFill>
            </a:endParaRPr>
          </a:p>
        </p:txBody>
      </p:sp>
      <p:sp>
        <p:nvSpPr>
          <p:cNvPr id="15" name="任意多边形 3"/>
          <p:cNvSpPr/>
          <p:nvPr userDrawn="1">
            <p:custDataLst>
              <p:tags r:id="rId9"/>
            </p:custDataLst>
          </p:nvPr>
        </p:nvSpPr>
        <p:spPr>
          <a:xfrm rot="19440000">
            <a:off x="5544287" y="-270165"/>
            <a:ext cx="3237665" cy="2707289"/>
          </a:xfrm>
          <a:custGeom>
            <a:avLst/>
            <a:gdLst>
              <a:gd name="adj" fmla="val 1743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6798" h="5685">
                <a:moveTo>
                  <a:pt x="295" y="0"/>
                </a:moveTo>
                <a:lnTo>
                  <a:pt x="1524" y="893"/>
                </a:lnTo>
                <a:lnTo>
                  <a:pt x="1523" y="897"/>
                </a:lnTo>
                <a:cubicBezTo>
                  <a:pt x="1472" y="1103"/>
                  <a:pt x="1446" y="1318"/>
                  <a:pt x="1446" y="1539"/>
                </a:cubicBezTo>
                <a:cubicBezTo>
                  <a:pt x="1446" y="3030"/>
                  <a:pt x="2654" y="4239"/>
                  <a:pt x="4146" y="4239"/>
                </a:cubicBezTo>
                <a:cubicBezTo>
                  <a:pt x="4658" y="4239"/>
                  <a:pt x="5137" y="4096"/>
                  <a:pt x="5545" y="3848"/>
                </a:cubicBezTo>
                <a:lnTo>
                  <a:pt x="5570" y="3833"/>
                </a:lnTo>
                <a:lnTo>
                  <a:pt x="6798" y="4725"/>
                </a:lnTo>
                <a:lnTo>
                  <a:pt x="6782" y="4738"/>
                </a:lnTo>
                <a:cubicBezTo>
                  <a:pt x="6066" y="5329"/>
                  <a:pt x="5147" y="5685"/>
                  <a:pt x="4146" y="5685"/>
                </a:cubicBezTo>
                <a:cubicBezTo>
                  <a:pt x="1856" y="5685"/>
                  <a:pt x="0" y="3829"/>
                  <a:pt x="0" y="1539"/>
                </a:cubicBezTo>
                <a:cubicBezTo>
                  <a:pt x="0" y="1002"/>
                  <a:pt x="102" y="490"/>
                  <a:pt x="288" y="19"/>
                </a:cubicBezTo>
                <a:lnTo>
                  <a:pt x="295" y="0"/>
                </a:lnTo>
                <a:close/>
              </a:path>
            </a:pathLst>
          </a:custGeom>
          <a:pattFill prst="lgGrid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  <a:effectLst>
            <a:outerShdw blurRad="330200" dir="16980000" algn="l" rotWithShape="0">
              <a:schemeClr val="accent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dk1"/>
              </a:solidFill>
            </a:endParaRPr>
          </a:p>
        </p:txBody>
      </p:sp>
      <p:sp>
        <p:nvSpPr>
          <p:cNvPr id="6" name="日期占位符 5"/>
          <p:cNvSpPr/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/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/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/>
          <p:nvPr>
            <p:ph type="title"/>
            <p:custDataLst>
              <p:tags r:id="rId13"/>
            </p:custDataLst>
          </p:nvPr>
        </p:nvSpPr>
        <p:spPr>
          <a:xfrm>
            <a:off x="635318" y="1544003"/>
            <a:ext cx="5373529" cy="1702594"/>
          </a:xfrm>
        </p:spPr>
        <p:txBody>
          <a:bodyPr vert="horz" lIns="101600" tIns="38100" rIns="25400" bIns="38100" rtlCol="0" anchor="b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17" name="内容占位符 16"/>
          <p:cNvSpPr/>
          <p:nvPr>
            <p:ph sz="quarter" idx="13" hasCustomPrompt="1"/>
            <p:custDataLst>
              <p:tags r:id="rId14"/>
            </p:custDataLst>
          </p:nvPr>
        </p:nvSpPr>
        <p:spPr>
          <a:xfrm>
            <a:off x="640409" y="3316112"/>
            <a:ext cx="2949087" cy="5543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000" b="1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7"/>
          <p:cNvSpPr/>
          <p:nvPr userDrawn="1">
            <p:custDataLst>
              <p:tags r:id="rId2"/>
            </p:custDataLst>
          </p:nvPr>
        </p:nvSpPr>
        <p:spPr>
          <a:xfrm>
            <a:off x="21" y="857272"/>
            <a:ext cx="9144473" cy="274298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350"/>
          </a:p>
        </p:txBody>
      </p:sp>
      <p:sp>
        <p:nvSpPr>
          <p:cNvPr id="4" name="流程图: 或者 3"/>
          <p:cNvSpPr/>
          <p:nvPr userDrawn="1">
            <p:custDataLst>
              <p:tags r:id="rId3"/>
            </p:custDataLst>
          </p:nvPr>
        </p:nvSpPr>
        <p:spPr>
          <a:xfrm>
            <a:off x="227215" y="900156"/>
            <a:ext cx="181841" cy="181841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流程图: 或者 4"/>
          <p:cNvSpPr/>
          <p:nvPr userDrawn="1">
            <p:custDataLst>
              <p:tags r:id="rId4"/>
            </p:custDataLst>
          </p:nvPr>
        </p:nvSpPr>
        <p:spPr>
          <a:xfrm>
            <a:off x="8730659" y="900156"/>
            <a:ext cx="181841" cy="181841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/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/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/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600" y="1085400"/>
            <a:ext cx="8704800" cy="468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流程图: 或者 2"/>
          <p:cNvSpPr/>
          <p:nvPr userDrawn="1">
            <p:custDataLst>
              <p:tags r:id="rId3"/>
            </p:custDataLst>
          </p:nvPr>
        </p:nvSpPr>
        <p:spPr>
          <a:xfrm>
            <a:off x="8641784" y="1173242"/>
            <a:ext cx="200025" cy="200025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4" name="流程图: 或者 3"/>
          <p:cNvSpPr/>
          <p:nvPr userDrawn="1">
            <p:custDataLst>
              <p:tags r:id="rId4"/>
            </p:custDataLst>
          </p:nvPr>
        </p:nvSpPr>
        <p:spPr>
          <a:xfrm>
            <a:off x="8641784" y="5484733"/>
            <a:ext cx="200025" cy="200025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5" name="流程图: 或者 4"/>
          <p:cNvSpPr/>
          <p:nvPr userDrawn="1">
            <p:custDataLst>
              <p:tags r:id="rId5"/>
            </p:custDataLst>
          </p:nvPr>
        </p:nvSpPr>
        <p:spPr>
          <a:xfrm>
            <a:off x="302191" y="1173242"/>
            <a:ext cx="200025" cy="200025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11" name="流程图: 或者 10"/>
          <p:cNvSpPr/>
          <p:nvPr userDrawn="1">
            <p:custDataLst>
              <p:tags r:id="rId6"/>
            </p:custDataLst>
          </p:nvPr>
        </p:nvSpPr>
        <p:spPr>
          <a:xfrm>
            <a:off x="302191" y="5484733"/>
            <a:ext cx="200025" cy="200025"/>
          </a:xfrm>
          <a:prstGeom prst="flowChartOr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2" name="标题 1"/>
          <p:cNvSpPr/>
          <p:nvPr>
            <p:ph type="title"/>
            <p:custDataLst>
              <p:tags r:id="rId7"/>
            </p:custDataLst>
          </p:nvPr>
        </p:nvSpPr>
        <p:spPr>
          <a:xfrm>
            <a:off x="961200" y="1794150"/>
            <a:ext cx="7219800" cy="5427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8"/>
            </p:custDataLst>
          </p:nvPr>
        </p:nvSpPr>
        <p:spPr>
          <a:xfrm>
            <a:off x="960835" y="247995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4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/>
          <p:nvPr>
            <p:ph type="ftr" sz="quarter" idx="15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/>
          <p:nvPr>
            <p:ph type="sldNum" sz="quarter" idx="16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595" cy="514969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ym typeface="+mn-ea"/>
            </a:endParaRPr>
          </a:p>
        </p:txBody>
      </p:sp>
      <p:sp>
        <p:nvSpPr>
          <p:cNvPr id="3" name="Rectangle 27"/>
          <p:cNvSpPr/>
          <p:nvPr userDrawn="1">
            <p:custDataLst>
              <p:tags r:id="rId3"/>
            </p:custDataLst>
          </p:nvPr>
        </p:nvSpPr>
        <p:spPr>
          <a:xfrm>
            <a:off x="22" y="857272"/>
            <a:ext cx="3617574" cy="274298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350"/>
          </a:p>
        </p:txBody>
      </p:sp>
      <p:sp>
        <p:nvSpPr>
          <p:cNvPr id="4" name="流程图: 或者 3"/>
          <p:cNvSpPr/>
          <p:nvPr userDrawn="1">
            <p:custDataLst>
              <p:tags r:id="rId4"/>
            </p:custDataLst>
          </p:nvPr>
        </p:nvSpPr>
        <p:spPr>
          <a:xfrm>
            <a:off x="227215" y="900156"/>
            <a:ext cx="181841" cy="181841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流程图: 或者 4"/>
          <p:cNvSpPr/>
          <p:nvPr userDrawn="1">
            <p:custDataLst>
              <p:tags r:id="rId5"/>
            </p:custDataLst>
          </p:nvPr>
        </p:nvSpPr>
        <p:spPr>
          <a:xfrm>
            <a:off x="3225559" y="900156"/>
            <a:ext cx="181841" cy="181841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/>
          <p:nvPr>
            <p:ph type="title"/>
            <p:custDataLst>
              <p:tags r:id="rId6"/>
            </p:custDataLst>
          </p:nvPr>
        </p:nvSpPr>
        <p:spPr>
          <a:xfrm>
            <a:off x="437400" y="1435050"/>
            <a:ext cx="2970000" cy="6615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440100" y="218025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8"/>
            </p:custDataLst>
          </p:nvPr>
        </p:nvSpPr>
        <p:spPr>
          <a:xfrm>
            <a:off x="3825900" y="1434704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5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/>
          <p:nvPr>
            <p:ph type="ftr" sz="quarter" idx="16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/>
          <p:nvPr>
            <p:ph type="sldNum" sz="quarter" idx="17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3" name="Rectangle 27"/>
          <p:cNvSpPr/>
          <p:nvPr userDrawn="1">
            <p:custDataLst>
              <p:tags r:id="rId3"/>
            </p:custDataLst>
          </p:nvPr>
        </p:nvSpPr>
        <p:spPr>
          <a:xfrm>
            <a:off x="21" y="857272"/>
            <a:ext cx="9144473" cy="274298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350"/>
          </a:p>
        </p:txBody>
      </p:sp>
      <p:sp>
        <p:nvSpPr>
          <p:cNvPr id="4" name="流程图: 或者 3"/>
          <p:cNvSpPr/>
          <p:nvPr userDrawn="1">
            <p:custDataLst>
              <p:tags r:id="rId4"/>
            </p:custDataLst>
          </p:nvPr>
        </p:nvSpPr>
        <p:spPr>
          <a:xfrm>
            <a:off x="227215" y="900156"/>
            <a:ext cx="181841" cy="181841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流程图: 或者 4"/>
          <p:cNvSpPr/>
          <p:nvPr userDrawn="1">
            <p:custDataLst>
              <p:tags r:id="rId5"/>
            </p:custDataLst>
          </p:nvPr>
        </p:nvSpPr>
        <p:spPr>
          <a:xfrm>
            <a:off x="8730659" y="900156"/>
            <a:ext cx="181841" cy="181841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/>
          <p:nvPr>
            <p:ph type="title"/>
            <p:custDataLst>
              <p:tags r:id="rId6"/>
            </p:custDataLst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/>
          <p:nvPr>
            <p:ph type="body" sz="quarter" idx="13"/>
            <p:custDataLst>
              <p:tags r:id="rId7"/>
            </p:custDataLst>
          </p:nvPr>
        </p:nvSpPr>
        <p:spPr>
          <a:xfrm>
            <a:off x="459000" y="210195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/>
          <p:nvPr>
            <p:ph sz="quarter" idx="14"/>
            <p:custDataLst>
              <p:tags r:id="rId8"/>
            </p:custDataLst>
          </p:nvPr>
        </p:nvSpPr>
        <p:spPr>
          <a:xfrm>
            <a:off x="459581" y="296325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5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/>
          <p:nvPr>
            <p:ph type="ftr" sz="quarter" idx="16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/>
          <p:nvPr>
            <p:ph type="sldNum" sz="quarter" idx="17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4629151"/>
            <a:ext cx="9144000" cy="13715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13" name="Rectangle 27"/>
          <p:cNvSpPr/>
          <p:nvPr userDrawn="1">
            <p:custDataLst>
              <p:tags r:id="rId3"/>
            </p:custDataLst>
          </p:nvPr>
        </p:nvSpPr>
        <p:spPr>
          <a:xfrm>
            <a:off x="21" y="5726452"/>
            <a:ext cx="9144473" cy="274298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350"/>
          </a:p>
        </p:txBody>
      </p:sp>
      <p:sp>
        <p:nvSpPr>
          <p:cNvPr id="14" name="流程图: 或者 13"/>
          <p:cNvSpPr/>
          <p:nvPr userDrawn="1">
            <p:custDataLst>
              <p:tags r:id="rId4"/>
            </p:custDataLst>
          </p:nvPr>
        </p:nvSpPr>
        <p:spPr>
          <a:xfrm>
            <a:off x="227215" y="5769336"/>
            <a:ext cx="181841" cy="181841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流程图: 或者 14"/>
          <p:cNvSpPr/>
          <p:nvPr userDrawn="1">
            <p:custDataLst>
              <p:tags r:id="rId5"/>
            </p:custDataLst>
          </p:nvPr>
        </p:nvSpPr>
        <p:spPr>
          <a:xfrm>
            <a:off x="8730659" y="5769336"/>
            <a:ext cx="181841" cy="181841"/>
          </a:xfrm>
          <a:prstGeom prst="flowChartOr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/>
          <p:nvPr>
            <p:ph type="title"/>
            <p:custDataLst>
              <p:tags r:id="rId6"/>
            </p:custDataLst>
          </p:nvPr>
        </p:nvSpPr>
        <p:spPr>
          <a:xfrm>
            <a:off x="453600" y="1359450"/>
            <a:ext cx="8232300" cy="4239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/>
          <p:nvPr>
            <p:ph sz="quarter" idx="13"/>
            <p:custDataLst>
              <p:tags r:id="rId7"/>
            </p:custDataLst>
          </p:nvPr>
        </p:nvSpPr>
        <p:spPr>
          <a:xfrm>
            <a:off x="453628" y="211815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/>
          <p:nvPr>
            <p:ph type="body" sz="quarter" idx="14"/>
            <p:custDataLst>
              <p:tags r:id="rId8"/>
            </p:custDataLst>
          </p:nvPr>
        </p:nvSpPr>
        <p:spPr>
          <a:xfrm>
            <a:off x="445500" y="474255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/>
          <p:nvPr>
            <p:ph type="dt" sz="half" idx="15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/>
          <p:nvPr>
            <p:ph type="ftr" sz="quarter" idx="16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/>
          <p:nvPr>
            <p:ph type="sldNum" sz="quarter" idx="17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227.xml"/><Relationship Id="rId23" Type="http://schemas.openxmlformats.org/officeDocument/2006/relationships/tags" Target="../tags/tag226.xml"/><Relationship Id="rId22" Type="http://schemas.openxmlformats.org/officeDocument/2006/relationships/tags" Target="../tags/tag225.xml"/><Relationship Id="rId21" Type="http://schemas.openxmlformats.org/officeDocument/2006/relationships/tags" Target="../tags/tag224.xml"/><Relationship Id="rId20" Type="http://schemas.openxmlformats.org/officeDocument/2006/relationships/tags" Target="../tags/tag223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22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4" Type="http://schemas.openxmlformats.org/officeDocument/2006/relationships/tags" Target="../tags/tag383.xml"/><Relationship Id="rId23" Type="http://schemas.openxmlformats.org/officeDocument/2006/relationships/tags" Target="../tags/tag382.xml"/><Relationship Id="rId22" Type="http://schemas.openxmlformats.org/officeDocument/2006/relationships/tags" Target="../tags/tag381.xml"/><Relationship Id="rId21" Type="http://schemas.openxmlformats.org/officeDocument/2006/relationships/tags" Target="../tags/tag380.xml"/><Relationship Id="rId20" Type="http://schemas.openxmlformats.org/officeDocument/2006/relationships/tags" Target="../tags/tag379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378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5" Type="http://schemas.openxmlformats.org/officeDocument/2006/relationships/theme" Target="../theme/theme4.xml"/><Relationship Id="rId24" Type="http://schemas.openxmlformats.org/officeDocument/2006/relationships/tags" Target="../tags/tag547.xml"/><Relationship Id="rId23" Type="http://schemas.openxmlformats.org/officeDocument/2006/relationships/tags" Target="../tags/tag546.xml"/><Relationship Id="rId22" Type="http://schemas.openxmlformats.org/officeDocument/2006/relationships/tags" Target="../tags/tag545.xml"/><Relationship Id="rId21" Type="http://schemas.openxmlformats.org/officeDocument/2006/relationships/tags" Target="../tags/tag544.xml"/><Relationship Id="rId20" Type="http://schemas.openxmlformats.org/officeDocument/2006/relationships/tags" Target="../tags/tag543.xml"/><Relationship Id="rId2" Type="http://schemas.openxmlformats.org/officeDocument/2006/relationships/slideLayout" Target="../slideLayouts/slideLayout49.xml"/><Relationship Id="rId19" Type="http://schemas.openxmlformats.org/officeDocument/2006/relationships/tags" Target="../tags/tag542.xml"/><Relationship Id="rId18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8.xml"/><Relationship Id="rId25" Type="http://schemas.openxmlformats.org/officeDocument/2006/relationships/theme" Target="../theme/theme5.xml"/><Relationship Id="rId24" Type="http://schemas.openxmlformats.org/officeDocument/2006/relationships/tags" Target="../tags/tag711.xml"/><Relationship Id="rId23" Type="http://schemas.openxmlformats.org/officeDocument/2006/relationships/tags" Target="../tags/tag710.xml"/><Relationship Id="rId22" Type="http://schemas.openxmlformats.org/officeDocument/2006/relationships/tags" Target="../tags/tag709.xml"/><Relationship Id="rId21" Type="http://schemas.openxmlformats.org/officeDocument/2006/relationships/tags" Target="../tags/tag708.xml"/><Relationship Id="rId20" Type="http://schemas.openxmlformats.org/officeDocument/2006/relationships/tags" Target="../tags/tag707.xml"/><Relationship Id="rId2" Type="http://schemas.openxmlformats.org/officeDocument/2006/relationships/slideLayout" Target="../slideLayouts/slideLayout67.xml"/><Relationship Id="rId19" Type="http://schemas.openxmlformats.org/officeDocument/2006/relationships/tags" Target="../tags/tag706.xml"/><Relationship Id="rId18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0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6.xml"/><Relationship Id="rId25" Type="http://schemas.openxmlformats.org/officeDocument/2006/relationships/theme" Target="../theme/theme6.xml"/><Relationship Id="rId24" Type="http://schemas.openxmlformats.org/officeDocument/2006/relationships/tags" Target="../tags/tag875.xml"/><Relationship Id="rId23" Type="http://schemas.openxmlformats.org/officeDocument/2006/relationships/tags" Target="../tags/tag874.xml"/><Relationship Id="rId22" Type="http://schemas.openxmlformats.org/officeDocument/2006/relationships/tags" Target="../tags/tag873.xml"/><Relationship Id="rId21" Type="http://schemas.openxmlformats.org/officeDocument/2006/relationships/tags" Target="../tags/tag872.xml"/><Relationship Id="rId20" Type="http://schemas.openxmlformats.org/officeDocument/2006/relationships/tags" Target="../tags/tag871.xml"/><Relationship Id="rId2" Type="http://schemas.openxmlformats.org/officeDocument/2006/relationships/slideLayout" Target="../slideLayouts/slideLayout85.xml"/><Relationship Id="rId19" Type="http://schemas.openxmlformats.org/officeDocument/2006/relationships/tags" Target="../tags/tag870.xml"/><Relationship Id="rId18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/>
          <p:nvPr>
            <p:ph type="title" idx="4294967295"/>
            <p:custDataLst>
              <p:tags r:id="rId12"/>
            </p:custDataLst>
          </p:nvPr>
        </p:nvSpPr>
        <p:spPr bwMode="auto">
          <a:xfrm>
            <a:off x="502444" y="442913"/>
            <a:ext cx="81391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/>
          <p:nvPr>
            <p:ph type="body" idx="9"/>
            <p:custDataLst>
              <p:tags r:id="rId13"/>
            </p:custDataLst>
          </p:nvPr>
        </p:nvSpPr>
        <p:spPr bwMode="auto">
          <a:xfrm>
            <a:off x="502444" y="952500"/>
            <a:ext cx="8139113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/>
          <p:nvPr>
            <p:ph type="dt" sz="half" idx="2"/>
            <p:custDataLst>
              <p:tags r:id="rId14"/>
            </p:custDataLst>
          </p:nvPr>
        </p:nvSpPr>
        <p:spPr>
          <a:xfrm>
            <a:off x="659606" y="6350000"/>
            <a:ext cx="2025254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hangingPunct="1"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页脚占位符 4"/>
          <p:cNvSpPr/>
          <p:nvPr>
            <p:ph type="ftr" sz="quarter" idx="3"/>
            <p:custDataLst>
              <p:tags r:id="rId15"/>
            </p:custDataLst>
          </p:nvPr>
        </p:nvSpPr>
        <p:spPr>
          <a:xfrm>
            <a:off x="3087291" y="6350000"/>
            <a:ext cx="296941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hangingPunct="1"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/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50000"/>
            <a:ext cx="2025254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eaLnBrk="1" hangingPunct="1"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微软雅黑" charset="-122"/>
                <a:cs typeface="微软雅黑" charset="-122"/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  <p:sp>
        <p:nvSpPr>
          <p:cNvPr id="2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noProof="1">
              <a:latin typeface="微软雅黑" charset="-122"/>
              <a:cs typeface="微软雅黑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kern="1200" spc="200">
          <a:solidFill>
            <a:schemeClr val="tx1"/>
          </a:solidFill>
          <a:latin typeface="微软雅黑" charset="-122"/>
          <a:ea typeface="微软雅黑" charset="-122"/>
          <a:cs typeface="微软雅黑" charset="-122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微软雅黑" charset="-122"/>
          <a:ea typeface="微软雅黑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微软雅黑" charset="-122"/>
          <a:ea typeface="微软雅黑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微软雅黑" charset="-122"/>
          <a:ea typeface="微软雅黑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微软雅黑" charset="-122"/>
          <a:ea typeface="微软雅黑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微软雅黑" charset="-122"/>
          <a:ea typeface="微软雅黑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微软雅黑" charset="-122"/>
          <a:ea typeface="微软雅黑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微软雅黑" charset="-122"/>
          <a:ea typeface="微软雅黑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微软雅黑" charset="-122"/>
          <a:ea typeface="微软雅黑" charset="-122"/>
        </a:defRPr>
      </a:lvl9pPr>
    </p:titleStyle>
    <p:bodyStyle>
      <a:lvl1pPr marL="171450" indent="-17145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charset="0"/>
        <a:buChar char="•"/>
        <a:defRPr sz="1200" kern="1200" spc="150">
          <a:solidFill>
            <a:schemeClr val="tx1"/>
          </a:solidFill>
          <a:latin typeface="微软雅黑" charset="-122"/>
          <a:ea typeface="微软雅黑" charset="-122"/>
          <a:cs typeface="微软雅黑" charset="-122"/>
        </a:defRPr>
      </a:lvl1pPr>
      <a:lvl2pPr marL="5143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charset="-122"/>
          <a:ea typeface="微软雅黑" charset="-122"/>
          <a:cs typeface="微软雅黑" charset="-122"/>
        </a:defRPr>
      </a:lvl2pPr>
      <a:lvl3pPr marL="8572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charset="-122"/>
          <a:ea typeface="微软雅黑" charset="-122"/>
          <a:cs typeface="微软雅黑" charset="-122"/>
        </a:defRPr>
      </a:lvl3pPr>
      <a:lvl4pPr marL="12001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charset="-122"/>
          <a:ea typeface="微软雅黑" charset="-122"/>
          <a:cs typeface="微软雅黑" charset="-122"/>
        </a:defRPr>
      </a:lvl4pPr>
      <a:lvl5pPr marL="15430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charset="-122"/>
          <a:ea typeface="微软雅黑" charset="-122"/>
          <a:cs typeface="微软雅黑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  <p:custDataLst>
              <p:tags r:id="rId19"/>
            </p:custDataLst>
          </p:nvPr>
        </p:nvSpPr>
        <p:spPr>
          <a:xfrm>
            <a:off x="502412" y="1189673"/>
            <a:ext cx="8139178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20"/>
            </p:custDataLst>
          </p:nvPr>
        </p:nvSpPr>
        <p:spPr>
          <a:xfrm>
            <a:off x="502412" y="1578299"/>
            <a:ext cx="8139178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2"/>
            <p:custDataLst>
              <p:tags r:id="rId21"/>
            </p:custDataLst>
          </p:nvPr>
        </p:nvSpPr>
        <p:spPr>
          <a:xfrm>
            <a:off x="659807" y="561962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  <p:custDataLst>
              <p:tags r:id="rId22"/>
            </p:custDataLst>
          </p:nvPr>
        </p:nvSpPr>
        <p:spPr>
          <a:xfrm>
            <a:off x="3087000" y="5619625"/>
            <a:ext cx="297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62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charset="0"/>
          <a:ea typeface="汉仪中等线简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charset="0"/>
          <a:ea typeface="汉仪中等线简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charset="0"/>
          <a:ea typeface="汉仪中等线简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charset="0"/>
          <a:ea typeface="汉仪中等线简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charset="0"/>
          <a:ea typeface="汉仪中等线简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charset="0"/>
          <a:ea typeface="汉仪中等线简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  <p:custDataLst>
              <p:tags r:id="rId19"/>
            </p:custDataLst>
          </p:nvPr>
        </p:nvSpPr>
        <p:spPr>
          <a:xfrm>
            <a:off x="502412" y="1189673"/>
            <a:ext cx="8139178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20"/>
            </p:custDataLst>
          </p:nvPr>
        </p:nvSpPr>
        <p:spPr>
          <a:xfrm>
            <a:off x="502412" y="1578299"/>
            <a:ext cx="8139178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2"/>
            <p:custDataLst>
              <p:tags r:id="rId21"/>
            </p:custDataLst>
          </p:nvPr>
        </p:nvSpPr>
        <p:spPr>
          <a:xfrm>
            <a:off x="659807" y="561962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  <p:custDataLst>
              <p:tags r:id="rId22"/>
            </p:custDataLst>
          </p:nvPr>
        </p:nvSpPr>
        <p:spPr>
          <a:xfrm>
            <a:off x="3087000" y="5619625"/>
            <a:ext cx="297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62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汉仪中等线简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charset="0"/>
          <a:ea typeface="汉仪中等线简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charset="0"/>
          <a:ea typeface="汉仪中等线简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charset="0"/>
          <a:ea typeface="汉仪中等线简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charset="0"/>
          <a:ea typeface="汉仪中等线简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charset="0"/>
          <a:ea typeface="汉仪中等线简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charset="0"/>
          <a:ea typeface="汉仪中等线简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  <p:custDataLst>
              <p:tags r:id="rId19"/>
            </p:custDataLst>
          </p:nvPr>
        </p:nvSpPr>
        <p:spPr>
          <a:xfrm>
            <a:off x="502412" y="1189673"/>
            <a:ext cx="8139178" cy="33147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20"/>
            </p:custDataLst>
          </p:nvPr>
        </p:nvSpPr>
        <p:spPr>
          <a:xfrm>
            <a:off x="502412" y="1571631"/>
            <a:ext cx="8139178" cy="404168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2"/>
            <p:custDataLst>
              <p:tags r:id="rId21"/>
            </p:custDataLst>
          </p:nvPr>
        </p:nvSpPr>
        <p:spPr>
          <a:xfrm>
            <a:off x="659807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  <p:custDataLst>
              <p:tags r:id="rId22"/>
            </p:custDataLst>
          </p:nvPr>
        </p:nvSpPr>
        <p:spPr>
          <a:xfrm>
            <a:off x="3087000" y="561962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/>
          </a:solidFill>
          <a:uFillTx/>
          <a:latin typeface="Arial" charset="0"/>
          <a:ea typeface="微软雅黑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  <p:custDataLst>
              <p:tags r:id="rId19"/>
            </p:custDataLst>
          </p:nvPr>
        </p:nvSpPr>
        <p:spPr>
          <a:xfrm>
            <a:off x="502412" y="1189673"/>
            <a:ext cx="8139178" cy="33147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20"/>
            </p:custDataLst>
          </p:nvPr>
        </p:nvSpPr>
        <p:spPr>
          <a:xfrm>
            <a:off x="502412" y="1571631"/>
            <a:ext cx="8139178" cy="404168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2"/>
            <p:custDataLst>
              <p:tags r:id="rId21"/>
            </p:custDataLst>
          </p:nvPr>
        </p:nvSpPr>
        <p:spPr>
          <a:xfrm>
            <a:off x="659807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  <p:custDataLst>
              <p:tags r:id="rId22"/>
            </p:custDataLst>
          </p:nvPr>
        </p:nvSpPr>
        <p:spPr>
          <a:xfrm>
            <a:off x="3087000" y="561962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/>
          </a:solidFill>
          <a:uFillTx/>
          <a:latin typeface="Arial" charset="0"/>
          <a:ea typeface="微软雅黑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/>
          <p:nvPr>
            <p:ph type="title"/>
            <p:custDataLst>
              <p:tags r:id="rId19"/>
            </p:custDataLst>
          </p:nvPr>
        </p:nvSpPr>
        <p:spPr>
          <a:xfrm>
            <a:off x="502412" y="1189673"/>
            <a:ext cx="8139178" cy="33147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/>
          <p:nvPr>
            <p:ph type="body" idx="1"/>
            <p:custDataLst>
              <p:tags r:id="rId20"/>
            </p:custDataLst>
          </p:nvPr>
        </p:nvSpPr>
        <p:spPr>
          <a:xfrm>
            <a:off x="502412" y="1571631"/>
            <a:ext cx="8139178" cy="404168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2"/>
            <p:custDataLst>
              <p:tags r:id="rId21"/>
            </p:custDataLst>
          </p:nvPr>
        </p:nvSpPr>
        <p:spPr>
          <a:xfrm>
            <a:off x="659807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/>
          <p:nvPr>
            <p:ph type="ftr" sz="quarter" idx="3"/>
            <p:custDataLst>
              <p:tags r:id="rId22"/>
            </p:custDataLst>
          </p:nvPr>
        </p:nvSpPr>
        <p:spPr>
          <a:xfrm>
            <a:off x="3087000" y="561962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/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charset="0"/>
          <a:ea typeface="微软雅黑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charset="0"/>
          <a:ea typeface="微软雅黑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883.xml"/><Relationship Id="rId8" Type="http://schemas.openxmlformats.org/officeDocument/2006/relationships/tags" Target="../tags/tag882.xml"/><Relationship Id="rId7" Type="http://schemas.openxmlformats.org/officeDocument/2006/relationships/tags" Target="../tags/tag881.xml"/><Relationship Id="rId6" Type="http://schemas.openxmlformats.org/officeDocument/2006/relationships/image" Target="../media/image13.png"/><Relationship Id="rId5" Type="http://schemas.openxmlformats.org/officeDocument/2006/relationships/tags" Target="../tags/tag880.xml"/><Relationship Id="rId4" Type="http://schemas.openxmlformats.org/officeDocument/2006/relationships/tags" Target="../tags/tag879.xml"/><Relationship Id="rId3" Type="http://schemas.openxmlformats.org/officeDocument/2006/relationships/tags" Target="../tags/tag878.xml"/><Relationship Id="rId2" Type="http://schemas.openxmlformats.org/officeDocument/2006/relationships/tags" Target="../tags/tag877.xml"/><Relationship Id="rId11" Type="http://schemas.openxmlformats.org/officeDocument/2006/relationships/slideLayout" Target="../slideLayouts/slideLayout72.xml"/><Relationship Id="rId10" Type="http://schemas.openxmlformats.org/officeDocument/2006/relationships/tags" Target="../tags/tag884.xml"/><Relationship Id="rId1" Type="http://schemas.openxmlformats.org/officeDocument/2006/relationships/tags" Target="../tags/tag87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7" Type="http://schemas.openxmlformats.org/officeDocument/2006/relationships/tags" Target="../tags/tag969.xml"/><Relationship Id="rId6" Type="http://schemas.openxmlformats.org/officeDocument/2006/relationships/image" Target="../media/image16.jpeg"/><Relationship Id="rId5" Type="http://schemas.openxmlformats.org/officeDocument/2006/relationships/tags" Target="../tags/tag968.xml"/><Relationship Id="rId4" Type="http://schemas.openxmlformats.org/officeDocument/2006/relationships/tags" Target="../tags/tag967.xml"/><Relationship Id="rId3" Type="http://schemas.openxmlformats.org/officeDocument/2006/relationships/tags" Target="../tags/tag966.xml"/><Relationship Id="rId2" Type="http://schemas.openxmlformats.org/officeDocument/2006/relationships/tags" Target="../tags/tag965.xml"/><Relationship Id="rId1" Type="http://schemas.openxmlformats.org/officeDocument/2006/relationships/tags" Target="../tags/tag96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2.xml"/><Relationship Id="rId8" Type="http://schemas.openxmlformats.org/officeDocument/2006/relationships/tags" Target="../tags/tag976.xml"/><Relationship Id="rId7" Type="http://schemas.openxmlformats.org/officeDocument/2006/relationships/image" Target="../media/image17.jpeg"/><Relationship Id="rId6" Type="http://schemas.openxmlformats.org/officeDocument/2006/relationships/tags" Target="../tags/tag975.xml"/><Relationship Id="rId5" Type="http://schemas.openxmlformats.org/officeDocument/2006/relationships/tags" Target="../tags/tag974.xml"/><Relationship Id="rId4" Type="http://schemas.openxmlformats.org/officeDocument/2006/relationships/tags" Target="../tags/tag973.xml"/><Relationship Id="rId3" Type="http://schemas.openxmlformats.org/officeDocument/2006/relationships/tags" Target="../tags/tag972.xml"/><Relationship Id="rId2" Type="http://schemas.openxmlformats.org/officeDocument/2006/relationships/tags" Target="../tags/tag971.xml"/><Relationship Id="rId1" Type="http://schemas.openxmlformats.org/officeDocument/2006/relationships/tags" Target="../tags/tag97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7" Type="http://schemas.openxmlformats.org/officeDocument/2006/relationships/tags" Target="../tags/tag982.xml"/><Relationship Id="rId6" Type="http://schemas.openxmlformats.org/officeDocument/2006/relationships/image" Target="../media/image18.jpeg"/><Relationship Id="rId5" Type="http://schemas.openxmlformats.org/officeDocument/2006/relationships/tags" Target="../tags/tag981.xml"/><Relationship Id="rId4" Type="http://schemas.openxmlformats.org/officeDocument/2006/relationships/tags" Target="../tags/tag980.xml"/><Relationship Id="rId3" Type="http://schemas.openxmlformats.org/officeDocument/2006/relationships/tags" Target="../tags/tag979.xml"/><Relationship Id="rId2" Type="http://schemas.openxmlformats.org/officeDocument/2006/relationships/tags" Target="../tags/tag978.xml"/><Relationship Id="rId1" Type="http://schemas.openxmlformats.org/officeDocument/2006/relationships/tags" Target="../tags/tag97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2.xml"/><Relationship Id="rId8" Type="http://schemas.openxmlformats.org/officeDocument/2006/relationships/tags" Target="../tags/tag989.xml"/><Relationship Id="rId7" Type="http://schemas.openxmlformats.org/officeDocument/2006/relationships/image" Target="../media/image19.jpeg"/><Relationship Id="rId6" Type="http://schemas.openxmlformats.org/officeDocument/2006/relationships/tags" Target="../tags/tag988.xml"/><Relationship Id="rId5" Type="http://schemas.openxmlformats.org/officeDocument/2006/relationships/tags" Target="../tags/tag987.xml"/><Relationship Id="rId4" Type="http://schemas.openxmlformats.org/officeDocument/2006/relationships/tags" Target="../tags/tag986.xml"/><Relationship Id="rId3" Type="http://schemas.openxmlformats.org/officeDocument/2006/relationships/tags" Target="../tags/tag985.xml"/><Relationship Id="rId2" Type="http://schemas.openxmlformats.org/officeDocument/2006/relationships/tags" Target="../tags/tag984.xml"/><Relationship Id="rId1" Type="http://schemas.openxmlformats.org/officeDocument/2006/relationships/tags" Target="../tags/tag983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2.xml"/><Relationship Id="rId6" Type="http://schemas.openxmlformats.org/officeDocument/2006/relationships/tags" Target="../tags/tag995.xml"/><Relationship Id="rId5" Type="http://schemas.openxmlformats.org/officeDocument/2006/relationships/tags" Target="../tags/tag994.xml"/><Relationship Id="rId4" Type="http://schemas.openxmlformats.org/officeDocument/2006/relationships/tags" Target="../tags/tag993.xml"/><Relationship Id="rId3" Type="http://schemas.openxmlformats.org/officeDocument/2006/relationships/tags" Target="../tags/tag992.xml"/><Relationship Id="rId2" Type="http://schemas.openxmlformats.org/officeDocument/2006/relationships/tags" Target="../tags/tag991.xml"/><Relationship Id="rId1" Type="http://schemas.openxmlformats.org/officeDocument/2006/relationships/tags" Target="../tags/tag990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9.xml"/><Relationship Id="rId6" Type="http://schemas.openxmlformats.org/officeDocument/2006/relationships/tags" Target="../tags/tag1001.xml"/><Relationship Id="rId5" Type="http://schemas.openxmlformats.org/officeDocument/2006/relationships/tags" Target="../tags/tag1000.xml"/><Relationship Id="rId4" Type="http://schemas.openxmlformats.org/officeDocument/2006/relationships/tags" Target="../tags/tag999.xml"/><Relationship Id="rId3" Type="http://schemas.openxmlformats.org/officeDocument/2006/relationships/tags" Target="../tags/tag998.xml"/><Relationship Id="rId2" Type="http://schemas.openxmlformats.org/officeDocument/2006/relationships/tags" Target="../tags/tag997.xml"/><Relationship Id="rId1" Type="http://schemas.openxmlformats.org/officeDocument/2006/relationships/tags" Target="../tags/tag996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9.xml"/><Relationship Id="rId6" Type="http://schemas.openxmlformats.org/officeDocument/2006/relationships/tags" Target="../tags/tag1007.xml"/><Relationship Id="rId5" Type="http://schemas.openxmlformats.org/officeDocument/2006/relationships/tags" Target="../tags/tag1006.xml"/><Relationship Id="rId4" Type="http://schemas.openxmlformats.org/officeDocument/2006/relationships/tags" Target="../tags/tag1005.xml"/><Relationship Id="rId3" Type="http://schemas.openxmlformats.org/officeDocument/2006/relationships/tags" Target="../tags/tag1004.xml"/><Relationship Id="rId2" Type="http://schemas.openxmlformats.org/officeDocument/2006/relationships/tags" Target="../tags/tag1003.xml"/><Relationship Id="rId1" Type="http://schemas.openxmlformats.org/officeDocument/2006/relationships/tags" Target="../tags/tag1002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9.xml"/><Relationship Id="rId6" Type="http://schemas.openxmlformats.org/officeDocument/2006/relationships/tags" Target="../tags/tag1013.xml"/><Relationship Id="rId5" Type="http://schemas.openxmlformats.org/officeDocument/2006/relationships/tags" Target="../tags/tag1012.xml"/><Relationship Id="rId4" Type="http://schemas.openxmlformats.org/officeDocument/2006/relationships/tags" Target="../tags/tag1011.xml"/><Relationship Id="rId3" Type="http://schemas.openxmlformats.org/officeDocument/2006/relationships/tags" Target="../tags/tag1010.xml"/><Relationship Id="rId2" Type="http://schemas.openxmlformats.org/officeDocument/2006/relationships/tags" Target="../tags/tag1009.xml"/><Relationship Id="rId1" Type="http://schemas.openxmlformats.org/officeDocument/2006/relationships/tags" Target="../tags/tag1008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022.xml"/><Relationship Id="rId8" Type="http://schemas.openxmlformats.org/officeDocument/2006/relationships/tags" Target="../tags/tag1021.xml"/><Relationship Id="rId7" Type="http://schemas.openxmlformats.org/officeDocument/2006/relationships/tags" Target="../tags/tag1020.xml"/><Relationship Id="rId6" Type="http://schemas.openxmlformats.org/officeDocument/2006/relationships/tags" Target="../tags/tag1019.xml"/><Relationship Id="rId5" Type="http://schemas.openxmlformats.org/officeDocument/2006/relationships/tags" Target="../tags/tag1018.xml"/><Relationship Id="rId4" Type="http://schemas.openxmlformats.org/officeDocument/2006/relationships/tags" Target="../tags/tag1017.xml"/><Relationship Id="rId3" Type="http://schemas.openxmlformats.org/officeDocument/2006/relationships/tags" Target="../tags/tag1016.xml"/><Relationship Id="rId2" Type="http://schemas.openxmlformats.org/officeDocument/2006/relationships/tags" Target="../tags/tag1015.xml"/><Relationship Id="rId11" Type="http://schemas.openxmlformats.org/officeDocument/2006/relationships/slideLayout" Target="../slideLayouts/slideLayout49.xml"/><Relationship Id="rId10" Type="http://schemas.openxmlformats.org/officeDocument/2006/relationships/tags" Target="../tags/tag1023.xml"/><Relationship Id="rId1" Type="http://schemas.openxmlformats.org/officeDocument/2006/relationships/tags" Target="../tags/tag1014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9.xml"/><Relationship Id="rId6" Type="http://schemas.openxmlformats.org/officeDocument/2006/relationships/tags" Target="../tags/tag1029.xml"/><Relationship Id="rId5" Type="http://schemas.openxmlformats.org/officeDocument/2006/relationships/tags" Target="../tags/tag1028.xml"/><Relationship Id="rId4" Type="http://schemas.openxmlformats.org/officeDocument/2006/relationships/tags" Target="../tags/tag1027.xml"/><Relationship Id="rId3" Type="http://schemas.openxmlformats.org/officeDocument/2006/relationships/tags" Target="../tags/tag1026.xml"/><Relationship Id="rId2" Type="http://schemas.openxmlformats.org/officeDocument/2006/relationships/tags" Target="../tags/tag1025.xml"/><Relationship Id="rId1" Type="http://schemas.openxmlformats.org/officeDocument/2006/relationships/tags" Target="../tags/tag102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2.xml"/><Relationship Id="rId5" Type="http://schemas.openxmlformats.org/officeDocument/2006/relationships/tags" Target="../tags/tag889.xml"/><Relationship Id="rId4" Type="http://schemas.openxmlformats.org/officeDocument/2006/relationships/tags" Target="../tags/tag888.xml"/><Relationship Id="rId3" Type="http://schemas.openxmlformats.org/officeDocument/2006/relationships/tags" Target="../tags/tag887.xml"/><Relationship Id="rId2" Type="http://schemas.openxmlformats.org/officeDocument/2006/relationships/tags" Target="../tags/tag886.xml"/><Relationship Id="rId1" Type="http://schemas.openxmlformats.org/officeDocument/2006/relationships/tags" Target="../tags/tag885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038.xml"/><Relationship Id="rId8" Type="http://schemas.openxmlformats.org/officeDocument/2006/relationships/tags" Target="../tags/tag1037.xml"/><Relationship Id="rId7" Type="http://schemas.openxmlformats.org/officeDocument/2006/relationships/tags" Target="../tags/tag1036.xml"/><Relationship Id="rId6" Type="http://schemas.openxmlformats.org/officeDocument/2006/relationships/tags" Target="../tags/tag1035.xml"/><Relationship Id="rId5" Type="http://schemas.openxmlformats.org/officeDocument/2006/relationships/tags" Target="../tags/tag1034.xml"/><Relationship Id="rId4" Type="http://schemas.openxmlformats.org/officeDocument/2006/relationships/tags" Target="../tags/tag1033.xml"/><Relationship Id="rId3" Type="http://schemas.openxmlformats.org/officeDocument/2006/relationships/tags" Target="../tags/tag1032.xml"/><Relationship Id="rId2" Type="http://schemas.openxmlformats.org/officeDocument/2006/relationships/tags" Target="../tags/tag1031.xml"/><Relationship Id="rId11" Type="http://schemas.openxmlformats.org/officeDocument/2006/relationships/slideLayout" Target="../slideLayouts/slideLayout49.xml"/><Relationship Id="rId10" Type="http://schemas.openxmlformats.org/officeDocument/2006/relationships/tags" Target="../tags/tag1039.xml"/><Relationship Id="rId1" Type="http://schemas.openxmlformats.org/officeDocument/2006/relationships/tags" Target="../tags/tag103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7" Type="http://schemas.openxmlformats.org/officeDocument/2006/relationships/tags" Target="../tags/tag1046.xml"/><Relationship Id="rId6" Type="http://schemas.openxmlformats.org/officeDocument/2006/relationships/tags" Target="../tags/tag1045.xml"/><Relationship Id="rId5" Type="http://schemas.openxmlformats.org/officeDocument/2006/relationships/tags" Target="../tags/tag1044.xml"/><Relationship Id="rId4" Type="http://schemas.openxmlformats.org/officeDocument/2006/relationships/tags" Target="../tags/tag1043.xml"/><Relationship Id="rId3" Type="http://schemas.openxmlformats.org/officeDocument/2006/relationships/tags" Target="../tags/tag1042.xml"/><Relationship Id="rId2" Type="http://schemas.openxmlformats.org/officeDocument/2006/relationships/tags" Target="../tags/tag1041.xml"/><Relationship Id="rId1" Type="http://schemas.openxmlformats.org/officeDocument/2006/relationships/tags" Target="../tags/tag1040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9.xml"/><Relationship Id="rId5" Type="http://schemas.openxmlformats.org/officeDocument/2006/relationships/tags" Target="../tags/tag1051.xml"/><Relationship Id="rId4" Type="http://schemas.openxmlformats.org/officeDocument/2006/relationships/tags" Target="../tags/tag1050.xml"/><Relationship Id="rId3" Type="http://schemas.openxmlformats.org/officeDocument/2006/relationships/tags" Target="../tags/tag1049.xml"/><Relationship Id="rId2" Type="http://schemas.openxmlformats.org/officeDocument/2006/relationships/tags" Target="../tags/tag1048.xml"/><Relationship Id="rId1" Type="http://schemas.openxmlformats.org/officeDocument/2006/relationships/tags" Target="../tags/tag10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2" Type="http://schemas.openxmlformats.org/officeDocument/2006/relationships/tags" Target="../tags/tag1053.xml"/><Relationship Id="rId1" Type="http://schemas.openxmlformats.org/officeDocument/2006/relationships/tags" Target="../tags/tag10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98.xml"/><Relationship Id="rId8" Type="http://schemas.openxmlformats.org/officeDocument/2006/relationships/tags" Target="../tags/tag897.xml"/><Relationship Id="rId7" Type="http://schemas.openxmlformats.org/officeDocument/2006/relationships/tags" Target="../tags/tag896.xml"/><Relationship Id="rId6" Type="http://schemas.openxmlformats.org/officeDocument/2006/relationships/tags" Target="../tags/tag895.xml"/><Relationship Id="rId5" Type="http://schemas.openxmlformats.org/officeDocument/2006/relationships/tags" Target="../tags/tag894.xml"/><Relationship Id="rId4" Type="http://schemas.openxmlformats.org/officeDocument/2006/relationships/tags" Target="../tags/tag893.xml"/><Relationship Id="rId3" Type="http://schemas.openxmlformats.org/officeDocument/2006/relationships/tags" Target="../tags/tag892.xml"/><Relationship Id="rId2" Type="http://schemas.openxmlformats.org/officeDocument/2006/relationships/tags" Target="../tags/tag891.xml"/><Relationship Id="rId16" Type="http://schemas.openxmlformats.org/officeDocument/2006/relationships/slideLayout" Target="../slideLayouts/slideLayout72.xml"/><Relationship Id="rId15" Type="http://schemas.openxmlformats.org/officeDocument/2006/relationships/tags" Target="../tags/tag904.xml"/><Relationship Id="rId14" Type="http://schemas.openxmlformats.org/officeDocument/2006/relationships/tags" Target="../tags/tag903.xml"/><Relationship Id="rId13" Type="http://schemas.openxmlformats.org/officeDocument/2006/relationships/tags" Target="../tags/tag902.xml"/><Relationship Id="rId12" Type="http://schemas.openxmlformats.org/officeDocument/2006/relationships/tags" Target="../tags/tag901.xml"/><Relationship Id="rId11" Type="http://schemas.openxmlformats.org/officeDocument/2006/relationships/tags" Target="../tags/tag900.xml"/><Relationship Id="rId10" Type="http://schemas.openxmlformats.org/officeDocument/2006/relationships/tags" Target="../tags/tag899.xml"/><Relationship Id="rId1" Type="http://schemas.openxmlformats.org/officeDocument/2006/relationships/tags" Target="../tags/tag89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13.xml"/><Relationship Id="rId8" Type="http://schemas.openxmlformats.org/officeDocument/2006/relationships/tags" Target="../tags/tag912.xml"/><Relationship Id="rId7" Type="http://schemas.openxmlformats.org/officeDocument/2006/relationships/tags" Target="../tags/tag911.xml"/><Relationship Id="rId6" Type="http://schemas.openxmlformats.org/officeDocument/2006/relationships/tags" Target="../tags/tag910.xml"/><Relationship Id="rId5" Type="http://schemas.openxmlformats.org/officeDocument/2006/relationships/tags" Target="../tags/tag909.xml"/><Relationship Id="rId4" Type="http://schemas.openxmlformats.org/officeDocument/2006/relationships/tags" Target="../tags/tag908.xml"/><Relationship Id="rId3" Type="http://schemas.openxmlformats.org/officeDocument/2006/relationships/tags" Target="../tags/tag907.xml"/><Relationship Id="rId26" Type="http://schemas.openxmlformats.org/officeDocument/2006/relationships/slideLayout" Target="../slideLayouts/slideLayout72.xml"/><Relationship Id="rId25" Type="http://schemas.openxmlformats.org/officeDocument/2006/relationships/tags" Target="../tags/tag929.xml"/><Relationship Id="rId24" Type="http://schemas.openxmlformats.org/officeDocument/2006/relationships/tags" Target="../tags/tag928.xml"/><Relationship Id="rId23" Type="http://schemas.openxmlformats.org/officeDocument/2006/relationships/tags" Target="../tags/tag927.xml"/><Relationship Id="rId22" Type="http://schemas.openxmlformats.org/officeDocument/2006/relationships/tags" Target="../tags/tag926.xml"/><Relationship Id="rId21" Type="http://schemas.openxmlformats.org/officeDocument/2006/relationships/tags" Target="../tags/tag925.xml"/><Relationship Id="rId20" Type="http://schemas.openxmlformats.org/officeDocument/2006/relationships/tags" Target="../tags/tag924.xml"/><Relationship Id="rId2" Type="http://schemas.openxmlformats.org/officeDocument/2006/relationships/tags" Target="../tags/tag906.xml"/><Relationship Id="rId19" Type="http://schemas.openxmlformats.org/officeDocument/2006/relationships/tags" Target="../tags/tag923.xml"/><Relationship Id="rId18" Type="http://schemas.openxmlformats.org/officeDocument/2006/relationships/tags" Target="../tags/tag922.xml"/><Relationship Id="rId17" Type="http://schemas.openxmlformats.org/officeDocument/2006/relationships/tags" Target="../tags/tag921.xml"/><Relationship Id="rId16" Type="http://schemas.openxmlformats.org/officeDocument/2006/relationships/tags" Target="../tags/tag920.xml"/><Relationship Id="rId15" Type="http://schemas.openxmlformats.org/officeDocument/2006/relationships/tags" Target="../tags/tag919.xml"/><Relationship Id="rId14" Type="http://schemas.openxmlformats.org/officeDocument/2006/relationships/tags" Target="../tags/tag918.xml"/><Relationship Id="rId13" Type="http://schemas.openxmlformats.org/officeDocument/2006/relationships/tags" Target="../tags/tag917.xml"/><Relationship Id="rId12" Type="http://schemas.openxmlformats.org/officeDocument/2006/relationships/tags" Target="../tags/tag916.xml"/><Relationship Id="rId11" Type="http://schemas.openxmlformats.org/officeDocument/2006/relationships/tags" Target="../tags/tag915.xml"/><Relationship Id="rId10" Type="http://schemas.openxmlformats.org/officeDocument/2006/relationships/tags" Target="../tags/tag914.xml"/><Relationship Id="rId1" Type="http://schemas.openxmlformats.org/officeDocument/2006/relationships/tags" Target="../tags/tag90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eg"/><Relationship Id="rId8" Type="http://schemas.openxmlformats.org/officeDocument/2006/relationships/tags" Target="../tags/tag937.xml"/><Relationship Id="rId7" Type="http://schemas.openxmlformats.org/officeDocument/2006/relationships/tags" Target="../tags/tag936.xml"/><Relationship Id="rId6" Type="http://schemas.openxmlformats.org/officeDocument/2006/relationships/tags" Target="../tags/tag935.xml"/><Relationship Id="rId5" Type="http://schemas.openxmlformats.org/officeDocument/2006/relationships/tags" Target="../tags/tag934.xml"/><Relationship Id="rId4" Type="http://schemas.openxmlformats.org/officeDocument/2006/relationships/tags" Target="../tags/tag933.xml"/><Relationship Id="rId3" Type="http://schemas.openxmlformats.org/officeDocument/2006/relationships/tags" Target="../tags/tag932.xml"/><Relationship Id="rId2" Type="http://schemas.openxmlformats.org/officeDocument/2006/relationships/tags" Target="../tags/tag931.xml"/><Relationship Id="rId11" Type="http://schemas.openxmlformats.org/officeDocument/2006/relationships/slideLayout" Target="../slideLayouts/slideLayout49.xml"/><Relationship Id="rId10" Type="http://schemas.openxmlformats.org/officeDocument/2006/relationships/tags" Target="../tags/tag938.xml"/><Relationship Id="rId1" Type="http://schemas.openxmlformats.org/officeDocument/2006/relationships/tags" Target="../tags/tag9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7" Type="http://schemas.openxmlformats.org/officeDocument/2006/relationships/tags" Target="../tags/tag945.xml"/><Relationship Id="rId6" Type="http://schemas.openxmlformats.org/officeDocument/2006/relationships/tags" Target="../tags/tag944.xml"/><Relationship Id="rId5" Type="http://schemas.openxmlformats.org/officeDocument/2006/relationships/tags" Target="../tags/tag943.xml"/><Relationship Id="rId4" Type="http://schemas.openxmlformats.org/officeDocument/2006/relationships/tags" Target="../tags/tag942.xml"/><Relationship Id="rId3" Type="http://schemas.openxmlformats.org/officeDocument/2006/relationships/tags" Target="../tags/tag941.xml"/><Relationship Id="rId2" Type="http://schemas.openxmlformats.org/officeDocument/2006/relationships/tags" Target="../tags/tag940.xml"/><Relationship Id="rId1" Type="http://schemas.openxmlformats.org/officeDocument/2006/relationships/tags" Target="../tags/tag939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2.xml"/><Relationship Id="rId6" Type="http://schemas.openxmlformats.org/officeDocument/2006/relationships/tags" Target="../tags/tag951.xml"/><Relationship Id="rId5" Type="http://schemas.openxmlformats.org/officeDocument/2006/relationships/tags" Target="../tags/tag950.xml"/><Relationship Id="rId4" Type="http://schemas.openxmlformats.org/officeDocument/2006/relationships/tags" Target="../tags/tag949.xml"/><Relationship Id="rId3" Type="http://schemas.openxmlformats.org/officeDocument/2006/relationships/tags" Target="../tags/tag948.xml"/><Relationship Id="rId2" Type="http://schemas.openxmlformats.org/officeDocument/2006/relationships/tags" Target="../tags/tag947.xml"/><Relationship Id="rId1" Type="http://schemas.openxmlformats.org/officeDocument/2006/relationships/tags" Target="../tags/tag946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2.xml"/><Relationship Id="rId6" Type="http://schemas.openxmlformats.org/officeDocument/2006/relationships/tags" Target="../tags/tag957.xml"/><Relationship Id="rId5" Type="http://schemas.openxmlformats.org/officeDocument/2006/relationships/tags" Target="../tags/tag956.xml"/><Relationship Id="rId4" Type="http://schemas.openxmlformats.org/officeDocument/2006/relationships/tags" Target="../tags/tag955.xml"/><Relationship Id="rId3" Type="http://schemas.openxmlformats.org/officeDocument/2006/relationships/tags" Target="../tags/tag954.xml"/><Relationship Id="rId2" Type="http://schemas.openxmlformats.org/officeDocument/2006/relationships/tags" Target="../tags/tag953.xml"/><Relationship Id="rId1" Type="http://schemas.openxmlformats.org/officeDocument/2006/relationships/tags" Target="../tags/tag95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7" Type="http://schemas.openxmlformats.org/officeDocument/2006/relationships/tags" Target="../tags/tag963.xml"/><Relationship Id="rId6" Type="http://schemas.openxmlformats.org/officeDocument/2006/relationships/image" Target="../media/image15.png"/><Relationship Id="rId5" Type="http://schemas.openxmlformats.org/officeDocument/2006/relationships/tags" Target="../tags/tag962.xml"/><Relationship Id="rId4" Type="http://schemas.openxmlformats.org/officeDocument/2006/relationships/tags" Target="../tags/tag961.xml"/><Relationship Id="rId3" Type="http://schemas.openxmlformats.org/officeDocument/2006/relationships/tags" Target="../tags/tag960.xml"/><Relationship Id="rId2" Type="http://schemas.openxmlformats.org/officeDocument/2006/relationships/tags" Target="../tags/tag959.xml"/><Relationship Id="rId1" Type="http://schemas.openxmlformats.org/officeDocument/2006/relationships/tags" Target="../tags/tag9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Rectangle 27"/>
          <p:cNvSpPr/>
          <p:nvPr userDrawn="1">
            <p:custDataLst>
              <p:tags r:id="rId1"/>
            </p:custDataLst>
          </p:nvPr>
        </p:nvSpPr>
        <p:spPr>
          <a:xfrm>
            <a:off x="21" y="29"/>
            <a:ext cx="9144473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lvl="0"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8" name="流程图: 或者 7"/>
          <p:cNvSpPr/>
          <p:nvPr userDrawn="1">
            <p:custDataLst>
              <p:tags r:id="rId2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7" name="流程图: 或者 6"/>
          <p:cNvSpPr/>
          <p:nvPr userDrawn="1">
            <p:custDataLst>
              <p:tags r:id="rId3"/>
            </p:custDataLst>
          </p:nvPr>
        </p:nvSpPr>
        <p:spPr>
          <a:xfrm>
            <a:off x="8730658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4" name="任意多边形: 形状 13"/>
          <p:cNvSpPr/>
          <p:nvPr>
            <p:custDataLst>
              <p:tags r:id="rId4"/>
            </p:custDataLst>
          </p:nvPr>
        </p:nvSpPr>
        <p:spPr>
          <a:xfrm flipH="1">
            <a:off x="5083212" y="1089653"/>
            <a:ext cx="4047218" cy="4825925"/>
          </a:xfrm>
          <a:custGeom>
            <a:avLst/>
            <a:gdLst>
              <a:gd name="connsiteX0" fmla="*/ 2170492 w 5581129"/>
              <a:gd name="connsiteY0" fmla="*/ 1639 h 6654969"/>
              <a:gd name="connsiteX1" fmla="*/ 1526557 w 5581129"/>
              <a:gd name="connsiteY1" fmla="*/ 180358 h 6654969"/>
              <a:gd name="connsiteX2" fmla="*/ 0 w 5581129"/>
              <a:gd name="connsiteY2" fmla="*/ 1216164 h 6654969"/>
              <a:gd name="connsiteX3" fmla="*/ 0 w 5581129"/>
              <a:gd name="connsiteY3" fmla="*/ 5973295 h 6654969"/>
              <a:gd name="connsiteX4" fmla="*/ 1407657 w 5581129"/>
              <a:gd name="connsiteY4" fmla="*/ 6654969 h 6654969"/>
              <a:gd name="connsiteX5" fmla="*/ 3391098 w 5581129"/>
              <a:gd name="connsiteY5" fmla="*/ 6654969 h 6654969"/>
              <a:gd name="connsiteX6" fmla="*/ 5124804 w 5581129"/>
              <a:gd name="connsiteY6" fmla="*/ 5478607 h 6654969"/>
              <a:gd name="connsiteX7" fmla="*/ 5578320 w 5581129"/>
              <a:gd name="connsiteY7" fmla="*/ 4538989 h 6654969"/>
              <a:gd name="connsiteX8" fmla="*/ 5396370 w 5581129"/>
              <a:gd name="connsiteY8" fmla="*/ 2054162 h 6654969"/>
              <a:gd name="connsiteX9" fmla="*/ 4809788 w 5581129"/>
              <a:gd name="connsiteY9" fmla="*/ 1190583 h 6654969"/>
              <a:gd name="connsiteX10" fmla="*/ 2566654 w 5581129"/>
              <a:gd name="connsiteY10" fmla="*/ 104319 h 6654969"/>
              <a:gd name="connsiteX11" fmla="*/ 2170492 w 5581129"/>
              <a:gd name="connsiteY11" fmla="*/ 1639 h 665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81129" h="6654969">
                <a:moveTo>
                  <a:pt x="2170492" y="1639"/>
                </a:moveTo>
                <a:cubicBezTo>
                  <a:pt x="1945151" y="-11011"/>
                  <a:pt x="1718351" y="49667"/>
                  <a:pt x="1526557" y="180358"/>
                </a:cubicBezTo>
                <a:lnTo>
                  <a:pt x="0" y="1216164"/>
                </a:lnTo>
                <a:lnTo>
                  <a:pt x="0" y="5973295"/>
                </a:lnTo>
                <a:lnTo>
                  <a:pt x="1407657" y="6654969"/>
                </a:lnTo>
                <a:lnTo>
                  <a:pt x="3391098" y="6654969"/>
                </a:lnTo>
                <a:lnTo>
                  <a:pt x="5124804" y="5478607"/>
                </a:lnTo>
                <a:cubicBezTo>
                  <a:pt x="5434389" y="5269502"/>
                  <a:pt x="5605476" y="4911035"/>
                  <a:pt x="5578320" y="4538989"/>
                </a:cubicBezTo>
                <a:lnTo>
                  <a:pt x="5396370" y="2054162"/>
                </a:lnTo>
                <a:cubicBezTo>
                  <a:pt x="5369214" y="1682117"/>
                  <a:pt x="5146530" y="1353522"/>
                  <a:pt x="4809788" y="1190583"/>
                </a:cubicBezTo>
                <a:lnTo>
                  <a:pt x="2566654" y="104319"/>
                </a:lnTo>
                <a:cubicBezTo>
                  <a:pt x="2440376" y="43217"/>
                  <a:pt x="2305697" y="9229"/>
                  <a:pt x="2170492" y="1639"/>
                </a:cubicBez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alpha val="40000"/>
                </a:schemeClr>
              </a:gs>
            </a:gsLst>
            <a:lin ang="5400000" scaled="0"/>
          </a:gradFill>
          <a:ln w="27140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>
              <a:solidFill>
                <a:schemeClr val="dk1"/>
              </a:solidFill>
              <a:latin typeface="微软雅黑" charset="-122"/>
              <a:ea typeface="微软雅黑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20925" r="20925"/>
          <a:stretch>
            <a:fillRect/>
          </a:stretch>
        </p:blipFill>
        <p:spPr>
          <a:xfrm>
            <a:off x="4986801" y="944472"/>
            <a:ext cx="4143630" cy="4969056"/>
          </a:xfrm>
          <a:custGeom>
            <a:avLst/>
            <a:gdLst>
              <a:gd name="connsiteX0" fmla="*/ 2690473 w 5714081"/>
              <a:gd name="connsiteY0" fmla="*/ 0 h 6852348"/>
              <a:gd name="connsiteX1" fmla="*/ 5714081 w 5714081"/>
              <a:gd name="connsiteY1" fmla="*/ 0 h 6852348"/>
              <a:gd name="connsiteX2" fmla="*/ 5714081 w 5714081"/>
              <a:gd name="connsiteY2" fmla="*/ 6781036 h 6852348"/>
              <a:gd name="connsiteX3" fmla="*/ 5146265 w 5714081"/>
              <a:gd name="connsiteY3" fmla="*/ 6852348 h 6852348"/>
              <a:gd name="connsiteX4" fmla="*/ 2075414 w 5714081"/>
              <a:gd name="connsiteY4" fmla="*/ 6852348 h 6852348"/>
              <a:gd name="connsiteX5" fmla="*/ 2051558 w 5714081"/>
              <a:gd name="connsiteY5" fmla="*/ 6831324 h 6852348"/>
              <a:gd name="connsiteX6" fmla="*/ 1960684 w 5714081"/>
              <a:gd name="connsiteY6" fmla="*/ 6727057 h 6852348"/>
              <a:gd name="connsiteX7" fmla="*/ 211801 w 5714081"/>
              <a:gd name="connsiteY7" fmla="*/ 4418747 h 6852348"/>
              <a:gd name="connsiteX8" fmla="*/ 81448 w 5714081"/>
              <a:gd name="connsiteY8" fmla="*/ 3384081 h 6852348"/>
              <a:gd name="connsiteX9" fmla="*/ 1205731 w 5714081"/>
              <a:gd name="connsiteY9" fmla="*/ 714589 h 6852348"/>
              <a:gd name="connsiteX10" fmla="*/ 2039438 w 5714081"/>
              <a:gd name="connsiteY10" fmla="*/ 81841 h 685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14081" h="6852348">
                <a:moveTo>
                  <a:pt x="2690473" y="0"/>
                </a:moveTo>
                <a:lnTo>
                  <a:pt x="5714081" y="0"/>
                </a:lnTo>
                <a:lnTo>
                  <a:pt x="5714081" y="6781036"/>
                </a:lnTo>
                <a:lnTo>
                  <a:pt x="5146265" y="6852348"/>
                </a:lnTo>
                <a:lnTo>
                  <a:pt x="2075414" y="6852348"/>
                </a:lnTo>
                <a:lnTo>
                  <a:pt x="2051558" y="6831324"/>
                </a:lnTo>
                <a:cubicBezTo>
                  <a:pt x="2019241" y="6798852"/>
                  <a:pt x="1988859" y="6764058"/>
                  <a:pt x="1960684" y="6727057"/>
                </a:cubicBezTo>
                <a:lnTo>
                  <a:pt x="211801" y="4418747"/>
                </a:lnTo>
                <a:cubicBezTo>
                  <a:pt x="-13600" y="4122740"/>
                  <a:pt x="-62481" y="3726254"/>
                  <a:pt x="81448" y="3384081"/>
                </a:cubicBezTo>
                <a:lnTo>
                  <a:pt x="1205731" y="714589"/>
                </a:lnTo>
                <a:cubicBezTo>
                  <a:pt x="1349661" y="369701"/>
                  <a:pt x="1667393" y="128007"/>
                  <a:pt x="2039438" y="81841"/>
                </a:cubicBezTo>
                <a:close/>
              </a:path>
            </a:pathLst>
          </a:custGeom>
        </p:spPr>
      </p:pic>
      <p:sp>
        <p:nvSpPr>
          <p:cNvPr id="6" name="任意多边形: 形状 15"/>
          <p:cNvSpPr/>
          <p:nvPr>
            <p:custDataLst>
              <p:tags r:id="rId7"/>
            </p:custDataLst>
          </p:nvPr>
        </p:nvSpPr>
        <p:spPr>
          <a:xfrm flipH="1">
            <a:off x="5850383" y="942422"/>
            <a:ext cx="3280047" cy="4973155"/>
          </a:xfrm>
          <a:custGeom>
            <a:avLst/>
            <a:gdLst>
              <a:gd name="connsiteX0" fmla="*/ 2569365 w 4523197"/>
              <a:gd name="connsiteY0" fmla="*/ 0 h 6858000"/>
              <a:gd name="connsiteX1" fmla="*/ 0 w 4523197"/>
              <a:gd name="connsiteY1" fmla="*/ 0 h 6858000"/>
              <a:gd name="connsiteX2" fmla="*/ 0 w 4523197"/>
              <a:gd name="connsiteY2" fmla="*/ 6639956 h 6858000"/>
              <a:gd name="connsiteX3" fmla="*/ 477433 w 4523197"/>
              <a:gd name="connsiteY3" fmla="*/ 6858000 h 6858000"/>
              <a:gd name="connsiteX4" fmla="*/ 1718480 w 4523197"/>
              <a:gd name="connsiteY4" fmla="*/ 6858000 h 6858000"/>
              <a:gd name="connsiteX5" fmla="*/ 1724090 w 4523197"/>
              <a:gd name="connsiteY5" fmla="*/ 6854573 h 6858000"/>
              <a:gd name="connsiteX6" fmla="*/ 4083997 w 4523197"/>
              <a:gd name="connsiteY6" fmla="*/ 5173580 h 6858000"/>
              <a:gd name="connsiteX7" fmla="*/ 4518503 w 4523197"/>
              <a:gd name="connsiteY7" fmla="*/ 4223100 h 6858000"/>
              <a:gd name="connsiteX8" fmla="*/ 4246937 w 4523197"/>
              <a:gd name="connsiteY8" fmla="*/ 1339071 h 6858000"/>
              <a:gd name="connsiteX9" fmla="*/ 3641345 w 4523197"/>
              <a:gd name="connsiteY9" fmla="*/ 489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3197" h="6858000">
                <a:moveTo>
                  <a:pt x="2569365" y="0"/>
                </a:moveTo>
                <a:lnTo>
                  <a:pt x="0" y="0"/>
                </a:lnTo>
                <a:lnTo>
                  <a:pt x="0" y="6639956"/>
                </a:lnTo>
                <a:lnTo>
                  <a:pt x="477433" y="6858000"/>
                </a:lnTo>
                <a:lnTo>
                  <a:pt x="1718480" y="6858000"/>
                </a:lnTo>
                <a:lnTo>
                  <a:pt x="1724090" y="6854573"/>
                </a:lnTo>
                <a:lnTo>
                  <a:pt x="4083997" y="5173580"/>
                </a:lnTo>
                <a:cubicBezTo>
                  <a:pt x="4388151" y="4956328"/>
                  <a:pt x="4553806" y="4595145"/>
                  <a:pt x="4518503" y="4223100"/>
                </a:cubicBezTo>
                <a:lnTo>
                  <a:pt x="4246937" y="1339071"/>
                </a:lnTo>
                <a:cubicBezTo>
                  <a:pt x="4208917" y="967026"/>
                  <a:pt x="3978086" y="643862"/>
                  <a:pt x="3641345" y="489070"/>
                </a:cubicBezTo>
                <a:close/>
              </a:path>
            </a:pathLst>
          </a:custGeom>
          <a:noFill/>
          <a:ln w="27140" cap="flat">
            <a:solidFill>
              <a:srgbClr val="FFFFFF">
                <a:alpha val="99000"/>
              </a:srgbClr>
            </a:solidFill>
            <a:prstDash val="solid"/>
            <a:miter/>
          </a:ln>
        </p:spPr>
        <p:txBody>
          <a:bodyPr wrap="square" rtlCol="0" anchor="ctr">
            <a:noAutofit/>
          </a:bodyPr>
          <a:p>
            <a:endParaRPr lang="zh-CN" altLang="en-US">
              <a:solidFill>
                <a:schemeClr val="dk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394335" y="1243965"/>
            <a:ext cx="4338955" cy="2308860"/>
          </a:xfrm>
          <a:prstGeom prst="rect">
            <a:avLst/>
          </a:prstGeom>
          <a:noFill/>
        </p:spPr>
        <p:txBody>
          <a:bodyPr wrap="square" lIns="47625" tIns="19050" rIns="47625" bIns="19050" rtlCol="0" anchor="b" anchorCtr="0">
            <a:noAutofit/>
          </a:bodyPr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200" b="1" spc="120">
                <a:solidFill>
                  <a:schemeClr val="accent1"/>
                </a:solidFill>
                <a:uFillTx/>
                <a:latin typeface="微软雅黑" charset="-122"/>
                <a:ea typeface="微软雅黑" charset="-122"/>
              </a:rPr>
              <a:t>Week 9: Pricing Strategies in Different Markets</a:t>
            </a:r>
            <a:endParaRPr lang="en-US" sz="3200" b="1" spc="120">
              <a:solidFill>
                <a:schemeClr val="accent1"/>
              </a:solidFill>
              <a:uFillTx/>
              <a:latin typeface="微软雅黑" charset="-122"/>
              <a:ea typeface="微软雅黑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9"/>
            </p:custDataLst>
          </p:nvPr>
        </p:nvSpPr>
        <p:spPr>
          <a:xfrm>
            <a:off x="685800" y="4028504"/>
            <a:ext cx="3857625" cy="132587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1600" spc="8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charset="-122"/>
                <a:ea typeface="微软雅黑" charset="-122"/>
                <a:cs typeface="微软雅黑" charset="-122"/>
              </a:rPr>
              <a:t>Subtitle: Understanding How Companies Set Prices Around the World</a:t>
            </a:r>
            <a:endParaRPr sz="1600" spc="8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charset="-122"/>
              <a:ea typeface="微软雅黑" charset="-122"/>
              <a:cs typeface="微软雅黑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" name="Rectangle 27"/>
          <p:cNvSpPr/>
          <p:nvPr userDrawn="1">
            <p:custDataLst>
              <p:tags r:id="rId1"/>
            </p:custDataLst>
          </p:nvPr>
        </p:nvSpPr>
        <p:spPr>
          <a:xfrm>
            <a:off x="21" y="29"/>
            <a:ext cx="9144473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lvl="0"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7" name="流程图: 或者 26"/>
          <p:cNvSpPr/>
          <p:nvPr userDrawn="1">
            <p:custDataLst>
              <p:tags r:id="rId2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6" name="流程图: 或者 25"/>
          <p:cNvSpPr/>
          <p:nvPr userDrawn="1">
            <p:custDataLst>
              <p:tags r:id="rId3"/>
            </p:custDataLst>
          </p:nvPr>
        </p:nvSpPr>
        <p:spPr>
          <a:xfrm>
            <a:off x="8730658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2" name="矩形 21"/>
          <p:cNvSpPr/>
          <p:nvPr>
            <p:custDataLst>
              <p:tags r:id="rId4"/>
            </p:custDataLst>
          </p:nvPr>
        </p:nvSpPr>
        <p:spPr>
          <a:xfrm>
            <a:off x="658495" y="1348740"/>
            <a:ext cx="7623810" cy="374396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Definition:Start with a high price, lower over time.</a:t>
            </a:r>
            <a:endParaRPr sz="2400" spc="7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Goal:</a:t>
            </a:r>
            <a:endParaRPr sz="2400" spc="7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342900" lvl="0" indent="-3429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charset="0"/>
              <a:buChar char="•"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Capture early adopters willing to pay more.</a:t>
            </a:r>
            <a:endParaRPr sz="2400" spc="7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342900" lvl="0" indent="-3429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charset="0"/>
              <a:buChar char="•"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Recover R&amp;D costs quickly.</a:t>
            </a:r>
            <a:endParaRPr sz="2400" spc="7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Example: PlayStation 5 launch, new tech products.</a:t>
            </a:r>
            <a:endParaRPr sz="2400" spc="7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Risks: May discourage mass market adoption if price is too high.</a:t>
            </a:r>
            <a:endParaRPr sz="2400" spc="6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</p:txBody>
      </p:sp>
      <p:sp>
        <p:nvSpPr>
          <p:cNvPr id="19" name="斜纹 18"/>
          <p:cNvSpPr/>
          <p:nvPr>
            <p:custDataLst>
              <p:tags r:id="rId5"/>
            </p:custDataLst>
          </p:nvPr>
        </p:nvSpPr>
        <p:spPr>
          <a:xfrm flipH="1">
            <a:off x="8248650" y="0"/>
            <a:ext cx="895350" cy="1193800"/>
          </a:xfrm>
          <a:prstGeom prst="diagStrip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charset="-122"/>
              <a:ea typeface="微软雅黑" charset="-122"/>
              <a:sym typeface="Arial" charset="0"/>
            </a:endParaRPr>
          </a:p>
        </p:txBody>
      </p:sp>
      <p:pic>
        <p:nvPicPr>
          <p:cNvPr id="2" name="图片 1" descr="36841756626815_.pic_h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2855" y="4619625"/>
            <a:ext cx="3583940" cy="21209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4825" y="781685"/>
            <a:ext cx="4572000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300" b="1" spc="170">
                <a:solidFill>
                  <a:schemeClr val="accent1"/>
                </a:solidFill>
                <a:latin typeface="Microsoft YaHei Bold" charset="-122"/>
                <a:ea typeface="Microsoft YaHei Bold" charset="-122"/>
                <a:sym typeface="+mn-ea"/>
              </a:rPr>
              <a:t>Price Skimming</a:t>
            </a:r>
            <a:endParaRPr lang="zh-CN" altLang="en-US" sz="3300" b="1" spc="170">
              <a:solidFill>
                <a:schemeClr val="accent1"/>
              </a:solidFill>
              <a:latin typeface="Microsoft YaHei Bold" charset="-122"/>
              <a:ea typeface="Microsoft YaHei Bold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" name="Rectangle 27"/>
          <p:cNvSpPr/>
          <p:nvPr userDrawn="1">
            <p:custDataLst>
              <p:tags r:id="rId1"/>
            </p:custDataLst>
          </p:nvPr>
        </p:nvSpPr>
        <p:spPr>
          <a:xfrm>
            <a:off x="21" y="29"/>
            <a:ext cx="9144473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lvl="0"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7" name="流程图: 或者 26"/>
          <p:cNvSpPr/>
          <p:nvPr userDrawn="1">
            <p:custDataLst>
              <p:tags r:id="rId2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6" name="流程图: 或者 25"/>
          <p:cNvSpPr/>
          <p:nvPr userDrawn="1">
            <p:custDataLst>
              <p:tags r:id="rId3"/>
            </p:custDataLst>
          </p:nvPr>
        </p:nvSpPr>
        <p:spPr>
          <a:xfrm>
            <a:off x="8730658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2" name="矩形 21"/>
          <p:cNvSpPr/>
          <p:nvPr>
            <p:custDataLst>
              <p:tags r:id="rId4"/>
            </p:custDataLst>
          </p:nvPr>
        </p:nvSpPr>
        <p:spPr>
          <a:xfrm>
            <a:off x="658495" y="1348740"/>
            <a:ext cx="6247765" cy="4152265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Definition:</a:t>
            </a:r>
            <a:r>
              <a:rPr lang="en-US"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 </a:t>
            </a: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Price changes based on demand or time.</a:t>
            </a:r>
            <a:endParaRPr sz="2400" spc="7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Why use it?</a:t>
            </a:r>
            <a:endParaRPr sz="2400" spc="7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342900" lvl="0" indent="-3429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charset="0"/>
              <a:buChar char="•"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Maximize revenue during peak demand.</a:t>
            </a:r>
            <a:endParaRPr sz="2400" spc="7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342900" lvl="0" indent="-3429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charset="0"/>
              <a:buChar char="•"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Balance supply and demand.</a:t>
            </a:r>
            <a:endParaRPr sz="2400" spc="7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Example: Uber surge pricing, airline tickets.</a:t>
            </a:r>
            <a:endParaRPr sz="2400" spc="7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Algorithms used: Machine learning, real-time data analysis.</a:t>
            </a:r>
            <a:endParaRPr sz="2400" spc="6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</p:txBody>
      </p:sp>
      <p:sp>
        <p:nvSpPr>
          <p:cNvPr id="19" name="斜纹 18"/>
          <p:cNvSpPr/>
          <p:nvPr>
            <p:custDataLst>
              <p:tags r:id="rId5"/>
            </p:custDataLst>
          </p:nvPr>
        </p:nvSpPr>
        <p:spPr>
          <a:xfrm flipH="1">
            <a:off x="8248650" y="0"/>
            <a:ext cx="895350" cy="1193800"/>
          </a:xfrm>
          <a:prstGeom prst="diagStrip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charset="-122"/>
              <a:ea typeface="微软雅黑" charset="-122"/>
              <a:sym typeface="Arial" charset="0"/>
            </a:endParaRPr>
          </a:p>
        </p:txBody>
      </p:sp>
      <p:pic>
        <p:nvPicPr>
          <p:cNvPr id="2" name="图片 1" descr="36851756626816_.pic_hd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435725" y="2713990"/>
            <a:ext cx="2708275" cy="18370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20065" y="837565"/>
            <a:ext cx="4572000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300" b="1" spc="170">
                <a:solidFill>
                  <a:schemeClr val="accent1"/>
                </a:solidFill>
                <a:latin typeface="Microsoft YaHei Bold" charset="-122"/>
                <a:ea typeface="Microsoft YaHei Bold" charset="-122"/>
                <a:sym typeface="+mn-ea"/>
              </a:rPr>
              <a:t>Dynamic Pricing</a:t>
            </a:r>
            <a:endParaRPr lang="zh-CN" altLang="en-US" sz="3300" b="1" spc="170">
              <a:solidFill>
                <a:schemeClr val="accent1"/>
              </a:solidFill>
              <a:latin typeface="Microsoft YaHei Bold" charset="-122"/>
              <a:ea typeface="Microsoft YaHei Bold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" name="Rectangle 27"/>
          <p:cNvSpPr/>
          <p:nvPr userDrawn="1">
            <p:custDataLst>
              <p:tags r:id="rId1"/>
            </p:custDataLst>
          </p:nvPr>
        </p:nvSpPr>
        <p:spPr>
          <a:xfrm>
            <a:off x="21" y="29"/>
            <a:ext cx="9144473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lvl="0"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7" name="流程图: 或者 26"/>
          <p:cNvSpPr/>
          <p:nvPr userDrawn="1">
            <p:custDataLst>
              <p:tags r:id="rId2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6" name="流程图: 或者 25"/>
          <p:cNvSpPr/>
          <p:nvPr userDrawn="1">
            <p:custDataLst>
              <p:tags r:id="rId3"/>
            </p:custDataLst>
          </p:nvPr>
        </p:nvSpPr>
        <p:spPr>
          <a:xfrm>
            <a:off x="8730658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2" name="矩形 21"/>
          <p:cNvSpPr/>
          <p:nvPr>
            <p:custDataLst>
              <p:tags r:id="rId4"/>
            </p:custDataLst>
          </p:nvPr>
        </p:nvSpPr>
        <p:spPr>
          <a:xfrm>
            <a:off x="658495" y="1348740"/>
            <a:ext cx="5949315" cy="425577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Definition:</a:t>
            </a:r>
            <a:r>
              <a:rPr lang="en-US"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  </a:t>
            </a: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Prices ending in .99 or .95 to seem cheaper.</a:t>
            </a:r>
            <a:endParaRPr sz="2400" spc="7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Why it works:</a:t>
            </a:r>
            <a:endParaRPr sz="2400" spc="7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· Left-digit effect (e.g., $9.99 vs. $10).</a:t>
            </a:r>
            <a:endParaRPr sz="2400" spc="7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· Creates perception of a deal.</a:t>
            </a:r>
            <a:endParaRPr sz="2400" spc="7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Example: $9.99 instead of $10.</a:t>
            </a:r>
            <a:endParaRPr sz="2400" spc="7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Cultural differences: In some countries, rounding up is preferred.</a:t>
            </a:r>
            <a:endParaRPr sz="2400" spc="6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</p:txBody>
      </p:sp>
      <p:sp>
        <p:nvSpPr>
          <p:cNvPr id="19" name="斜纹 18"/>
          <p:cNvSpPr/>
          <p:nvPr>
            <p:custDataLst>
              <p:tags r:id="rId5"/>
            </p:custDataLst>
          </p:nvPr>
        </p:nvSpPr>
        <p:spPr>
          <a:xfrm flipH="1">
            <a:off x="8248650" y="0"/>
            <a:ext cx="895350" cy="1193800"/>
          </a:xfrm>
          <a:prstGeom prst="diagStrip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charset="-122"/>
              <a:ea typeface="微软雅黑" charset="-122"/>
              <a:sym typeface="Arial" charset="0"/>
            </a:endParaRPr>
          </a:p>
        </p:txBody>
      </p:sp>
      <p:pic>
        <p:nvPicPr>
          <p:cNvPr id="2" name="图片 1" descr="36861756626817_.pic_h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000" y="2581275"/>
            <a:ext cx="2507615" cy="2507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8305" y="830580"/>
            <a:ext cx="6530340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300" b="1" spc="170">
                <a:solidFill>
                  <a:schemeClr val="accent1"/>
                </a:solidFill>
                <a:latin typeface="Microsoft YaHei Bold" charset="-122"/>
                <a:ea typeface="Microsoft YaHei Bold" charset="-122"/>
                <a:sym typeface="+mn-ea"/>
              </a:rPr>
              <a:t>Psychological Pricing</a:t>
            </a:r>
            <a:endParaRPr lang="zh-CN" altLang="en-US" sz="3300" b="1" spc="170">
              <a:solidFill>
                <a:schemeClr val="accent1"/>
              </a:solidFill>
              <a:latin typeface="Microsoft YaHei Bold" charset="-122"/>
              <a:ea typeface="Microsoft YaHei Bold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" name="Rectangle 27"/>
          <p:cNvSpPr/>
          <p:nvPr userDrawn="1">
            <p:custDataLst>
              <p:tags r:id="rId1"/>
            </p:custDataLst>
          </p:nvPr>
        </p:nvSpPr>
        <p:spPr>
          <a:xfrm>
            <a:off x="21" y="29"/>
            <a:ext cx="9144473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lvl="0"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7" name="流程图: 或者 26"/>
          <p:cNvSpPr/>
          <p:nvPr userDrawn="1">
            <p:custDataLst>
              <p:tags r:id="rId2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6" name="流程图: 或者 25"/>
          <p:cNvSpPr/>
          <p:nvPr userDrawn="1">
            <p:custDataLst>
              <p:tags r:id="rId3"/>
            </p:custDataLst>
          </p:nvPr>
        </p:nvSpPr>
        <p:spPr>
          <a:xfrm>
            <a:off x="8730658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2" name="矩形 21"/>
          <p:cNvSpPr/>
          <p:nvPr>
            <p:custDataLst>
              <p:tags r:id="rId4"/>
            </p:custDataLst>
          </p:nvPr>
        </p:nvSpPr>
        <p:spPr>
          <a:xfrm>
            <a:off x="408940" y="1193800"/>
            <a:ext cx="6427470" cy="4794885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Definition:</a:t>
            </a:r>
            <a:r>
              <a:rPr lang="en-US"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 </a:t>
            </a: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Selling products together at a discounted price.</a:t>
            </a:r>
            <a:endParaRPr sz="2400" spc="7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Benefits:</a:t>
            </a:r>
            <a:endParaRPr sz="2400" spc="7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· Increase average transaction value.</a:t>
            </a:r>
            <a:endParaRPr sz="2400" spc="7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· Clear slow-moving inventory.</a:t>
            </a:r>
            <a:endParaRPr sz="2400" spc="7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Example: McDonald’s combo meals, software suites.</a:t>
            </a:r>
            <a:endParaRPr sz="2400" spc="7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How to create effective bundles:</a:t>
            </a:r>
            <a:r>
              <a:rPr lang="en-US"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 </a:t>
            </a: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Complementary products.</a:t>
            </a:r>
            <a:endParaRPr sz="2400" spc="6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</p:txBody>
      </p:sp>
      <p:sp>
        <p:nvSpPr>
          <p:cNvPr id="19" name="斜纹 18"/>
          <p:cNvSpPr/>
          <p:nvPr>
            <p:custDataLst>
              <p:tags r:id="rId5"/>
            </p:custDataLst>
          </p:nvPr>
        </p:nvSpPr>
        <p:spPr>
          <a:xfrm flipH="1">
            <a:off x="8248650" y="0"/>
            <a:ext cx="895350" cy="1193800"/>
          </a:xfrm>
          <a:prstGeom prst="diagStrip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charset="-122"/>
              <a:ea typeface="微软雅黑" charset="-122"/>
              <a:sym typeface="Arial" charset="0"/>
            </a:endParaRPr>
          </a:p>
        </p:txBody>
      </p:sp>
      <p:pic>
        <p:nvPicPr>
          <p:cNvPr id="2" name="图片 1" descr="36871756626817_.pic_hd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158865" y="2005330"/>
            <a:ext cx="2847340" cy="28473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4335" y="762635"/>
            <a:ext cx="4572000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300" b="1" spc="170">
                <a:solidFill>
                  <a:schemeClr val="accent1"/>
                </a:solidFill>
                <a:latin typeface="Microsoft YaHei Bold" charset="-122"/>
                <a:ea typeface="Microsoft YaHei Bold" charset="-122"/>
                <a:sym typeface="+mn-ea"/>
              </a:rPr>
              <a:t>Bundle Pricing</a:t>
            </a:r>
            <a:endParaRPr lang="zh-CN" altLang="en-US" sz="3300" b="1" spc="170">
              <a:solidFill>
                <a:schemeClr val="accent1"/>
              </a:solidFill>
              <a:latin typeface="Microsoft YaHei Bold" charset="-122"/>
              <a:ea typeface="Microsoft YaHei Bold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" name="Rectangle 27"/>
          <p:cNvSpPr/>
          <p:nvPr userDrawn="1">
            <p:custDataLst>
              <p:tags r:id="rId1"/>
            </p:custDataLst>
          </p:nvPr>
        </p:nvSpPr>
        <p:spPr>
          <a:xfrm>
            <a:off x="21" y="29"/>
            <a:ext cx="9144473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lvl="0"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7" name="流程图: 或者 26"/>
          <p:cNvSpPr/>
          <p:nvPr userDrawn="1">
            <p:custDataLst>
              <p:tags r:id="rId2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6" name="流程图: 或者 25"/>
          <p:cNvSpPr/>
          <p:nvPr userDrawn="1">
            <p:custDataLst>
              <p:tags r:id="rId3"/>
            </p:custDataLst>
          </p:nvPr>
        </p:nvSpPr>
        <p:spPr>
          <a:xfrm>
            <a:off x="8730658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2" name="矩形 21"/>
          <p:cNvSpPr/>
          <p:nvPr>
            <p:custDataLst>
              <p:tags r:id="rId4"/>
            </p:custDataLst>
          </p:nvPr>
        </p:nvSpPr>
        <p:spPr>
          <a:xfrm>
            <a:off x="658495" y="1348740"/>
            <a:ext cx="7623810" cy="386080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endParaRPr sz="2400" spc="7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Definition:</a:t>
            </a:r>
            <a:r>
              <a:rPr lang="en-US"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 </a:t>
            </a: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Setting a high price to signal luxury.</a:t>
            </a:r>
            <a:endParaRPr sz="2400" spc="7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Why use it?</a:t>
            </a:r>
            <a:endParaRPr sz="2400" spc="7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· Enhances brand perception.</a:t>
            </a:r>
            <a:endParaRPr sz="2400" spc="7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· Attracts status-conscious customers.</a:t>
            </a:r>
            <a:endParaRPr sz="2400" spc="7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Example: Louis Vuitton, Rolex.</a:t>
            </a:r>
            <a:endParaRPr sz="2400" spc="7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7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Risks: Requires consistent quality and marketing to justify high price.</a:t>
            </a:r>
            <a:endParaRPr sz="2400" spc="6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</p:txBody>
      </p:sp>
      <p:sp>
        <p:nvSpPr>
          <p:cNvPr id="19" name="斜纹 18"/>
          <p:cNvSpPr/>
          <p:nvPr>
            <p:custDataLst>
              <p:tags r:id="rId5"/>
            </p:custDataLst>
          </p:nvPr>
        </p:nvSpPr>
        <p:spPr>
          <a:xfrm flipH="1">
            <a:off x="8248650" y="0"/>
            <a:ext cx="895350" cy="1193800"/>
          </a:xfrm>
          <a:prstGeom prst="diagStrip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charset="-122"/>
              <a:ea typeface="微软雅黑" charset="-122"/>
              <a:sym typeface="Arial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7035" y="879475"/>
            <a:ext cx="4572000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300" b="1" spc="170">
                <a:solidFill>
                  <a:schemeClr val="accent1"/>
                </a:solidFill>
                <a:latin typeface="Microsoft YaHei Bold" charset="-122"/>
                <a:ea typeface="Microsoft YaHei Bold" charset="-122"/>
                <a:sym typeface="+mn-ea"/>
              </a:rPr>
              <a:t>Premium Pricing</a:t>
            </a:r>
            <a:endParaRPr lang="zh-CN" altLang="en-US" sz="3300" b="1" spc="170">
              <a:solidFill>
                <a:schemeClr val="accent1"/>
              </a:solidFill>
              <a:latin typeface="Microsoft YaHei Bold" charset="-122"/>
              <a:ea typeface="Microsoft YaHei Bold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 27"/>
          <p:cNvSpPr/>
          <p:nvPr userDrawn="1">
            <p:custDataLst>
              <p:tags r:id="rId1"/>
            </p:custDataLst>
          </p:nvPr>
        </p:nvSpPr>
        <p:spPr>
          <a:xfrm>
            <a:off x="21" y="29"/>
            <a:ext cx="9144473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lvl="0"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" name="流程图: 或者 3"/>
          <p:cNvSpPr/>
          <p:nvPr userDrawn="1">
            <p:custDataLst>
              <p:tags r:id="rId2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" name="流程图: 或者 1"/>
          <p:cNvSpPr/>
          <p:nvPr userDrawn="1">
            <p:custDataLst>
              <p:tags r:id="rId3"/>
            </p:custDataLst>
          </p:nvPr>
        </p:nvSpPr>
        <p:spPr>
          <a:xfrm>
            <a:off x="8730658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6" name="Title 1"/>
          <p:cNvSpPr/>
          <p:nvPr>
            <p:custDataLst>
              <p:tags r:id="rId4"/>
            </p:custDataLst>
          </p:nvPr>
        </p:nvSpPr>
        <p:spPr>
          <a:xfrm>
            <a:off x="851662" y="904244"/>
            <a:ext cx="8139178" cy="441964"/>
          </a:xfrm>
          <a:prstGeom prst="rect">
            <a:avLst/>
          </a:prstGeom>
          <a:noFill/>
          <a:ln>
            <a:noFill/>
          </a:ln>
        </p:spPr>
        <p:txBody>
          <a:bodyPr vert="horz" wrap="square" lIns="101600" tIns="38100" rIns="76200" bIns="38100" numCol="1" anchor="t" anchorCtr="0" compatLnSpc="1"/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9pPr>
          </a:lstStyle>
          <a:p>
            <a:pPr mar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sz="3300" spc="170">
                <a:solidFill>
                  <a:schemeClr val="accent1"/>
                </a:solidFill>
                <a:latin typeface="Microsoft YaHei Bold" charset="-122"/>
                <a:ea typeface="Microsoft YaHei Bold" charset="-122"/>
                <a:cs typeface="+mn-cs"/>
              </a:rPr>
              <a:t>Case Study 1 – Apple iPhone</a:t>
            </a:r>
            <a:endParaRPr sz="3300" spc="170">
              <a:solidFill>
                <a:schemeClr val="accent1"/>
              </a:solidFill>
              <a:latin typeface="Microsoft YaHei Bold" charset="-122"/>
              <a:ea typeface="Microsoft YaHei Bold" charset="-122"/>
              <a:cs typeface="+mn-cs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538163" y="1319213"/>
            <a:ext cx="8067675" cy="4219575"/>
          </a:xfrm>
          <a:prstGeom prst="rect">
            <a:avLst/>
          </a:prstGeom>
        </p:spPr>
        <p:txBody>
          <a:bodyPr vert="horz" lIns="67500" tIns="35100" rIns="67500" bIns="35100" rtlCol="0" anchor="ctr" anchorCtr="0">
            <a:normAutofit/>
          </a:bodyPr>
          <a:lstStyle>
            <a:lvl1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  <a:defRPr sz="1200" u="none" strike="noStrike" cap="none" spc="150" normalizeH="0" baseline="0">
                <a:solidFill>
                  <a:schemeClr val="bg2">
                    <a:lumMod val="50000"/>
                  </a:schemeClr>
                </a:solidFill>
                <a:uFillTx/>
                <a:latin typeface="微软雅黑" charset="-122"/>
                <a:ea typeface="微软雅黑" charset="-122"/>
              </a:defRPr>
            </a:lvl1pPr>
            <a:lvl2pPr marL="685800" indent="-228600" defTabSz="-635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sz="1600" u="none" strike="noStrike" cap="none" spc="150" normalizeH="0" baseline="0">
                <a:uFillTx/>
                <a:latin typeface="微软雅黑" charset="-122"/>
                <a:ea typeface="微软雅黑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600" u="none" strike="noStrike" cap="none" spc="150" normalizeH="0" baseline="0">
                <a:uFillTx/>
                <a:latin typeface="微软雅黑" charset="-122"/>
                <a:ea typeface="微软雅黑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600" u="none" strike="noStrike" cap="none" spc="150" normalizeH="0" baseline="0">
                <a:uFillTx/>
                <a:latin typeface="微软雅黑" charset="-122"/>
                <a:ea typeface="微软雅黑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600" u="none" strike="noStrike" cap="none" spc="150" normalizeH="0" baseline="0">
                <a:uFillTx/>
                <a:latin typeface="微软雅黑" charset="-122"/>
                <a:ea typeface="微软雅黑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9pPr>
          </a:lstStyle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None/>
            </a:pPr>
            <a:r>
              <a:rPr sz="1900">
                <a:solidFill>
                  <a:schemeClr val="dk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rPr>
              <a:t>Step 1: Compare iPhone prices in USA, China, Thailand.</a:t>
            </a:r>
            <a:endParaRPr sz="1900">
              <a:solidFill>
                <a:schemeClr val="dk1">
                  <a:lumMod val="75000"/>
                  <a:lumOff val="25000"/>
                </a:schemeClr>
              </a:solidFill>
              <a:latin typeface="微软雅黑" charset="-122"/>
              <a:ea typeface="微软雅黑" charset="-122"/>
            </a:endParaRPr>
          </a:p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None/>
            </a:pPr>
            <a:r>
              <a:rPr sz="1900">
                <a:solidFill>
                  <a:schemeClr val="dk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rPr>
              <a:t>Step 2: Identify reasons: taxes, costs, currency exchange, import duties.</a:t>
            </a:r>
            <a:endParaRPr sz="1900">
              <a:solidFill>
                <a:schemeClr val="dk1">
                  <a:lumMod val="75000"/>
                  <a:lumOff val="25000"/>
                </a:schemeClr>
              </a:solidFill>
              <a:latin typeface="微软雅黑" charset="-122"/>
              <a:ea typeface="微软雅黑" charset="-122"/>
            </a:endParaRPr>
          </a:p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None/>
            </a:pPr>
            <a:r>
              <a:rPr sz="1900">
                <a:solidFill>
                  <a:schemeClr val="dk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rPr>
              <a:t>Question: Why is iPhone more expensive in Thailand?</a:t>
            </a:r>
            <a:endParaRPr sz="1900">
              <a:solidFill>
                <a:schemeClr val="dk1">
                  <a:lumMod val="75000"/>
                  <a:lumOff val="25000"/>
                </a:schemeClr>
              </a:solidFill>
              <a:latin typeface="微软雅黑" charset="-122"/>
              <a:ea typeface="微软雅黑" charset="-122"/>
            </a:endParaRPr>
          </a:p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None/>
            </a:pPr>
            <a:r>
              <a:rPr sz="1900">
                <a:solidFill>
                  <a:schemeClr val="dk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rPr>
              <a:t>Additional Content:</a:t>
            </a:r>
            <a:endParaRPr sz="1900">
              <a:solidFill>
                <a:schemeClr val="dk1">
                  <a:lumMod val="75000"/>
                  <a:lumOff val="25000"/>
                </a:schemeClr>
              </a:solidFill>
              <a:latin typeface="微软雅黑" charset="-122"/>
              <a:ea typeface="微软雅黑" charset="-122"/>
            </a:endParaRPr>
          </a:p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None/>
            </a:pPr>
            <a:r>
              <a:rPr sz="1900">
                <a:solidFill>
                  <a:schemeClr val="dk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</a:rPr>
              <a:t>Impact of local regulations and tariffs on pricing.</a:t>
            </a:r>
            <a:endParaRPr sz="1900">
              <a:solidFill>
                <a:schemeClr val="dk1">
                  <a:lumMod val="75000"/>
                  <a:lumOff val="25000"/>
                </a:schemeClr>
              </a:solidFill>
              <a:latin typeface="微软雅黑" charset="-122"/>
              <a:ea typeface="微软雅黑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 27"/>
          <p:cNvSpPr/>
          <p:nvPr userDrawn="1">
            <p:custDataLst>
              <p:tags r:id="rId1"/>
            </p:custDataLst>
          </p:nvPr>
        </p:nvSpPr>
        <p:spPr>
          <a:xfrm>
            <a:off x="21" y="29"/>
            <a:ext cx="9144473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lvl="0"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" name="流程图: 或者 3"/>
          <p:cNvSpPr/>
          <p:nvPr userDrawn="1">
            <p:custDataLst>
              <p:tags r:id="rId2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" name="流程图: 或者 1"/>
          <p:cNvSpPr/>
          <p:nvPr userDrawn="1">
            <p:custDataLst>
              <p:tags r:id="rId3"/>
            </p:custDataLst>
          </p:nvPr>
        </p:nvSpPr>
        <p:spPr>
          <a:xfrm>
            <a:off x="8730658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6" name="Title 1"/>
          <p:cNvSpPr/>
          <p:nvPr>
            <p:custDataLst>
              <p:tags r:id="rId4"/>
            </p:custDataLst>
          </p:nvPr>
        </p:nvSpPr>
        <p:spPr>
          <a:xfrm>
            <a:off x="502285" y="1122045"/>
            <a:ext cx="8642350" cy="441960"/>
          </a:xfrm>
          <a:prstGeom prst="rect">
            <a:avLst/>
          </a:prstGeom>
          <a:noFill/>
          <a:ln>
            <a:noFill/>
          </a:ln>
        </p:spPr>
        <p:txBody>
          <a:bodyPr vert="horz" wrap="square" lIns="101600" tIns="38100" rIns="76200" bIns="38100" numCol="1" anchor="t" anchorCtr="0" compatLnSpc="1"/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9pPr>
          </a:lstStyle>
          <a:p>
            <a:pPr marL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</a:pPr>
            <a:r>
              <a:rPr sz="3200" spc="100">
                <a:ln w="3175">
                  <a:noFill/>
                  <a:prstDash val="dash"/>
                </a:ln>
                <a:solidFill>
                  <a:schemeClr val="accent1"/>
                </a:solidFill>
                <a:latin typeface="微软雅黑" charset="-122"/>
                <a:ea typeface="微软雅黑" charset="-122"/>
                <a:cs typeface="汉仪中等线简" charset="-122"/>
              </a:rPr>
              <a:t>Case Study 2 – McDonald’s Global Pricing</a:t>
            </a:r>
            <a:endParaRPr sz="3200" spc="100">
              <a:ln w="3175">
                <a:noFill/>
                <a:prstDash val="dash"/>
              </a:ln>
              <a:solidFill>
                <a:schemeClr val="accent1"/>
              </a:solidFill>
              <a:latin typeface="微软雅黑" charset="-122"/>
              <a:ea typeface="微软雅黑" charset="-122"/>
              <a:cs typeface="汉仪中等线简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502285" y="1379220"/>
            <a:ext cx="8208010" cy="4378960"/>
          </a:xfrm>
          <a:prstGeom prst="rect">
            <a:avLst/>
          </a:prstGeom>
        </p:spPr>
        <p:txBody>
          <a:bodyPr vert="horz" lIns="67500" tIns="35100" rIns="67500" bIns="35100" rtlCol="0" anchor="ctr" anchorCtr="0">
            <a:noAutofit/>
          </a:bodyPr>
          <a:lstStyle>
            <a:lvl1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  <a:defRPr sz="1200" u="none" strike="noStrike" cap="none" spc="150" normalizeH="0" baseline="0">
                <a:solidFill>
                  <a:schemeClr val="bg2">
                    <a:lumMod val="50000"/>
                  </a:schemeClr>
                </a:solidFill>
                <a:uFillTx/>
                <a:latin typeface="微软雅黑" charset="-122"/>
                <a:ea typeface="微软雅黑" charset="-122"/>
              </a:defRPr>
            </a:lvl1pPr>
            <a:lvl2pPr marL="685800" indent="-228600" defTabSz="-635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sz="1600" u="none" strike="noStrike" cap="none" spc="150" normalizeH="0" baseline="0">
                <a:uFillTx/>
                <a:latin typeface="微软雅黑" charset="-122"/>
                <a:ea typeface="微软雅黑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600" u="none" strike="noStrike" cap="none" spc="150" normalizeH="0" baseline="0">
                <a:uFillTx/>
                <a:latin typeface="微软雅黑" charset="-122"/>
                <a:ea typeface="微软雅黑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600" u="none" strike="noStrike" cap="none" spc="150" normalizeH="0" baseline="0">
                <a:uFillTx/>
                <a:latin typeface="微软雅黑" charset="-122"/>
                <a:ea typeface="微软雅黑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600" u="none" strike="noStrike" cap="none" spc="150" normalizeH="0" baseline="0">
                <a:uFillTx/>
                <a:latin typeface="微软雅黑" charset="-122"/>
                <a:ea typeface="微软雅黑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9pPr>
          </a:lstStyle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None/>
            </a:pPr>
            <a:r>
              <a:rPr sz="240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Observation: Big Mac price differences across countries.</a:t>
            </a:r>
            <a:endParaRPr sz="240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None/>
            </a:pPr>
            <a:r>
              <a:rPr sz="240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Reason: Local cost, wages, competition.</a:t>
            </a:r>
            <a:endParaRPr sz="240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None/>
            </a:pPr>
            <a:r>
              <a:rPr sz="240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Activity: Students </a:t>
            </a:r>
            <a:r>
              <a:rPr lang="en-US" sz="240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search information</a:t>
            </a:r>
            <a:r>
              <a:rPr sz="240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 which country has the cheapest Big Mac.</a:t>
            </a:r>
            <a:endParaRPr sz="240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None/>
            </a:pPr>
            <a:r>
              <a:rPr sz="240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How McDonald’s adapts menus and prices to local markets.</a:t>
            </a:r>
            <a:endParaRPr sz="240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 27"/>
          <p:cNvSpPr/>
          <p:nvPr userDrawn="1">
            <p:custDataLst>
              <p:tags r:id="rId1"/>
            </p:custDataLst>
          </p:nvPr>
        </p:nvSpPr>
        <p:spPr>
          <a:xfrm>
            <a:off x="21" y="29"/>
            <a:ext cx="9144473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lvl="0"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" name="流程图: 或者 3"/>
          <p:cNvSpPr/>
          <p:nvPr userDrawn="1">
            <p:custDataLst>
              <p:tags r:id="rId2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5" name="流程图: 或者 4"/>
          <p:cNvSpPr/>
          <p:nvPr userDrawn="1">
            <p:custDataLst>
              <p:tags r:id="rId3"/>
            </p:custDataLst>
          </p:nvPr>
        </p:nvSpPr>
        <p:spPr>
          <a:xfrm>
            <a:off x="8730658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7" name="Title 1"/>
          <p:cNvSpPr/>
          <p:nvPr>
            <p:custDataLst>
              <p:tags r:id="rId4"/>
            </p:custDataLst>
          </p:nvPr>
        </p:nvSpPr>
        <p:spPr>
          <a:xfrm>
            <a:off x="502285" y="998220"/>
            <a:ext cx="9145270" cy="441960"/>
          </a:xfrm>
          <a:prstGeom prst="rect">
            <a:avLst/>
          </a:prstGeom>
          <a:noFill/>
          <a:ln>
            <a:noFill/>
          </a:ln>
        </p:spPr>
        <p:txBody>
          <a:bodyPr vert="horz" wrap="square" lIns="101600" tIns="38100" rIns="76200" bIns="38100" numCol="1" anchor="t" anchorCtr="0" compatLnSpc="1"/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9pPr>
          </a:lstStyle>
          <a:p>
            <a:pPr mar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sz="3200" spc="100">
                <a:ln w="3175">
                  <a:noFill/>
                  <a:prstDash val="dash"/>
                </a:ln>
                <a:solidFill>
                  <a:schemeClr val="accent1"/>
                </a:solidFill>
                <a:latin typeface="微软雅黑" charset="-122"/>
                <a:ea typeface="微软雅黑" charset="-122"/>
                <a:cs typeface="汉仪中等线简" charset="-122"/>
              </a:rPr>
              <a:t>Case Study 3 – Uber Surge Pricing</a:t>
            </a:r>
            <a:endParaRPr sz="3200" spc="100">
              <a:ln w="3175">
                <a:noFill/>
                <a:prstDash val="dash"/>
              </a:ln>
              <a:solidFill>
                <a:schemeClr val="accent1"/>
              </a:solidFill>
              <a:latin typeface="微软雅黑" charset="-122"/>
              <a:ea typeface="微软雅黑" charset="-122"/>
              <a:cs typeface="汉仪中等线简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502285" y="1553210"/>
            <a:ext cx="8604250" cy="4219575"/>
          </a:xfrm>
          <a:prstGeom prst="rect">
            <a:avLst/>
          </a:prstGeom>
        </p:spPr>
        <p:txBody>
          <a:bodyPr vert="horz" lIns="67500" tIns="35100" rIns="67500" bIns="35100" rtlCol="0" anchor="ctr" anchorCtr="0">
            <a:noAutofit/>
          </a:bodyPr>
          <a:lstStyle>
            <a:lvl1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  <a:defRPr sz="1200" u="none" strike="noStrike" cap="none" spc="150" normalizeH="0" baseline="0">
                <a:solidFill>
                  <a:schemeClr val="bg2">
                    <a:lumMod val="50000"/>
                  </a:schemeClr>
                </a:solidFill>
                <a:uFillTx/>
                <a:latin typeface="微软雅黑" charset="-122"/>
                <a:ea typeface="微软雅黑" charset="-122"/>
              </a:defRPr>
            </a:lvl1pPr>
            <a:lvl2pPr marL="685800" indent="-228600" defTabSz="-635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sz="1600" u="none" strike="noStrike" cap="none" spc="150" normalizeH="0" baseline="0">
                <a:uFillTx/>
                <a:latin typeface="微软雅黑" charset="-122"/>
                <a:ea typeface="微软雅黑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600" u="none" strike="noStrike" cap="none" spc="150" normalizeH="0" baseline="0">
                <a:uFillTx/>
                <a:latin typeface="微软雅黑" charset="-122"/>
                <a:ea typeface="微软雅黑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600" u="none" strike="noStrike" cap="none" spc="150" normalizeH="0" baseline="0">
                <a:uFillTx/>
                <a:latin typeface="微软雅黑" charset="-122"/>
                <a:ea typeface="微软雅黑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600" u="none" strike="noStrike" cap="none" spc="150" normalizeH="0" baseline="0">
                <a:uFillTx/>
                <a:latin typeface="微软雅黑" charset="-122"/>
                <a:ea typeface="微软雅黑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9pPr>
          </a:lstStyle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None/>
            </a:pPr>
            <a:r>
              <a:rPr sz="240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What happens during high demand? Price increases.</a:t>
            </a:r>
            <a:endParaRPr sz="240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None/>
            </a:pPr>
            <a:r>
              <a:rPr sz="240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Why? To balance supply and demand.</a:t>
            </a:r>
            <a:endParaRPr sz="240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None/>
            </a:pPr>
            <a:r>
              <a:rPr sz="240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Question: Do you think this is fair? Why or why not?</a:t>
            </a:r>
            <a:endParaRPr sz="240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None/>
            </a:pPr>
            <a:r>
              <a:rPr sz="240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Visual Suggestion:</a:t>
            </a:r>
            <a:endParaRPr sz="240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None/>
            </a:pPr>
            <a:r>
              <a:rPr sz="240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Screenshot of Uber app with surge pricing.</a:t>
            </a:r>
            <a:endParaRPr sz="240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None/>
            </a:pPr>
            <a:r>
              <a:rPr sz="240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Additional Content:</a:t>
            </a:r>
            <a:endParaRPr sz="240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+mj-lt"/>
              <a:buNone/>
            </a:pPr>
            <a:r>
              <a:rPr sz="240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Ethical considerations: How Uber communicates surge pricing to users.</a:t>
            </a:r>
            <a:endParaRPr sz="240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 27"/>
          <p:cNvSpPr/>
          <p:nvPr userDrawn="1">
            <p:custDataLst>
              <p:tags r:id="rId1"/>
            </p:custDataLst>
          </p:nvPr>
        </p:nvSpPr>
        <p:spPr>
          <a:xfrm>
            <a:off x="21" y="29"/>
            <a:ext cx="9144473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lvl="0"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" name="流程图: 或者 3"/>
          <p:cNvSpPr/>
          <p:nvPr userDrawn="1">
            <p:custDataLst>
              <p:tags r:id="rId2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5" name="流程图: 或者 4"/>
          <p:cNvSpPr/>
          <p:nvPr userDrawn="1">
            <p:custDataLst>
              <p:tags r:id="rId3"/>
            </p:custDataLst>
          </p:nvPr>
        </p:nvSpPr>
        <p:spPr>
          <a:xfrm>
            <a:off x="8730658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1" name="Title 1"/>
          <p:cNvSpPr/>
          <p:nvPr>
            <p:custDataLst>
              <p:tags r:id="rId4"/>
            </p:custDataLst>
          </p:nvPr>
        </p:nvSpPr>
        <p:spPr>
          <a:xfrm>
            <a:off x="1005332" y="768989"/>
            <a:ext cx="8139178" cy="441964"/>
          </a:xfrm>
          <a:prstGeom prst="rect">
            <a:avLst/>
          </a:prstGeom>
          <a:noFill/>
          <a:ln>
            <a:noFill/>
          </a:ln>
        </p:spPr>
        <p:txBody>
          <a:bodyPr vert="horz" wrap="square" lIns="101600" tIns="38100" rIns="76200" bIns="38100" numCol="1" anchor="t" anchorCtr="0" compatLnSpc="1"/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9pPr>
          </a:lstStyle>
          <a:p>
            <a:pPr mar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sz="3600" spc="100">
                <a:ln w="3175">
                  <a:noFill/>
                  <a:prstDash val="dash"/>
                </a:ln>
                <a:solidFill>
                  <a:schemeClr val="accent1"/>
                </a:solidFill>
                <a:latin typeface="微软雅黑" charset="-122"/>
                <a:ea typeface="微软雅黑" charset="-122"/>
                <a:cs typeface="汉仪中等线简" charset="-122"/>
              </a:rPr>
              <a:t>Case Study 4 – Netflix</a:t>
            </a:r>
            <a:endParaRPr sz="3600" spc="100">
              <a:ln w="3175">
                <a:noFill/>
                <a:prstDash val="dash"/>
              </a:ln>
              <a:solidFill>
                <a:schemeClr val="accent1"/>
              </a:solidFill>
              <a:latin typeface="微软雅黑" charset="-122"/>
              <a:ea typeface="微软雅黑" charset="-122"/>
              <a:cs typeface="汉仪中等线简" charset="-122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5"/>
            </p:custDataLst>
          </p:nvPr>
        </p:nvCxnSpPr>
        <p:spPr>
          <a:xfrm>
            <a:off x="569214" y="189738"/>
            <a:ext cx="370332" cy="370332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6"/>
            </p:custDataLst>
          </p:nvPr>
        </p:nvCxnSpPr>
        <p:spPr>
          <a:xfrm>
            <a:off x="433632" y="274885"/>
            <a:ext cx="370332" cy="370332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7"/>
            </p:custDataLst>
          </p:nvPr>
        </p:nvCxnSpPr>
        <p:spPr>
          <a:xfrm>
            <a:off x="8361315" y="6212785"/>
            <a:ext cx="370332" cy="370332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8"/>
            </p:custDataLst>
          </p:nvPr>
        </p:nvCxnSpPr>
        <p:spPr>
          <a:xfrm>
            <a:off x="8225733" y="6297932"/>
            <a:ext cx="370332" cy="370332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6"/>
          <p:cNvSpPr txBox="1"/>
          <p:nvPr>
            <p:custDataLst>
              <p:tags r:id="rId9"/>
            </p:custDataLst>
          </p:nvPr>
        </p:nvSpPr>
        <p:spPr>
          <a:xfrm>
            <a:off x="568960" y="1457960"/>
            <a:ext cx="8277225" cy="40005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 indent="0" algn="l" font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Strategy: Penetration pricing when entering new markets.</a:t>
            </a:r>
            <a:endParaRPr sz="2400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Question: What are the risks of keeping low prices too long?</a:t>
            </a:r>
            <a:endParaRPr sz="2400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Visual Suggestion:</a:t>
            </a:r>
            <a:endParaRPr sz="2400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Netflix subscription prices in different countries.</a:t>
            </a:r>
            <a:endParaRPr sz="2400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Additional Content:</a:t>
            </a:r>
            <a:endParaRPr sz="2400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How Netflix adjusts prices over time as it gains market share.</a:t>
            </a:r>
            <a:endParaRPr sz="2400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 27"/>
          <p:cNvSpPr/>
          <p:nvPr userDrawn="1">
            <p:custDataLst>
              <p:tags r:id="rId1"/>
            </p:custDataLst>
          </p:nvPr>
        </p:nvSpPr>
        <p:spPr>
          <a:xfrm>
            <a:off x="21" y="29"/>
            <a:ext cx="9144473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lvl="0"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" name="流程图: 或者 3"/>
          <p:cNvSpPr/>
          <p:nvPr userDrawn="1">
            <p:custDataLst>
              <p:tags r:id="rId2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5" name="流程图: 或者 4"/>
          <p:cNvSpPr/>
          <p:nvPr userDrawn="1">
            <p:custDataLst>
              <p:tags r:id="rId3"/>
            </p:custDataLst>
          </p:nvPr>
        </p:nvSpPr>
        <p:spPr>
          <a:xfrm>
            <a:off x="8730658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7" name="Title 1"/>
          <p:cNvSpPr/>
          <p:nvPr>
            <p:custDataLst>
              <p:tags r:id="rId4"/>
            </p:custDataLst>
          </p:nvPr>
        </p:nvSpPr>
        <p:spPr>
          <a:xfrm>
            <a:off x="409067" y="876939"/>
            <a:ext cx="8139178" cy="441964"/>
          </a:xfrm>
          <a:prstGeom prst="rect">
            <a:avLst/>
          </a:prstGeom>
          <a:noFill/>
          <a:ln>
            <a:noFill/>
          </a:ln>
        </p:spPr>
        <p:txBody>
          <a:bodyPr vert="horz" wrap="square" lIns="101600" tIns="38100" rIns="76200" bIns="38100" numCol="1" anchor="t" anchorCtr="0" compatLnSpc="1"/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3200" spc="100">
                <a:ln w="3175">
                  <a:noFill/>
                  <a:prstDash val="dash"/>
                </a:ln>
                <a:solidFill>
                  <a:schemeClr val="accent1"/>
                </a:solidFill>
                <a:latin typeface="微软雅黑" charset="-122"/>
                <a:ea typeface="微软雅黑" charset="-122"/>
                <a:cs typeface="汉仪中等线简" charset="-122"/>
                <a:sym typeface="+mn-ea"/>
              </a:rPr>
              <a:t>Activity 1 – Price Your Product</a:t>
            </a:r>
            <a:endParaRPr sz="3200" spc="100">
              <a:ln w="3175">
                <a:noFill/>
                <a:prstDash val="dash"/>
              </a:ln>
              <a:solidFill>
                <a:schemeClr val="accent1"/>
              </a:solidFill>
              <a:latin typeface="微软雅黑" charset="-122"/>
              <a:ea typeface="微软雅黑" charset="-122"/>
              <a:cs typeface="汉仪中等线简" charset="-122"/>
              <a:sym typeface="+mn-ea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200" spc="100">
                <a:ln w="3175">
                  <a:noFill/>
                  <a:prstDash val="dash"/>
                </a:ln>
                <a:solidFill>
                  <a:schemeClr val="accent1"/>
                </a:solidFill>
                <a:latin typeface="微软雅黑" charset="-122"/>
                <a:ea typeface="微软雅黑" charset="-122"/>
                <a:cs typeface="汉仪中等线简" charset="-122"/>
                <a:sym typeface="+mn-ea"/>
              </a:rPr>
              <a:t>(30 mins)</a:t>
            </a:r>
            <a:endParaRPr lang="en-US" altLang="zh-CN" sz="3200" spc="100">
              <a:ln w="3175">
                <a:noFill/>
                <a:prstDash val="dash"/>
              </a:ln>
              <a:solidFill>
                <a:schemeClr val="accent1"/>
              </a:solidFill>
              <a:latin typeface="微软雅黑" charset="-122"/>
              <a:ea typeface="微软雅黑" charset="-122"/>
              <a:cs typeface="汉仪中等线简" charset="-122"/>
              <a:sym typeface="+mn-ea"/>
            </a:endParaRPr>
          </a:p>
        </p:txBody>
      </p:sp>
      <p:sp>
        <p:nvSpPr>
          <p:cNvPr id="18" name="Title 6"/>
          <p:cNvSpPr txBox="1"/>
          <p:nvPr>
            <p:custDataLst>
              <p:tags r:id="rId5"/>
            </p:custDataLst>
          </p:nvPr>
        </p:nvSpPr>
        <p:spPr>
          <a:xfrm>
            <a:off x="502285" y="1896745"/>
            <a:ext cx="8229600" cy="267970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Instructions:</a:t>
            </a:r>
            <a:endParaRPr sz="2400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· Choose a product (shoes, phone, coffee).</a:t>
            </a:r>
            <a:endParaRPr sz="2400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· Decide which pricing strategy you will use and why.</a:t>
            </a:r>
            <a:endParaRPr sz="2400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· Share in pairs.</a:t>
            </a:r>
            <a:endParaRPr sz="2400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Tips: Consider target market, competition, and costs.</a:t>
            </a:r>
            <a:endParaRPr sz="2400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" name="Rectangle 27"/>
          <p:cNvSpPr/>
          <p:nvPr userDrawn="1">
            <p:custDataLst>
              <p:tags r:id="rId1"/>
            </p:custDataLst>
          </p:nvPr>
        </p:nvSpPr>
        <p:spPr>
          <a:xfrm>
            <a:off x="21" y="29"/>
            <a:ext cx="9144473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lvl="0"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1" name="流程图: 或者 10"/>
          <p:cNvSpPr/>
          <p:nvPr userDrawn="1">
            <p:custDataLst>
              <p:tags r:id="rId2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0" name="流程图: 或者 9"/>
          <p:cNvSpPr/>
          <p:nvPr userDrawn="1">
            <p:custDataLst>
              <p:tags r:id="rId3"/>
            </p:custDataLst>
          </p:nvPr>
        </p:nvSpPr>
        <p:spPr>
          <a:xfrm>
            <a:off x="8730658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14960" y="742950"/>
            <a:ext cx="4687570" cy="7886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3200" b="1" spc="130">
                <a:solidFill>
                  <a:schemeClr val="accent1"/>
                </a:solidFill>
                <a:latin typeface="Times New Roman Bold" charset="0"/>
                <a:ea typeface="Microsoft YaHei Bold" charset="-122"/>
                <a:cs typeface="Times New Roman Bold" charset="0"/>
              </a:rPr>
              <a:t>Class Objectives</a:t>
            </a:r>
            <a:endParaRPr sz="3200" b="1" spc="130">
              <a:solidFill>
                <a:schemeClr val="accent1"/>
              </a:solidFill>
              <a:latin typeface="Times New Roman Bold" charset="0"/>
              <a:ea typeface="Microsoft YaHei Bold" charset="-122"/>
              <a:cs typeface="Times New Roman Bold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5645" y="1377950"/>
            <a:ext cx="8148320" cy="42170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altLang="en-US" sz="2400">
                <a:latin typeface="Times New Roman Regular" charset="0"/>
                <a:cs typeface="Times New Roman Regular" charset="0"/>
              </a:rPr>
              <a:t>After this class, you will be able to:</a:t>
            </a:r>
            <a:endParaRPr lang="zh-CN" altLang="en-US" sz="2400">
              <a:latin typeface="Times New Roman Regular" charset="0"/>
              <a:cs typeface="Times New Roman Regular" charset="0"/>
            </a:endParaRPr>
          </a:p>
          <a:p>
            <a:pPr marL="342900" indent="-342900">
              <a:lnSpc>
                <a:spcPct val="200000"/>
              </a:lnSpc>
              <a:buFont typeface="Arial" charset="0"/>
              <a:buChar char="•"/>
            </a:pPr>
            <a:r>
              <a:rPr lang="zh-CN" altLang="en-US" sz="2400">
                <a:latin typeface="Times New Roman Regular" charset="0"/>
                <a:cs typeface="Times New Roman Regular" charset="0"/>
              </a:rPr>
              <a:t>Understand the main pricing strategies and why they are used.</a:t>
            </a:r>
            <a:endParaRPr lang="zh-CN" altLang="en-US" sz="2400">
              <a:latin typeface="Times New Roman Regular" charset="0"/>
              <a:cs typeface="Times New Roman Regular" charset="0"/>
            </a:endParaRPr>
          </a:p>
          <a:p>
            <a:pPr marL="342900" indent="-342900">
              <a:lnSpc>
                <a:spcPct val="200000"/>
              </a:lnSpc>
              <a:buFont typeface="Arial" charset="0"/>
              <a:buChar char="•"/>
            </a:pPr>
            <a:r>
              <a:rPr lang="zh-CN" altLang="en-US" sz="2400">
                <a:latin typeface="Times New Roman Regular" charset="0"/>
                <a:cs typeface="Times New Roman Regular" charset="0"/>
              </a:rPr>
              <a:t>Compare pricing strategies across different markets.</a:t>
            </a:r>
            <a:endParaRPr lang="zh-CN" altLang="en-US" sz="2400">
              <a:latin typeface="Times New Roman Regular" charset="0"/>
              <a:cs typeface="Times New Roman Regular" charset="0"/>
            </a:endParaRPr>
          </a:p>
          <a:p>
            <a:pPr marL="342900" indent="-342900">
              <a:lnSpc>
                <a:spcPct val="200000"/>
              </a:lnSpc>
              <a:buFont typeface="Arial" charset="0"/>
              <a:buChar char="•"/>
            </a:pPr>
            <a:r>
              <a:rPr lang="zh-CN" altLang="en-US" sz="2400">
                <a:latin typeface="Times New Roman Regular" charset="0"/>
                <a:cs typeface="Times New Roman Regular" charset="0"/>
              </a:rPr>
              <a:t>Apply strategies to real-life products and services.</a:t>
            </a:r>
            <a:endParaRPr lang="zh-CN" altLang="en-US" sz="2400">
              <a:latin typeface="Times New Roman Regular" charset="0"/>
              <a:cs typeface="Times New Roman Regular" charset="0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 27"/>
          <p:cNvSpPr/>
          <p:nvPr userDrawn="1">
            <p:custDataLst>
              <p:tags r:id="rId1"/>
            </p:custDataLst>
          </p:nvPr>
        </p:nvSpPr>
        <p:spPr>
          <a:xfrm>
            <a:off x="21" y="29"/>
            <a:ext cx="9144473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lvl="0"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" name="流程图: 或者 3"/>
          <p:cNvSpPr/>
          <p:nvPr userDrawn="1">
            <p:custDataLst>
              <p:tags r:id="rId2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5" name="流程图: 或者 4"/>
          <p:cNvSpPr/>
          <p:nvPr userDrawn="1">
            <p:custDataLst>
              <p:tags r:id="rId3"/>
            </p:custDataLst>
          </p:nvPr>
        </p:nvSpPr>
        <p:spPr>
          <a:xfrm>
            <a:off x="8730658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4" name="Title 1"/>
          <p:cNvSpPr/>
          <p:nvPr>
            <p:custDataLst>
              <p:tags r:id="rId4"/>
            </p:custDataLst>
          </p:nvPr>
        </p:nvSpPr>
        <p:spPr>
          <a:xfrm>
            <a:off x="570865" y="664210"/>
            <a:ext cx="8035925" cy="1127760"/>
          </a:xfrm>
          <a:prstGeom prst="rect">
            <a:avLst/>
          </a:prstGeom>
          <a:noFill/>
          <a:ln>
            <a:noFill/>
          </a:ln>
        </p:spPr>
        <p:txBody>
          <a:bodyPr vert="horz" wrap="square" lIns="101600" tIns="38100" rIns="76200" bIns="38100" numCol="1" anchor="t" anchorCtr="0" compatLnSpc="1"/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9pPr>
          </a:lstStyle>
          <a:p>
            <a:pPr marL="0" algn="ctr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</a:pPr>
            <a:r>
              <a:rPr sz="3200" spc="100">
                <a:ln w="3175">
                  <a:noFill/>
                  <a:prstDash val="dash"/>
                </a:ln>
                <a:solidFill>
                  <a:schemeClr val="accent1"/>
                </a:solidFill>
                <a:latin typeface="微软雅黑" charset="-122"/>
                <a:ea typeface="微软雅黑" charset="-122"/>
                <a:cs typeface="汉仪中等线简" charset="-122"/>
              </a:rPr>
              <a:t>Activity </a:t>
            </a:r>
            <a:r>
              <a:rPr lang="en-US" altLang="zh-CN" sz="3200" spc="100">
                <a:ln w="3175">
                  <a:noFill/>
                  <a:prstDash val="dash"/>
                </a:ln>
                <a:solidFill>
                  <a:schemeClr val="accent1"/>
                </a:solidFill>
                <a:latin typeface="微软雅黑" charset="-122"/>
                <a:ea typeface="微软雅黑" charset="-122"/>
                <a:cs typeface="汉仪中等线简" charset="-122"/>
              </a:rPr>
              <a:t>2</a:t>
            </a:r>
            <a:r>
              <a:rPr sz="3200" spc="100">
                <a:ln w="3175">
                  <a:noFill/>
                  <a:prstDash val="dash"/>
                </a:ln>
                <a:solidFill>
                  <a:schemeClr val="accent1"/>
                </a:solidFill>
                <a:latin typeface="微软雅黑" charset="-122"/>
                <a:ea typeface="微软雅黑" charset="-122"/>
                <a:cs typeface="汉仪中等线简" charset="-122"/>
              </a:rPr>
              <a:t> – Group Debate</a:t>
            </a:r>
            <a:endParaRPr sz="3200" spc="100">
              <a:ln w="3175">
                <a:noFill/>
                <a:prstDash val="dash"/>
              </a:ln>
              <a:solidFill>
                <a:schemeClr val="accent1"/>
              </a:solidFill>
              <a:latin typeface="微软雅黑" charset="-122"/>
              <a:ea typeface="微软雅黑" charset="-122"/>
              <a:cs typeface="汉仪中等线简" charset="-122"/>
            </a:endParaRPr>
          </a:p>
          <a:p>
            <a:pPr marL="0" algn="ctr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</a:pPr>
            <a:r>
              <a:rPr lang="en-US" altLang="zh-CN" sz="3200" spc="100">
                <a:ln w="3175">
                  <a:noFill/>
                  <a:prstDash val="dash"/>
                </a:ln>
                <a:solidFill>
                  <a:schemeClr val="accent1"/>
                </a:solidFill>
                <a:latin typeface="微软雅黑" charset="-122"/>
                <a:ea typeface="微软雅黑" charset="-122"/>
                <a:cs typeface="汉仪中等线简" charset="-122"/>
              </a:rPr>
              <a:t>30 mins</a:t>
            </a:r>
            <a:endParaRPr lang="en-US" altLang="zh-CN" sz="3200" spc="100">
              <a:ln w="3175">
                <a:noFill/>
                <a:prstDash val="dash"/>
              </a:ln>
              <a:solidFill>
                <a:schemeClr val="accent1"/>
              </a:solidFill>
              <a:latin typeface="微软雅黑" charset="-122"/>
              <a:ea typeface="微软雅黑" charset="-122"/>
              <a:cs typeface="汉仪中等线简" charset="-122"/>
            </a:endParaRPr>
          </a:p>
        </p:txBody>
      </p:sp>
      <p:cxnSp>
        <p:nvCxnSpPr>
          <p:cNvPr id="20" name="直接连接符 19"/>
          <p:cNvCxnSpPr/>
          <p:nvPr>
            <p:custDataLst>
              <p:tags r:id="rId5"/>
            </p:custDataLst>
          </p:nvPr>
        </p:nvCxnSpPr>
        <p:spPr>
          <a:xfrm>
            <a:off x="569214" y="189738"/>
            <a:ext cx="370332" cy="370332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6"/>
            </p:custDataLst>
          </p:nvPr>
        </p:nvCxnSpPr>
        <p:spPr>
          <a:xfrm>
            <a:off x="433632" y="274885"/>
            <a:ext cx="370332" cy="370332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7"/>
            </p:custDataLst>
          </p:nvPr>
        </p:nvCxnSpPr>
        <p:spPr>
          <a:xfrm>
            <a:off x="8361315" y="6212785"/>
            <a:ext cx="370332" cy="370332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8"/>
            </p:custDataLst>
          </p:nvPr>
        </p:nvCxnSpPr>
        <p:spPr>
          <a:xfrm>
            <a:off x="8225733" y="6297932"/>
            <a:ext cx="370332" cy="370332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6"/>
          <p:cNvSpPr txBox="1"/>
          <p:nvPr>
            <p:custDataLst>
              <p:tags r:id="rId9"/>
            </p:custDataLst>
          </p:nvPr>
        </p:nvSpPr>
        <p:spPr>
          <a:xfrm>
            <a:off x="568960" y="1645285"/>
            <a:ext cx="8234045" cy="36868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 algn="l" defTabSz="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sz="2300" spc="15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imes New Roman Regular" charset="0"/>
                <a:ea typeface="微软雅黑" charset="-122"/>
                <a:cs typeface="Times New Roman Regular" charset="0"/>
              </a:rPr>
              <a:t>Topic: “Should companies use the same price worldwide?”</a:t>
            </a:r>
            <a:endParaRPr sz="2300" spc="150">
              <a:solidFill>
                <a:schemeClr val="dk1">
                  <a:lumMod val="75000"/>
                  <a:lumOff val="25000"/>
                </a:schemeClr>
              </a:solidFill>
              <a:uFillTx/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algn="l" defTabSz="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sz="2300" spc="15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imes New Roman Regular" charset="0"/>
                <a:ea typeface="微软雅黑" charset="-122"/>
                <a:cs typeface="Times New Roman Regular" charset="0"/>
              </a:rPr>
              <a:t>Groups: For vs Against</a:t>
            </a:r>
            <a:endParaRPr sz="2300" spc="150">
              <a:solidFill>
                <a:schemeClr val="dk1">
                  <a:lumMod val="75000"/>
                  <a:lumOff val="25000"/>
                </a:schemeClr>
              </a:solidFill>
              <a:uFillTx/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algn="l" defTabSz="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sz="2300" spc="15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imes New Roman Regular" charset="0"/>
                <a:ea typeface="微软雅黑" charset="-122"/>
                <a:cs typeface="Times New Roman Regular" charset="0"/>
              </a:rPr>
              <a:t>Time: 20 minutes prepare, 10 minutes present.</a:t>
            </a:r>
            <a:endParaRPr sz="2300" spc="150">
              <a:solidFill>
                <a:schemeClr val="dk1">
                  <a:lumMod val="75000"/>
                  <a:lumOff val="25000"/>
                </a:schemeClr>
              </a:solidFill>
              <a:uFillTx/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algn="l" defTabSz="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sz="2300" spc="15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imes New Roman Regular" charset="0"/>
                <a:ea typeface="微软雅黑" charset="-122"/>
                <a:cs typeface="Times New Roman Regular" charset="0"/>
              </a:rPr>
              <a:t>Visual Suggestion:</a:t>
            </a:r>
            <a:endParaRPr sz="2300" spc="150">
              <a:solidFill>
                <a:schemeClr val="dk1">
                  <a:lumMod val="75000"/>
                  <a:lumOff val="25000"/>
                </a:schemeClr>
              </a:solidFill>
              <a:uFillTx/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algn="l" defTabSz="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sz="2300" spc="15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imes New Roman Regular" charset="0"/>
                <a:ea typeface="微软雅黑" charset="-122"/>
                <a:cs typeface="Times New Roman Regular" charset="0"/>
              </a:rPr>
              <a:t>Debate icons (microphone, timer).</a:t>
            </a:r>
            <a:endParaRPr sz="2300" spc="150">
              <a:solidFill>
                <a:schemeClr val="dk1">
                  <a:lumMod val="75000"/>
                  <a:lumOff val="25000"/>
                </a:schemeClr>
              </a:solidFill>
              <a:uFillTx/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algn="l" defTabSz="4572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sz="2300" spc="15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Times New Roman Regular" charset="0"/>
                <a:ea typeface="微软雅黑" charset="-122"/>
                <a:cs typeface="Times New Roman Regular" charset="0"/>
              </a:rPr>
              <a:t>Moderator tips: Encourage evidence-based arguments.</a:t>
            </a:r>
            <a:endParaRPr sz="2300" spc="150">
              <a:solidFill>
                <a:schemeClr val="dk1">
                  <a:lumMod val="75000"/>
                  <a:lumOff val="25000"/>
                </a:schemeClr>
              </a:solidFill>
              <a:uFillTx/>
              <a:latin typeface="Times New Roman Regular" charset="0"/>
              <a:ea typeface="微软雅黑" charset="-122"/>
              <a:cs typeface="Times New Roman Regular" charset="0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 27"/>
          <p:cNvSpPr/>
          <p:nvPr userDrawn="1">
            <p:custDataLst>
              <p:tags r:id="rId1"/>
            </p:custDataLst>
          </p:nvPr>
        </p:nvSpPr>
        <p:spPr>
          <a:xfrm>
            <a:off x="21" y="29"/>
            <a:ext cx="9144473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lvl="0"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" name="流程图: 或者 3"/>
          <p:cNvSpPr/>
          <p:nvPr userDrawn="1">
            <p:custDataLst>
              <p:tags r:id="rId2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" name="流程图: 或者 1"/>
          <p:cNvSpPr/>
          <p:nvPr userDrawn="1">
            <p:custDataLst>
              <p:tags r:id="rId3"/>
            </p:custDataLst>
          </p:nvPr>
        </p:nvSpPr>
        <p:spPr>
          <a:xfrm>
            <a:off x="8730658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6" name="Title 1"/>
          <p:cNvSpPr/>
          <p:nvPr>
            <p:custDataLst>
              <p:tags r:id="rId4"/>
            </p:custDataLst>
          </p:nvPr>
        </p:nvSpPr>
        <p:spPr>
          <a:xfrm>
            <a:off x="502412" y="1319534"/>
            <a:ext cx="8139178" cy="441964"/>
          </a:xfrm>
          <a:prstGeom prst="rect">
            <a:avLst/>
          </a:prstGeom>
          <a:noFill/>
          <a:ln>
            <a:noFill/>
          </a:ln>
        </p:spPr>
        <p:txBody>
          <a:bodyPr vert="horz" wrap="square" lIns="101600" tIns="38100" rIns="76200" bIns="38100" numCol="1" anchor="t" anchorCtr="0" compatLnSpc="1"/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微软雅黑" charset="-122"/>
                <a:sym typeface="+mn-e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微软雅黑" charset="-122"/>
                <a:ea typeface="微软雅黑" charset="-122"/>
              </a:defRPr>
            </a:lvl9pPr>
          </a:lstStyle>
          <a:p>
            <a:pPr marL="0" algn="ctr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</a:pPr>
            <a:r>
              <a:rPr sz="3200" spc="100">
                <a:ln w="3175">
                  <a:noFill/>
                  <a:prstDash val="dash"/>
                </a:ln>
                <a:solidFill>
                  <a:schemeClr val="accent1"/>
                </a:solidFill>
                <a:latin typeface="微软雅黑" charset="-122"/>
                <a:ea typeface="微软雅黑" charset="-122"/>
                <a:cs typeface="汉仪中等线简" charset="-122"/>
              </a:rPr>
              <a:t>Activity 4 – Simulation</a:t>
            </a:r>
            <a:endParaRPr sz="3200" spc="100">
              <a:ln w="3175">
                <a:noFill/>
                <a:prstDash val="dash"/>
              </a:ln>
              <a:solidFill>
                <a:schemeClr val="accent1"/>
              </a:solidFill>
              <a:latin typeface="微软雅黑" charset="-122"/>
              <a:ea typeface="微软雅黑" charset="-122"/>
              <a:cs typeface="汉仪中等线简" charset="-122"/>
            </a:endParaRPr>
          </a:p>
        </p:txBody>
      </p:sp>
      <p:sp>
        <p:nvSpPr>
          <p:cNvPr id="5" name="等腰三角形 4"/>
          <p:cNvSpPr/>
          <p:nvPr>
            <p:custDataLst>
              <p:tags r:id="rId5"/>
            </p:custDataLst>
          </p:nvPr>
        </p:nvSpPr>
        <p:spPr>
          <a:xfrm rot="5400000">
            <a:off x="0" y="1193401"/>
            <a:ext cx="4146847" cy="3574868"/>
          </a:xfrm>
          <a:prstGeom prst="triangle">
            <a:avLst/>
          </a:prstGeom>
          <a:pattFill prst="ltUpDiag">
            <a:fgClr>
              <a:schemeClr val="lt2"/>
            </a:fgClr>
            <a:bgClr>
              <a:schemeClr val="l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501968" y="1319213"/>
            <a:ext cx="8067675" cy="4219575"/>
          </a:xfrm>
          <a:prstGeom prst="rect">
            <a:avLst/>
          </a:prstGeom>
        </p:spPr>
        <p:txBody>
          <a:bodyPr vert="horz" lIns="67500" tIns="35100" rIns="67500" bIns="35100" rtlCol="0" anchor="ctr" anchorCtr="0">
            <a:normAutofit lnSpcReduction="10000"/>
          </a:bodyPr>
          <a:lstStyle>
            <a:lvl1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  <a:defRPr sz="1200" u="none" strike="noStrike" cap="none" spc="150" normalizeH="0" baseline="0">
                <a:solidFill>
                  <a:schemeClr val="bg2">
                    <a:lumMod val="50000"/>
                  </a:schemeClr>
                </a:solidFill>
                <a:uFillTx/>
                <a:latin typeface="微软雅黑" charset="-122"/>
                <a:ea typeface="微软雅黑" charset="-122"/>
              </a:defRPr>
            </a:lvl1pPr>
            <a:lvl2pPr marL="685800" indent="-228600" defTabSz="-635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sz="1600" u="none" strike="noStrike" cap="none" spc="150" normalizeH="0" baseline="0">
                <a:uFillTx/>
                <a:latin typeface="微软雅黑" charset="-122"/>
                <a:ea typeface="微软雅黑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600" u="none" strike="noStrike" cap="none" spc="150" normalizeH="0" baseline="0">
                <a:uFillTx/>
                <a:latin typeface="微软雅黑" charset="-122"/>
                <a:ea typeface="微软雅黑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600" u="none" strike="noStrike" cap="none" spc="150" normalizeH="0" baseline="0">
                <a:uFillTx/>
                <a:latin typeface="微软雅黑" charset="-122"/>
                <a:ea typeface="微软雅黑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sz="1600" u="none" strike="noStrike" cap="none" spc="150" normalizeH="0" baseline="0">
                <a:uFillTx/>
                <a:latin typeface="微软雅黑" charset="-122"/>
                <a:ea typeface="微软雅黑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9pPr>
          </a:lstStyle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Scenario: You are a marketing manager launching a product in a new country.</a:t>
            </a:r>
            <a:endParaRPr sz="240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Task: Set a price, explain your strategy.</a:t>
            </a:r>
            <a:endParaRPr sz="240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Bonus: Compare with another group.</a:t>
            </a:r>
            <a:endParaRPr sz="240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Debrief: How different groups approached the problem.</a:t>
            </a:r>
            <a:endParaRPr sz="240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 2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298450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lvl="0"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" name="流程图: 或者 3"/>
          <p:cNvSpPr/>
          <p:nvPr userDrawn="1">
            <p:custDataLst>
              <p:tags r:id="rId2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5" name="流程图: 或者 4"/>
          <p:cNvSpPr/>
          <p:nvPr userDrawn="1">
            <p:custDataLst>
              <p:tags r:id="rId3"/>
            </p:custDataLst>
          </p:nvPr>
        </p:nvSpPr>
        <p:spPr>
          <a:xfrm>
            <a:off x="8874519" y="5593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5" name="Title 6"/>
          <p:cNvSpPr txBox="1"/>
          <p:nvPr>
            <p:custDataLst>
              <p:tags r:id="rId4"/>
            </p:custDataLst>
          </p:nvPr>
        </p:nvSpPr>
        <p:spPr>
          <a:xfrm>
            <a:off x="572770" y="715645"/>
            <a:ext cx="7999095" cy="47009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 fontScale="35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12800" b="1" spc="100">
                <a:ln w="3175">
                  <a:noFill/>
                  <a:prstDash val="dash"/>
                </a:ln>
                <a:solidFill>
                  <a:schemeClr val="accent1"/>
                </a:solidFill>
                <a:latin typeface="Times New Roman Bold" charset="0"/>
                <a:ea typeface="微软雅黑" charset="-122"/>
                <a:cs typeface="Times New Roman Bold" charset="0"/>
              </a:rPr>
              <a:t>Summary of Key Points</a:t>
            </a:r>
            <a:endParaRPr sz="12800" b="1" spc="100">
              <a:ln w="3175">
                <a:noFill/>
                <a:prstDash val="dash"/>
              </a:ln>
              <a:solidFill>
                <a:schemeClr val="accent1"/>
              </a:solidFill>
              <a:latin typeface="Times New Roman Bold" charset="0"/>
              <a:ea typeface="微软雅黑" charset="-122"/>
              <a:cs typeface="Times New Roman Bold" charset="0"/>
            </a:endParaRPr>
          </a:p>
          <a:p>
            <a:pPr mar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96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· Pricing strategies.</a:t>
            </a:r>
            <a:endParaRPr sz="9600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96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· Why prices differ globally.</a:t>
            </a:r>
            <a:endParaRPr sz="9600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96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· How companies choose strategies.</a:t>
            </a:r>
            <a:endParaRPr sz="9600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96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Key takeaway: "There is no one-size-fits-all pricing strategy."</a:t>
            </a:r>
            <a:endParaRPr sz="9600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endParaRPr sz="9600" spc="10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/>
          <p:nvPr>
            <p:ph type="title"/>
            <p:custDataLst>
              <p:tags r:id="rId1"/>
            </p:custDataLst>
          </p:nvPr>
        </p:nvSpPr>
        <p:spPr>
          <a:xfrm>
            <a:off x="664845" y="2464435"/>
            <a:ext cx="6920230" cy="680085"/>
          </a:xfrm>
        </p:spPr>
        <p:txBody>
          <a:bodyPr/>
          <a:lstStyle/>
          <a:p>
            <a:r>
              <a:rPr lang="en-US" altLang="zh-CN" sz="4000" dirty="0"/>
              <a:t>Thanks For Watching.</a:t>
            </a:r>
            <a:endParaRPr lang="en-US" altLang="zh-CN" sz="4000" dirty="0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" name="Rectangle 27"/>
          <p:cNvSpPr/>
          <p:nvPr userDrawn="1">
            <p:custDataLst>
              <p:tags r:id="rId1"/>
            </p:custDataLst>
          </p:nvPr>
        </p:nvSpPr>
        <p:spPr>
          <a:xfrm>
            <a:off x="21" y="29"/>
            <a:ext cx="9144473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lvl="0"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3" name="流程图: 或者 22"/>
          <p:cNvSpPr/>
          <p:nvPr userDrawn="1">
            <p:custDataLst>
              <p:tags r:id="rId2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2" name="流程图: 或者 21"/>
          <p:cNvSpPr/>
          <p:nvPr userDrawn="1">
            <p:custDataLst>
              <p:tags r:id="rId3"/>
            </p:custDataLst>
          </p:nvPr>
        </p:nvSpPr>
        <p:spPr>
          <a:xfrm>
            <a:off x="8730658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cxnSp>
        <p:nvCxnSpPr>
          <p:cNvPr id="7" name="PA-直接连接符 9"/>
          <p:cNvCxnSpPr/>
          <p:nvPr>
            <p:custDataLst>
              <p:tags r:id="rId4"/>
            </p:custDataLst>
          </p:nvPr>
        </p:nvCxnSpPr>
        <p:spPr>
          <a:xfrm flipH="1" flipV="1">
            <a:off x="7201376" y="0"/>
            <a:ext cx="1917859" cy="2571115"/>
          </a:xfrm>
          <a:prstGeom prst="line">
            <a:avLst/>
          </a:prstGeom>
          <a:ln w="12700">
            <a:solidFill>
              <a:schemeClr val="l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-直角三角形 5"/>
          <p:cNvSpPr/>
          <p:nvPr>
            <p:custDataLst>
              <p:tags r:id="rId5"/>
            </p:custDataLst>
          </p:nvPr>
        </p:nvSpPr>
        <p:spPr>
          <a:xfrm>
            <a:off x="7442359" y="635"/>
            <a:ext cx="1701641" cy="2284730"/>
          </a:xfrm>
          <a:custGeom>
            <a:avLst/>
            <a:gdLst>
              <a:gd name="connsiteX0" fmla="*/ 0 w 2268855"/>
              <a:gd name="connsiteY0" fmla="*/ 0 h 2284730"/>
              <a:gd name="connsiteX1" fmla="*/ 2268855 w 2268855"/>
              <a:gd name="connsiteY1" fmla="*/ 0 h 2284730"/>
              <a:gd name="connsiteX2" fmla="*/ 2268855 w 2268855"/>
              <a:gd name="connsiteY2" fmla="*/ 2284730 h 228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8855" h="2284730">
                <a:moveTo>
                  <a:pt x="0" y="0"/>
                </a:moveTo>
                <a:lnTo>
                  <a:pt x="2268855" y="0"/>
                </a:lnTo>
                <a:lnTo>
                  <a:pt x="2268855" y="2284730"/>
                </a:ln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9" name="PA-直角三角形 8"/>
          <p:cNvSpPr/>
          <p:nvPr>
            <p:custDataLst>
              <p:tags r:id="rId6"/>
            </p:custDataLst>
          </p:nvPr>
        </p:nvSpPr>
        <p:spPr>
          <a:xfrm>
            <a:off x="0" y="5401945"/>
            <a:ext cx="1094899" cy="1456055"/>
          </a:xfrm>
          <a:prstGeom prst="rtTriangle">
            <a:avLst/>
          </a:pr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cxnSp>
        <p:nvCxnSpPr>
          <p:cNvPr id="12" name="PA-直接连接符 9"/>
          <p:cNvCxnSpPr/>
          <p:nvPr>
            <p:custDataLst>
              <p:tags r:id="rId7"/>
            </p:custDataLst>
          </p:nvPr>
        </p:nvCxnSpPr>
        <p:spPr>
          <a:xfrm flipH="1" flipV="1">
            <a:off x="7620" y="4983480"/>
            <a:ext cx="1485424" cy="1905000"/>
          </a:xfrm>
          <a:prstGeom prst="line">
            <a:avLst/>
          </a:prstGeom>
          <a:ln w="12700">
            <a:solidFill>
              <a:schemeClr val="l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457172" y="1085858"/>
            <a:ext cx="8229657" cy="571500"/>
          </a:xfrm>
          <a:prstGeom prst="rect">
            <a:avLst/>
          </a:prstGeom>
          <a:noFill/>
        </p:spPr>
        <p:txBody>
          <a:bodyPr wrap="square" lIns="47625" tIns="19050" rIns="47625" bIns="19050" rtlCol="0" anchor="t" anchorCtr="0">
            <a:no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3600" b="1" spc="150">
                <a:solidFill>
                  <a:schemeClr val="accent1"/>
                </a:solidFill>
                <a:uFillTx/>
                <a:latin typeface="Times New Roman Bold" charset="0"/>
                <a:ea typeface="微软雅黑" charset="-122"/>
                <a:cs typeface="Times New Roman Bold" charset="0"/>
              </a:rPr>
              <a:t>Icebreaker Question</a:t>
            </a:r>
            <a:endParaRPr sz="3600" b="1" spc="150">
              <a:solidFill>
                <a:schemeClr val="accent1"/>
              </a:solidFill>
              <a:uFillTx/>
              <a:latin typeface="Times New Roman Bold" charset="0"/>
              <a:ea typeface="微软雅黑" charset="-122"/>
              <a:cs typeface="Times New Roman Bold" charset="0"/>
            </a:endParaRPr>
          </a:p>
        </p:txBody>
      </p:sp>
      <p:sp>
        <p:nvSpPr>
          <p:cNvPr id="16" name="任意多边形: 形状 9"/>
          <p:cNvSpPr/>
          <p:nvPr>
            <p:custDataLst>
              <p:tags r:id="rId9"/>
            </p:custDataLst>
          </p:nvPr>
        </p:nvSpPr>
        <p:spPr>
          <a:xfrm>
            <a:off x="457004" y="2516255"/>
            <a:ext cx="1697322" cy="835739"/>
          </a:xfrm>
          <a:custGeom>
            <a:avLst/>
            <a:gdLst>
              <a:gd name="connsiteX0" fmla="*/ 0 w 1790700"/>
              <a:gd name="connsiteY0" fmla="*/ 0 h 881718"/>
              <a:gd name="connsiteX1" fmla="*/ 1790700 w 1790700"/>
              <a:gd name="connsiteY1" fmla="*/ 0 h 881718"/>
              <a:gd name="connsiteX2" fmla="*/ 1790700 w 1790700"/>
              <a:gd name="connsiteY2" fmla="*/ 676275 h 881718"/>
              <a:gd name="connsiteX3" fmla="*/ 1014508 w 1790700"/>
              <a:gd name="connsiteY3" fmla="*/ 676275 h 881718"/>
              <a:gd name="connsiteX4" fmla="*/ 895350 w 1790700"/>
              <a:gd name="connsiteY4" fmla="*/ 881718 h 881718"/>
              <a:gd name="connsiteX5" fmla="*/ 776194 w 1790700"/>
              <a:gd name="connsiteY5" fmla="*/ 676275 h 881718"/>
              <a:gd name="connsiteX6" fmla="*/ 0 w 1790700"/>
              <a:gd name="connsiteY6" fmla="*/ 676275 h 88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0700" h="881718">
                <a:moveTo>
                  <a:pt x="0" y="0"/>
                </a:moveTo>
                <a:lnTo>
                  <a:pt x="1790700" y="0"/>
                </a:lnTo>
                <a:lnTo>
                  <a:pt x="1790700" y="676275"/>
                </a:lnTo>
                <a:lnTo>
                  <a:pt x="1014508" y="676275"/>
                </a:lnTo>
                <a:lnTo>
                  <a:pt x="895350" y="881718"/>
                </a:lnTo>
                <a:lnTo>
                  <a:pt x="776194" y="676275"/>
                </a:lnTo>
                <a:lnTo>
                  <a:pt x="0" y="676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2322051" y="2516255"/>
            <a:ext cx="6364955" cy="1454454"/>
          </a:xfrm>
          <a:prstGeom prst="rect">
            <a:avLst/>
          </a:prstGeom>
          <a:noFill/>
        </p:spPr>
        <p:txBody>
          <a:bodyPr vert="horz" wrap="square" lIns="67500" tIns="35100" rIns="67500" bIns="351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sz="2400" spc="1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Why does the same product (like iPhone or Starbucks coffee) have different prices in different countries?</a:t>
            </a:r>
            <a:endParaRPr sz="2400" spc="14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</p:txBody>
      </p:sp>
      <p:sp>
        <p:nvSpPr>
          <p:cNvPr id="18" name="文本框 12"/>
          <p:cNvSpPr txBox="1"/>
          <p:nvPr>
            <p:custDataLst>
              <p:tags r:id="rId11"/>
            </p:custDataLst>
          </p:nvPr>
        </p:nvSpPr>
        <p:spPr>
          <a:xfrm>
            <a:off x="1061900" y="2592929"/>
            <a:ext cx="487529" cy="481331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000" b="1" spc="300" dirty="0">
                <a:solidFill>
                  <a:schemeClr val="lt1"/>
                </a:solidFill>
                <a:latin typeface="微软雅黑" charset="-122"/>
                <a:ea typeface="微软雅黑" charset="-122"/>
                <a:cs typeface="Arial" charset="0"/>
              </a:rPr>
              <a:t>01</a:t>
            </a:r>
            <a:endParaRPr lang="en-US" altLang="zh-CN" sz="3000" b="1" spc="300" dirty="0">
              <a:solidFill>
                <a:schemeClr val="lt1"/>
              </a:solidFill>
              <a:latin typeface="微软雅黑" charset="-122"/>
              <a:ea typeface="微软雅黑" charset="-122"/>
              <a:cs typeface="Arial" charset="0"/>
            </a:endParaRPr>
          </a:p>
        </p:txBody>
      </p:sp>
      <p:sp>
        <p:nvSpPr>
          <p:cNvPr id="19" name="任意多边形: 形状 9"/>
          <p:cNvSpPr/>
          <p:nvPr>
            <p:custDataLst>
              <p:tags r:id="rId12"/>
            </p:custDataLst>
          </p:nvPr>
        </p:nvSpPr>
        <p:spPr>
          <a:xfrm>
            <a:off x="457004" y="4246981"/>
            <a:ext cx="1697322" cy="835739"/>
          </a:xfrm>
          <a:custGeom>
            <a:avLst/>
            <a:gdLst>
              <a:gd name="connsiteX0" fmla="*/ 0 w 1790700"/>
              <a:gd name="connsiteY0" fmla="*/ 0 h 881718"/>
              <a:gd name="connsiteX1" fmla="*/ 1790700 w 1790700"/>
              <a:gd name="connsiteY1" fmla="*/ 0 h 881718"/>
              <a:gd name="connsiteX2" fmla="*/ 1790700 w 1790700"/>
              <a:gd name="connsiteY2" fmla="*/ 676275 h 881718"/>
              <a:gd name="connsiteX3" fmla="*/ 1014508 w 1790700"/>
              <a:gd name="connsiteY3" fmla="*/ 676275 h 881718"/>
              <a:gd name="connsiteX4" fmla="*/ 895350 w 1790700"/>
              <a:gd name="connsiteY4" fmla="*/ 881718 h 881718"/>
              <a:gd name="connsiteX5" fmla="*/ 776194 w 1790700"/>
              <a:gd name="connsiteY5" fmla="*/ 676275 h 881718"/>
              <a:gd name="connsiteX6" fmla="*/ 0 w 1790700"/>
              <a:gd name="connsiteY6" fmla="*/ 676275 h 88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0700" h="881718">
                <a:moveTo>
                  <a:pt x="0" y="0"/>
                </a:moveTo>
                <a:lnTo>
                  <a:pt x="1790700" y="0"/>
                </a:lnTo>
                <a:lnTo>
                  <a:pt x="1790700" y="676275"/>
                </a:lnTo>
                <a:lnTo>
                  <a:pt x="1014508" y="676275"/>
                </a:lnTo>
                <a:lnTo>
                  <a:pt x="895350" y="881718"/>
                </a:lnTo>
                <a:lnTo>
                  <a:pt x="776194" y="676275"/>
                </a:lnTo>
                <a:lnTo>
                  <a:pt x="0" y="67627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3"/>
            </p:custDataLst>
          </p:nvPr>
        </p:nvSpPr>
        <p:spPr>
          <a:xfrm>
            <a:off x="2322051" y="4246981"/>
            <a:ext cx="6364955" cy="1454454"/>
          </a:xfrm>
          <a:prstGeom prst="rect">
            <a:avLst/>
          </a:prstGeom>
          <a:noFill/>
        </p:spPr>
        <p:txBody>
          <a:bodyPr vert="horz" wrap="square" lIns="67500" tIns="35100" rIns="67500" bIns="351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sz="2400" spc="1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Discussion Points: Costs, demand, income, taxes, exchange rates, regulations.</a:t>
            </a:r>
            <a:endParaRPr sz="2400" spc="14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4"/>
            </p:custDataLst>
          </p:nvPr>
        </p:nvSpPr>
        <p:spPr>
          <a:xfrm>
            <a:off x="1061900" y="4323655"/>
            <a:ext cx="487529" cy="481331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normAutofit fontScale="7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000" b="1" spc="300" dirty="0">
                <a:solidFill>
                  <a:schemeClr val="lt1"/>
                </a:solidFill>
                <a:latin typeface="微软雅黑" charset="-122"/>
                <a:ea typeface="微软雅黑" charset="-122"/>
                <a:cs typeface="Arial" charset="0"/>
              </a:rPr>
              <a:t>02</a:t>
            </a:r>
            <a:endParaRPr lang="en-US" altLang="zh-CN" sz="3000" b="1" spc="300" dirty="0">
              <a:solidFill>
                <a:schemeClr val="lt1"/>
              </a:solidFill>
              <a:latin typeface="微软雅黑" charset="-122"/>
              <a:ea typeface="微软雅黑" charset="-122"/>
              <a:cs typeface="Arial" charset="0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" name="Rectangle 27"/>
          <p:cNvSpPr/>
          <p:nvPr userDrawn="1">
            <p:custDataLst>
              <p:tags r:id="rId1"/>
            </p:custDataLst>
          </p:nvPr>
        </p:nvSpPr>
        <p:spPr>
          <a:xfrm>
            <a:off x="21" y="29"/>
            <a:ext cx="9144473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lvl="0"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7" name="流程图: 或者 16"/>
          <p:cNvSpPr/>
          <p:nvPr userDrawn="1">
            <p:custDataLst>
              <p:tags r:id="rId2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6" name="流程图: 或者 15"/>
          <p:cNvSpPr/>
          <p:nvPr userDrawn="1">
            <p:custDataLst>
              <p:tags r:id="rId3"/>
            </p:custDataLst>
          </p:nvPr>
        </p:nvSpPr>
        <p:spPr>
          <a:xfrm>
            <a:off x="8730658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cxnSp>
        <p:nvCxnSpPr>
          <p:cNvPr id="2" name="PA-直接连接符 9"/>
          <p:cNvCxnSpPr/>
          <p:nvPr>
            <p:custDataLst>
              <p:tags r:id="rId4"/>
            </p:custDataLst>
          </p:nvPr>
        </p:nvCxnSpPr>
        <p:spPr>
          <a:xfrm flipH="1" flipV="1">
            <a:off x="7201376" y="0"/>
            <a:ext cx="1917859" cy="2571115"/>
          </a:xfrm>
          <a:prstGeom prst="line">
            <a:avLst/>
          </a:prstGeom>
          <a:ln w="12700">
            <a:solidFill>
              <a:schemeClr val="l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-直角三角形 5"/>
          <p:cNvSpPr/>
          <p:nvPr>
            <p:custDataLst>
              <p:tags r:id="rId5"/>
            </p:custDataLst>
          </p:nvPr>
        </p:nvSpPr>
        <p:spPr>
          <a:xfrm>
            <a:off x="7442359" y="635"/>
            <a:ext cx="1701641" cy="2284730"/>
          </a:xfrm>
          <a:custGeom>
            <a:avLst/>
            <a:gdLst>
              <a:gd name="connsiteX0" fmla="*/ 0 w 2268855"/>
              <a:gd name="connsiteY0" fmla="*/ 0 h 2284730"/>
              <a:gd name="connsiteX1" fmla="*/ 2268855 w 2268855"/>
              <a:gd name="connsiteY1" fmla="*/ 0 h 2284730"/>
              <a:gd name="connsiteX2" fmla="*/ 2268855 w 2268855"/>
              <a:gd name="connsiteY2" fmla="*/ 2284730 h 228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8855" h="2284730">
                <a:moveTo>
                  <a:pt x="0" y="0"/>
                </a:moveTo>
                <a:lnTo>
                  <a:pt x="2268855" y="0"/>
                </a:lnTo>
                <a:lnTo>
                  <a:pt x="2268855" y="2284730"/>
                </a:ln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7" name="PA-直角三角形 8"/>
          <p:cNvSpPr/>
          <p:nvPr>
            <p:custDataLst>
              <p:tags r:id="rId6"/>
            </p:custDataLst>
          </p:nvPr>
        </p:nvSpPr>
        <p:spPr>
          <a:xfrm>
            <a:off x="0" y="5401945"/>
            <a:ext cx="1094899" cy="1456055"/>
          </a:xfrm>
          <a:prstGeom prst="rtTriangle">
            <a:avLst/>
          </a:prstGeom>
          <a:solidFill>
            <a:schemeClr val="lt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cxnSp>
        <p:nvCxnSpPr>
          <p:cNvPr id="9" name="PA-直接连接符 9"/>
          <p:cNvCxnSpPr/>
          <p:nvPr>
            <p:custDataLst>
              <p:tags r:id="rId7"/>
            </p:custDataLst>
          </p:nvPr>
        </p:nvCxnSpPr>
        <p:spPr>
          <a:xfrm flipH="1" flipV="1">
            <a:off x="7620" y="4983480"/>
            <a:ext cx="1485424" cy="1905000"/>
          </a:xfrm>
          <a:prstGeom prst="line">
            <a:avLst/>
          </a:prstGeom>
          <a:ln w="12700">
            <a:solidFill>
              <a:schemeClr val="l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457172" y="1085858"/>
            <a:ext cx="8229657" cy="571500"/>
          </a:xfrm>
          <a:prstGeom prst="rect">
            <a:avLst/>
          </a:prstGeom>
          <a:noFill/>
        </p:spPr>
        <p:txBody>
          <a:bodyPr wrap="square" lIns="47625" tIns="19050" rIns="47625" bIns="19050" rtlCol="0" anchor="t" anchorCtr="0">
            <a:normAutofit lnSpcReduction="10000"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3300" b="1" spc="170">
                <a:solidFill>
                  <a:schemeClr val="accent1"/>
                </a:solidFill>
                <a:uFillTx/>
                <a:latin typeface="微软雅黑" charset="-122"/>
                <a:ea typeface="微软雅黑" charset="-122"/>
              </a:rPr>
              <a:t>Agenda for Today</a:t>
            </a:r>
            <a:endParaRPr sz="3300" b="1" spc="170">
              <a:solidFill>
                <a:schemeClr val="accent1"/>
              </a:solidFill>
              <a:uFillTx/>
              <a:latin typeface="微软雅黑" charset="-122"/>
              <a:ea typeface="微软雅黑" charset="-122"/>
            </a:endParaRPr>
          </a:p>
        </p:txBody>
      </p:sp>
      <p:sp>
        <p:nvSpPr>
          <p:cNvPr id="50" name="Text Placeholder 17"/>
          <p:cNvSpPr txBox="1"/>
          <p:nvPr>
            <p:custDataLst>
              <p:tags r:id="rId9"/>
            </p:custDataLst>
          </p:nvPr>
        </p:nvSpPr>
        <p:spPr>
          <a:xfrm>
            <a:off x="466632" y="4363850"/>
            <a:ext cx="1304185" cy="369783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 lnSpcReduction="20000"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4000" b="1" spc="150">
                <a:solidFill>
                  <a:srgbClr val="000000">
                    <a:lumMod val="65000"/>
                    <a:lumOff val="35000"/>
                  </a:srgbClr>
                </a:solidFill>
                <a:latin typeface="微软雅黑" charset="-122"/>
                <a:ea typeface="微软雅黑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kern="1200" cap="none" spc="300" normalizeH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</a:rPr>
              <a:t>03</a:t>
            </a:r>
            <a:endParaRPr kumimoji="0" lang="en-US" altLang="zh-CN" sz="1800" b="1" i="0" u="none" strike="noStrike" kern="1200" cap="none" spc="300" normalizeH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1" name="矩形 50"/>
          <p:cNvSpPr/>
          <p:nvPr>
            <p:custDataLst>
              <p:tags r:id="rId10"/>
            </p:custDataLst>
          </p:nvPr>
        </p:nvSpPr>
        <p:spPr>
          <a:xfrm>
            <a:off x="1781161" y="4283773"/>
            <a:ext cx="6896208" cy="5156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52" name="TextBox 48"/>
          <p:cNvSpPr txBox="1"/>
          <p:nvPr>
            <p:custDataLst>
              <p:tags r:id="rId11"/>
            </p:custDataLst>
          </p:nvPr>
        </p:nvSpPr>
        <p:spPr>
          <a:xfrm>
            <a:off x="1997421" y="4277142"/>
            <a:ext cx="6679947" cy="5289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pc="150">
                <a:solidFill>
                  <a:srgbClr val="000000">
                    <a:lumMod val="75000"/>
                    <a:lumOff val="25000"/>
                  </a:srgbClr>
                </a:solidFill>
                <a:latin typeface="微软雅黑" charset="-122"/>
                <a:ea typeface="微软雅黑" charset="-122"/>
              </a:defRPr>
            </a:lvl1pPr>
          </a:lstStyle>
          <a:p>
            <a:pPr marL="0" lvl="0" indent="0" algn="l" defTabSz="91376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sz="2600" spc="180">
                <a:solidFill>
                  <a:schemeClr val="dk1">
                    <a:lumMod val="65000"/>
                    <a:lumOff val="35000"/>
                  </a:schemeClr>
                </a:solidFill>
              </a:rPr>
              <a:t>Real-world Case Studies</a:t>
            </a:r>
            <a:r>
              <a:rPr lang="en-US" sz="2600" spc="180">
                <a:solidFill>
                  <a:schemeClr val="dk1">
                    <a:lumMod val="65000"/>
                    <a:lumOff val="35000"/>
                  </a:schemeClr>
                </a:solidFill>
              </a:rPr>
              <a:t>  30 </a:t>
            </a:r>
            <a:r>
              <a:rPr lang="en-US" sz="2600" spc="180">
                <a:solidFill>
                  <a:schemeClr val="dk1">
                    <a:lumMod val="65000"/>
                    <a:lumOff val="35000"/>
                  </a:schemeClr>
                </a:solidFill>
              </a:rPr>
              <a:t>mins</a:t>
            </a:r>
            <a:endParaRPr lang="en-US" sz="2600" spc="180">
              <a:solidFill>
                <a:schemeClr val="dk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3" name="直接连接符 52"/>
          <p:cNvCxnSpPr/>
          <p:nvPr>
            <p:custDataLst>
              <p:tags r:id="rId12"/>
            </p:custDataLst>
          </p:nvPr>
        </p:nvCxnSpPr>
        <p:spPr>
          <a:xfrm>
            <a:off x="1781162" y="4281732"/>
            <a:ext cx="0" cy="520246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4" name="矩形 53"/>
          <p:cNvSpPr/>
          <p:nvPr>
            <p:custDataLst>
              <p:tags r:id="rId13"/>
            </p:custDataLst>
          </p:nvPr>
        </p:nvSpPr>
        <p:spPr>
          <a:xfrm>
            <a:off x="1781161" y="3394807"/>
            <a:ext cx="6896208" cy="515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55" name="Text Placeholder 17"/>
          <p:cNvSpPr txBox="1"/>
          <p:nvPr>
            <p:custDataLst>
              <p:tags r:id="rId14"/>
            </p:custDataLst>
          </p:nvPr>
        </p:nvSpPr>
        <p:spPr>
          <a:xfrm>
            <a:off x="476977" y="3479544"/>
            <a:ext cx="1304185" cy="369783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 lnSpcReduction="20000"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4000" b="1" spc="150">
                <a:solidFill>
                  <a:srgbClr val="000000">
                    <a:lumMod val="65000"/>
                    <a:lumOff val="35000"/>
                  </a:srgbClr>
                </a:solidFill>
                <a:latin typeface="微软雅黑" charset="-122"/>
                <a:ea typeface="微软雅黑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kern="1200" cap="none" spc="30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02</a:t>
            </a:r>
            <a:endParaRPr kumimoji="0" lang="en-US" altLang="zh-CN" sz="1800" b="1" i="0" u="none" strike="noStrike" kern="1200" cap="none" spc="30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56" name="TextBox 48"/>
          <p:cNvSpPr txBox="1"/>
          <p:nvPr>
            <p:custDataLst>
              <p:tags r:id="rId15"/>
            </p:custDataLst>
          </p:nvPr>
        </p:nvSpPr>
        <p:spPr>
          <a:xfrm>
            <a:off x="1997421" y="3392837"/>
            <a:ext cx="6679947" cy="5289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pc="150">
                <a:solidFill>
                  <a:srgbClr val="000000">
                    <a:lumMod val="75000"/>
                    <a:lumOff val="25000"/>
                  </a:srgbClr>
                </a:solidFill>
                <a:latin typeface="微软雅黑" charset="-122"/>
                <a:ea typeface="微软雅黑" charset="-122"/>
              </a:defRPr>
            </a:lvl1pPr>
          </a:lstStyle>
          <a:p>
            <a:pPr marL="0" lvl="0" indent="0" algn="l" defTabSz="91376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sz="2600" spc="180">
                <a:solidFill>
                  <a:schemeClr val="dk1">
                    <a:lumMod val="65000"/>
                    <a:lumOff val="35000"/>
                  </a:schemeClr>
                </a:solidFill>
              </a:rPr>
              <a:t>Global Market Differences</a:t>
            </a:r>
            <a:endParaRPr sz="2600" spc="180">
              <a:solidFill>
                <a:schemeClr val="dk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7" name="直接连接符 56"/>
          <p:cNvCxnSpPr/>
          <p:nvPr>
            <p:custDataLst>
              <p:tags r:id="rId16"/>
            </p:custDataLst>
          </p:nvPr>
        </p:nvCxnSpPr>
        <p:spPr>
          <a:xfrm>
            <a:off x="1781162" y="3396918"/>
            <a:ext cx="0" cy="52024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8" name="矩形 57"/>
          <p:cNvSpPr/>
          <p:nvPr>
            <p:custDataLst>
              <p:tags r:id="rId17"/>
            </p:custDataLst>
          </p:nvPr>
        </p:nvSpPr>
        <p:spPr>
          <a:xfrm>
            <a:off x="1781161" y="2521876"/>
            <a:ext cx="6896208" cy="5156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59" name="Text Placeholder 17"/>
          <p:cNvSpPr txBox="1"/>
          <p:nvPr>
            <p:custDataLst>
              <p:tags r:id="rId18"/>
            </p:custDataLst>
          </p:nvPr>
        </p:nvSpPr>
        <p:spPr>
          <a:xfrm>
            <a:off x="476977" y="2606615"/>
            <a:ext cx="1304185" cy="369783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 lnSpcReduction="20000"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4000" b="1" spc="150">
                <a:solidFill>
                  <a:srgbClr val="000000">
                    <a:lumMod val="65000"/>
                    <a:lumOff val="35000"/>
                  </a:srgbClr>
                </a:solidFill>
                <a:latin typeface="微软雅黑" charset="-122"/>
                <a:ea typeface="微软雅黑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800" spc="300" dirty="0">
                <a:solidFill>
                  <a:schemeClr val="accent5"/>
                </a:solidFill>
              </a:rPr>
              <a:t>01</a:t>
            </a:r>
            <a:endParaRPr kumimoji="0" lang="en-US" altLang="zh-CN" sz="1800" b="1" i="0" u="none" strike="noStrike" kern="1200" cap="none" spc="300" normalizeH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</a:endParaRPr>
          </a:p>
        </p:txBody>
      </p:sp>
      <p:sp>
        <p:nvSpPr>
          <p:cNvPr id="60" name="TextBox 48"/>
          <p:cNvSpPr txBox="1"/>
          <p:nvPr>
            <p:custDataLst>
              <p:tags r:id="rId19"/>
            </p:custDataLst>
          </p:nvPr>
        </p:nvSpPr>
        <p:spPr>
          <a:xfrm>
            <a:off x="1997421" y="2513277"/>
            <a:ext cx="6679947" cy="528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spc="150">
                <a:solidFill>
                  <a:sysClr val="window" lastClr="FFFFFF">
                    <a:lumMod val="65000"/>
                  </a:sysClr>
                </a:solidFill>
                <a:latin typeface="微软雅黑" charset="-122"/>
                <a:ea typeface="微软雅黑" charset="-122"/>
              </a:defRPr>
            </a:lvl1pPr>
          </a:lstStyle>
          <a:p>
            <a:pPr marL="0" lvl="0" indent="0" algn="l" defTabSz="91376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sz="2600" spc="180">
                <a:solidFill>
                  <a:schemeClr val="dk1">
                    <a:lumMod val="65000"/>
                    <a:lumOff val="35000"/>
                  </a:schemeClr>
                </a:solidFill>
              </a:rPr>
              <a:t>Key Pricing Strategies</a:t>
            </a:r>
            <a:r>
              <a:rPr lang="en-US" sz="2600" spc="180">
                <a:solidFill>
                  <a:schemeClr val="dk1">
                    <a:lumMod val="65000"/>
                    <a:lumOff val="35000"/>
                  </a:schemeClr>
                </a:solidFill>
              </a:rPr>
              <a:t>   1hour</a:t>
            </a:r>
            <a:endParaRPr lang="en-US" sz="2600" spc="180">
              <a:solidFill>
                <a:schemeClr val="dk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1" name="直接连接符 60"/>
          <p:cNvCxnSpPr/>
          <p:nvPr>
            <p:custDataLst>
              <p:tags r:id="rId20"/>
            </p:custDataLst>
          </p:nvPr>
        </p:nvCxnSpPr>
        <p:spPr>
          <a:xfrm>
            <a:off x="1781161" y="2517611"/>
            <a:ext cx="0" cy="520246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62" name="Text Placeholder 17"/>
          <p:cNvSpPr txBox="1"/>
          <p:nvPr>
            <p:custDataLst>
              <p:tags r:id="rId21"/>
            </p:custDataLst>
          </p:nvPr>
        </p:nvSpPr>
        <p:spPr>
          <a:xfrm>
            <a:off x="466632" y="5261417"/>
            <a:ext cx="1304185" cy="369783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 lnSpcReduction="20000"/>
          </a:bodyPr>
          <a:lstStyle>
            <a:defPPr>
              <a:defRPr lang="zh-CN"/>
            </a:defPPr>
            <a:lvl1pPr algn="ctr">
              <a:lnSpc>
                <a:spcPct val="100000"/>
              </a:lnSpc>
              <a:defRPr sz="4000" b="1" spc="150">
                <a:solidFill>
                  <a:srgbClr val="000000">
                    <a:lumMod val="65000"/>
                    <a:lumOff val="35000"/>
                  </a:srgbClr>
                </a:solidFill>
                <a:latin typeface="微软雅黑" charset="-122"/>
                <a:ea typeface="微软雅黑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kern="1200" cap="none" spc="300" normalizeH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</a:rPr>
              <a:t>04</a:t>
            </a:r>
            <a:endParaRPr kumimoji="0" lang="en-US" altLang="zh-CN" sz="1800" b="1" i="0" u="none" strike="noStrike" kern="1200" cap="none" spc="300" normalizeH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3" name="矩形 62"/>
          <p:cNvSpPr/>
          <p:nvPr>
            <p:custDataLst>
              <p:tags r:id="rId22"/>
            </p:custDataLst>
          </p:nvPr>
        </p:nvSpPr>
        <p:spPr>
          <a:xfrm>
            <a:off x="1781161" y="5181339"/>
            <a:ext cx="6896208" cy="5156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1" name="TextBox 48"/>
          <p:cNvSpPr txBox="1"/>
          <p:nvPr>
            <p:custDataLst>
              <p:tags r:id="rId23"/>
            </p:custDataLst>
          </p:nvPr>
        </p:nvSpPr>
        <p:spPr>
          <a:xfrm>
            <a:off x="1997421" y="5174709"/>
            <a:ext cx="6679947" cy="528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pc="150">
                <a:solidFill>
                  <a:srgbClr val="000000">
                    <a:lumMod val="75000"/>
                    <a:lumOff val="25000"/>
                  </a:srgbClr>
                </a:solidFill>
                <a:latin typeface="微软雅黑" charset="-122"/>
                <a:ea typeface="微软雅黑" charset="-122"/>
              </a:defRPr>
            </a:lvl1pPr>
          </a:lstStyle>
          <a:p>
            <a:pPr marL="0" lvl="0" indent="0" algn="l" defTabSz="91376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sz="2600" spc="180">
                <a:solidFill>
                  <a:schemeClr val="dk1">
                    <a:lumMod val="65000"/>
                    <a:lumOff val="35000"/>
                  </a:schemeClr>
                </a:solidFill>
              </a:rPr>
              <a:t>Interactive Activities</a:t>
            </a:r>
            <a:r>
              <a:rPr lang="en-US" sz="2600" spc="180">
                <a:solidFill>
                  <a:schemeClr val="dk1">
                    <a:lumMod val="65000"/>
                    <a:lumOff val="35000"/>
                  </a:schemeClr>
                </a:solidFill>
              </a:rPr>
              <a:t>      1</a:t>
            </a:r>
            <a:r>
              <a:rPr lang="en-US" sz="2600" spc="180">
                <a:solidFill>
                  <a:schemeClr val="dk1">
                    <a:lumMod val="65000"/>
                    <a:lumOff val="35000"/>
                  </a:schemeClr>
                </a:solidFill>
              </a:rPr>
              <a:t>hour</a:t>
            </a:r>
            <a:endParaRPr lang="en-US" sz="2600" spc="180">
              <a:solidFill>
                <a:schemeClr val="dk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5" name="直接连接符 64"/>
          <p:cNvCxnSpPr/>
          <p:nvPr>
            <p:custDataLst>
              <p:tags r:id="rId24"/>
            </p:custDataLst>
          </p:nvPr>
        </p:nvCxnSpPr>
        <p:spPr>
          <a:xfrm>
            <a:off x="1781162" y="5179299"/>
            <a:ext cx="0" cy="520246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</p:spTree>
    <p:custDataLst>
      <p:tags r:id="rId2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 27"/>
          <p:cNvSpPr/>
          <p:nvPr userDrawn="1">
            <p:custDataLst>
              <p:tags r:id="rId1"/>
            </p:custDataLst>
          </p:nvPr>
        </p:nvSpPr>
        <p:spPr>
          <a:xfrm>
            <a:off x="21" y="29"/>
            <a:ext cx="9144473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lvl="0"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" name="流程图: 或者 3"/>
          <p:cNvSpPr/>
          <p:nvPr userDrawn="1">
            <p:custDataLst>
              <p:tags r:id="rId2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5" name="流程图: 或者 4"/>
          <p:cNvSpPr/>
          <p:nvPr userDrawn="1">
            <p:custDataLst>
              <p:tags r:id="rId3"/>
            </p:custDataLst>
          </p:nvPr>
        </p:nvSpPr>
        <p:spPr>
          <a:xfrm>
            <a:off x="8730658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91" name="任意多边形: 形状 90"/>
          <p:cNvSpPr/>
          <p:nvPr>
            <p:custDataLst>
              <p:tags r:id="rId4"/>
            </p:custDataLst>
          </p:nvPr>
        </p:nvSpPr>
        <p:spPr>
          <a:xfrm>
            <a:off x="8064340" y="5893968"/>
            <a:ext cx="946310" cy="494348"/>
          </a:xfrm>
          <a:custGeom>
            <a:avLst/>
            <a:gdLst>
              <a:gd name="connsiteX0" fmla="*/ 1233285 w 1261746"/>
              <a:gd name="connsiteY0" fmla="*/ 602227 h 659131"/>
              <a:gd name="connsiteX1" fmla="*/ 1261746 w 1261746"/>
              <a:gd name="connsiteY1" fmla="*/ 630679 h 659131"/>
              <a:gd name="connsiteX2" fmla="*/ 1233285 w 1261746"/>
              <a:gd name="connsiteY2" fmla="*/ 659131 h 659131"/>
              <a:gd name="connsiteX3" fmla="*/ 1204824 w 1261746"/>
              <a:gd name="connsiteY3" fmla="*/ 630679 h 659131"/>
              <a:gd name="connsiteX4" fmla="*/ 1233285 w 1261746"/>
              <a:gd name="connsiteY4" fmla="*/ 602227 h 659131"/>
              <a:gd name="connsiteX5" fmla="*/ 1112803 w 1261746"/>
              <a:gd name="connsiteY5" fmla="*/ 602227 h 659131"/>
              <a:gd name="connsiteX6" fmla="*/ 1141264 w 1261746"/>
              <a:gd name="connsiteY6" fmla="*/ 630679 h 659131"/>
              <a:gd name="connsiteX7" fmla="*/ 1112803 w 1261746"/>
              <a:gd name="connsiteY7" fmla="*/ 659131 h 659131"/>
              <a:gd name="connsiteX8" fmla="*/ 1084342 w 1261746"/>
              <a:gd name="connsiteY8" fmla="*/ 630679 h 659131"/>
              <a:gd name="connsiteX9" fmla="*/ 1112803 w 1261746"/>
              <a:gd name="connsiteY9" fmla="*/ 602227 h 659131"/>
              <a:gd name="connsiteX10" fmla="*/ 992320 w 1261746"/>
              <a:gd name="connsiteY10" fmla="*/ 602227 h 659131"/>
              <a:gd name="connsiteX11" fmla="*/ 1020781 w 1261746"/>
              <a:gd name="connsiteY11" fmla="*/ 630679 h 659131"/>
              <a:gd name="connsiteX12" fmla="*/ 992320 w 1261746"/>
              <a:gd name="connsiteY12" fmla="*/ 659131 h 659131"/>
              <a:gd name="connsiteX13" fmla="*/ 963859 w 1261746"/>
              <a:gd name="connsiteY13" fmla="*/ 630679 h 659131"/>
              <a:gd name="connsiteX14" fmla="*/ 992320 w 1261746"/>
              <a:gd name="connsiteY14" fmla="*/ 602227 h 659131"/>
              <a:gd name="connsiteX15" fmla="*/ 871838 w 1261746"/>
              <a:gd name="connsiteY15" fmla="*/ 602227 h 659131"/>
              <a:gd name="connsiteX16" fmla="*/ 900299 w 1261746"/>
              <a:gd name="connsiteY16" fmla="*/ 630679 h 659131"/>
              <a:gd name="connsiteX17" fmla="*/ 871838 w 1261746"/>
              <a:gd name="connsiteY17" fmla="*/ 659131 h 659131"/>
              <a:gd name="connsiteX18" fmla="*/ 843377 w 1261746"/>
              <a:gd name="connsiteY18" fmla="*/ 630679 h 659131"/>
              <a:gd name="connsiteX19" fmla="*/ 871838 w 1261746"/>
              <a:gd name="connsiteY19" fmla="*/ 602227 h 659131"/>
              <a:gd name="connsiteX20" fmla="*/ 751356 w 1261746"/>
              <a:gd name="connsiteY20" fmla="*/ 602227 h 659131"/>
              <a:gd name="connsiteX21" fmla="*/ 779817 w 1261746"/>
              <a:gd name="connsiteY21" fmla="*/ 630679 h 659131"/>
              <a:gd name="connsiteX22" fmla="*/ 751356 w 1261746"/>
              <a:gd name="connsiteY22" fmla="*/ 659131 h 659131"/>
              <a:gd name="connsiteX23" fmla="*/ 722895 w 1261746"/>
              <a:gd name="connsiteY23" fmla="*/ 630679 h 659131"/>
              <a:gd name="connsiteX24" fmla="*/ 751356 w 1261746"/>
              <a:gd name="connsiteY24" fmla="*/ 602227 h 659131"/>
              <a:gd name="connsiteX25" fmla="*/ 630873 w 1261746"/>
              <a:gd name="connsiteY25" fmla="*/ 602227 h 659131"/>
              <a:gd name="connsiteX26" fmla="*/ 659334 w 1261746"/>
              <a:gd name="connsiteY26" fmla="*/ 630679 h 659131"/>
              <a:gd name="connsiteX27" fmla="*/ 630873 w 1261746"/>
              <a:gd name="connsiteY27" fmla="*/ 659131 h 659131"/>
              <a:gd name="connsiteX28" fmla="*/ 602412 w 1261746"/>
              <a:gd name="connsiteY28" fmla="*/ 630679 h 659131"/>
              <a:gd name="connsiteX29" fmla="*/ 630873 w 1261746"/>
              <a:gd name="connsiteY29" fmla="*/ 602227 h 659131"/>
              <a:gd name="connsiteX30" fmla="*/ 510391 w 1261746"/>
              <a:gd name="connsiteY30" fmla="*/ 602227 h 659131"/>
              <a:gd name="connsiteX31" fmla="*/ 538852 w 1261746"/>
              <a:gd name="connsiteY31" fmla="*/ 630679 h 659131"/>
              <a:gd name="connsiteX32" fmla="*/ 510391 w 1261746"/>
              <a:gd name="connsiteY32" fmla="*/ 659131 h 659131"/>
              <a:gd name="connsiteX33" fmla="*/ 481930 w 1261746"/>
              <a:gd name="connsiteY33" fmla="*/ 630679 h 659131"/>
              <a:gd name="connsiteX34" fmla="*/ 510391 w 1261746"/>
              <a:gd name="connsiteY34" fmla="*/ 602227 h 659131"/>
              <a:gd name="connsiteX35" fmla="*/ 389908 w 1261746"/>
              <a:gd name="connsiteY35" fmla="*/ 602227 h 659131"/>
              <a:gd name="connsiteX36" fmla="*/ 418369 w 1261746"/>
              <a:gd name="connsiteY36" fmla="*/ 630679 h 659131"/>
              <a:gd name="connsiteX37" fmla="*/ 389908 w 1261746"/>
              <a:gd name="connsiteY37" fmla="*/ 659131 h 659131"/>
              <a:gd name="connsiteX38" fmla="*/ 361447 w 1261746"/>
              <a:gd name="connsiteY38" fmla="*/ 630679 h 659131"/>
              <a:gd name="connsiteX39" fmla="*/ 389908 w 1261746"/>
              <a:gd name="connsiteY39" fmla="*/ 602227 h 659131"/>
              <a:gd name="connsiteX40" fmla="*/ 269426 w 1261746"/>
              <a:gd name="connsiteY40" fmla="*/ 602227 h 659131"/>
              <a:gd name="connsiteX41" fmla="*/ 297887 w 1261746"/>
              <a:gd name="connsiteY41" fmla="*/ 630679 h 659131"/>
              <a:gd name="connsiteX42" fmla="*/ 269426 w 1261746"/>
              <a:gd name="connsiteY42" fmla="*/ 659131 h 659131"/>
              <a:gd name="connsiteX43" fmla="*/ 240965 w 1261746"/>
              <a:gd name="connsiteY43" fmla="*/ 630679 h 659131"/>
              <a:gd name="connsiteX44" fmla="*/ 269426 w 1261746"/>
              <a:gd name="connsiteY44" fmla="*/ 602227 h 659131"/>
              <a:gd name="connsiteX45" fmla="*/ 148943 w 1261746"/>
              <a:gd name="connsiteY45" fmla="*/ 602227 h 659131"/>
              <a:gd name="connsiteX46" fmla="*/ 177404 w 1261746"/>
              <a:gd name="connsiteY46" fmla="*/ 630679 h 659131"/>
              <a:gd name="connsiteX47" fmla="*/ 148943 w 1261746"/>
              <a:gd name="connsiteY47" fmla="*/ 659131 h 659131"/>
              <a:gd name="connsiteX48" fmla="*/ 120482 w 1261746"/>
              <a:gd name="connsiteY48" fmla="*/ 630679 h 659131"/>
              <a:gd name="connsiteX49" fmla="*/ 148943 w 1261746"/>
              <a:gd name="connsiteY49" fmla="*/ 602227 h 659131"/>
              <a:gd name="connsiteX50" fmla="*/ 28461 w 1261746"/>
              <a:gd name="connsiteY50" fmla="*/ 602227 h 659131"/>
              <a:gd name="connsiteX51" fmla="*/ 56922 w 1261746"/>
              <a:gd name="connsiteY51" fmla="*/ 630679 h 659131"/>
              <a:gd name="connsiteX52" fmla="*/ 28461 w 1261746"/>
              <a:gd name="connsiteY52" fmla="*/ 659131 h 659131"/>
              <a:gd name="connsiteX53" fmla="*/ 0 w 1261746"/>
              <a:gd name="connsiteY53" fmla="*/ 630679 h 659131"/>
              <a:gd name="connsiteX54" fmla="*/ 28461 w 1261746"/>
              <a:gd name="connsiteY54" fmla="*/ 602227 h 659131"/>
              <a:gd name="connsiteX55" fmla="*/ 1233285 w 1261746"/>
              <a:gd name="connsiteY55" fmla="*/ 481781 h 659131"/>
              <a:gd name="connsiteX56" fmla="*/ 1261746 w 1261746"/>
              <a:gd name="connsiteY56" fmla="*/ 510233 h 659131"/>
              <a:gd name="connsiteX57" fmla="*/ 1233285 w 1261746"/>
              <a:gd name="connsiteY57" fmla="*/ 538685 h 659131"/>
              <a:gd name="connsiteX58" fmla="*/ 1204824 w 1261746"/>
              <a:gd name="connsiteY58" fmla="*/ 510233 h 659131"/>
              <a:gd name="connsiteX59" fmla="*/ 1233285 w 1261746"/>
              <a:gd name="connsiteY59" fmla="*/ 481781 h 659131"/>
              <a:gd name="connsiteX60" fmla="*/ 1112803 w 1261746"/>
              <a:gd name="connsiteY60" fmla="*/ 481781 h 659131"/>
              <a:gd name="connsiteX61" fmla="*/ 1141264 w 1261746"/>
              <a:gd name="connsiteY61" fmla="*/ 510233 h 659131"/>
              <a:gd name="connsiteX62" fmla="*/ 1112803 w 1261746"/>
              <a:gd name="connsiteY62" fmla="*/ 538685 h 659131"/>
              <a:gd name="connsiteX63" fmla="*/ 1084342 w 1261746"/>
              <a:gd name="connsiteY63" fmla="*/ 510233 h 659131"/>
              <a:gd name="connsiteX64" fmla="*/ 1112803 w 1261746"/>
              <a:gd name="connsiteY64" fmla="*/ 481781 h 659131"/>
              <a:gd name="connsiteX65" fmla="*/ 992320 w 1261746"/>
              <a:gd name="connsiteY65" fmla="*/ 481781 h 659131"/>
              <a:gd name="connsiteX66" fmla="*/ 1020781 w 1261746"/>
              <a:gd name="connsiteY66" fmla="*/ 510233 h 659131"/>
              <a:gd name="connsiteX67" fmla="*/ 992320 w 1261746"/>
              <a:gd name="connsiteY67" fmla="*/ 538685 h 659131"/>
              <a:gd name="connsiteX68" fmla="*/ 963859 w 1261746"/>
              <a:gd name="connsiteY68" fmla="*/ 510233 h 659131"/>
              <a:gd name="connsiteX69" fmla="*/ 992320 w 1261746"/>
              <a:gd name="connsiteY69" fmla="*/ 481781 h 659131"/>
              <a:gd name="connsiteX70" fmla="*/ 871838 w 1261746"/>
              <a:gd name="connsiteY70" fmla="*/ 481781 h 659131"/>
              <a:gd name="connsiteX71" fmla="*/ 900299 w 1261746"/>
              <a:gd name="connsiteY71" fmla="*/ 510233 h 659131"/>
              <a:gd name="connsiteX72" fmla="*/ 871838 w 1261746"/>
              <a:gd name="connsiteY72" fmla="*/ 538685 h 659131"/>
              <a:gd name="connsiteX73" fmla="*/ 843377 w 1261746"/>
              <a:gd name="connsiteY73" fmla="*/ 510233 h 659131"/>
              <a:gd name="connsiteX74" fmla="*/ 871838 w 1261746"/>
              <a:gd name="connsiteY74" fmla="*/ 481781 h 659131"/>
              <a:gd name="connsiteX75" fmla="*/ 751356 w 1261746"/>
              <a:gd name="connsiteY75" fmla="*/ 481781 h 659131"/>
              <a:gd name="connsiteX76" fmla="*/ 779817 w 1261746"/>
              <a:gd name="connsiteY76" fmla="*/ 510233 h 659131"/>
              <a:gd name="connsiteX77" fmla="*/ 751356 w 1261746"/>
              <a:gd name="connsiteY77" fmla="*/ 538685 h 659131"/>
              <a:gd name="connsiteX78" fmla="*/ 722895 w 1261746"/>
              <a:gd name="connsiteY78" fmla="*/ 510233 h 659131"/>
              <a:gd name="connsiteX79" fmla="*/ 751356 w 1261746"/>
              <a:gd name="connsiteY79" fmla="*/ 481781 h 659131"/>
              <a:gd name="connsiteX80" fmla="*/ 630873 w 1261746"/>
              <a:gd name="connsiteY80" fmla="*/ 481781 h 659131"/>
              <a:gd name="connsiteX81" fmla="*/ 659334 w 1261746"/>
              <a:gd name="connsiteY81" fmla="*/ 510233 h 659131"/>
              <a:gd name="connsiteX82" fmla="*/ 630873 w 1261746"/>
              <a:gd name="connsiteY82" fmla="*/ 538685 h 659131"/>
              <a:gd name="connsiteX83" fmla="*/ 602412 w 1261746"/>
              <a:gd name="connsiteY83" fmla="*/ 510233 h 659131"/>
              <a:gd name="connsiteX84" fmla="*/ 630873 w 1261746"/>
              <a:gd name="connsiteY84" fmla="*/ 481781 h 659131"/>
              <a:gd name="connsiteX85" fmla="*/ 510391 w 1261746"/>
              <a:gd name="connsiteY85" fmla="*/ 481781 h 659131"/>
              <a:gd name="connsiteX86" fmla="*/ 538852 w 1261746"/>
              <a:gd name="connsiteY86" fmla="*/ 510233 h 659131"/>
              <a:gd name="connsiteX87" fmla="*/ 510391 w 1261746"/>
              <a:gd name="connsiteY87" fmla="*/ 538685 h 659131"/>
              <a:gd name="connsiteX88" fmla="*/ 481930 w 1261746"/>
              <a:gd name="connsiteY88" fmla="*/ 510233 h 659131"/>
              <a:gd name="connsiteX89" fmla="*/ 510391 w 1261746"/>
              <a:gd name="connsiteY89" fmla="*/ 481781 h 659131"/>
              <a:gd name="connsiteX90" fmla="*/ 389908 w 1261746"/>
              <a:gd name="connsiteY90" fmla="*/ 481781 h 659131"/>
              <a:gd name="connsiteX91" fmla="*/ 418369 w 1261746"/>
              <a:gd name="connsiteY91" fmla="*/ 510233 h 659131"/>
              <a:gd name="connsiteX92" fmla="*/ 389908 w 1261746"/>
              <a:gd name="connsiteY92" fmla="*/ 538685 h 659131"/>
              <a:gd name="connsiteX93" fmla="*/ 361447 w 1261746"/>
              <a:gd name="connsiteY93" fmla="*/ 510233 h 659131"/>
              <a:gd name="connsiteX94" fmla="*/ 389908 w 1261746"/>
              <a:gd name="connsiteY94" fmla="*/ 481781 h 659131"/>
              <a:gd name="connsiteX95" fmla="*/ 269426 w 1261746"/>
              <a:gd name="connsiteY95" fmla="*/ 481781 h 659131"/>
              <a:gd name="connsiteX96" fmla="*/ 297887 w 1261746"/>
              <a:gd name="connsiteY96" fmla="*/ 510233 h 659131"/>
              <a:gd name="connsiteX97" fmla="*/ 269426 w 1261746"/>
              <a:gd name="connsiteY97" fmla="*/ 538685 h 659131"/>
              <a:gd name="connsiteX98" fmla="*/ 240965 w 1261746"/>
              <a:gd name="connsiteY98" fmla="*/ 510233 h 659131"/>
              <a:gd name="connsiteX99" fmla="*/ 269426 w 1261746"/>
              <a:gd name="connsiteY99" fmla="*/ 481781 h 659131"/>
              <a:gd name="connsiteX100" fmla="*/ 148943 w 1261746"/>
              <a:gd name="connsiteY100" fmla="*/ 481781 h 659131"/>
              <a:gd name="connsiteX101" fmla="*/ 177404 w 1261746"/>
              <a:gd name="connsiteY101" fmla="*/ 510233 h 659131"/>
              <a:gd name="connsiteX102" fmla="*/ 148943 w 1261746"/>
              <a:gd name="connsiteY102" fmla="*/ 538685 h 659131"/>
              <a:gd name="connsiteX103" fmla="*/ 120482 w 1261746"/>
              <a:gd name="connsiteY103" fmla="*/ 510233 h 659131"/>
              <a:gd name="connsiteX104" fmla="*/ 148943 w 1261746"/>
              <a:gd name="connsiteY104" fmla="*/ 481781 h 659131"/>
              <a:gd name="connsiteX105" fmla="*/ 28461 w 1261746"/>
              <a:gd name="connsiteY105" fmla="*/ 481781 h 659131"/>
              <a:gd name="connsiteX106" fmla="*/ 56922 w 1261746"/>
              <a:gd name="connsiteY106" fmla="*/ 510233 h 659131"/>
              <a:gd name="connsiteX107" fmla="*/ 28461 w 1261746"/>
              <a:gd name="connsiteY107" fmla="*/ 538685 h 659131"/>
              <a:gd name="connsiteX108" fmla="*/ 0 w 1261746"/>
              <a:gd name="connsiteY108" fmla="*/ 510233 h 659131"/>
              <a:gd name="connsiteX109" fmla="*/ 28461 w 1261746"/>
              <a:gd name="connsiteY109" fmla="*/ 481781 h 659131"/>
              <a:gd name="connsiteX110" fmla="*/ 1233285 w 1261746"/>
              <a:gd name="connsiteY110" fmla="*/ 361336 h 659131"/>
              <a:gd name="connsiteX111" fmla="*/ 1261746 w 1261746"/>
              <a:gd name="connsiteY111" fmla="*/ 389788 h 659131"/>
              <a:gd name="connsiteX112" fmla="*/ 1233285 w 1261746"/>
              <a:gd name="connsiteY112" fmla="*/ 418240 h 659131"/>
              <a:gd name="connsiteX113" fmla="*/ 1204824 w 1261746"/>
              <a:gd name="connsiteY113" fmla="*/ 389788 h 659131"/>
              <a:gd name="connsiteX114" fmla="*/ 1233285 w 1261746"/>
              <a:gd name="connsiteY114" fmla="*/ 361336 h 659131"/>
              <a:gd name="connsiteX115" fmla="*/ 1112803 w 1261746"/>
              <a:gd name="connsiteY115" fmla="*/ 361336 h 659131"/>
              <a:gd name="connsiteX116" fmla="*/ 1141264 w 1261746"/>
              <a:gd name="connsiteY116" fmla="*/ 389788 h 659131"/>
              <a:gd name="connsiteX117" fmla="*/ 1112803 w 1261746"/>
              <a:gd name="connsiteY117" fmla="*/ 418240 h 659131"/>
              <a:gd name="connsiteX118" fmla="*/ 1084342 w 1261746"/>
              <a:gd name="connsiteY118" fmla="*/ 389788 h 659131"/>
              <a:gd name="connsiteX119" fmla="*/ 1112803 w 1261746"/>
              <a:gd name="connsiteY119" fmla="*/ 361336 h 659131"/>
              <a:gd name="connsiteX120" fmla="*/ 992320 w 1261746"/>
              <a:gd name="connsiteY120" fmla="*/ 361336 h 659131"/>
              <a:gd name="connsiteX121" fmla="*/ 1020781 w 1261746"/>
              <a:gd name="connsiteY121" fmla="*/ 389788 h 659131"/>
              <a:gd name="connsiteX122" fmla="*/ 992320 w 1261746"/>
              <a:gd name="connsiteY122" fmla="*/ 418240 h 659131"/>
              <a:gd name="connsiteX123" fmla="*/ 963859 w 1261746"/>
              <a:gd name="connsiteY123" fmla="*/ 389788 h 659131"/>
              <a:gd name="connsiteX124" fmla="*/ 992320 w 1261746"/>
              <a:gd name="connsiteY124" fmla="*/ 361336 h 659131"/>
              <a:gd name="connsiteX125" fmla="*/ 871838 w 1261746"/>
              <a:gd name="connsiteY125" fmla="*/ 361336 h 659131"/>
              <a:gd name="connsiteX126" fmla="*/ 900299 w 1261746"/>
              <a:gd name="connsiteY126" fmla="*/ 389788 h 659131"/>
              <a:gd name="connsiteX127" fmla="*/ 871838 w 1261746"/>
              <a:gd name="connsiteY127" fmla="*/ 418240 h 659131"/>
              <a:gd name="connsiteX128" fmla="*/ 843377 w 1261746"/>
              <a:gd name="connsiteY128" fmla="*/ 389788 h 659131"/>
              <a:gd name="connsiteX129" fmla="*/ 871838 w 1261746"/>
              <a:gd name="connsiteY129" fmla="*/ 361336 h 659131"/>
              <a:gd name="connsiteX130" fmla="*/ 751356 w 1261746"/>
              <a:gd name="connsiteY130" fmla="*/ 361336 h 659131"/>
              <a:gd name="connsiteX131" fmla="*/ 779817 w 1261746"/>
              <a:gd name="connsiteY131" fmla="*/ 389788 h 659131"/>
              <a:gd name="connsiteX132" fmla="*/ 751356 w 1261746"/>
              <a:gd name="connsiteY132" fmla="*/ 418240 h 659131"/>
              <a:gd name="connsiteX133" fmla="*/ 722895 w 1261746"/>
              <a:gd name="connsiteY133" fmla="*/ 389788 h 659131"/>
              <a:gd name="connsiteX134" fmla="*/ 751356 w 1261746"/>
              <a:gd name="connsiteY134" fmla="*/ 361336 h 659131"/>
              <a:gd name="connsiteX135" fmla="*/ 630873 w 1261746"/>
              <a:gd name="connsiteY135" fmla="*/ 361336 h 659131"/>
              <a:gd name="connsiteX136" fmla="*/ 659334 w 1261746"/>
              <a:gd name="connsiteY136" fmla="*/ 389788 h 659131"/>
              <a:gd name="connsiteX137" fmla="*/ 630873 w 1261746"/>
              <a:gd name="connsiteY137" fmla="*/ 418240 h 659131"/>
              <a:gd name="connsiteX138" fmla="*/ 602412 w 1261746"/>
              <a:gd name="connsiteY138" fmla="*/ 389788 h 659131"/>
              <a:gd name="connsiteX139" fmla="*/ 630873 w 1261746"/>
              <a:gd name="connsiteY139" fmla="*/ 361336 h 659131"/>
              <a:gd name="connsiteX140" fmla="*/ 510391 w 1261746"/>
              <a:gd name="connsiteY140" fmla="*/ 361336 h 659131"/>
              <a:gd name="connsiteX141" fmla="*/ 538852 w 1261746"/>
              <a:gd name="connsiteY141" fmla="*/ 389788 h 659131"/>
              <a:gd name="connsiteX142" fmla="*/ 510391 w 1261746"/>
              <a:gd name="connsiteY142" fmla="*/ 418240 h 659131"/>
              <a:gd name="connsiteX143" fmla="*/ 481930 w 1261746"/>
              <a:gd name="connsiteY143" fmla="*/ 389788 h 659131"/>
              <a:gd name="connsiteX144" fmla="*/ 510391 w 1261746"/>
              <a:gd name="connsiteY144" fmla="*/ 361336 h 659131"/>
              <a:gd name="connsiteX145" fmla="*/ 389908 w 1261746"/>
              <a:gd name="connsiteY145" fmla="*/ 361336 h 659131"/>
              <a:gd name="connsiteX146" fmla="*/ 418369 w 1261746"/>
              <a:gd name="connsiteY146" fmla="*/ 389788 h 659131"/>
              <a:gd name="connsiteX147" fmla="*/ 389908 w 1261746"/>
              <a:gd name="connsiteY147" fmla="*/ 418240 h 659131"/>
              <a:gd name="connsiteX148" fmla="*/ 361447 w 1261746"/>
              <a:gd name="connsiteY148" fmla="*/ 389788 h 659131"/>
              <a:gd name="connsiteX149" fmla="*/ 389908 w 1261746"/>
              <a:gd name="connsiteY149" fmla="*/ 361336 h 659131"/>
              <a:gd name="connsiteX150" fmla="*/ 269426 w 1261746"/>
              <a:gd name="connsiteY150" fmla="*/ 361336 h 659131"/>
              <a:gd name="connsiteX151" fmla="*/ 297887 w 1261746"/>
              <a:gd name="connsiteY151" fmla="*/ 389788 h 659131"/>
              <a:gd name="connsiteX152" fmla="*/ 269426 w 1261746"/>
              <a:gd name="connsiteY152" fmla="*/ 418240 h 659131"/>
              <a:gd name="connsiteX153" fmla="*/ 240965 w 1261746"/>
              <a:gd name="connsiteY153" fmla="*/ 389788 h 659131"/>
              <a:gd name="connsiteX154" fmla="*/ 269426 w 1261746"/>
              <a:gd name="connsiteY154" fmla="*/ 361336 h 659131"/>
              <a:gd name="connsiteX155" fmla="*/ 148943 w 1261746"/>
              <a:gd name="connsiteY155" fmla="*/ 361336 h 659131"/>
              <a:gd name="connsiteX156" fmla="*/ 177404 w 1261746"/>
              <a:gd name="connsiteY156" fmla="*/ 389788 h 659131"/>
              <a:gd name="connsiteX157" fmla="*/ 148943 w 1261746"/>
              <a:gd name="connsiteY157" fmla="*/ 418240 h 659131"/>
              <a:gd name="connsiteX158" fmla="*/ 120482 w 1261746"/>
              <a:gd name="connsiteY158" fmla="*/ 389788 h 659131"/>
              <a:gd name="connsiteX159" fmla="*/ 148943 w 1261746"/>
              <a:gd name="connsiteY159" fmla="*/ 361336 h 659131"/>
              <a:gd name="connsiteX160" fmla="*/ 28461 w 1261746"/>
              <a:gd name="connsiteY160" fmla="*/ 361336 h 659131"/>
              <a:gd name="connsiteX161" fmla="*/ 56922 w 1261746"/>
              <a:gd name="connsiteY161" fmla="*/ 389788 h 659131"/>
              <a:gd name="connsiteX162" fmla="*/ 28461 w 1261746"/>
              <a:gd name="connsiteY162" fmla="*/ 418240 h 659131"/>
              <a:gd name="connsiteX163" fmla="*/ 0 w 1261746"/>
              <a:gd name="connsiteY163" fmla="*/ 389788 h 659131"/>
              <a:gd name="connsiteX164" fmla="*/ 28461 w 1261746"/>
              <a:gd name="connsiteY164" fmla="*/ 361336 h 659131"/>
              <a:gd name="connsiteX165" fmla="*/ 1233285 w 1261746"/>
              <a:gd name="connsiteY165" fmla="*/ 240891 h 659131"/>
              <a:gd name="connsiteX166" fmla="*/ 1261746 w 1261746"/>
              <a:gd name="connsiteY166" fmla="*/ 269343 h 659131"/>
              <a:gd name="connsiteX167" fmla="*/ 1233285 w 1261746"/>
              <a:gd name="connsiteY167" fmla="*/ 297795 h 659131"/>
              <a:gd name="connsiteX168" fmla="*/ 1204824 w 1261746"/>
              <a:gd name="connsiteY168" fmla="*/ 269343 h 659131"/>
              <a:gd name="connsiteX169" fmla="*/ 1233285 w 1261746"/>
              <a:gd name="connsiteY169" fmla="*/ 240891 h 659131"/>
              <a:gd name="connsiteX170" fmla="*/ 1112803 w 1261746"/>
              <a:gd name="connsiteY170" fmla="*/ 240891 h 659131"/>
              <a:gd name="connsiteX171" fmla="*/ 1141264 w 1261746"/>
              <a:gd name="connsiteY171" fmla="*/ 269343 h 659131"/>
              <a:gd name="connsiteX172" fmla="*/ 1112803 w 1261746"/>
              <a:gd name="connsiteY172" fmla="*/ 297795 h 659131"/>
              <a:gd name="connsiteX173" fmla="*/ 1084342 w 1261746"/>
              <a:gd name="connsiteY173" fmla="*/ 269343 h 659131"/>
              <a:gd name="connsiteX174" fmla="*/ 1112803 w 1261746"/>
              <a:gd name="connsiteY174" fmla="*/ 240891 h 659131"/>
              <a:gd name="connsiteX175" fmla="*/ 992320 w 1261746"/>
              <a:gd name="connsiteY175" fmla="*/ 240891 h 659131"/>
              <a:gd name="connsiteX176" fmla="*/ 1020781 w 1261746"/>
              <a:gd name="connsiteY176" fmla="*/ 269343 h 659131"/>
              <a:gd name="connsiteX177" fmla="*/ 992320 w 1261746"/>
              <a:gd name="connsiteY177" fmla="*/ 297795 h 659131"/>
              <a:gd name="connsiteX178" fmla="*/ 963859 w 1261746"/>
              <a:gd name="connsiteY178" fmla="*/ 269343 h 659131"/>
              <a:gd name="connsiteX179" fmla="*/ 992320 w 1261746"/>
              <a:gd name="connsiteY179" fmla="*/ 240891 h 659131"/>
              <a:gd name="connsiteX180" fmla="*/ 871838 w 1261746"/>
              <a:gd name="connsiteY180" fmla="*/ 240891 h 659131"/>
              <a:gd name="connsiteX181" fmla="*/ 900299 w 1261746"/>
              <a:gd name="connsiteY181" fmla="*/ 269343 h 659131"/>
              <a:gd name="connsiteX182" fmla="*/ 871838 w 1261746"/>
              <a:gd name="connsiteY182" fmla="*/ 297795 h 659131"/>
              <a:gd name="connsiteX183" fmla="*/ 843377 w 1261746"/>
              <a:gd name="connsiteY183" fmla="*/ 269343 h 659131"/>
              <a:gd name="connsiteX184" fmla="*/ 871838 w 1261746"/>
              <a:gd name="connsiteY184" fmla="*/ 240891 h 659131"/>
              <a:gd name="connsiteX185" fmla="*/ 751356 w 1261746"/>
              <a:gd name="connsiteY185" fmla="*/ 240891 h 659131"/>
              <a:gd name="connsiteX186" fmla="*/ 779817 w 1261746"/>
              <a:gd name="connsiteY186" fmla="*/ 269343 h 659131"/>
              <a:gd name="connsiteX187" fmla="*/ 751356 w 1261746"/>
              <a:gd name="connsiteY187" fmla="*/ 297795 h 659131"/>
              <a:gd name="connsiteX188" fmla="*/ 722895 w 1261746"/>
              <a:gd name="connsiteY188" fmla="*/ 269343 h 659131"/>
              <a:gd name="connsiteX189" fmla="*/ 751356 w 1261746"/>
              <a:gd name="connsiteY189" fmla="*/ 240891 h 659131"/>
              <a:gd name="connsiteX190" fmla="*/ 630873 w 1261746"/>
              <a:gd name="connsiteY190" fmla="*/ 240891 h 659131"/>
              <a:gd name="connsiteX191" fmla="*/ 659334 w 1261746"/>
              <a:gd name="connsiteY191" fmla="*/ 269343 h 659131"/>
              <a:gd name="connsiteX192" fmla="*/ 630873 w 1261746"/>
              <a:gd name="connsiteY192" fmla="*/ 297795 h 659131"/>
              <a:gd name="connsiteX193" fmla="*/ 602412 w 1261746"/>
              <a:gd name="connsiteY193" fmla="*/ 269343 h 659131"/>
              <a:gd name="connsiteX194" fmla="*/ 630873 w 1261746"/>
              <a:gd name="connsiteY194" fmla="*/ 240891 h 659131"/>
              <a:gd name="connsiteX195" fmla="*/ 510391 w 1261746"/>
              <a:gd name="connsiteY195" fmla="*/ 240891 h 659131"/>
              <a:gd name="connsiteX196" fmla="*/ 538852 w 1261746"/>
              <a:gd name="connsiteY196" fmla="*/ 269343 h 659131"/>
              <a:gd name="connsiteX197" fmla="*/ 510391 w 1261746"/>
              <a:gd name="connsiteY197" fmla="*/ 297795 h 659131"/>
              <a:gd name="connsiteX198" fmla="*/ 481930 w 1261746"/>
              <a:gd name="connsiteY198" fmla="*/ 269343 h 659131"/>
              <a:gd name="connsiteX199" fmla="*/ 510391 w 1261746"/>
              <a:gd name="connsiteY199" fmla="*/ 240891 h 659131"/>
              <a:gd name="connsiteX200" fmla="*/ 389908 w 1261746"/>
              <a:gd name="connsiteY200" fmla="*/ 240891 h 659131"/>
              <a:gd name="connsiteX201" fmla="*/ 418369 w 1261746"/>
              <a:gd name="connsiteY201" fmla="*/ 269343 h 659131"/>
              <a:gd name="connsiteX202" fmla="*/ 389908 w 1261746"/>
              <a:gd name="connsiteY202" fmla="*/ 297795 h 659131"/>
              <a:gd name="connsiteX203" fmla="*/ 361447 w 1261746"/>
              <a:gd name="connsiteY203" fmla="*/ 269343 h 659131"/>
              <a:gd name="connsiteX204" fmla="*/ 389908 w 1261746"/>
              <a:gd name="connsiteY204" fmla="*/ 240891 h 659131"/>
              <a:gd name="connsiteX205" fmla="*/ 269426 w 1261746"/>
              <a:gd name="connsiteY205" fmla="*/ 240891 h 659131"/>
              <a:gd name="connsiteX206" fmla="*/ 297887 w 1261746"/>
              <a:gd name="connsiteY206" fmla="*/ 269343 h 659131"/>
              <a:gd name="connsiteX207" fmla="*/ 269426 w 1261746"/>
              <a:gd name="connsiteY207" fmla="*/ 297795 h 659131"/>
              <a:gd name="connsiteX208" fmla="*/ 240965 w 1261746"/>
              <a:gd name="connsiteY208" fmla="*/ 269343 h 659131"/>
              <a:gd name="connsiteX209" fmla="*/ 269426 w 1261746"/>
              <a:gd name="connsiteY209" fmla="*/ 240891 h 659131"/>
              <a:gd name="connsiteX210" fmla="*/ 148943 w 1261746"/>
              <a:gd name="connsiteY210" fmla="*/ 240891 h 659131"/>
              <a:gd name="connsiteX211" fmla="*/ 177404 w 1261746"/>
              <a:gd name="connsiteY211" fmla="*/ 269343 h 659131"/>
              <a:gd name="connsiteX212" fmla="*/ 148943 w 1261746"/>
              <a:gd name="connsiteY212" fmla="*/ 297795 h 659131"/>
              <a:gd name="connsiteX213" fmla="*/ 120482 w 1261746"/>
              <a:gd name="connsiteY213" fmla="*/ 269343 h 659131"/>
              <a:gd name="connsiteX214" fmla="*/ 148943 w 1261746"/>
              <a:gd name="connsiteY214" fmla="*/ 240891 h 659131"/>
              <a:gd name="connsiteX215" fmla="*/ 28461 w 1261746"/>
              <a:gd name="connsiteY215" fmla="*/ 240891 h 659131"/>
              <a:gd name="connsiteX216" fmla="*/ 56922 w 1261746"/>
              <a:gd name="connsiteY216" fmla="*/ 269343 h 659131"/>
              <a:gd name="connsiteX217" fmla="*/ 28461 w 1261746"/>
              <a:gd name="connsiteY217" fmla="*/ 297795 h 659131"/>
              <a:gd name="connsiteX218" fmla="*/ 0 w 1261746"/>
              <a:gd name="connsiteY218" fmla="*/ 269343 h 659131"/>
              <a:gd name="connsiteX219" fmla="*/ 28461 w 1261746"/>
              <a:gd name="connsiteY219" fmla="*/ 240891 h 659131"/>
              <a:gd name="connsiteX220" fmla="*/ 1233285 w 1261746"/>
              <a:gd name="connsiteY220" fmla="*/ 120445 h 659131"/>
              <a:gd name="connsiteX221" fmla="*/ 1261746 w 1261746"/>
              <a:gd name="connsiteY221" fmla="*/ 148897 h 659131"/>
              <a:gd name="connsiteX222" fmla="*/ 1233285 w 1261746"/>
              <a:gd name="connsiteY222" fmla="*/ 177349 h 659131"/>
              <a:gd name="connsiteX223" fmla="*/ 1204824 w 1261746"/>
              <a:gd name="connsiteY223" fmla="*/ 148897 h 659131"/>
              <a:gd name="connsiteX224" fmla="*/ 1233285 w 1261746"/>
              <a:gd name="connsiteY224" fmla="*/ 120445 h 659131"/>
              <a:gd name="connsiteX225" fmla="*/ 1112803 w 1261746"/>
              <a:gd name="connsiteY225" fmla="*/ 120445 h 659131"/>
              <a:gd name="connsiteX226" fmla="*/ 1141264 w 1261746"/>
              <a:gd name="connsiteY226" fmla="*/ 148897 h 659131"/>
              <a:gd name="connsiteX227" fmla="*/ 1112803 w 1261746"/>
              <a:gd name="connsiteY227" fmla="*/ 177349 h 659131"/>
              <a:gd name="connsiteX228" fmla="*/ 1084342 w 1261746"/>
              <a:gd name="connsiteY228" fmla="*/ 148897 h 659131"/>
              <a:gd name="connsiteX229" fmla="*/ 1112803 w 1261746"/>
              <a:gd name="connsiteY229" fmla="*/ 120445 h 659131"/>
              <a:gd name="connsiteX230" fmla="*/ 992320 w 1261746"/>
              <a:gd name="connsiteY230" fmla="*/ 120445 h 659131"/>
              <a:gd name="connsiteX231" fmla="*/ 1020781 w 1261746"/>
              <a:gd name="connsiteY231" fmla="*/ 148897 h 659131"/>
              <a:gd name="connsiteX232" fmla="*/ 992320 w 1261746"/>
              <a:gd name="connsiteY232" fmla="*/ 177349 h 659131"/>
              <a:gd name="connsiteX233" fmla="*/ 963859 w 1261746"/>
              <a:gd name="connsiteY233" fmla="*/ 148897 h 659131"/>
              <a:gd name="connsiteX234" fmla="*/ 992320 w 1261746"/>
              <a:gd name="connsiteY234" fmla="*/ 120445 h 659131"/>
              <a:gd name="connsiteX235" fmla="*/ 871838 w 1261746"/>
              <a:gd name="connsiteY235" fmla="*/ 120445 h 659131"/>
              <a:gd name="connsiteX236" fmla="*/ 900299 w 1261746"/>
              <a:gd name="connsiteY236" fmla="*/ 148897 h 659131"/>
              <a:gd name="connsiteX237" fmla="*/ 871838 w 1261746"/>
              <a:gd name="connsiteY237" fmla="*/ 177349 h 659131"/>
              <a:gd name="connsiteX238" fmla="*/ 843377 w 1261746"/>
              <a:gd name="connsiteY238" fmla="*/ 148897 h 659131"/>
              <a:gd name="connsiteX239" fmla="*/ 871838 w 1261746"/>
              <a:gd name="connsiteY239" fmla="*/ 120445 h 659131"/>
              <a:gd name="connsiteX240" fmla="*/ 751356 w 1261746"/>
              <a:gd name="connsiteY240" fmla="*/ 120445 h 659131"/>
              <a:gd name="connsiteX241" fmla="*/ 779817 w 1261746"/>
              <a:gd name="connsiteY241" fmla="*/ 148897 h 659131"/>
              <a:gd name="connsiteX242" fmla="*/ 751356 w 1261746"/>
              <a:gd name="connsiteY242" fmla="*/ 177349 h 659131"/>
              <a:gd name="connsiteX243" fmla="*/ 722895 w 1261746"/>
              <a:gd name="connsiteY243" fmla="*/ 148897 h 659131"/>
              <a:gd name="connsiteX244" fmla="*/ 751356 w 1261746"/>
              <a:gd name="connsiteY244" fmla="*/ 120445 h 659131"/>
              <a:gd name="connsiteX245" fmla="*/ 630873 w 1261746"/>
              <a:gd name="connsiteY245" fmla="*/ 120445 h 659131"/>
              <a:gd name="connsiteX246" fmla="*/ 659334 w 1261746"/>
              <a:gd name="connsiteY246" fmla="*/ 148897 h 659131"/>
              <a:gd name="connsiteX247" fmla="*/ 630873 w 1261746"/>
              <a:gd name="connsiteY247" fmla="*/ 177349 h 659131"/>
              <a:gd name="connsiteX248" fmla="*/ 602412 w 1261746"/>
              <a:gd name="connsiteY248" fmla="*/ 148897 h 659131"/>
              <a:gd name="connsiteX249" fmla="*/ 630873 w 1261746"/>
              <a:gd name="connsiteY249" fmla="*/ 120445 h 659131"/>
              <a:gd name="connsiteX250" fmla="*/ 510391 w 1261746"/>
              <a:gd name="connsiteY250" fmla="*/ 120445 h 659131"/>
              <a:gd name="connsiteX251" fmla="*/ 538852 w 1261746"/>
              <a:gd name="connsiteY251" fmla="*/ 148897 h 659131"/>
              <a:gd name="connsiteX252" fmla="*/ 510391 w 1261746"/>
              <a:gd name="connsiteY252" fmla="*/ 177349 h 659131"/>
              <a:gd name="connsiteX253" fmla="*/ 481930 w 1261746"/>
              <a:gd name="connsiteY253" fmla="*/ 148897 h 659131"/>
              <a:gd name="connsiteX254" fmla="*/ 510391 w 1261746"/>
              <a:gd name="connsiteY254" fmla="*/ 120445 h 659131"/>
              <a:gd name="connsiteX255" fmla="*/ 389908 w 1261746"/>
              <a:gd name="connsiteY255" fmla="*/ 120445 h 659131"/>
              <a:gd name="connsiteX256" fmla="*/ 418369 w 1261746"/>
              <a:gd name="connsiteY256" fmla="*/ 148897 h 659131"/>
              <a:gd name="connsiteX257" fmla="*/ 389908 w 1261746"/>
              <a:gd name="connsiteY257" fmla="*/ 177349 h 659131"/>
              <a:gd name="connsiteX258" fmla="*/ 361447 w 1261746"/>
              <a:gd name="connsiteY258" fmla="*/ 148897 h 659131"/>
              <a:gd name="connsiteX259" fmla="*/ 389908 w 1261746"/>
              <a:gd name="connsiteY259" fmla="*/ 120445 h 659131"/>
              <a:gd name="connsiteX260" fmla="*/ 269426 w 1261746"/>
              <a:gd name="connsiteY260" fmla="*/ 120445 h 659131"/>
              <a:gd name="connsiteX261" fmla="*/ 297887 w 1261746"/>
              <a:gd name="connsiteY261" fmla="*/ 148897 h 659131"/>
              <a:gd name="connsiteX262" fmla="*/ 269426 w 1261746"/>
              <a:gd name="connsiteY262" fmla="*/ 177349 h 659131"/>
              <a:gd name="connsiteX263" fmla="*/ 240965 w 1261746"/>
              <a:gd name="connsiteY263" fmla="*/ 148897 h 659131"/>
              <a:gd name="connsiteX264" fmla="*/ 269426 w 1261746"/>
              <a:gd name="connsiteY264" fmla="*/ 120445 h 659131"/>
              <a:gd name="connsiteX265" fmla="*/ 148943 w 1261746"/>
              <a:gd name="connsiteY265" fmla="*/ 120445 h 659131"/>
              <a:gd name="connsiteX266" fmla="*/ 177404 w 1261746"/>
              <a:gd name="connsiteY266" fmla="*/ 148897 h 659131"/>
              <a:gd name="connsiteX267" fmla="*/ 148943 w 1261746"/>
              <a:gd name="connsiteY267" fmla="*/ 177349 h 659131"/>
              <a:gd name="connsiteX268" fmla="*/ 120482 w 1261746"/>
              <a:gd name="connsiteY268" fmla="*/ 148897 h 659131"/>
              <a:gd name="connsiteX269" fmla="*/ 148943 w 1261746"/>
              <a:gd name="connsiteY269" fmla="*/ 120445 h 659131"/>
              <a:gd name="connsiteX270" fmla="*/ 28461 w 1261746"/>
              <a:gd name="connsiteY270" fmla="*/ 120445 h 659131"/>
              <a:gd name="connsiteX271" fmla="*/ 56922 w 1261746"/>
              <a:gd name="connsiteY271" fmla="*/ 148897 h 659131"/>
              <a:gd name="connsiteX272" fmla="*/ 28461 w 1261746"/>
              <a:gd name="connsiteY272" fmla="*/ 177349 h 659131"/>
              <a:gd name="connsiteX273" fmla="*/ 0 w 1261746"/>
              <a:gd name="connsiteY273" fmla="*/ 148897 h 659131"/>
              <a:gd name="connsiteX274" fmla="*/ 28461 w 1261746"/>
              <a:gd name="connsiteY274" fmla="*/ 120445 h 659131"/>
              <a:gd name="connsiteX275" fmla="*/ 1233285 w 1261746"/>
              <a:gd name="connsiteY275" fmla="*/ 0 h 659131"/>
              <a:gd name="connsiteX276" fmla="*/ 1261746 w 1261746"/>
              <a:gd name="connsiteY276" fmla="*/ 28452 h 659131"/>
              <a:gd name="connsiteX277" fmla="*/ 1233285 w 1261746"/>
              <a:gd name="connsiteY277" fmla="*/ 56904 h 659131"/>
              <a:gd name="connsiteX278" fmla="*/ 1204824 w 1261746"/>
              <a:gd name="connsiteY278" fmla="*/ 28452 h 659131"/>
              <a:gd name="connsiteX279" fmla="*/ 1233285 w 1261746"/>
              <a:gd name="connsiteY279" fmla="*/ 0 h 659131"/>
              <a:gd name="connsiteX280" fmla="*/ 1112803 w 1261746"/>
              <a:gd name="connsiteY280" fmla="*/ 0 h 659131"/>
              <a:gd name="connsiteX281" fmla="*/ 1141264 w 1261746"/>
              <a:gd name="connsiteY281" fmla="*/ 28452 h 659131"/>
              <a:gd name="connsiteX282" fmla="*/ 1112803 w 1261746"/>
              <a:gd name="connsiteY282" fmla="*/ 56904 h 659131"/>
              <a:gd name="connsiteX283" fmla="*/ 1084342 w 1261746"/>
              <a:gd name="connsiteY283" fmla="*/ 28452 h 659131"/>
              <a:gd name="connsiteX284" fmla="*/ 1112803 w 1261746"/>
              <a:gd name="connsiteY284" fmla="*/ 0 h 659131"/>
              <a:gd name="connsiteX285" fmla="*/ 992320 w 1261746"/>
              <a:gd name="connsiteY285" fmla="*/ 0 h 659131"/>
              <a:gd name="connsiteX286" fmla="*/ 1020781 w 1261746"/>
              <a:gd name="connsiteY286" fmla="*/ 28452 h 659131"/>
              <a:gd name="connsiteX287" fmla="*/ 992320 w 1261746"/>
              <a:gd name="connsiteY287" fmla="*/ 56904 h 659131"/>
              <a:gd name="connsiteX288" fmla="*/ 963859 w 1261746"/>
              <a:gd name="connsiteY288" fmla="*/ 28452 h 659131"/>
              <a:gd name="connsiteX289" fmla="*/ 992320 w 1261746"/>
              <a:gd name="connsiteY289" fmla="*/ 0 h 659131"/>
              <a:gd name="connsiteX290" fmla="*/ 871838 w 1261746"/>
              <a:gd name="connsiteY290" fmla="*/ 0 h 659131"/>
              <a:gd name="connsiteX291" fmla="*/ 900299 w 1261746"/>
              <a:gd name="connsiteY291" fmla="*/ 28452 h 659131"/>
              <a:gd name="connsiteX292" fmla="*/ 871838 w 1261746"/>
              <a:gd name="connsiteY292" fmla="*/ 56904 h 659131"/>
              <a:gd name="connsiteX293" fmla="*/ 843377 w 1261746"/>
              <a:gd name="connsiteY293" fmla="*/ 28452 h 659131"/>
              <a:gd name="connsiteX294" fmla="*/ 871838 w 1261746"/>
              <a:gd name="connsiteY294" fmla="*/ 0 h 659131"/>
              <a:gd name="connsiteX295" fmla="*/ 751356 w 1261746"/>
              <a:gd name="connsiteY295" fmla="*/ 0 h 659131"/>
              <a:gd name="connsiteX296" fmla="*/ 779817 w 1261746"/>
              <a:gd name="connsiteY296" fmla="*/ 28452 h 659131"/>
              <a:gd name="connsiteX297" fmla="*/ 751356 w 1261746"/>
              <a:gd name="connsiteY297" fmla="*/ 56904 h 659131"/>
              <a:gd name="connsiteX298" fmla="*/ 722895 w 1261746"/>
              <a:gd name="connsiteY298" fmla="*/ 28452 h 659131"/>
              <a:gd name="connsiteX299" fmla="*/ 751356 w 1261746"/>
              <a:gd name="connsiteY299" fmla="*/ 0 h 659131"/>
              <a:gd name="connsiteX300" fmla="*/ 630873 w 1261746"/>
              <a:gd name="connsiteY300" fmla="*/ 0 h 659131"/>
              <a:gd name="connsiteX301" fmla="*/ 659334 w 1261746"/>
              <a:gd name="connsiteY301" fmla="*/ 28452 h 659131"/>
              <a:gd name="connsiteX302" fmla="*/ 630873 w 1261746"/>
              <a:gd name="connsiteY302" fmla="*/ 56904 h 659131"/>
              <a:gd name="connsiteX303" fmla="*/ 602412 w 1261746"/>
              <a:gd name="connsiteY303" fmla="*/ 28452 h 659131"/>
              <a:gd name="connsiteX304" fmla="*/ 630873 w 1261746"/>
              <a:gd name="connsiteY304" fmla="*/ 0 h 659131"/>
              <a:gd name="connsiteX305" fmla="*/ 510391 w 1261746"/>
              <a:gd name="connsiteY305" fmla="*/ 0 h 659131"/>
              <a:gd name="connsiteX306" fmla="*/ 538852 w 1261746"/>
              <a:gd name="connsiteY306" fmla="*/ 28452 h 659131"/>
              <a:gd name="connsiteX307" fmla="*/ 510391 w 1261746"/>
              <a:gd name="connsiteY307" fmla="*/ 56904 h 659131"/>
              <a:gd name="connsiteX308" fmla="*/ 481930 w 1261746"/>
              <a:gd name="connsiteY308" fmla="*/ 28452 h 659131"/>
              <a:gd name="connsiteX309" fmla="*/ 510391 w 1261746"/>
              <a:gd name="connsiteY309" fmla="*/ 0 h 659131"/>
              <a:gd name="connsiteX310" fmla="*/ 389908 w 1261746"/>
              <a:gd name="connsiteY310" fmla="*/ 0 h 659131"/>
              <a:gd name="connsiteX311" fmla="*/ 418369 w 1261746"/>
              <a:gd name="connsiteY311" fmla="*/ 28452 h 659131"/>
              <a:gd name="connsiteX312" fmla="*/ 389908 w 1261746"/>
              <a:gd name="connsiteY312" fmla="*/ 56904 h 659131"/>
              <a:gd name="connsiteX313" fmla="*/ 361447 w 1261746"/>
              <a:gd name="connsiteY313" fmla="*/ 28452 h 659131"/>
              <a:gd name="connsiteX314" fmla="*/ 389908 w 1261746"/>
              <a:gd name="connsiteY314" fmla="*/ 0 h 659131"/>
              <a:gd name="connsiteX315" fmla="*/ 269426 w 1261746"/>
              <a:gd name="connsiteY315" fmla="*/ 0 h 659131"/>
              <a:gd name="connsiteX316" fmla="*/ 297887 w 1261746"/>
              <a:gd name="connsiteY316" fmla="*/ 28452 h 659131"/>
              <a:gd name="connsiteX317" fmla="*/ 269426 w 1261746"/>
              <a:gd name="connsiteY317" fmla="*/ 56904 h 659131"/>
              <a:gd name="connsiteX318" fmla="*/ 240965 w 1261746"/>
              <a:gd name="connsiteY318" fmla="*/ 28452 h 659131"/>
              <a:gd name="connsiteX319" fmla="*/ 269426 w 1261746"/>
              <a:gd name="connsiteY319" fmla="*/ 0 h 659131"/>
              <a:gd name="connsiteX320" fmla="*/ 148943 w 1261746"/>
              <a:gd name="connsiteY320" fmla="*/ 0 h 659131"/>
              <a:gd name="connsiteX321" fmla="*/ 177404 w 1261746"/>
              <a:gd name="connsiteY321" fmla="*/ 28452 h 659131"/>
              <a:gd name="connsiteX322" fmla="*/ 148943 w 1261746"/>
              <a:gd name="connsiteY322" fmla="*/ 56904 h 659131"/>
              <a:gd name="connsiteX323" fmla="*/ 120482 w 1261746"/>
              <a:gd name="connsiteY323" fmla="*/ 28452 h 659131"/>
              <a:gd name="connsiteX324" fmla="*/ 148943 w 1261746"/>
              <a:gd name="connsiteY324" fmla="*/ 0 h 659131"/>
              <a:gd name="connsiteX325" fmla="*/ 28461 w 1261746"/>
              <a:gd name="connsiteY325" fmla="*/ 0 h 659131"/>
              <a:gd name="connsiteX326" fmla="*/ 56922 w 1261746"/>
              <a:gd name="connsiteY326" fmla="*/ 28452 h 659131"/>
              <a:gd name="connsiteX327" fmla="*/ 28461 w 1261746"/>
              <a:gd name="connsiteY327" fmla="*/ 56904 h 659131"/>
              <a:gd name="connsiteX328" fmla="*/ 0 w 1261746"/>
              <a:gd name="connsiteY328" fmla="*/ 28452 h 659131"/>
              <a:gd name="connsiteX329" fmla="*/ 28461 w 1261746"/>
              <a:gd name="connsiteY329" fmla="*/ 0 h 65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</a:cxnLst>
            <a:rect l="l" t="t" r="r" b="b"/>
            <a:pathLst>
              <a:path w="1261746" h="659131">
                <a:moveTo>
                  <a:pt x="1233285" y="602227"/>
                </a:moveTo>
                <a:cubicBezTo>
                  <a:pt x="1249004" y="602227"/>
                  <a:pt x="1261746" y="614965"/>
                  <a:pt x="1261746" y="630679"/>
                </a:cubicBezTo>
                <a:cubicBezTo>
                  <a:pt x="1261746" y="646393"/>
                  <a:pt x="1249004" y="659131"/>
                  <a:pt x="1233285" y="659131"/>
                </a:cubicBezTo>
                <a:cubicBezTo>
                  <a:pt x="1217566" y="659131"/>
                  <a:pt x="1204824" y="646393"/>
                  <a:pt x="1204824" y="630679"/>
                </a:cubicBezTo>
                <a:cubicBezTo>
                  <a:pt x="1204824" y="614965"/>
                  <a:pt x="1217566" y="602227"/>
                  <a:pt x="1233285" y="602227"/>
                </a:cubicBezTo>
                <a:close/>
                <a:moveTo>
                  <a:pt x="1112803" y="602227"/>
                </a:moveTo>
                <a:cubicBezTo>
                  <a:pt x="1128522" y="602227"/>
                  <a:pt x="1141264" y="614965"/>
                  <a:pt x="1141264" y="630679"/>
                </a:cubicBezTo>
                <a:cubicBezTo>
                  <a:pt x="1141264" y="646393"/>
                  <a:pt x="1128522" y="659131"/>
                  <a:pt x="1112803" y="659131"/>
                </a:cubicBezTo>
                <a:cubicBezTo>
                  <a:pt x="1097084" y="659131"/>
                  <a:pt x="1084342" y="646393"/>
                  <a:pt x="1084342" y="630679"/>
                </a:cubicBezTo>
                <a:cubicBezTo>
                  <a:pt x="1084342" y="614965"/>
                  <a:pt x="1097084" y="602227"/>
                  <a:pt x="1112803" y="602227"/>
                </a:cubicBezTo>
                <a:close/>
                <a:moveTo>
                  <a:pt x="992320" y="602227"/>
                </a:moveTo>
                <a:cubicBezTo>
                  <a:pt x="1008039" y="602227"/>
                  <a:pt x="1020781" y="614965"/>
                  <a:pt x="1020781" y="630679"/>
                </a:cubicBezTo>
                <a:cubicBezTo>
                  <a:pt x="1020781" y="646393"/>
                  <a:pt x="1008039" y="659131"/>
                  <a:pt x="992320" y="659131"/>
                </a:cubicBezTo>
                <a:cubicBezTo>
                  <a:pt x="976601" y="659131"/>
                  <a:pt x="963859" y="646393"/>
                  <a:pt x="963859" y="630679"/>
                </a:cubicBezTo>
                <a:cubicBezTo>
                  <a:pt x="963859" y="614965"/>
                  <a:pt x="976601" y="602227"/>
                  <a:pt x="992320" y="602227"/>
                </a:cubicBezTo>
                <a:close/>
                <a:moveTo>
                  <a:pt x="871838" y="602227"/>
                </a:moveTo>
                <a:cubicBezTo>
                  <a:pt x="887557" y="602227"/>
                  <a:pt x="900299" y="614965"/>
                  <a:pt x="900299" y="630679"/>
                </a:cubicBezTo>
                <a:cubicBezTo>
                  <a:pt x="900299" y="646393"/>
                  <a:pt x="887557" y="659131"/>
                  <a:pt x="871838" y="659131"/>
                </a:cubicBezTo>
                <a:cubicBezTo>
                  <a:pt x="856119" y="659131"/>
                  <a:pt x="843377" y="646393"/>
                  <a:pt x="843377" y="630679"/>
                </a:cubicBezTo>
                <a:cubicBezTo>
                  <a:pt x="843377" y="614965"/>
                  <a:pt x="856119" y="602227"/>
                  <a:pt x="871838" y="602227"/>
                </a:cubicBezTo>
                <a:close/>
                <a:moveTo>
                  <a:pt x="751356" y="602227"/>
                </a:moveTo>
                <a:cubicBezTo>
                  <a:pt x="767075" y="602227"/>
                  <a:pt x="779817" y="614965"/>
                  <a:pt x="779817" y="630679"/>
                </a:cubicBezTo>
                <a:cubicBezTo>
                  <a:pt x="779817" y="646393"/>
                  <a:pt x="767075" y="659131"/>
                  <a:pt x="751356" y="659131"/>
                </a:cubicBezTo>
                <a:cubicBezTo>
                  <a:pt x="735637" y="659131"/>
                  <a:pt x="722895" y="646393"/>
                  <a:pt x="722895" y="630679"/>
                </a:cubicBezTo>
                <a:cubicBezTo>
                  <a:pt x="722895" y="614965"/>
                  <a:pt x="735637" y="602227"/>
                  <a:pt x="751356" y="602227"/>
                </a:cubicBezTo>
                <a:close/>
                <a:moveTo>
                  <a:pt x="630873" y="602227"/>
                </a:moveTo>
                <a:cubicBezTo>
                  <a:pt x="646592" y="602227"/>
                  <a:pt x="659334" y="614965"/>
                  <a:pt x="659334" y="630679"/>
                </a:cubicBezTo>
                <a:cubicBezTo>
                  <a:pt x="659334" y="646393"/>
                  <a:pt x="646592" y="659131"/>
                  <a:pt x="630873" y="659131"/>
                </a:cubicBezTo>
                <a:cubicBezTo>
                  <a:pt x="615154" y="659131"/>
                  <a:pt x="602412" y="646393"/>
                  <a:pt x="602412" y="630679"/>
                </a:cubicBezTo>
                <a:cubicBezTo>
                  <a:pt x="602412" y="614965"/>
                  <a:pt x="615154" y="602227"/>
                  <a:pt x="630873" y="602227"/>
                </a:cubicBezTo>
                <a:close/>
                <a:moveTo>
                  <a:pt x="510391" y="602227"/>
                </a:moveTo>
                <a:cubicBezTo>
                  <a:pt x="526110" y="602227"/>
                  <a:pt x="538852" y="614965"/>
                  <a:pt x="538852" y="630679"/>
                </a:cubicBezTo>
                <a:cubicBezTo>
                  <a:pt x="538852" y="646393"/>
                  <a:pt x="526110" y="659131"/>
                  <a:pt x="510391" y="659131"/>
                </a:cubicBezTo>
                <a:cubicBezTo>
                  <a:pt x="494672" y="659131"/>
                  <a:pt x="481930" y="646393"/>
                  <a:pt x="481930" y="630679"/>
                </a:cubicBezTo>
                <a:cubicBezTo>
                  <a:pt x="481930" y="614965"/>
                  <a:pt x="494672" y="602227"/>
                  <a:pt x="510391" y="602227"/>
                </a:cubicBezTo>
                <a:close/>
                <a:moveTo>
                  <a:pt x="389908" y="602227"/>
                </a:moveTo>
                <a:cubicBezTo>
                  <a:pt x="405627" y="602227"/>
                  <a:pt x="418369" y="614965"/>
                  <a:pt x="418369" y="630679"/>
                </a:cubicBezTo>
                <a:cubicBezTo>
                  <a:pt x="418369" y="646393"/>
                  <a:pt x="405627" y="659131"/>
                  <a:pt x="389908" y="659131"/>
                </a:cubicBezTo>
                <a:cubicBezTo>
                  <a:pt x="374189" y="659131"/>
                  <a:pt x="361447" y="646393"/>
                  <a:pt x="361447" y="630679"/>
                </a:cubicBezTo>
                <a:cubicBezTo>
                  <a:pt x="361447" y="614965"/>
                  <a:pt x="374189" y="602227"/>
                  <a:pt x="389908" y="602227"/>
                </a:cubicBezTo>
                <a:close/>
                <a:moveTo>
                  <a:pt x="269426" y="602227"/>
                </a:moveTo>
                <a:cubicBezTo>
                  <a:pt x="285145" y="602227"/>
                  <a:pt x="297887" y="614965"/>
                  <a:pt x="297887" y="630679"/>
                </a:cubicBezTo>
                <a:cubicBezTo>
                  <a:pt x="297887" y="646393"/>
                  <a:pt x="285145" y="659131"/>
                  <a:pt x="269426" y="659131"/>
                </a:cubicBezTo>
                <a:cubicBezTo>
                  <a:pt x="253707" y="659131"/>
                  <a:pt x="240965" y="646393"/>
                  <a:pt x="240965" y="630679"/>
                </a:cubicBezTo>
                <a:cubicBezTo>
                  <a:pt x="240965" y="614965"/>
                  <a:pt x="253707" y="602227"/>
                  <a:pt x="269426" y="602227"/>
                </a:cubicBezTo>
                <a:close/>
                <a:moveTo>
                  <a:pt x="148943" y="602227"/>
                </a:moveTo>
                <a:cubicBezTo>
                  <a:pt x="164662" y="602227"/>
                  <a:pt x="177404" y="614965"/>
                  <a:pt x="177404" y="630679"/>
                </a:cubicBezTo>
                <a:cubicBezTo>
                  <a:pt x="177404" y="646393"/>
                  <a:pt x="164662" y="659131"/>
                  <a:pt x="148943" y="659131"/>
                </a:cubicBezTo>
                <a:cubicBezTo>
                  <a:pt x="133224" y="659131"/>
                  <a:pt x="120482" y="646393"/>
                  <a:pt x="120482" y="630679"/>
                </a:cubicBezTo>
                <a:cubicBezTo>
                  <a:pt x="120482" y="614965"/>
                  <a:pt x="133224" y="602227"/>
                  <a:pt x="148943" y="602227"/>
                </a:cubicBezTo>
                <a:close/>
                <a:moveTo>
                  <a:pt x="28461" y="602227"/>
                </a:moveTo>
                <a:cubicBezTo>
                  <a:pt x="44180" y="602227"/>
                  <a:pt x="56922" y="614965"/>
                  <a:pt x="56922" y="630679"/>
                </a:cubicBezTo>
                <a:cubicBezTo>
                  <a:pt x="56922" y="646393"/>
                  <a:pt x="44180" y="659131"/>
                  <a:pt x="28461" y="659131"/>
                </a:cubicBezTo>
                <a:cubicBezTo>
                  <a:pt x="12742" y="659131"/>
                  <a:pt x="0" y="646393"/>
                  <a:pt x="0" y="630679"/>
                </a:cubicBezTo>
                <a:cubicBezTo>
                  <a:pt x="0" y="614965"/>
                  <a:pt x="12742" y="602227"/>
                  <a:pt x="28461" y="602227"/>
                </a:cubicBezTo>
                <a:close/>
                <a:moveTo>
                  <a:pt x="1233285" y="481781"/>
                </a:moveTo>
                <a:cubicBezTo>
                  <a:pt x="1249004" y="481781"/>
                  <a:pt x="1261746" y="494519"/>
                  <a:pt x="1261746" y="510233"/>
                </a:cubicBezTo>
                <a:cubicBezTo>
                  <a:pt x="1261746" y="525947"/>
                  <a:pt x="1249004" y="538685"/>
                  <a:pt x="1233285" y="538685"/>
                </a:cubicBezTo>
                <a:cubicBezTo>
                  <a:pt x="1217566" y="538685"/>
                  <a:pt x="1204824" y="525947"/>
                  <a:pt x="1204824" y="510233"/>
                </a:cubicBezTo>
                <a:cubicBezTo>
                  <a:pt x="1204824" y="494519"/>
                  <a:pt x="1217566" y="481781"/>
                  <a:pt x="1233285" y="481781"/>
                </a:cubicBezTo>
                <a:close/>
                <a:moveTo>
                  <a:pt x="1112803" y="481781"/>
                </a:moveTo>
                <a:cubicBezTo>
                  <a:pt x="1128522" y="481781"/>
                  <a:pt x="1141264" y="494519"/>
                  <a:pt x="1141264" y="510233"/>
                </a:cubicBezTo>
                <a:cubicBezTo>
                  <a:pt x="1141264" y="525947"/>
                  <a:pt x="1128522" y="538685"/>
                  <a:pt x="1112803" y="538685"/>
                </a:cubicBezTo>
                <a:cubicBezTo>
                  <a:pt x="1097084" y="538685"/>
                  <a:pt x="1084342" y="525947"/>
                  <a:pt x="1084342" y="510233"/>
                </a:cubicBezTo>
                <a:cubicBezTo>
                  <a:pt x="1084342" y="494519"/>
                  <a:pt x="1097084" y="481781"/>
                  <a:pt x="1112803" y="481781"/>
                </a:cubicBezTo>
                <a:close/>
                <a:moveTo>
                  <a:pt x="992320" y="481781"/>
                </a:moveTo>
                <a:cubicBezTo>
                  <a:pt x="1008039" y="481781"/>
                  <a:pt x="1020781" y="494519"/>
                  <a:pt x="1020781" y="510233"/>
                </a:cubicBezTo>
                <a:cubicBezTo>
                  <a:pt x="1020781" y="525947"/>
                  <a:pt x="1008039" y="538685"/>
                  <a:pt x="992320" y="538685"/>
                </a:cubicBezTo>
                <a:cubicBezTo>
                  <a:pt x="976601" y="538685"/>
                  <a:pt x="963859" y="525947"/>
                  <a:pt x="963859" y="510233"/>
                </a:cubicBezTo>
                <a:cubicBezTo>
                  <a:pt x="963859" y="494519"/>
                  <a:pt x="976601" y="481781"/>
                  <a:pt x="992320" y="481781"/>
                </a:cubicBezTo>
                <a:close/>
                <a:moveTo>
                  <a:pt x="871838" y="481781"/>
                </a:moveTo>
                <a:cubicBezTo>
                  <a:pt x="887557" y="481781"/>
                  <a:pt x="900299" y="494519"/>
                  <a:pt x="900299" y="510233"/>
                </a:cubicBezTo>
                <a:cubicBezTo>
                  <a:pt x="900299" y="525947"/>
                  <a:pt x="887557" y="538685"/>
                  <a:pt x="871838" y="538685"/>
                </a:cubicBezTo>
                <a:cubicBezTo>
                  <a:pt x="856119" y="538685"/>
                  <a:pt x="843377" y="525947"/>
                  <a:pt x="843377" y="510233"/>
                </a:cubicBezTo>
                <a:cubicBezTo>
                  <a:pt x="843377" y="494519"/>
                  <a:pt x="856119" y="481781"/>
                  <a:pt x="871838" y="481781"/>
                </a:cubicBezTo>
                <a:close/>
                <a:moveTo>
                  <a:pt x="751356" y="481781"/>
                </a:moveTo>
                <a:cubicBezTo>
                  <a:pt x="767075" y="481781"/>
                  <a:pt x="779817" y="494519"/>
                  <a:pt x="779817" y="510233"/>
                </a:cubicBezTo>
                <a:cubicBezTo>
                  <a:pt x="779817" y="525947"/>
                  <a:pt x="767075" y="538685"/>
                  <a:pt x="751356" y="538685"/>
                </a:cubicBezTo>
                <a:cubicBezTo>
                  <a:pt x="735637" y="538685"/>
                  <a:pt x="722895" y="525947"/>
                  <a:pt x="722895" y="510233"/>
                </a:cubicBezTo>
                <a:cubicBezTo>
                  <a:pt x="722895" y="494519"/>
                  <a:pt x="735637" y="481781"/>
                  <a:pt x="751356" y="481781"/>
                </a:cubicBezTo>
                <a:close/>
                <a:moveTo>
                  <a:pt x="630873" y="481781"/>
                </a:moveTo>
                <a:cubicBezTo>
                  <a:pt x="646592" y="481781"/>
                  <a:pt x="659334" y="494519"/>
                  <a:pt x="659334" y="510233"/>
                </a:cubicBezTo>
                <a:cubicBezTo>
                  <a:pt x="659334" y="525947"/>
                  <a:pt x="646592" y="538685"/>
                  <a:pt x="630873" y="538685"/>
                </a:cubicBezTo>
                <a:cubicBezTo>
                  <a:pt x="615154" y="538685"/>
                  <a:pt x="602412" y="525947"/>
                  <a:pt x="602412" y="510233"/>
                </a:cubicBezTo>
                <a:cubicBezTo>
                  <a:pt x="602412" y="494519"/>
                  <a:pt x="615154" y="481781"/>
                  <a:pt x="630873" y="481781"/>
                </a:cubicBezTo>
                <a:close/>
                <a:moveTo>
                  <a:pt x="510391" y="481781"/>
                </a:moveTo>
                <a:cubicBezTo>
                  <a:pt x="526110" y="481781"/>
                  <a:pt x="538852" y="494519"/>
                  <a:pt x="538852" y="510233"/>
                </a:cubicBezTo>
                <a:cubicBezTo>
                  <a:pt x="538852" y="525947"/>
                  <a:pt x="526110" y="538685"/>
                  <a:pt x="510391" y="538685"/>
                </a:cubicBezTo>
                <a:cubicBezTo>
                  <a:pt x="494672" y="538685"/>
                  <a:pt x="481930" y="525947"/>
                  <a:pt x="481930" y="510233"/>
                </a:cubicBezTo>
                <a:cubicBezTo>
                  <a:pt x="481930" y="494519"/>
                  <a:pt x="494672" y="481781"/>
                  <a:pt x="510391" y="481781"/>
                </a:cubicBezTo>
                <a:close/>
                <a:moveTo>
                  <a:pt x="389908" y="481781"/>
                </a:moveTo>
                <a:cubicBezTo>
                  <a:pt x="405627" y="481781"/>
                  <a:pt x="418369" y="494519"/>
                  <a:pt x="418369" y="510233"/>
                </a:cubicBezTo>
                <a:cubicBezTo>
                  <a:pt x="418369" y="525947"/>
                  <a:pt x="405627" y="538685"/>
                  <a:pt x="389908" y="538685"/>
                </a:cubicBezTo>
                <a:cubicBezTo>
                  <a:pt x="374189" y="538685"/>
                  <a:pt x="361447" y="525947"/>
                  <a:pt x="361447" y="510233"/>
                </a:cubicBezTo>
                <a:cubicBezTo>
                  <a:pt x="361447" y="494519"/>
                  <a:pt x="374189" y="481781"/>
                  <a:pt x="389908" y="481781"/>
                </a:cubicBezTo>
                <a:close/>
                <a:moveTo>
                  <a:pt x="269426" y="481781"/>
                </a:moveTo>
                <a:cubicBezTo>
                  <a:pt x="285145" y="481781"/>
                  <a:pt x="297887" y="494519"/>
                  <a:pt x="297887" y="510233"/>
                </a:cubicBezTo>
                <a:cubicBezTo>
                  <a:pt x="297887" y="525947"/>
                  <a:pt x="285145" y="538685"/>
                  <a:pt x="269426" y="538685"/>
                </a:cubicBezTo>
                <a:cubicBezTo>
                  <a:pt x="253707" y="538685"/>
                  <a:pt x="240965" y="525947"/>
                  <a:pt x="240965" y="510233"/>
                </a:cubicBezTo>
                <a:cubicBezTo>
                  <a:pt x="240965" y="494519"/>
                  <a:pt x="253707" y="481781"/>
                  <a:pt x="269426" y="481781"/>
                </a:cubicBezTo>
                <a:close/>
                <a:moveTo>
                  <a:pt x="148943" y="481781"/>
                </a:moveTo>
                <a:cubicBezTo>
                  <a:pt x="164662" y="481781"/>
                  <a:pt x="177404" y="494519"/>
                  <a:pt x="177404" y="510233"/>
                </a:cubicBezTo>
                <a:cubicBezTo>
                  <a:pt x="177404" y="525947"/>
                  <a:pt x="164662" y="538685"/>
                  <a:pt x="148943" y="538685"/>
                </a:cubicBezTo>
                <a:cubicBezTo>
                  <a:pt x="133224" y="538685"/>
                  <a:pt x="120482" y="525947"/>
                  <a:pt x="120482" y="510233"/>
                </a:cubicBezTo>
                <a:cubicBezTo>
                  <a:pt x="120482" y="494519"/>
                  <a:pt x="133224" y="481781"/>
                  <a:pt x="148943" y="481781"/>
                </a:cubicBezTo>
                <a:close/>
                <a:moveTo>
                  <a:pt x="28461" y="481781"/>
                </a:moveTo>
                <a:cubicBezTo>
                  <a:pt x="44180" y="481781"/>
                  <a:pt x="56922" y="494519"/>
                  <a:pt x="56922" y="510233"/>
                </a:cubicBezTo>
                <a:cubicBezTo>
                  <a:pt x="56922" y="525947"/>
                  <a:pt x="44180" y="538685"/>
                  <a:pt x="28461" y="538685"/>
                </a:cubicBezTo>
                <a:cubicBezTo>
                  <a:pt x="12742" y="538685"/>
                  <a:pt x="0" y="525947"/>
                  <a:pt x="0" y="510233"/>
                </a:cubicBezTo>
                <a:cubicBezTo>
                  <a:pt x="0" y="494519"/>
                  <a:pt x="12742" y="481781"/>
                  <a:pt x="28461" y="481781"/>
                </a:cubicBezTo>
                <a:close/>
                <a:moveTo>
                  <a:pt x="1233285" y="361336"/>
                </a:moveTo>
                <a:cubicBezTo>
                  <a:pt x="1249004" y="361336"/>
                  <a:pt x="1261746" y="374074"/>
                  <a:pt x="1261746" y="389788"/>
                </a:cubicBezTo>
                <a:cubicBezTo>
                  <a:pt x="1261746" y="405502"/>
                  <a:pt x="1249004" y="418240"/>
                  <a:pt x="1233285" y="418240"/>
                </a:cubicBezTo>
                <a:cubicBezTo>
                  <a:pt x="1217566" y="418240"/>
                  <a:pt x="1204824" y="405502"/>
                  <a:pt x="1204824" y="389788"/>
                </a:cubicBezTo>
                <a:cubicBezTo>
                  <a:pt x="1204824" y="374074"/>
                  <a:pt x="1217566" y="361336"/>
                  <a:pt x="1233285" y="361336"/>
                </a:cubicBezTo>
                <a:close/>
                <a:moveTo>
                  <a:pt x="1112803" y="361336"/>
                </a:moveTo>
                <a:cubicBezTo>
                  <a:pt x="1128522" y="361336"/>
                  <a:pt x="1141264" y="374074"/>
                  <a:pt x="1141264" y="389788"/>
                </a:cubicBezTo>
                <a:cubicBezTo>
                  <a:pt x="1141264" y="405502"/>
                  <a:pt x="1128522" y="418240"/>
                  <a:pt x="1112803" y="418240"/>
                </a:cubicBezTo>
                <a:cubicBezTo>
                  <a:pt x="1097084" y="418240"/>
                  <a:pt x="1084342" y="405502"/>
                  <a:pt x="1084342" y="389788"/>
                </a:cubicBezTo>
                <a:cubicBezTo>
                  <a:pt x="1084342" y="374074"/>
                  <a:pt x="1097084" y="361336"/>
                  <a:pt x="1112803" y="361336"/>
                </a:cubicBezTo>
                <a:close/>
                <a:moveTo>
                  <a:pt x="992320" y="361336"/>
                </a:moveTo>
                <a:cubicBezTo>
                  <a:pt x="1008039" y="361336"/>
                  <a:pt x="1020781" y="374074"/>
                  <a:pt x="1020781" y="389788"/>
                </a:cubicBezTo>
                <a:cubicBezTo>
                  <a:pt x="1020781" y="405502"/>
                  <a:pt x="1008039" y="418240"/>
                  <a:pt x="992320" y="418240"/>
                </a:cubicBezTo>
                <a:cubicBezTo>
                  <a:pt x="976601" y="418240"/>
                  <a:pt x="963859" y="405502"/>
                  <a:pt x="963859" y="389788"/>
                </a:cubicBezTo>
                <a:cubicBezTo>
                  <a:pt x="963859" y="374074"/>
                  <a:pt x="976601" y="361336"/>
                  <a:pt x="992320" y="361336"/>
                </a:cubicBezTo>
                <a:close/>
                <a:moveTo>
                  <a:pt x="871838" y="361336"/>
                </a:moveTo>
                <a:cubicBezTo>
                  <a:pt x="887557" y="361336"/>
                  <a:pt x="900299" y="374074"/>
                  <a:pt x="900299" y="389788"/>
                </a:cubicBezTo>
                <a:cubicBezTo>
                  <a:pt x="900299" y="405502"/>
                  <a:pt x="887557" y="418240"/>
                  <a:pt x="871838" y="418240"/>
                </a:cubicBezTo>
                <a:cubicBezTo>
                  <a:pt x="856119" y="418240"/>
                  <a:pt x="843377" y="405502"/>
                  <a:pt x="843377" y="389788"/>
                </a:cubicBezTo>
                <a:cubicBezTo>
                  <a:pt x="843377" y="374074"/>
                  <a:pt x="856119" y="361336"/>
                  <a:pt x="871838" y="361336"/>
                </a:cubicBezTo>
                <a:close/>
                <a:moveTo>
                  <a:pt x="751356" y="361336"/>
                </a:moveTo>
                <a:cubicBezTo>
                  <a:pt x="767075" y="361336"/>
                  <a:pt x="779817" y="374074"/>
                  <a:pt x="779817" y="389788"/>
                </a:cubicBezTo>
                <a:cubicBezTo>
                  <a:pt x="779817" y="405502"/>
                  <a:pt x="767075" y="418240"/>
                  <a:pt x="751356" y="418240"/>
                </a:cubicBezTo>
                <a:cubicBezTo>
                  <a:pt x="735637" y="418240"/>
                  <a:pt x="722895" y="405502"/>
                  <a:pt x="722895" y="389788"/>
                </a:cubicBezTo>
                <a:cubicBezTo>
                  <a:pt x="722895" y="374074"/>
                  <a:pt x="735637" y="361336"/>
                  <a:pt x="751356" y="361336"/>
                </a:cubicBezTo>
                <a:close/>
                <a:moveTo>
                  <a:pt x="630873" y="361336"/>
                </a:moveTo>
                <a:cubicBezTo>
                  <a:pt x="646592" y="361336"/>
                  <a:pt x="659334" y="374074"/>
                  <a:pt x="659334" y="389788"/>
                </a:cubicBezTo>
                <a:cubicBezTo>
                  <a:pt x="659334" y="405502"/>
                  <a:pt x="646592" y="418240"/>
                  <a:pt x="630873" y="418240"/>
                </a:cubicBezTo>
                <a:cubicBezTo>
                  <a:pt x="615154" y="418240"/>
                  <a:pt x="602412" y="405502"/>
                  <a:pt x="602412" y="389788"/>
                </a:cubicBezTo>
                <a:cubicBezTo>
                  <a:pt x="602412" y="374074"/>
                  <a:pt x="615154" y="361336"/>
                  <a:pt x="630873" y="361336"/>
                </a:cubicBezTo>
                <a:close/>
                <a:moveTo>
                  <a:pt x="510391" y="361336"/>
                </a:moveTo>
                <a:cubicBezTo>
                  <a:pt x="526110" y="361336"/>
                  <a:pt x="538852" y="374074"/>
                  <a:pt x="538852" y="389788"/>
                </a:cubicBezTo>
                <a:cubicBezTo>
                  <a:pt x="538852" y="405502"/>
                  <a:pt x="526110" y="418240"/>
                  <a:pt x="510391" y="418240"/>
                </a:cubicBezTo>
                <a:cubicBezTo>
                  <a:pt x="494672" y="418240"/>
                  <a:pt x="481930" y="405502"/>
                  <a:pt x="481930" y="389788"/>
                </a:cubicBezTo>
                <a:cubicBezTo>
                  <a:pt x="481930" y="374074"/>
                  <a:pt x="494672" y="361336"/>
                  <a:pt x="510391" y="361336"/>
                </a:cubicBezTo>
                <a:close/>
                <a:moveTo>
                  <a:pt x="389908" y="361336"/>
                </a:moveTo>
                <a:cubicBezTo>
                  <a:pt x="405627" y="361336"/>
                  <a:pt x="418369" y="374074"/>
                  <a:pt x="418369" y="389788"/>
                </a:cubicBezTo>
                <a:cubicBezTo>
                  <a:pt x="418369" y="405502"/>
                  <a:pt x="405627" y="418240"/>
                  <a:pt x="389908" y="418240"/>
                </a:cubicBezTo>
                <a:cubicBezTo>
                  <a:pt x="374189" y="418240"/>
                  <a:pt x="361447" y="405502"/>
                  <a:pt x="361447" y="389788"/>
                </a:cubicBezTo>
                <a:cubicBezTo>
                  <a:pt x="361447" y="374074"/>
                  <a:pt x="374189" y="361336"/>
                  <a:pt x="389908" y="361336"/>
                </a:cubicBezTo>
                <a:close/>
                <a:moveTo>
                  <a:pt x="269426" y="361336"/>
                </a:moveTo>
                <a:cubicBezTo>
                  <a:pt x="285145" y="361336"/>
                  <a:pt x="297887" y="374074"/>
                  <a:pt x="297887" y="389788"/>
                </a:cubicBezTo>
                <a:cubicBezTo>
                  <a:pt x="297887" y="405502"/>
                  <a:pt x="285145" y="418240"/>
                  <a:pt x="269426" y="418240"/>
                </a:cubicBezTo>
                <a:cubicBezTo>
                  <a:pt x="253707" y="418240"/>
                  <a:pt x="240965" y="405502"/>
                  <a:pt x="240965" y="389788"/>
                </a:cubicBezTo>
                <a:cubicBezTo>
                  <a:pt x="240965" y="374074"/>
                  <a:pt x="253707" y="361336"/>
                  <a:pt x="269426" y="361336"/>
                </a:cubicBezTo>
                <a:close/>
                <a:moveTo>
                  <a:pt x="148943" y="361336"/>
                </a:moveTo>
                <a:cubicBezTo>
                  <a:pt x="164662" y="361336"/>
                  <a:pt x="177404" y="374074"/>
                  <a:pt x="177404" y="389788"/>
                </a:cubicBezTo>
                <a:cubicBezTo>
                  <a:pt x="177404" y="405502"/>
                  <a:pt x="164662" y="418240"/>
                  <a:pt x="148943" y="418240"/>
                </a:cubicBezTo>
                <a:cubicBezTo>
                  <a:pt x="133224" y="418240"/>
                  <a:pt x="120482" y="405502"/>
                  <a:pt x="120482" y="389788"/>
                </a:cubicBezTo>
                <a:cubicBezTo>
                  <a:pt x="120482" y="374074"/>
                  <a:pt x="133224" y="361336"/>
                  <a:pt x="148943" y="361336"/>
                </a:cubicBezTo>
                <a:close/>
                <a:moveTo>
                  <a:pt x="28461" y="361336"/>
                </a:moveTo>
                <a:cubicBezTo>
                  <a:pt x="44180" y="361336"/>
                  <a:pt x="56922" y="374074"/>
                  <a:pt x="56922" y="389788"/>
                </a:cubicBezTo>
                <a:cubicBezTo>
                  <a:pt x="56922" y="405502"/>
                  <a:pt x="44180" y="418240"/>
                  <a:pt x="28461" y="418240"/>
                </a:cubicBezTo>
                <a:cubicBezTo>
                  <a:pt x="12742" y="418240"/>
                  <a:pt x="0" y="405502"/>
                  <a:pt x="0" y="389788"/>
                </a:cubicBezTo>
                <a:cubicBezTo>
                  <a:pt x="0" y="374074"/>
                  <a:pt x="12742" y="361336"/>
                  <a:pt x="28461" y="361336"/>
                </a:cubicBezTo>
                <a:close/>
                <a:moveTo>
                  <a:pt x="1233285" y="240891"/>
                </a:moveTo>
                <a:cubicBezTo>
                  <a:pt x="1249004" y="240891"/>
                  <a:pt x="1261746" y="253629"/>
                  <a:pt x="1261746" y="269343"/>
                </a:cubicBezTo>
                <a:cubicBezTo>
                  <a:pt x="1261746" y="285057"/>
                  <a:pt x="1249004" y="297795"/>
                  <a:pt x="1233285" y="297795"/>
                </a:cubicBezTo>
                <a:cubicBezTo>
                  <a:pt x="1217566" y="297795"/>
                  <a:pt x="1204824" y="285057"/>
                  <a:pt x="1204824" y="269343"/>
                </a:cubicBezTo>
                <a:cubicBezTo>
                  <a:pt x="1204824" y="253629"/>
                  <a:pt x="1217566" y="240891"/>
                  <a:pt x="1233285" y="240891"/>
                </a:cubicBezTo>
                <a:close/>
                <a:moveTo>
                  <a:pt x="1112803" y="240891"/>
                </a:moveTo>
                <a:cubicBezTo>
                  <a:pt x="1128522" y="240891"/>
                  <a:pt x="1141264" y="253629"/>
                  <a:pt x="1141264" y="269343"/>
                </a:cubicBezTo>
                <a:cubicBezTo>
                  <a:pt x="1141264" y="285057"/>
                  <a:pt x="1128522" y="297795"/>
                  <a:pt x="1112803" y="297795"/>
                </a:cubicBezTo>
                <a:cubicBezTo>
                  <a:pt x="1097084" y="297795"/>
                  <a:pt x="1084342" y="285057"/>
                  <a:pt x="1084342" y="269343"/>
                </a:cubicBezTo>
                <a:cubicBezTo>
                  <a:pt x="1084342" y="253629"/>
                  <a:pt x="1097084" y="240891"/>
                  <a:pt x="1112803" y="240891"/>
                </a:cubicBezTo>
                <a:close/>
                <a:moveTo>
                  <a:pt x="992320" y="240891"/>
                </a:moveTo>
                <a:cubicBezTo>
                  <a:pt x="1008039" y="240891"/>
                  <a:pt x="1020781" y="253629"/>
                  <a:pt x="1020781" y="269343"/>
                </a:cubicBezTo>
                <a:cubicBezTo>
                  <a:pt x="1020781" y="285057"/>
                  <a:pt x="1008039" y="297795"/>
                  <a:pt x="992320" y="297795"/>
                </a:cubicBezTo>
                <a:cubicBezTo>
                  <a:pt x="976601" y="297795"/>
                  <a:pt x="963859" y="285057"/>
                  <a:pt x="963859" y="269343"/>
                </a:cubicBezTo>
                <a:cubicBezTo>
                  <a:pt x="963859" y="253629"/>
                  <a:pt x="976601" y="240891"/>
                  <a:pt x="992320" y="240891"/>
                </a:cubicBezTo>
                <a:close/>
                <a:moveTo>
                  <a:pt x="871838" y="240891"/>
                </a:moveTo>
                <a:cubicBezTo>
                  <a:pt x="887557" y="240891"/>
                  <a:pt x="900299" y="253629"/>
                  <a:pt x="900299" y="269343"/>
                </a:cubicBezTo>
                <a:cubicBezTo>
                  <a:pt x="900299" y="285057"/>
                  <a:pt x="887557" y="297795"/>
                  <a:pt x="871838" y="297795"/>
                </a:cubicBezTo>
                <a:cubicBezTo>
                  <a:pt x="856119" y="297795"/>
                  <a:pt x="843377" y="285057"/>
                  <a:pt x="843377" y="269343"/>
                </a:cubicBezTo>
                <a:cubicBezTo>
                  <a:pt x="843377" y="253629"/>
                  <a:pt x="856119" y="240891"/>
                  <a:pt x="871838" y="240891"/>
                </a:cubicBezTo>
                <a:close/>
                <a:moveTo>
                  <a:pt x="751356" y="240891"/>
                </a:moveTo>
                <a:cubicBezTo>
                  <a:pt x="767075" y="240891"/>
                  <a:pt x="779817" y="253629"/>
                  <a:pt x="779817" y="269343"/>
                </a:cubicBezTo>
                <a:cubicBezTo>
                  <a:pt x="779817" y="285057"/>
                  <a:pt x="767075" y="297795"/>
                  <a:pt x="751356" y="297795"/>
                </a:cubicBezTo>
                <a:cubicBezTo>
                  <a:pt x="735637" y="297795"/>
                  <a:pt x="722895" y="285057"/>
                  <a:pt x="722895" y="269343"/>
                </a:cubicBezTo>
                <a:cubicBezTo>
                  <a:pt x="722895" y="253629"/>
                  <a:pt x="735637" y="240891"/>
                  <a:pt x="751356" y="240891"/>
                </a:cubicBezTo>
                <a:close/>
                <a:moveTo>
                  <a:pt x="630873" y="240891"/>
                </a:moveTo>
                <a:cubicBezTo>
                  <a:pt x="646592" y="240891"/>
                  <a:pt x="659334" y="253629"/>
                  <a:pt x="659334" y="269343"/>
                </a:cubicBezTo>
                <a:cubicBezTo>
                  <a:pt x="659334" y="285057"/>
                  <a:pt x="646592" y="297795"/>
                  <a:pt x="630873" y="297795"/>
                </a:cubicBezTo>
                <a:cubicBezTo>
                  <a:pt x="615154" y="297795"/>
                  <a:pt x="602412" y="285057"/>
                  <a:pt x="602412" y="269343"/>
                </a:cubicBezTo>
                <a:cubicBezTo>
                  <a:pt x="602412" y="253629"/>
                  <a:pt x="615154" y="240891"/>
                  <a:pt x="630873" y="240891"/>
                </a:cubicBezTo>
                <a:close/>
                <a:moveTo>
                  <a:pt x="510391" y="240891"/>
                </a:moveTo>
                <a:cubicBezTo>
                  <a:pt x="526110" y="240891"/>
                  <a:pt x="538852" y="253629"/>
                  <a:pt x="538852" y="269343"/>
                </a:cubicBezTo>
                <a:cubicBezTo>
                  <a:pt x="538852" y="285057"/>
                  <a:pt x="526110" y="297795"/>
                  <a:pt x="510391" y="297795"/>
                </a:cubicBezTo>
                <a:cubicBezTo>
                  <a:pt x="494672" y="297795"/>
                  <a:pt x="481930" y="285057"/>
                  <a:pt x="481930" y="269343"/>
                </a:cubicBezTo>
                <a:cubicBezTo>
                  <a:pt x="481930" y="253629"/>
                  <a:pt x="494672" y="240891"/>
                  <a:pt x="510391" y="240891"/>
                </a:cubicBezTo>
                <a:close/>
                <a:moveTo>
                  <a:pt x="389908" y="240891"/>
                </a:moveTo>
                <a:cubicBezTo>
                  <a:pt x="405627" y="240891"/>
                  <a:pt x="418369" y="253629"/>
                  <a:pt x="418369" y="269343"/>
                </a:cubicBezTo>
                <a:cubicBezTo>
                  <a:pt x="418369" y="285057"/>
                  <a:pt x="405627" y="297795"/>
                  <a:pt x="389908" y="297795"/>
                </a:cubicBezTo>
                <a:cubicBezTo>
                  <a:pt x="374189" y="297795"/>
                  <a:pt x="361447" y="285057"/>
                  <a:pt x="361447" y="269343"/>
                </a:cubicBezTo>
                <a:cubicBezTo>
                  <a:pt x="361447" y="253629"/>
                  <a:pt x="374189" y="240891"/>
                  <a:pt x="389908" y="240891"/>
                </a:cubicBezTo>
                <a:close/>
                <a:moveTo>
                  <a:pt x="269426" y="240891"/>
                </a:moveTo>
                <a:cubicBezTo>
                  <a:pt x="285145" y="240891"/>
                  <a:pt x="297887" y="253629"/>
                  <a:pt x="297887" y="269343"/>
                </a:cubicBezTo>
                <a:cubicBezTo>
                  <a:pt x="297887" y="285057"/>
                  <a:pt x="285145" y="297795"/>
                  <a:pt x="269426" y="297795"/>
                </a:cubicBezTo>
                <a:cubicBezTo>
                  <a:pt x="253707" y="297795"/>
                  <a:pt x="240965" y="285057"/>
                  <a:pt x="240965" y="269343"/>
                </a:cubicBezTo>
                <a:cubicBezTo>
                  <a:pt x="240965" y="253629"/>
                  <a:pt x="253707" y="240891"/>
                  <a:pt x="269426" y="240891"/>
                </a:cubicBezTo>
                <a:close/>
                <a:moveTo>
                  <a:pt x="148943" y="240891"/>
                </a:moveTo>
                <a:cubicBezTo>
                  <a:pt x="164662" y="240891"/>
                  <a:pt x="177404" y="253629"/>
                  <a:pt x="177404" y="269343"/>
                </a:cubicBezTo>
                <a:cubicBezTo>
                  <a:pt x="177404" y="285057"/>
                  <a:pt x="164662" y="297795"/>
                  <a:pt x="148943" y="297795"/>
                </a:cubicBezTo>
                <a:cubicBezTo>
                  <a:pt x="133224" y="297795"/>
                  <a:pt x="120482" y="285057"/>
                  <a:pt x="120482" y="269343"/>
                </a:cubicBezTo>
                <a:cubicBezTo>
                  <a:pt x="120482" y="253629"/>
                  <a:pt x="133224" y="240891"/>
                  <a:pt x="148943" y="240891"/>
                </a:cubicBezTo>
                <a:close/>
                <a:moveTo>
                  <a:pt x="28461" y="240891"/>
                </a:moveTo>
                <a:cubicBezTo>
                  <a:pt x="44180" y="240891"/>
                  <a:pt x="56922" y="253629"/>
                  <a:pt x="56922" y="269343"/>
                </a:cubicBezTo>
                <a:cubicBezTo>
                  <a:pt x="56922" y="285057"/>
                  <a:pt x="44180" y="297795"/>
                  <a:pt x="28461" y="297795"/>
                </a:cubicBezTo>
                <a:cubicBezTo>
                  <a:pt x="12742" y="297795"/>
                  <a:pt x="0" y="285057"/>
                  <a:pt x="0" y="269343"/>
                </a:cubicBezTo>
                <a:cubicBezTo>
                  <a:pt x="0" y="253629"/>
                  <a:pt x="12742" y="240891"/>
                  <a:pt x="28461" y="240891"/>
                </a:cubicBezTo>
                <a:close/>
                <a:moveTo>
                  <a:pt x="1233285" y="120445"/>
                </a:moveTo>
                <a:cubicBezTo>
                  <a:pt x="1249004" y="120445"/>
                  <a:pt x="1261746" y="133183"/>
                  <a:pt x="1261746" y="148897"/>
                </a:cubicBezTo>
                <a:cubicBezTo>
                  <a:pt x="1261746" y="164611"/>
                  <a:pt x="1249004" y="177349"/>
                  <a:pt x="1233285" y="177349"/>
                </a:cubicBezTo>
                <a:cubicBezTo>
                  <a:pt x="1217566" y="177349"/>
                  <a:pt x="1204824" y="164611"/>
                  <a:pt x="1204824" y="148897"/>
                </a:cubicBezTo>
                <a:cubicBezTo>
                  <a:pt x="1204824" y="133183"/>
                  <a:pt x="1217566" y="120445"/>
                  <a:pt x="1233285" y="120445"/>
                </a:cubicBezTo>
                <a:close/>
                <a:moveTo>
                  <a:pt x="1112803" y="120445"/>
                </a:moveTo>
                <a:cubicBezTo>
                  <a:pt x="1128522" y="120445"/>
                  <a:pt x="1141264" y="133183"/>
                  <a:pt x="1141264" y="148897"/>
                </a:cubicBezTo>
                <a:cubicBezTo>
                  <a:pt x="1141264" y="164611"/>
                  <a:pt x="1128522" y="177349"/>
                  <a:pt x="1112803" y="177349"/>
                </a:cubicBezTo>
                <a:cubicBezTo>
                  <a:pt x="1097084" y="177349"/>
                  <a:pt x="1084342" y="164611"/>
                  <a:pt x="1084342" y="148897"/>
                </a:cubicBezTo>
                <a:cubicBezTo>
                  <a:pt x="1084342" y="133183"/>
                  <a:pt x="1097084" y="120445"/>
                  <a:pt x="1112803" y="120445"/>
                </a:cubicBezTo>
                <a:close/>
                <a:moveTo>
                  <a:pt x="992320" y="120445"/>
                </a:moveTo>
                <a:cubicBezTo>
                  <a:pt x="1008039" y="120445"/>
                  <a:pt x="1020781" y="133183"/>
                  <a:pt x="1020781" y="148897"/>
                </a:cubicBezTo>
                <a:cubicBezTo>
                  <a:pt x="1020781" y="164611"/>
                  <a:pt x="1008039" y="177349"/>
                  <a:pt x="992320" y="177349"/>
                </a:cubicBezTo>
                <a:cubicBezTo>
                  <a:pt x="976601" y="177349"/>
                  <a:pt x="963859" y="164611"/>
                  <a:pt x="963859" y="148897"/>
                </a:cubicBezTo>
                <a:cubicBezTo>
                  <a:pt x="963859" y="133183"/>
                  <a:pt x="976601" y="120445"/>
                  <a:pt x="992320" y="120445"/>
                </a:cubicBezTo>
                <a:close/>
                <a:moveTo>
                  <a:pt x="871838" y="120445"/>
                </a:moveTo>
                <a:cubicBezTo>
                  <a:pt x="887557" y="120445"/>
                  <a:pt x="900299" y="133183"/>
                  <a:pt x="900299" y="148897"/>
                </a:cubicBezTo>
                <a:cubicBezTo>
                  <a:pt x="900299" y="164611"/>
                  <a:pt x="887557" y="177349"/>
                  <a:pt x="871838" y="177349"/>
                </a:cubicBezTo>
                <a:cubicBezTo>
                  <a:pt x="856119" y="177349"/>
                  <a:pt x="843377" y="164611"/>
                  <a:pt x="843377" y="148897"/>
                </a:cubicBezTo>
                <a:cubicBezTo>
                  <a:pt x="843377" y="133183"/>
                  <a:pt x="856119" y="120445"/>
                  <a:pt x="871838" y="120445"/>
                </a:cubicBezTo>
                <a:close/>
                <a:moveTo>
                  <a:pt x="751356" y="120445"/>
                </a:moveTo>
                <a:cubicBezTo>
                  <a:pt x="767075" y="120445"/>
                  <a:pt x="779817" y="133183"/>
                  <a:pt x="779817" y="148897"/>
                </a:cubicBezTo>
                <a:cubicBezTo>
                  <a:pt x="779817" y="164611"/>
                  <a:pt x="767075" y="177349"/>
                  <a:pt x="751356" y="177349"/>
                </a:cubicBezTo>
                <a:cubicBezTo>
                  <a:pt x="735637" y="177349"/>
                  <a:pt x="722895" y="164611"/>
                  <a:pt x="722895" y="148897"/>
                </a:cubicBezTo>
                <a:cubicBezTo>
                  <a:pt x="722895" y="133183"/>
                  <a:pt x="735637" y="120445"/>
                  <a:pt x="751356" y="120445"/>
                </a:cubicBezTo>
                <a:close/>
                <a:moveTo>
                  <a:pt x="630873" y="120445"/>
                </a:moveTo>
                <a:cubicBezTo>
                  <a:pt x="646592" y="120445"/>
                  <a:pt x="659334" y="133183"/>
                  <a:pt x="659334" y="148897"/>
                </a:cubicBezTo>
                <a:cubicBezTo>
                  <a:pt x="659334" y="164611"/>
                  <a:pt x="646592" y="177349"/>
                  <a:pt x="630873" y="177349"/>
                </a:cubicBezTo>
                <a:cubicBezTo>
                  <a:pt x="615154" y="177349"/>
                  <a:pt x="602412" y="164611"/>
                  <a:pt x="602412" y="148897"/>
                </a:cubicBezTo>
                <a:cubicBezTo>
                  <a:pt x="602412" y="133183"/>
                  <a:pt x="615154" y="120445"/>
                  <a:pt x="630873" y="120445"/>
                </a:cubicBezTo>
                <a:close/>
                <a:moveTo>
                  <a:pt x="510391" y="120445"/>
                </a:moveTo>
                <a:cubicBezTo>
                  <a:pt x="526110" y="120445"/>
                  <a:pt x="538852" y="133183"/>
                  <a:pt x="538852" y="148897"/>
                </a:cubicBezTo>
                <a:cubicBezTo>
                  <a:pt x="538852" y="164611"/>
                  <a:pt x="526110" y="177349"/>
                  <a:pt x="510391" y="177349"/>
                </a:cubicBezTo>
                <a:cubicBezTo>
                  <a:pt x="494672" y="177349"/>
                  <a:pt x="481930" y="164611"/>
                  <a:pt x="481930" y="148897"/>
                </a:cubicBezTo>
                <a:cubicBezTo>
                  <a:pt x="481930" y="133183"/>
                  <a:pt x="494672" y="120445"/>
                  <a:pt x="510391" y="120445"/>
                </a:cubicBezTo>
                <a:close/>
                <a:moveTo>
                  <a:pt x="389908" y="120445"/>
                </a:moveTo>
                <a:cubicBezTo>
                  <a:pt x="405627" y="120445"/>
                  <a:pt x="418369" y="133183"/>
                  <a:pt x="418369" y="148897"/>
                </a:cubicBezTo>
                <a:cubicBezTo>
                  <a:pt x="418369" y="164611"/>
                  <a:pt x="405627" y="177349"/>
                  <a:pt x="389908" y="177349"/>
                </a:cubicBezTo>
                <a:cubicBezTo>
                  <a:pt x="374189" y="177349"/>
                  <a:pt x="361447" y="164611"/>
                  <a:pt x="361447" y="148897"/>
                </a:cubicBezTo>
                <a:cubicBezTo>
                  <a:pt x="361447" y="133183"/>
                  <a:pt x="374189" y="120445"/>
                  <a:pt x="389908" y="120445"/>
                </a:cubicBezTo>
                <a:close/>
                <a:moveTo>
                  <a:pt x="269426" y="120445"/>
                </a:moveTo>
                <a:cubicBezTo>
                  <a:pt x="285145" y="120445"/>
                  <a:pt x="297887" y="133183"/>
                  <a:pt x="297887" y="148897"/>
                </a:cubicBezTo>
                <a:cubicBezTo>
                  <a:pt x="297887" y="164611"/>
                  <a:pt x="285145" y="177349"/>
                  <a:pt x="269426" y="177349"/>
                </a:cubicBezTo>
                <a:cubicBezTo>
                  <a:pt x="253707" y="177349"/>
                  <a:pt x="240965" y="164611"/>
                  <a:pt x="240965" y="148897"/>
                </a:cubicBezTo>
                <a:cubicBezTo>
                  <a:pt x="240965" y="133183"/>
                  <a:pt x="253707" y="120445"/>
                  <a:pt x="269426" y="120445"/>
                </a:cubicBezTo>
                <a:close/>
                <a:moveTo>
                  <a:pt x="148943" y="120445"/>
                </a:moveTo>
                <a:cubicBezTo>
                  <a:pt x="164662" y="120445"/>
                  <a:pt x="177404" y="133183"/>
                  <a:pt x="177404" y="148897"/>
                </a:cubicBezTo>
                <a:cubicBezTo>
                  <a:pt x="177404" y="164611"/>
                  <a:pt x="164662" y="177349"/>
                  <a:pt x="148943" y="177349"/>
                </a:cubicBezTo>
                <a:cubicBezTo>
                  <a:pt x="133224" y="177349"/>
                  <a:pt x="120482" y="164611"/>
                  <a:pt x="120482" y="148897"/>
                </a:cubicBezTo>
                <a:cubicBezTo>
                  <a:pt x="120482" y="133183"/>
                  <a:pt x="133224" y="120445"/>
                  <a:pt x="148943" y="120445"/>
                </a:cubicBezTo>
                <a:close/>
                <a:moveTo>
                  <a:pt x="28461" y="120445"/>
                </a:moveTo>
                <a:cubicBezTo>
                  <a:pt x="44180" y="120445"/>
                  <a:pt x="56922" y="133183"/>
                  <a:pt x="56922" y="148897"/>
                </a:cubicBezTo>
                <a:cubicBezTo>
                  <a:pt x="56922" y="164611"/>
                  <a:pt x="44180" y="177349"/>
                  <a:pt x="28461" y="177349"/>
                </a:cubicBezTo>
                <a:cubicBezTo>
                  <a:pt x="12742" y="177349"/>
                  <a:pt x="0" y="164611"/>
                  <a:pt x="0" y="148897"/>
                </a:cubicBezTo>
                <a:cubicBezTo>
                  <a:pt x="0" y="133183"/>
                  <a:pt x="12742" y="120445"/>
                  <a:pt x="28461" y="120445"/>
                </a:cubicBezTo>
                <a:close/>
                <a:moveTo>
                  <a:pt x="1233285" y="0"/>
                </a:moveTo>
                <a:cubicBezTo>
                  <a:pt x="1249004" y="0"/>
                  <a:pt x="1261746" y="12738"/>
                  <a:pt x="1261746" y="28452"/>
                </a:cubicBezTo>
                <a:cubicBezTo>
                  <a:pt x="1261746" y="44166"/>
                  <a:pt x="1249004" y="56904"/>
                  <a:pt x="1233285" y="56904"/>
                </a:cubicBezTo>
                <a:cubicBezTo>
                  <a:pt x="1217566" y="56904"/>
                  <a:pt x="1204824" y="44166"/>
                  <a:pt x="1204824" y="28452"/>
                </a:cubicBezTo>
                <a:cubicBezTo>
                  <a:pt x="1204824" y="12738"/>
                  <a:pt x="1217566" y="0"/>
                  <a:pt x="1233285" y="0"/>
                </a:cubicBezTo>
                <a:close/>
                <a:moveTo>
                  <a:pt x="1112803" y="0"/>
                </a:moveTo>
                <a:cubicBezTo>
                  <a:pt x="1128522" y="0"/>
                  <a:pt x="1141264" y="12738"/>
                  <a:pt x="1141264" y="28452"/>
                </a:cubicBezTo>
                <a:cubicBezTo>
                  <a:pt x="1141264" y="44166"/>
                  <a:pt x="1128522" y="56904"/>
                  <a:pt x="1112803" y="56904"/>
                </a:cubicBezTo>
                <a:cubicBezTo>
                  <a:pt x="1097084" y="56904"/>
                  <a:pt x="1084342" y="44166"/>
                  <a:pt x="1084342" y="28452"/>
                </a:cubicBezTo>
                <a:cubicBezTo>
                  <a:pt x="1084342" y="12738"/>
                  <a:pt x="1097084" y="0"/>
                  <a:pt x="1112803" y="0"/>
                </a:cubicBezTo>
                <a:close/>
                <a:moveTo>
                  <a:pt x="992320" y="0"/>
                </a:moveTo>
                <a:cubicBezTo>
                  <a:pt x="1008039" y="0"/>
                  <a:pt x="1020781" y="12738"/>
                  <a:pt x="1020781" y="28452"/>
                </a:cubicBezTo>
                <a:cubicBezTo>
                  <a:pt x="1020781" y="44166"/>
                  <a:pt x="1008039" y="56904"/>
                  <a:pt x="992320" y="56904"/>
                </a:cubicBezTo>
                <a:cubicBezTo>
                  <a:pt x="976601" y="56904"/>
                  <a:pt x="963859" y="44166"/>
                  <a:pt x="963859" y="28452"/>
                </a:cubicBezTo>
                <a:cubicBezTo>
                  <a:pt x="963859" y="12738"/>
                  <a:pt x="976601" y="0"/>
                  <a:pt x="992320" y="0"/>
                </a:cubicBezTo>
                <a:close/>
                <a:moveTo>
                  <a:pt x="871838" y="0"/>
                </a:moveTo>
                <a:cubicBezTo>
                  <a:pt x="887557" y="0"/>
                  <a:pt x="900299" y="12738"/>
                  <a:pt x="900299" y="28452"/>
                </a:cubicBezTo>
                <a:cubicBezTo>
                  <a:pt x="900299" y="44166"/>
                  <a:pt x="887557" y="56904"/>
                  <a:pt x="871838" y="56904"/>
                </a:cubicBezTo>
                <a:cubicBezTo>
                  <a:pt x="856119" y="56904"/>
                  <a:pt x="843377" y="44166"/>
                  <a:pt x="843377" y="28452"/>
                </a:cubicBezTo>
                <a:cubicBezTo>
                  <a:pt x="843377" y="12738"/>
                  <a:pt x="856119" y="0"/>
                  <a:pt x="871838" y="0"/>
                </a:cubicBezTo>
                <a:close/>
                <a:moveTo>
                  <a:pt x="751356" y="0"/>
                </a:moveTo>
                <a:cubicBezTo>
                  <a:pt x="767075" y="0"/>
                  <a:pt x="779817" y="12738"/>
                  <a:pt x="779817" y="28452"/>
                </a:cubicBezTo>
                <a:cubicBezTo>
                  <a:pt x="779817" y="44166"/>
                  <a:pt x="767075" y="56904"/>
                  <a:pt x="751356" y="56904"/>
                </a:cubicBezTo>
                <a:cubicBezTo>
                  <a:pt x="735637" y="56904"/>
                  <a:pt x="722895" y="44166"/>
                  <a:pt x="722895" y="28452"/>
                </a:cubicBezTo>
                <a:cubicBezTo>
                  <a:pt x="722895" y="12738"/>
                  <a:pt x="735637" y="0"/>
                  <a:pt x="751356" y="0"/>
                </a:cubicBezTo>
                <a:close/>
                <a:moveTo>
                  <a:pt x="630873" y="0"/>
                </a:moveTo>
                <a:cubicBezTo>
                  <a:pt x="646592" y="0"/>
                  <a:pt x="659334" y="12738"/>
                  <a:pt x="659334" y="28452"/>
                </a:cubicBezTo>
                <a:cubicBezTo>
                  <a:pt x="659334" y="44166"/>
                  <a:pt x="646592" y="56904"/>
                  <a:pt x="630873" y="56904"/>
                </a:cubicBezTo>
                <a:cubicBezTo>
                  <a:pt x="615154" y="56904"/>
                  <a:pt x="602412" y="44166"/>
                  <a:pt x="602412" y="28452"/>
                </a:cubicBezTo>
                <a:cubicBezTo>
                  <a:pt x="602412" y="12738"/>
                  <a:pt x="615154" y="0"/>
                  <a:pt x="630873" y="0"/>
                </a:cubicBezTo>
                <a:close/>
                <a:moveTo>
                  <a:pt x="510391" y="0"/>
                </a:moveTo>
                <a:cubicBezTo>
                  <a:pt x="526110" y="0"/>
                  <a:pt x="538852" y="12738"/>
                  <a:pt x="538852" y="28452"/>
                </a:cubicBezTo>
                <a:cubicBezTo>
                  <a:pt x="538852" y="44166"/>
                  <a:pt x="526110" y="56904"/>
                  <a:pt x="510391" y="56904"/>
                </a:cubicBezTo>
                <a:cubicBezTo>
                  <a:pt x="494672" y="56904"/>
                  <a:pt x="481930" y="44166"/>
                  <a:pt x="481930" y="28452"/>
                </a:cubicBezTo>
                <a:cubicBezTo>
                  <a:pt x="481930" y="12738"/>
                  <a:pt x="494672" y="0"/>
                  <a:pt x="510391" y="0"/>
                </a:cubicBezTo>
                <a:close/>
                <a:moveTo>
                  <a:pt x="389908" y="0"/>
                </a:moveTo>
                <a:cubicBezTo>
                  <a:pt x="405627" y="0"/>
                  <a:pt x="418369" y="12738"/>
                  <a:pt x="418369" y="28452"/>
                </a:cubicBezTo>
                <a:cubicBezTo>
                  <a:pt x="418369" y="44166"/>
                  <a:pt x="405627" y="56904"/>
                  <a:pt x="389908" y="56904"/>
                </a:cubicBezTo>
                <a:cubicBezTo>
                  <a:pt x="374189" y="56904"/>
                  <a:pt x="361447" y="44166"/>
                  <a:pt x="361447" y="28452"/>
                </a:cubicBezTo>
                <a:cubicBezTo>
                  <a:pt x="361447" y="12738"/>
                  <a:pt x="374189" y="0"/>
                  <a:pt x="389908" y="0"/>
                </a:cubicBezTo>
                <a:close/>
                <a:moveTo>
                  <a:pt x="269426" y="0"/>
                </a:moveTo>
                <a:cubicBezTo>
                  <a:pt x="285145" y="0"/>
                  <a:pt x="297887" y="12738"/>
                  <a:pt x="297887" y="28452"/>
                </a:cubicBezTo>
                <a:cubicBezTo>
                  <a:pt x="297887" y="44166"/>
                  <a:pt x="285145" y="56904"/>
                  <a:pt x="269426" y="56904"/>
                </a:cubicBezTo>
                <a:cubicBezTo>
                  <a:pt x="253707" y="56904"/>
                  <a:pt x="240965" y="44166"/>
                  <a:pt x="240965" y="28452"/>
                </a:cubicBezTo>
                <a:cubicBezTo>
                  <a:pt x="240965" y="12738"/>
                  <a:pt x="253707" y="0"/>
                  <a:pt x="269426" y="0"/>
                </a:cubicBezTo>
                <a:close/>
                <a:moveTo>
                  <a:pt x="148943" y="0"/>
                </a:moveTo>
                <a:cubicBezTo>
                  <a:pt x="164662" y="0"/>
                  <a:pt x="177404" y="12738"/>
                  <a:pt x="177404" y="28452"/>
                </a:cubicBezTo>
                <a:cubicBezTo>
                  <a:pt x="177404" y="44166"/>
                  <a:pt x="164662" y="56904"/>
                  <a:pt x="148943" y="56904"/>
                </a:cubicBezTo>
                <a:cubicBezTo>
                  <a:pt x="133224" y="56904"/>
                  <a:pt x="120482" y="44166"/>
                  <a:pt x="120482" y="28452"/>
                </a:cubicBezTo>
                <a:cubicBezTo>
                  <a:pt x="120482" y="12738"/>
                  <a:pt x="133224" y="0"/>
                  <a:pt x="148943" y="0"/>
                </a:cubicBezTo>
                <a:close/>
                <a:moveTo>
                  <a:pt x="28461" y="0"/>
                </a:moveTo>
                <a:cubicBezTo>
                  <a:pt x="44180" y="0"/>
                  <a:pt x="56922" y="12738"/>
                  <a:pt x="56922" y="28452"/>
                </a:cubicBezTo>
                <a:cubicBezTo>
                  <a:pt x="56922" y="44166"/>
                  <a:pt x="44180" y="56904"/>
                  <a:pt x="28461" y="56904"/>
                </a:cubicBezTo>
                <a:cubicBezTo>
                  <a:pt x="12742" y="56904"/>
                  <a:pt x="0" y="44166"/>
                  <a:pt x="0" y="28452"/>
                </a:cubicBezTo>
                <a:cubicBezTo>
                  <a:pt x="0" y="12738"/>
                  <a:pt x="12742" y="0"/>
                  <a:pt x="28461" y="0"/>
                </a:cubicBezTo>
                <a:close/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>
              <a:lnSpc>
                <a:spcPct val="120000"/>
              </a:lnSpc>
            </a:pPr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4" name="任意多边形: 形状 13"/>
          <p:cNvSpPr/>
          <p:nvPr>
            <p:custDataLst>
              <p:tags r:id="rId5"/>
            </p:custDataLst>
          </p:nvPr>
        </p:nvSpPr>
        <p:spPr>
          <a:xfrm rot="10800000">
            <a:off x="8528426" y="848446"/>
            <a:ext cx="211557" cy="429297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95275" h="599179">
                <a:moveTo>
                  <a:pt x="207995" y="0"/>
                </a:moveTo>
                <a:lnTo>
                  <a:pt x="218480" y="17025"/>
                </a:lnTo>
                <a:cubicBezTo>
                  <a:pt x="231034" y="32364"/>
                  <a:pt x="246314" y="46986"/>
                  <a:pt x="263922" y="59952"/>
                </a:cubicBezTo>
                <a:lnTo>
                  <a:pt x="275967" y="66705"/>
                </a:lnTo>
                <a:cubicBezTo>
                  <a:pt x="274744" y="66607"/>
                  <a:pt x="166924" y="148026"/>
                  <a:pt x="152376" y="303904"/>
                </a:cubicBezTo>
                <a:lnTo>
                  <a:pt x="295275" y="303904"/>
                </a:lnTo>
                <a:lnTo>
                  <a:pt x="295275" y="599179"/>
                </a:lnTo>
                <a:lnTo>
                  <a:pt x="0" y="599179"/>
                </a:lnTo>
                <a:lnTo>
                  <a:pt x="0" y="334942"/>
                </a:lnTo>
                <a:cubicBezTo>
                  <a:pt x="10368" y="113589"/>
                  <a:pt x="207637" y="2353"/>
                  <a:pt x="207995" y="0"/>
                </a:cubicBezTo>
                <a:close/>
              </a:path>
            </a:pathLst>
          </a:custGeom>
          <a:solidFill>
            <a:schemeClr val="accent1">
              <a:alpha val="35000"/>
            </a:schemeClr>
          </a:solidFill>
          <a:ln w="317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>
              <a:lnSpc>
                <a:spcPct val="120000"/>
              </a:lnSpc>
            </a:pPr>
            <a:endParaRPr lang="zh-CN" altLang="en-US" sz="1015" dirty="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5" name="任意多边形: 形状 14"/>
          <p:cNvSpPr/>
          <p:nvPr>
            <p:custDataLst>
              <p:tags r:id="rId6"/>
            </p:custDataLst>
          </p:nvPr>
        </p:nvSpPr>
        <p:spPr>
          <a:xfrm rot="10800000">
            <a:off x="8248009" y="848446"/>
            <a:ext cx="211557" cy="429297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95275" h="599179">
                <a:moveTo>
                  <a:pt x="207995" y="0"/>
                </a:moveTo>
                <a:lnTo>
                  <a:pt x="218480" y="17025"/>
                </a:lnTo>
                <a:cubicBezTo>
                  <a:pt x="231034" y="32364"/>
                  <a:pt x="246314" y="46986"/>
                  <a:pt x="263922" y="59952"/>
                </a:cubicBezTo>
                <a:lnTo>
                  <a:pt x="275967" y="66705"/>
                </a:lnTo>
                <a:cubicBezTo>
                  <a:pt x="274744" y="66607"/>
                  <a:pt x="166924" y="148026"/>
                  <a:pt x="152376" y="303904"/>
                </a:cubicBezTo>
                <a:lnTo>
                  <a:pt x="295275" y="303904"/>
                </a:lnTo>
                <a:lnTo>
                  <a:pt x="295275" y="599179"/>
                </a:lnTo>
                <a:lnTo>
                  <a:pt x="0" y="599179"/>
                </a:lnTo>
                <a:lnTo>
                  <a:pt x="0" y="334942"/>
                </a:lnTo>
                <a:cubicBezTo>
                  <a:pt x="10368" y="113589"/>
                  <a:pt x="207637" y="2353"/>
                  <a:pt x="207995" y="0"/>
                </a:cubicBezTo>
                <a:close/>
              </a:path>
            </a:pathLst>
          </a:custGeom>
          <a:solidFill>
            <a:schemeClr val="accent1">
              <a:alpha val="35000"/>
            </a:schemeClr>
          </a:solidFill>
          <a:ln w="317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>
              <a:lnSpc>
                <a:spcPct val="120000"/>
              </a:lnSpc>
            </a:pPr>
            <a:endParaRPr lang="zh-CN" altLang="en-US" sz="1015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93" name="文本框 92"/>
          <p:cNvSpPr txBox="1"/>
          <p:nvPr>
            <p:custDataLst>
              <p:tags r:id="rId7"/>
            </p:custDataLst>
          </p:nvPr>
        </p:nvSpPr>
        <p:spPr>
          <a:xfrm>
            <a:off x="556895" y="2190115"/>
            <a:ext cx="8008620" cy="2707640"/>
          </a:xfrm>
          <a:prstGeom prst="rect">
            <a:avLst/>
          </a:prstGeom>
          <a:noFill/>
        </p:spPr>
        <p:txBody>
          <a:bodyPr wrap="square" lIns="67500" tIns="35100" rIns="67500" bIns="35100" rtlCol="0" anchor="ctr" anchorCtr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lvl="0" indent="0" algn="l" font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r>
              <a:rPr sz="240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charset="0"/>
                <a:ea typeface="微软雅黑" charset="-122"/>
                <a:cs typeface="Times New Roman" charset="0"/>
              </a:rPr>
              <a:t>Definition: A pricing strategy is the method a company uses to price its products or services based on costs, value, competition, and market conditions.</a:t>
            </a:r>
            <a:endParaRPr sz="2400">
              <a:solidFill>
                <a:schemeClr val="dk1">
                  <a:lumMod val="75000"/>
                  <a:lumOff val="25000"/>
                </a:schemeClr>
              </a:solidFill>
              <a:latin typeface="Times New Roman" charset="0"/>
              <a:ea typeface="微软雅黑" charset="-122"/>
              <a:cs typeface="Times New Roman" charset="0"/>
            </a:endParaRPr>
          </a:p>
          <a:p>
            <a:pPr lvl="0" indent="0" algn="l" font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r>
              <a:rPr sz="240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charset="0"/>
                <a:ea typeface="微软雅黑" charset="-122"/>
                <a:cs typeface="Times New Roman" charset="0"/>
              </a:rPr>
              <a:t>Why </a:t>
            </a:r>
            <a:r>
              <a:rPr lang="en-US" sz="240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charset="0"/>
                <a:ea typeface="微软雅黑" charset="-122"/>
                <a:cs typeface="Times New Roman" charset="0"/>
              </a:rPr>
              <a:t>is </a:t>
            </a:r>
            <a:r>
              <a:rPr sz="240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charset="0"/>
                <a:ea typeface="微软雅黑" charset="-122"/>
                <a:cs typeface="Times New Roman" charset="0"/>
              </a:rPr>
              <a:t>important?</a:t>
            </a:r>
            <a:endParaRPr sz="2400">
              <a:solidFill>
                <a:schemeClr val="dk1">
                  <a:lumMod val="75000"/>
                  <a:lumOff val="25000"/>
                </a:schemeClr>
              </a:solidFill>
              <a:latin typeface="Times New Roman" charset="0"/>
              <a:ea typeface="微软雅黑" charset="-122"/>
              <a:cs typeface="Times New Roman" charset="0"/>
            </a:endParaRPr>
          </a:p>
          <a:p>
            <a:pPr marL="704850" lvl="1" indent="-342900" algn="l" defTabSz="-635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charset="0"/>
              <a:buChar char="•"/>
              <a:tabLst>
                <a:tab pos="355600" algn="l"/>
              </a:tabLst>
            </a:pPr>
            <a:r>
              <a:rPr sz="2400" spc="15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charset="0"/>
                <a:ea typeface="微软雅黑" charset="-122"/>
                <a:cs typeface="Times New Roman" charset="0"/>
              </a:rPr>
              <a:t>Affects sales and profit.</a:t>
            </a:r>
            <a:endParaRPr sz="2400" spc="150">
              <a:solidFill>
                <a:schemeClr val="dk1">
                  <a:lumMod val="75000"/>
                  <a:lumOff val="25000"/>
                </a:schemeClr>
              </a:solidFill>
              <a:latin typeface="Times New Roman" charset="0"/>
              <a:ea typeface="微软雅黑" charset="-122"/>
              <a:cs typeface="Times New Roman" charset="0"/>
            </a:endParaRPr>
          </a:p>
          <a:p>
            <a:pPr marL="704850" lvl="1" indent="-342900" algn="l" defTabSz="-635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charset="0"/>
              <a:buChar char="•"/>
              <a:tabLst>
                <a:tab pos="355600" algn="l"/>
              </a:tabLst>
            </a:pPr>
            <a:r>
              <a:rPr sz="2400" spc="15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charset="0"/>
                <a:ea typeface="微软雅黑" charset="-122"/>
                <a:cs typeface="Times New Roman" charset="0"/>
              </a:rPr>
              <a:t>Builds brand image.</a:t>
            </a:r>
            <a:endParaRPr sz="2400" spc="150">
              <a:solidFill>
                <a:schemeClr val="dk1">
                  <a:lumMod val="75000"/>
                  <a:lumOff val="25000"/>
                </a:schemeClr>
              </a:solidFill>
              <a:latin typeface="Times New Roman" charset="0"/>
              <a:ea typeface="微软雅黑" charset="-122"/>
              <a:cs typeface="Times New Roman" charset="0"/>
            </a:endParaRPr>
          </a:p>
          <a:p>
            <a:pPr marL="704850" lvl="1" indent="-342900" algn="l" defTabSz="-635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 charset="0"/>
              <a:buChar char="•"/>
              <a:tabLst>
                <a:tab pos="355600" algn="l"/>
              </a:tabLst>
            </a:pPr>
            <a:r>
              <a:rPr sz="2400" spc="15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charset="0"/>
                <a:ea typeface="微软雅黑" charset="-122"/>
                <a:cs typeface="Times New Roman" charset="0"/>
              </a:rPr>
              <a:t>Influences customer perception.</a:t>
            </a:r>
            <a:endParaRPr sz="2400" spc="150">
              <a:solidFill>
                <a:schemeClr val="dk1">
                  <a:lumMod val="75000"/>
                  <a:lumOff val="25000"/>
                </a:schemeClr>
              </a:solidFill>
              <a:latin typeface="Times New Roman" charset="0"/>
              <a:ea typeface="微软雅黑" charset="-122"/>
              <a:cs typeface="Times New Roman" charset="0"/>
            </a:endParaRPr>
          </a:p>
          <a:p>
            <a:pPr marL="361950" lvl="1" indent="0" algn="l" defTabSz="-635" font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None/>
              <a:tabLst>
                <a:tab pos="355600" algn="l"/>
              </a:tabLst>
            </a:pPr>
            <a:endParaRPr sz="2400" spc="150">
              <a:solidFill>
                <a:schemeClr val="dk1">
                  <a:lumMod val="75000"/>
                  <a:lumOff val="25000"/>
                </a:schemeClr>
              </a:solidFill>
              <a:latin typeface="Times New Roman" charset="0"/>
              <a:ea typeface="微软雅黑" charset="-122"/>
              <a:cs typeface="Times New Roman" charset="0"/>
            </a:endParaRPr>
          </a:p>
        </p:txBody>
      </p:sp>
      <p:sp>
        <p:nvSpPr>
          <p:cNvPr id="94" name="文本框 93"/>
          <p:cNvSpPr txBox="1"/>
          <p:nvPr>
            <p:custDataLst>
              <p:tags r:id="rId8"/>
            </p:custDataLst>
          </p:nvPr>
        </p:nvSpPr>
        <p:spPr>
          <a:xfrm>
            <a:off x="227330" y="848360"/>
            <a:ext cx="6026785" cy="472440"/>
          </a:xfrm>
          <a:prstGeom prst="rect">
            <a:avLst/>
          </a:prstGeom>
          <a:noFill/>
        </p:spPr>
        <p:txBody>
          <a:bodyPr wrap="square" lIns="67500" tIns="35100" rIns="67500" bIns="35100" rtlCol="0">
            <a:noAutofit/>
          </a:bodyPr>
          <a:lstStyle/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3300" b="1" spc="170">
                <a:solidFill>
                  <a:schemeClr val="accent1"/>
                </a:solidFill>
                <a:latin typeface="Microsoft YaHei Bold" charset="-122"/>
                <a:ea typeface="Microsoft YaHei Bold" charset="-122"/>
              </a:rPr>
              <a:t>What is Pricing Strategy?</a:t>
            </a:r>
            <a:endParaRPr sz="3300" b="1" spc="170">
              <a:solidFill>
                <a:schemeClr val="accent1"/>
              </a:solidFill>
              <a:latin typeface="Microsoft YaHei Bold" charset="-122"/>
              <a:ea typeface="Microsoft YaHei Bold" charset="-122"/>
            </a:endParaRPr>
          </a:p>
        </p:txBody>
      </p:sp>
      <p:pic>
        <p:nvPicPr>
          <p:cNvPr id="7" name="图片 6" descr="36821756626813_.pic_hd"/>
          <p:cNvPicPr>
            <a:picLocks noChangeAspect="1"/>
          </p:cNvPicPr>
          <p:nvPr/>
        </p:nvPicPr>
        <p:blipFill>
          <a:blip r:embed="rId9">
            <a:alphaModFix amt="80000"/>
          </a:blip>
          <a:stretch>
            <a:fillRect/>
          </a:stretch>
        </p:blipFill>
        <p:spPr>
          <a:xfrm>
            <a:off x="5697220" y="3221990"/>
            <a:ext cx="3313430" cy="294703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" name="Rectangle 27"/>
          <p:cNvSpPr/>
          <p:nvPr userDrawn="1">
            <p:custDataLst>
              <p:tags r:id="rId1"/>
            </p:custDataLst>
          </p:nvPr>
        </p:nvSpPr>
        <p:spPr>
          <a:xfrm>
            <a:off x="21" y="29"/>
            <a:ext cx="9144473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lvl="0"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7" name="流程图: 或者 26"/>
          <p:cNvSpPr/>
          <p:nvPr userDrawn="1">
            <p:custDataLst>
              <p:tags r:id="rId2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6" name="流程图: 或者 25"/>
          <p:cNvSpPr/>
          <p:nvPr userDrawn="1">
            <p:custDataLst>
              <p:tags r:id="rId3"/>
            </p:custDataLst>
          </p:nvPr>
        </p:nvSpPr>
        <p:spPr>
          <a:xfrm>
            <a:off x="8730658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408940" y="655320"/>
            <a:ext cx="5552440" cy="683260"/>
          </a:xfrm>
          <a:prstGeom prst="rect">
            <a:avLst/>
          </a:prstGeom>
          <a:noFill/>
        </p:spPr>
        <p:txBody>
          <a:bodyPr wrap="square" lIns="67627" tIns="35242" rIns="67627" bIns="35242" rtlCol="0" anchor="b">
            <a:normAutofit lnSpcReduction="10000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3300" b="1" spc="170">
                <a:solidFill>
                  <a:schemeClr val="accent1"/>
                </a:solidFill>
                <a:latin typeface="Microsoft YaHei Bold" charset="-122"/>
                <a:ea typeface="Microsoft YaHei Bold" charset="-122"/>
              </a:rPr>
              <a:t>Cost-based Pricing</a:t>
            </a:r>
            <a:endParaRPr sz="3300" b="1" spc="170">
              <a:solidFill>
                <a:schemeClr val="accent1"/>
              </a:solidFill>
              <a:latin typeface="Microsoft YaHei Bold" charset="-122"/>
              <a:ea typeface="Microsoft YaHei Bold" charset="-122"/>
            </a:endParaRPr>
          </a:p>
        </p:txBody>
      </p:sp>
      <p:sp>
        <p:nvSpPr>
          <p:cNvPr id="22" name="矩形 21"/>
          <p:cNvSpPr/>
          <p:nvPr>
            <p:custDataLst>
              <p:tags r:id="rId5"/>
            </p:custDataLst>
          </p:nvPr>
        </p:nvSpPr>
        <p:spPr>
          <a:xfrm>
            <a:off x="658495" y="1348740"/>
            <a:ext cx="8072755" cy="486791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6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Definition: Price = Cost + Markup</a:t>
            </a:r>
            <a:r>
              <a:rPr lang="zh-CN" sz="2400" spc="6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（</a:t>
            </a:r>
            <a:r>
              <a:rPr lang="en-US" sz="2400" spc="6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the difference between the selling price of a good or service and its cost.</a:t>
            </a:r>
            <a:r>
              <a:rPr lang="zh-CN" altLang="en-US" sz="2400" spc="6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）</a:t>
            </a:r>
            <a:endParaRPr lang="en-US" sz="2400" spc="6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6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Key Features:  </a:t>
            </a:r>
            <a:endParaRPr sz="2400" spc="6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622300" lvl="1" indent="-3429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charset="0"/>
              <a:buChar char="•"/>
            </a:pPr>
            <a:r>
              <a:rPr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Easy to calculate.</a:t>
            </a:r>
            <a:endParaRPr sz="2400" spc="4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  <a:sym typeface="+mn-ea"/>
            </a:endParaRPr>
          </a:p>
          <a:p>
            <a:pPr marL="622300" lvl="1" indent="-3429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charset="0"/>
              <a:buChar char="•"/>
            </a:pPr>
            <a:r>
              <a:rPr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Guarantees cost recovery.</a:t>
            </a:r>
            <a:endParaRPr sz="2400" spc="4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6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Weakness:</a:t>
            </a:r>
            <a:endParaRPr sz="2400" spc="6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622300" lvl="1" indent="-3429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</a:pPr>
            <a:r>
              <a:rPr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Ignores competitor prices and customer perception.</a:t>
            </a:r>
            <a:endParaRPr sz="2400" spc="4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622300" lvl="1" indent="-3429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</a:pPr>
            <a:r>
              <a:rPr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May lead to overpricing or  underpricing</a:t>
            </a:r>
            <a:r>
              <a:rPr sz="2400" spc="6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.</a:t>
            </a:r>
            <a:endParaRPr sz="2400" spc="6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6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Example: IKEA, local grocery stores.</a:t>
            </a:r>
            <a:endParaRPr sz="2400" spc="6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6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</a:rPr>
              <a:t>When to use: For products with stable costs and low competition.</a:t>
            </a:r>
            <a:endParaRPr sz="2400" spc="6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</p:txBody>
      </p:sp>
      <p:sp>
        <p:nvSpPr>
          <p:cNvPr id="19" name="斜纹 18"/>
          <p:cNvSpPr/>
          <p:nvPr>
            <p:custDataLst>
              <p:tags r:id="rId6"/>
            </p:custDataLst>
          </p:nvPr>
        </p:nvSpPr>
        <p:spPr>
          <a:xfrm flipH="1">
            <a:off x="8248650" y="0"/>
            <a:ext cx="895350" cy="1193800"/>
          </a:xfrm>
          <a:prstGeom prst="diagStrip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charset="-122"/>
              <a:ea typeface="微软雅黑" charset="-122"/>
              <a:sym typeface="Arial" charset="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" name="Rectangle 27"/>
          <p:cNvSpPr/>
          <p:nvPr userDrawn="1">
            <p:custDataLst>
              <p:tags r:id="rId1"/>
            </p:custDataLst>
          </p:nvPr>
        </p:nvSpPr>
        <p:spPr>
          <a:xfrm>
            <a:off x="21" y="29"/>
            <a:ext cx="9144473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lvl="0"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7" name="流程图: 或者 26"/>
          <p:cNvSpPr/>
          <p:nvPr userDrawn="1">
            <p:custDataLst>
              <p:tags r:id="rId2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6" name="流程图: 或者 25"/>
          <p:cNvSpPr/>
          <p:nvPr userDrawn="1">
            <p:custDataLst>
              <p:tags r:id="rId3"/>
            </p:custDataLst>
          </p:nvPr>
        </p:nvSpPr>
        <p:spPr>
          <a:xfrm>
            <a:off x="8730658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2" name="矩形 21"/>
          <p:cNvSpPr/>
          <p:nvPr>
            <p:custDataLst>
              <p:tags r:id="rId4"/>
            </p:custDataLst>
          </p:nvPr>
        </p:nvSpPr>
        <p:spPr>
          <a:xfrm>
            <a:off x="658495" y="1348740"/>
            <a:ext cx="7623810" cy="486791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6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Definition:</a:t>
            </a:r>
            <a:r>
              <a:rPr lang="en-US" sz="2400" spc="6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 </a:t>
            </a:r>
            <a:r>
              <a:rPr sz="2400" spc="6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Setting prices based on competitors.</a:t>
            </a:r>
            <a:endParaRPr sz="2400" spc="6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6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Key Features:</a:t>
            </a:r>
            <a:endParaRPr sz="2400" spc="6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6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· Good for competitive markets.</a:t>
            </a:r>
            <a:endParaRPr sz="2400" spc="6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6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· Requires monitoring rivals.</a:t>
            </a:r>
            <a:endParaRPr sz="2400" spc="6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6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Risks:</a:t>
            </a:r>
            <a:endParaRPr sz="2400" spc="6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6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· Price wars may occur.</a:t>
            </a:r>
            <a:endParaRPr sz="2400" spc="6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6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· Less focus on product value.</a:t>
            </a:r>
            <a:endParaRPr sz="2400" spc="6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6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Example: Airline tickets, hotel prices.</a:t>
            </a:r>
            <a:endParaRPr sz="2400" spc="6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6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Tools for monitoring competitors: Price tracking software, market reports.</a:t>
            </a:r>
            <a:endParaRPr sz="2400" spc="6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</p:txBody>
      </p:sp>
      <p:sp>
        <p:nvSpPr>
          <p:cNvPr id="19" name="斜纹 18"/>
          <p:cNvSpPr/>
          <p:nvPr>
            <p:custDataLst>
              <p:tags r:id="rId5"/>
            </p:custDataLst>
          </p:nvPr>
        </p:nvSpPr>
        <p:spPr>
          <a:xfrm flipH="1">
            <a:off x="8248650" y="0"/>
            <a:ext cx="895350" cy="1193800"/>
          </a:xfrm>
          <a:prstGeom prst="diagStrip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charset="-122"/>
              <a:ea typeface="微软雅黑" charset="-122"/>
              <a:sym typeface="Arial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7330" y="655320"/>
            <a:ext cx="7155180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300" b="1" spc="170">
                <a:solidFill>
                  <a:schemeClr val="accent1"/>
                </a:solidFill>
                <a:latin typeface="Microsoft YaHei Bold" charset="-122"/>
                <a:ea typeface="Microsoft YaHei Bold" charset="-122"/>
                <a:sym typeface="+mn-ea"/>
              </a:rPr>
              <a:t> Competition-based Pricing</a:t>
            </a:r>
            <a:endParaRPr lang="zh-CN" altLang="en-US" sz="3300" b="1" spc="170">
              <a:solidFill>
                <a:schemeClr val="accent1"/>
              </a:solidFill>
              <a:latin typeface="Microsoft YaHei Bold" charset="-122"/>
              <a:ea typeface="Microsoft YaHei Bold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" name="Rectangle 27"/>
          <p:cNvSpPr/>
          <p:nvPr userDrawn="1">
            <p:custDataLst>
              <p:tags r:id="rId1"/>
            </p:custDataLst>
          </p:nvPr>
        </p:nvSpPr>
        <p:spPr>
          <a:xfrm>
            <a:off x="21" y="29"/>
            <a:ext cx="9144473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lvl="0"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7" name="流程图: 或者 26"/>
          <p:cNvSpPr/>
          <p:nvPr userDrawn="1">
            <p:custDataLst>
              <p:tags r:id="rId2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6" name="流程图: 或者 25"/>
          <p:cNvSpPr/>
          <p:nvPr userDrawn="1">
            <p:custDataLst>
              <p:tags r:id="rId3"/>
            </p:custDataLst>
          </p:nvPr>
        </p:nvSpPr>
        <p:spPr>
          <a:xfrm>
            <a:off x="8730658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2" name="矩形 21"/>
          <p:cNvSpPr/>
          <p:nvPr>
            <p:custDataLst>
              <p:tags r:id="rId4"/>
            </p:custDataLst>
          </p:nvPr>
        </p:nvSpPr>
        <p:spPr>
          <a:xfrm>
            <a:off x="658495" y="1348740"/>
            <a:ext cx="7798435" cy="486791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Definition:</a:t>
            </a:r>
            <a:r>
              <a:rPr lang="en-US"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 </a:t>
            </a:r>
            <a:r>
              <a:rPr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Price based on what customers think the product is worth.</a:t>
            </a:r>
            <a:endParaRPr sz="2400" spc="4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Why use it?</a:t>
            </a:r>
            <a:endParaRPr sz="2400" spc="4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342900" lvl="0" indent="-3429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charset="0"/>
              <a:buChar char="•"/>
            </a:pPr>
            <a:r>
              <a:rPr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Maximize profit if perceived value is high.</a:t>
            </a:r>
            <a:endParaRPr sz="2400" spc="4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342900" lvl="0" indent="-3429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charset="0"/>
              <a:buChar char="•"/>
            </a:pPr>
            <a:r>
              <a:rPr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Builds customer loyalty.</a:t>
            </a:r>
            <a:endParaRPr sz="2400" spc="4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Challenges:</a:t>
            </a:r>
            <a:r>
              <a:rPr lang="en-US"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 </a:t>
            </a:r>
            <a:endParaRPr lang="en-US" sz="2400" spc="4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  <a:sym typeface="+mn-ea"/>
            </a:endParaRPr>
          </a:p>
          <a:p>
            <a:pPr marL="342900" lvl="0" indent="-3429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charset="0"/>
              <a:buChar char="•"/>
            </a:pPr>
            <a:r>
              <a:rPr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Difficult to measure perceived value.</a:t>
            </a:r>
            <a:endParaRPr sz="2400" spc="4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342900" lvl="0" indent="-3429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charset="0"/>
              <a:buChar char="•"/>
            </a:pPr>
            <a:r>
              <a:rPr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Requires deep customer insight.</a:t>
            </a:r>
            <a:endParaRPr sz="2400" spc="4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Example: Apple iPhones, luxury hotels.</a:t>
            </a:r>
            <a:endParaRPr sz="2400" spc="4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How to measure value: Surveys, focus groups, conjoint analysis.</a:t>
            </a:r>
            <a:endParaRPr sz="2400" spc="6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</p:txBody>
      </p:sp>
      <p:sp>
        <p:nvSpPr>
          <p:cNvPr id="19" name="斜纹 18"/>
          <p:cNvSpPr/>
          <p:nvPr>
            <p:custDataLst>
              <p:tags r:id="rId5"/>
            </p:custDataLst>
          </p:nvPr>
        </p:nvSpPr>
        <p:spPr>
          <a:xfrm flipH="1">
            <a:off x="8248650" y="0"/>
            <a:ext cx="895350" cy="1193800"/>
          </a:xfrm>
          <a:prstGeom prst="diagStrip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charset="-122"/>
              <a:ea typeface="微软雅黑" charset="-122"/>
              <a:sym typeface="Arial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000" y="692785"/>
            <a:ext cx="6557010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300" b="1" spc="170">
                <a:solidFill>
                  <a:schemeClr val="accent1"/>
                </a:solidFill>
                <a:latin typeface="Microsoft YaHei Bold" charset="-122"/>
                <a:ea typeface="Microsoft YaHei Bold" charset="-122"/>
                <a:sym typeface="+mn-ea"/>
              </a:rPr>
              <a:t> Value-based Pricing</a:t>
            </a:r>
            <a:endParaRPr lang="zh-CN" altLang="en-US" sz="3300" b="1" spc="170">
              <a:solidFill>
                <a:schemeClr val="accent1"/>
              </a:solidFill>
              <a:latin typeface="Microsoft YaHei Bold" charset="-122"/>
              <a:ea typeface="Microsoft YaHei Bold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8" name="Rectangle 27"/>
          <p:cNvSpPr/>
          <p:nvPr userDrawn="1">
            <p:custDataLst>
              <p:tags r:id="rId1"/>
            </p:custDataLst>
          </p:nvPr>
        </p:nvSpPr>
        <p:spPr>
          <a:xfrm>
            <a:off x="21" y="29"/>
            <a:ext cx="9144473" cy="365731"/>
          </a:xfrm>
          <a:custGeom>
            <a:avLst/>
            <a:gdLst>
              <a:gd name="connsiteX0" fmla="*/ 12192631 w 12192631"/>
              <a:gd name="connsiteY0" fmla="*/ 0 h 661031"/>
              <a:gd name="connsiteX1" fmla="*/ 12192630 w 12192631"/>
              <a:gd name="connsiteY1" fmla="*/ 661031 h 661031"/>
              <a:gd name="connsiteX2" fmla="*/ 0 w 12192631"/>
              <a:gd name="connsiteY2" fmla="*/ 661031 h 661031"/>
              <a:gd name="connsiteX3" fmla="*/ 3 w 12192631"/>
              <a:gd name="connsiteY3" fmla="*/ 1 h 66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31" h="661031">
                <a:moveTo>
                  <a:pt x="12192631" y="0"/>
                </a:moveTo>
                <a:lnTo>
                  <a:pt x="12192630" y="661031"/>
                </a:lnTo>
                <a:lnTo>
                  <a:pt x="0" y="661031"/>
                </a:lnTo>
                <a:lnTo>
                  <a:pt x="3" y="1"/>
                </a:lnTo>
                <a:close/>
              </a:path>
            </a:pathLst>
          </a:custGeom>
          <a:pattFill prst="dkHorz">
            <a:fgClr>
              <a:schemeClr val="accent1">
                <a:lumMod val="75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p>
            <a:pPr lvl="0"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7" name="流程图: 或者 26"/>
          <p:cNvSpPr/>
          <p:nvPr userDrawn="1">
            <p:custDataLst>
              <p:tags r:id="rId2"/>
            </p:custDataLst>
          </p:nvPr>
        </p:nvSpPr>
        <p:spPr>
          <a:xfrm>
            <a:off x="227215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6" name="流程图: 或者 25"/>
          <p:cNvSpPr/>
          <p:nvPr userDrawn="1">
            <p:custDataLst>
              <p:tags r:id="rId3"/>
            </p:custDataLst>
          </p:nvPr>
        </p:nvSpPr>
        <p:spPr>
          <a:xfrm>
            <a:off x="8730658" y="57208"/>
            <a:ext cx="181841" cy="242455"/>
          </a:xfrm>
          <a:prstGeom prst="flowChartOr">
            <a:avLst/>
          </a:prstGeom>
          <a:noFill/>
          <a:ln w="3810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lt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2" name="矩形 21"/>
          <p:cNvSpPr/>
          <p:nvPr>
            <p:custDataLst>
              <p:tags r:id="rId4"/>
            </p:custDataLst>
          </p:nvPr>
        </p:nvSpPr>
        <p:spPr>
          <a:xfrm>
            <a:off x="658495" y="1348740"/>
            <a:ext cx="6661150" cy="486791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Definition:</a:t>
            </a:r>
            <a:r>
              <a:rPr lang="en-US"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 </a:t>
            </a:r>
            <a:r>
              <a:rPr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Set a low price to attract customers quickly.</a:t>
            </a:r>
            <a:endParaRPr sz="2400" spc="4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Goal:</a:t>
            </a:r>
            <a:r>
              <a:rPr lang="en-US"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 </a:t>
            </a:r>
            <a:endParaRPr lang="en-US" sz="2400" spc="4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342900" lvl="0" indent="-3429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charset="0"/>
              <a:buChar char="•"/>
            </a:pPr>
            <a:r>
              <a:rPr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Gain market share.</a:t>
            </a:r>
            <a:endParaRPr sz="2400" spc="4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342900" lvl="0" indent="-3429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charset="0"/>
              <a:buChar char="•"/>
            </a:pPr>
            <a:r>
              <a:rPr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Encourage trial.</a:t>
            </a:r>
            <a:endParaRPr sz="2400" spc="4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Risk:</a:t>
            </a:r>
            <a:endParaRPr sz="2400" spc="4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342900" lvl="0" indent="-3429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charset="0"/>
              <a:buChar char="•"/>
            </a:pPr>
            <a:r>
              <a:rPr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Low short-term profit.</a:t>
            </a:r>
            <a:endParaRPr sz="2400" spc="4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marL="342900" lvl="0" indent="-34290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charset="0"/>
              <a:buChar char="•"/>
            </a:pPr>
            <a:r>
              <a:rPr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May attract price-sensitive customers.</a:t>
            </a:r>
            <a:endParaRPr sz="2400" spc="4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Example: Netflix entering new markets, Amazon Prime.</a:t>
            </a:r>
            <a:endParaRPr sz="2400" spc="4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  <a:p>
            <a:pPr lvl="0" indent="0" algn="l" font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400" spc="40">
                <a:solidFill>
                  <a:schemeClr val="dk1">
                    <a:lumMod val="75000"/>
                    <a:lumOff val="25000"/>
                  </a:schemeClr>
                </a:solidFill>
                <a:latin typeface="Times New Roman Regular" charset="0"/>
                <a:ea typeface="微软雅黑" charset="-122"/>
                <a:cs typeface="Times New Roman Regular" charset="0"/>
                <a:sym typeface="+mn-ea"/>
              </a:rPr>
              <a:t>When to use: For new products or entering new markets.</a:t>
            </a:r>
            <a:endParaRPr sz="2400" spc="60">
              <a:solidFill>
                <a:schemeClr val="dk1">
                  <a:lumMod val="75000"/>
                  <a:lumOff val="25000"/>
                </a:schemeClr>
              </a:solidFill>
              <a:latin typeface="Times New Roman Regular" charset="0"/>
              <a:ea typeface="微软雅黑" charset="-122"/>
              <a:cs typeface="Times New Roman Regular" charset="0"/>
            </a:endParaRPr>
          </a:p>
        </p:txBody>
      </p:sp>
      <p:sp>
        <p:nvSpPr>
          <p:cNvPr id="19" name="斜纹 18"/>
          <p:cNvSpPr/>
          <p:nvPr>
            <p:custDataLst>
              <p:tags r:id="rId5"/>
            </p:custDataLst>
          </p:nvPr>
        </p:nvSpPr>
        <p:spPr>
          <a:xfrm flipH="1">
            <a:off x="8248650" y="0"/>
            <a:ext cx="895350" cy="1193800"/>
          </a:xfrm>
          <a:prstGeom prst="diagStrip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dk1"/>
              </a:solidFill>
              <a:latin typeface="微软雅黑" charset="-122"/>
              <a:ea typeface="微软雅黑" charset="-122"/>
              <a:sym typeface="Arial" charset="0"/>
            </a:endParaRPr>
          </a:p>
        </p:txBody>
      </p:sp>
      <p:pic>
        <p:nvPicPr>
          <p:cNvPr id="2" name="图片 1" descr="Screenshot 2025-08-31 at 15.00.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925" y="1908810"/>
            <a:ext cx="2781300" cy="24561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8940" y="466725"/>
            <a:ext cx="6410325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3300" b="1" spc="170">
                <a:solidFill>
                  <a:schemeClr val="accent1"/>
                </a:solidFill>
                <a:latin typeface="Microsoft YaHei Bold" charset="-122"/>
                <a:ea typeface="Microsoft YaHei Bold" charset="-122"/>
                <a:sym typeface="+mn-ea"/>
              </a:rPr>
              <a:t> Penetration Pricing</a:t>
            </a:r>
            <a:endParaRPr lang="zh-CN" altLang="en-US" sz="3300" b="1" spc="170">
              <a:solidFill>
                <a:schemeClr val="accent1"/>
              </a:solidFill>
              <a:latin typeface="Microsoft YaHei Bold" charset="-122"/>
              <a:ea typeface="Microsoft YaHei Bold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2*i*1"/>
  <p:tag name="KSO_WM_BEAUTIFY_FLAG" val="#wm#"/>
  <p:tag name="KSO_WM_TAG_VERSION" val="1.0"/>
  <p:tag name="KSO_WM_CHIP_GROUPID" val="62ece17a295c1bf6da6cd58d"/>
  <p:tag name="KSO_WM_CHIP_XID" val="62ece1e0295c1bf6da6cd744"/>
  <p:tag name="KSO_WM_UNIT_DEC_AREA_ID" val="774289df88ce44bbad20bda4165a9cf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68cebace26e4bd99ef07fabaf26ac25"/>
</p:tagLst>
</file>

<file path=ppt/tags/tag1000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的文字来表述；但请您尽可能提炼思想的精髓，否则容易造成观者的阅读压力，适得其反。&#13;正如我们都希望改变世界，希望给别人带去光明，但更多时候我们只需要播下一颗种子，自然有微风吹拂，雨露滋养。恰如其分的表达观点，往往事半功倍。&#13;当您的正文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138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775_1*f*1"/>
  <p:tag name="KSO_WM_TEMPLATE_CATEGORY" val="diagram"/>
  <p:tag name="KSO_WM_TEMPLATE_INDEX" val="20200775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1001.xml><?xml version="1.0" encoding="utf-8"?>
<p:tagLst xmlns:p="http://schemas.openxmlformats.org/presentationml/2006/main">
  <p:tag name="KSO_WM_SLIDE_ID" val="diagram20200775_1"/>
  <p:tag name="KSO_WM_TEMPLATE_SUBCATEGORY" val="0"/>
  <p:tag name="KSO_WM_SLIDE_TYPE" val="text"/>
  <p:tag name="KSO_WM_SLIDE_SUBTYPE" val="pureTxt"/>
  <p:tag name="KSO_WM_SLIDE_ITEM_CNT" val="0"/>
  <p:tag name="KSO_WM_SLIDE_INDEX" val="1"/>
  <p:tag name="KSO_WM_SLIDE_SIZE" val="933*443"/>
  <p:tag name="KSO_WM_SLIDE_POSITION" val="-30*48"/>
  <p:tag name="KSO_WM_TAG_VERSION" val="1.0"/>
  <p:tag name="KSO_WM_BEAUTIFY_FLAG" val="#wm#"/>
  <p:tag name="KSO_WM_TEMPLATE_CATEGORY" val="diagram"/>
  <p:tag name="KSO_WM_TEMPLATE_INDEX" val="20200775"/>
  <p:tag name="KSO_WM_SLIDE_LAYOUT" val="f"/>
  <p:tag name="KSO_WM_SLIDE_LAYOUT_CNT" val="1"/>
  <p:tag name="KSO_WM_SLIDE_BK_DARK_LIGHT" val=""/>
  <p:tag name="KSO_WM_SLIDE_BACKGROUND_TYPE" val="general"/>
</p:tagLst>
</file>

<file path=ppt/tags/tag100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995805a4-e3d8-8f53-34e6-b3686d2e5d40}"/>
  <p:tag name="KSO_WM_UNIT_TYPE" val="i"/>
  <p:tag name="KSO_WM_UNIT_FILL_FORE_SCHEMECOLOR_INDEX_BRIGHTNESS" val="-0.25"/>
  <p:tag name="KSO_WM_UNIT_FILL_FORE_SCHEMECOLOR_INDEX" val="5"/>
  <p:tag name="KSO_WM_UNIT_FILL_BACK_SCHEMECOLOR_INDEX_BRIGHTNESS" val="0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100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e20d9482-5df5-85eb-34e6-b3683553bf47}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0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51fec163-f426-ec86-34e6-b368ce7ddeff}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05.xml><?xml version="1.0" encoding="utf-8"?>
<p:tagLst xmlns:p="http://schemas.openxmlformats.org/presentationml/2006/main">
  <p:tag name="KSO_WM_UNIT_TEXT_FILL_FORE_SCHEMECOLOR_INDEX_BRIGHTNESS" val="0.25"/>
  <p:tag name="KSO_WM_UNIT_TEXT_FILL_FORE_SCHEMECOLOR_INDEX" val="1"/>
  <p:tag name="KSO_WM_UNIT_TEXT_FILL_TYPE" val="1"/>
</p:tagLst>
</file>

<file path=ppt/tags/tag1006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的文字来表述；但请您尽可能提炼思想的精髓，否则容易造成观者的阅读压力，适得其反。&#13;正如我们都希望改变世界，希望给别人带去光明，但更多时候我们只需要播下一颗种子，自然有微风吹拂，雨露滋养。恰如其分的表达观点，往往事半功倍。&#13;当您的正文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138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775_1*f*1"/>
  <p:tag name="KSO_WM_TEMPLATE_CATEGORY" val="diagram"/>
  <p:tag name="KSO_WM_TEMPLATE_INDEX" val="20200775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1007.xml><?xml version="1.0" encoding="utf-8"?>
<p:tagLst xmlns:p="http://schemas.openxmlformats.org/presentationml/2006/main">
  <p:tag name="KSO_WM_SLIDE_ID" val="diagram20200775_1"/>
  <p:tag name="KSO_WM_TEMPLATE_SUBCATEGORY" val="0"/>
  <p:tag name="KSO_WM_SLIDE_TYPE" val="text"/>
  <p:tag name="KSO_WM_SLIDE_SUBTYPE" val="pureTxt"/>
  <p:tag name="KSO_WM_SLIDE_ITEM_CNT" val="0"/>
  <p:tag name="KSO_WM_SLIDE_INDEX" val="1"/>
  <p:tag name="KSO_WM_SLIDE_SIZE" val="933*443"/>
  <p:tag name="KSO_WM_SLIDE_POSITION" val="-30*48"/>
  <p:tag name="KSO_WM_TAG_VERSION" val="1.0"/>
  <p:tag name="KSO_WM_BEAUTIFY_FLAG" val="#wm#"/>
  <p:tag name="KSO_WM_TEMPLATE_CATEGORY" val="diagram"/>
  <p:tag name="KSO_WM_TEMPLATE_INDEX" val="20200775"/>
  <p:tag name="KSO_WM_SLIDE_LAYOUT" val="f"/>
  <p:tag name="KSO_WM_SLIDE_LAYOUT_CNT" val="1"/>
  <p:tag name="KSO_WM_SLIDE_BK_DARK_LIGHT" val=""/>
  <p:tag name="KSO_WM_SLIDE_BACKGROUND_TYPE" val="general"/>
</p:tagLst>
</file>

<file path=ppt/tags/tag100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d951111-3bf0-083c-34e6-b368d3064811}"/>
  <p:tag name="KSO_WM_UNIT_TYPE" val="i"/>
  <p:tag name="KSO_WM_UNIT_FILL_FORE_SCHEMECOLOR_INDEX_BRIGHTNESS" val="-0.25"/>
  <p:tag name="KSO_WM_UNIT_FILL_FORE_SCHEMECOLOR_INDEX" val="5"/>
  <p:tag name="KSO_WM_UNIT_FILL_BACK_SCHEMECOLOR_INDEX_BRIGHTNESS" val="0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100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aeab782-1e3a-6850-34e6-b368869ad90a}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1.xml><?xml version="1.0" encoding="utf-8"?>
<p:tagLst xmlns:p="http://schemas.openxmlformats.org/presentationml/2006/main">
  <p:tag name="KSO_WM_UNIT_SUBTYPE" val="w"/>
  <p:tag name="KSO_WM_TEMPLATE_CATEGORY" val="chip"/>
  <p:tag name="KSO_WM_TEMPLATE_INDEX" val="20225440"/>
  <p:tag name="KSO_WM_UNIT_TYPE" val="i"/>
  <p:tag name="KSO_WM_UNIT_INDEX" val="1"/>
  <p:tag name="KSO_WM_UNIT_ID" val="chip20225440_3*i*1"/>
  <p:tag name="KSO_WM_BEAUTIFY_FLAG" val="#wm#"/>
  <p:tag name="KSO_WM_TAG_VERSION" val="1.0"/>
  <p:tag name="KSO_WM_CHIP_GROUPID" val="62ece17a295c1bf6da6cd58d"/>
  <p:tag name="KSO_WM_CHIP_XID" val="62ece1e0295c1bf6da6cd743"/>
  <p:tag name="KSO_WM_UNIT_DEC_AREA_ID" val="9c99e7ff655747748afd789568cdbe9f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b3956212a904d3aa61e152552919798"/>
</p:tagLst>
</file>

<file path=ppt/tags/tag101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033a384-8fd1-3b28-34e6-b368821b2c43}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11.xml><?xml version="1.0" encoding="utf-8"?>
<p:tagLst xmlns:p="http://schemas.openxmlformats.org/presentationml/2006/main">
  <p:tag name="KSO_WM_UNIT_TEXT_FILL_FORE_SCHEMECOLOR_INDEX_BRIGHTNESS" val="0.25"/>
  <p:tag name="KSO_WM_UNIT_TEXT_FILL_FORE_SCHEMECOLOR_INDEX" val="1"/>
  <p:tag name="KSO_WM_UNIT_TEXT_FILL_TYPE" val="1"/>
</p:tagLst>
</file>

<file path=ppt/tags/tag1012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的文字来表述；但请您尽可能提炼思想的精髓，否则容易造成观者的阅读压力，适得其反。&#13;正如我们都希望改变世界，希望给别人带去光明，但更多时候我们只需要播下一颗种子，自然有微风吹拂，雨露滋养。恰如其分的表达观点，往往事半功倍。&#13;当您的正文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138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775_1*f*1"/>
  <p:tag name="KSO_WM_TEMPLATE_CATEGORY" val="diagram"/>
  <p:tag name="KSO_WM_TEMPLATE_INDEX" val="20200775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1013.xml><?xml version="1.0" encoding="utf-8"?>
<p:tagLst xmlns:p="http://schemas.openxmlformats.org/presentationml/2006/main">
  <p:tag name="KSO_WM_SLIDE_ID" val="diagram20200775_1"/>
  <p:tag name="KSO_WM_TEMPLATE_SUBCATEGORY" val="0"/>
  <p:tag name="KSO_WM_SLIDE_TYPE" val="text"/>
  <p:tag name="KSO_WM_SLIDE_SUBTYPE" val="pureTxt"/>
  <p:tag name="KSO_WM_SLIDE_ITEM_CNT" val="0"/>
  <p:tag name="KSO_WM_SLIDE_INDEX" val="1"/>
  <p:tag name="KSO_WM_SLIDE_SIZE" val="933*443"/>
  <p:tag name="KSO_WM_SLIDE_POSITION" val="-30*48"/>
  <p:tag name="KSO_WM_TAG_VERSION" val="1.0"/>
  <p:tag name="KSO_WM_BEAUTIFY_FLAG" val="#wm#"/>
  <p:tag name="KSO_WM_TEMPLATE_CATEGORY" val="diagram"/>
  <p:tag name="KSO_WM_TEMPLATE_INDEX" val="20200775"/>
  <p:tag name="KSO_WM_SLIDE_LAYOUT" val="f"/>
  <p:tag name="KSO_WM_SLIDE_LAYOUT_CNT" val="1"/>
  <p:tag name="KSO_WM_SLIDE_BK_DARK_LIGHT" val=""/>
  <p:tag name="KSO_WM_SLIDE_BACKGROUND_TYPE" val="general"/>
</p:tagLst>
</file>

<file path=ppt/tags/tag101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e6125f0c-e7fe-bcc7-35e6-b368897a7dcd}"/>
  <p:tag name="KSO_WM_UNIT_TYPE" val="i"/>
  <p:tag name="KSO_WM_UNIT_FILL_FORE_SCHEMECOLOR_INDEX_BRIGHTNESS" val="-0.25"/>
  <p:tag name="KSO_WM_UNIT_FILL_FORE_SCHEMECOLOR_INDEX" val="5"/>
  <p:tag name="KSO_WM_UNIT_FILL_BACK_SCHEMECOLOR_INDEX_BRIGHTNESS" val="0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101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c294c8b2-ffec-0f52-35e6-b3684ea2569d}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1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36cb5321-1a33-92bb-35e6-b36811f649f4}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17.xml><?xml version="1.0" encoding="utf-8"?>
<p:tagLst xmlns:p="http://schemas.openxmlformats.org/presentationml/2006/main">
  <p:tag name="KSO_WM_UNIT_TEXT_FILL_FORE_SCHEMECOLOR_INDEX_BRIGHTNESS" val="0.25"/>
  <p:tag name="KSO_WM_UNIT_TEXT_FILL_FORE_SCHEMECOLOR_INDEX" val="1"/>
  <p:tag name="KSO_WM_UNIT_TEXT_FILL_TYPE" val="1"/>
</p:tagLst>
</file>

<file path=ppt/tags/tag10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2"/>
  <p:tag name="KSO_WM_TEMPLATE_CATEGORY" val="diagram"/>
  <p:tag name="KSO_WM_TEMPLATE_INDEX" val="20208604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65248d0e2eac4a16859a1c0559d33ac9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</p:tagLst>
</file>

<file path=ppt/tags/tag10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3"/>
  <p:tag name="KSO_WM_TEMPLATE_CATEGORY" val="diagram"/>
  <p:tag name="KSO_WM_TEMPLATE_INDEX" val="20208604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d26b32aaa4d84b0dbd1030a6cabd7a68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</p:tagLst>
</file>

<file path=ppt/tags/tag102.xml><?xml version="1.0" encoding="utf-8"?>
<p:tagLst xmlns:p="http://schemas.openxmlformats.org/presentationml/2006/main">
  <p:tag name="KSO_WM_UNIT_SUBTYPE" val="t"/>
  <p:tag name="KSO_WM_TEMPLATE_CATEGORY" val="chip"/>
  <p:tag name="KSO_WM_TEMPLATE_INDEX" val="20225440"/>
  <p:tag name="KSO_WM_UNIT_TYPE" val="i"/>
  <p:tag name="KSO_WM_UNIT_INDEX" val="1"/>
  <p:tag name="KSO_WM_UNIT_ID" val="chip20225440_4*i*1"/>
  <p:tag name="KSO_WM_BEAUTIFY_FLAG" val="#wm#"/>
  <p:tag name="KSO_WM_TAG_VERSION" val="1.0"/>
  <p:tag name="KSO_WM_CHIP_GROUPID" val="62ece17a295c1bf6da6cd58d"/>
  <p:tag name="KSO_WM_CHIP_XID" val="62ece1e0295c1bf6da6cd742"/>
  <p:tag name="KSO_WM_UNIT_DEC_AREA_ID" val="202f9e1a90f84eaf95a1a239a0494e03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201fe746f2740aa87424fa9f9787a2c"/>
</p:tagLst>
</file>

<file path=ppt/tags/tag10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4"/>
  <p:tag name="KSO_WM_TEMPLATE_CATEGORY" val="diagram"/>
  <p:tag name="KSO_WM_TEMPLATE_INDEX" val="2020860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808fb1adb4d744cc9d369074d0507e4f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</p:tagLst>
</file>

<file path=ppt/tags/tag10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5"/>
  <p:tag name="KSO_WM_TEMPLATE_CATEGORY" val="diagram"/>
  <p:tag name="KSO_WM_TEMPLATE_INDEX" val="20208604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060ccbb9a83241f2a52575c4e4f76136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</p:tagLst>
</file>

<file path=ppt/tags/tag102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04_1*f*1"/>
  <p:tag name="KSO_WM_TEMPLATE_CATEGORY" val="diagram"/>
  <p:tag name="KSO_WM_TEMPLATE_INDEX" val="202086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88"/>
  <p:tag name="KSO_WM_UNIT_SHOW_EDIT_AREA_INDICATION" val="1"/>
  <p:tag name="KSO_WM_CHIP_GROUPID" val="5e6b05596848fb12bee65ac8"/>
  <p:tag name="KSO_WM_CHIP_XID" val="5e6b05596848fb12bee65aca"/>
  <p:tag name="KSO_WM_UNIT_DEC_AREA_ID" val="5557aaf2e9bc4b2499ccf5d271336a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7d2160ef064691979e787d147d2e4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0"/>
  <p:tag name="KSO_WM_TEMPLATE_ASSEMBLE_GROUPID" val="60656e7a4054ed1e2fb7f9a0"/>
</p:tagLst>
</file>

<file path=ppt/tags/tag1023.xml><?xml version="1.0" encoding="utf-8"?>
<p:tagLst xmlns:p="http://schemas.openxmlformats.org/presentationml/2006/main"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01:20&quot;,&quot;maxSize&quot;:{&quot;size1&quot;:2.3996064453929042},&quot;minSize&quot;:{&quot;size1&quot;:2.3996064453929042},&quot;normalSize&quot;:{&quot;size1&quot;:2.3996064453929042},&quot;subLayout&quot;:[{&quot;id&quot;:&quot;2021-04-01T15:01:20&quot;,&quot;type&quot;:0},{&quot;id&quot;:&quot;2021-04-01T15:01:20&quot;,&quot;margin&quot;:{&quot;bottom&quot;:2.117000102996826,&quot;left&quot;:1.2697499990463257,&quot;right&quot;:1.9049999713897705,&quot;top&quot;:2.117000102996826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c50e751605bf474f903eb8204d109f3c&quot;,&quot;fill_align&quot;:&quot;cm&quot;,&quot;chip_types&quot;:[&quot;diagram&quot;,&quot;pictext&quot;,&quot;text&quot;,&quot;picture&quot;,&quot;chart&quot;,&quot;table&quot;,&quot;video&quot;]}]]"/>
  <p:tag name="KSO_WM_SLIDE_ID" val="diagram20208604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8604"/>
  <p:tag name="KSO_WM_SLIDE_TYPE" val="text"/>
  <p:tag name="KSO_WM_SLIDE_SUBTYPE" val="pureTxt"/>
  <p:tag name="KSO_WM_SLIDE_SIZE" val="870*519"/>
  <p:tag name="KSO_WM_SLIDE_POSITION" val="45*10"/>
  <p:tag name="KSO_WM_SLIDE_LAYOUT" val="f"/>
  <p:tag name="KSO_WM_SLIDE_LAYOUT_CNT" val="1"/>
  <p:tag name="KSO_WM_SLIDE_CAN_ADD_NAVIGATION" val="1"/>
  <p:tag name="KSO_WM_CHIP_XID" val="5ef20c07a491bb0086638b15"/>
  <p:tag name="KSO_WM_CHIP_DECFILLPROP" val="[]"/>
  <p:tag name="KSO_WM_CHIP_GROUPID" val="5ef20c07a491bb0086638b14"/>
  <p:tag name="KSO_WM_SLIDE_BK_DARK_LIGHT" val=""/>
  <p:tag name="KSO_WM_SLIDE_BACKGROUND_TYPE" val="general"/>
  <p:tag name="KSO_WM_SLIDE_SUPPORT_FEATURE_TYPE" val="0"/>
  <p:tag name="KSO_WM_TEMPLATE_ASSEMBLE_XID" val="60656e7a4054ed1e2fb7f9a0"/>
  <p:tag name="KSO_WM_TEMPLATE_ASSEMBLE_GROUPID" val="60656e7a4054ed1e2fb7f9a0"/>
</p:tagLst>
</file>

<file path=ppt/tags/tag102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3988f84-b0d6-db38-36e6-b36865b92d83}"/>
  <p:tag name="KSO_WM_UNIT_TYPE" val="i"/>
  <p:tag name="KSO_WM_UNIT_FILL_FORE_SCHEMECOLOR_INDEX_BRIGHTNESS" val="-0.25"/>
  <p:tag name="KSO_WM_UNIT_FILL_FORE_SCHEMECOLOR_INDEX" val="5"/>
  <p:tag name="KSO_WM_UNIT_FILL_BACK_SCHEMECOLOR_INDEX_BRIGHTNESS" val="0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102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53f08e88-c3cb-77b8-36e6-b36858368dc2}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2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43352b3-3c23-783f-36e6-b3681b4e6465}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27.xml><?xml version="1.0" encoding="utf-8"?>
<p:tagLst xmlns:p="http://schemas.openxmlformats.org/presentationml/2006/main">
  <p:tag name="KSO_WM_UNIT_TEXT_FILL_FORE_SCHEMECOLOR_INDEX_BRIGHTNESS" val="0.25"/>
  <p:tag name="KSO_WM_UNIT_TEXT_FILL_FORE_SCHEMECOLOR_INDEX" val="1"/>
  <p:tag name="KSO_WM_UNIT_TEXT_FILL_TYPE" val="1"/>
</p:tagLst>
</file>

<file path=ppt/tags/tag1028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843_1*f*1"/>
  <p:tag name="KSO_WM_TEMPLATE_CATEGORY" val="diagram"/>
  <p:tag name="KSO_WM_TEMPLATE_INDEX" val="2021284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76"/>
  <p:tag name="KSO_WM_UNIT_SHOW_EDIT_AREA_INDICATION" val="1"/>
  <p:tag name="KSO_WM_CHIP_GROUPID" val="5e6b05596848fb12bee65ac8"/>
  <p:tag name="KSO_WM_CHIP_XID" val="5e6b05596848fb12bee65aca"/>
  <p:tag name="KSO_WM_UNIT_DEC_AREA_ID" val="8cb1ccbfd41a4f08aa021a2337e676d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53f115901fe44f3787d5c3752471e8b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f644054ed1e2fb8092e"/>
  <p:tag name="KSO_WM_TEMPLATE_ASSEMBLE_GROUPID" val="60656f644054ed1e2fb8092e"/>
</p:tagLst>
</file>

<file path=ppt/tags/tag1029.xml><?xml version="1.0" encoding="utf-8"?>
<p:tagLst xmlns:p="http://schemas.openxmlformats.org/presentationml/2006/main">
  <p:tag name="KSO_WM_SLIDE_ID" val="diagram20212843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2843"/>
  <p:tag name="KSO_WM_SLIDE_LAYOUT" val="f"/>
  <p:tag name="KSO_WM_SLIDE_LAYOUT_CNT" val="1"/>
  <p:tag name="KSO_WM_TEMPLATE_THUMBS_INDEX" val="1、4、7、12、13、14、15、16、17、18、20、24、25、28、33、36、40、43、4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43:52&quot;,&quot;maxSize&quot;:{&quot;size1&quot;:2.310280974926772},&quot;minSize&quot;:{&quot;size1&quot;:2.310280974926772},&quot;normalSize&quot;:{&quot;size1&quot;:2.310280974926772},&quot;subLayout&quot;:[{&quot;id&quot;:&quot;2021-04-01T15:43:52&quot;,&quot;type&quot;:0},{&quot;id&quot;:&quot;2021-04-01T15:43:52&quot;,&quot;margin&quot;:{&quot;bottom&quot;:1.6929999589920044,&quot;left&quot;:1.2697499990463257,&quot;right&quot;:1.2697499990463257,&quot;top&quot;:1.2699999809265137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05426f0b1077440ebd8848530286d431&quot;,&quot;fill_align&quot;:&quot;cm&quot;,&quot;chip_types&quot;:[&quot;diagram&quot;,&quot;pictext&quot;,&quot;text&quot;,&quot;picture&quot;,&quot;chart&quot;,&quot;table&quot;,&quot;video&quot;]}]]"/>
  <p:tag name="KSO_WM_SLIDE_SIZE" val="864*324"/>
  <p:tag name="KSO_WM_SLIDE_POSITION" val="47*107"/>
  <p:tag name="KSO_WM_CHIP_XID" val="5f20142fc4814ce96fb1281b"/>
  <p:tag name="KSO_WM_CHIP_DECFILLPROP" val="[]"/>
  <p:tag name="KSO_WM_CHIP_GROUPID" val="5f20142fc4814ce96fb1281a"/>
  <p:tag name="KSO_WM_SLIDE_BK_DARK_LIGHT" val=""/>
  <p:tag name="KSO_WM_SLIDE_BACKGROUND_TYPE" val="general"/>
  <p:tag name="KSO_WM_SLIDE_SUPPORT_FEATURE_TYPE" val="0"/>
  <p:tag name="KSO_WM_TEMPLATE_ASSEMBLE_XID" val="60656f644054ed1e2fb8092e"/>
  <p:tag name="KSO_WM_TEMPLATE_ASSEMBLE_GROUPID" val="60656f644054ed1e2fb8092e"/>
</p:tagLst>
</file>

<file path=ppt/tags/tag10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3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acfb9d2e-e318-6fc5-37e6-b3687526fbe7}"/>
  <p:tag name="KSO_WM_UNIT_TYPE" val="i"/>
  <p:tag name="KSO_WM_UNIT_FILL_FORE_SCHEMECOLOR_INDEX_BRIGHTNESS" val="-0.25"/>
  <p:tag name="KSO_WM_UNIT_FILL_FORE_SCHEMECOLOR_INDEX" val="5"/>
  <p:tag name="KSO_WM_UNIT_FILL_BACK_SCHEMECOLOR_INDEX_BRIGHTNESS" val="0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103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28192ad-fba5-c1cc-37e6-b3681b575e01}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3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3c2bdc2b-d4b7-6e06-37e6-b3688b731dac}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33.xml><?xml version="1.0" encoding="utf-8"?>
<p:tagLst xmlns:p="http://schemas.openxmlformats.org/presentationml/2006/main">
  <p:tag name="KSO_WM_UNIT_TEXT_FILL_FORE_SCHEMECOLOR_INDEX_BRIGHTNESS" val="0.25"/>
  <p:tag name="KSO_WM_UNIT_TEXT_FILL_FORE_SCHEMECOLOR_INDEX" val="1"/>
  <p:tag name="KSO_WM_UNIT_TEXT_FILL_TYPE" val="1"/>
</p:tagLst>
</file>

<file path=ppt/tags/tag10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2"/>
  <p:tag name="KSO_WM_TEMPLATE_CATEGORY" val="diagram"/>
  <p:tag name="KSO_WM_TEMPLATE_INDEX" val="20208604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65248d0e2eac4a16859a1c0559d33ac9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</p:tagLst>
</file>

<file path=ppt/tags/tag10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3"/>
  <p:tag name="KSO_WM_TEMPLATE_CATEGORY" val="diagram"/>
  <p:tag name="KSO_WM_TEMPLATE_INDEX" val="20208604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d26b32aaa4d84b0dbd1030a6cabd7a68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</p:tagLst>
</file>

<file path=ppt/tags/tag10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4"/>
  <p:tag name="KSO_WM_TEMPLATE_CATEGORY" val="diagram"/>
  <p:tag name="KSO_WM_TEMPLATE_INDEX" val="2020860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808fb1adb4d744cc9d369074d0507e4f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</p:tagLst>
</file>

<file path=ppt/tags/tag10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5"/>
  <p:tag name="KSO_WM_TEMPLATE_CATEGORY" val="diagram"/>
  <p:tag name="KSO_WM_TEMPLATE_INDEX" val="20208604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060ccbb9a83241f2a52575c4e4f76136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</p:tagLst>
</file>

<file path=ppt/tags/tag1038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04_1*f*1"/>
  <p:tag name="KSO_WM_TEMPLATE_CATEGORY" val="diagram"/>
  <p:tag name="KSO_WM_TEMPLATE_INDEX" val="202086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88"/>
  <p:tag name="KSO_WM_UNIT_SHOW_EDIT_AREA_INDICATION" val="1"/>
  <p:tag name="KSO_WM_CHIP_GROUPID" val="5e6b05596848fb12bee65ac8"/>
  <p:tag name="KSO_WM_CHIP_XID" val="5e6b05596848fb12bee65aca"/>
  <p:tag name="KSO_WM_UNIT_DEC_AREA_ID" val="5557aaf2e9bc4b2499ccf5d271336a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7d2160ef064691979e787d147d2e4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0"/>
  <p:tag name="KSO_WM_TEMPLATE_ASSEMBLE_GROUPID" val="60656e7a4054ed1e2fb7f9a0"/>
</p:tagLst>
</file>

<file path=ppt/tags/tag1039.xml><?xml version="1.0" encoding="utf-8"?>
<p:tagLst xmlns:p="http://schemas.openxmlformats.org/presentationml/2006/main"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01:20&quot;,&quot;maxSize&quot;:{&quot;size1&quot;:2.3992128907858086},&quot;minSize&quot;:{&quot;size1&quot;:2.3992128907858086},&quot;normalSize&quot;:{&quot;size1&quot;:2.3992128907858086},&quot;subLayout&quot;:[{&quot;id&quot;:&quot;2021-04-01T15:01:20&quot;,&quot;type&quot;:0},{&quot;id&quot;:&quot;2021-04-01T15:01:20&quot;,&quot;margin&quot;:{&quot;bottom&quot;:2.117000102996826,&quot;left&quot;:0.9523124694824219,&quot;right&quot;:1.4287500381469727,&quot;top&quot;:2.117000102996826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c50e751605bf474f903eb8204d109f3c&quot;,&quot;fill_align&quot;:&quot;cm&quot;,&quot;chip_types&quot;:[&quot;diagram&quot;,&quot;pictext&quot;,&quot;text&quot;,&quot;picture&quot;,&quot;chart&quot;,&quot;table&quot;,&quot;video&quot;]}]]"/>
  <p:tag name="KSO_WM_SLIDE_ID" val="diagram20208604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8604"/>
  <p:tag name="KSO_WM_SLIDE_TYPE" val="text"/>
  <p:tag name="KSO_WM_SLIDE_SUBTYPE" val="pureTxt"/>
  <p:tag name="KSO_WM_SLIDE_SIZE" val="870*519"/>
  <p:tag name="KSO_WM_SLIDE_POSITION" val="45*10"/>
  <p:tag name="KSO_WM_SLIDE_LAYOUT" val="f"/>
  <p:tag name="KSO_WM_SLIDE_LAYOUT_CNT" val="1"/>
  <p:tag name="KSO_WM_SLIDE_CAN_ADD_NAVIGATION" val="1"/>
  <p:tag name="KSO_WM_CHIP_XID" val="5ef20c07a491bb0086638b15"/>
  <p:tag name="KSO_WM_CHIP_DECFILLPROP" val="[]"/>
  <p:tag name="KSO_WM_CHIP_GROUPID" val="5ef20c07a491bb0086638b14"/>
  <p:tag name="KSO_WM_SLIDE_BK_DARK_LIGHT" val=""/>
  <p:tag name="KSO_WM_SLIDE_BACKGROUND_TYPE" val="general"/>
  <p:tag name="KSO_WM_SLIDE_SUPPORT_FEATURE_TYPE" val="0"/>
  <p:tag name="KSO_WM_TEMPLATE_ASSEMBLE_XID" val="60656e7a4054ed1e2fb7f9a0"/>
  <p:tag name="KSO_WM_TEMPLATE_ASSEMBLE_GROUPID" val="60656e7a4054ed1e2fb7f9a0"/>
</p:tagLst>
</file>

<file path=ppt/tags/tag1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4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8fcb7dcc-8de8-16d2-37e6-b36831bbff21}"/>
  <p:tag name="KSO_WM_UNIT_TYPE" val="i"/>
  <p:tag name="KSO_WM_UNIT_FILL_FORE_SCHEMECOLOR_INDEX_BRIGHTNESS" val="-0.25"/>
  <p:tag name="KSO_WM_UNIT_FILL_FORE_SCHEMECOLOR_INDEX" val="5"/>
  <p:tag name="KSO_WM_UNIT_FILL_BACK_SCHEMECOLOR_INDEX_BRIGHTNESS" val="0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104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e8b73c9b-feb7-570f-37e6-b368d14818d3}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4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b8cc13de-aee1-9de5-37e6-b36879a2e978}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43.xml><?xml version="1.0" encoding="utf-8"?>
<p:tagLst xmlns:p="http://schemas.openxmlformats.org/presentationml/2006/main">
  <p:tag name="KSO_WM_UNIT_TEXT_FILL_FORE_SCHEMECOLOR_INDEX_BRIGHTNESS" val="0.25"/>
  <p:tag name="KSO_WM_UNIT_TEXT_FILL_FORE_SCHEMECOLOR_INDEX" val="1"/>
  <p:tag name="KSO_WM_UNIT_TEXT_FILL_TYPE" val="1"/>
</p:tagLst>
</file>

<file path=ppt/tags/tag10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775_1*i*1"/>
  <p:tag name="KSO_WM_TEMPLATE_CATEGORY" val="diagram"/>
  <p:tag name="KSO_WM_TEMPLATE_INDEX" val="20200775"/>
  <p:tag name="KSO_WM_UNIT_LAYERLEVEL" val="1"/>
  <p:tag name="KSO_WM_TAG_VERSION" val="1.0"/>
  <p:tag name="KSO_WM_BEAUTIFY_FLAG" val="#wm#"/>
  <p:tag name="KSO_WM_UNIT_TYPE" val="i"/>
  <p:tag name="KSO_WM_UNIT_INDEX" val="1"/>
  <p:tag name="KSO_WM_UNIT_FILL_FORE_SCHEMECOLOR_INDEX_BRIGHTNESS" val="0"/>
  <p:tag name="KSO_WM_UNIT_FILL_FORE_SCHEMECOLOR_INDEX" val="16"/>
  <p:tag name="KSO_WM_UNIT_FILL_BACK_SCHEMECOLOR_INDEX_BRIGHTNESS" val="0"/>
  <p:tag name="KSO_WM_UNIT_FILL_BACK_SCHEMECOLOR_INDEX" val="14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1045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的文字来表述；但请您尽可能提炼思想的精髓，否则容易造成观者的阅读压力，适得其反。&#13;正如我们都希望改变世界，希望给别人带去光明，但更多时候我们只需要播下一颗种子，自然有微风吹拂，雨露滋养。恰如其分的表达观点，往往事半功倍。&#13;当您的正文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138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775_1*f*1"/>
  <p:tag name="KSO_WM_TEMPLATE_CATEGORY" val="diagram"/>
  <p:tag name="KSO_WM_TEMPLATE_INDEX" val="20200775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1046.xml><?xml version="1.0" encoding="utf-8"?>
<p:tagLst xmlns:p="http://schemas.openxmlformats.org/presentationml/2006/main">
  <p:tag name="KSO_WM_SLIDE_ID" val="diagram20200775_1"/>
  <p:tag name="KSO_WM_TEMPLATE_SUBCATEGORY" val="0"/>
  <p:tag name="KSO_WM_SLIDE_TYPE" val="text"/>
  <p:tag name="KSO_WM_SLIDE_SUBTYPE" val="pureTxt"/>
  <p:tag name="KSO_WM_SLIDE_ITEM_CNT" val="0"/>
  <p:tag name="KSO_WM_SLIDE_INDEX" val="1"/>
  <p:tag name="KSO_WM_SLIDE_SIZE" val="933*443"/>
  <p:tag name="KSO_WM_SLIDE_POSITION" val="-30*48"/>
  <p:tag name="KSO_WM_TAG_VERSION" val="1.0"/>
  <p:tag name="KSO_WM_BEAUTIFY_FLAG" val="#wm#"/>
  <p:tag name="KSO_WM_TEMPLATE_CATEGORY" val="diagram"/>
  <p:tag name="KSO_WM_TEMPLATE_INDEX" val="20200775"/>
  <p:tag name="KSO_WM_SLIDE_LAYOUT" val="f"/>
  <p:tag name="KSO_WM_SLIDE_LAYOUT_CNT" val="1"/>
  <p:tag name="KSO_WM_SLIDE_BK_DARK_LIGHT" val=""/>
  <p:tag name="KSO_WM_SLIDE_BACKGROUND_TYPE" val="general"/>
</p:tagLst>
</file>

<file path=ppt/tags/tag104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WM_BEAUTIFY_SHAPE_IDENTITY" val="{6a98063c-e5ab-4477-2ae6-b368b5767137}"/>
  <p:tag name="KSO_WM_UNIT_TYPE" val="i"/>
  <p:tag name="KSO_WM_UNIT_FILL_FORE_SCHEMECOLOR_INDEX_BRIGHTNESS" val="-0.25"/>
  <p:tag name="KSO_WM_UNIT_FILL_FORE_SCHEMECOLOR_INDEX" val="5"/>
  <p:tag name="KSO_WM_UNIT_FILL_BACK_SCHEMECOLOR_INDEX_BRIGHTNESS" val="0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104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WM_BEAUTIFY_SHAPE_IDENTITY" val="{a5bfe617-b0dc-ea7d-2ae6-b3686c5215a7}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4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WM_BEAUTIFY_SHAPE_IDENTITY" val="{45f47898-b391-f021-2ae6-b368ac80e0ac}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50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04_1*f*1"/>
  <p:tag name="KSO_WM_TEMPLATE_CATEGORY" val="diagram"/>
  <p:tag name="KSO_WM_TEMPLATE_INDEX" val="202086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88"/>
  <p:tag name="KSO_WM_UNIT_SHOW_EDIT_AREA_INDICATION" val="1"/>
  <p:tag name="KSO_WM_CHIP_GROUPID" val="5e6b05596848fb12bee65ac8"/>
  <p:tag name="KSO_WM_CHIP_XID" val="5e6b05596848fb12bee65aca"/>
  <p:tag name="KSO_WM_UNIT_DEC_AREA_ID" val="5557aaf2e9bc4b2499ccf5d271336a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7d2160ef064691979e787d147d2e4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0"/>
  <p:tag name="KSO_WM_TEMPLATE_ASSEMBLE_GROUPID" val="60656e7a4054ed1e2fb7f9a0"/>
</p:tagLst>
</file>

<file path=ppt/tags/tag1051.xml><?xml version="1.0" encoding="utf-8"?>
<p:tagLst xmlns:p="http://schemas.openxmlformats.org/presentationml/2006/main">
  <p:tag name="KSO_WM_SLIDE_ID" val="diagram20220262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262"/>
  <p:tag name="KSO_WM_SLIDE_LAYOUT" val="a_d_i"/>
  <p:tag name="KSO_WM_SLIDE_LAYOUT_CNT" val="1_1_1"/>
  <p:tag name="KSO_WM_SLIDE_TYPE" val="text"/>
  <p:tag name="KSO_WM_SLIDE_SUBTYPE" val="picTxt"/>
  <p:tag name="KSO_WM_SLIDE_LAYOUTTYPE" val="leftright"/>
  <p:tag name="KSO_WM_SLIDE_SIZE" val="935*540"/>
  <p:tag name="KSO_WM_SLIDE_POSITION" val="0*0"/>
  <p:tag name="KSO_WM_SLIDE_RATIO" val="1.777778"/>
  <p:tag name="KSO_WM_SLIDE_BACKGROUND" val="[&quot;leftRight&quot;]"/>
  <p:tag name="KSO_WM_SLIDE_LAYOUT_INFO" val="{&quot;direction&quot;:1,&quot;id&quot;:&quot;2025-08-31T12:55:52&quot;,&quot;maxSize&quot;:{&quot;size1&quot;:28.7},&quot;minSize&quot;:{&quot;size1&quot;:28.7},&quot;normalSize&quot;:{&quot;size1&quot;:28.7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id&quot;:&quot;2025-08-31T12:55:52&quot;,&quot;margin&quot;:{&quot;bottom&quot;:0.847000002861023,&quot;left&quot;:0.4764375388622284,&quot;right&quot;:0.4764375388622284,&quot;top&quot;:0.847000002861023},&quot;type&quot;:0},{&quot;id&quot;:&quot;2025-08-31T12:55:52&quot;,&quot;margin&quot;:{&quot;bottom&quot;:0.847000002861023,&quot;left&quot;:0.45787498354911804,&quot;right&quot;:0.4764375388622284,&quot;top&quot;:0.847000002861023},&quot;type&quot;:0}],&quot;type&quot;:0}"/>
  <p:tag name="KSO_WM_SLIDE_BK_DARK_LIGHT" val="2"/>
  <p:tag name="KSO_WM_SLIDE_BACKGROUND_TYPE" val="leftRight"/>
</p:tagLst>
</file>

<file path=ppt/tags/tag10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29144_18*a*1"/>
  <p:tag name="KSO_WM_TEMPLATE_CATEGORY" val="custom"/>
  <p:tag name="KSO_WM_TEMPLATE_INDEX" val="20229144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Thanks _x000B_For Watching."/>
  <p:tag name="KSO_WM_UNIT_NOCLEAR" val="1"/>
  <p:tag name="KSO_WM_UNIT_TYPE" val="a"/>
  <p:tag name="KSO_WM_UNIT_INDEX" val="1"/>
</p:tagLst>
</file>

<file path=ppt/tags/tag1053.xml><?xml version="1.0" encoding="utf-8"?>
<p:tagLst xmlns:p="http://schemas.openxmlformats.org/presentationml/2006/main">
  <p:tag name="KSO_WM_BEAUTIFY_FLAG" val="#wm#"/>
  <p:tag name="KSO_WM_TEMPLATE_CATEGORY" val="custom"/>
  <p:tag name="KSO_WM_TEMPLATE_INDEX" val="20229144"/>
  <p:tag name="KSO_WM_SLIDE_ID" val="custom20229144_18"/>
  <p:tag name="KSO_WM_TEMPLATE_SUBCATEGORY" val="0"/>
  <p:tag name="KSO_WM_TEMPLATE_MASTER_TYPE" val="1"/>
  <p:tag name="KSO_WM_TEMPLATE_COLOR_TYPE" val="1"/>
  <p:tag name="KSO_WM_SLIDE_ITEM_CNT" val="0"/>
  <p:tag name="KSO_WM_SLIDE_INDEX" val="18"/>
  <p:tag name="KSO_WM_TAG_VERSION" val="1.0"/>
  <p:tag name="KSO_WM_SLIDE_TYPE" val="endPage"/>
  <p:tag name="KSO_WM_SLIDE_SUBTYPE" val="pureTxt"/>
  <p:tag name="KSO_WM_SLIDE_LAYOUT" val="a_b"/>
  <p:tag name="KSO_WM_SLIDE_LAYOUT_CNT" val="1_1"/>
</p:tagLst>
</file>

<file path=ppt/tags/tag1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2*i*1"/>
  <p:tag name="KSO_WM_BEAUTIFY_FLAG" val="#wm#"/>
  <p:tag name="KSO_WM_TAG_VERSION" val="1.0"/>
  <p:tag name="KSO_WM_CHIP_GROUPID" val="62ece17a295c1bf6da6cd58d"/>
  <p:tag name="KSO_WM_CHIP_XID" val="62ece1e0295c1bf6da6cd744"/>
  <p:tag name="KSO_WM_UNIT_DEC_AREA_ID" val="774289df88ce44bbad20bda4165a9cf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68cebace26e4bd99ef07fabaf26ac25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SUBTYPE" val="w"/>
  <p:tag name="KSO_WM_TEMPLATE_CATEGORY" val="chip"/>
  <p:tag name="KSO_WM_TEMPLATE_INDEX" val="20225440"/>
  <p:tag name="KSO_WM_UNIT_TYPE" val="i"/>
  <p:tag name="KSO_WM_UNIT_INDEX" val="1"/>
  <p:tag name="KSO_WM_UNIT_ID" val="chip20225440_3*i*1"/>
  <p:tag name="KSO_WM_BEAUTIFY_FLAG" val="#wm#"/>
  <p:tag name="KSO_WM_TAG_VERSION" val="1.0"/>
  <p:tag name="KSO_WM_CHIP_GROUPID" val="62ece17a295c1bf6da6cd58d"/>
  <p:tag name="KSO_WM_CHIP_XID" val="62ece1e0295c1bf6da6cd743"/>
  <p:tag name="KSO_WM_UNIT_DEC_AREA_ID" val="9c99e7ff655747748afd789568cdbe9f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b3956212a904d3aa61e152552919798"/>
</p:tagLst>
</file>

<file path=ppt/tags/tag111.xml><?xml version="1.0" encoding="utf-8"?>
<p:tagLst xmlns:p="http://schemas.openxmlformats.org/presentationml/2006/main">
  <p:tag name="KSO_WM_UNIT_SUBTYPE" val="t"/>
  <p:tag name="KSO_WM_TEMPLATE_CATEGORY" val="chip"/>
  <p:tag name="KSO_WM_TEMPLATE_INDEX" val="20225440"/>
  <p:tag name="KSO_WM_UNIT_TYPE" val="i"/>
  <p:tag name="KSO_WM_UNIT_INDEX" val="1"/>
  <p:tag name="KSO_WM_UNIT_ID" val="chip20225440_4*i*1"/>
  <p:tag name="KSO_WM_BEAUTIFY_FLAG" val="#wm#"/>
  <p:tag name="KSO_WM_TAG_VERSION" val="1.0"/>
  <p:tag name="KSO_WM_CHIP_GROUPID" val="62ece17a295c1bf6da6cd58d"/>
  <p:tag name="KSO_WM_CHIP_XID" val="62ece1e0295c1bf6da6cd742"/>
  <p:tag name="KSO_WM_UNIT_DEC_AREA_ID" val="202f9e1a90f84eaf95a1a239a0494e03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201fe746f2740aa87424fa9f9787a2c"/>
</p:tagLst>
</file>

<file path=ppt/tags/tag1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10*i*1"/>
  <p:tag name="KSO_WM_BEAUTIFY_FLAG" val="#wm#"/>
  <p:tag name="KSO_WM_TAG_VERSION" val="1.0"/>
  <p:tag name="KSO_WM_CHIP_GROUPID" val="62ece17a295c1bf6da6cd58d"/>
  <p:tag name="KSO_WM_CHIP_XID" val="62ece1e0295c1bf6da6cd73b"/>
  <p:tag name="KSO_WM_UNIT_DEC_AREA_ID" val="4dee892ad4964eab9ded0240a7de7fa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8ff7027acae4e498660d7ed82e8d21f"/>
</p:tagLst>
</file>

<file path=ppt/tags/tag121.xml><?xml version="1.0" encoding="utf-8"?>
<p:tagLst xmlns:p="http://schemas.openxmlformats.org/presentationml/2006/main">
  <p:tag name="KSO_WM_UNIT_SUBTYPE" val="w"/>
  <p:tag name="KSO_WM_TEMPLATE_CATEGORY" val="chip"/>
  <p:tag name="KSO_WM_TEMPLATE_INDEX" val="20225440"/>
  <p:tag name="KSO_WM_UNIT_TYPE" val="i"/>
  <p:tag name="KSO_WM_UNIT_INDEX" val="1"/>
  <p:tag name="KSO_WM_UNIT_ID" val="chip20225440_12*i*1"/>
  <p:tag name="KSO_WM_BEAUTIFY_FLAG" val="#wm#"/>
  <p:tag name="KSO_WM_TAG_VERSION" val="1.0"/>
  <p:tag name="KSO_WM_CHIP_GROUPID" val="62ece17a295c1bf6da6cd58d"/>
  <p:tag name="KSO_WM_CHIP_XID" val="62ece1e0295c1bf6da6cd739"/>
  <p:tag name="KSO_WM_UNIT_DEC_AREA_ID" val="43f4a6bf0eef42689fc7509a82a8466f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63bf476af7e40e082643a78779183cd"/>
</p:tagLst>
</file>

<file path=ppt/tags/tag122.xml><?xml version="1.0" encoding="utf-8"?>
<p:tagLst xmlns:p="http://schemas.openxmlformats.org/presentationml/2006/main">
  <p:tag name="KSO_WM_UNIT_SUBTYPE" val="r"/>
  <p:tag name="KSO_WM_TEMPLATE_CATEGORY" val="chip"/>
  <p:tag name="KSO_WM_TEMPLATE_INDEX" val="20225440"/>
  <p:tag name="KSO_WM_UNIT_TYPE" val="i"/>
  <p:tag name="KSO_WM_UNIT_INDEX" val="1"/>
  <p:tag name="KSO_WM_UNIT_ID" val="chip20225440_11*i*1"/>
  <p:tag name="KSO_WM_BEAUTIFY_FLAG" val="#wm#"/>
  <p:tag name="KSO_WM_TAG_VERSION" val="1.0"/>
  <p:tag name="KSO_WM_CHIP_GROUPID" val="62ece17a295c1bf6da6cd58d"/>
  <p:tag name="KSO_WM_CHIP_XID" val="62ece1e0295c1bf6da6cd73a"/>
  <p:tag name="KSO_WM_UNIT_DEC_AREA_ID" val="537bd8c8af0348638c04b3483274ce56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a213157c482478695622fe64a912c82"/>
</p:tagLst>
</file>

<file path=ppt/tags/tag1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2*i*1"/>
  <p:tag name="KSO_WM_BEAUTIFY_FLAG" val="#wm#"/>
  <p:tag name="KSO_WM_TAG_VERSION" val="1.0"/>
  <p:tag name="KSO_WM_CHIP_GROUPID" val="62ece17a295c1bf6da6cd58d"/>
  <p:tag name="KSO_WM_CHIP_XID" val="62ece1e0295c1bf6da6cd744"/>
  <p:tag name="KSO_WM_UNIT_DEC_AREA_ID" val="774289df88ce44bbad20bda4165a9cf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68cebace26e4bd99ef07fabaf26ac25"/>
</p:tagLst>
</file>

<file path=ppt/tags/tag131.xml><?xml version="1.0" encoding="utf-8"?>
<p:tagLst xmlns:p="http://schemas.openxmlformats.org/presentationml/2006/main">
  <p:tag name="KSO_WM_UNIT_SUBTYPE" val="w"/>
  <p:tag name="KSO_WM_TEMPLATE_CATEGORY" val="chip"/>
  <p:tag name="KSO_WM_TEMPLATE_INDEX" val="20225440"/>
  <p:tag name="KSO_WM_UNIT_TYPE" val="i"/>
  <p:tag name="KSO_WM_UNIT_INDEX" val="1"/>
  <p:tag name="KSO_WM_UNIT_ID" val="chip20225440_3*i*1"/>
  <p:tag name="KSO_WM_BEAUTIFY_FLAG" val="#wm#"/>
  <p:tag name="KSO_WM_TAG_VERSION" val="1.0"/>
  <p:tag name="KSO_WM_CHIP_GROUPID" val="62ece17a295c1bf6da6cd58d"/>
  <p:tag name="KSO_WM_CHIP_XID" val="62ece1e0295c1bf6da6cd743"/>
  <p:tag name="KSO_WM_UNIT_DEC_AREA_ID" val="9c99e7ff655747748afd789568cdbe9f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b3956212a904d3aa61e152552919798"/>
</p:tagLst>
</file>

<file path=ppt/tags/tag132.xml><?xml version="1.0" encoding="utf-8"?>
<p:tagLst xmlns:p="http://schemas.openxmlformats.org/presentationml/2006/main">
  <p:tag name="KSO_WM_UNIT_SUBTYPE" val="t"/>
  <p:tag name="KSO_WM_TEMPLATE_CATEGORY" val="chip"/>
  <p:tag name="KSO_WM_TEMPLATE_INDEX" val="20225440"/>
  <p:tag name="KSO_WM_UNIT_TYPE" val="i"/>
  <p:tag name="KSO_WM_UNIT_INDEX" val="1"/>
  <p:tag name="KSO_WM_UNIT_ID" val="chip20225440_4*i*1"/>
  <p:tag name="KSO_WM_BEAUTIFY_FLAG" val="#wm#"/>
  <p:tag name="KSO_WM_TAG_VERSION" val="1.0"/>
  <p:tag name="KSO_WM_CHIP_GROUPID" val="62ece17a295c1bf6da6cd58d"/>
  <p:tag name="KSO_WM_CHIP_XID" val="62ece1e0295c1bf6da6cd742"/>
  <p:tag name="KSO_WM_UNIT_DEC_AREA_ID" val="202f9e1a90f84eaf95a1a239a0494e03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201fe746f2740aa87424fa9f9787a2c"/>
</p:tagLst>
</file>

<file path=ppt/tags/tag1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9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2*i*1"/>
  <p:tag name="KSO_WM_BEAUTIFY_FLAG" val="#wm#"/>
  <p:tag name="KSO_WM_TAG_VERSION" val="1.0"/>
  <p:tag name="KSO_WM_CHIP_GROUPID" val="62ece17a295c1bf6da6cd58d"/>
  <p:tag name="KSO_WM_CHIP_XID" val="62ece1e0295c1bf6da6cd744"/>
  <p:tag name="KSO_WM_UNIT_DEC_AREA_ID" val="774289df88ce44bbad20bda4165a9cf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68cebace26e4bd99ef07fabaf26ac25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SUBTYPE" val="w"/>
  <p:tag name="KSO_WM_TEMPLATE_CATEGORY" val="chip"/>
  <p:tag name="KSO_WM_TEMPLATE_INDEX" val="20225440"/>
  <p:tag name="KSO_WM_UNIT_TYPE" val="i"/>
  <p:tag name="KSO_WM_UNIT_INDEX" val="1"/>
  <p:tag name="KSO_WM_UNIT_ID" val="chip20225440_3*i*1"/>
  <p:tag name="KSO_WM_BEAUTIFY_FLAG" val="#wm#"/>
  <p:tag name="KSO_WM_TAG_VERSION" val="1.0"/>
  <p:tag name="KSO_WM_CHIP_GROUPID" val="62ece17a295c1bf6da6cd58d"/>
  <p:tag name="KSO_WM_CHIP_XID" val="62ece1e0295c1bf6da6cd743"/>
  <p:tag name="KSO_WM_UNIT_DEC_AREA_ID" val="9c99e7ff655747748afd789568cdbe9f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b3956212a904d3aa61e152552919798"/>
</p:tagLst>
</file>

<file path=ppt/tags/tag141.xml><?xml version="1.0" encoding="utf-8"?>
<p:tagLst xmlns:p="http://schemas.openxmlformats.org/presentationml/2006/main">
  <p:tag name="KSO_WM_UNIT_SUBTYPE" val="t"/>
  <p:tag name="KSO_WM_TEMPLATE_CATEGORY" val="chip"/>
  <p:tag name="KSO_WM_TEMPLATE_INDEX" val="20225440"/>
  <p:tag name="KSO_WM_UNIT_TYPE" val="i"/>
  <p:tag name="KSO_WM_UNIT_INDEX" val="1"/>
  <p:tag name="KSO_WM_UNIT_ID" val="chip20225440_4*i*1"/>
  <p:tag name="KSO_WM_BEAUTIFY_FLAG" val="#wm#"/>
  <p:tag name="KSO_WM_TAG_VERSION" val="1.0"/>
  <p:tag name="KSO_WM_CHIP_GROUPID" val="62ece17a295c1bf6da6cd58d"/>
  <p:tag name="KSO_WM_CHIP_XID" val="62ece1e0295c1bf6da6cd742"/>
  <p:tag name="KSO_WM_UNIT_DEC_AREA_ID" val="202f9e1a90f84eaf95a1a239a0494e03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201fe746f2740aa87424fa9f9787a2c"/>
</p:tagLst>
</file>

<file path=ppt/tags/tag1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7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2*i*1"/>
  <p:tag name="KSO_WM_BEAUTIFY_FLAG" val="#wm#"/>
  <p:tag name="KSO_WM_TAG_VERSION" val="1.0"/>
  <p:tag name="KSO_WM_CHIP_GROUPID" val="62ece17a295c1bf6da6cd58d"/>
  <p:tag name="KSO_WM_CHIP_XID" val="62ece1e0295c1bf6da6cd744"/>
  <p:tag name="KSO_WM_UNIT_DEC_AREA_ID" val="774289df88ce44bbad20bda4165a9cf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68cebace26e4bd99ef07fabaf26ac25"/>
</p:tagLst>
</file>

<file path=ppt/tags/tag148.xml><?xml version="1.0" encoding="utf-8"?>
<p:tagLst xmlns:p="http://schemas.openxmlformats.org/presentationml/2006/main">
  <p:tag name="KSO_WM_UNIT_SUBTYPE" val="w"/>
  <p:tag name="KSO_WM_TEMPLATE_CATEGORY" val="chip"/>
  <p:tag name="KSO_WM_TEMPLATE_INDEX" val="20225440"/>
  <p:tag name="KSO_WM_UNIT_TYPE" val="i"/>
  <p:tag name="KSO_WM_UNIT_INDEX" val="1"/>
  <p:tag name="KSO_WM_UNIT_ID" val="chip20225440_3*i*1"/>
  <p:tag name="KSO_WM_BEAUTIFY_FLAG" val="#wm#"/>
  <p:tag name="KSO_WM_TAG_VERSION" val="1.0"/>
  <p:tag name="KSO_WM_CHIP_GROUPID" val="62ece17a295c1bf6da6cd58d"/>
  <p:tag name="KSO_WM_CHIP_XID" val="62ece1e0295c1bf6da6cd743"/>
  <p:tag name="KSO_WM_UNIT_DEC_AREA_ID" val="9c99e7ff655747748afd789568cdbe9f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b3956212a904d3aa61e152552919798"/>
</p:tagLst>
</file>

<file path=ppt/tags/tag149.xml><?xml version="1.0" encoding="utf-8"?>
<p:tagLst xmlns:p="http://schemas.openxmlformats.org/presentationml/2006/main">
  <p:tag name="KSO_WM_UNIT_SUBTYPE" val="t"/>
  <p:tag name="KSO_WM_TEMPLATE_CATEGORY" val="chip"/>
  <p:tag name="KSO_WM_TEMPLATE_INDEX" val="20225440"/>
  <p:tag name="KSO_WM_UNIT_TYPE" val="i"/>
  <p:tag name="KSO_WM_UNIT_INDEX" val="1"/>
  <p:tag name="KSO_WM_UNIT_ID" val="chip20225440_4*i*1"/>
  <p:tag name="KSO_WM_BEAUTIFY_FLAG" val="#wm#"/>
  <p:tag name="KSO_WM_TAG_VERSION" val="1.0"/>
  <p:tag name="KSO_WM_CHIP_GROUPID" val="62ece17a295c1bf6da6cd58d"/>
  <p:tag name="KSO_WM_CHIP_XID" val="62ece1e0295c1bf6da6cd742"/>
  <p:tag name="KSO_WM_UNIT_DEC_AREA_ID" val="202f9e1a90f84eaf95a1a239a0494e03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201fe746f2740aa87424fa9f9787a2c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4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18*i*1"/>
  <p:tag name="KSO_WM_BEAUTIFY_FLAG" val="#wm#"/>
  <p:tag name="KSO_WM_TAG_VERSION" val="1.0"/>
  <p:tag name="KSO_WM_CHIP_GROUPID" val="62ece17a295c1bf6da6cd58d"/>
  <p:tag name="KSO_WM_CHIP_XID" val="62ece1e0295c1bf6da6cd73e"/>
  <p:tag name="KSO_WM_UNIT_DEC_AREA_ID" val="58b74c2c453b429da2bcc30d80fd1c2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2af32288194470280168ae1e82e0530"/>
</p:tagLst>
</file>

<file path=ppt/tags/tag155.xml><?xml version="1.0" encoding="utf-8"?>
<p:tagLst xmlns:p="http://schemas.openxmlformats.org/presentationml/2006/main">
  <p:tag name="KSO_WM_UNIT_SUBTYPE" val="w"/>
  <p:tag name="KSO_WM_TEMPLATE_CATEGORY" val="chip"/>
  <p:tag name="KSO_WM_TEMPLATE_INDEX" val="20225440"/>
  <p:tag name="KSO_WM_UNIT_TYPE" val="i"/>
  <p:tag name="KSO_WM_UNIT_INDEX" val="1"/>
  <p:tag name="KSO_WM_UNIT_ID" val="chip20225440_19*i*1"/>
  <p:tag name="KSO_WM_BEAUTIFY_FLAG" val="#wm#"/>
  <p:tag name="KSO_WM_TAG_VERSION" val="1.0"/>
  <p:tag name="KSO_WM_CHIP_GROUPID" val="62ece17a295c1bf6da6cd58d"/>
  <p:tag name="KSO_WM_CHIP_XID" val="62ece1e0295c1bf6da6cd73c"/>
  <p:tag name="KSO_WM_UNIT_DEC_AREA_ID" val="4a68eaedf5044b57b3a5fa7ba428dba2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10faa7268084aa188d4cac52361e391"/>
</p:tagLst>
</file>

<file path=ppt/tags/tag156.xml><?xml version="1.0" encoding="utf-8"?>
<p:tagLst xmlns:p="http://schemas.openxmlformats.org/presentationml/2006/main">
  <p:tag name="KSO_WM_UNIT_SUBTYPE" val="u"/>
  <p:tag name="KSO_WM_TEMPLATE_CATEGORY" val="chip"/>
  <p:tag name="KSO_WM_TEMPLATE_INDEX" val="20225440"/>
  <p:tag name="KSO_WM_UNIT_TYPE" val="i"/>
  <p:tag name="KSO_WM_UNIT_INDEX" val="1"/>
  <p:tag name="KSO_WM_UNIT_ID" val="chip20225440_20*i*1"/>
  <p:tag name="KSO_WM_BEAUTIFY_FLAG" val="#wm#"/>
  <p:tag name="KSO_WM_TAG_VERSION" val="1.0"/>
  <p:tag name="KSO_WM_CHIP_GROUPID" val="62ece17a295c1bf6da6cd58d"/>
  <p:tag name="KSO_WM_CHIP_XID" val="62ece1e0295c1bf6da6cd73d"/>
  <p:tag name="KSO_WM_UNIT_DEC_AREA_ID" val="dde920e363494cd8b4b57a7a5e55ce67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270bfd4cbfb48c1b6612c958ef4c4b9"/>
</p:tagLst>
</file>

<file path=ppt/tags/tag1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5440_1*b*1"/>
  <p:tag name="KSO_WM_TEMPLATE_CATEGORY" val="custom"/>
  <p:tag name="KSO_WM_TEMPLATE_INDEX" val="20225440"/>
  <p:tag name="KSO_WM_UNIT_LAYERLEVEL" val="1"/>
  <p:tag name="KSO_WM_TAG_VERSION" val="1.0"/>
  <p:tag name="KSO_WM_BEAUTIFY_FLAG" val="#wm#"/>
  <p:tag name="KSO_WM_UNIT_DEFAULT_FONT" val="18;20;2"/>
  <p:tag name="KSO_WM_UNIT_BLOCK" val="0"/>
  <p:tag name="KSO_WM_UNIT_DEC_AREA_ID" val="bb64efed332940dd921bc4f282e65f2c"/>
  <p:tag name="KSO_WM_CHIP_GROUPID" val="619ddb6a56c5b5f57912a608"/>
  <p:tag name="KSO_WM_CHIP_XID" val="619ddb6a56c5b5f57912a605"/>
  <p:tag name="KSO_WM_CHIP_FILLAREA_FILL_RULE" val="{&quot;fill_align&quot;:&quot;lm&quot;,&quot;fill_mode&quot;:&quot;adaptive&quot;,&quot;sacle_strategy&quot;:&quot;smart&quot;}"/>
  <p:tag name="KSO_WM_ASSEMBLE_CHIP_INDEX" val="c58ad32081174cd386c006df23d15038"/>
  <p:tag name="KSO_WM_UNIT_TEXT_FILL_FORE_SCHEMECOLOR_INDEX_BRIGHTNESS" val="0.15"/>
  <p:tag name="KSO_WM_UNIT_TEXT_FILL_FORE_SCHEMECOLOR_INDEX" val="13"/>
  <p:tag name="KSO_WM_UNIT_TEXT_FILL_TYPE" val="1"/>
  <p:tag name="KSO_WM_TEMPLATE_ASSEMBLE_XID" val="6320368fcc555229d439ee92"/>
  <p:tag name="KSO_WM_TEMPLATE_ASSEMBLE_GROUPID" val="62ece17a295c1bf6da6cd58d"/>
</p:tagLst>
</file>

<file path=ppt/tags/tag161.xml><?xml version="1.0" encoding="utf-8"?>
<p:tagLst xmlns:p="http://schemas.openxmlformats.org/presentationml/2006/main">
  <p:tag name="KSO_WM_UNIT_SUBTYPE" val="a"/>
  <p:tag name="KSO_WM_UNIT_PRESET_TEXT" val="202X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5440_1*f*1"/>
  <p:tag name="KSO_WM_TEMPLATE_CATEGORY" val="custom"/>
  <p:tag name="KSO_WM_TEMPLATE_INDEX" val="20225440"/>
  <p:tag name="KSO_WM_UNIT_LAYERLEVEL" val="1"/>
  <p:tag name="KSO_WM_TAG_VERSION" val="1.0"/>
  <p:tag name="KSO_WM_BEAUTIFY_FLAG" val="#wm#"/>
  <p:tag name="KSO_WM_UNIT_DEFAULT_FONT" val="28;32;2"/>
  <p:tag name="KSO_WM_UNIT_BLOCK" val="0"/>
  <p:tag name="KSO_WM_UNIT_DEC_AREA_ID" val="4864447a4c004f4aa17bada385ac87db"/>
  <p:tag name="KSO_WM_CHIP_GROUPID" val="619ddb6a56c5b5f57912a608"/>
  <p:tag name="KSO_WM_CHIP_XID" val="619ddb6a56c5b5f57912a605"/>
  <p:tag name="KSO_WM_CHIP_FILLAREA_FILL_RULE" val="{&quot;fill_align&quot;:&quot;lm&quot;,&quot;fill_mode&quot;:&quot;adaptive&quot;,&quot;sacle_strategy&quot;:&quot;smart&quot;}"/>
  <p:tag name="KSO_WM_ASSEMBLE_CHIP_INDEX" val="c58ad32081174cd386c006df23d15038"/>
  <p:tag name="KSO_WM_UNIT_TEXT_FILL_FORE_SCHEMECOLOR_INDEX_BRIGHTNESS" val="0.15"/>
  <p:tag name="KSO_WM_UNIT_TEXT_FILL_FORE_SCHEMECOLOR_INDEX" val="13"/>
  <p:tag name="KSO_WM_UNIT_TEXT_FILL_TYPE" val="1"/>
  <p:tag name="KSO_WM_TEMPLATE_ASSEMBLE_XID" val="6320368fcc555229d439ee92"/>
  <p:tag name="KSO_WM_TEMPLATE_ASSEMBLE_GROUPID" val="62ece17a295c1bf6da6cd58d"/>
</p:tagLst>
</file>

<file path=ppt/tags/tag162.xml><?xml version="1.0" encoding="utf-8"?>
<p:tagLst xmlns:p="http://schemas.openxmlformats.org/presentationml/2006/main">
  <p:tag name="KSO_WM_UNIT_ISCONTENTSTITLE" val="0"/>
  <p:tag name="KSO_WM_UNIT_ISNUMDGMTITLE" val="0"/>
  <p:tag name="KSO_WM_UNIT_PRESET_TEXT" val="演讲完毕，感谢观看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5440_1*a*1"/>
  <p:tag name="KSO_WM_TEMPLATE_CATEGORY" val="custom"/>
  <p:tag name="KSO_WM_TEMPLATE_INDEX" val="20225440"/>
  <p:tag name="KSO_WM_UNIT_LAYERLEVEL" val="1"/>
  <p:tag name="KSO_WM_TAG_VERSION" val="1.0"/>
  <p:tag name="KSO_WM_BEAUTIFY_FLAG" val="#wm#"/>
  <p:tag name="KSO_WM_UNIT_DEFAULT_FONT" val="54;60;2"/>
  <p:tag name="KSO_WM_UNIT_BLOCK" val="0"/>
  <p:tag name="KSO_WM_UNIT_DEC_AREA_ID" val="72b61c623d0144858bafdf28121aadb3"/>
  <p:tag name="KSO_WM_CHIP_GROUPID" val="619ddb6a56c5b5f57912a608"/>
  <p:tag name="KSO_WM_CHIP_XID" val="619ddb6a56c5b5f57912a605"/>
  <p:tag name="KSO_WM_CHIP_FILLAREA_FILL_RULE" val="{&quot;fill_align&quot;:&quot;lm&quot;,&quot;fill_mode&quot;:&quot;adaptive&quot;,&quot;sacle_strategy&quot;:&quot;smart&quot;}"/>
  <p:tag name="KSO_WM_ASSEMBLE_CHIP_INDEX" val="c58ad32081174cd386c006df23d15038"/>
  <p:tag name="KSO_WM_UNIT_TEXT_FILL_FORE_SCHEMECOLOR_INDEX_BRIGHTNESS" val="0.15"/>
  <p:tag name="KSO_WM_UNIT_TEXT_FILL_FORE_SCHEMECOLOR_INDEX" val="13"/>
  <p:tag name="KSO_WM_UNIT_TEXT_FILL_TYPE" val="1"/>
  <p:tag name="KSO_WM_TEMPLATE_ASSEMBLE_XID" val="6320368fcc555229d439ee92"/>
  <p:tag name="KSO_WM_TEMPLATE_ASSEMBLE_GROUPID" val="62ece17a295c1bf6da6cd58d"/>
</p:tagLst>
</file>

<file path=ppt/tags/tag163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2*i*1"/>
  <p:tag name="KSO_WM_BEAUTIFY_FLAG" val="#wm#"/>
  <p:tag name="KSO_WM_TAG_VERSION" val="1.0"/>
  <p:tag name="KSO_WM_CHIP_GROUPID" val="62ece17a295c1bf6da6cd58d"/>
  <p:tag name="KSO_WM_CHIP_XID" val="62ece1e0295c1bf6da6cd744"/>
  <p:tag name="KSO_WM_UNIT_DEC_AREA_ID" val="774289df88ce44bbad20bda4165a9cf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68cebace26e4bd99ef07fabaf26ac25"/>
  <p:tag name="KSO_WM_SLIDE_BACKGROUND_TYPE" val="general"/>
</p:tagLst>
</file>

<file path=ppt/tags/tag164.xml><?xml version="1.0" encoding="utf-8"?>
<p:tagLst xmlns:p="http://schemas.openxmlformats.org/presentationml/2006/main">
  <p:tag name="KSO_WM_UNIT_SUBTYPE" val="w"/>
  <p:tag name="KSO_WM_TEMPLATE_CATEGORY" val="chip"/>
  <p:tag name="KSO_WM_TEMPLATE_INDEX" val="20225440"/>
  <p:tag name="KSO_WM_UNIT_TYPE" val="i"/>
  <p:tag name="KSO_WM_UNIT_INDEX" val="1"/>
  <p:tag name="KSO_WM_UNIT_ID" val="chip20225440_3*i*1"/>
  <p:tag name="KSO_WM_BEAUTIFY_FLAG" val="#wm#"/>
  <p:tag name="KSO_WM_TAG_VERSION" val="1.0"/>
  <p:tag name="KSO_WM_CHIP_GROUPID" val="62ece17a295c1bf6da6cd58d"/>
  <p:tag name="KSO_WM_CHIP_XID" val="62ece1e0295c1bf6da6cd743"/>
  <p:tag name="KSO_WM_UNIT_DEC_AREA_ID" val="9c99e7ff655747748afd789568cdbe9f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b3956212a904d3aa61e152552919798"/>
  <p:tag name="KSO_WM_SLIDE_BACKGROUND_TYPE" val="general"/>
</p:tagLst>
</file>

<file path=ppt/tags/tag165.xml><?xml version="1.0" encoding="utf-8"?>
<p:tagLst xmlns:p="http://schemas.openxmlformats.org/presentationml/2006/main">
  <p:tag name="KSO_WM_UNIT_SUBTYPE" val="t"/>
  <p:tag name="KSO_WM_TEMPLATE_CATEGORY" val="chip"/>
  <p:tag name="KSO_WM_TEMPLATE_INDEX" val="20225440"/>
  <p:tag name="KSO_WM_UNIT_TYPE" val="i"/>
  <p:tag name="KSO_WM_UNIT_INDEX" val="1"/>
  <p:tag name="KSO_WM_UNIT_ID" val="chip20225440_4*i*1"/>
  <p:tag name="KSO_WM_BEAUTIFY_FLAG" val="#wm#"/>
  <p:tag name="KSO_WM_TAG_VERSION" val="1.0"/>
  <p:tag name="KSO_WM_CHIP_GROUPID" val="62ece17a295c1bf6da6cd58d"/>
  <p:tag name="KSO_WM_CHIP_XID" val="62ece1e0295c1bf6da6cd742"/>
  <p:tag name="KSO_WM_UNIT_DEC_AREA_ID" val="202f9e1a90f84eaf95a1a239a0494e03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201fe746f2740aa87424fa9f9787a2c"/>
  <p:tag name="KSO_WM_SLIDE_BACKGROUND_TYPE" val="general"/>
</p:tagLst>
</file>

<file path=ppt/tags/tag166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67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68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69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2*i*1"/>
  <p:tag name="KSO_WM_BEAUTIFY_FLAG" val="#wm#"/>
  <p:tag name="KSO_WM_TAG_VERSION" val="1.0"/>
  <p:tag name="KSO_WM_CHIP_GROUPID" val="62ece17a295c1bf6da6cd58d"/>
  <p:tag name="KSO_WM_CHIP_XID" val="62ece1e0295c1bf6da6cd744"/>
  <p:tag name="KSO_WM_UNIT_DEC_AREA_ID" val="2bc9773c16144ef7bf97a771e00c11d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8e70da7e0844b8da05c4e66642ab4cf"/>
  <p:tag name="KSO_WM_SLIDE_BACKGROUND_TYPE" val="frame"/>
</p:tagLst>
</file>

<file path=ppt/tags/tag1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22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0522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837b50a6a891b1f9db06a2"/>
  <p:tag name="KSO_WM_CHIP_XID" val="618b765618adb49c6c1f289f"/>
</p:tagLst>
</file>

<file path=ppt/tags/tag172.xml><?xml version="1.0" encoding="utf-8"?>
<p:tagLst xmlns:p="http://schemas.openxmlformats.org/presentationml/2006/main">
  <p:tag name="KSO_WM_UNIT_SUBTYPE" val="t"/>
  <p:tag name="KSO_WM_TEMPLATE_CATEGORY" val="chip"/>
  <p:tag name="KSO_WM_TEMPLATE_INDEX" val="20225440"/>
  <p:tag name="KSO_WM_UNIT_TYPE" val="i"/>
  <p:tag name="KSO_WM_UNIT_INDEX" val="1"/>
  <p:tag name="KSO_WM_UNIT_ID" val="chip20225440_4*i*1"/>
  <p:tag name="KSO_WM_BEAUTIFY_FLAG" val="#wm#"/>
  <p:tag name="KSO_WM_TAG_VERSION" val="1.0"/>
  <p:tag name="KSO_WM_CHIP_GROUPID" val="62ece17a295c1bf6da6cd58d"/>
  <p:tag name="KSO_WM_CHIP_XID" val="62ece1e0295c1bf6da6cd742"/>
  <p:tag name="KSO_WM_UNIT_DEC_AREA_ID" val="b96153d64f3b470484b79db9eac9a044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c302de6350e42a2a92c6f40337b8766"/>
  <p:tag name="KSO_WM_SLIDE_BACKGROUND_TYPE" val="frame"/>
</p:tagLst>
</file>

<file path=ppt/tags/tag173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4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6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7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78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2*i*1"/>
  <p:tag name="KSO_WM_BEAUTIFY_FLAG" val="#wm#"/>
  <p:tag name="KSO_WM_TAG_VERSION" val="1.0"/>
  <p:tag name="KSO_WM_CHIP_GROUPID" val="62ece17a295c1bf6da6cd58d"/>
  <p:tag name="KSO_WM_CHIP_XID" val="62ece1e0295c1bf6da6cd744"/>
  <p:tag name="KSO_WM_UNIT_DEC_AREA_ID" val="481ccd5452214e8696d213ac616229b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435847871754fab8727db7c7425ed59"/>
  <p:tag name="KSO_WM_SLIDE_BACKGROUND_TYPE" val="leftRight"/>
</p:tagLst>
</file>

<file path=ppt/tags/tag1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22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22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837b50a6a891b1f9db06a2"/>
  <p:tag name="KSO_WM_CHIP_XID" val="618b765618adb49c6c1f28a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1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2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3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4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5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86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2*i*1"/>
  <p:tag name="KSO_WM_BEAUTIFY_FLAG" val="#wm#"/>
  <p:tag name="KSO_WM_TAG_VERSION" val="1.0"/>
  <p:tag name="KSO_WM_CHIP_GROUPID" val="62ece17a295c1bf6da6cd58d"/>
  <p:tag name="KSO_WM_CHIP_XID" val="62ece1e0295c1bf6da6cd744"/>
  <p:tag name="KSO_WM_UNIT_DEC_AREA_ID" val="7dd53893f06446b2b64271671b384c3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f2819a808e694dd784bcbad9bef2fe81"/>
  <p:tag name="KSO_WM_SLIDE_BACKGROUND_TYPE" val="topBottom"/>
</p:tagLst>
</file>

<file path=ppt/tags/tag18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22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22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837b50a6a891b1f9db06a2"/>
  <p:tag name="KSO_WM_CHIP_XID" val="618b765618adb49c6c1f28a1"/>
</p:tagLst>
</file>

<file path=ppt/tags/tag188.xml><?xml version="1.0" encoding="utf-8"?>
<p:tagLst xmlns:p="http://schemas.openxmlformats.org/presentationml/2006/main">
  <p:tag name="KSO_WM_UNIT_SUBTYPE" val="t"/>
  <p:tag name="KSO_WM_TEMPLATE_CATEGORY" val="chip"/>
  <p:tag name="KSO_WM_TEMPLATE_INDEX" val="20225440"/>
  <p:tag name="KSO_WM_UNIT_TYPE" val="i"/>
  <p:tag name="KSO_WM_UNIT_INDEX" val="1"/>
  <p:tag name="KSO_WM_UNIT_ID" val="chip20225440_4*i*1"/>
  <p:tag name="KSO_WM_BEAUTIFY_FLAG" val="#wm#"/>
  <p:tag name="KSO_WM_TAG_VERSION" val="1.0"/>
  <p:tag name="KSO_WM_CHIP_GROUPID" val="62ece17a295c1bf6da6cd58d"/>
  <p:tag name="KSO_WM_CHIP_XID" val="62ece1e0295c1bf6da6cd742"/>
  <p:tag name="KSO_WM_UNIT_DEC_AREA_ID" val="7377ae2e13c44d54966e82bc4c5c1759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2740cc5cdce4513abab73867039509c"/>
  <p:tag name="KSO_WM_SLIDE_BACKGROUND_TYPE" val="topBottom"/>
</p:tagLst>
</file>

<file path=ppt/tags/tag189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1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2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3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4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95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2*i*1"/>
  <p:tag name="KSO_WM_BEAUTIFY_FLAG" val="#wm#"/>
  <p:tag name="KSO_WM_TAG_VERSION" val="1.0"/>
  <p:tag name="KSO_WM_CHIP_GROUPID" val="62ece17a295c1bf6da6cd58d"/>
  <p:tag name="KSO_WM_CHIP_XID" val="62ece1e0295c1bf6da6cd744"/>
  <p:tag name="KSO_WM_UNIT_DEC_AREA_ID" val="78f8488148ca4e4e8cf3ca7e7ce2d02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c60e00786c44dddae138ba8f5daee46"/>
  <p:tag name="KSO_WM_SLIDE_BACKGROUND_TYPE" val="bottomTop"/>
</p:tagLst>
</file>

<file path=ppt/tags/tag19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22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22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837b50a6a891b1f9db06a2"/>
  <p:tag name="KSO_WM_CHIP_XID" val="618b765618adb49c6c1f28a2"/>
</p:tagLst>
</file>

<file path=ppt/tags/tag197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98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99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1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2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203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2*i*1"/>
  <p:tag name="KSO_WM_BEAUTIFY_FLAG" val="#wm#"/>
  <p:tag name="KSO_WM_TAG_VERSION" val="1.0"/>
  <p:tag name="KSO_WM_CHIP_GROUPID" val="62ece17a295c1bf6da6cd58d"/>
  <p:tag name="KSO_WM_CHIP_XID" val="62ece1e0295c1bf6da6cd744"/>
  <p:tag name="KSO_WM_UNIT_DEC_AREA_ID" val="11e12f81f431486b9d8b7ad0dc7243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5137326ae054857a4ef876d7fda4a19"/>
  <p:tag name="KSO_WM_SLIDE_BACKGROUND_TYPE" val="navigation"/>
</p:tagLst>
</file>

<file path=ppt/tags/tag20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22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22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837b50a6a891b1f9db06a2"/>
  <p:tag name="KSO_WM_CHIP_XID" val="618b765618adb49c6c1f28a3"/>
</p:tagLst>
</file>

<file path=ppt/tags/tag205.xml><?xml version="1.0" encoding="utf-8"?>
<p:tagLst xmlns:p="http://schemas.openxmlformats.org/presentationml/2006/main">
  <p:tag name="KSO_WM_UNIT_SUBTYPE" val="t"/>
  <p:tag name="KSO_WM_TEMPLATE_CATEGORY" val="chip"/>
  <p:tag name="KSO_WM_TEMPLATE_INDEX" val="20225440"/>
  <p:tag name="KSO_WM_UNIT_TYPE" val="i"/>
  <p:tag name="KSO_WM_UNIT_INDEX" val="1"/>
  <p:tag name="KSO_WM_UNIT_ID" val="chip20225440_4*i*1"/>
  <p:tag name="KSO_WM_BEAUTIFY_FLAG" val="#wm#"/>
  <p:tag name="KSO_WM_TAG_VERSION" val="1.0"/>
  <p:tag name="KSO_WM_CHIP_GROUPID" val="62ece17a295c1bf6da6cd58d"/>
  <p:tag name="KSO_WM_CHIP_XID" val="62ece1e0295c1bf6da6cd742"/>
  <p:tag name="KSO_WM_UNIT_DEC_AREA_ID" val="02ababfafdfc40329ddcaf92abb0816c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ab3c1cc986548df954930fb38d4fdf4"/>
  <p:tag name="KSO_WM_SLIDE_BACKGROUND_TYPE" val="navigation"/>
</p:tagLst>
</file>

<file path=ppt/tags/tag206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07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08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09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11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12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13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214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2*i*1"/>
  <p:tag name="KSO_WM_BEAUTIFY_FLAG" val="#wm#"/>
  <p:tag name="KSO_WM_TAG_VERSION" val="1.0"/>
  <p:tag name="KSO_WM_CHIP_GROUPID" val="62ece17a295c1bf6da6cd58d"/>
  <p:tag name="KSO_WM_CHIP_XID" val="62ece1e0295c1bf6da6cd744"/>
  <p:tag name="KSO_WM_UNIT_DEC_AREA_ID" val="7a581fc7e48f4e52bb745207c1aa1b9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9fc546da384431fbca0263ad6552da4"/>
  <p:tag name="KSO_WM_SLIDE_BACKGROUND_TYPE" val="belt"/>
</p:tagLst>
</file>

<file path=ppt/tags/tag2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22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22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837b50a6a891b1f9db06a2"/>
  <p:tag name="KSO_WM_CHIP_XID" val="618b765618adb49c6c1f28a4"/>
</p:tagLst>
</file>

<file path=ppt/tags/tag216.xml><?xml version="1.0" encoding="utf-8"?>
<p:tagLst xmlns:p="http://schemas.openxmlformats.org/presentationml/2006/main">
  <p:tag name="KSO_WM_UNIT_SUBTYPE" val="t"/>
  <p:tag name="KSO_WM_TEMPLATE_CATEGORY" val="chip"/>
  <p:tag name="KSO_WM_TEMPLATE_INDEX" val="20225440"/>
  <p:tag name="KSO_WM_UNIT_TYPE" val="i"/>
  <p:tag name="KSO_WM_UNIT_INDEX" val="1"/>
  <p:tag name="KSO_WM_UNIT_ID" val="chip20225440_4*i*1"/>
  <p:tag name="KSO_WM_BEAUTIFY_FLAG" val="#wm#"/>
  <p:tag name="KSO_WM_TAG_VERSION" val="1.0"/>
  <p:tag name="KSO_WM_CHIP_GROUPID" val="62ece17a295c1bf6da6cd58d"/>
  <p:tag name="KSO_WM_CHIP_XID" val="62ece1e0295c1bf6da6cd742"/>
  <p:tag name="KSO_WM_UNIT_DEC_AREA_ID" val="182c57ba621742b49e764c499ad69c15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d695aa1609041729d5e4b495263ea7a"/>
  <p:tag name="KSO_WM_SLIDE_BACKGROUND_TYPE" val="belt"/>
</p:tagLst>
</file>

<file path=ppt/tags/tag217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18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19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21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2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5440"/>
</p:tagLst>
</file>

<file path=ppt/tags/tag2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5440"/>
</p:tagLst>
</file>

<file path=ppt/tags/tag2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5440"/>
  <p:tag name="KSO_WM_CHIP_COLORING" val="1"/>
</p:tagLst>
</file>

<file path=ppt/tags/tag228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14*i*1"/>
  <p:tag name="KSO_WM_BEAUTIFY_FLAG" val="#wm#"/>
  <p:tag name="KSO_WM_TAG_VERSION" val="1.0"/>
  <p:tag name="KSO_WM_CHIP_GROUPID" val="62ece17a295c1bf6da6cd58d"/>
  <p:tag name="KSO_WM_CHIP_XID" val="62ece1e0295c1bf6da6cd747"/>
  <p:tag name="KSO_WM_UNIT_DEC_AREA_ID" val="9c678489c4774e12b3b24692dccc63d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6635ca440fe48b6827caef9cd329f99"/>
</p:tagLst>
</file>

<file path=ppt/tags/tag229.xml><?xml version="1.0" encoding="utf-8"?>
<p:tagLst xmlns:p="http://schemas.openxmlformats.org/presentationml/2006/main">
  <p:tag name="KSO_WM_UNIT_SUBTYPE" val="w"/>
  <p:tag name="KSO_WM_TEMPLATE_CATEGORY" val="chip"/>
  <p:tag name="KSO_WM_TEMPLATE_INDEX" val="20225440"/>
  <p:tag name="KSO_WM_UNIT_TYPE" val="i"/>
  <p:tag name="KSO_WM_UNIT_INDEX" val="1"/>
  <p:tag name="KSO_WM_UNIT_ID" val="chip20225440_15*i*1"/>
  <p:tag name="KSO_WM_BEAUTIFY_FLAG" val="#wm#"/>
  <p:tag name="KSO_WM_TAG_VERSION" val="1.0"/>
  <p:tag name="KSO_WM_CHIP_GROUPID" val="62ece17a295c1bf6da6cd58d"/>
  <p:tag name="KSO_WM_CHIP_XID" val="62ece1e0295c1bf6da6cd745"/>
  <p:tag name="KSO_WM_UNIT_DEC_AREA_ID" val="c961e67ca28e4a9f94a08034256f92d0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80981038697047c285d1067693db043d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SUBTYPE" val="u"/>
  <p:tag name="KSO_WM_TEMPLATE_CATEGORY" val="chip"/>
  <p:tag name="KSO_WM_TEMPLATE_INDEX" val="20225440"/>
  <p:tag name="KSO_WM_UNIT_TYPE" val="i"/>
  <p:tag name="KSO_WM_UNIT_INDEX" val="1"/>
  <p:tag name="KSO_WM_UNIT_ID" val="chip20225440_16*i*1"/>
  <p:tag name="KSO_WM_BEAUTIFY_FLAG" val="#wm#"/>
  <p:tag name="KSO_WM_TAG_VERSION" val="1.0"/>
  <p:tag name="KSO_WM_CHIP_GROUPID" val="62ece17a295c1bf6da6cd58d"/>
  <p:tag name="KSO_WM_CHIP_XID" val="62ece1e0295c1bf6da6cd746"/>
  <p:tag name="KSO_WM_UNIT_DEC_AREA_ID" val="5bbc905da61c4d4b831f20d953993382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7abdf52375e4d2197de6ec4dfdd84fc"/>
</p:tagLst>
</file>

<file path=ppt/tags/tag2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4.xml><?xml version="1.0" encoding="utf-8"?>
<p:tagLst xmlns:p="http://schemas.openxmlformats.org/presentationml/2006/main">
  <p:tag name="KSO_WM_UNIT_SUBTYPE" val="a"/>
  <p:tag name="KSO_WM_UNIT_PRESET_TEXT" val="单击此处添加正文，文字是您思想的提炼，请言简意赅地阐述您的观点。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5440_1*f*1"/>
  <p:tag name="KSO_WM_TEMPLATE_CATEGORY" val="custom"/>
  <p:tag name="KSO_WM_TEMPLATE_INDEX" val="20225440"/>
  <p:tag name="KSO_WM_UNIT_LAYERLEVEL" val="1"/>
  <p:tag name="KSO_WM_TAG_VERSION" val="1.0"/>
  <p:tag name="KSO_WM_BEAUTIFY_FLAG" val="#wm#"/>
  <p:tag name="KSO_WM_UNIT_DEFAULT_FONT" val="14;14;2"/>
  <p:tag name="KSO_WM_UNIT_BLOCK" val="0"/>
  <p:tag name="KSO_WM_UNIT_DEC_AREA_ID" val="e3b02a8feec94c5b83512b0355b433c3"/>
  <p:tag name="KSO_WM_CHIP_GROUPID" val="619dee1756c5b5f57912a6e0"/>
  <p:tag name="KSO_WM_CHIP_XID" val="619dee1756c5b5f57912a6dd"/>
  <p:tag name="KSO_WM_CHIP_FILLAREA_FILL_RULE" val="{&quot;fill_align&quot;:&quot;lt&quot;,&quot;fill_mode&quot;:&quot;adaptive&quot;,&quot;sacle_strategy&quot;:&quot;smart&quot;}"/>
  <p:tag name="KSO_WM_ASSEMBLE_CHIP_INDEX" val="7ba3d70886ed4c1e9708ceec7feb8ea2"/>
  <p:tag name="KSO_WM_UNIT_TEXT_FILL_FORE_SCHEMECOLOR_INDEX_BRIGHTNESS" val="0.15"/>
  <p:tag name="KSO_WM_UNIT_TEXT_FILL_FORE_SCHEMECOLOR_INDEX" val="13"/>
  <p:tag name="KSO_WM_UNIT_TEXT_FILL_TYPE" val="1"/>
  <p:tag name="KSO_WM_TEMPLATE_ASSEMBLE_XID" val="6320368fcc555229d439ee34"/>
  <p:tag name="KSO_WM_TEMPLATE_ASSEMBLE_GROUPID" val="62ece17a295c1bf6da6cd58d"/>
</p:tagLst>
</file>

<file path=ppt/tags/tag235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宣传册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5440_1*a*1"/>
  <p:tag name="KSO_WM_TEMPLATE_CATEGORY" val="custom"/>
  <p:tag name="KSO_WM_TEMPLATE_INDEX" val="20225440"/>
  <p:tag name="KSO_WM_UNIT_LAYERLEVEL" val="1"/>
  <p:tag name="KSO_WM_TAG_VERSION" val="1.0"/>
  <p:tag name="KSO_WM_BEAUTIFY_FLAG" val="#wm#"/>
  <p:tag name="KSO_WM_UNIT_DEFAULT_FONT" val="44;48;2"/>
  <p:tag name="KSO_WM_UNIT_BLOCK" val="0"/>
  <p:tag name="KSO_WM_UNIT_DEC_AREA_ID" val="7f94ed65e4bd46408c0ebd53772e1664"/>
  <p:tag name="KSO_WM_CHIP_GROUPID" val="619dee1756c5b5f57912a6e0"/>
  <p:tag name="KSO_WM_CHIP_XID" val="619dee1756c5b5f57912a6dd"/>
  <p:tag name="KSO_WM_CHIP_FILLAREA_FILL_RULE" val="{&quot;fill_align&quot;:&quot;lt&quot;,&quot;fill_mode&quot;:&quot;adaptive&quot;,&quot;sacle_strategy&quot;:&quot;smart&quot;}"/>
  <p:tag name="KSO_WM_ASSEMBLE_CHIP_INDEX" val="7ba3d70886ed4c1e9708ceec7feb8ea2"/>
  <p:tag name="KSO_WM_UNIT_TEXT_FILL_FORE_SCHEMECOLOR_INDEX_BRIGHTNESS" val="-0.5"/>
  <p:tag name="KSO_WM_UNIT_TEXT_FILL_FORE_SCHEMECOLOR_INDEX" val="5"/>
  <p:tag name="KSO_WM_UNIT_TEXT_FILL_TYPE" val="1"/>
  <p:tag name="KSO_WM_TEMPLATE_ASSEMBLE_XID" val="6320368fcc555229d439ee34"/>
  <p:tag name="KSO_WM_TEMPLATE_ASSEMBLE_GROUPID" val="62ece17a295c1bf6da6cd58d"/>
</p:tagLst>
</file>

<file path=ppt/tags/tag23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5440_1*b*1"/>
  <p:tag name="KSO_WM_TEMPLATE_CATEGORY" val="custom"/>
  <p:tag name="KSO_WM_TEMPLATE_INDEX" val="20225440"/>
  <p:tag name="KSO_WM_UNIT_LAYERLEVEL" val="1"/>
  <p:tag name="KSO_WM_TAG_VERSION" val="1.0"/>
  <p:tag name="KSO_WM_BEAUTIFY_FLAG" val="#wm#"/>
  <p:tag name="KSO_WM_UNIT_DEFAULT_FONT" val="30;32;2"/>
  <p:tag name="KSO_WM_UNIT_BLOCK" val="0"/>
  <p:tag name="KSO_WM_UNIT_DEC_AREA_ID" val="8da3e1dc1e5b417a9625be4e13a66b92"/>
  <p:tag name="KSO_WM_CHIP_GROUPID" val="619dee1756c5b5f57912a6e0"/>
  <p:tag name="KSO_WM_CHIP_XID" val="619dee1756c5b5f57912a6dd"/>
  <p:tag name="KSO_WM_CHIP_FILLAREA_FILL_RULE" val="{&quot;fill_align&quot;:&quot;lt&quot;,&quot;fill_mode&quot;:&quot;adaptive&quot;,&quot;sacle_strategy&quot;:&quot;smart&quot;}"/>
  <p:tag name="KSO_WM_ASSEMBLE_CHIP_INDEX" val="7ba3d70886ed4c1e9708ceec7feb8ea2"/>
  <p:tag name="KSO_WM_UNIT_TEXT_FILL_FORE_SCHEMECOLOR_INDEX_BRIGHTNESS" val="0.15"/>
  <p:tag name="KSO_WM_UNIT_TEXT_FILL_FORE_SCHEMECOLOR_INDEX" val="13"/>
  <p:tag name="KSO_WM_UNIT_TEXT_FILL_TYPE" val="1"/>
  <p:tag name="KSO_WM_TEMPLATE_ASSEMBLE_XID" val="6320368fcc555229d439ee34"/>
  <p:tag name="KSO_WM_TEMPLATE_ASSEMBLE_GROUPID" val="62ece17a295c1bf6da6cd58d"/>
</p:tagLst>
</file>

<file path=ppt/tags/tag237.xml><?xml version="1.0" encoding="utf-8"?>
<p:tagLst xmlns:p="http://schemas.openxmlformats.org/presentationml/2006/main">
  <p:tag name="KSO_WM_UNIT_SUBTYPE" val="a"/>
  <p:tag name="KSO_WM_UNIT_PRESET_TEXT" val="202X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25440_1*f*2"/>
  <p:tag name="KSO_WM_TEMPLATE_CATEGORY" val="custom"/>
  <p:tag name="KSO_WM_TEMPLATE_INDEX" val="20225440"/>
  <p:tag name="KSO_WM_UNIT_LAYERLEVEL" val="1"/>
  <p:tag name="KSO_WM_TAG_VERSION" val="1.0"/>
  <p:tag name="KSO_WM_BEAUTIFY_FLAG" val="#wm#"/>
  <p:tag name="KSO_WM_UNIT_DEFAULT_FONT" val="54;56;2"/>
  <p:tag name="KSO_WM_UNIT_BLOCK" val="0"/>
  <p:tag name="KSO_WM_UNIT_DEC_AREA_ID" val="25b08462c4c44450afb8a38bb77b575f"/>
  <p:tag name="KSO_WM_CHIP_GROUPID" val="619dee1756c5b5f57912a6e0"/>
  <p:tag name="KSO_WM_CHIP_XID" val="619dee1756c5b5f57912a6dd"/>
  <p:tag name="KSO_WM_CHIP_FILLAREA_FILL_RULE" val="{&quot;fill_align&quot;:&quot;lt&quot;,&quot;fill_mode&quot;:&quot;adaptive&quot;,&quot;sacle_strategy&quot;:&quot;smart&quot;}"/>
  <p:tag name="KSO_WM_ASSEMBLE_CHIP_INDEX" val="7ba3d70886ed4c1e9708ceec7feb8ea2"/>
  <p:tag name="KSO_WM_UNIT_TEXT_FILL_FORE_SCHEMECOLOR_INDEX_BRIGHTNESS" val="0.15"/>
  <p:tag name="KSO_WM_UNIT_TEXT_FILL_FORE_SCHEMECOLOR_INDEX" val="13"/>
  <p:tag name="KSO_WM_UNIT_TEXT_FILL_TYPE" val="1"/>
  <p:tag name="KSO_WM_TEMPLATE_ASSEMBLE_XID" val="6320368fcc555229d439ee34"/>
  <p:tag name="KSO_WM_TEMPLATE_ASSEMBLE_GROUPID" val="62ece17a295c1bf6da6cd58d"/>
</p:tagLst>
</file>

<file path=ppt/tags/tag238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2*i*1"/>
  <p:tag name="KSO_WM_BEAUTIFY_FLAG" val="#wm#"/>
  <p:tag name="KSO_WM_TAG_VERSION" val="1.0"/>
  <p:tag name="KSO_WM_CHIP_GROUPID" val="62ece17a295c1bf6da6cd58d"/>
  <p:tag name="KSO_WM_CHIP_XID" val="62ece1e0295c1bf6da6cd744"/>
  <p:tag name="KSO_WM_UNIT_DEC_AREA_ID" val="774289df88ce44bbad20bda4165a9cf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68cebace26e4bd99ef07fabaf26ac25"/>
</p:tagLst>
</file>

<file path=ppt/tags/tag239.xml><?xml version="1.0" encoding="utf-8"?>
<p:tagLst xmlns:p="http://schemas.openxmlformats.org/presentationml/2006/main">
  <p:tag name="KSO_WM_UNIT_SUBTYPE" val="w"/>
  <p:tag name="KSO_WM_TEMPLATE_CATEGORY" val="chip"/>
  <p:tag name="KSO_WM_TEMPLATE_INDEX" val="20225440"/>
  <p:tag name="KSO_WM_UNIT_TYPE" val="i"/>
  <p:tag name="KSO_WM_UNIT_INDEX" val="1"/>
  <p:tag name="KSO_WM_UNIT_ID" val="chip20225440_3*i*1"/>
  <p:tag name="KSO_WM_BEAUTIFY_FLAG" val="#wm#"/>
  <p:tag name="KSO_WM_TAG_VERSION" val="1.0"/>
  <p:tag name="KSO_WM_CHIP_GROUPID" val="62ece17a295c1bf6da6cd58d"/>
  <p:tag name="KSO_WM_CHIP_XID" val="62ece1e0295c1bf6da6cd743"/>
  <p:tag name="KSO_WM_UNIT_DEC_AREA_ID" val="9c99e7ff655747748afd789568cdbe9f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b3956212a904d3aa61e152552919798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SUBTYPE" val="t"/>
  <p:tag name="KSO_WM_TEMPLATE_CATEGORY" val="chip"/>
  <p:tag name="KSO_WM_TEMPLATE_INDEX" val="20225440"/>
  <p:tag name="KSO_WM_UNIT_TYPE" val="i"/>
  <p:tag name="KSO_WM_UNIT_INDEX" val="1"/>
  <p:tag name="KSO_WM_UNIT_ID" val="chip20225440_4*i*1"/>
  <p:tag name="KSO_WM_BEAUTIFY_FLAG" val="#wm#"/>
  <p:tag name="KSO_WM_TAG_VERSION" val="1.0"/>
  <p:tag name="KSO_WM_CHIP_GROUPID" val="62ece17a295c1bf6da6cd58d"/>
  <p:tag name="KSO_WM_CHIP_XID" val="62ece1e0295c1bf6da6cd742"/>
  <p:tag name="KSO_WM_UNIT_DEC_AREA_ID" val="202f9e1a90f84eaf95a1a239a0494e03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201fe746f2740aa87424fa9f9787a2c"/>
</p:tagLst>
</file>

<file path=ppt/tags/tag2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6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6*i*1"/>
  <p:tag name="KSO_WM_BEAUTIFY_FLAG" val="#wm#"/>
  <p:tag name="KSO_WM_TAG_VERSION" val="1.0"/>
  <p:tag name="KSO_WM_CHIP_GROUPID" val="62ece17a295c1bf6da6cd58d"/>
  <p:tag name="KSO_WM_CHIP_XID" val="62ece1e0295c1bf6da6cd741"/>
  <p:tag name="KSO_WM_UNIT_DEC_AREA_ID" val="c0ddcbb9fa3c4428a4da334084f9e30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12aab7f49e840d381e00a868930fe7e"/>
</p:tagLst>
</file>

<file path=ppt/tags/tag247.xml><?xml version="1.0" encoding="utf-8"?>
<p:tagLst xmlns:p="http://schemas.openxmlformats.org/presentationml/2006/main">
  <p:tag name="KSO_WM_UNIT_SUBTYPE" val="w"/>
  <p:tag name="KSO_WM_TEMPLATE_CATEGORY" val="chip"/>
  <p:tag name="KSO_WM_TEMPLATE_INDEX" val="20225440"/>
  <p:tag name="KSO_WM_UNIT_TYPE" val="i"/>
  <p:tag name="KSO_WM_UNIT_INDEX" val="1"/>
  <p:tag name="KSO_WM_UNIT_ID" val="chip20225440_8*i*1"/>
  <p:tag name="KSO_WM_BEAUTIFY_FLAG" val="#wm#"/>
  <p:tag name="KSO_WM_TAG_VERSION" val="1.0"/>
  <p:tag name="KSO_WM_CHIP_GROUPID" val="62ece17a295c1bf6da6cd58d"/>
  <p:tag name="KSO_WM_CHIP_XID" val="62ece1e0295c1bf6da6cd73f"/>
  <p:tag name="KSO_WM_UNIT_DEC_AREA_ID" val="6c2463a77a28448d8b67d114dd422e0a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9a55039c62d44f8b7ca33d99e3aeb49"/>
</p:tagLst>
</file>

<file path=ppt/tags/tag248.xml><?xml version="1.0" encoding="utf-8"?>
<p:tagLst xmlns:p="http://schemas.openxmlformats.org/presentationml/2006/main">
  <p:tag name="KSO_WM_UNIT_SUBTYPE" val="u"/>
  <p:tag name="KSO_WM_TEMPLATE_CATEGORY" val="chip"/>
  <p:tag name="KSO_WM_TEMPLATE_INDEX" val="20225440"/>
  <p:tag name="KSO_WM_UNIT_TYPE" val="i"/>
  <p:tag name="KSO_WM_UNIT_INDEX" val="1"/>
  <p:tag name="KSO_WM_UNIT_ID" val="chip20225440_7*i*1"/>
  <p:tag name="KSO_WM_BEAUTIFY_FLAG" val="#wm#"/>
  <p:tag name="KSO_WM_TAG_VERSION" val="1.0"/>
  <p:tag name="KSO_WM_CHIP_GROUPID" val="62ece17a295c1bf6da6cd58d"/>
  <p:tag name="KSO_WM_CHIP_XID" val="62ece1e0295c1bf6da6cd740"/>
  <p:tag name="KSO_WM_UNIT_DEC_AREA_ID" val="4241e2f243b646b4ae3a7967617282d7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3bfe53b55b14928905ff02803c46fec"/>
</p:tagLst>
</file>

<file path=ppt/tags/tag2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5440_1*i*1"/>
  <p:tag name="KSO_WM_TEMPLATE_CATEGORY" val="custom"/>
  <p:tag name="KSO_WM_TEMPLATE_INDEX" val="20225440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fcd3411ab1944519ad1ef1372afc0557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d6c9cc178bec47d997dc52c7cbf45db4&quot;,&quot;X&quot;:{&quot;Pos&quot;:1},&quot;Y&quot;:{&quot;Pos&quot;:2}},&quot;whChangeMode&quot;:0}"/>
  <p:tag name="KSO_WM_CHIP_GROUPID" val="625d08b3fa96911f2192583f"/>
  <p:tag name="KSO_WM_CHIP_XID" val="625d08b3fa96911f2192583c"/>
  <p:tag name="KSO_WM_CHIP_FILLAREA_FILL_RULE" val="{&quot;fill_align&quot;:&quot;lt&quot;,&quot;fill_mode&quot;:&quot;adaptive&quot;,&quot;sacle_strategy&quot;:&quot;smart&quot;}"/>
  <p:tag name="KSO_WM_UNIT_DEC_SUPPORTCHANGEPIC" val="0"/>
  <p:tag name="KSO_WM_UNIT_DEC_CHANGEPICRESERVED" val="0"/>
  <p:tag name="KSO_WM_ASSEMBLE_CHIP_INDEX" val="3368f790ed244de3b1734574be00387d"/>
  <p:tag name="KSO_WM_UNIT_LINE_FORE_SCHEMECOLOR_INDEX_BRIGHTNESS" val="0"/>
  <p:tag name="KSO_WM_UNIT_LINE_FORE_SCHEMECOLOR_INDEX" val="5"/>
  <p:tag name="KSO_WM_UNIT_LINE_FILL_TYPE" val="2"/>
  <p:tag name="KSO_WM_TEMPLATE_ASSEMBLE_XID" val="6320368dcc555229d439ede4"/>
  <p:tag name="KSO_WM_TEMPLATE_ASSEMBLE_GROUPID" val="62ece17a295c1bf6da6cd58d"/>
</p:tagLst>
</file>

<file path=ppt/tags/tag253.xml><?xml version="1.0" encoding="utf-8"?>
<p:tagLst xmlns:p="http://schemas.openxmlformats.org/presentationml/2006/main">
  <p:tag name="KSO_WM_UNIT_DEFAULT_FONT" val="20;24;2"/>
  <p:tag name="KSO_WM_UNIT_BLOCK" val="0"/>
  <p:tag name="KSO_WM_UNIT_DEC_AREA_ID" val="d6c9cc178bec47d997dc52c7cbf45db4"/>
  <p:tag name="KSO_WM_UNIT_ISCONTENTSTITLE" val="0"/>
  <p:tag name="KSO_WM_UNIT_ISNUMDGMTITLE" val="0"/>
  <p:tag name="KSO_WM_UNIT_PRESET_TEXT" val="单击此处添加副标题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5440_1*b*1"/>
  <p:tag name="KSO_WM_TEMPLATE_CATEGORY" val="custom"/>
  <p:tag name="KSO_WM_TEMPLATE_INDEX" val="20225440"/>
  <p:tag name="KSO_WM_UNIT_LAYERLEVEL" val="1"/>
  <p:tag name="KSO_WM_TAG_VERSION" val="1.0"/>
  <p:tag name="KSO_WM_BEAUTIFY_FLAG" val="#wm#"/>
  <p:tag name="KSO_WM_CHIP_GROUPID" val="625d08b3fa96911f2192583f"/>
  <p:tag name="KSO_WM_CHIP_XID" val="625d08b3fa96911f2192583c"/>
  <p:tag name="KSO_WM_CHIP_FILLAREA_FILL_RULE" val="{&quot;fill_align&quot;:&quot;lt&quot;,&quot;fill_mode&quot;:&quot;adaptive&quot;,&quot;sacle_strategy&quot;:&quot;smart&quot;}"/>
  <p:tag name="KSO_WM_ASSEMBLE_CHIP_INDEX" val="3368f790ed244de3b1734574be00387d"/>
  <p:tag name="KSO_WM_UNIT_TEXT_FILL_FORE_SCHEMECOLOR_INDEX_BRIGHTNESS" val="0.15"/>
  <p:tag name="KSO_WM_UNIT_TEXT_FILL_FORE_SCHEMECOLOR_INDEX" val="13"/>
  <p:tag name="KSO_WM_UNIT_TEXT_FILL_TYPE" val="1"/>
  <p:tag name="KSO_WM_TEMPLATE_ASSEMBLE_XID" val="6320368dcc555229d439ede4"/>
  <p:tag name="KSO_WM_TEMPLATE_ASSEMBLE_GROUPID" val="62ece17a295c1bf6da6cd58d"/>
</p:tagLst>
</file>

<file path=ppt/tags/tag254.xml><?xml version="1.0" encoding="utf-8"?>
<p:tagLst xmlns:p="http://schemas.openxmlformats.org/presentationml/2006/main">
  <p:tag name="KSO_WM_UNIT_DEFAULT_FONT" val="44;48;2"/>
  <p:tag name="KSO_WM_UNIT_BLOCK" val="0"/>
  <p:tag name="KSO_WM_UNIT_DEC_AREA_ID" val="3e216ae5afc94ac38c3799c403189ad5"/>
  <p:tag name="KSO_WM_UNIT_ISCONTENTSTITLE" val="0"/>
  <p:tag name="KSO_WM_UNIT_ISNUMDGMTITLE" val="0"/>
  <p:tag name="KSO_WM_UNIT_PRESET_TEXT" val="添加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5440_1*a*1"/>
  <p:tag name="KSO_WM_TEMPLATE_CATEGORY" val="custom"/>
  <p:tag name="KSO_WM_TEMPLATE_INDEX" val="20225440"/>
  <p:tag name="KSO_WM_UNIT_LAYERLEVEL" val="1"/>
  <p:tag name="KSO_WM_TAG_VERSION" val="1.0"/>
  <p:tag name="KSO_WM_BEAUTIFY_FLAG" val="#wm#"/>
  <p:tag name="KSO_WM_CHIP_GROUPID" val="625d08b3fa96911f2192583f"/>
  <p:tag name="KSO_WM_CHIP_XID" val="625d08b3fa96911f2192583c"/>
  <p:tag name="KSO_WM_CHIP_FILLAREA_FILL_RULE" val="{&quot;fill_align&quot;:&quot;lt&quot;,&quot;fill_mode&quot;:&quot;adaptive&quot;,&quot;sacle_strategy&quot;:&quot;smart&quot;}"/>
  <p:tag name="KSO_WM_ASSEMBLE_CHIP_INDEX" val="3368f790ed244de3b1734574be00387d"/>
  <p:tag name="KSO_WM_UNIT_TEXT_FILL_FORE_SCHEMECOLOR_INDEX_BRIGHTNESS" val="0.15"/>
  <p:tag name="KSO_WM_UNIT_TEXT_FILL_FORE_SCHEMECOLOR_INDEX" val="13"/>
  <p:tag name="KSO_WM_UNIT_TEXT_FILL_TYPE" val="1"/>
  <p:tag name="KSO_WM_TEMPLATE_ASSEMBLE_XID" val="6320368dcc555229d439ede4"/>
  <p:tag name="KSO_WM_TEMPLATE_ASSEMBLE_GROUPID" val="62ece17a295c1bf6da6cd58d"/>
</p:tagLst>
</file>

<file path=ppt/tags/tag255.xml><?xml version="1.0" encoding="utf-8"?>
<p:tagLst xmlns:p="http://schemas.openxmlformats.org/presentationml/2006/main">
  <p:tag name="KSO_WM_UNIT_DEFAULT_FONT" val="14;16;2"/>
  <p:tag name="KSO_WM_UNIT_BLOCK" val="0"/>
  <p:tag name="KSO_WM_UNIT_DEC_AREA_ID" val="456cbc7445634d0e9e9d76c0e0f15c80"/>
  <p:tag name="KSO_WM_UNIT_SUBTYPE" val="a"/>
  <p:tag name="KSO_WM_UNIT_PRESET_TEXT" val="单击此处添加正文，文字是您思想的提炼，为了演示发布的良好效果，请言简意赅地阐述您的观点。"/>
  <p:tag name="KSO_WM_UNIT_NOCLEAR" val="0"/>
  <p:tag name="KSO_WM_UNIT_VALUE" val="6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5440_1*f*1"/>
  <p:tag name="KSO_WM_TEMPLATE_CATEGORY" val="custom"/>
  <p:tag name="KSO_WM_TEMPLATE_INDEX" val="20225440"/>
  <p:tag name="KSO_WM_UNIT_LAYERLEVEL" val="1"/>
  <p:tag name="KSO_WM_TAG_VERSION" val="1.0"/>
  <p:tag name="KSO_WM_BEAUTIFY_FLAG" val="#wm#"/>
  <p:tag name="KSO_WM_CHIP_GROUPID" val="625d08b3fa96911f2192583f"/>
  <p:tag name="KSO_WM_CHIP_XID" val="625d08b3fa96911f2192583c"/>
  <p:tag name="KSO_WM_CHIP_FILLAREA_FILL_RULE" val="{&quot;fill_align&quot;:&quot;lt&quot;,&quot;fill_mode&quot;:&quot;adaptive&quot;,&quot;sacle_strategy&quot;:&quot;smart&quot;}"/>
  <p:tag name="KSO_WM_ASSEMBLE_CHIP_INDEX" val="3368f790ed244de3b1734574be00387d"/>
  <p:tag name="KSO_WM_UNIT_TEXT_FILL_FORE_SCHEMECOLOR_INDEX_BRIGHTNESS" val="0.15"/>
  <p:tag name="KSO_WM_UNIT_TEXT_FILL_FORE_SCHEMECOLOR_INDEX" val="13"/>
  <p:tag name="KSO_WM_UNIT_TEXT_FILL_TYPE" val="1"/>
  <p:tag name="KSO_WM_TEMPLATE_ASSEMBLE_XID" val="6320368dcc555229d439ede4"/>
  <p:tag name="KSO_WM_TEMPLATE_ASSEMBLE_GROUPID" val="62ece17a295c1bf6da6cd58d"/>
</p:tagLst>
</file>

<file path=ppt/tags/tag256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2*i*1"/>
  <p:tag name="KSO_WM_BEAUTIFY_FLAG" val="#wm#"/>
  <p:tag name="KSO_WM_TAG_VERSION" val="1.0"/>
  <p:tag name="KSO_WM_CHIP_GROUPID" val="62ece17a295c1bf6da6cd58d"/>
  <p:tag name="KSO_WM_CHIP_XID" val="62ece1e0295c1bf6da6cd744"/>
  <p:tag name="KSO_WM_UNIT_DEC_AREA_ID" val="774289df88ce44bbad20bda4165a9cf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68cebace26e4bd99ef07fabaf26ac25"/>
</p:tagLst>
</file>

<file path=ppt/tags/tag257.xml><?xml version="1.0" encoding="utf-8"?>
<p:tagLst xmlns:p="http://schemas.openxmlformats.org/presentationml/2006/main">
  <p:tag name="KSO_WM_UNIT_SUBTYPE" val="w"/>
  <p:tag name="KSO_WM_TEMPLATE_CATEGORY" val="chip"/>
  <p:tag name="KSO_WM_TEMPLATE_INDEX" val="20225440"/>
  <p:tag name="KSO_WM_UNIT_TYPE" val="i"/>
  <p:tag name="KSO_WM_UNIT_INDEX" val="1"/>
  <p:tag name="KSO_WM_UNIT_ID" val="chip20225440_3*i*1"/>
  <p:tag name="KSO_WM_BEAUTIFY_FLAG" val="#wm#"/>
  <p:tag name="KSO_WM_TAG_VERSION" val="1.0"/>
  <p:tag name="KSO_WM_CHIP_GROUPID" val="62ece17a295c1bf6da6cd58d"/>
  <p:tag name="KSO_WM_CHIP_XID" val="62ece1e0295c1bf6da6cd743"/>
  <p:tag name="KSO_WM_UNIT_DEC_AREA_ID" val="9c99e7ff655747748afd789568cdbe9f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b3956212a904d3aa61e152552919798"/>
</p:tagLst>
</file>

<file path=ppt/tags/tag258.xml><?xml version="1.0" encoding="utf-8"?>
<p:tagLst xmlns:p="http://schemas.openxmlformats.org/presentationml/2006/main">
  <p:tag name="KSO_WM_UNIT_SUBTYPE" val="t"/>
  <p:tag name="KSO_WM_TEMPLATE_CATEGORY" val="chip"/>
  <p:tag name="KSO_WM_TEMPLATE_INDEX" val="20225440"/>
  <p:tag name="KSO_WM_UNIT_TYPE" val="i"/>
  <p:tag name="KSO_WM_UNIT_INDEX" val="1"/>
  <p:tag name="KSO_WM_UNIT_ID" val="chip20225440_4*i*1"/>
  <p:tag name="KSO_WM_BEAUTIFY_FLAG" val="#wm#"/>
  <p:tag name="KSO_WM_TAG_VERSION" val="1.0"/>
  <p:tag name="KSO_WM_CHIP_GROUPID" val="62ece17a295c1bf6da6cd58d"/>
  <p:tag name="KSO_WM_CHIP_XID" val="62ece1e0295c1bf6da6cd742"/>
  <p:tag name="KSO_WM_UNIT_DEC_AREA_ID" val="202f9e1a90f84eaf95a1a239a0494e03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201fe746f2740aa87424fa9f9787a2c"/>
</p:tagLst>
</file>

<file path=ppt/tags/tag2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5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2*i*1"/>
  <p:tag name="KSO_WM_BEAUTIFY_FLAG" val="#wm#"/>
  <p:tag name="KSO_WM_TAG_VERSION" val="1.0"/>
  <p:tag name="KSO_WM_CHIP_GROUPID" val="62ece17a295c1bf6da6cd58d"/>
  <p:tag name="KSO_WM_CHIP_XID" val="62ece1e0295c1bf6da6cd744"/>
  <p:tag name="KSO_WM_UNIT_DEC_AREA_ID" val="774289df88ce44bbad20bda4165a9cf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68cebace26e4bd99ef07fabaf26ac25"/>
</p:tagLst>
</file>

<file path=ppt/tags/tag266.xml><?xml version="1.0" encoding="utf-8"?>
<p:tagLst xmlns:p="http://schemas.openxmlformats.org/presentationml/2006/main">
  <p:tag name="KSO_WM_UNIT_SUBTYPE" val="w"/>
  <p:tag name="KSO_WM_TEMPLATE_CATEGORY" val="chip"/>
  <p:tag name="KSO_WM_TEMPLATE_INDEX" val="20225440"/>
  <p:tag name="KSO_WM_UNIT_TYPE" val="i"/>
  <p:tag name="KSO_WM_UNIT_INDEX" val="1"/>
  <p:tag name="KSO_WM_UNIT_ID" val="chip20225440_3*i*1"/>
  <p:tag name="KSO_WM_BEAUTIFY_FLAG" val="#wm#"/>
  <p:tag name="KSO_WM_TAG_VERSION" val="1.0"/>
  <p:tag name="KSO_WM_CHIP_GROUPID" val="62ece17a295c1bf6da6cd58d"/>
  <p:tag name="KSO_WM_CHIP_XID" val="62ece1e0295c1bf6da6cd743"/>
  <p:tag name="KSO_WM_UNIT_DEC_AREA_ID" val="9c99e7ff655747748afd789568cdbe9f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b3956212a904d3aa61e152552919798"/>
</p:tagLst>
</file>

<file path=ppt/tags/tag267.xml><?xml version="1.0" encoding="utf-8"?>
<p:tagLst xmlns:p="http://schemas.openxmlformats.org/presentationml/2006/main">
  <p:tag name="KSO_WM_UNIT_SUBTYPE" val="t"/>
  <p:tag name="KSO_WM_TEMPLATE_CATEGORY" val="chip"/>
  <p:tag name="KSO_WM_TEMPLATE_INDEX" val="20225440"/>
  <p:tag name="KSO_WM_UNIT_TYPE" val="i"/>
  <p:tag name="KSO_WM_UNIT_INDEX" val="1"/>
  <p:tag name="KSO_WM_UNIT_ID" val="chip20225440_4*i*1"/>
  <p:tag name="KSO_WM_BEAUTIFY_FLAG" val="#wm#"/>
  <p:tag name="KSO_WM_TAG_VERSION" val="1.0"/>
  <p:tag name="KSO_WM_CHIP_GROUPID" val="62ece17a295c1bf6da6cd58d"/>
  <p:tag name="KSO_WM_CHIP_XID" val="62ece1e0295c1bf6da6cd742"/>
  <p:tag name="KSO_WM_UNIT_DEC_AREA_ID" val="202f9e1a90f84eaf95a1a239a0494e03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201fe746f2740aa87424fa9f9787a2c"/>
</p:tagLst>
</file>

<file path=ppt/tags/tag2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6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10*i*1"/>
  <p:tag name="KSO_WM_BEAUTIFY_FLAG" val="#wm#"/>
  <p:tag name="KSO_WM_TAG_VERSION" val="1.0"/>
  <p:tag name="KSO_WM_CHIP_GROUPID" val="62ece17a295c1bf6da6cd58d"/>
  <p:tag name="KSO_WM_CHIP_XID" val="62ece1e0295c1bf6da6cd73b"/>
  <p:tag name="KSO_WM_UNIT_DEC_AREA_ID" val="4dee892ad4964eab9ded0240a7de7fa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8ff7027acae4e498660d7ed82e8d21f"/>
</p:tagLst>
</file>

<file path=ppt/tags/tag277.xml><?xml version="1.0" encoding="utf-8"?>
<p:tagLst xmlns:p="http://schemas.openxmlformats.org/presentationml/2006/main">
  <p:tag name="KSO_WM_UNIT_SUBTYPE" val="w"/>
  <p:tag name="KSO_WM_TEMPLATE_CATEGORY" val="chip"/>
  <p:tag name="KSO_WM_TEMPLATE_INDEX" val="20225440"/>
  <p:tag name="KSO_WM_UNIT_TYPE" val="i"/>
  <p:tag name="KSO_WM_UNIT_INDEX" val="1"/>
  <p:tag name="KSO_WM_UNIT_ID" val="chip20225440_12*i*1"/>
  <p:tag name="KSO_WM_BEAUTIFY_FLAG" val="#wm#"/>
  <p:tag name="KSO_WM_TAG_VERSION" val="1.0"/>
  <p:tag name="KSO_WM_CHIP_GROUPID" val="62ece17a295c1bf6da6cd58d"/>
  <p:tag name="KSO_WM_CHIP_XID" val="62ece1e0295c1bf6da6cd739"/>
  <p:tag name="KSO_WM_UNIT_DEC_AREA_ID" val="43f4a6bf0eef42689fc7509a82a8466f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63bf476af7e40e082643a78779183cd"/>
</p:tagLst>
</file>

<file path=ppt/tags/tag278.xml><?xml version="1.0" encoding="utf-8"?>
<p:tagLst xmlns:p="http://schemas.openxmlformats.org/presentationml/2006/main">
  <p:tag name="KSO_WM_UNIT_SUBTYPE" val="r"/>
  <p:tag name="KSO_WM_TEMPLATE_CATEGORY" val="chip"/>
  <p:tag name="KSO_WM_TEMPLATE_INDEX" val="20225440"/>
  <p:tag name="KSO_WM_UNIT_TYPE" val="i"/>
  <p:tag name="KSO_WM_UNIT_INDEX" val="1"/>
  <p:tag name="KSO_WM_UNIT_ID" val="chip20225440_11*i*1"/>
  <p:tag name="KSO_WM_BEAUTIFY_FLAG" val="#wm#"/>
  <p:tag name="KSO_WM_TAG_VERSION" val="1.0"/>
  <p:tag name="KSO_WM_CHIP_GROUPID" val="62ece17a295c1bf6da6cd58d"/>
  <p:tag name="KSO_WM_CHIP_XID" val="62ece1e0295c1bf6da6cd73a"/>
  <p:tag name="KSO_WM_UNIT_DEC_AREA_ID" val="537bd8c8af0348638c04b3483274ce56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a213157c482478695622fe64a912c82"/>
</p:tagLst>
</file>

<file path=ppt/tags/tag2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6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2*i*1"/>
  <p:tag name="KSO_WM_BEAUTIFY_FLAG" val="#wm#"/>
  <p:tag name="KSO_WM_TAG_VERSION" val="1.0"/>
  <p:tag name="KSO_WM_CHIP_GROUPID" val="62ece17a295c1bf6da6cd58d"/>
  <p:tag name="KSO_WM_CHIP_XID" val="62ece1e0295c1bf6da6cd744"/>
  <p:tag name="KSO_WM_UNIT_DEC_AREA_ID" val="774289df88ce44bbad20bda4165a9cf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68cebace26e4bd99ef07fabaf26ac25"/>
</p:tagLst>
</file>

<file path=ppt/tags/tag287.xml><?xml version="1.0" encoding="utf-8"?>
<p:tagLst xmlns:p="http://schemas.openxmlformats.org/presentationml/2006/main">
  <p:tag name="KSO_WM_UNIT_SUBTYPE" val="w"/>
  <p:tag name="KSO_WM_TEMPLATE_CATEGORY" val="chip"/>
  <p:tag name="KSO_WM_TEMPLATE_INDEX" val="20225440"/>
  <p:tag name="KSO_WM_UNIT_TYPE" val="i"/>
  <p:tag name="KSO_WM_UNIT_INDEX" val="1"/>
  <p:tag name="KSO_WM_UNIT_ID" val="chip20225440_3*i*1"/>
  <p:tag name="KSO_WM_BEAUTIFY_FLAG" val="#wm#"/>
  <p:tag name="KSO_WM_TAG_VERSION" val="1.0"/>
  <p:tag name="KSO_WM_CHIP_GROUPID" val="62ece17a295c1bf6da6cd58d"/>
  <p:tag name="KSO_WM_CHIP_XID" val="62ece1e0295c1bf6da6cd743"/>
  <p:tag name="KSO_WM_UNIT_DEC_AREA_ID" val="9c99e7ff655747748afd789568cdbe9f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b3956212a904d3aa61e152552919798"/>
</p:tagLst>
</file>

<file path=ppt/tags/tag288.xml><?xml version="1.0" encoding="utf-8"?>
<p:tagLst xmlns:p="http://schemas.openxmlformats.org/presentationml/2006/main">
  <p:tag name="KSO_WM_UNIT_SUBTYPE" val="t"/>
  <p:tag name="KSO_WM_TEMPLATE_CATEGORY" val="chip"/>
  <p:tag name="KSO_WM_TEMPLATE_INDEX" val="20225440"/>
  <p:tag name="KSO_WM_UNIT_TYPE" val="i"/>
  <p:tag name="KSO_WM_UNIT_INDEX" val="1"/>
  <p:tag name="KSO_WM_UNIT_ID" val="chip20225440_4*i*1"/>
  <p:tag name="KSO_WM_BEAUTIFY_FLAG" val="#wm#"/>
  <p:tag name="KSO_WM_TAG_VERSION" val="1.0"/>
  <p:tag name="KSO_WM_CHIP_GROUPID" val="62ece17a295c1bf6da6cd58d"/>
  <p:tag name="KSO_WM_CHIP_XID" val="62ece1e0295c1bf6da6cd742"/>
  <p:tag name="KSO_WM_UNIT_DEC_AREA_ID" val="202f9e1a90f84eaf95a1a239a0494e03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201fe746f2740aa87424fa9f9787a2c"/>
</p:tagLst>
</file>

<file path=ppt/tags/tag2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5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2*i*1"/>
  <p:tag name="KSO_WM_BEAUTIFY_FLAG" val="#wm#"/>
  <p:tag name="KSO_WM_TAG_VERSION" val="1.0"/>
  <p:tag name="KSO_WM_CHIP_GROUPID" val="62ece17a295c1bf6da6cd58d"/>
  <p:tag name="KSO_WM_CHIP_XID" val="62ece1e0295c1bf6da6cd744"/>
  <p:tag name="KSO_WM_UNIT_DEC_AREA_ID" val="774289df88ce44bbad20bda4165a9cf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68cebace26e4bd99ef07fabaf26ac25"/>
</p:tagLst>
</file>

<file path=ppt/tags/tag296.xml><?xml version="1.0" encoding="utf-8"?>
<p:tagLst xmlns:p="http://schemas.openxmlformats.org/presentationml/2006/main">
  <p:tag name="KSO_WM_UNIT_SUBTYPE" val="w"/>
  <p:tag name="KSO_WM_TEMPLATE_CATEGORY" val="chip"/>
  <p:tag name="KSO_WM_TEMPLATE_INDEX" val="20225440"/>
  <p:tag name="KSO_WM_UNIT_TYPE" val="i"/>
  <p:tag name="KSO_WM_UNIT_INDEX" val="1"/>
  <p:tag name="KSO_WM_UNIT_ID" val="chip20225440_3*i*1"/>
  <p:tag name="KSO_WM_BEAUTIFY_FLAG" val="#wm#"/>
  <p:tag name="KSO_WM_TAG_VERSION" val="1.0"/>
  <p:tag name="KSO_WM_CHIP_GROUPID" val="62ece17a295c1bf6da6cd58d"/>
  <p:tag name="KSO_WM_CHIP_XID" val="62ece1e0295c1bf6da6cd743"/>
  <p:tag name="KSO_WM_UNIT_DEC_AREA_ID" val="9c99e7ff655747748afd789568cdbe9f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b3956212a904d3aa61e152552919798"/>
</p:tagLst>
</file>

<file path=ppt/tags/tag297.xml><?xml version="1.0" encoding="utf-8"?>
<p:tagLst xmlns:p="http://schemas.openxmlformats.org/presentationml/2006/main">
  <p:tag name="KSO_WM_UNIT_SUBTYPE" val="t"/>
  <p:tag name="KSO_WM_TEMPLATE_CATEGORY" val="chip"/>
  <p:tag name="KSO_WM_TEMPLATE_INDEX" val="20225440"/>
  <p:tag name="KSO_WM_UNIT_TYPE" val="i"/>
  <p:tag name="KSO_WM_UNIT_INDEX" val="1"/>
  <p:tag name="KSO_WM_UNIT_ID" val="chip20225440_4*i*1"/>
  <p:tag name="KSO_WM_BEAUTIFY_FLAG" val="#wm#"/>
  <p:tag name="KSO_WM_TAG_VERSION" val="1.0"/>
  <p:tag name="KSO_WM_CHIP_GROUPID" val="62ece17a295c1bf6da6cd58d"/>
  <p:tag name="KSO_WM_CHIP_XID" val="62ece1e0295c1bf6da6cd742"/>
  <p:tag name="KSO_WM_UNIT_DEC_AREA_ID" val="202f9e1a90f84eaf95a1a239a0494e03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201fe746f2740aa87424fa9f9787a2c"/>
</p:tagLst>
</file>

<file path=ppt/tags/tag2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ID" val="_1*i*3"/>
  <p:tag name="KSO_WM_UNIT_LAYERLEVEL" val="1"/>
  <p:tag name="KSO_WM_TAG_VERSION" val="1.0"/>
  <p:tag name="KSO_WM_BEAUTIFY_FLAG" val="#wm#"/>
  <p:tag name="KSO_WM_UNIT_TYPE" val="i"/>
  <p:tag name="KSO_WM_UNIT_INDEX" val="3"/>
  <p:tag name="KSO_WM_UNIT_DIAGRAM_ISNUMVISUAL" val="0"/>
  <p:tag name="KSO_WM_UNIT_DIAGRAM_ISREFERUNIT" val="0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3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2*i*1"/>
  <p:tag name="KSO_WM_BEAUTIFY_FLAG" val="#wm#"/>
  <p:tag name="KSO_WM_TAG_VERSION" val="1.0"/>
  <p:tag name="KSO_WM_CHIP_GROUPID" val="62ece17a295c1bf6da6cd58d"/>
  <p:tag name="KSO_WM_CHIP_XID" val="62ece1e0295c1bf6da6cd744"/>
  <p:tag name="KSO_WM_UNIT_DEC_AREA_ID" val="774289df88ce44bbad20bda4165a9cf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68cebace26e4bd99ef07fabaf26ac25"/>
</p:tagLst>
</file>

<file path=ppt/tags/tag304.xml><?xml version="1.0" encoding="utf-8"?>
<p:tagLst xmlns:p="http://schemas.openxmlformats.org/presentationml/2006/main">
  <p:tag name="KSO_WM_UNIT_SUBTYPE" val="w"/>
  <p:tag name="KSO_WM_TEMPLATE_CATEGORY" val="chip"/>
  <p:tag name="KSO_WM_TEMPLATE_INDEX" val="20225440"/>
  <p:tag name="KSO_WM_UNIT_TYPE" val="i"/>
  <p:tag name="KSO_WM_UNIT_INDEX" val="1"/>
  <p:tag name="KSO_WM_UNIT_ID" val="chip20225440_3*i*1"/>
  <p:tag name="KSO_WM_BEAUTIFY_FLAG" val="#wm#"/>
  <p:tag name="KSO_WM_TAG_VERSION" val="1.0"/>
  <p:tag name="KSO_WM_CHIP_GROUPID" val="62ece17a295c1bf6da6cd58d"/>
  <p:tag name="KSO_WM_CHIP_XID" val="62ece1e0295c1bf6da6cd743"/>
  <p:tag name="KSO_WM_UNIT_DEC_AREA_ID" val="9c99e7ff655747748afd789568cdbe9f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b3956212a904d3aa61e152552919798"/>
</p:tagLst>
</file>

<file path=ppt/tags/tag305.xml><?xml version="1.0" encoding="utf-8"?>
<p:tagLst xmlns:p="http://schemas.openxmlformats.org/presentationml/2006/main">
  <p:tag name="KSO_WM_UNIT_SUBTYPE" val="t"/>
  <p:tag name="KSO_WM_TEMPLATE_CATEGORY" val="chip"/>
  <p:tag name="KSO_WM_TEMPLATE_INDEX" val="20225440"/>
  <p:tag name="KSO_WM_UNIT_TYPE" val="i"/>
  <p:tag name="KSO_WM_UNIT_INDEX" val="1"/>
  <p:tag name="KSO_WM_UNIT_ID" val="chip20225440_4*i*1"/>
  <p:tag name="KSO_WM_BEAUTIFY_FLAG" val="#wm#"/>
  <p:tag name="KSO_WM_TAG_VERSION" val="1.0"/>
  <p:tag name="KSO_WM_CHIP_GROUPID" val="62ece17a295c1bf6da6cd58d"/>
  <p:tag name="KSO_WM_CHIP_XID" val="62ece1e0295c1bf6da6cd742"/>
  <p:tag name="KSO_WM_UNIT_DEC_AREA_ID" val="202f9e1a90f84eaf95a1a239a0494e03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201fe746f2740aa87424fa9f9787a2c"/>
</p:tagLst>
</file>

<file path=ppt/tags/tag3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18*i*1"/>
  <p:tag name="KSO_WM_BEAUTIFY_FLAG" val="#wm#"/>
  <p:tag name="KSO_WM_TAG_VERSION" val="1.0"/>
  <p:tag name="KSO_WM_CHIP_GROUPID" val="62ece17a295c1bf6da6cd58d"/>
  <p:tag name="KSO_WM_CHIP_XID" val="62ece1e0295c1bf6da6cd73e"/>
  <p:tag name="KSO_WM_UNIT_DEC_AREA_ID" val="58b74c2c453b429da2bcc30d80fd1c2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2af32288194470280168ae1e82e0530"/>
</p:tagLst>
</file>

<file path=ppt/tags/tag311.xml><?xml version="1.0" encoding="utf-8"?>
<p:tagLst xmlns:p="http://schemas.openxmlformats.org/presentationml/2006/main">
  <p:tag name="KSO_WM_UNIT_SUBTYPE" val="w"/>
  <p:tag name="KSO_WM_TEMPLATE_CATEGORY" val="chip"/>
  <p:tag name="KSO_WM_TEMPLATE_INDEX" val="20225440"/>
  <p:tag name="KSO_WM_UNIT_TYPE" val="i"/>
  <p:tag name="KSO_WM_UNIT_INDEX" val="1"/>
  <p:tag name="KSO_WM_UNIT_ID" val="chip20225440_19*i*1"/>
  <p:tag name="KSO_WM_BEAUTIFY_FLAG" val="#wm#"/>
  <p:tag name="KSO_WM_TAG_VERSION" val="1.0"/>
  <p:tag name="KSO_WM_CHIP_GROUPID" val="62ece17a295c1bf6da6cd58d"/>
  <p:tag name="KSO_WM_CHIP_XID" val="62ece1e0295c1bf6da6cd73c"/>
  <p:tag name="KSO_WM_UNIT_DEC_AREA_ID" val="4a68eaedf5044b57b3a5fa7ba428dba2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10faa7268084aa188d4cac52361e391"/>
</p:tagLst>
</file>

<file path=ppt/tags/tag312.xml><?xml version="1.0" encoding="utf-8"?>
<p:tagLst xmlns:p="http://schemas.openxmlformats.org/presentationml/2006/main">
  <p:tag name="KSO_WM_UNIT_SUBTYPE" val="u"/>
  <p:tag name="KSO_WM_TEMPLATE_CATEGORY" val="chip"/>
  <p:tag name="KSO_WM_TEMPLATE_INDEX" val="20225440"/>
  <p:tag name="KSO_WM_UNIT_TYPE" val="i"/>
  <p:tag name="KSO_WM_UNIT_INDEX" val="1"/>
  <p:tag name="KSO_WM_UNIT_ID" val="chip20225440_20*i*1"/>
  <p:tag name="KSO_WM_BEAUTIFY_FLAG" val="#wm#"/>
  <p:tag name="KSO_WM_TAG_VERSION" val="1.0"/>
  <p:tag name="KSO_WM_CHIP_GROUPID" val="62ece17a295c1bf6da6cd58d"/>
  <p:tag name="KSO_WM_CHIP_XID" val="62ece1e0295c1bf6da6cd73d"/>
  <p:tag name="KSO_WM_UNIT_DEC_AREA_ID" val="dde920e363494cd8b4b57a7a5e55ce67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270bfd4cbfb48c1b6612c958ef4c4b9"/>
</p:tagLst>
</file>

<file path=ppt/tags/tag3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5440_1*b*1"/>
  <p:tag name="KSO_WM_TEMPLATE_CATEGORY" val="custom"/>
  <p:tag name="KSO_WM_TEMPLATE_INDEX" val="20225440"/>
  <p:tag name="KSO_WM_UNIT_LAYERLEVEL" val="1"/>
  <p:tag name="KSO_WM_TAG_VERSION" val="1.0"/>
  <p:tag name="KSO_WM_BEAUTIFY_FLAG" val="#wm#"/>
  <p:tag name="KSO_WM_UNIT_DEFAULT_FONT" val="18;20;2"/>
  <p:tag name="KSO_WM_UNIT_BLOCK" val="0"/>
  <p:tag name="KSO_WM_UNIT_DEC_AREA_ID" val="bb64efed332940dd921bc4f282e65f2c"/>
  <p:tag name="KSO_WM_CHIP_GROUPID" val="619ddb6a56c5b5f57912a608"/>
  <p:tag name="KSO_WM_CHIP_XID" val="619ddb6a56c5b5f57912a605"/>
  <p:tag name="KSO_WM_CHIP_FILLAREA_FILL_RULE" val="{&quot;fill_align&quot;:&quot;lm&quot;,&quot;fill_mode&quot;:&quot;adaptive&quot;,&quot;sacle_strategy&quot;:&quot;smart&quot;}"/>
  <p:tag name="KSO_WM_ASSEMBLE_CHIP_INDEX" val="c58ad32081174cd386c006df23d15038"/>
  <p:tag name="KSO_WM_UNIT_TEXT_FILL_FORE_SCHEMECOLOR_INDEX_BRIGHTNESS" val="0.15"/>
  <p:tag name="KSO_WM_UNIT_TEXT_FILL_FORE_SCHEMECOLOR_INDEX" val="13"/>
  <p:tag name="KSO_WM_UNIT_TEXT_FILL_TYPE" val="1"/>
  <p:tag name="KSO_WM_TEMPLATE_ASSEMBLE_XID" val="6320368fcc555229d439ee92"/>
  <p:tag name="KSO_WM_TEMPLATE_ASSEMBLE_GROUPID" val="62ece17a295c1bf6da6cd58d"/>
</p:tagLst>
</file>

<file path=ppt/tags/tag317.xml><?xml version="1.0" encoding="utf-8"?>
<p:tagLst xmlns:p="http://schemas.openxmlformats.org/presentationml/2006/main">
  <p:tag name="KSO_WM_UNIT_SUBTYPE" val="a"/>
  <p:tag name="KSO_WM_UNIT_PRESET_TEXT" val="202X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5440_1*f*1"/>
  <p:tag name="KSO_WM_TEMPLATE_CATEGORY" val="custom"/>
  <p:tag name="KSO_WM_TEMPLATE_INDEX" val="20225440"/>
  <p:tag name="KSO_WM_UNIT_LAYERLEVEL" val="1"/>
  <p:tag name="KSO_WM_TAG_VERSION" val="1.0"/>
  <p:tag name="KSO_WM_BEAUTIFY_FLAG" val="#wm#"/>
  <p:tag name="KSO_WM_UNIT_DEFAULT_FONT" val="28;32;2"/>
  <p:tag name="KSO_WM_UNIT_BLOCK" val="0"/>
  <p:tag name="KSO_WM_UNIT_DEC_AREA_ID" val="4864447a4c004f4aa17bada385ac87db"/>
  <p:tag name="KSO_WM_CHIP_GROUPID" val="619ddb6a56c5b5f57912a608"/>
  <p:tag name="KSO_WM_CHIP_XID" val="619ddb6a56c5b5f57912a605"/>
  <p:tag name="KSO_WM_CHIP_FILLAREA_FILL_RULE" val="{&quot;fill_align&quot;:&quot;lm&quot;,&quot;fill_mode&quot;:&quot;adaptive&quot;,&quot;sacle_strategy&quot;:&quot;smart&quot;}"/>
  <p:tag name="KSO_WM_ASSEMBLE_CHIP_INDEX" val="c58ad32081174cd386c006df23d15038"/>
  <p:tag name="KSO_WM_UNIT_TEXT_FILL_FORE_SCHEMECOLOR_INDEX_BRIGHTNESS" val="0.15"/>
  <p:tag name="KSO_WM_UNIT_TEXT_FILL_FORE_SCHEMECOLOR_INDEX" val="13"/>
  <p:tag name="KSO_WM_UNIT_TEXT_FILL_TYPE" val="1"/>
  <p:tag name="KSO_WM_TEMPLATE_ASSEMBLE_XID" val="6320368fcc555229d439ee92"/>
  <p:tag name="KSO_WM_TEMPLATE_ASSEMBLE_GROUPID" val="62ece17a295c1bf6da6cd58d"/>
</p:tagLst>
</file>

<file path=ppt/tags/tag318.xml><?xml version="1.0" encoding="utf-8"?>
<p:tagLst xmlns:p="http://schemas.openxmlformats.org/presentationml/2006/main">
  <p:tag name="KSO_WM_UNIT_ISCONTENTSTITLE" val="0"/>
  <p:tag name="KSO_WM_UNIT_ISNUMDGMTITLE" val="0"/>
  <p:tag name="KSO_WM_UNIT_PRESET_TEXT" val="演讲完毕，感谢观看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5440_1*a*1"/>
  <p:tag name="KSO_WM_TEMPLATE_CATEGORY" val="custom"/>
  <p:tag name="KSO_WM_TEMPLATE_INDEX" val="20225440"/>
  <p:tag name="KSO_WM_UNIT_LAYERLEVEL" val="1"/>
  <p:tag name="KSO_WM_TAG_VERSION" val="1.0"/>
  <p:tag name="KSO_WM_BEAUTIFY_FLAG" val="#wm#"/>
  <p:tag name="KSO_WM_UNIT_DEFAULT_FONT" val="54;60;2"/>
  <p:tag name="KSO_WM_UNIT_BLOCK" val="0"/>
  <p:tag name="KSO_WM_UNIT_DEC_AREA_ID" val="72b61c623d0144858bafdf28121aadb3"/>
  <p:tag name="KSO_WM_CHIP_GROUPID" val="619ddb6a56c5b5f57912a608"/>
  <p:tag name="KSO_WM_CHIP_XID" val="619ddb6a56c5b5f57912a605"/>
  <p:tag name="KSO_WM_CHIP_FILLAREA_FILL_RULE" val="{&quot;fill_align&quot;:&quot;lm&quot;,&quot;fill_mode&quot;:&quot;adaptive&quot;,&quot;sacle_strategy&quot;:&quot;smart&quot;}"/>
  <p:tag name="KSO_WM_ASSEMBLE_CHIP_INDEX" val="c58ad32081174cd386c006df23d15038"/>
  <p:tag name="KSO_WM_UNIT_TEXT_FILL_FORE_SCHEMECOLOR_INDEX_BRIGHTNESS" val="0.15"/>
  <p:tag name="KSO_WM_UNIT_TEXT_FILL_FORE_SCHEMECOLOR_INDEX" val="13"/>
  <p:tag name="KSO_WM_UNIT_TEXT_FILL_TYPE" val="1"/>
  <p:tag name="KSO_WM_TEMPLATE_ASSEMBLE_XID" val="6320368fcc555229d439ee92"/>
  <p:tag name="KSO_WM_TEMPLATE_ASSEMBLE_GROUPID" val="62ece17a295c1bf6da6cd58d"/>
</p:tagLst>
</file>

<file path=ppt/tags/tag319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2*i*1"/>
  <p:tag name="KSO_WM_BEAUTIFY_FLAG" val="#wm#"/>
  <p:tag name="KSO_WM_TAG_VERSION" val="1.0"/>
  <p:tag name="KSO_WM_CHIP_GROUPID" val="62ece17a295c1bf6da6cd58d"/>
  <p:tag name="KSO_WM_CHIP_XID" val="62ece1e0295c1bf6da6cd744"/>
  <p:tag name="KSO_WM_UNIT_DEC_AREA_ID" val="774289df88ce44bbad20bda4165a9cf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68cebace26e4bd99ef07fabaf26ac25"/>
  <p:tag name="KSO_WM_SLIDE_BACKGROUND_TYPE" val="general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SUBTYPE" val="w"/>
  <p:tag name="KSO_WM_TEMPLATE_CATEGORY" val="chip"/>
  <p:tag name="KSO_WM_TEMPLATE_INDEX" val="20225440"/>
  <p:tag name="KSO_WM_UNIT_TYPE" val="i"/>
  <p:tag name="KSO_WM_UNIT_INDEX" val="1"/>
  <p:tag name="KSO_WM_UNIT_ID" val="chip20225440_3*i*1"/>
  <p:tag name="KSO_WM_BEAUTIFY_FLAG" val="#wm#"/>
  <p:tag name="KSO_WM_TAG_VERSION" val="1.0"/>
  <p:tag name="KSO_WM_CHIP_GROUPID" val="62ece17a295c1bf6da6cd58d"/>
  <p:tag name="KSO_WM_CHIP_XID" val="62ece1e0295c1bf6da6cd743"/>
  <p:tag name="KSO_WM_UNIT_DEC_AREA_ID" val="9c99e7ff655747748afd789568cdbe9f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b3956212a904d3aa61e152552919798"/>
  <p:tag name="KSO_WM_SLIDE_BACKGROUND_TYPE" val="general"/>
</p:tagLst>
</file>

<file path=ppt/tags/tag321.xml><?xml version="1.0" encoding="utf-8"?>
<p:tagLst xmlns:p="http://schemas.openxmlformats.org/presentationml/2006/main">
  <p:tag name="KSO_WM_UNIT_SUBTYPE" val="t"/>
  <p:tag name="KSO_WM_TEMPLATE_CATEGORY" val="chip"/>
  <p:tag name="KSO_WM_TEMPLATE_INDEX" val="20225440"/>
  <p:tag name="KSO_WM_UNIT_TYPE" val="i"/>
  <p:tag name="KSO_WM_UNIT_INDEX" val="1"/>
  <p:tag name="KSO_WM_UNIT_ID" val="chip20225440_4*i*1"/>
  <p:tag name="KSO_WM_BEAUTIFY_FLAG" val="#wm#"/>
  <p:tag name="KSO_WM_TAG_VERSION" val="1.0"/>
  <p:tag name="KSO_WM_CHIP_GROUPID" val="62ece17a295c1bf6da6cd58d"/>
  <p:tag name="KSO_WM_CHIP_XID" val="62ece1e0295c1bf6da6cd742"/>
  <p:tag name="KSO_WM_UNIT_DEC_AREA_ID" val="202f9e1a90f84eaf95a1a239a0494e03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201fe746f2740aa87424fa9f9787a2c"/>
  <p:tag name="KSO_WM_SLIDE_BACKGROUND_TYPE" val="general"/>
</p:tagLst>
</file>

<file path=ppt/tags/tag322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323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324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325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326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2*i*1"/>
  <p:tag name="KSO_WM_BEAUTIFY_FLAG" val="#wm#"/>
  <p:tag name="KSO_WM_TAG_VERSION" val="1.0"/>
  <p:tag name="KSO_WM_CHIP_GROUPID" val="62ece17a295c1bf6da6cd58d"/>
  <p:tag name="KSO_WM_CHIP_XID" val="62ece1e0295c1bf6da6cd744"/>
  <p:tag name="KSO_WM_UNIT_DEC_AREA_ID" val="2bc9773c16144ef7bf97a771e00c11d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8e70da7e0844b8da05c4e66642ab4cf"/>
  <p:tag name="KSO_WM_SLIDE_BACKGROUND_TYPE" val="frame"/>
</p:tagLst>
</file>

<file path=ppt/tags/tag32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22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0522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837b50a6a891b1f9db06a2"/>
  <p:tag name="KSO_WM_CHIP_XID" val="618b765618adb49c6c1f289f"/>
</p:tagLst>
</file>

<file path=ppt/tags/tag328.xml><?xml version="1.0" encoding="utf-8"?>
<p:tagLst xmlns:p="http://schemas.openxmlformats.org/presentationml/2006/main">
  <p:tag name="KSO_WM_UNIT_SUBTYPE" val="t"/>
  <p:tag name="KSO_WM_TEMPLATE_CATEGORY" val="chip"/>
  <p:tag name="KSO_WM_TEMPLATE_INDEX" val="20225440"/>
  <p:tag name="KSO_WM_UNIT_TYPE" val="i"/>
  <p:tag name="KSO_WM_UNIT_INDEX" val="1"/>
  <p:tag name="KSO_WM_UNIT_ID" val="chip20225440_4*i*1"/>
  <p:tag name="KSO_WM_BEAUTIFY_FLAG" val="#wm#"/>
  <p:tag name="KSO_WM_TAG_VERSION" val="1.0"/>
  <p:tag name="KSO_WM_CHIP_GROUPID" val="62ece17a295c1bf6da6cd58d"/>
  <p:tag name="KSO_WM_CHIP_XID" val="62ece1e0295c1bf6da6cd742"/>
  <p:tag name="KSO_WM_UNIT_DEC_AREA_ID" val="b96153d64f3b470484b79db9eac9a044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c302de6350e42a2a92c6f40337b8766"/>
  <p:tag name="KSO_WM_SLIDE_BACKGROUND_TYPE" val="frame"/>
</p:tagLst>
</file>

<file path=ppt/tags/tag329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331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332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333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334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2*i*1"/>
  <p:tag name="KSO_WM_BEAUTIFY_FLAG" val="#wm#"/>
  <p:tag name="KSO_WM_TAG_VERSION" val="1.0"/>
  <p:tag name="KSO_WM_CHIP_GROUPID" val="62ece17a295c1bf6da6cd58d"/>
  <p:tag name="KSO_WM_CHIP_XID" val="62ece1e0295c1bf6da6cd744"/>
  <p:tag name="KSO_WM_UNIT_DEC_AREA_ID" val="481ccd5452214e8696d213ac616229b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435847871754fab8727db7c7425ed59"/>
  <p:tag name="KSO_WM_SLIDE_BACKGROUND_TYPE" val="leftRight"/>
</p:tagLst>
</file>

<file path=ppt/tags/tag33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22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22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837b50a6a891b1f9db06a2"/>
  <p:tag name="KSO_WM_CHIP_XID" val="618b765618adb49c6c1f28a0"/>
</p:tagLst>
</file>

<file path=ppt/tags/tag336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337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338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339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341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342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2*i*1"/>
  <p:tag name="KSO_WM_BEAUTIFY_FLAG" val="#wm#"/>
  <p:tag name="KSO_WM_TAG_VERSION" val="1.0"/>
  <p:tag name="KSO_WM_CHIP_GROUPID" val="62ece17a295c1bf6da6cd58d"/>
  <p:tag name="KSO_WM_CHIP_XID" val="62ece1e0295c1bf6da6cd744"/>
  <p:tag name="KSO_WM_UNIT_DEC_AREA_ID" val="7dd53893f06446b2b64271671b384c3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f2819a808e694dd784bcbad9bef2fe81"/>
  <p:tag name="KSO_WM_SLIDE_BACKGROUND_TYPE" val="topBottom"/>
</p:tagLst>
</file>

<file path=ppt/tags/tag34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22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22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837b50a6a891b1f9db06a2"/>
  <p:tag name="KSO_WM_CHIP_XID" val="618b765618adb49c6c1f28a1"/>
</p:tagLst>
</file>

<file path=ppt/tags/tag344.xml><?xml version="1.0" encoding="utf-8"?>
<p:tagLst xmlns:p="http://schemas.openxmlformats.org/presentationml/2006/main">
  <p:tag name="KSO_WM_UNIT_SUBTYPE" val="t"/>
  <p:tag name="KSO_WM_TEMPLATE_CATEGORY" val="chip"/>
  <p:tag name="KSO_WM_TEMPLATE_INDEX" val="20225440"/>
  <p:tag name="KSO_WM_UNIT_TYPE" val="i"/>
  <p:tag name="KSO_WM_UNIT_INDEX" val="1"/>
  <p:tag name="KSO_WM_UNIT_ID" val="chip20225440_4*i*1"/>
  <p:tag name="KSO_WM_BEAUTIFY_FLAG" val="#wm#"/>
  <p:tag name="KSO_WM_TAG_VERSION" val="1.0"/>
  <p:tag name="KSO_WM_CHIP_GROUPID" val="62ece17a295c1bf6da6cd58d"/>
  <p:tag name="KSO_WM_CHIP_XID" val="62ece1e0295c1bf6da6cd742"/>
  <p:tag name="KSO_WM_UNIT_DEC_AREA_ID" val="7377ae2e13c44d54966e82bc4c5c1759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2740cc5cdce4513abab73867039509c"/>
  <p:tag name="KSO_WM_SLIDE_BACKGROUND_TYPE" val="topBottom"/>
</p:tagLst>
</file>

<file path=ppt/tags/tag345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346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347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348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349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351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2*i*1"/>
  <p:tag name="KSO_WM_BEAUTIFY_FLAG" val="#wm#"/>
  <p:tag name="KSO_WM_TAG_VERSION" val="1.0"/>
  <p:tag name="KSO_WM_CHIP_GROUPID" val="62ece17a295c1bf6da6cd58d"/>
  <p:tag name="KSO_WM_CHIP_XID" val="62ece1e0295c1bf6da6cd744"/>
  <p:tag name="KSO_WM_UNIT_DEC_AREA_ID" val="78f8488148ca4e4e8cf3ca7e7ce2d02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c60e00786c44dddae138ba8f5daee46"/>
  <p:tag name="KSO_WM_SLIDE_BACKGROUND_TYPE" val="bottomTop"/>
</p:tagLst>
</file>

<file path=ppt/tags/tag35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22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22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837b50a6a891b1f9db06a2"/>
  <p:tag name="KSO_WM_CHIP_XID" val="618b765618adb49c6c1f28a2"/>
</p:tagLst>
</file>

<file path=ppt/tags/tag353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354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355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356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357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358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359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2*i*1"/>
  <p:tag name="KSO_WM_BEAUTIFY_FLAG" val="#wm#"/>
  <p:tag name="KSO_WM_TAG_VERSION" val="1.0"/>
  <p:tag name="KSO_WM_CHIP_GROUPID" val="62ece17a295c1bf6da6cd58d"/>
  <p:tag name="KSO_WM_CHIP_XID" val="62ece1e0295c1bf6da6cd744"/>
  <p:tag name="KSO_WM_UNIT_DEC_AREA_ID" val="11e12f81f431486b9d8b7ad0dc7243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5137326ae054857a4ef876d7fda4a19"/>
  <p:tag name="KSO_WM_SLIDE_BACKGROUND_TYPE" val="navigation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22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22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837b50a6a891b1f9db06a2"/>
  <p:tag name="KSO_WM_CHIP_XID" val="618b765618adb49c6c1f28a3"/>
</p:tagLst>
</file>

<file path=ppt/tags/tag361.xml><?xml version="1.0" encoding="utf-8"?>
<p:tagLst xmlns:p="http://schemas.openxmlformats.org/presentationml/2006/main">
  <p:tag name="KSO_WM_UNIT_SUBTYPE" val="t"/>
  <p:tag name="KSO_WM_TEMPLATE_CATEGORY" val="chip"/>
  <p:tag name="KSO_WM_TEMPLATE_INDEX" val="20225440"/>
  <p:tag name="KSO_WM_UNIT_TYPE" val="i"/>
  <p:tag name="KSO_WM_UNIT_INDEX" val="1"/>
  <p:tag name="KSO_WM_UNIT_ID" val="chip20225440_4*i*1"/>
  <p:tag name="KSO_WM_BEAUTIFY_FLAG" val="#wm#"/>
  <p:tag name="KSO_WM_TAG_VERSION" val="1.0"/>
  <p:tag name="KSO_WM_CHIP_GROUPID" val="62ece17a295c1bf6da6cd58d"/>
  <p:tag name="KSO_WM_CHIP_XID" val="62ece1e0295c1bf6da6cd742"/>
  <p:tag name="KSO_WM_UNIT_DEC_AREA_ID" val="02ababfafdfc40329ddcaf92abb0816c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ab3c1cc986548df954930fb38d4fdf4"/>
  <p:tag name="KSO_WM_SLIDE_BACKGROUND_TYPE" val="navigation"/>
</p:tagLst>
</file>

<file path=ppt/tags/tag362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363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364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365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366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367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368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369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2*i*1"/>
  <p:tag name="KSO_WM_BEAUTIFY_FLAG" val="#wm#"/>
  <p:tag name="KSO_WM_TAG_VERSION" val="1.0"/>
  <p:tag name="KSO_WM_CHIP_GROUPID" val="62ece17a295c1bf6da6cd58d"/>
  <p:tag name="KSO_WM_CHIP_XID" val="62ece1e0295c1bf6da6cd744"/>
  <p:tag name="KSO_WM_UNIT_DEC_AREA_ID" val="7a581fc7e48f4e52bb745207c1aa1b9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9fc546da384431fbca0263ad6552da4"/>
  <p:tag name="KSO_WM_SLIDE_BACKGROUND_TYPE" val="belt"/>
</p:tagLst>
</file>

<file path=ppt/tags/tag37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522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522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1837b50a6a891b1f9db06a2"/>
  <p:tag name="KSO_WM_CHIP_XID" val="618b765618adb49c6c1f28a4"/>
</p:tagLst>
</file>

<file path=ppt/tags/tag372.xml><?xml version="1.0" encoding="utf-8"?>
<p:tagLst xmlns:p="http://schemas.openxmlformats.org/presentationml/2006/main">
  <p:tag name="KSO_WM_UNIT_SUBTYPE" val="t"/>
  <p:tag name="KSO_WM_TEMPLATE_CATEGORY" val="chip"/>
  <p:tag name="KSO_WM_TEMPLATE_INDEX" val="20225440"/>
  <p:tag name="KSO_WM_UNIT_TYPE" val="i"/>
  <p:tag name="KSO_WM_UNIT_INDEX" val="1"/>
  <p:tag name="KSO_WM_UNIT_ID" val="chip20225440_4*i*1"/>
  <p:tag name="KSO_WM_BEAUTIFY_FLAG" val="#wm#"/>
  <p:tag name="KSO_WM_TAG_VERSION" val="1.0"/>
  <p:tag name="KSO_WM_CHIP_GROUPID" val="62ece17a295c1bf6da6cd58d"/>
  <p:tag name="KSO_WM_CHIP_XID" val="62ece1e0295c1bf6da6cd742"/>
  <p:tag name="KSO_WM_UNIT_DEC_AREA_ID" val="182c57ba621742b49e764c499ad69c15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d695aa1609041729d5e4b495263ea7a"/>
  <p:tag name="KSO_WM_SLIDE_BACKGROUND_TYPE" val="belt"/>
</p:tagLst>
</file>

<file path=ppt/tags/tag373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374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375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376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377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3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5440"/>
</p:tagLst>
</file>

<file path=ppt/tags/tag3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5440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5440"/>
  <p:tag name="KSO_WM_CHIP_COLORING" val="1"/>
</p:tagLst>
</file>

<file path=ppt/tags/tag38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PLACING_PICTURE_USER_VIEWPORT" val="{&quot;height&quot;:7471,&quot;width&quot;:5074}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PLACING_PICTURE_USER_VIEWPORT" val="{&quot;height&quot;:5074,&quot;width&quot;:2218}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ID" val="_1*i*4"/>
  <p:tag name="KSO_WM_UNIT_LAYERLEVEL" val="1"/>
  <p:tag name="KSO_WM_TAG_VERSION" val="1.0"/>
  <p:tag name="KSO_WM_BEAUTIFY_FLAG" val="#wm#"/>
  <p:tag name="KSO_WM_UNIT_TYPE" val="i"/>
  <p:tag name="KSO_WM_UNIT_INDEX" val="4"/>
  <p:tag name="KSO_WM_UNIT_DIAGRAM_ISNUMVISUAL" val="0"/>
  <p:tag name="KSO_WM_UNIT_DIAGRAM_ISREFERUNIT" val="0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7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4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8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48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4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5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5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5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29144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29144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47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29144"/>
  <p:tag name="KSO_WM_TEMPLATE_THUMBS_INDEX" val="1、6、7、8、9、11、13、16、17、18"/>
</p:tagLst>
</file>

<file path=ppt/tags/tag54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PLACING_PICTURE_USER_VIEWPORT" val="{&quot;height&quot;:7471,&quot;width&quot;:5074}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4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PLACING_PICTURE_USER_VIEWPORT" val="{&quot;height&quot;:5074,&quot;width&quot;:2218}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ID" val="_1*i*2"/>
  <p:tag name="KSO_WM_UNIT_LAYERLEVEL" val="1"/>
  <p:tag name="KSO_WM_TAG_VERSION" val="1.0"/>
  <p:tag name="KSO_WM_BEAUTIFY_FLAG" val="#wm#"/>
  <p:tag name="KSO_WM_UNIT_TYPE" val="i"/>
  <p:tag name="KSO_WM_UNIT_INDEX" val="2"/>
  <p:tag name="KSO_WM_UNIT_DIAGRAM_ISNUMVISUAL" val="0"/>
  <p:tag name="KSO_WM_UNIT_DIAGRAM_ISREFERUNIT" val="0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3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3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3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3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3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6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4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6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5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5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5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5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5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5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5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6577"/>
</p:tagLst>
</file>

<file path=ppt/tags/tag66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6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66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6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6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6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6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6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6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6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6577"/>
</p:tagLst>
</file>

<file path=ppt/tags/tag67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7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67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7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7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7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7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7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7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7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8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68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8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8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8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8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8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8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9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9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9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9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69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9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9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9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9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70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70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70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70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70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7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29144"/>
</p:tagLst>
</file>

<file path=ppt/tags/tag7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29144"/>
</p:tagLst>
</file>

<file path=ppt/tags/tag7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7529_1"/>
  <p:tag name="KSO_WM_TEMPLATE_CATEGORY" val="custom"/>
  <p:tag name="KSO_WM_TEMPLATE_INDEX" val="20196577"/>
  <p:tag name="KSO_WM_TEMPLATE_SUBCATEGORY" val="0"/>
  <p:tag name="KSO_WM_TEMPLATE_THUMBS_INDEX" val="1、2、5、6、12、13、16、21、28、29、30、"/>
</p:tagLst>
</file>

<file path=ppt/tags/tag7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11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29144"/>
  <p:tag name="KSO_WM_TEMPLATE_THUMBS_INDEX" val="1、6、7、8、9、11、13、16、17、18"/>
</p:tagLst>
</file>

<file path=ppt/tags/tag71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PLACING_PICTURE_USER_VIEWPORT" val="{&quot;height&quot;:7471,&quot;width&quot;:5074}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PLACING_PICTURE_USER_VIEWPORT" val="{&quot;height&quot;:5074,&quot;width&quot;:2218}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14*i*1"/>
  <p:tag name="KSO_WM_BEAUTIFY_FLAG" val="#wm#"/>
  <p:tag name="KSO_WM_TAG_VERSION" val="1.0"/>
  <p:tag name="KSO_WM_CHIP_GROUPID" val="62ece17a295c1bf6da6cd58d"/>
  <p:tag name="KSO_WM_CHIP_XID" val="62ece1e0295c1bf6da6cd747"/>
  <p:tag name="KSO_WM_UNIT_DEC_AREA_ID" val="9c678489c4774e12b3b24692dccc63d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6635ca440fe48b6827caef9cd329f99"/>
</p:tagLst>
</file>

<file path=ppt/tags/tag7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SUBTYPE" val="w"/>
  <p:tag name="KSO_WM_TEMPLATE_CATEGORY" val="chip"/>
  <p:tag name="KSO_WM_TEMPLATE_INDEX" val="20225440"/>
  <p:tag name="KSO_WM_UNIT_TYPE" val="i"/>
  <p:tag name="KSO_WM_UNIT_INDEX" val="1"/>
  <p:tag name="KSO_WM_UNIT_ID" val="chip20225440_15*i*1"/>
  <p:tag name="KSO_WM_BEAUTIFY_FLAG" val="#wm#"/>
  <p:tag name="KSO_WM_TAG_VERSION" val="1.0"/>
  <p:tag name="KSO_WM_CHIP_GROUPID" val="62ece17a295c1bf6da6cd58d"/>
  <p:tag name="KSO_WM_CHIP_XID" val="62ece1e0295c1bf6da6cd745"/>
  <p:tag name="KSO_WM_UNIT_DEC_AREA_ID" val="c961e67ca28e4a9f94a08034256f92d0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80981038697047c285d1067693db043d"/>
</p:tagLst>
</file>

<file path=ppt/tags/tag7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SUBTYPE" val="u"/>
  <p:tag name="KSO_WM_TEMPLATE_CATEGORY" val="chip"/>
  <p:tag name="KSO_WM_TEMPLATE_INDEX" val="20225440"/>
  <p:tag name="KSO_WM_UNIT_TYPE" val="i"/>
  <p:tag name="KSO_WM_UNIT_INDEX" val="1"/>
  <p:tag name="KSO_WM_UNIT_ID" val="chip20225440_16*i*1"/>
  <p:tag name="KSO_WM_BEAUTIFY_FLAG" val="#wm#"/>
  <p:tag name="KSO_WM_TAG_VERSION" val="1.0"/>
  <p:tag name="KSO_WM_CHIP_GROUPID" val="62ece17a295c1bf6da6cd58d"/>
  <p:tag name="KSO_WM_CHIP_XID" val="62ece1e0295c1bf6da6cd746"/>
  <p:tag name="KSO_WM_UNIT_DEC_AREA_ID" val="5bbc905da61c4d4b831f20d953993382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7abdf52375e4d2197de6ec4dfdd84fc"/>
</p:tagLst>
</file>

<file path=ppt/tags/tag7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SUBTYPE" val="a"/>
  <p:tag name="KSO_WM_UNIT_PRESET_TEXT" val="单击此处添加正文，文字是您思想的提炼，请言简意赅地阐述您的观点。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5440_1*f*1"/>
  <p:tag name="KSO_WM_TEMPLATE_CATEGORY" val="custom"/>
  <p:tag name="KSO_WM_TEMPLATE_INDEX" val="20225440"/>
  <p:tag name="KSO_WM_UNIT_LAYERLEVEL" val="1"/>
  <p:tag name="KSO_WM_TAG_VERSION" val="1.0"/>
  <p:tag name="KSO_WM_BEAUTIFY_FLAG" val="#wm#"/>
  <p:tag name="KSO_WM_UNIT_DEFAULT_FONT" val="14;14;2"/>
  <p:tag name="KSO_WM_UNIT_BLOCK" val="0"/>
  <p:tag name="KSO_WM_UNIT_DEC_AREA_ID" val="e3b02a8feec94c5b83512b0355b433c3"/>
  <p:tag name="KSO_WM_CHIP_GROUPID" val="619dee1756c5b5f57912a6e0"/>
  <p:tag name="KSO_WM_CHIP_XID" val="619dee1756c5b5f57912a6dd"/>
  <p:tag name="KSO_WM_CHIP_FILLAREA_FILL_RULE" val="{&quot;fill_align&quot;:&quot;lt&quot;,&quot;fill_mode&quot;:&quot;adaptive&quot;,&quot;sacle_strategy&quot;:&quot;smart&quot;}"/>
  <p:tag name="KSO_WM_ASSEMBLE_CHIP_INDEX" val="7ba3d70886ed4c1e9708ceec7feb8ea2"/>
  <p:tag name="KSO_WM_UNIT_TEXT_FILL_FORE_SCHEMECOLOR_INDEX_BRIGHTNESS" val="0.15"/>
  <p:tag name="KSO_WM_UNIT_TEXT_FILL_FORE_SCHEMECOLOR_INDEX" val="13"/>
  <p:tag name="KSO_WM_UNIT_TEXT_FILL_TYPE" val="1"/>
  <p:tag name="KSO_WM_TEMPLATE_ASSEMBLE_XID" val="6320368fcc555229d439ee34"/>
  <p:tag name="KSO_WM_TEMPLATE_ASSEMBLE_GROUPID" val="62ece17a295c1bf6da6cd58d"/>
</p:tagLst>
</file>

<file path=ppt/tags/tag7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宣传册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5440_1*a*1"/>
  <p:tag name="KSO_WM_TEMPLATE_CATEGORY" val="custom"/>
  <p:tag name="KSO_WM_TEMPLATE_INDEX" val="20225440"/>
  <p:tag name="KSO_WM_UNIT_LAYERLEVEL" val="1"/>
  <p:tag name="KSO_WM_TAG_VERSION" val="1.0"/>
  <p:tag name="KSO_WM_BEAUTIFY_FLAG" val="#wm#"/>
  <p:tag name="KSO_WM_UNIT_DEFAULT_FONT" val="44;48;2"/>
  <p:tag name="KSO_WM_UNIT_BLOCK" val="0"/>
  <p:tag name="KSO_WM_UNIT_DEC_AREA_ID" val="7f94ed65e4bd46408c0ebd53772e1664"/>
  <p:tag name="KSO_WM_CHIP_GROUPID" val="619dee1756c5b5f57912a6e0"/>
  <p:tag name="KSO_WM_CHIP_XID" val="619dee1756c5b5f57912a6dd"/>
  <p:tag name="KSO_WM_CHIP_FILLAREA_FILL_RULE" val="{&quot;fill_align&quot;:&quot;lt&quot;,&quot;fill_mode&quot;:&quot;adaptive&quot;,&quot;sacle_strategy&quot;:&quot;smart&quot;}"/>
  <p:tag name="KSO_WM_ASSEMBLE_CHIP_INDEX" val="7ba3d70886ed4c1e9708ceec7feb8ea2"/>
  <p:tag name="KSO_WM_UNIT_TEXT_FILL_FORE_SCHEMECOLOR_INDEX_BRIGHTNESS" val="-0.5"/>
  <p:tag name="KSO_WM_UNIT_TEXT_FILL_FORE_SCHEMECOLOR_INDEX" val="5"/>
  <p:tag name="KSO_WM_UNIT_TEXT_FILL_TYPE" val="1"/>
  <p:tag name="KSO_WM_TEMPLATE_ASSEMBLE_XID" val="6320368fcc555229d439ee34"/>
  <p:tag name="KSO_WM_TEMPLATE_ASSEMBLE_GROUPID" val="62ece17a295c1bf6da6cd58d"/>
</p:tagLst>
</file>

<file path=ppt/tags/tag7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5440_1*b*1"/>
  <p:tag name="KSO_WM_TEMPLATE_CATEGORY" val="custom"/>
  <p:tag name="KSO_WM_TEMPLATE_INDEX" val="20225440"/>
  <p:tag name="KSO_WM_UNIT_LAYERLEVEL" val="1"/>
  <p:tag name="KSO_WM_TAG_VERSION" val="1.0"/>
  <p:tag name="KSO_WM_BEAUTIFY_FLAG" val="#wm#"/>
  <p:tag name="KSO_WM_UNIT_DEFAULT_FONT" val="30;32;2"/>
  <p:tag name="KSO_WM_UNIT_BLOCK" val="0"/>
  <p:tag name="KSO_WM_UNIT_DEC_AREA_ID" val="8da3e1dc1e5b417a9625be4e13a66b92"/>
  <p:tag name="KSO_WM_CHIP_GROUPID" val="619dee1756c5b5f57912a6e0"/>
  <p:tag name="KSO_WM_CHIP_XID" val="619dee1756c5b5f57912a6dd"/>
  <p:tag name="KSO_WM_CHIP_FILLAREA_FILL_RULE" val="{&quot;fill_align&quot;:&quot;lt&quot;,&quot;fill_mode&quot;:&quot;adaptive&quot;,&quot;sacle_strategy&quot;:&quot;smart&quot;}"/>
  <p:tag name="KSO_WM_ASSEMBLE_CHIP_INDEX" val="7ba3d70886ed4c1e9708ceec7feb8ea2"/>
  <p:tag name="KSO_WM_UNIT_TEXT_FILL_FORE_SCHEMECOLOR_INDEX_BRIGHTNESS" val="0.15"/>
  <p:tag name="KSO_WM_UNIT_TEXT_FILL_FORE_SCHEMECOLOR_INDEX" val="13"/>
  <p:tag name="KSO_WM_UNIT_TEXT_FILL_TYPE" val="1"/>
  <p:tag name="KSO_WM_TEMPLATE_ASSEMBLE_XID" val="6320368fcc555229d439ee34"/>
  <p:tag name="KSO_WM_TEMPLATE_ASSEMBLE_GROUPID" val="62ece17a295c1bf6da6cd58d"/>
</p:tagLst>
</file>

<file path=ppt/tags/tag80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0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0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0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0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0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80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0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0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0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SUBTYPE" val="a"/>
  <p:tag name="KSO_WM_UNIT_PRESET_TEXT" val="202X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225440_1*f*2"/>
  <p:tag name="KSO_WM_TEMPLATE_CATEGORY" val="custom"/>
  <p:tag name="KSO_WM_TEMPLATE_INDEX" val="20225440"/>
  <p:tag name="KSO_WM_UNIT_LAYERLEVEL" val="1"/>
  <p:tag name="KSO_WM_TAG_VERSION" val="1.0"/>
  <p:tag name="KSO_WM_BEAUTIFY_FLAG" val="#wm#"/>
  <p:tag name="KSO_WM_UNIT_DEFAULT_FONT" val="54;56;2"/>
  <p:tag name="KSO_WM_UNIT_BLOCK" val="0"/>
  <p:tag name="KSO_WM_UNIT_DEC_AREA_ID" val="25b08462c4c44450afb8a38bb77b575f"/>
  <p:tag name="KSO_WM_CHIP_GROUPID" val="619dee1756c5b5f57912a6e0"/>
  <p:tag name="KSO_WM_CHIP_XID" val="619dee1756c5b5f57912a6dd"/>
  <p:tag name="KSO_WM_CHIP_FILLAREA_FILL_RULE" val="{&quot;fill_align&quot;:&quot;lt&quot;,&quot;fill_mode&quot;:&quot;adaptive&quot;,&quot;sacle_strategy&quot;:&quot;smart&quot;}"/>
  <p:tag name="KSO_WM_ASSEMBLE_CHIP_INDEX" val="7ba3d70886ed4c1e9708ceec7feb8ea2"/>
  <p:tag name="KSO_WM_UNIT_TEXT_FILL_FORE_SCHEMECOLOR_INDEX_BRIGHTNESS" val="0.15"/>
  <p:tag name="KSO_WM_UNIT_TEXT_FILL_FORE_SCHEMECOLOR_INDEX" val="13"/>
  <p:tag name="KSO_WM_UNIT_TEXT_FILL_TYPE" val="1"/>
  <p:tag name="KSO_WM_TEMPLATE_ASSEMBLE_XID" val="6320368fcc555229d439ee34"/>
  <p:tag name="KSO_WM_TEMPLATE_ASSEMBLE_GROUPID" val="62ece17a295c1bf6da6cd58d"/>
</p:tagLst>
</file>

<file path=ppt/tags/tag81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81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1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1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1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2*i*1"/>
  <p:tag name="KSO_WM_BEAUTIFY_FLAG" val="#wm#"/>
  <p:tag name="KSO_WM_TAG_VERSION" val="1.0"/>
  <p:tag name="KSO_WM_CHIP_GROUPID" val="62ece17a295c1bf6da6cd58d"/>
  <p:tag name="KSO_WM_CHIP_XID" val="62ece1e0295c1bf6da6cd744"/>
  <p:tag name="KSO_WM_UNIT_DEC_AREA_ID" val="774289df88ce44bbad20bda4165a9cf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368cebace26e4bd99ef07fabaf26ac25"/>
</p:tagLst>
</file>

<file path=ppt/tags/tag8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82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2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SUBTYPE" val="w"/>
  <p:tag name="KSO_WM_TEMPLATE_CATEGORY" val="chip"/>
  <p:tag name="KSO_WM_TEMPLATE_INDEX" val="20225440"/>
  <p:tag name="KSO_WM_UNIT_TYPE" val="i"/>
  <p:tag name="KSO_WM_UNIT_INDEX" val="1"/>
  <p:tag name="KSO_WM_UNIT_ID" val="chip20225440_3*i*1"/>
  <p:tag name="KSO_WM_BEAUTIFY_FLAG" val="#wm#"/>
  <p:tag name="KSO_WM_TAG_VERSION" val="1.0"/>
  <p:tag name="KSO_WM_CHIP_GROUPID" val="62ece17a295c1bf6da6cd58d"/>
  <p:tag name="KSO_WM_CHIP_XID" val="62ece1e0295c1bf6da6cd743"/>
  <p:tag name="KSO_WM_UNIT_DEC_AREA_ID" val="9c99e7ff655747748afd789568cdbe9f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b3956212a904d3aa61e152552919798"/>
</p:tagLst>
</file>

<file path=ppt/tags/tag83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3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3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3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3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3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83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3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3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3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SUBTYPE" val="t"/>
  <p:tag name="KSO_WM_TEMPLATE_CATEGORY" val="chip"/>
  <p:tag name="KSO_WM_TEMPLATE_INDEX" val="20225440"/>
  <p:tag name="KSO_WM_UNIT_TYPE" val="i"/>
  <p:tag name="KSO_WM_UNIT_INDEX" val="1"/>
  <p:tag name="KSO_WM_UNIT_ID" val="chip20225440_4*i*1"/>
  <p:tag name="KSO_WM_BEAUTIFY_FLAG" val="#wm#"/>
  <p:tag name="KSO_WM_TAG_VERSION" val="1.0"/>
  <p:tag name="KSO_WM_CHIP_GROUPID" val="62ece17a295c1bf6da6cd58d"/>
  <p:tag name="KSO_WM_CHIP_XID" val="62ece1e0295c1bf6da6cd742"/>
  <p:tag name="KSO_WM_UNIT_DEC_AREA_ID" val="202f9e1a90f84eaf95a1a239a0494e03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201fe746f2740aa87424fa9f9787a2c"/>
</p:tagLst>
</file>

<file path=ppt/tags/tag84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4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4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4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4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84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84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4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4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4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5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5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85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6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6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6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6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6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6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6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6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6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6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29144"/>
</p:tagLst>
</file>

<file path=ppt/tags/tag8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29144"/>
</p:tagLst>
</file>

<file path=ppt/tags/tag8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75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29144"/>
  <p:tag name="KSO_WM_TEMPLATE_THUMBS_INDEX" val="1、6、7、8、9、11、13、16、17、18"/>
</p:tagLst>
</file>

<file path=ppt/tags/tag87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-0.25"/>
  <p:tag name="KSO_WM_UNIT_FILL_FORE_SCHEMECOLOR_INDEX" val="5"/>
  <p:tag name="KSO_WM_UNIT_FILL_BACK_SCHEMECOLOR_INDEX_BRIGHTNESS" val="0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87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7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79.xml><?xml version="1.0" encoding="utf-8"?>
<p:tagLst xmlns:p="http://schemas.openxmlformats.org/presentationml/2006/main">
  <p:tag name="KSO_WM_UNIT_PICTURE_TOWARD" val="1"/>
  <p:tag name="KSO_WM_UNIT_PICTURE_DOCKSIDE" val="cb,rm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1"/>
  <p:tag name="KSO_WM_UNIT_ID" val="diagram20216646_1*ζ_h_i*1_1_1"/>
  <p:tag name="KSO_WM_TEMPLATE_CATEGORY" val="diagram"/>
  <p:tag name="KSO_WM_TEMPLATE_INDEX" val="20216646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6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80.xml><?xml version="1.0" encoding="utf-8"?>
<p:tagLst xmlns:p="http://schemas.openxmlformats.org/presentationml/2006/main">
  <p:tag name="KSO_WM_UNIT_PICTURE_TOWARD" val="1"/>
  <p:tag name="KSO_WM_UNIT_PICTURE_DOCKSIDE" val="cb,rm,ct"/>
  <p:tag name="KSO_WM_UNIT_VALUE" val="1902*1586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diagram20216646_1*ζ_h_d*1_1_1"/>
  <p:tag name="KSO_WM_TEMPLATE_CATEGORY" val="diagram"/>
  <p:tag name="KSO_WM_TEMPLATE_INDEX" val="20216646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</p:tagLst>
</file>

<file path=ppt/tags/tag881.xml><?xml version="1.0" encoding="utf-8"?>
<p:tagLst xmlns:p="http://schemas.openxmlformats.org/presentationml/2006/main">
  <p:tag name="KSO_WM_UNIT_PICTURE_TOWARD" val="1"/>
  <p:tag name="KSO_WM_UNIT_PICTURE_DOCKSIDE" val="cb,rm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2"/>
  <p:tag name="KSO_WM_UNIT_ID" val="diagram20216646_1*ζ_h_i*1_1_2"/>
  <p:tag name="KSO_WM_TEMPLATE_CATEGORY" val="diagram"/>
  <p:tag name="KSO_WM_TEMPLATE_INDEX" val="20216646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TEXT_FILL_FORE_SCHEMECOLOR_INDEX_BRIGHTNESS" val="0"/>
  <p:tag name="KSO_WM_UNIT_TEXT_FILL_FORE_SCHEMECOLOR_INDEX" val="13"/>
  <p:tag name="KSO_WM_UNIT_TEXT_FILL_TYPE" val="1"/>
</p:tagLst>
</file>

<file path=ppt/tags/tag88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97_1*a*1"/>
  <p:tag name="KSO_WM_TEMPLATE_CATEGORY" val="diagram"/>
  <p:tag name="KSO_WM_TEMPLATE_INDEX" val="20217097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f14af1609284ea0b607822725b8c5a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15546f7fe9064abe988ac6502b0bb09f"/>
  <p:tag name="KSO_WM_UNIT_TEXT_FILL_FORE_SCHEMECOLOR_INDEX_BRIGHTNESS" val="0"/>
  <p:tag name="KSO_WM_UNIT_TEXT_FILL_FORE_SCHEMECOLOR_INDEX" val="13"/>
  <p:tag name="KSO_WM_UNIT_TEXT_FILL_TYPE" val="1"/>
  <p:tag name="KSO_WM_TEMPLATE_ASSEMBLE_XID" val="606570604054ed1e2fb814e9"/>
  <p:tag name="KSO_WM_TEMPLATE_ASSEMBLE_GROUPID" val="606570604054ed1e2fb814e9"/>
</p:tagLst>
</file>

<file path=ppt/tags/tag88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97_1*f*1"/>
  <p:tag name="KSO_WM_TEMPLATE_CATEGORY" val="diagram"/>
  <p:tag name="KSO_WM_TEMPLATE_INDEX" val="2021709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72"/>
  <p:tag name="KSO_WM_UNIT_SHOW_EDIT_AREA_INDICATION" val="1"/>
  <p:tag name="KSO_WM_CHIP_GROUPID" val="5e6b05596848fb12bee65ac8"/>
  <p:tag name="KSO_WM_CHIP_XID" val="5e6b05596848fb12bee65aca"/>
  <p:tag name="KSO_WM_UNIT_DEC_AREA_ID" val="70347f9784f64ccca9123b27c1d2bbd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1d39d7b218794cc0bc8d550570994862"/>
  <p:tag name="KSO_WM_UNIT_TEXT_FILL_FORE_SCHEMECOLOR_INDEX_BRIGHTNESS" val="0.25"/>
  <p:tag name="KSO_WM_UNIT_TEXT_FILL_FORE_SCHEMECOLOR_INDEX" val="13"/>
  <p:tag name="KSO_WM_UNIT_TEXT_FILL_TYPE" val="1"/>
  <p:tag name="KSO_WM_TEMPLATE_ASSEMBLE_XID" val="606570604054ed1e2fb814e9"/>
  <p:tag name="KSO_WM_TEMPLATE_ASSEMBLE_GROUPID" val="606570604054ed1e2fb814e9"/>
</p:tagLst>
</file>

<file path=ppt/tags/tag884.xml><?xml version="1.0" encoding="utf-8"?>
<p:tagLst xmlns:p="http://schemas.openxmlformats.org/presentationml/2006/main">
  <p:tag name="KSO_WM_SLIDE_ID" val="diagram20217097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7097"/>
  <p:tag name="KSO_WM_SLIDE_LAYOUT" val="a_d_f"/>
  <p:tag name="KSO_WM_SLIDE_LAYOUT_CNT" val="1_1_1"/>
  <p:tag name="KSO_WM_SLIDE_TYPE" val="text"/>
  <p:tag name="KSO_WM_SLIDE_SUBTYPE" val="picTxt"/>
  <p:tag name="KSO_WM_SLIDE_LAYOUTTYPE" val="leftright"/>
  <p:tag name="KSO_WM_SLIDE_SIZE" val="888*540"/>
  <p:tag name="KSO_WM_SLIDE_POSITION" val="72*0"/>
  <p:tag name="KSO_WM_SLIDE_RATIO" val="1.777778"/>
  <p:tag name="KSO_WM_SLIDE_BACKGROUND" val="[&quot;leftRight&quot;]"/>
  <p:tag name="KSO_WM_SLIDE_BACKGROUND_TYPE" val="general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a57998712faa657abf3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b&quot;,&quot;rm&quot;,&quot;ct&quot;],&quot;fill_id&quot;:&quot;8d116bd8b1074587a970747df3fba75a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0c52f29da84d4a8fa032b62f9d0b0d9e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1d610f50166043debd746d9fc47ffedb&quot;,&quot;fill_align&quot;:&quot;lt&quot;,&quot;chip_types&quot;:[&quot;text&quot;]}]]"/>
  <p:tag name="KSO_WM_CHIP_DECFILLPROP" val="[]"/>
  <p:tag name="KSO_WM_CHIP_GROUPID" val="5fadfa57998712faa657abf2"/>
  <p:tag name="KSO_WM_SLIDE_SUPPORT_FEATURE_TYPE" val="8"/>
  <p:tag name="KSO_WM_TEMPLATE_ASSEMBLE_XID" val="606570604054ed1e2fb814e9"/>
  <p:tag name="KSO_WM_TEMPLATE_ASSEMBLE_GROUPID" val="606570604054ed1e2fb814e9"/>
  <p:tag name="KSO_WM_SLIDE_LAYOUT_INFO" val="{&quot;direction&quot;:1,&quot;id&quot;:&quot;2021-04-01T16:16:32&quot;,&quot;maxSize&quot;:{&quot;size1&quot;:57.5},&quot;minSize&quot;:{&quot;size1&quot;:32.6},&quot;normalSize&quot;:{&quot;size1&quot;:49.7875},&quot;subLayout&quot;:[{&quot;id&quot;:&quot;2021-04-01T16:16:32&quot;,&quot;maxSize&quot;:{&quot;size1&quot;:59.23792702003762},&quot;minSize&quot;:{&quot;size1&quot;:23.637927020037615},&quot;normalSize&quot;:{&quot;size1&quot;:57.537927020037614},&quot;subLayout&quot;:[{&quot;id&quot;:&quot;2021-04-01T16:16:32&quot;,&quot;margin&quot;:{&quot;bottom&quot;:0.02600000612437725,&quot;left&quot;:1.9049999713897705,&quot;right&quot;:0.01950000412762165,&quot;top&quot;:1.6929999589920044},&quot;type&quot;:0},{&quot;id&quot;:&quot;2021-04-01T16:16:32&quot;,&quot;margin&quot;:{&quot;bottom&quot;:1.6929999589920044,&quot;left&quot;:1.9049999713897705,&quot;right&quot;:0.01950000412762165,&quot;top&quot;:0.7919999957084656},&quot;type&quot;:0}],&quot;type&quot;:0},{&quot;id&quot;:&quot;2021-04-01T16:16:32&quot;,&quot;margin&quot;:{&quot;bottom&quot;:0,&quot;left&quot;:1.2502501010894775,&quot;right&quot;:0,&quot;top&quot;:0},&quot;type&quot;:0}],&quot;type&quot;:0}"/>
</p:tagLst>
</file>

<file path=ppt/tags/tag88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-0.25"/>
  <p:tag name="KSO_WM_UNIT_FILL_FORE_SCHEMECOLOR_INDEX" val="5"/>
  <p:tag name="KSO_WM_UNIT_FILL_BACK_SCHEMECOLOR_INDEX_BRIGHTNESS" val="0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88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8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8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608_1*a*1"/>
  <p:tag name="KSO_WM_TEMPLATE_CATEGORY" val="diagram"/>
  <p:tag name="KSO_WM_TEMPLATE_INDEX" val="20207608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c7bade10f4a1414fabf01c3ec605ae26"/>
  <p:tag name="KSO_WM_ASSEMBLE_CHIP_INDEX" val="9d4057af2cd848edaae27d1ce6c46c9d"/>
  <p:tag name="KSO_WM_UNIT_TEXT_FILL_FORE_SCHEMECOLOR_INDEX_BRIGHTNESS" val="0"/>
  <p:tag name="KSO_WM_UNIT_TEXT_FILL_FORE_SCHEMECOLOR_INDEX" val="13"/>
  <p:tag name="KSO_WM_UNIT_TEXT_FILL_TYPE" val="1"/>
  <p:tag name="KSO_WM_TEMPLATE_ASSEMBLE_XID" val="5ee986149390e3092d7977d0"/>
  <p:tag name="KSO_WM_TEMPLATE_ASSEMBLE_GROUPID" val="5ee986149390e3092d7977d0"/>
</p:tagLst>
</file>

<file path=ppt/tags/tag889.xml><?xml version="1.0" encoding="utf-8"?>
<p:tagLst xmlns:p="http://schemas.openxmlformats.org/presentationml/2006/main">
  <p:tag name="KSO_WM_SLIDE_COLORSCHEME_VERSION" val="3.2"/>
  <p:tag name="KSO_WM_SLIDE_ID" val="diagram2020760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9*480"/>
  <p:tag name="KSO_WM_SLIDE_POSITION" val="36*23"/>
  <p:tag name="KSO_WM_TAG_VERSION" val="1.0"/>
  <p:tag name="KSO_WM_BEAUTIFY_FLAG" val="#wm#"/>
  <p:tag name="KSO_WM_TEMPLATE_CATEGORY" val="diagram"/>
  <p:tag name="KSO_WM_TEMPLATE_INDEX" val="20207608"/>
  <p:tag name="KSO_WM_SLIDE_LAYOUT" val="a_d"/>
  <p:tag name="KSO_WM_SLIDE_LAYOUT_CNT" val="1_1"/>
  <p:tag name="KSO_WM_SLIDE_BACKGROUND_TYPE" val="general"/>
  <p:tag name="KSO_WM_SLIDE_BACKGROUND" val="[&quot;general&quot;]"/>
  <p:tag name="KSO_WM_SLIDE_RATIO" val="1.777778"/>
  <p:tag name="KSO_WM_CHIP_INFOS" val="{&quot;layout_type&quot;:&quot;leftright&quot;,&quot;tags&quot;:{&quot;style&quot;:[&quot;商务&quot;,&quot;简约&quot;,&quot;文艺清新&quot;,&quot;卡通&quot;,&quot;欧美风&quot;,&quot;黑板风&quot;,&quot;渐变风&quot;]},&quot;slide_type&quot;:[&quot;text&quot;],&quot;aspect_ratio&quot;:&quot;16:9&quot;}"/>
  <p:tag name="KSO_WM_CHIP_XID" val="5e7600a5c2fe05cf1f263aea"/>
  <p:tag name="KSO_WM_CHIP_FILLPROP" val="[[{&quot;fill_id&quot;:&quot;4b3d06a1f10d40ff8e06d4f6d0ab0ea3&quot;,&quot;fill_align&quot;:&quot;rm&quot;,&quot;text_align&quot;:&quot;lm&quot;,&quot;text_direction&quot;:&quot;horizontal&quot;,&quot;chip_types&quot;:[&quot;header&quot;]},{&quot;fill_id&quot;:&quot;8e40daf4927f4521bed00751a0febf31&quot;,&quot;fill_align&quot;:&quot;lm&quot;,&quot;text_align&quot;:&quot;lm&quot;,&quot;text_direction&quot;:&quot;horizontal&quot;,&quot;chip_types&quot;:[&quot;picture&quot;,&quot;diagram&quot;,&quot;pictext&quot;,&quot;table&quot;,&quot;chart&quot;,&quot;video&quot;,&quot;text&quot;],&quot;support_features&quot;:[&quot;collage&quot;,&quot;carousel&quot;,&quot;creativecrop&quot;]}],[{&quot;fill_id&quot;:&quot;4b3d06a1f10d40ff8e06d4f6d0ab0ea3&quot;,&quot;fill_align&quot;:&quot;cm&quot;,&quot;text_align&quot;:&quot;cm&quot;,&quot;text_direction&quot;:&quot;horizontal&quot;,&quot;chip_types&quot;:[&quot;header&quot;]},{&quot;fill_id&quot;:&quot;8e40daf4927f4521bed00751a0febf31&quot;,&quot;fill_align&quot;:&quot;lm&quot;,&quot;text_align&quot;:&quot;lm&quot;,&quot;text_direction&quot;:&quot;horizontal&quot;,&quot;chip_types&quot;:[&quot;picture&quot;,&quot;diagram&quot;,&quot;pictext&quot;,&quot;table&quot;,&quot;chart&quot;,&quot;video&quot;,&quot;text&quot;],&quot;support_features&quot;:[&quot;collage&quot;,&quot;carousel&quot;,&quot;creativecrop&quot;]}],[{&quot;fill_id&quot;:&quot;4b3d06a1f10d40ff8e06d4f6d0ab0ea3&quot;,&quot;fill_align&quot;:&quot;cm&quot;,&quot;text_align&quot;:&quot;cm&quot;,&quot;text_direction&quot;:&quot;horizontal&quot;,&quot;chip_types&quot;:[&quot;header&quot;]},{&quot;fill_id&quot;:&quot;8e40daf4927f4521bed00751a0febf31&quot;,&quot;fill_align&quot;:&quot;cm&quot;,&quot;text_align&quot;:&quot;cm&quot;,&quot;text_direction&quot;:&quot;horizontal&quot;,&quot;chip_types&quot;:[&quot;picture&quot;,&quot;diagram&quot;,&quot;pictext&quot;,&quot;table&quot;,&quot;chart&quot;,&quot;video&quot;],&quot;support_features&quot;:[&quot;collage&quot;,&quot;carousel&quot;,&quot;creativecrop&quot;]}]]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6-17T10:55:21&quot;,&quot;maxSize&quot;:{&quot;size1&quot;:43.8},&quot;minSize&quot;:{&quot;size1&quot;:38.8},&quot;normalSize&quot;:{&quot;size1&quot;:38.80010416666666},&quot;subLayout&quot;:[{&quot;id&quot;:&quot;2020-06-17T10:55:21&quot;,&quot;margin&quot;:{&quot;bottom&quot;:3.809999942779541,&quot;left&quot;:1.5877501964569092,&quot;right&quot;:0.3172500431537628,&quot;top&quot;:3.809999942779541},&quot;type&quot;:0},{&quot;id&quot;:&quot;2020-06-17T10:55:21&quot;,&quot;margin&quot;:{&quot;bottom&quot;:2.117000102996826,&quot;left&quot;:0,&quot;right&quot;:1.5877501964569092,&quot;top&quot;:2.117000102996826},&quot;type&quot;:0}],&quot;type&quot;:0}"/>
  <p:tag name="KSO_WM_CHIP_GROUPID" val="5e757e9369be4861f5f86151"/>
  <p:tag name="KSO_WM_SLIDE_SUPPORT_FEATURE_TYPE" val="7"/>
  <p:tag name="KSO_WM_TEMPLATE_ASSEMBLE_XID" val="5ee986149390e3092d7977d0"/>
  <p:tag name="KSO_WM_TEMPLATE_ASSEMBLE_GROUPID" val="5ee986149390e3092d7977d0"/>
</p:tagLst>
</file>

<file path=ppt/tags/tag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9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-0.25"/>
  <p:tag name="KSO_WM_UNIT_FILL_FORE_SCHEMECOLOR_INDEX" val="5"/>
  <p:tag name="KSO_WM_UNIT_FILL_BACK_SCHEMECOLOR_INDEX_BRIGHTNESS" val="0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89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9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303_1*i*1"/>
  <p:tag name="KSO_WM_TEMPLATE_CATEGORY" val="diagram"/>
  <p:tag name="KSO_WM_TEMPLATE_INDEX" val="20212303"/>
  <p:tag name="KSO_WM_UNIT_LAYERLEVEL" val="1"/>
  <p:tag name="KSO_WM_TAG_VERSION" val="1.0"/>
  <p:tag name="KSO_WM_BEAUTIFY_FLAG" val="#wm#"/>
  <p:tag name="KSO_WM_UNIT_SM_LIMIT_TYPE" val="2"/>
  <p:tag name="KSO_WM_UNIT_BLOCK" val="0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0}"/>
  <p:tag name="KSO_WM_UNIT_DEC_AREA_ID" val="d6b7b97a08cd45318ddbc29e28f79a68"/>
  <p:tag name="PA" val="v5.2.11"/>
  <p:tag name="KSO_WM_CHIP_GROUPID" val="5e757e3269be4861f5f8614a"/>
  <p:tag name="KSO_WM_CHIP_XID" val="5f607145688f7a6c7bea32a6"/>
  <p:tag name="KSO_WM_UNIT_LINE_FORE_SCHEMECOLOR_INDEX_BRIGHTNESS" val="-0.25"/>
  <p:tag name="KSO_WM_UNIT_LINE_FORE_SCHEMECOLOR_INDEX" val="14"/>
  <p:tag name="KSO_WM_UNIT_LINE_FILL_TYPE" val="2"/>
  <p:tag name="KSO_WM_TEMPLATE_ASSEMBLE_XID" val="60656f434054ed1e2fb80686"/>
  <p:tag name="KSO_WM_TEMPLATE_ASSEMBLE_GROUPID" val="60656f434054ed1e2fb80686"/>
</p:tagLst>
</file>

<file path=ppt/tags/tag894.xml><?xml version="1.0" encoding="utf-8"?>
<p:tagLst xmlns:p="http://schemas.openxmlformats.org/presentationml/2006/main">
  <p:tag name="KSO_WM_UNIT_BLOCK" val="0"/>
  <p:tag name="KSO_WM_UNIT_SM_LIMIT_TYPE" val="2"/>
  <p:tag name="KSO_WM_UNIT_DEC_AREA_ID" val="09af2422ee32446883a82694180d26fd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303_1*i*2"/>
  <p:tag name="KSO_WM_TEMPLATE_CATEGORY" val="diagram"/>
  <p:tag name="KSO_WM_TEMPLATE_INDEX" val="20212303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0}"/>
  <p:tag name="KSO_WM_CHIP_GROUPID" val="5e757e3269be4861f5f8614a"/>
  <p:tag name="KSO_WM_CHIP_XID" val="5f607145688f7a6c7bea32a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2"/>
  <p:tag name="KSO_WM_TEMPLATE_ASSEMBLE_XID" val="60656f434054ed1e2fb80686"/>
  <p:tag name="KSO_WM_TEMPLATE_ASSEMBLE_GROUPID" val="60656f434054ed1e2fb80686"/>
</p:tagLst>
</file>

<file path=ppt/tags/tag8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2303_1*i*3"/>
  <p:tag name="KSO_WM_TEMPLATE_CATEGORY" val="diagram"/>
  <p:tag name="KSO_WM_TEMPLATE_INDEX" val="20212303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UNIT_DEC_AREA_ID" val="d5b40817ac0b46399ce6168549b75b5b"/>
  <p:tag name="PA" val="v5.2.11"/>
  <p:tag name="KSO_WM_CHIP_GROUPID" val="5e757e3269be4861f5f8614a"/>
  <p:tag name="KSO_WM_CHIP_XID" val="5f607145688f7a6c7bea32a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0"/>
  <p:tag name="KSO_WM_TEMPLATE_ASSEMBLE_XID" val="60656f434054ed1e2fb80686"/>
  <p:tag name="KSO_WM_TEMPLATE_ASSEMBLE_GROUPID" val="60656f434054ed1e2fb80686"/>
</p:tagLst>
</file>

<file path=ppt/tags/tag8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2303_1*i*4"/>
  <p:tag name="KSO_WM_TEMPLATE_CATEGORY" val="diagram"/>
  <p:tag name="KSO_WM_TEMPLATE_INDEX" val="20212303"/>
  <p:tag name="KSO_WM_UNIT_LAYERLEVEL" val="1"/>
  <p:tag name="KSO_WM_TAG_VERSION" val="1.0"/>
  <p:tag name="KSO_WM_BEAUTIFY_FLAG" val="#wm#"/>
  <p:tag name="KSO_WM_UNIT_SM_LIMIT_TYPE" val="2"/>
  <p:tag name="KSO_WM_UNIT_BLOCK" val="0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UNIT_DEC_AREA_ID" val="bf73e0fa95254115a65380345b4aa9dc"/>
  <p:tag name="PA" val="v5.2.11"/>
  <p:tag name="KSO_WM_CHIP_GROUPID" val="5e757e3269be4861f5f8614a"/>
  <p:tag name="KSO_WM_CHIP_XID" val="5f607145688f7a6c7bea32a6"/>
  <p:tag name="KSO_WM_UNIT_LINE_FORE_SCHEMECOLOR_INDEX_BRIGHTNESS" val="-0.25"/>
  <p:tag name="KSO_WM_UNIT_LINE_FORE_SCHEMECOLOR_INDEX" val="14"/>
  <p:tag name="KSO_WM_UNIT_LINE_FILL_TYPE" val="2"/>
  <p:tag name="KSO_WM_TEMPLATE_ASSEMBLE_XID" val="60656f434054ed1e2fb80686"/>
  <p:tag name="KSO_WM_TEMPLATE_ASSEMBLE_GROUPID" val="60656f434054ed1e2fb80686"/>
</p:tagLst>
</file>

<file path=ppt/tags/tag89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303_1*a*1"/>
  <p:tag name="KSO_WM_TEMPLATE_CATEGORY" val="diagram"/>
  <p:tag name="KSO_WM_TEMPLATE_INDEX" val="20212303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32a3a9cc15f4fccb2982bc719ecb06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t&quot;,&quot;fill_mode&quot;:&quot;full&quot;,&quot;sacle_strategy&quot;:&quot;smart&quot;}"/>
  <p:tag name="KSO_WM_ASSEMBLE_CHIP_INDEX" val="a43f3b9f6d47485481779bc834c3ce7d"/>
  <p:tag name="KSO_WM_UNIT_TEXT_FILL_FORE_SCHEMECOLOR_INDEX_BRIGHTNESS" val="0"/>
  <p:tag name="KSO_WM_UNIT_TEXT_FILL_FORE_SCHEMECOLOR_INDEX" val="13"/>
  <p:tag name="KSO_WM_UNIT_TEXT_FILL_TYPE" val="1"/>
  <p:tag name="KSO_WM_TEMPLATE_ASSEMBLE_XID" val="60656f434054ed1e2fb80686"/>
  <p:tag name="KSO_WM_TEMPLATE_ASSEMBLE_GROUPID" val="60656f434054ed1e2fb80686"/>
</p:tagLst>
</file>

<file path=ppt/tags/tag8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19115_1*m_h_i*1_1_1"/>
  <p:tag name="KSO_WM_TEMPLATE_CATEGORY" val="diagram"/>
  <p:tag name="KSO_WM_TEMPLATE_INDEX" val="20219115"/>
  <p:tag name="KSO_WM_UNIT_LAYERLEVEL" val="1_1_1"/>
  <p:tag name="KSO_WM_TAG_VERSION" val="1.0"/>
  <p:tag name="KSO_WM_BEAUTIFY_FLAG" val="#wm#"/>
  <p:tag name="KSO_WM_CHIP_GROUPID" val="60b9db85d573a1aeab43b9f7"/>
  <p:tag name="KSO_WM_CHIP_XID" val="60b9db85d573a1aeab43b9f8"/>
  <p:tag name="KSO_WM_ASSEMBLE_CHIP_INDEX" val="3cc74f47f3084acc8058918444958a71"/>
  <p:tag name="KSO_WM_UNIT_VALUE" val="2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250.80157480314955,&quot;left&quot;:35.98456692913386,&quot;top&quot;:198.13031496062993,&quot;width&quot;:648.031653543307}"/>
</p:tagLst>
</file>

<file path=ppt/tags/tag89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19115_1*m_h_f*1_1_1"/>
  <p:tag name="KSO_WM_TEMPLATE_CATEGORY" val="diagram"/>
  <p:tag name="KSO_WM_TEMPLATE_INDEX" val="20219115"/>
  <p:tag name="KSO_WM_UNIT_LAYERLEVEL" val="1_1_1"/>
  <p:tag name="KSO_WM_TAG_VERSION" val="1.0"/>
  <p:tag name="KSO_WM_BEAUTIFY_FLAG" val="#wm#"/>
  <p:tag name="KSO_WM_UNIT_PRESET_TEXT" val="此处请输入您的正文，准确理解传达信息。单击此处输入您的正文，准确理解传达您的信息。单击此处输入您的正文，准确理解传达您的信息 ，准确理解传达您的信息。"/>
  <p:tag name="KSO_WM_CHIP_GROUPID" val="60b9db85d573a1aeab43b9f7"/>
  <p:tag name="KSO_WM_CHIP_XID" val="60b9db85d573a1aeab43b9f8"/>
  <p:tag name="KSO_WM_ASSEMBLE_CHIP_INDEX" val="3cc74f47f3084acc8058918444958a71"/>
  <p:tag name="KSO_WM_UNIT_VALUE" val="116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DIAGRAM_VIRTUALLY_FRAME" val="{&quot;height&quot;:250.80157480314955,&quot;left&quot;:35.98456692913386,&quot;top&quot;:198.13031496062993,&quot;width&quot;:648.031653543307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SUBTYPE" val="v"/>
  <p:tag name="KSO_WM_TEMPLATE_CATEGORY" val="chip"/>
  <p:tag name="KSO_WM_TEMPLATE_INDEX" val="20225440"/>
  <p:tag name="KSO_WM_UNIT_TYPE" val="i"/>
  <p:tag name="KSO_WM_UNIT_INDEX" val="1"/>
  <p:tag name="KSO_WM_UNIT_ID" val="chip20225440_6*i*1"/>
  <p:tag name="KSO_WM_BEAUTIFY_FLAG" val="#wm#"/>
  <p:tag name="KSO_WM_TAG_VERSION" val="1.0"/>
  <p:tag name="KSO_WM_CHIP_GROUPID" val="62ece17a295c1bf6da6cd58d"/>
  <p:tag name="KSO_WM_CHIP_XID" val="62ece1e0295c1bf6da6cd741"/>
  <p:tag name="KSO_WM_UNIT_DEC_AREA_ID" val="c0ddcbb9fa3c4428a4da334084f9e30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12aab7f49e840d381e00a868930fe7e"/>
</p:tagLst>
</file>

<file path=ppt/tags/tag9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1_2"/>
  <p:tag name="KSO_WM_UNIT_ID" val="diagram20219115_1*m_h_i*1_1_2"/>
  <p:tag name="KSO_WM_TEMPLATE_CATEGORY" val="diagram"/>
  <p:tag name="KSO_WM_TEMPLATE_INDEX" val="20219115"/>
  <p:tag name="KSO_WM_UNIT_LAYERLEVEL" val="1_1_1"/>
  <p:tag name="KSO_WM_TAG_VERSION" val="1.0"/>
  <p:tag name="KSO_WM_BEAUTIFY_FLAG" val="#wm#"/>
  <p:tag name="KSO_WM_CHIP_GROUPID" val="60b9db85d573a1aeab43b9f7"/>
  <p:tag name="KSO_WM_CHIP_XID" val="60b9db85d573a1aeab43b9f8"/>
  <p:tag name="KSO_WM_ASSEMBLE_CHIP_INDEX" val="3cc74f47f3084acc8058918444958a71"/>
  <p:tag name="KSO_WM_UNIT_VALU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  <p:tag name="KSO_WM_DIAGRAM_VIRTUALLY_FRAME" val="{&quot;height&quot;:250.80157480314955,&quot;left&quot;:35.98456692913386,&quot;top&quot;:198.13031496062993,&quot;width&quot;:648.031653543307}"/>
</p:tagLst>
</file>

<file path=ppt/tags/tag9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19115_1*m_h_i*1_2_1"/>
  <p:tag name="KSO_WM_TEMPLATE_CATEGORY" val="diagram"/>
  <p:tag name="KSO_WM_TEMPLATE_INDEX" val="20219115"/>
  <p:tag name="KSO_WM_UNIT_LAYERLEVEL" val="1_1_1"/>
  <p:tag name="KSO_WM_TAG_VERSION" val="1.0"/>
  <p:tag name="KSO_WM_BEAUTIFY_FLAG" val="#wm#"/>
  <p:tag name="KSO_WM_CHIP_GROUPID" val="60b9db85d573a1aeab43b9f7"/>
  <p:tag name="KSO_WM_CHIP_XID" val="60b9db85d573a1aeab43b9f8"/>
  <p:tag name="KSO_WM_ASSEMBLE_CHIP_INDEX" val="3cc74f47f3084acc8058918444958a71"/>
  <p:tag name="KSO_WM_UNIT_VALUE" val="21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250.80157480314955,&quot;left&quot;:35.98456692913386,&quot;top&quot;:198.13031496062993,&quot;width&quot;:648.031653543307}"/>
</p:tagLst>
</file>

<file path=ppt/tags/tag90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19115_1*m_h_f*1_2_1"/>
  <p:tag name="KSO_WM_TEMPLATE_CATEGORY" val="diagram"/>
  <p:tag name="KSO_WM_TEMPLATE_INDEX" val="20219115"/>
  <p:tag name="KSO_WM_UNIT_LAYERLEVEL" val="1_1_1"/>
  <p:tag name="KSO_WM_TAG_VERSION" val="1.0"/>
  <p:tag name="KSO_WM_BEAUTIFY_FLAG" val="#wm#"/>
  <p:tag name="KSO_WM_UNIT_PRESET_TEXT" val="此处请输入您的正文，准确理解传达信息。单击此处输入您的正文，准确理解传达您的信息。单击此处输入您的正文，准确理解传达您的信息 ，准确理解传达您的信息。"/>
  <p:tag name="KSO_WM_CHIP_GROUPID" val="60b9db85d573a1aeab43b9f7"/>
  <p:tag name="KSO_WM_CHIP_XID" val="60b9db85d573a1aeab43b9f8"/>
  <p:tag name="KSO_WM_ASSEMBLE_CHIP_INDEX" val="3cc74f47f3084acc8058918444958a71"/>
  <p:tag name="KSO_WM_UNIT_VALUE" val="116"/>
  <p:tag name="KSO_WM_UNIT_TEXT_FILL_FORE_SCHEMECOLOR_INDEX_BRIGHTNESS" val="0.25"/>
  <p:tag name="KSO_WM_UNIT_TEXT_FILL_FORE_SCHEMECOLOR_INDEX" val="13"/>
  <p:tag name="KSO_WM_UNIT_TEXT_FILL_TYPE" val="1"/>
  <p:tag name="KSO_WM_UNIT_USESOURCEFORMAT_APPLY" val="1"/>
  <p:tag name="KSO_WM_DIAGRAM_VIRTUALLY_FRAME" val="{&quot;height&quot;:250.80157480314955,&quot;left&quot;:35.98456692913386,&quot;top&quot;:198.13031496062993,&quot;width&quot;:648.031653543307}"/>
</p:tagLst>
</file>

<file path=ppt/tags/tag9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d"/>
  <p:tag name="KSO_WM_UNIT_TYPE" val="m_h_i"/>
  <p:tag name="KSO_WM_UNIT_INDEX" val="1_2_2"/>
  <p:tag name="KSO_WM_UNIT_ID" val="diagram20219115_1*m_h_i*1_2_2"/>
  <p:tag name="KSO_WM_TEMPLATE_CATEGORY" val="diagram"/>
  <p:tag name="KSO_WM_TEMPLATE_INDEX" val="20219115"/>
  <p:tag name="KSO_WM_UNIT_LAYERLEVEL" val="1_1_1"/>
  <p:tag name="KSO_WM_TAG_VERSION" val="1.0"/>
  <p:tag name="KSO_WM_BEAUTIFY_FLAG" val="#wm#"/>
  <p:tag name="KSO_WM_CHIP_GROUPID" val="60b9db85d573a1aeab43b9f7"/>
  <p:tag name="KSO_WM_CHIP_XID" val="60b9db85d573a1aeab43b9f8"/>
  <p:tag name="KSO_WM_ASSEMBLE_CHIP_INDEX" val="3cc74f47f3084acc8058918444958a71"/>
  <p:tag name="KSO_WM_UNIT_VALU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  <p:tag name="KSO_WM_DIAGRAM_VIRTUALLY_FRAME" val="{&quot;height&quot;:250.80157480314955,&quot;left&quot;:35.98456692913386,&quot;top&quot;:198.13031496062993,&quot;width&quot;:648.031653543307}"/>
</p:tagLst>
</file>

<file path=ppt/tags/tag904.xml><?xml version="1.0" encoding="utf-8"?>
<p:tagLst xmlns:p="http://schemas.openxmlformats.org/presentationml/2006/main">
  <p:tag name="FIXED_XID_TMP" val="5f5ee1ca4d6848d78f644aed"/>
  <p:tag name="KSO_WM_SLIDE_ID" val="diagram20212303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2303"/>
  <p:tag name="KSO_WM_SLIDE_LAYOUT" val="a_d"/>
  <p:tag name="KSO_WM_SLIDE_LAYOUT_CNT" val="1_1"/>
  <p:tag name="KSO_WM_SLIDE_TYPE" val="text"/>
  <p:tag name="KSO_WM_SLIDE_SUBTYPE" val="picTxt"/>
  <p:tag name="KSO_WM_SLIDE_SIZE" val="959*542"/>
  <p:tag name="KSO_WM_SLIDE_POSITION" val="0*0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t&quot;,&quot;text_direction&quot;:&quot;horizontal&quot;,&quot;support_big_font&quot;:false,&quot;fill_id&quot;:&quot;ddcf2610c0ac4b45bec7e29ab0ab1f83&quot;,&quot;fill_align&quot;:&quot;ct&quot;,&quot;chip_types&quot;:[&quot;header&quot;]},{&quot;text_align&quot;:&quot;lm&quot;,&quot;text_direction&quot;:&quot;horizontal&quot;,&quot;support_features&quot;:[&quot;collage&quot;,&quot;carousel&quot;],&quot;support_big_font&quot;:false,&quot;fill_id&quot;:&quot;f2ad6f8ec5eb4c60ab8a9b497fa44351&quot;,&quot;fill_align&quot;:&quot;cm&quot;,&quot;chip_types&quot;:[&quot;diagram&quot;,&quot;pictext&quot;,&quot;text&quot;,&quot;picture&quot;,&quot;chart&quot;,&quot;table&quot;,&quot;video&quot;]}]]"/>
  <p:tag name="KSO_WM_SLIDE_BACKGROUND" val="[&quot;navigation&quot;]"/>
  <p:tag name="KSO_WM_SLIDE_RATIO" val="1.777778"/>
  <p:tag name="KSO_WM_CHIP_XID" val="5f607145688f7a6c7bea32a6"/>
  <p:tag name="KSO_WM_CHIP_DECFILLPROP" val="[]"/>
  <p:tag name="KSO_WM_SLIDE_CAN_ADD_NAVIGATION" val="1"/>
  <p:tag name="KSO_WM_CHIP_GROUPID" val="5e757e3269be4861f5f8614a"/>
  <p:tag name="KSO_WM_SLIDE_BACKGROUND_TYPE" val="general"/>
  <p:tag name="KSO_WM_SLIDE_SUPPORT_FEATURE_TYPE" val="3"/>
  <p:tag name="KSO_WM_TEMPLATE_ASSEMBLE_XID" val="60656f434054ed1e2fb80686"/>
  <p:tag name="KSO_WM_TEMPLATE_ASSEMBLE_GROUPID" val="60656f434054ed1e2fb80686"/>
  <p:tag name="KSO_WM_SLIDE_LAYOUT_INFO" val="{&quot;id&quot;:&quot;2021-04-01T15:36:38&quot;,&quot;maxSize&quot;:{&quot;size1&quot;:30.1},&quot;minSize&quot;:{&quot;size1&quot;:20.1},&quot;normalSize&quot;:{&quot;size1&quot;:25.7},&quot;subLayout&quot;:[{&quot;id&quot;:&quot;2021-04-01T15:36:38&quot;,&quot;margin&quot;:{&quot;bottom&quot;:0.02600000612437725,&quot;left&quot;:1.2697499990463257,&quot;right&quot;:1.2697499990463257,&quot;top&quot;:2.752000093460083},&quot;type&quot;:0},{&quot;id&quot;:&quot;2021-04-01T15:36:38&quot;,&quot;margin&quot;:{&quot;bottom&quot;:1.7280000448226929,&quot;left&quot;:1.2697499990463257,&quot;right&quot;:1.2697499990463257,&quot;top&quot;:0.609000027179718},&quot;type&quot;:0}],&quot;type&quot;:0}"/>
</p:tagLst>
</file>

<file path=ppt/tags/tag90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-0.25"/>
  <p:tag name="KSO_WM_UNIT_FILL_FORE_SCHEMECOLOR_INDEX" val="5"/>
  <p:tag name="KSO_WM_UNIT_FILL_BACK_SCHEMECOLOR_INDEX_BRIGHTNESS" val="0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90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0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303_1*i*1"/>
  <p:tag name="KSO_WM_TEMPLATE_CATEGORY" val="diagram"/>
  <p:tag name="KSO_WM_TEMPLATE_INDEX" val="20212303"/>
  <p:tag name="KSO_WM_UNIT_LAYERLEVEL" val="1"/>
  <p:tag name="KSO_WM_TAG_VERSION" val="1.0"/>
  <p:tag name="KSO_WM_BEAUTIFY_FLAG" val="#wm#"/>
  <p:tag name="KSO_WM_UNIT_SM_LIMIT_TYPE" val="2"/>
  <p:tag name="KSO_WM_UNIT_BLOCK" val="0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0}"/>
  <p:tag name="KSO_WM_UNIT_DEC_AREA_ID" val="d6b7b97a08cd45318ddbc29e28f79a68"/>
  <p:tag name="PA" val="v5.2.11"/>
  <p:tag name="KSO_WM_CHIP_GROUPID" val="5e757e3269be4861f5f8614a"/>
  <p:tag name="KSO_WM_CHIP_XID" val="5f607145688f7a6c7bea32a6"/>
  <p:tag name="KSO_WM_UNIT_LINE_FORE_SCHEMECOLOR_INDEX_BRIGHTNESS" val="-0.25"/>
  <p:tag name="KSO_WM_UNIT_LINE_FORE_SCHEMECOLOR_INDEX" val="14"/>
  <p:tag name="KSO_WM_UNIT_LINE_FILL_TYPE" val="2"/>
  <p:tag name="KSO_WM_TEMPLATE_ASSEMBLE_XID" val="60656f434054ed1e2fb80686"/>
  <p:tag name="KSO_WM_TEMPLATE_ASSEMBLE_GROUPID" val="60656f434054ed1e2fb80686"/>
</p:tagLst>
</file>

<file path=ppt/tags/tag909.xml><?xml version="1.0" encoding="utf-8"?>
<p:tagLst xmlns:p="http://schemas.openxmlformats.org/presentationml/2006/main">
  <p:tag name="KSO_WM_UNIT_BLOCK" val="0"/>
  <p:tag name="KSO_WM_UNIT_SM_LIMIT_TYPE" val="2"/>
  <p:tag name="KSO_WM_UNIT_DEC_AREA_ID" val="09af2422ee32446883a82694180d26fd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303_1*i*2"/>
  <p:tag name="KSO_WM_TEMPLATE_CATEGORY" val="diagram"/>
  <p:tag name="KSO_WM_TEMPLATE_INDEX" val="20212303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0}"/>
  <p:tag name="KSO_WM_CHIP_GROUPID" val="5e757e3269be4861f5f8614a"/>
  <p:tag name="KSO_WM_CHIP_XID" val="5f607145688f7a6c7bea32a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72"/>
  <p:tag name="KSO_WM_TEMPLATE_ASSEMBLE_XID" val="60656f434054ed1e2fb80686"/>
  <p:tag name="KSO_WM_TEMPLATE_ASSEMBLE_GROUPID" val="60656f434054ed1e2fb80686"/>
</p:tagLst>
</file>

<file path=ppt/tags/tag91.xml><?xml version="1.0" encoding="utf-8"?>
<p:tagLst xmlns:p="http://schemas.openxmlformats.org/presentationml/2006/main">
  <p:tag name="KSO_WM_UNIT_SUBTYPE" val="w"/>
  <p:tag name="KSO_WM_TEMPLATE_CATEGORY" val="chip"/>
  <p:tag name="KSO_WM_TEMPLATE_INDEX" val="20225440"/>
  <p:tag name="KSO_WM_UNIT_TYPE" val="i"/>
  <p:tag name="KSO_WM_UNIT_INDEX" val="1"/>
  <p:tag name="KSO_WM_UNIT_ID" val="chip20225440_8*i*1"/>
  <p:tag name="KSO_WM_BEAUTIFY_FLAG" val="#wm#"/>
  <p:tag name="KSO_WM_TAG_VERSION" val="1.0"/>
  <p:tag name="KSO_WM_CHIP_GROUPID" val="62ece17a295c1bf6da6cd58d"/>
  <p:tag name="KSO_WM_CHIP_XID" val="62ece1e0295c1bf6da6cd73f"/>
  <p:tag name="KSO_WM_UNIT_DEC_AREA_ID" val="6c2463a77a28448d8b67d114dd422e0a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9a55039c62d44f8b7ca33d99e3aeb49"/>
</p:tagLst>
</file>

<file path=ppt/tags/tag9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12303_1*i*3"/>
  <p:tag name="KSO_WM_TEMPLATE_CATEGORY" val="diagram"/>
  <p:tag name="KSO_WM_TEMPLATE_INDEX" val="20212303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UNIT_DEC_AREA_ID" val="d5b40817ac0b46399ce6168549b75b5b"/>
  <p:tag name="PA" val="v5.2.11"/>
  <p:tag name="KSO_WM_CHIP_GROUPID" val="5e757e3269be4861f5f8614a"/>
  <p:tag name="KSO_WM_CHIP_XID" val="5f607145688f7a6c7bea32a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0"/>
  <p:tag name="KSO_WM_TEMPLATE_ASSEMBLE_XID" val="60656f434054ed1e2fb80686"/>
  <p:tag name="KSO_WM_TEMPLATE_ASSEMBLE_GROUPID" val="60656f434054ed1e2fb80686"/>
</p:tagLst>
</file>

<file path=ppt/tags/tag9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2303_1*i*4"/>
  <p:tag name="KSO_WM_TEMPLATE_CATEGORY" val="diagram"/>
  <p:tag name="KSO_WM_TEMPLATE_INDEX" val="20212303"/>
  <p:tag name="KSO_WM_UNIT_LAYERLEVEL" val="1"/>
  <p:tag name="KSO_WM_TAG_VERSION" val="1.0"/>
  <p:tag name="KSO_WM_BEAUTIFY_FLAG" val="#wm#"/>
  <p:tag name="KSO_WM_UNIT_SM_LIMIT_TYPE" val="2"/>
  <p:tag name="KSO_WM_UNIT_BLOCK" val="0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UNIT_DEC_AREA_ID" val="bf73e0fa95254115a65380345b4aa9dc"/>
  <p:tag name="PA" val="v5.2.11"/>
  <p:tag name="KSO_WM_CHIP_GROUPID" val="5e757e3269be4861f5f8614a"/>
  <p:tag name="KSO_WM_CHIP_XID" val="5f607145688f7a6c7bea32a6"/>
  <p:tag name="KSO_WM_UNIT_LINE_FORE_SCHEMECOLOR_INDEX_BRIGHTNESS" val="-0.25"/>
  <p:tag name="KSO_WM_UNIT_LINE_FORE_SCHEMECOLOR_INDEX" val="14"/>
  <p:tag name="KSO_WM_UNIT_LINE_FILL_TYPE" val="2"/>
  <p:tag name="KSO_WM_TEMPLATE_ASSEMBLE_XID" val="60656f434054ed1e2fb80686"/>
  <p:tag name="KSO_WM_TEMPLATE_ASSEMBLE_GROUPID" val="60656f434054ed1e2fb80686"/>
</p:tagLst>
</file>

<file path=ppt/tags/tag9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303_1*a*1"/>
  <p:tag name="KSO_WM_TEMPLATE_CATEGORY" val="diagram"/>
  <p:tag name="KSO_WM_TEMPLATE_INDEX" val="20212303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d32a3a9cc15f4fccb2982bc719ecb06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t&quot;,&quot;fill_mode&quot;:&quot;full&quot;,&quot;sacle_strategy&quot;:&quot;smart&quot;}"/>
  <p:tag name="KSO_WM_ASSEMBLE_CHIP_INDEX" val="a43f3b9f6d47485481779bc834c3ce7d"/>
  <p:tag name="KSO_WM_UNIT_TEXT_FILL_FORE_SCHEMECOLOR_INDEX_BRIGHTNESS" val="0"/>
  <p:tag name="KSO_WM_UNIT_TEXT_FILL_FORE_SCHEMECOLOR_INDEX" val="13"/>
  <p:tag name="KSO_WM_UNIT_TEXT_FILL_TYPE" val="1"/>
  <p:tag name="KSO_WM_TEMPLATE_ASSEMBLE_XID" val="60656f434054ed1e2fb80686"/>
  <p:tag name="KSO_WM_TEMPLATE_ASSEMBLE_GROUPID" val="60656f434054ed1e2fb80686"/>
</p:tagLst>
</file>

<file path=ppt/tags/tag913.xml><?xml version="1.0" encoding="utf-8"?>
<p:tagLst xmlns:p="http://schemas.openxmlformats.org/presentationml/2006/main">
  <p:tag name="KSO_WM_UNIT_ISCONTENTSTITLE" val="0"/>
  <p:tag name="KSO_WM_UNIT_NOCLEAR" val="0"/>
  <p:tag name="KSO_WM_UNIT_TEXT_FILL_FORE_SCHEMECOLOR_INDEX" val="8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13979_3*m_h_i*1_3_3"/>
  <p:tag name="KSO_WM_TEMPLATE_CATEGORY" val="diagram"/>
  <p:tag name="KSO_WM_TEMPLATE_INDEX" val="20213979"/>
  <p:tag name="KSO_WM_UNIT_LAYERLEVEL" val="1_1_1"/>
  <p:tag name="KSO_WM_TAG_VERSION" val="1.0"/>
  <p:tag name="KSO_WM_BEAUTIFY_FLAG" val="#wm#"/>
  <p:tag name="KSO_WM_DIAGRAM_VIRTUALLY_FRAME" val="{&quot;height&quot;:251.20850393700783,&quot;left&quot;:36.74267716535433,&quot;top&quot;:197.89582677165353,&quot;width&quot;:646.5147244094488}"/>
</p:tagLst>
</file>

<file path=ppt/tags/tag914.xml><?xml version="1.0" encoding="utf-8"?>
<p:tagLst xmlns:p="http://schemas.openxmlformats.org/presentationml/2006/main"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b"/>
  <p:tag name="KSO_WM_UNIT_TYPE" val="m_h_i"/>
  <p:tag name="KSO_WM_UNIT_INDEX" val="1_3_2"/>
  <p:tag name="KSO_WM_UNIT_ID" val="diagram20213979_3*m_h_i*1_3_2"/>
  <p:tag name="KSO_WM_TEMPLATE_CATEGORY" val="diagram"/>
  <p:tag name="KSO_WM_TEMPLATE_INDEX" val="20213979"/>
  <p:tag name="KSO_WM_UNIT_LAYERLEVEL" val="1_1_1"/>
  <p:tag name="KSO_WM_TAG_VERSION" val="1.0"/>
  <p:tag name="KSO_WM_BEAUTIFY_FLAG" val="#wm#"/>
  <p:tag name="KSO_WM_DIAGRAM_VIRTUALLY_FRAME" val="{&quot;height&quot;:251.20850393700783,&quot;left&quot;:36.74267716535433,&quot;top&quot;:197.89582677165353,&quot;width&quot;:646.5147244094488}"/>
</p:tagLst>
</file>

<file path=ppt/tags/tag915.xml><?xml version="1.0" encoding="utf-8"?>
<p:tagLst xmlns:p="http://schemas.openxmlformats.org/presentationml/2006/main">
  <p:tag name="KSO_WM_UNIT_USESOURCEFORMAT_APPLY" val="1"/>
  <p:tag name="KSO_WM_UNIT_SUBTYPE" val="a"/>
  <p:tag name="KSO_WM_UNIT_PRESET_TEXT" val="简单描述课堂重点，以便学生回顾。"/>
  <p:tag name="KSO_WM_UNIT_NOCLEAR" val="0"/>
  <p:tag name="KSO_WM_UNIT_VALUE" val="9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13979_3*m_h_f*1_3_1"/>
  <p:tag name="KSO_WM_TEMPLATE_CATEGORY" val="diagram"/>
  <p:tag name="KSO_WM_TEMPLATE_INDEX" val="20213979"/>
  <p:tag name="KSO_WM_UNIT_LAYERLEVEL" val="1_1_1"/>
  <p:tag name="KSO_WM_TAG_VERSION" val="1.0"/>
  <p:tag name="KSO_WM_BEAUTIFY_FLAG" val="#wm#"/>
  <p:tag name="KSO_WM_UNIT_FILL_FORE_SCHEMECOLOR_INDEX_BRIGHTNESS" val="0.8"/>
  <p:tag name="KSO_WM_UNIT_FILL_FORE_SCHEMECOLOR_INDEX" val="7"/>
  <p:tag name="KSO_WM_UNIT_FILL_TYPE" val="1"/>
  <p:tag name="KSO_WM_UNIT_TEXT_FILL_FORE_SCHEMECOLOR_INDEX_BRIGHTNESS" val="0.35"/>
  <p:tag name="KSO_WM_UNIT_TEXT_FILL_FORE_SCHEMECOLOR_INDEX" val="13"/>
  <p:tag name="KSO_WM_UNIT_TEXT_FILL_TYPE" val="1"/>
  <p:tag name="KSO_WM_DIAGRAM_VIRTUALLY_FRAME" val="{&quot;height&quot;:251.20850393700783,&quot;left&quot;:36.74267716535433,&quot;top&quot;:197.89582677165353,&quot;width&quot;:646.5147244094488}"/>
</p:tagLst>
</file>

<file path=ppt/tags/tag916.xml><?xml version="1.0" encoding="utf-8"?>
<p:tagLst xmlns:p="http://schemas.openxmlformats.org/presentationml/2006/main">
  <p:tag name="KSO_WM_UNIT_LINE_FORE_SCHEMECOLOR_INDEX" val="8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c"/>
  <p:tag name="KSO_WM_UNIT_TYPE" val="m_h_i"/>
  <p:tag name="KSO_WM_UNIT_INDEX" val="1_3_1"/>
  <p:tag name="KSO_WM_UNIT_ID" val="diagram20213979_3*m_h_i*1_3_1"/>
  <p:tag name="KSO_WM_TEMPLATE_CATEGORY" val="diagram"/>
  <p:tag name="KSO_WM_TEMPLATE_INDEX" val="20213979"/>
  <p:tag name="KSO_WM_UNIT_LAYERLEVEL" val="1_1_1"/>
  <p:tag name="KSO_WM_TAG_VERSION" val="1.0"/>
  <p:tag name="KSO_WM_BEAUTIFY_FLAG" val="#wm#"/>
  <p:tag name="KSO_WM_DIAGRAM_VIRTUALLY_FRAME" val="{&quot;height&quot;:251.20850393700783,&quot;left&quot;:36.74267716535433,&quot;top&quot;:197.89582677165353,&quot;width&quot;:646.5147244094488}"/>
</p:tagLst>
</file>

<file path=ppt/tags/tag917.xml><?xml version="1.0" encoding="utf-8"?>
<p:tagLst xmlns:p="http://schemas.openxmlformats.org/presentationml/2006/main"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b"/>
  <p:tag name="KSO_WM_UNIT_TYPE" val="m_h_i"/>
  <p:tag name="KSO_WM_UNIT_INDEX" val="1_2_2"/>
  <p:tag name="KSO_WM_UNIT_ID" val="diagram20213979_3*m_h_i*1_2_2"/>
  <p:tag name="KSO_WM_TEMPLATE_CATEGORY" val="diagram"/>
  <p:tag name="KSO_WM_TEMPLATE_INDEX" val="20213979"/>
  <p:tag name="KSO_WM_UNIT_LAYERLEVEL" val="1_1_1"/>
  <p:tag name="KSO_WM_TAG_VERSION" val="1.0"/>
  <p:tag name="KSO_WM_BEAUTIFY_FLAG" val="#wm#"/>
  <p:tag name="KSO_WM_DIAGRAM_VIRTUALLY_FRAME" val="{&quot;height&quot;:251.20850393700783,&quot;left&quot;:36.74267716535433,&quot;top&quot;:197.89582677165353,&quot;width&quot;:646.5147244094488}"/>
</p:tagLst>
</file>

<file path=ppt/tags/tag918.xml><?xml version="1.0" encoding="utf-8"?>
<p:tagLst xmlns:p="http://schemas.openxmlformats.org/presentationml/2006/main">
  <p:tag name="KSO_WM_UNIT_ISCONTENTSTITLE" val="0"/>
  <p:tag name="KSO_WM_UNIT_NOCLEAR" val="0"/>
  <p:tag name="KSO_WM_UNIT_TEXT_FILL_FORE_SCHEMECOLOR_INDEX" val="6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13979_3*m_h_i*1_2_3"/>
  <p:tag name="KSO_WM_TEMPLATE_CATEGORY" val="diagram"/>
  <p:tag name="KSO_WM_TEMPLATE_INDEX" val="20213979"/>
  <p:tag name="KSO_WM_UNIT_LAYERLEVEL" val="1_1_1"/>
  <p:tag name="KSO_WM_TAG_VERSION" val="1.0"/>
  <p:tag name="KSO_WM_BEAUTIFY_FLAG" val="#wm#"/>
  <p:tag name="KSO_WM_DIAGRAM_VIRTUALLY_FRAME" val="{&quot;height&quot;:251.20850393700783,&quot;left&quot;:36.74267716535433,&quot;top&quot;:197.89582677165353,&quot;width&quot;:646.5147244094488}"/>
</p:tagLst>
</file>

<file path=ppt/tags/tag919.xml><?xml version="1.0" encoding="utf-8"?>
<p:tagLst xmlns:p="http://schemas.openxmlformats.org/presentationml/2006/main">
  <p:tag name="KSO_WM_UNIT_USESOURCEFORMAT_APPLY" val="1"/>
  <p:tag name="KSO_WM_UNIT_SUBTYPE" val="a"/>
  <p:tag name="KSO_WM_UNIT_PRESET_TEXT" val="简单描述课堂重点，以便学生回顾。"/>
  <p:tag name="KSO_WM_UNIT_NOCLEAR" val="0"/>
  <p:tag name="KSO_WM_UNIT_VALUE" val="9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13979_3*m_h_f*1_2_1"/>
  <p:tag name="KSO_WM_TEMPLATE_CATEGORY" val="diagram"/>
  <p:tag name="KSO_WM_TEMPLATE_INDEX" val="20213979"/>
  <p:tag name="KSO_WM_UNIT_LAYERLEVEL" val="1_1_1"/>
  <p:tag name="KSO_WM_TAG_VERSION" val="1.0"/>
  <p:tag name="KSO_WM_BEAUTIFY_FLAG" val="#wm#"/>
  <p:tag name="KSO_WM_UNIT_FILL_FORE_SCHEMECOLOR_INDEX_BRIGHTNESS" val="0.8"/>
  <p:tag name="KSO_WM_UNIT_FILL_FORE_SCHEMECOLOR_INDEX" val="6"/>
  <p:tag name="KSO_WM_UNIT_FILL_TYPE" val="1"/>
  <p:tag name="KSO_WM_UNIT_TEXT_FILL_FORE_SCHEMECOLOR_INDEX_BRIGHTNESS" val="0.35"/>
  <p:tag name="KSO_WM_UNIT_TEXT_FILL_FORE_SCHEMECOLOR_INDEX" val="13"/>
  <p:tag name="KSO_WM_UNIT_TEXT_FILL_TYPE" val="1"/>
  <p:tag name="KSO_WM_DIAGRAM_VIRTUALLY_FRAME" val="{&quot;height&quot;:251.20850393700783,&quot;left&quot;:36.74267716535433,&quot;top&quot;:197.89582677165353,&quot;width&quot;:646.5147244094488}"/>
</p:tagLst>
</file>

<file path=ppt/tags/tag92.xml><?xml version="1.0" encoding="utf-8"?>
<p:tagLst xmlns:p="http://schemas.openxmlformats.org/presentationml/2006/main">
  <p:tag name="KSO_WM_UNIT_SUBTYPE" val="u"/>
  <p:tag name="KSO_WM_TEMPLATE_CATEGORY" val="chip"/>
  <p:tag name="KSO_WM_TEMPLATE_INDEX" val="20225440"/>
  <p:tag name="KSO_WM_UNIT_TYPE" val="i"/>
  <p:tag name="KSO_WM_UNIT_INDEX" val="1"/>
  <p:tag name="KSO_WM_UNIT_ID" val="chip20225440_7*i*1"/>
  <p:tag name="KSO_WM_BEAUTIFY_FLAG" val="#wm#"/>
  <p:tag name="KSO_WM_TAG_VERSION" val="1.0"/>
  <p:tag name="KSO_WM_CHIP_GROUPID" val="62ece17a295c1bf6da6cd58d"/>
  <p:tag name="KSO_WM_CHIP_XID" val="62ece1e0295c1bf6da6cd740"/>
  <p:tag name="KSO_WM_UNIT_DEC_AREA_ID" val="4241e2f243b646b4ae3a7967617282d7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63bfe53b55b14928905ff02803c46fec"/>
</p:tagLst>
</file>

<file path=ppt/tags/tag920.xml><?xml version="1.0" encoding="utf-8"?>
<p:tagLst xmlns:p="http://schemas.openxmlformats.org/presentationml/2006/main">
  <p:tag name="KSO_WM_UNIT_LINE_FORE_SCHEMECOLOR_INDEX" val="6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c"/>
  <p:tag name="KSO_WM_UNIT_TYPE" val="m_h_i"/>
  <p:tag name="KSO_WM_UNIT_INDEX" val="1_2_1"/>
  <p:tag name="KSO_WM_UNIT_ID" val="diagram20213979_3*m_h_i*1_2_1"/>
  <p:tag name="KSO_WM_TEMPLATE_CATEGORY" val="diagram"/>
  <p:tag name="KSO_WM_TEMPLATE_INDEX" val="20213979"/>
  <p:tag name="KSO_WM_UNIT_LAYERLEVEL" val="1_1_1"/>
  <p:tag name="KSO_WM_TAG_VERSION" val="1.0"/>
  <p:tag name="KSO_WM_BEAUTIFY_FLAG" val="#wm#"/>
  <p:tag name="KSO_WM_DIAGRAM_VIRTUALLY_FRAME" val="{&quot;height&quot;:251.20850393700783,&quot;left&quot;:36.74267716535433,&quot;top&quot;:197.89582677165353,&quot;width&quot;:646.5147244094488}"/>
</p:tagLst>
</file>

<file path=ppt/tags/tag921.xml><?xml version="1.0" encoding="utf-8"?>
<p:tagLst xmlns:p="http://schemas.openxmlformats.org/presentationml/2006/main"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b"/>
  <p:tag name="KSO_WM_UNIT_TYPE" val="m_h_i"/>
  <p:tag name="KSO_WM_UNIT_INDEX" val="1_1_2"/>
  <p:tag name="KSO_WM_UNIT_ID" val="diagram20213979_3*m_h_i*1_1_2"/>
  <p:tag name="KSO_WM_TEMPLATE_CATEGORY" val="diagram"/>
  <p:tag name="KSO_WM_TEMPLATE_INDEX" val="20213979"/>
  <p:tag name="KSO_WM_UNIT_LAYERLEVEL" val="1_1_1"/>
  <p:tag name="KSO_WM_TAG_VERSION" val="1.0"/>
  <p:tag name="KSO_WM_BEAUTIFY_FLAG" val="#wm#"/>
  <p:tag name="KSO_WM_DIAGRAM_VIRTUALLY_FRAME" val="{&quot;height&quot;:251.20850393700783,&quot;left&quot;:36.74267716535433,&quot;top&quot;:197.89582677165353,&quot;width&quot;:646.5147244094488}"/>
</p:tagLst>
</file>

<file path=ppt/tags/tag922.xml><?xml version="1.0" encoding="utf-8"?>
<p:tagLst xmlns:p="http://schemas.openxmlformats.org/presentationml/2006/main">
  <p:tag name="KSO_WM_UNIT_ISCONTENTSTITLE" val="0"/>
  <p:tag name="KSO_WM_UNIT_NOCLEAR" val="0"/>
  <p:tag name="KSO_WM_UNIT_TEXT_FILL_FORE_SCHEMECOLOR_INDEX" val="9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13979_3*m_h_i*1_1_3"/>
  <p:tag name="KSO_WM_TEMPLATE_CATEGORY" val="diagram"/>
  <p:tag name="KSO_WM_TEMPLATE_INDEX" val="20213979"/>
  <p:tag name="KSO_WM_UNIT_LAYERLEVEL" val="1_1_1"/>
  <p:tag name="KSO_WM_TAG_VERSION" val="1.0"/>
  <p:tag name="KSO_WM_BEAUTIFY_FLAG" val="#wm#"/>
  <p:tag name="KSO_WM_DIAGRAM_VIRTUALLY_FRAME" val="{&quot;height&quot;:251.20850393700783,&quot;left&quot;:36.74267716535433,&quot;top&quot;:197.89582677165353,&quot;width&quot;:646.5147244094488}"/>
</p:tagLst>
</file>

<file path=ppt/tags/tag923.xml><?xml version="1.0" encoding="utf-8"?>
<p:tagLst xmlns:p="http://schemas.openxmlformats.org/presentationml/2006/main">
  <p:tag name="KSO_WM_UNIT_USESOURCEFORMAT_APPLY" val="1"/>
  <p:tag name="KSO_WM_UNIT_SUBTYPE" val="a"/>
  <p:tag name="KSO_WM_UNIT_PRESET_TEXT" val="简单描述课堂重点，以便学生回顾。"/>
  <p:tag name="KSO_WM_UNIT_NOCLEAR" val="0"/>
  <p:tag name="KSO_WM_UNIT_VALUE" val="9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13979_3*m_h_f*1_1_1"/>
  <p:tag name="KSO_WM_TEMPLATE_CATEGORY" val="diagram"/>
  <p:tag name="KSO_WM_TEMPLATE_INDEX" val="20213979"/>
  <p:tag name="KSO_WM_UNIT_LAYERLEVEL" val="1_1_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.35"/>
  <p:tag name="KSO_WM_UNIT_TEXT_FILL_FORE_SCHEMECOLOR_INDEX" val="13"/>
  <p:tag name="KSO_WM_UNIT_TEXT_FILL_TYPE" val="1"/>
  <p:tag name="KSO_WM_DIAGRAM_VIRTUALLY_FRAME" val="{&quot;height&quot;:251.20850393700783,&quot;left&quot;:36.74267716535433,&quot;top&quot;:197.89582677165353,&quot;width&quot;:646.5147244094488}"/>
</p:tagLst>
</file>

<file path=ppt/tags/tag924.xml><?xml version="1.0" encoding="utf-8"?>
<p:tagLst xmlns:p="http://schemas.openxmlformats.org/presentationml/2006/main">
  <p:tag name="KSO_WM_UNIT_LINE_FORE_SCHEMECOLOR_INDEX" val="9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c"/>
  <p:tag name="KSO_WM_UNIT_TYPE" val="m_h_i"/>
  <p:tag name="KSO_WM_UNIT_INDEX" val="1_1_1"/>
  <p:tag name="KSO_WM_UNIT_ID" val="diagram20213979_3*m_h_i*1_1_1"/>
  <p:tag name="KSO_WM_TEMPLATE_CATEGORY" val="diagram"/>
  <p:tag name="KSO_WM_TEMPLATE_INDEX" val="20213979"/>
  <p:tag name="KSO_WM_UNIT_LAYERLEVEL" val="1_1_1"/>
  <p:tag name="KSO_WM_TAG_VERSION" val="1.0"/>
  <p:tag name="KSO_WM_BEAUTIFY_FLAG" val="#wm#"/>
  <p:tag name="KSO_WM_DIAGRAM_VIRTUALLY_FRAME" val="{&quot;height&quot;:251.20850393700783,&quot;left&quot;:36.74267716535433,&quot;top&quot;:197.89582677165353,&quot;width&quot;:646.5147244094488}"/>
</p:tagLst>
</file>

<file path=ppt/tags/tag925.xml><?xml version="1.0" encoding="utf-8"?>
<p:tagLst xmlns:p="http://schemas.openxmlformats.org/presentationml/2006/main">
  <p:tag name="KSO_WM_UNIT_ISCONTENTSTITLE" val="0"/>
  <p:tag name="KSO_WM_UNIT_NOCLEAR" val="0"/>
  <p:tag name="KSO_WM_UNIT_TEXT_FILL_FORE_SCHEMECOLOR_INDEX" val="8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213979_3*m_h_i*1_4_3"/>
  <p:tag name="KSO_WM_TEMPLATE_CATEGORY" val="diagram"/>
  <p:tag name="KSO_WM_TEMPLATE_INDEX" val="20213979"/>
  <p:tag name="KSO_WM_UNIT_LAYERLEVEL" val="1_1_1"/>
  <p:tag name="KSO_WM_TAG_VERSION" val="1.0"/>
  <p:tag name="KSO_WM_BEAUTIFY_FLAG" val="#wm#"/>
  <p:tag name="KSO_WM_DIAGRAM_VIRTUALLY_FRAME" val="{&quot;height&quot;:251.20850393700783,&quot;left&quot;:36.74267716535433,&quot;top&quot;:197.89582677165353,&quot;width&quot;:646.5147244094488}"/>
</p:tagLst>
</file>

<file path=ppt/tags/tag926.xml><?xml version="1.0" encoding="utf-8"?>
<p:tagLst xmlns:p="http://schemas.openxmlformats.org/presentationml/2006/main"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b"/>
  <p:tag name="KSO_WM_UNIT_TYPE" val="m_h_i"/>
  <p:tag name="KSO_WM_UNIT_INDEX" val="1_4_2"/>
  <p:tag name="KSO_WM_UNIT_ID" val="diagram20213979_3*m_h_i*1_4_2"/>
  <p:tag name="KSO_WM_TEMPLATE_CATEGORY" val="diagram"/>
  <p:tag name="KSO_WM_TEMPLATE_INDEX" val="20213979"/>
  <p:tag name="KSO_WM_UNIT_LAYERLEVEL" val="1_1_1"/>
  <p:tag name="KSO_WM_TAG_VERSION" val="1.0"/>
  <p:tag name="KSO_WM_BEAUTIFY_FLAG" val="#wm#"/>
  <p:tag name="KSO_WM_DIAGRAM_VIRTUALLY_FRAME" val="{&quot;height&quot;:251.20850393700783,&quot;left&quot;:36.74267716535433,&quot;top&quot;:197.89582677165353,&quot;width&quot;:646.5147244094488}"/>
</p:tagLst>
</file>

<file path=ppt/tags/tag927.xml><?xml version="1.0" encoding="utf-8"?>
<p:tagLst xmlns:p="http://schemas.openxmlformats.org/presentationml/2006/main">
  <p:tag name="KSO_WM_UNIT_USESOURCEFORMAT_APPLY" val="1"/>
  <p:tag name="KSO_WM_UNIT_SUBTYPE" val="a"/>
  <p:tag name="KSO_WM_UNIT_PRESET_TEXT" val="简单描述课堂重点，以便学生回顾。"/>
  <p:tag name="KSO_WM_UNIT_NOCLEAR" val="0"/>
  <p:tag name="KSO_WM_UNIT_VALUE" val="9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213979_3*m_h_f*1_4_1"/>
  <p:tag name="KSO_WM_TEMPLATE_CATEGORY" val="diagram"/>
  <p:tag name="KSO_WM_TEMPLATE_INDEX" val="20213979"/>
  <p:tag name="KSO_WM_UNIT_LAYERLEVEL" val="1_1_1"/>
  <p:tag name="KSO_WM_TAG_VERSION" val="1.0"/>
  <p:tag name="KSO_WM_BEAUTIFY_FLAG" val="#wm#"/>
  <p:tag name="KSO_WM_UNIT_FILL_FORE_SCHEMECOLOR_INDEX_BRIGHTNESS" val="0.8"/>
  <p:tag name="KSO_WM_UNIT_FILL_FORE_SCHEMECOLOR_INDEX" val="8"/>
  <p:tag name="KSO_WM_UNIT_FILL_TYPE" val="1"/>
  <p:tag name="KSO_WM_UNIT_TEXT_FILL_FORE_SCHEMECOLOR_INDEX_BRIGHTNESS" val="0.35"/>
  <p:tag name="KSO_WM_UNIT_TEXT_FILL_FORE_SCHEMECOLOR_INDEX" val="13"/>
  <p:tag name="KSO_WM_UNIT_TEXT_FILL_TYPE" val="1"/>
  <p:tag name="KSO_WM_DIAGRAM_VIRTUALLY_FRAME" val="{&quot;height&quot;:251.20850393700783,&quot;left&quot;:36.74267716535433,&quot;top&quot;:197.89582677165353,&quot;width&quot;:646.5147244094488}"/>
</p:tagLst>
</file>

<file path=ppt/tags/tag928.xml><?xml version="1.0" encoding="utf-8"?>
<p:tagLst xmlns:p="http://schemas.openxmlformats.org/presentationml/2006/main">
  <p:tag name="KSO_WM_UNIT_LINE_FORE_SCHEMECOLOR_INDEX" val="8"/>
  <p:tag name="KSO_WM_UNIT_LINE_FILL_TYPE" val="2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SUBTYPE" val="c"/>
  <p:tag name="KSO_WM_UNIT_TYPE" val="m_h_i"/>
  <p:tag name="KSO_WM_UNIT_INDEX" val="1_4_1"/>
  <p:tag name="KSO_WM_UNIT_ID" val="diagram20213979_3*m_h_i*1_4_1"/>
  <p:tag name="KSO_WM_TEMPLATE_CATEGORY" val="diagram"/>
  <p:tag name="KSO_WM_TEMPLATE_INDEX" val="20213979"/>
  <p:tag name="KSO_WM_UNIT_LAYERLEVEL" val="1_1_1"/>
  <p:tag name="KSO_WM_TAG_VERSION" val="1.0"/>
  <p:tag name="KSO_WM_BEAUTIFY_FLAG" val="#wm#"/>
  <p:tag name="KSO_WM_DIAGRAM_VIRTUALLY_FRAME" val="{&quot;height&quot;:251.20850393700783,&quot;left&quot;:36.74267716535433,&quot;top&quot;:197.89582677165353,&quot;width&quot;:646.5147244094488}"/>
</p:tagLst>
</file>

<file path=ppt/tags/tag929.xml><?xml version="1.0" encoding="utf-8"?>
<p:tagLst xmlns:p="http://schemas.openxmlformats.org/presentationml/2006/main">
  <p:tag name="KSO_WM_SLIDE_ID" val="diagram20212303_1"/>
  <p:tag name="KSO_WM_TEMPLATE_SUBCATEGORY" val="2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2303"/>
  <p:tag name="KSO_WM_SLIDE_LAYOUT" val="a_d"/>
  <p:tag name="KSO_WM_SLIDE_LAYOUT_CNT" val="1_1"/>
  <p:tag name="KSO_WM_SLIDE_TYPE" val="text"/>
  <p:tag name="KSO_WM_SLIDE_SUBTYPE" val="picTxt"/>
  <p:tag name="KSO_WM_SLIDE_SIZE" val="959*542"/>
  <p:tag name="KSO_WM_SLIDE_POSITION" val="0*0"/>
  <p:tag name="KSO_WM_TEMPLATE_MASTER_TYPE" val="0"/>
  <p:tag name="KSO_WM_TEMPLATE_COLOR_TYPE" val="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t&quot;,&quot;text_direction&quot;:&quot;horizontal&quot;,&quot;support_big_font&quot;:false,&quot;fill_id&quot;:&quot;ddcf2610c0ac4b45bec7e29ab0ab1f83&quot;,&quot;fill_align&quot;:&quot;ct&quot;,&quot;chip_types&quot;:[&quot;header&quot;]},{&quot;text_align&quot;:&quot;lm&quot;,&quot;text_direction&quot;:&quot;horizontal&quot;,&quot;support_features&quot;:[&quot;collage&quot;,&quot;carousel&quot;],&quot;support_big_font&quot;:false,&quot;fill_id&quot;:&quot;f2ad6f8ec5eb4c60ab8a9b497fa44351&quot;,&quot;fill_align&quot;:&quot;cm&quot;,&quot;chip_types&quot;:[&quot;diagram&quot;,&quot;pictext&quot;,&quot;text&quot;,&quot;picture&quot;,&quot;chart&quot;,&quot;table&quot;,&quot;video&quot;]}]]"/>
  <p:tag name="KSO_WM_CHIP_XID" val="5f607145688f7a6c7bea32a6"/>
  <p:tag name="KSO_WM_CHIP_DECFILLPROP" val="[]"/>
  <p:tag name="KSO_WM_SLIDE_CAN_ADD_NAVIGATION" val="1"/>
  <p:tag name="KSO_WM_CHIP_GROUPID" val="5e757e3269be4861f5f8614a"/>
  <p:tag name="KSO_WM_SLIDE_BACKGROUND_TYPE" val="general"/>
  <p:tag name="KSO_WM_SLIDE_SUPPORT_FEATURE_TYPE" val="3"/>
  <p:tag name="KSO_WM_TEMPLATE_ASSEMBLE_XID" val="60656f434054ed1e2fb80686"/>
  <p:tag name="KSO_WM_TEMPLATE_ASSEMBLE_GROUPID" val="60656f434054ed1e2fb80686"/>
  <p:tag name="KSO_WM_SLIDE_LAYOUT_INFO" val="{&quot;id&quot;:&quot;2021-04-01T15:36:38&quot;,&quot;maxSize&quot;:{&quot;size1&quot;:30.1},&quot;minSize&quot;:{&quot;size1&quot;:20.1},&quot;normalSize&quot;:{&quot;size1&quot;:25.7},&quot;subLayout&quot;:[{&quot;id&quot;:&quot;2021-04-01T15:36:38&quot;,&quot;margin&quot;:{&quot;bottom&quot;:0.02600000612437725,&quot;left&quot;:1.2697499990463257,&quot;right&quot;:1.2697499990463257,&quot;top&quot;:2.752000093460083},&quot;type&quot;:0},{&quot;id&quot;:&quot;2021-04-01T15:36:38&quot;,&quot;margin&quot;:{&quot;bottom&quot;:1.7280000448226929,&quot;left&quot;:1.2697499990463257,&quot;right&quot;:1.2697499990463257,&quot;top&quot;:0.609000027179718},&quot;type&quot;:0}],&quot;type&quot;:0}"/>
</p:tagLst>
</file>

<file path=ppt/tags/tag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3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274b772-18ee-b3e4-2de6-b3682d7efb62}"/>
  <p:tag name="KSO_WM_UNIT_TYPE" val="i"/>
  <p:tag name="KSO_WM_UNIT_FILL_FORE_SCHEMECOLOR_INDEX_BRIGHTNESS" val="-0.25"/>
  <p:tag name="KSO_WM_UNIT_FILL_FORE_SCHEMECOLOR_INDEX" val="5"/>
  <p:tag name="KSO_WM_UNIT_FILL_BACK_SCHEMECOLOR_INDEX_BRIGHTNESS" val="0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93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54e4fd1-15c0-712a-2de6-b36866682748}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3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bb7726f-00ba-300f-2de6-b368524df6bf}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33.xml><?xml version="1.0" encoding="utf-8"?>
<p:tagLst xmlns:p="http://schemas.openxmlformats.org/presentationml/2006/main">
  <p:tag name="KSO_WM_UNIT_COLOR_SCHEME_SHAPE_ID" val="35"/>
  <p:tag name="KSO_WM_UNIT_COLOR_SCHEME_PARENT_PAGE" val="0_1"/>
  <p:tag name="KSO_WM_UNIT_DECOLORIZATION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194755_1*i*5"/>
  <p:tag name="KSO_WM_TEMPLATE_CATEGORY" val="diagram"/>
  <p:tag name="KSO_WM_TEMPLATE_INDEX" val="2019475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34.xml><?xml version="1.0" encoding="utf-8"?>
<p:tagLst xmlns:p="http://schemas.openxmlformats.org/presentationml/2006/main">
  <p:tag name="KSO_WM_UNIT_COLOR_SCHEME_SHAPE_ID" val="14"/>
  <p:tag name="KSO_WM_UNIT_COLOR_SCHEME_PARENT_PAGE" val="0_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194755_1*i*6"/>
  <p:tag name="KSO_WM_TEMPLATE_CATEGORY" val="diagram"/>
  <p:tag name="KSO_WM_TEMPLATE_INDEX" val="2019475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35.xml><?xml version="1.0" encoding="utf-8"?>
<p:tagLst xmlns:p="http://schemas.openxmlformats.org/presentationml/2006/main">
  <p:tag name="KSO_WM_UNIT_COLOR_SCHEME_SHAPE_ID" val="15"/>
  <p:tag name="KSO_WM_UNIT_COLOR_SCHEME_PARENT_PAGE" val="0_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194755_1*i*4"/>
  <p:tag name="KSO_WM_TEMPLATE_CATEGORY" val="diagram"/>
  <p:tag name="KSO_WM_TEMPLATE_INDEX" val="2019475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36.xml><?xml version="1.0" encoding="utf-8"?>
<p:tagLst xmlns:p="http://schemas.openxmlformats.org/presentationml/2006/main">
  <p:tag name="KSO_WM_UNIT_TEXT_PART_ID_V2" val="d-4-2"/>
  <p:tag name="KSO_WM_UNIT_COLOR_SCHEME_SHAPE_ID" val="2"/>
  <p:tag name="KSO_WM_UNIT_COLOR_SCHEME_PARENT_PAGE" val="0_1"/>
  <p:tag name="KSO_WM_UNIT_SUBTYPE" val="a"/>
  <p:tag name="KSO_WM_UNIT_PRESET_TEXT" val="单击此处添加小标题：&#13;点击此处添加正文，文字是您思想的提炼，为了最终演示发布的良好效果，请尽量言简意赅的阐述观点；根据需要可酌情增减文字，以便观者可以准确理解您所传达的信息。您的正文已经简明扼要，字字珠玑，但信息却千丝万缕、错综复杂，需要用更多的文字来表述；但请您尽可能提炼思想的精髓，恰如其分的表达观点，往往可以事半功倍。&#13;我们为您  标注了最  适合的位  置您输入  的文字到  这里时就  是最佳视&#13;为了能让  您有更直  观的字数  感受并进  一步方便    &#13;单击此处添加小标题：&#13;点击此处添加正文，文字是您思想的提炼，为了最终演示发布的良好效果，请尽量言简意赅。"/>
  <p:tag name="KSO_WM_UNIT_NOCLEAR" val="1"/>
  <p:tag name="KSO_WM_UNIT_VALUE" val="46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4755_1*f*1"/>
  <p:tag name="KSO_WM_TEMPLATE_CATEGORY" val="diagram"/>
  <p:tag name="KSO_WM_TEMPLATE_INDEX" val="20194755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937.xml><?xml version="1.0" encoding="utf-8"?>
<p:tagLst xmlns:p="http://schemas.openxmlformats.org/presentationml/2006/main">
  <p:tag name="KSO_WM_UNIT_TEXT_PART_ID_V2" val="a-3-2"/>
  <p:tag name="KSO_WM_UNIT_COLOR_SCHEME_SHAPE_ID" val="3"/>
  <p:tag name="KSO_WM_UNIT_COLOR_SCHEME_PARENT_PAGE" val="0_1"/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4755_1*a*1"/>
  <p:tag name="KSO_WM_TEMPLATE_CATEGORY" val="diagram"/>
  <p:tag name="KSO_WM_TEMPLATE_INDEX" val="20194755"/>
  <p:tag name="KSO_WM_UNIT_LAYERLEVEL" val="1"/>
  <p:tag name="KSO_WM_TAG_VERSION" val="1.0"/>
  <p:tag name="KSO_WM_BEAUTIFY_FLAG" val="#wm#"/>
  <p:tag name="KSO_WM_UNIT_PRESET_TEXT" val="单击此处添加标题"/>
</p:tagLst>
</file>

<file path=ppt/tags/tag938.xml><?xml version="1.0" encoding="utf-8"?>
<p:tagLst xmlns:p="http://schemas.openxmlformats.org/presentationml/2006/main">
  <p:tag name="KSO_WM_SLIDE_COLORSCHEME_VERSION" val="3.2"/>
  <p:tag name="KSO_WM_SLIDE_ID" val="diagram20194755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19*458"/>
  <p:tag name="KSO_WM_SLIDE_POSITION" val="26*50"/>
  <p:tag name="KSO_WM_TAG_VERSION" val="1.0"/>
  <p:tag name="KSO_WM_BEAUTIFY_FLAG" val="#wm#"/>
  <p:tag name="KSO_WM_TEMPLATE_CATEGORY" val="diagram"/>
  <p:tag name="KSO_WM_TEMPLATE_INDEX" val="20194755"/>
  <p:tag name="KSO_WM_SLIDE_LAYOUT" val="a_f"/>
  <p:tag name="KSO_WM_SLIDE_LAYOUT_CNT" val="1_1"/>
  <p:tag name="KSO_WM_SLIDE_BK_DARK_LIGHT" val=""/>
  <p:tag name="KSO_WM_SLIDE_BACKGROUND_TYPE" val="general"/>
</p:tagLst>
</file>

<file path=ppt/tags/tag93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-0.25"/>
  <p:tag name="KSO_WM_UNIT_FILL_FORE_SCHEMECOLOR_INDEX" val="5"/>
  <p:tag name="KSO_WM_UNIT_FILL_BACK_SCHEMECOLOR_INDEX_BRIGHTNESS" val="0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4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4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42.xml><?xml version="1.0" encoding="utf-8"?>
<p:tagLst xmlns:p="http://schemas.openxmlformats.org/presentationml/2006/main">
  <p:tag name="KSO_WM_UNIT_TEXT_PART_ID_V2" val="a-4-1"/>
  <p:tag name="KSO_WM_UNIT_ISCONTENTSTITLE" val="0"/>
  <p:tag name="KSO_WM_UNIT_ISNUMDGMTITLE" val="0"/>
  <p:tag name="KSO_WM_UNIT_PRESET_TEXT" val="单击此处&#13;添加大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5119_1*a*1"/>
  <p:tag name="KSO_WM_TEMPLATE_CATEGORY" val="diagram"/>
  <p:tag name="KSO_WM_TEMPLATE_INDEX" val="20205119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943.xml><?xml version="1.0" encoding="utf-8"?>
<p:tagLst xmlns:p="http://schemas.openxmlformats.org/presentationml/2006/main"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&#13;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"/>
  <p:tag name="KSO_WM_UNIT_NOCLEAR" val="0"/>
  <p:tag name="KSO_WM_UNIT_VALUE" val="6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5119_1*f*1"/>
  <p:tag name="KSO_WM_TEMPLATE_CATEGORY" val="diagram"/>
  <p:tag name="KSO_WM_TEMPLATE_INDEX" val="20205119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9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5119_1*i*3"/>
  <p:tag name="KSO_WM_TEMPLATE_CATEGORY" val="diagram"/>
  <p:tag name="KSO_WM_TEMPLATE_INDEX" val="20205119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45.xml><?xml version="1.0" encoding="utf-8"?>
<p:tagLst xmlns:p="http://schemas.openxmlformats.org/presentationml/2006/main">
  <p:tag name="KSO_WM_SLIDE_ID" val="diagram20205119_1"/>
  <p:tag name="KSO_WM_TEMPLATE_SUBCATEGORY" val="0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5119"/>
  <p:tag name="KSO_WM_SLIDE_LAYOUT" val="a_b_f"/>
  <p:tag name="KSO_WM_SLIDE_LAYOUT_CNT" val="1_1_1"/>
  <p:tag name="KSO_WM_SLIDE_TYPE" val="text"/>
  <p:tag name="KSO_WM_SLIDE_SUBTYPE" val="pureTxt"/>
  <p:tag name="KSO_WM_SLIDE_LAYOUTTYPE" val="leftright"/>
  <p:tag name="KSO_WM_SLIDE_SIZE" val="960*540"/>
  <p:tag name="KSO_WM_SLIDE_POSITION" val="0*0"/>
  <p:tag name="KSO_WM_SLIDE_RATIO" val="1.777778"/>
  <p:tag name="KSO_WM_SLIDE_BACKGROUND" val="[&quot;leftRight&quot;]"/>
  <p:tag name="KSO_WM_SLIDE_BACKGROUND_TYPE" val="general"/>
</p:tagLst>
</file>

<file path=ppt/tags/tag94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-0.25"/>
  <p:tag name="KSO_WM_UNIT_FILL_FORE_SCHEMECOLOR_INDEX" val="5"/>
  <p:tag name="KSO_WM_UNIT_FILL_BACK_SCHEMECOLOR_INDEX_BRIGHTNESS" val="0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94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4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49.xml><?xml version="1.0" encoding="utf-8"?>
<p:tagLst xmlns:p="http://schemas.openxmlformats.org/presentationml/2006/main"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&#13;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"/>
  <p:tag name="KSO_WM_UNIT_NOCLEAR" val="0"/>
  <p:tag name="KSO_WM_UNIT_VALUE" val="6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5119_1*f*1"/>
  <p:tag name="KSO_WM_TEMPLATE_CATEGORY" val="diagram"/>
  <p:tag name="KSO_WM_TEMPLATE_INDEX" val="20205119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5119_1*i*3"/>
  <p:tag name="KSO_WM_TEMPLATE_CATEGORY" val="diagram"/>
  <p:tag name="KSO_WM_TEMPLATE_INDEX" val="20205119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51.xml><?xml version="1.0" encoding="utf-8"?>
<p:tagLst xmlns:p="http://schemas.openxmlformats.org/presentationml/2006/main">
  <p:tag name="KSO_WM_SLIDE_ID" val="diagram20205119_1"/>
  <p:tag name="KSO_WM_TEMPLATE_SUBCATEGORY" val="0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5119"/>
  <p:tag name="KSO_WM_SLIDE_LAYOUT" val="a_b_f"/>
  <p:tag name="KSO_WM_SLIDE_LAYOUT_CNT" val="1_1_1"/>
  <p:tag name="KSO_WM_SLIDE_TYPE" val="text"/>
  <p:tag name="KSO_WM_SLIDE_SUBTYPE" val="pureTxt"/>
  <p:tag name="KSO_WM_SLIDE_LAYOUTTYPE" val="leftright"/>
  <p:tag name="KSO_WM_SLIDE_SIZE" val="960*540"/>
  <p:tag name="KSO_WM_SLIDE_POSITION" val="0*0"/>
  <p:tag name="KSO_WM_SLIDE_RATIO" val="1.777778"/>
  <p:tag name="KSO_WM_SLIDE_BACKGROUND" val="[&quot;leftRight&quot;]"/>
  <p:tag name="KSO_WM_SLIDE_BACKGROUND_TYPE" val="general"/>
</p:tagLst>
</file>

<file path=ppt/tags/tag9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-0.25"/>
  <p:tag name="KSO_WM_UNIT_FILL_FORE_SCHEMECOLOR_INDEX" val="5"/>
  <p:tag name="KSO_WM_UNIT_FILL_BACK_SCHEMECOLOR_INDEX_BRIGHTNESS" val="0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95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5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55.xml><?xml version="1.0" encoding="utf-8"?>
<p:tagLst xmlns:p="http://schemas.openxmlformats.org/presentationml/2006/main"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&#13;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"/>
  <p:tag name="KSO_WM_UNIT_NOCLEAR" val="0"/>
  <p:tag name="KSO_WM_UNIT_VALUE" val="6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5119_1*f*1"/>
  <p:tag name="KSO_WM_TEMPLATE_CATEGORY" val="diagram"/>
  <p:tag name="KSO_WM_TEMPLATE_INDEX" val="20205119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9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5119_1*i*3"/>
  <p:tag name="KSO_WM_TEMPLATE_CATEGORY" val="diagram"/>
  <p:tag name="KSO_WM_TEMPLATE_INDEX" val="20205119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57.xml><?xml version="1.0" encoding="utf-8"?>
<p:tagLst xmlns:p="http://schemas.openxmlformats.org/presentationml/2006/main">
  <p:tag name="KSO_WM_SLIDE_ID" val="diagram20205119_1"/>
  <p:tag name="KSO_WM_TEMPLATE_SUBCATEGORY" val="0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5119"/>
  <p:tag name="KSO_WM_SLIDE_LAYOUT" val="a_b_f"/>
  <p:tag name="KSO_WM_SLIDE_LAYOUT_CNT" val="1_1_1"/>
  <p:tag name="KSO_WM_SLIDE_TYPE" val="text"/>
  <p:tag name="KSO_WM_SLIDE_SUBTYPE" val="pureTxt"/>
  <p:tag name="KSO_WM_SLIDE_LAYOUTTYPE" val="leftright"/>
  <p:tag name="KSO_WM_SLIDE_SIZE" val="960*540"/>
  <p:tag name="KSO_WM_SLIDE_POSITION" val="0*0"/>
  <p:tag name="KSO_WM_SLIDE_RATIO" val="1.777778"/>
  <p:tag name="KSO_WM_SLIDE_BACKGROUND" val="[&quot;leftRight&quot;]"/>
  <p:tag name="KSO_WM_SLIDE_BACKGROUND_TYPE" val="general"/>
</p:tagLst>
</file>

<file path=ppt/tags/tag95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-0.25"/>
  <p:tag name="KSO_WM_UNIT_FILL_FORE_SCHEMECOLOR_INDEX" val="5"/>
  <p:tag name="KSO_WM_UNIT_FILL_BACK_SCHEMECOLOR_INDEX_BRIGHTNESS" val="0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95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5440_1*i*1"/>
  <p:tag name="KSO_WM_TEMPLATE_CATEGORY" val="custom"/>
  <p:tag name="KSO_WM_TEMPLATE_INDEX" val="20225440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fcd3411ab1944519ad1ef1372afc0557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d6c9cc178bec47d997dc52c7cbf45db4&quot;,&quot;X&quot;:{&quot;Pos&quot;:1},&quot;Y&quot;:{&quot;Pos&quot;:2}},&quot;whChangeMode&quot;:0}"/>
  <p:tag name="KSO_WM_CHIP_GROUPID" val="625d08b3fa96911f2192583f"/>
  <p:tag name="KSO_WM_CHIP_XID" val="625d08b3fa96911f2192583c"/>
  <p:tag name="KSO_WM_CHIP_FILLAREA_FILL_RULE" val="{&quot;fill_align&quot;:&quot;lt&quot;,&quot;fill_mode&quot;:&quot;adaptive&quot;,&quot;sacle_strategy&quot;:&quot;smart&quot;}"/>
  <p:tag name="KSO_WM_UNIT_DEC_SUPPORTCHANGEPIC" val="0"/>
  <p:tag name="KSO_WM_UNIT_DEC_CHANGEPICRESERVED" val="0"/>
  <p:tag name="KSO_WM_ASSEMBLE_CHIP_INDEX" val="3368f790ed244de3b1734574be00387d"/>
  <p:tag name="KSO_WM_UNIT_LINE_FORE_SCHEMECOLOR_INDEX_BRIGHTNESS" val="0"/>
  <p:tag name="KSO_WM_UNIT_LINE_FORE_SCHEMECOLOR_INDEX" val="5"/>
  <p:tag name="KSO_WM_UNIT_LINE_FILL_TYPE" val="2"/>
  <p:tag name="KSO_WM_TEMPLATE_ASSEMBLE_XID" val="6320368dcc555229d439ede4"/>
  <p:tag name="KSO_WM_TEMPLATE_ASSEMBLE_GROUPID" val="62ece17a295c1bf6da6cd58d"/>
</p:tagLst>
</file>

<file path=ppt/tags/tag96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61.xml><?xml version="1.0" encoding="utf-8"?>
<p:tagLst xmlns:p="http://schemas.openxmlformats.org/presentationml/2006/main"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&#13;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"/>
  <p:tag name="KSO_WM_UNIT_NOCLEAR" val="0"/>
  <p:tag name="KSO_WM_UNIT_VALUE" val="6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5119_1*f*1"/>
  <p:tag name="KSO_WM_TEMPLATE_CATEGORY" val="diagram"/>
  <p:tag name="KSO_WM_TEMPLATE_INDEX" val="20205119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9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5119_1*i*3"/>
  <p:tag name="KSO_WM_TEMPLATE_CATEGORY" val="diagram"/>
  <p:tag name="KSO_WM_TEMPLATE_INDEX" val="20205119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63.xml><?xml version="1.0" encoding="utf-8"?>
<p:tagLst xmlns:p="http://schemas.openxmlformats.org/presentationml/2006/main">
  <p:tag name="KSO_WM_SLIDE_ID" val="diagram20205119_1"/>
  <p:tag name="KSO_WM_TEMPLATE_SUBCATEGORY" val="0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5119"/>
  <p:tag name="KSO_WM_SLIDE_LAYOUT" val="a_b_f"/>
  <p:tag name="KSO_WM_SLIDE_LAYOUT_CNT" val="1_1_1"/>
  <p:tag name="KSO_WM_SLIDE_TYPE" val="text"/>
  <p:tag name="KSO_WM_SLIDE_SUBTYPE" val="pureTxt"/>
  <p:tag name="KSO_WM_SLIDE_LAYOUTTYPE" val="leftright"/>
  <p:tag name="KSO_WM_SLIDE_SIZE" val="960*540"/>
  <p:tag name="KSO_WM_SLIDE_POSITION" val="0*0"/>
  <p:tag name="KSO_WM_SLIDE_RATIO" val="1.777778"/>
  <p:tag name="KSO_WM_SLIDE_BACKGROUND" val="[&quot;leftRight&quot;]"/>
  <p:tag name="KSO_WM_SLIDE_BACKGROUND_TYPE" val="general"/>
</p:tagLst>
</file>

<file path=ppt/tags/tag96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-0.25"/>
  <p:tag name="KSO_WM_UNIT_FILL_FORE_SCHEMECOLOR_INDEX" val="5"/>
  <p:tag name="KSO_WM_UNIT_FILL_BACK_SCHEMECOLOR_INDEX_BRIGHTNESS" val="0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96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6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67.xml><?xml version="1.0" encoding="utf-8"?>
<p:tagLst xmlns:p="http://schemas.openxmlformats.org/presentationml/2006/main"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&#13;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"/>
  <p:tag name="KSO_WM_UNIT_NOCLEAR" val="0"/>
  <p:tag name="KSO_WM_UNIT_VALUE" val="6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5119_1*f*1"/>
  <p:tag name="KSO_WM_TEMPLATE_CATEGORY" val="diagram"/>
  <p:tag name="KSO_WM_TEMPLATE_INDEX" val="20205119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9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5119_1*i*3"/>
  <p:tag name="KSO_WM_TEMPLATE_CATEGORY" val="diagram"/>
  <p:tag name="KSO_WM_TEMPLATE_INDEX" val="20205119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69.xml><?xml version="1.0" encoding="utf-8"?>
<p:tagLst xmlns:p="http://schemas.openxmlformats.org/presentationml/2006/main">
  <p:tag name="KSO_WM_SLIDE_ID" val="diagram20205119_1"/>
  <p:tag name="KSO_WM_TEMPLATE_SUBCATEGORY" val="0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5119"/>
  <p:tag name="KSO_WM_SLIDE_LAYOUT" val="a_b_f"/>
  <p:tag name="KSO_WM_SLIDE_LAYOUT_CNT" val="1_1_1"/>
  <p:tag name="KSO_WM_SLIDE_TYPE" val="text"/>
  <p:tag name="KSO_WM_SLIDE_SUBTYPE" val="pureTxt"/>
  <p:tag name="KSO_WM_SLIDE_LAYOUTTYPE" val="leftright"/>
  <p:tag name="KSO_WM_SLIDE_SIZE" val="960*540"/>
  <p:tag name="KSO_WM_SLIDE_POSITION" val="0*0"/>
  <p:tag name="KSO_WM_SLIDE_RATIO" val="1.777778"/>
  <p:tag name="KSO_WM_SLIDE_BACKGROUND" val="[&quot;leftRight&quot;]"/>
  <p:tag name="KSO_WM_SLIDE_BACKGROUND_TYPE" val="general"/>
</p:tagLst>
</file>

<file path=ppt/tags/tag97.xml><?xml version="1.0" encoding="utf-8"?>
<p:tagLst xmlns:p="http://schemas.openxmlformats.org/presentationml/2006/main">
  <p:tag name="KSO_WM_UNIT_DEFAULT_FONT" val="20;24;2"/>
  <p:tag name="KSO_WM_UNIT_BLOCK" val="0"/>
  <p:tag name="KSO_WM_UNIT_DEC_AREA_ID" val="d6c9cc178bec47d997dc52c7cbf45db4"/>
  <p:tag name="KSO_WM_UNIT_ISCONTENTSTITLE" val="0"/>
  <p:tag name="KSO_WM_UNIT_ISNUMDGMTITLE" val="0"/>
  <p:tag name="KSO_WM_UNIT_PRESET_TEXT" val="单击此处添加副标题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5440_1*b*1"/>
  <p:tag name="KSO_WM_TEMPLATE_CATEGORY" val="custom"/>
  <p:tag name="KSO_WM_TEMPLATE_INDEX" val="20225440"/>
  <p:tag name="KSO_WM_UNIT_LAYERLEVEL" val="1"/>
  <p:tag name="KSO_WM_TAG_VERSION" val="1.0"/>
  <p:tag name="KSO_WM_BEAUTIFY_FLAG" val="#wm#"/>
  <p:tag name="KSO_WM_CHIP_GROUPID" val="625d08b3fa96911f2192583f"/>
  <p:tag name="KSO_WM_CHIP_XID" val="625d08b3fa96911f2192583c"/>
  <p:tag name="KSO_WM_CHIP_FILLAREA_FILL_RULE" val="{&quot;fill_align&quot;:&quot;lt&quot;,&quot;fill_mode&quot;:&quot;adaptive&quot;,&quot;sacle_strategy&quot;:&quot;smart&quot;}"/>
  <p:tag name="KSO_WM_ASSEMBLE_CHIP_INDEX" val="3368f790ed244de3b1734574be00387d"/>
  <p:tag name="KSO_WM_UNIT_TEXT_FILL_FORE_SCHEMECOLOR_INDEX_BRIGHTNESS" val="0.15"/>
  <p:tag name="KSO_WM_UNIT_TEXT_FILL_FORE_SCHEMECOLOR_INDEX" val="13"/>
  <p:tag name="KSO_WM_UNIT_TEXT_FILL_TYPE" val="1"/>
  <p:tag name="KSO_WM_TEMPLATE_ASSEMBLE_XID" val="6320368dcc555229d439ede4"/>
  <p:tag name="KSO_WM_TEMPLATE_ASSEMBLE_GROUPID" val="62ece17a295c1bf6da6cd58d"/>
</p:tagLst>
</file>

<file path=ppt/tags/tag97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-0.25"/>
  <p:tag name="KSO_WM_UNIT_FILL_FORE_SCHEMECOLOR_INDEX" val="5"/>
  <p:tag name="KSO_WM_UNIT_FILL_BACK_SCHEMECOLOR_INDEX_BRIGHTNESS" val="0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97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7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73.xml><?xml version="1.0" encoding="utf-8"?>
<p:tagLst xmlns:p="http://schemas.openxmlformats.org/presentationml/2006/main"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&#13;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"/>
  <p:tag name="KSO_WM_UNIT_NOCLEAR" val="0"/>
  <p:tag name="KSO_WM_UNIT_VALUE" val="6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5119_1*f*1"/>
  <p:tag name="KSO_WM_TEMPLATE_CATEGORY" val="diagram"/>
  <p:tag name="KSO_WM_TEMPLATE_INDEX" val="20205119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9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5119_1*i*3"/>
  <p:tag name="KSO_WM_TEMPLATE_CATEGORY" val="diagram"/>
  <p:tag name="KSO_WM_TEMPLATE_INDEX" val="20205119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75.xml><?xml version="1.0" encoding="utf-8"?>
<p:tagLst xmlns:p="http://schemas.openxmlformats.org/presentationml/2006/main">
  <p:tag name="KSO_WM_BEAUTIFY_FLAG" val=""/>
</p:tagLst>
</file>

<file path=ppt/tags/tag976.xml><?xml version="1.0" encoding="utf-8"?>
<p:tagLst xmlns:p="http://schemas.openxmlformats.org/presentationml/2006/main">
  <p:tag name="KSO_WM_SLIDE_ID" val="diagram20205119_1"/>
  <p:tag name="KSO_WM_TEMPLATE_SUBCATEGORY" val="0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5119"/>
  <p:tag name="KSO_WM_SLIDE_LAYOUT" val="a_b_f"/>
  <p:tag name="KSO_WM_SLIDE_LAYOUT_CNT" val="1_1_1"/>
  <p:tag name="KSO_WM_SLIDE_TYPE" val="text"/>
  <p:tag name="KSO_WM_SLIDE_SUBTYPE" val="pureTxt"/>
  <p:tag name="KSO_WM_SLIDE_LAYOUTTYPE" val="leftright"/>
  <p:tag name="KSO_WM_SLIDE_SIZE" val="960*540"/>
  <p:tag name="KSO_WM_SLIDE_POSITION" val="0*0"/>
  <p:tag name="KSO_WM_SLIDE_RATIO" val="1.777778"/>
  <p:tag name="KSO_WM_SLIDE_BACKGROUND" val="[&quot;leftRight&quot;]"/>
  <p:tag name="KSO_WM_SLIDE_BACKGROUND_TYPE" val="general"/>
</p:tagLst>
</file>

<file path=ppt/tags/tag97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-0.25"/>
  <p:tag name="KSO_WM_UNIT_FILL_FORE_SCHEMECOLOR_INDEX" val="5"/>
  <p:tag name="KSO_WM_UNIT_FILL_BACK_SCHEMECOLOR_INDEX_BRIGHTNESS" val="0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97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7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8.xml><?xml version="1.0" encoding="utf-8"?>
<p:tagLst xmlns:p="http://schemas.openxmlformats.org/presentationml/2006/main">
  <p:tag name="KSO_WM_UNIT_DEFAULT_FONT" val="44;48;2"/>
  <p:tag name="KSO_WM_UNIT_BLOCK" val="0"/>
  <p:tag name="KSO_WM_UNIT_DEC_AREA_ID" val="3e216ae5afc94ac38c3799c403189ad5"/>
  <p:tag name="KSO_WM_UNIT_ISCONTENTSTITLE" val="0"/>
  <p:tag name="KSO_WM_UNIT_ISNUMDGMTITLE" val="0"/>
  <p:tag name="KSO_WM_UNIT_PRESET_TEXT" val="添加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5440_1*a*1"/>
  <p:tag name="KSO_WM_TEMPLATE_CATEGORY" val="custom"/>
  <p:tag name="KSO_WM_TEMPLATE_INDEX" val="20225440"/>
  <p:tag name="KSO_WM_UNIT_LAYERLEVEL" val="1"/>
  <p:tag name="KSO_WM_TAG_VERSION" val="1.0"/>
  <p:tag name="KSO_WM_BEAUTIFY_FLAG" val="#wm#"/>
  <p:tag name="KSO_WM_CHIP_GROUPID" val="625d08b3fa96911f2192583f"/>
  <p:tag name="KSO_WM_CHIP_XID" val="625d08b3fa96911f2192583c"/>
  <p:tag name="KSO_WM_CHIP_FILLAREA_FILL_RULE" val="{&quot;fill_align&quot;:&quot;lt&quot;,&quot;fill_mode&quot;:&quot;adaptive&quot;,&quot;sacle_strategy&quot;:&quot;smart&quot;}"/>
  <p:tag name="KSO_WM_ASSEMBLE_CHIP_INDEX" val="3368f790ed244de3b1734574be00387d"/>
  <p:tag name="KSO_WM_UNIT_TEXT_FILL_FORE_SCHEMECOLOR_INDEX_BRIGHTNESS" val="0.15"/>
  <p:tag name="KSO_WM_UNIT_TEXT_FILL_FORE_SCHEMECOLOR_INDEX" val="13"/>
  <p:tag name="KSO_WM_UNIT_TEXT_FILL_TYPE" val="1"/>
  <p:tag name="KSO_WM_TEMPLATE_ASSEMBLE_XID" val="6320368dcc555229d439ede4"/>
  <p:tag name="KSO_WM_TEMPLATE_ASSEMBLE_GROUPID" val="62ece17a295c1bf6da6cd58d"/>
</p:tagLst>
</file>

<file path=ppt/tags/tag980.xml><?xml version="1.0" encoding="utf-8"?>
<p:tagLst xmlns:p="http://schemas.openxmlformats.org/presentationml/2006/main"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&#13;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"/>
  <p:tag name="KSO_WM_UNIT_NOCLEAR" val="0"/>
  <p:tag name="KSO_WM_UNIT_VALUE" val="6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5119_1*f*1"/>
  <p:tag name="KSO_WM_TEMPLATE_CATEGORY" val="diagram"/>
  <p:tag name="KSO_WM_TEMPLATE_INDEX" val="20205119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9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5119_1*i*3"/>
  <p:tag name="KSO_WM_TEMPLATE_CATEGORY" val="diagram"/>
  <p:tag name="KSO_WM_TEMPLATE_INDEX" val="20205119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82.xml><?xml version="1.0" encoding="utf-8"?>
<p:tagLst xmlns:p="http://schemas.openxmlformats.org/presentationml/2006/main">
  <p:tag name="KSO_WM_SLIDE_ID" val="diagram20205119_1"/>
  <p:tag name="KSO_WM_TEMPLATE_SUBCATEGORY" val="0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5119"/>
  <p:tag name="KSO_WM_SLIDE_LAYOUT" val="a_b_f"/>
  <p:tag name="KSO_WM_SLIDE_LAYOUT_CNT" val="1_1_1"/>
  <p:tag name="KSO_WM_SLIDE_TYPE" val="text"/>
  <p:tag name="KSO_WM_SLIDE_SUBTYPE" val="pureTxt"/>
  <p:tag name="KSO_WM_SLIDE_LAYOUTTYPE" val="leftright"/>
  <p:tag name="KSO_WM_SLIDE_SIZE" val="960*540"/>
  <p:tag name="KSO_WM_SLIDE_POSITION" val="0*0"/>
  <p:tag name="KSO_WM_SLIDE_RATIO" val="1.777778"/>
  <p:tag name="KSO_WM_SLIDE_BACKGROUND" val="[&quot;leftRight&quot;]"/>
  <p:tag name="KSO_WM_SLIDE_BACKGROUND_TYPE" val="general"/>
</p:tagLst>
</file>

<file path=ppt/tags/tag98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-0.25"/>
  <p:tag name="KSO_WM_UNIT_FILL_FORE_SCHEMECOLOR_INDEX" val="5"/>
  <p:tag name="KSO_WM_UNIT_FILL_BACK_SCHEMECOLOR_INDEX_BRIGHTNESS" val="0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98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8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86.xml><?xml version="1.0" encoding="utf-8"?>
<p:tagLst xmlns:p="http://schemas.openxmlformats.org/presentationml/2006/main"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&#13;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"/>
  <p:tag name="KSO_WM_UNIT_NOCLEAR" val="0"/>
  <p:tag name="KSO_WM_UNIT_VALUE" val="6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5119_1*f*1"/>
  <p:tag name="KSO_WM_TEMPLATE_CATEGORY" val="diagram"/>
  <p:tag name="KSO_WM_TEMPLATE_INDEX" val="20205119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9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5119_1*i*3"/>
  <p:tag name="KSO_WM_TEMPLATE_CATEGORY" val="diagram"/>
  <p:tag name="KSO_WM_TEMPLATE_INDEX" val="20205119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88.xml><?xml version="1.0" encoding="utf-8"?>
<p:tagLst xmlns:p="http://schemas.openxmlformats.org/presentationml/2006/main">
  <p:tag name="KSO_WM_UNIT_PLACING_PICTURE_USER_VIEWPORT" val="{&quot;height&quot;:10000,&quot;width&quot;:10000}"/>
</p:tagLst>
</file>

<file path=ppt/tags/tag989.xml><?xml version="1.0" encoding="utf-8"?>
<p:tagLst xmlns:p="http://schemas.openxmlformats.org/presentationml/2006/main">
  <p:tag name="KSO_WM_SLIDE_ID" val="diagram20205119_1"/>
  <p:tag name="KSO_WM_TEMPLATE_SUBCATEGORY" val="0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5119"/>
  <p:tag name="KSO_WM_SLIDE_LAYOUT" val="a_b_f"/>
  <p:tag name="KSO_WM_SLIDE_LAYOUT_CNT" val="1_1_1"/>
  <p:tag name="KSO_WM_SLIDE_TYPE" val="text"/>
  <p:tag name="KSO_WM_SLIDE_SUBTYPE" val="pureTxt"/>
  <p:tag name="KSO_WM_SLIDE_LAYOUTTYPE" val="leftright"/>
  <p:tag name="KSO_WM_SLIDE_SIZE" val="960*540"/>
  <p:tag name="KSO_WM_SLIDE_POSITION" val="0*0"/>
  <p:tag name="KSO_WM_SLIDE_RATIO" val="1.777778"/>
  <p:tag name="KSO_WM_SLIDE_BACKGROUND" val="[&quot;leftRight&quot;]"/>
  <p:tag name="KSO_WM_SLIDE_BACKGROUND_TYPE" val="general"/>
</p:tagLst>
</file>

<file path=ppt/tags/tag99.xml><?xml version="1.0" encoding="utf-8"?>
<p:tagLst xmlns:p="http://schemas.openxmlformats.org/presentationml/2006/main">
  <p:tag name="KSO_WM_UNIT_DEFAULT_FONT" val="14;16;2"/>
  <p:tag name="KSO_WM_UNIT_BLOCK" val="0"/>
  <p:tag name="KSO_WM_UNIT_DEC_AREA_ID" val="456cbc7445634d0e9e9d76c0e0f15c80"/>
  <p:tag name="KSO_WM_UNIT_SUBTYPE" val="a"/>
  <p:tag name="KSO_WM_UNIT_PRESET_TEXT" val="单击此处添加正文，文字是您思想的提炼，为了演示发布的良好效果，请言简意赅地阐述您的观点。"/>
  <p:tag name="KSO_WM_UNIT_NOCLEAR" val="0"/>
  <p:tag name="KSO_WM_UNIT_VALUE" val="6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5440_1*f*1"/>
  <p:tag name="KSO_WM_TEMPLATE_CATEGORY" val="custom"/>
  <p:tag name="KSO_WM_TEMPLATE_INDEX" val="20225440"/>
  <p:tag name="KSO_WM_UNIT_LAYERLEVEL" val="1"/>
  <p:tag name="KSO_WM_TAG_VERSION" val="1.0"/>
  <p:tag name="KSO_WM_BEAUTIFY_FLAG" val="#wm#"/>
  <p:tag name="KSO_WM_CHIP_GROUPID" val="625d08b3fa96911f2192583f"/>
  <p:tag name="KSO_WM_CHIP_XID" val="625d08b3fa96911f2192583c"/>
  <p:tag name="KSO_WM_CHIP_FILLAREA_FILL_RULE" val="{&quot;fill_align&quot;:&quot;lt&quot;,&quot;fill_mode&quot;:&quot;adaptive&quot;,&quot;sacle_strategy&quot;:&quot;smart&quot;}"/>
  <p:tag name="KSO_WM_ASSEMBLE_CHIP_INDEX" val="3368f790ed244de3b1734574be00387d"/>
  <p:tag name="KSO_WM_UNIT_TEXT_FILL_FORE_SCHEMECOLOR_INDEX_BRIGHTNESS" val="0.15"/>
  <p:tag name="KSO_WM_UNIT_TEXT_FILL_FORE_SCHEMECOLOR_INDEX" val="13"/>
  <p:tag name="KSO_WM_UNIT_TEXT_FILL_TYPE" val="1"/>
  <p:tag name="KSO_WM_TEMPLATE_ASSEMBLE_XID" val="6320368dcc555229d439ede4"/>
  <p:tag name="KSO_WM_TEMPLATE_ASSEMBLE_GROUPID" val="62ece17a295c1bf6da6cd58d"/>
</p:tagLst>
</file>

<file path=ppt/tags/tag99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-0.25"/>
  <p:tag name="KSO_WM_UNIT_FILL_FORE_SCHEMECOLOR_INDEX" val="5"/>
  <p:tag name="KSO_WM_UNIT_FILL_BACK_SCHEMECOLOR_INDEX_BRIGHTNESS" val="0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99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9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93.xml><?xml version="1.0" encoding="utf-8"?>
<p:tagLst xmlns:p="http://schemas.openxmlformats.org/presentationml/2006/main"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&#13;单击此处输入你的正文，文字是您思想的提炼，为了最终演示发布的良好效果，请尽量言简意赅的阐述观点；根据需要可酌情增减文字，以便观者可以准确理解您所传达的信息。&#13;您的正文已经简明扼要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"/>
  <p:tag name="KSO_WM_UNIT_NOCLEAR" val="0"/>
  <p:tag name="KSO_WM_UNIT_VALUE" val="6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5119_1*f*1"/>
  <p:tag name="KSO_WM_TEMPLATE_CATEGORY" val="diagram"/>
  <p:tag name="KSO_WM_TEMPLATE_INDEX" val="20205119"/>
  <p:tag name="KSO_WM_UNIT_LAYERLEVEL" val="1"/>
  <p:tag name="KSO_WM_TAG_VERSION" val="1.0"/>
  <p:tag name="KSO_WM_BEAUTIFY_FLAG" val="#wm#"/>
  <p:tag name="KSO_WM_UNIT_TEXT_FILL_FORE_SCHEMECOLOR_INDEX_BRIGHTNESS" val="0.25"/>
  <p:tag name="KSO_WM_UNIT_TEXT_FILL_FORE_SCHEMECOLOR_INDEX" val="13"/>
  <p:tag name="KSO_WM_UNIT_TEXT_FILL_TYPE" val="1"/>
</p:tagLst>
</file>

<file path=ppt/tags/tag9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5119_1*i*3"/>
  <p:tag name="KSO_WM_TEMPLATE_CATEGORY" val="diagram"/>
  <p:tag name="KSO_WM_TEMPLATE_INDEX" val="20205119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95.xml><?xml version="1.0" encoding="utf-8"?>
<p:tagLst xmlns:p="http://schemas.openxmlformats.org/presentationml/2006/main">
  <p:tag name="KSO_WM_SLIDE_ID" val="diagram20205119_1"/>
  <p:tag name="KSO_WM_TEMPLATE_SUBCATEGORY" val="0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5119"/>
  <p:tag name="KSO_WM_SLIDE_LAYOUT" val="a_b_f"/>
  <p:tag name="KSO_WM_SLIDE_LAYOUT_CNT" val="1_1_1"/>
  <p:tag name="KSO_WM_SLIDE_TYPE" val="text"/>
  <p:tag name="KSO_WM_SLIDE_SUBTYPE" val="pureTxt"/>
  <p:tag name="KSO_WM_SLIDE_LAYOUTTYPE" val="leftright"/>
  <p:tag name="KSO_WM_SLIDE_SIZE" val="960*540"/>
  <p:tag name="KSO_WM_SLIDE_POSITION" val="0*0"/>
  <p:tag name="KSO_WM_SLIDE_RATIO" val="1.777778"/>
  <p:tag name="KSO_WM_SLIDE_BACKGROUND" val="[&quot;leftRight&quot;]"/>
  <p:tag name="KSO_WM_SLIDE_BACKGROUND_TYPE" val="general"/>
</p:tagLst>
</file>

<file path=ppt/tags/tag99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b41efb86-41a0-070e-33e6-b3688f9d3b43}"/>
  <p:tag name="KSO_WM_UNIT_TYPE" val="i"/>
  <p:tag name="KSO_WM_UNIT_FILL_FORE_SCHEMECOLOR_INDEX_BRIGHTNESS" val="-0.25"/>
  <p:tag name="KSO_WM_UNIT_FILL_FORE_SCHEMECOLOR_INDEX" val="5"/>
  <p:tag name="KSO_WM_UNIT_FILL_BACK_SCHEMECOLOR_INDEX_BRIGHTNESS" val="0"/>
  <p:tag name="KSO_WM_UNIT_FILL_BACK_SCHEMECOLOR_INDEX" val="5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99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bf7fcb3f-cb3e-6dd9-33e6-b368fc8852a6}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9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e42344af-8d08-cc7d-33e6-b368682eef8d}"/>
  <p:tag name="KSO_WM_UNIT_TYPE" val="i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99.xml><?xml version="1.0" encoding="utf-8"?>
<p:tagLst xmlns:p="http://schemas.openxmlformats.org/presentationml/2006/main">
  <p:tag name="KSO_WM_UNIT_TEXT_FILL_FORE_SCHEMECOLOR_INDEX_BRIGHTNESS" val="0.25"/>
  <p:tag name="KSO_WM_UNIT_TEXT_FILL_FORE_SCHEMECOLOR_INDEX" val="1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3">
      <a:dk1>
        <a:srgbClr val="000000"/>
      </a:dk1>
      <a:lt1>
        <a:srgbClr val="FFFFFF"/>
      </a:lt1>
      <a:dk2>
        <a:srgbClr val="323F4F"/>
      </a:dk2>
      <a:lt2>
        <a:srgbClr val="E7E6E6"/>
      </a:lt2>
      <a:accent1>
        <a:srgbClr val="376BAB"/>
      </a:accent1>
      <a:accent2>
        <a:srgbClr val="54565C"/>
      </a:accent2>
      <a:accent3>
        <a:srgbClr val="A1A2A5"/>
      </a:accent3>
      <a:accent4>
        <a:srgbClr val="376BAB"/>
      </a:accent4>
      <a:accent5>
        <a:srgbClr val="628BDC"/>
      </a:accent5>
      <a:accent6>
        <a:srgbClr val="376BAB"/>
      </a:accent6>
      <a:hlink>
        <a:srgbClr val="85C0FB"/>
      </a:hlink>
      <a:folHlink>
        <a:srgbClr val="70A2DE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Adjacency">
      <a:dk1>
        <a:srgbClr val="000000"/>
      </a:dk1>
      <a:lt1>
        <a:srgbClr val="FFFFFF"/>
      </a:lt1>
      <a:dk2>
        <a:srgbClr val="A3C2F8"/>
      </a:dk2>
      <a:lt2>
        <a:srgbClr val="FDFDFF"/>
      </a:lt2>
      <a:accent1>
        <a:srgbClr val="417CE1"/>
      </a:accent1>
      <a:accent2>
        <a:srgbClr val="799DF3"/>
      </a:accent2>
      <a:accent3>
        <a:srgbClr val="5D86E6"/>
      </a:accent3>
      <a:accent4>
        <a:srgbClr val="46A3D9"/>
      </a:accent4>
      <a:accent5>
        <a:srgbClr val="4C86DD"/>
      </a:accent5>
      <a:accent6>
        <a:srgbClr val="1666DF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A3C2F8"/>
      </a:dk2>
      <a:lt2>
        <a:srgbClr val="FDFDFF"/>
      </a:lt2>
      <a:accent1>
        <a:srgbClr val="417CE1"/>
      </a:accent1>
      <a:accent2>
        <a:srgbClr val="799DF3"/>
      </a:accent2>
      <a:accent3>
        <a:srgbClr val="5D86E6"/>
      </a:accent3>
      <a:accent4>
        <a:srgbClr val="46A3D9"/>
      </a:accent4>
      <a:accent5>
        <a:srgbClr val="4C86DD"/>
      </a:accent5>
      <a:accent6>
        <a:srgbClr val="1666DF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20229144主题">
      <a:dk1>
        <a:srgbClr val="000000"/>
      </a:dk1>
      <a:lt1>
        <a:srgbClr val="FFFFFF"/>
      </a:lt1>
      <a:dk2>
        <a:srgbClr val="EBEFFF"/>
      </a:dk2>
      <a:lt2>
        <a:srgbClr val="FFFFFF"/>
      </a:lt2>
      <a:accent1>
        <a:srgbClr val="2956FF"/>
      </a:accent1>
      <a:accent2>
        <a:srgbClr val="0FD374"/>
      </a:accent2>
      <a:accent3>
        <a:srgbClr val="FFD247"/>
      </a:accent3>
      <a:accent4>
        <a:srgbClr val="FF7429"/>
      </a:accent4>
      <a:accent5>
        <a:srgbClr val="F84949"/>
      </a:accent5>
      <a:accent6>
        <a:srgbClr val="8337FF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">
      <a:dk1>
        <a:srgbClr val="000000"/>
      </a:dk1>
      <a:lt1>
        <a:srgbClr val="FFFFFF"/>
      </a:lt1>
      <a:dk2>
        <a:srgbClr val="EBEFFF"/>
      </a:dk2>
      <a:lt2>
        <a:srgbClr val="FFFFFF"/>
      </a:lt2>
      <a:accent1>
        <a:srgbClr val="2956FF"/>
      </a:accent1>
      <a:accent2>
        <a:srgbClr val="0FD374"/>
      </a:accent2>
      <a:accent3>
        <a:srgbClr val="FFD247"/>
      </a:accent3>
      <a:accent4>
        <a:srgbClr val="FF7429"/>
      </a:accent4>
      <a:accent5>
        <a:srgbClr val="F84949"/>
      </a:accent5>
      <a:accent6>
        <a:srgbClr val="8337FF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​​">
  <a:themeElements>
    <a:clrScheme name="20229144主题">
      <a:dk1>
        <a:srgbClr val="000000"/>
      </a:dk1>
      <a:lt1>
        <a:srgbClr val="FFFFFF"/>
      </a:lt1>
      <a:dk2>
        <a:srgbClr val="EBEFFF"/>
      </a:dk2>
      <a:lt2>
        <a:srgbClr val="FFFFFF"/>
      </a:lt2>
      <a:accent1>
        <a:srgbClr val="2956FF"/>
      </a:accent1>
      <a:accent2>
        <a:srgbClr val="0FD374"/>
      </a:accent2>
      <a:accent3>
        <a:srgbClr val="FFD247"/>
      </a:accent3>
      <a:accent4>
        <a:srgbClr val="FF7429"/>
      </a:accent4>
      <a:accent5>
        <a:srgbClr val="F84949"/>
      </a:accent5>
      <a:accent6>
        <a:srgbClr val="8337FF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On-screen Show (4:3)</PresentationFormat>
  <Paragraphs>210</Paragraphs>
  <Slides>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汉仪中等线简</vt:lpstr>
      <vt:lpstr>汉仪铸字超然体W</vt:lpstr>
      <vt:lpstr>Segoe UI</vt:lpstr>
      <vt:lpstr>Times New Roman Bold</vt:lpstr>
      <vt:lpstr>Microsoft YaHei Bold</vt:lpstr>
      <vt:lpstr>Times New Roman Regular</vt:lpstr>
      <vt:lpstr>Times New Roman</vt:lpstr>
      <vt:lpstr>Office 主题​​</vt:lpstr>
      <vt:lpstr>1_Office 主题​​</vt:lpstr>
      <vt:lpstr>2_Office 主题​​</vt:lpstr>
      <vt:lpstr>3_Office 主题​​</vt:lpstr>
      <vt:lpstr>5_Office 主题​​</vt:lpstr>
      <vt:lpstr>4_Office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For Watching.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iPad</cp:lastModifiedBy>
  <cp:revision>5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75B607A927F8E3B7C20FBB6814726F38_33</vt:lpwstr>
  </property>
  <property fmtid="{D5CDD505-2E9C-101B-9397-08002B2CF9AE}" pid="3" name="KSOProductBuildVer">
    <vt:lpwstr>2052-12.30.0</vt:lpwstr>
  </property>
</Properties>
</file>