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256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3" r:id="rId17"/>
    <p:sldId id="292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21" r:id="rId41"/>
    <p:sldId id="322" r:id="rId42"/>
    <p:sldId id="317" r:id="rId43"/>
    <p:sldId id="318" r:id="rId44"/>
    <p:sldId id="319" r:id="rId45"/>
    <p:sldId id="27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สไตล์สีอ่อน 2 - เน้น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18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wanchat Wongjantip" userId="639e86b470ec0ccf" providerId="LiveId" clId="{947DF189-A5E3-4F30-B399-7364697BC633}"/>
    <pc:docChg chg="delSld">
      <pc:chgData name="Khwanchat Wongjantip" userId="639e86b470ec0ccf" providerId="LiveId" clId="{947DF189-A5E3-4F30-B399-7364697BC633}" dt="2024-11-19T01:45:31.403" v="0" actId="47"/>
      <pc:docMkLst>
        <pc:docMk/>
      </pc:docMkLst>
      <pc:sldChg chg="del">
        <pc:chgData name="Khwanchat Wongjantip" userId="639e86b470ec0ccf" providerId="LiveId" clId="{947DF189-A5E3-4F30-B399-7364697BC633}" dt="2024-11-19T01:45:31.403" v="0" actId="47"/>
        <pc:sldMkLst>
          <pc:docMk/>
          <pc:sldMk cId="2465828788" sldId="320"/>
        </pc:sldMkLst>
      </pc:sldChg>
    </pc:docChg>
  </pc:docChgLst>
  <pc:docChgLst>
    <pc:chgData name="Khwanchat Wongjantip" userId="639e86b470ec0ccf" providerId="LiveId" clId="{F03516AF-5A05-4795-A0FC-AE4D5B311346}"/>
    <pc:docChg chg="undo custSel addSld delSld modSld sldOrd">
      <pc:chgData name="Khwanchat Wongjantip" userId="639e86b470ec0ccf" providerId="LiveId" clId="{F03516AF-5A05-4795-A0FC-AE4D5B311346}" dt="2023-10-06T04:43:47.645" v="1448" actId="20577"/>
      <pc:docMkLst>
        <pc:docMk/>
      </pc:docMkLst>
      <pc:sldChg chg="addSp delSp modSp mod">
        <pc:chgData name="Khwanchat Wongjantip" userId="639e86b470ec0ccf" providerId="LiveId" clId="{F03516AF-5A05-4795-A0FC-AE4D5B311346}" dt="2023-10-06T04:27:27.683" v="659" actId="20577"/>
        <pc:sldMkLst>
          <pc:docMk/>
          <pc:sldMk cId="1325608595" sldId="257"/>
        </pc:sldMkLst>
        <pc:spChg chg="mod">
          <ac:chgData name="Khwanchat Wongjantip" userId="639e86b470ec0ccf" providerId="LiveId" clId="{F03516AF-5A05-4795-A0FC-AE4D5B311346}" dt="2023-10-06T04:21:07.704" v="62" actId="20577"/>
          <ac:spMkLst>
            <pc:docMk/>
            <pc:sldMk cId="1325608595" sldId="257"/>
            <ac:spMk id="2" creationId="{912DF434-28DB-4621-A497-D62C41CE0419}"/>
          </ac:spMkLst>
        </pc:spChg>
        <pc:spChg chg="del mod">
          <ac:chgData name="Khwanchat Wongjantip" userId="639e86b470ec0ccf" providerId="LiveId" clId="{F03516AF-5A05-4795-A0FC-AE4D5B311346}" dt="2023-10-06T04:24:13.320" v="114" actId="3680"/>
          <ac:spMkLst>
            <pc:docMk/>
            <pc:sldMk cId="1325608595" sldId="257"/>
            <ac:spMk id="3" creationId="{22788C46-D0BC-4307-AE55-7601A139E7CB}"/>
          </ac:spMkLst>
        </pc:spChg>
        <pc:spChg chg="del">
          <ac:chgData name="Khwanchat Wongjantip" userId="639e86b470ec0ccf" providerId="LiveId" clId="{F03516AF-5A05-4795-A0FC-AE4D5B311346}" dt="2023-10-06T04:26:57.905" v="570" actId="478"/>
          <ac:spMkLst>
            <pc:docMk/>
            <pc:sldMk cId="1325608595" sldId="257"/>
            <ac:spMk id="4" creationId="{2C94118D-F5CF-9264-E1A0-8E3B7AEC882D}"/>
          </ac:spMkLst>
        </pc:spChg>
        <pc:spChg chg="del">
          <ac:chgData name="Khwanchat Wongjantip" userId="639e86b470ec0ccf" providerId="LiveId" clId="{F03516AF-5A05-4795-A0FC-AE4D5B311346}" dt="2023-10-06T04:27:00.606" v="571" actId="478"/>
          <ac:spMkLst>
            <pc:docMk/>
            <pc:sldMk cId="1325608595" sldId="257"/>
            <ac:spMk id="5" creationId="{6209FEB4-4C5C-EB43-9696-7B42453DB79B}"/>
          </ac:spMkLst>
        </pc:spChg>
        <pc:spChg chg="add mod">
          <ac:chgData name="Khwanchat Wongjantip" userId="639e86b470ec0ccf" providerId="LiveId" clId="{F03516AF-5A05-4795-A0FC-AE4D5B311346}" dt="2023-10-06T04:23:01.112" v="107" actId="20577"/>
          <ac:spMkLst>
            <pc:docMk/>
            <pc:sldMk cId="1325608595" sldId="257"/>
            <ac:spMk id="7" creationId="{457FF01C-C06A-7060-4924-62304439F256}"/>
          </ac:spMkLst>
        </pc:spChg>
        <pc:graphicFrameChg chg="add mod ord modGraphic">
          <ac:chgData name="Khwanchat Wongjantip" userId="639e86b470ec0ccf" providerId="LiveId" clId="{F03516AF-5A05-4795-A0FC-AE4D5B311346}" dt="2023-10-06T04:27:27.683" v="659" actId="20577"/>
          <ac:graphicFrameMkLst>
            <pc:docMk/>
            <pc:sldMk cId="1325608595" sldId="257"/>
            <ac:graphicFrameMk id="12" creationId="{781F6C46-81ED-E83A-6A91-8351830D20EB}"/>
          </ac:graphicFrameMkLst>
        </pc:graphicFrameChg>
        <pc:cxnChg chg="add del mod">
          <ac:chgData name="Khwanchat Wongjantip" userId="639e86b470ec0ccf" providerId="LiveId" clId="{F03516AF-5A05-4795-A0FC-AE4D5B311346}" dt="2023-10-06T04:24:04.780" v="113" actId="478"/>
          <ac:cxnSpMkLst>
            <pc:docMk/>
            <pc:sldMk cId="1325608595" sldId="257"/>
            <ac:cxnSpMk id="9" creationId="{29AA729C-459C-03DF-B98C-168E7FAC2181}"/>
          </ac:cxnSpMkLst>
        </pc:cxnChg>
        <pc:cxnChg chg="add del mod">
          <ac:chgData name="Khwanchat Wongjantip" userId="639e86b470ec0ccf" providerId="LiveId" clId="{F03516AF-5A05-4795-A0FC-AE4D5B311346}" dt="2023-10-06T04:24:02.320" v="112" actId="478"/>
          <ac:cxnSpMkLst>
            <pc:docMk/>
            <pc:sldMk cId="1325608595" sldId="257"/>
            <ac:cxnSpMk id="11" creationId="{7F82AE8D-3934-9892-BC67-68AFEDCBA847}"/>
          </ac:cxnSpMkLst>
        </pc:cxnChg>
      </pc:sldChg>
      <pc:sldChg chg="modSp del mod">
        <pc:chgData name="Khwanchat Wongjantip" userId="639e86b470ec0ccf" providerId="LiveId" clId="{F03516AF-5A05-4795-A0FC-AE4D5B311346}" dt="2023-10-06T04:29:06.392" v="686" actId="47"/>
        <pc:sldMkLst>
          <pc:docMk/>
          <pc:sldMk cId="1639799154" sldId="258"/>
        </pc:sldMkLst>
        <pc:spChg chg="mod">
          <ac:chgData name="Khwanchat Wongjantip" userId="639e86b470ec0ccf" providerId="LiveId" clId="{F03516AF-5A05-4795-A0FC-AE4D5B311346}" dt="2023-10-06T04:27:48.396" v="682" actId="20577"/>
          <ac:spMkLst>
            <pc:docMk/>
            <pc:sldMk cId="1639799154" sldId="258"/>
            <ac:spMk id="2" creationId="{8C543F67-9C70-4748-8C0C-3A7863422F99}"/>
          </ac:spMkLst>
        </pc:spChg>
        <pc:spChg chg="mod">
          <ac:chgData name="Khwanchat Wongjantip" userId="639e86b470ec0ccf" providerId="LiveId" clId="{F03516AF-5A05-4795-A0FC-AE4D5B311346}" dt="2023-10-06T04:28:42.671" v="683" actId="20577"/>
          <ac:spMkLst>
            <pc:docMk/>
            <pc:sldMk cId="1639799154" sldId="258"/>
            <ac:spMk id="3" creationId="{95B371F2-DBA5-415A-82C8-651F587B857A}"/>
          </ac:spMkLst>
        </pc:spChg>
      </pc:sldChg>
      <pc:sldChg chg="del">
        <pc:chgData name="Khwanchat Wongjantip" userId="639e86b470ec0ccf" providerId="LiveId" clId="{F03516AF-5A05-4795-A0FC-AE4D5B311346}" dt="2023-10-06T04:38:30.007" v="1078" actId="47"/>
        <pc:sldMkLst>
          <pc:docMk/>
          <pc:sldMk cId="3446797337" sldId="259"/>
        </pc:sldMkLst>
      </pc:sldChg>
      <pc:sldChg chg="del">
        <pc:chgData name="Khwanchat Wongjantip" userId="639e86b470ec0ccf" providerId="LiveId" clId="{F03516AF-5A05-4795-A0FC-AE4D5B311346}" dt="2023-10-06T04:38:30.888" v="1079" actId="47"/>
        <pc:sldMkLst>
          <pc:docMk/>
          <pc:sldMk cId="4212917468" sldId="260"/>
        </pc:sldMkLst>
      </pc:sldChg>
      <pc:sldChg chg="del">
        <pc:chgData name="Khwanchat Wongjantip" userId="639e86b470ec0ccf" providerId="LiveId" clId="{F03516AF-5A05-4795-A0FC-AE4D5B311346}" dt="2023-10-06T04:38:36.763" v="1085" actId="47"/>
        <pc:sldMkLst>
          <pc:docMk/>
          <pc:sldMk cId="2563119616" sldId="265"/>
        </pc:sldMkLst>
      </pc:sldChg>
      <pc:sldChg chg="addSp delSp modSp mod ord modClrScheme chgLayout">
        <pc:chgData name="Khwanchat Wongjantip" userId="639e86b470ec0ccf" providerId="LiveId" clId="{F03516AF-5A05-4795-A0FC-AE4D5B311346}" dt="2023-10-06T04:37:58.574" v="1073" actId="20577"/>
        <pc:sldMkLst>
          <pc:docMk/>
          <pc:sldMk cId="2721508595" sldId="266"/>
        </pc:sldMkLst>
        <pc:spChg chg="mod ord">
          <ac:chgData name="Khwanchat Wongjantip" userId="639e86b470ec0ccf" providerId="LiveId" clId="{F03516AF-5A05-4795-A0FC-AE4D5B311346}" dt="2023-10-06T04:31:59.348" v="775" actId="20577"/>
          <ac:spMkLst>
            <pc:docMk/>
            <pc:sldMk cId="2721508595" sldId="266"/>
            <ac:spMk id="2" creationId="{E5F191A4-7839-4F63-B17C-7C366C59488C}"/>
          </ac:spMkLst>
        </pc:spChg>
        <pc:spChg chg="del">
          <ac:chgData name="Khwanchat Wongjantip" userId="639e86b470ec0ccf" providerId="LiveId" clId="{F03516AF-5A05-4795-A0FC-AE4D5B311346}" dt="2023-10-06T04:29:56.622" v="746" actId="478"/>
          <ac:spMkLst>
            <pc:docMk/>
            <pc:sldMk cId="2721508595" sldId="266"/>
            <ac:spMk id="3" creationId="{3508AD18-0BFF-C70A-8AB7-4CA409012E58}"/>
          </ac:spMkLst>
        </pc:spChg>
        <pc:spChg chg="del">
          <ac:chgData name="Khwanchat Wongjantip" userId="639e86b470ec0ccf" providerId="LiveId" clId="{F03516AF-5A05-4795-A0FC-AE4D5B311346}" dt="2023-10-06T04:29:50.352" v="743" actId="478"/>
          <ac:spMkLst>
            <pc:docMk/>
            <pc:sldMk cId="2721508595" sldId="266"/>
            <ac:spMk id="4" creationId="{9B9ED227-95A7-4B08-91FE-5E0EF0D41D20}"/>
          </ac:spMkLst>
        </pc:spChg>
        <pc:spChg chg="del">
          <ac:chgData name="Khwanchat Wongjantip" userId="639e86b470ec0ccf" providerId="LiveId" clId="{F03516AF-5A05-4795-A0FC-AE4D5B311346}" dt="2023-10-06T04:29:50.352" v="743" actId="478"/>
          <ac:spMkLst>
            <pc:docMk/>
            <pc:sldMk cId="2721508595" sldId="266"/>
            <ac:spMk id="5" creationId="{9C2ECAAA-1E9C-4845-8EA9-E11A76F08150}"/>
          </ac:spMkLst>
        </pc:spChg>
        <pc:spChg chg="del">
          <ac:chgData name="Khwanchat Wongjantip" userId="639e86b470ec0ccf" providerId="LiveId" clId="{F03516AF-5A05-4795-A0FC-AE4D5B311346}" dt="2023-10-06T04:29:55.740" v="745" actId="478"/>
          <ac:spMkLst>
            <pc:docMk/>
            <pc:sldMk cId="2721508595" sldId="266"/>
            <ac:spMk id="7" creationId="{B42ACFC2-B54A-8244-B5D9-4B1EC2EED59D}"/>
          </ac:spMkLst>
        </pc:spChg>
        <pc:spChg chg="mod ord">
          <ac:chgData name="Khwanchat Wongjantip" userId="639e86b470ec0ccf" providerId="LiveId" clId="{F03516AF-5A05-4795-A0FC-AE4D5B311346}" dt="2023-10-06T04:31:34.404" v="749" actId="700"/>
          <ac:spMkLst>
            <pc:docMk/>
            <pc:sldMk cId="2721508595" sldId="266"/>
            <ac:spMk id="8" creationId="{B609FC03-B5BE-D846-993A-8E351C9509F3}"/>
          </ac:spMkLst>
        </pc:spChg>
        <pc:spChg chg="del">
          <ac:chgData name="Khwanchat Wongjantip" userId="639e86b470ec0ccf" providerId="LiveId" clId="{F03516AF-5A05-4795-A0FC-AE4D5B311346}" dt="2023-10-06T04:29:50.352" v="743" actId="478"/>
          <ac:spMkLst>
            <pc:docMk/>
            <pc:sldMk cId="2721508595" sldId="266"/>
            <ac:spMk id="9" creationId="{472FA7B1-CD7F-3646-B44C-91A107A0CBEE}"/>
          </ac:spMkLst>
        </pc:spChg>
        <pc:spChg chg="del">
          <ac:chgData name="Khwanchat Wongjantip" userId="639e86b470ec0ccf" providerId="LiveId" clId="{F03516AF-5A05-4795-A0FC-AE4D5B311346}" dt="2023-10-06T04:29:50.352" v="743" actId="478"/>
          <ac:spMkLst>
            <pc:docMk/>
            <pc:sldMk cId="2721508595" sldId="266"/>
            <ac:spMk id="10" creationId="{585697B7-EBBB-0E4B-AA02-0D3F94821C6E}"/>
          </ac:spMkLst>
        </pc:spChg>
        <pc:spChg chg="del">
          <ac:chgData name="Khwanchat Wongjantip" userId="639e86b470ec0ccf" providerId="LiveId" clId="{F03516AF-5A05-4795-A0FC-AE4D5B311346}" dt="2023-10-06T04:29:50.352" v="743" actId="478"/>
          <ac:spMkLst>
            <pc:docMk/>
            <pc:sldMk cId="2721508595" sldId="266"/>
            <ac:spMk id="11" creationId="{48A12450-9474-8A49-BAEB-20C6F51540D5}"/>
          </ac:spMkLst>
        </pc:spChg>
        <pc:spChg chg="add del mod">
          <ac:chgData name="Khwanchat Wongjantip" userId="639e86b470ec0ccf" providerId="LiveId" clId="{F03516AF-5A05-4795-A0FC-AE4D5B311346}" dt="2023-10-06T04:29:54.859" v="744" actId="478"/>
          <ac:spMkLst>
            <pc:docMk/>
            <pc:sldMk cId="2721508595" sldId="266"/>
            <ac:spMk id="12" creationId="{76213F98-B08C-809F-90C2-C41A88A6C114}"/>
          </ac:spMkLst>
        </pc:spChg>
        <pc:spChg chg="del">
          <ac:chgData name="Khwanchat Wongjantip" userId="639e86b470ec0ccf" providerId="LiveId" clId="{F03516AF-5A05-4795-A0FC-AE4D5B311346}" dt="2023-10-06T04:29:50.352" v="743" actId="478"/>
          <ac:spMkLst>
            <pc:docMk/>
            <pc:sldMk cId="2721508595" sldId="266"/>
            <ac:spMk id="13" creationId="{EB1FFBC5-1733-5E4A-BF11-2C157D9917CC}"/>
          </ac:spMkLst>
        </pc:spChg>
        <pc:spChg chg="add del mod">
          <ac:chgData name="Khwanchat Wongjantip" userId="639e86b470ec0ccf" providerId="LiveId" clId="{F03516AF-5A05-4795-A0FC-AE4D5B311346}" dt="2023-10-06T04:29:54.859" v="744" actId="478"/>
          <ac:spMkLst>
            <pc:docMk/>
            <pc:sldMk cId="2721508595" sldId="266"/>
            <ac:spMk id="15" creationId="{CB0B07B2-2F79-5E46-774E-507AEDE581F7}"/>
          </ac:spMkLst>
        </pc:spChg>
        <pc:spChg chg="add del mod">
          <ac:chgData name="Khwanchat Wongjantip" userId="639e86b470ec0ccf" providerId="LiveId" clId="{F03516AF-5A05-4795-A0FC-AE4D5B311346}" dt="2023-10-06T04:29:54.859" v="744" actId="478"/>
          <ac:spMkLst>
            <pc:docMk/>
            <pc:sldMk cId="2721508595" sldId="266"/>
            <ac:spMk id="17" creationId="{3C346300-4E2A-B017-EA39-9CBEE46486D2}"/>
          </ac:spMkLst>
        </pc:spChg>
        <pc:spChg chg="add del mod">
          <ac:chgData name="Khwanchat Wongjantip" userId="639e86b470ec0ccf" providerId="LiveId" clId="{F03516AF-5A05-4795-A0FC-AE4D5B311346}" dt="2023-10-06T04:29:54.859" v="744" actId="478"/>
          <ac:spMkLst>
            <pc:docMk/>
            <pc:sldMk cId="2721508595" sldId="266"/>
            <ac:spMk id="19" creationId="{6B1186C6-94C0-CECE-A7CC-789A1D0E4B83}"/>
          </ac:spMkLst>
        </pc:spChg>
        <pc:spChg chg="add del mod">
          <ac:chgData name="Khwanchat Wongjantip" userId="639e86b470ec0ccf" providerId="LiveId" clId="{F03516AF-5A05-4795-A0FC-AE4D5B311346}" dt="2023-10-06T04:29:54.859" v="744" actId="478"/>
          <ac:spMkLst>
            <pc:docMk/>
            <pc:sldMk cId="2721508595" sldId="266"/>
            <ac:spMk id="21" creationId="{4F471E42-BB27-7C5C-A70B-7DEF3FBF2CE3}"/>
          </ac:spMkLst>
        </pc:spChg>
        <pc:spChg chg="add del mod">
          <ac:chgData name="Khwanchat Wongjantip" userId="639e86b470ec0ccf" providerId="LiveId" clId="{F03516AF-5A05-4795-A0FC-AE4D5B311346}" dt="2023-10-06T04:29:54.859" v="744" actId="478"/>
          <ac:spMkLst>
            <pc:docMk/>
            <pc:sldMk cId="2721508595" sldId="266"/>
            <ac:spMk id="23" creationId="{ABDAB3B3-3656-1A37-61DD-7FEEC0F5F0D2}"/>
          </ac:spMkLst>
        </pc:spChg>
        <pc:spChg chg="add mod ord">
          <ac:chgData name="Khwanchat Wongjantip" userId="639e86b470ec0ccf" providerId="LiveId" clId="{F03516AF-5A05-4795-A0FC-AE4D5B311346}" dt="2023-10-06T04:33:25.865" v="1018" actId="2711"/>
          <ac:spMkLst>
            <pc:docMk/>
            <pc:sldMk cId="2721508595" sldId="266"/>
            <ac:spMk id="24" creationId="{974A9851-D2DD-15B8-0CB0-B0F20E55A4FD}"/>
          </ac:spMkLst>
        </pc:spChg>
        <pc:spChg chg="add mod">
          <ac:chgData name="Khwanchat Wongjantip" userId="639e86b470ec0ccf" providerId="LiveId" clId="{F03516AF-5A05-4795-A0FC-AE4D5B311346}" dt="2023-10-06T04:36:11.510" v="1049" actId="207"/>
          <ac:spMkLst>
            <pc:docMk/>
            <pc:sldMk cId="2721508595" sldId="266"/>
            <ac:spMk id="25" creationId="{4EA5C1A3-D4D4-824C-CA14-25FF350C412A}"/>
          </ac:spMkLst>
        </pc:spChg>
        <pc:spChg chg="add mod">
          <ac:chgData name="Khwanchat Wongjantip" userId="639e86b470ec0ccf" providerId="LiveId" clId="{F03516AF-5A05-4795-A0FC-AE4D5B311346}" dt="2023-10-06T04:36:36.458" v="1061" actId="1076"/>
          <ac:spMkLst>
            <pc:docMk/>
            <pc:sldMk cId="2721508595" sldId="266"/>
            <ac:spMk id="26" creationId="{0211C8F5-1B3A-D741-9C1A-93711463E9D6}"/>
          </ac:spMkLst>
        </pc:spChg>
        <pc:spChg chg="add mod">
          <ac:chgData name="Khwanchat Wongjantip" userId="639e86b470ec0ccf" providerId="LiveId" clId="{F03516AF-5A05-4795-A0FC-AE4D5B311346}" dt="2023-10-06T04:36:11.510" v="1049" actId="207"/>
          <ac:spMkLst>
            <pc:docMk/>
            <pc:sldMk cId="2721508595" sldId="266"/>
            <ac:spMk id="27" creationId="{4729F45D-6536-4062-52E7-DF92B9E1A50B}"/>
          </ac:spMkLst>
        </pc:spChg>
        <pc:spChg chg="add mod">
          <ac:chgData name="Khwanchat Wongjantip" userId="639e86b470ec0ccf" providerId="LiveId" clId="{F03516AF-5A05-4795-A0FC-AE4D5B311346}" dt="2023-10-06T04:37:56.314" v="1072" actId="20577"/>
          <ac:spMkLst>
            <pc:docMk/>
            <pc:sldMk cId="2721508595" sldId="266"/>
            <ac:spMk id="39" creationId="{CF1009F6-BF13-5BFA-A03A-2F46F430DC27}"/>
          </ac:spMkLst>
        </pc:spChg>
        <pc:spChg chg="add mod">
          <ac:chgData name="Khwanchat Wongjantip" userId="639e86b470ec0ccf" providerId="LiveId" clId="{F03516AF-5A05-4795-A0FC-AE4D5B311346}" dt="2023-10-06T04:37:58.574" v="1073" actId="20577"/>
          <ac:spMkLst>
            <pc:docMk/>
            <pc:sldMk cId="2721508595" sldId="266"/>
            <ac:spMk id="40" creationId="{41D7FC9D-1B11-7E40-FAF6-AC0B2AAFEE01}"/>
          </ac:spMkLst>
        </pc:spChg>
        <pc:cxnChg chg="add">
          <ac:chgData name="Khwanchat Wongjantip" userId="639e86b470ec0ccf" providerId="LiveId" clId="{F03516AF-5A05-4795-A0FC-AE4D5B311346}" dt="2023-10-06T04:36:24.052" v="1059" actId="11529"/>
          <ac:cxnSpMkLst>
            <pc:docMk/>
            <pc:sldMk cId="2721508595" sldId="266"/>
            <ac:cxnSpMk id="29" creationId="{8885E2E4-4DD7-80B9-0B20-3BA4D3004801}"/>
          </ac:cxnSpMkLst>
        </pc:cxnChg>
        <pc:cxnChg chg="add">
          <ac:chgData name="Khwanchat Wongjantip" userId="639e86b470ec0ccf" providerId="LiveId" clId="{F03516AF-5A05-4795-A0FC-AE4D5B311346}" dt="2023-10-06T04:36:31.305" v="1060" actId="11529"/>
          <ac:cxnSpMkLst>
            <pc:docMk/>
            <pc:sldMk cId="2721508595" sldId="266"/>
            <ac:cxnSpMk id="31" creationId="{31D4CA23-2C48-EAF2-689E-52C701CF5B3B}"/>
          </ac:cxnSpMkLst>
        </pc:cxnChg>
        <pc:cxnChg chg="add">
          <ac:chgData name="Khwanchat Wongjantip" userId="639e86b470ec0ccf" providerId="LiveId" clId="{F03516AF-5A05-4795-A0FC-AE4D5B311346}" dt="2023-10-06T04:36:57.924" v="1062" actId="11529"/>
          <ac:cxnSpMkLst>
            <pc:docMk/>
            <pc:sldMk cId="2721508595" sldId="266"/>
            <ac:cxnSpMk id="33" creationId="{B466BAC9-3B1C-6177-7307-1FFDA3FF7A14}"/>
          </ac:cxnSpMkLst>
        </pc:cxnChg>
        <pc:cxnChg chg="add mod">
          <ac:chgData name="Khwanchat Wongjantip" userId="639e86b470ec0ccf" providerId="LiveId" clId="{F03516AF-5A05-4795-A0FC-AE4D5B311346}" dt="2023-10-06T04:37:11.882" v="1064" actId="1076"/>
          <ac:cxnSpMkLst>
            <pc:docMk/>
            <pc:sldMk cId="2721508595" sldId="266"/>
            <ac:cxnSpMk id="35" creationId="{CC8BB2A5-C8EE-F130-27D3-C8989E1AAB79}"/>
          </ac:cxnSpMkLst>
        </pc:cxnChg>
        <pc:cxnChg chg="add">
          <ac:chgData name="Khwanchat Wongjantip" userId="639e86b470ec0ccf" providerId="LiveId" clId="{F03516AF-5A05-4795-A0FC-AE4D5B311346}" dt="2023-10-06T04:37:28.280" v="1065" actId="11529"/>
          <ac:cxnSpMkLst>
            <pc:docMk/>
            <pc:sldMk cId="2721508595" sldId="266"/>
            <ac:cxnSpMk id="37" creationId="{835692E3-3150-7399-AF1C-BD3B733C1157}"/>
          </ac:cxnSpMkLst>
        </pc:cxnChg>
        <pc:cxnChg chg="add mod">
          <ac:chgData name="Khwanchat Wongjantip" userId="639e86b470ec0ccf" providerId="LiveId" clId="{F03516AF-5A05-4795-A0FC-AE4D5B311346}" dt="2023-10-06T04:37:34.571" v="1067" actId="1076"/>
          <ac:cxnSpMkLst>
            <pc:docMk/>
            <pc:sldMk cId="2721508595" sldId="266"/>
            <ac:cxnSpMk id="38" creationId="{F398CA39-A845-27F6-39E6-90597310532A}"/>
          </ac:cxnSpMkLst>
        </pc:cxnChg>
      </pc:sldChg>
      <pc:sldChg chg="del">
        <pc:chgData name="Khwanchat Wongjantip" userId="639e86b470ec0ccf" providerId="LiveId" clId="{F03516AF-5A05-4795-A0FC-AE4D5B311346}" dt="2023-10-06T04:38:37.847" v="1086" actId="47"/>
        <pc:sldMkLst>
          <pc:docMk/>
          <pc:sldMk cId="445070695" sldId="267"/>
        </pc:sldMkLst>
      </pc:sldChg>
      <pc:sldChg chg="del">
        <pc:chgData name="Khwanchat Wongjantip" userId="639e86b470ec0ccf" providerId="LiveId" clId="{F03516AF-5A05-4795-A0FC-AE4D5B311346}" dt="2023-10-06T04:38:33.841" v="1082" actId="47"/>
        <pc:sldMkLst>
          <pc:docMk/>
          <pc:sldMk cId="3396266754" sldId="269"/>
        </pc:sldMkLst>
      </pc:sldChg>
      <pc:sldChg chg="del">
        <pc:chgData name="Khwanchat Wongjantip" userId="639e86b470ec0ccf" providerId="LiveId" clId="{F03516AF-5A05-4795-A0FC-AE4D5B311346}" dt="2023-10-06T04:38:33.135" v="1081" actId="47"/>
        <pc:sldMkLst>
          <pc:docMk/>
          <pc:sldMk cId="3335690284" sldId="271"/>
        </pc:sldMkLst>
      </pc:sldChg>
      <pc:sldChg chg="del">
        <pc:chgData name="Khwanchat Wongjantip" userId="639e86b470ec0ccf" providerId="LiveId" clId="{F03516AF-5A05-4795-A0FC-AE4D5B311346}" dt="2023-10-06T04:38:31.570" v="1080" actId="47"/>
        <pc:sldMkLst>
          <pc:docMk/>
          <pc:sldMk cId="2639983765" sldId="273"/>
        </pc:sldMkLst>
      </pc:sldChg>
      <pc:sldChg chg="modSp mod">
        <pc:chgData name="Khwanchat Wongjantip" userId="639e86b470ec0ccf" providerId="LiveId" clId="{F03516AF-5A05-4795-A0FC-AE4D5B311346}" dt="2023-10-06T04:38:43.564" v="1093" actId="20577"/>
        <pc:sldMkLst>
          <pc:docMk/>
          <pc:sldMk cId="926184573" sldId="275"/>
        </pc:sldMkLst>
        <pc:spChg chg="mod">
          <ac:chgData name="Khwanchat Wongjantip" userId="639e86b470ec0ccf" providerId="LiveId" clId="{F03516AF-5A05-4795-A0FC-AE4D5B311346}" dt="2023-10-06T04:38:43.564" v="1093" actId="20577"/>
          <ac:spMkLst>
            <pc:docMk/>
            <pc:sldMk cId="926184573" sldId="275"/>
            <ac:spMk id="3" creationId="{BABC2CE0-8806-4B2A-A10A-32984D317434}"/>
          </ac:spMkLst>
        </pc:spChg>
      </pc:sldChg>
      <pc:sldChg chg="del">
        <pc:chgData name="Khwanchat Wongjantip" userId="639e86b470ec0ccf" providerId="LiveId" clId="{F03516AF-5A05-4795-A0FC-AE4D5B311346}" dt="2023-10-06T04:38:35.239" v="1084" actId="47"/>
        <pc:sldMkLst>
          <pc:docMk/>
          <pc:sldMk cId="496144180" sldId="276"/>
        </pc:sldMkLst>
      </pc:sldChg>
      <pc:sldChg chg="del">
        <pc:chgData name="Khwanchat Wongjantip" userId="639e86b470ec0ccf" providerId="LiveId" clId="{F03516AF-5A05-4795-A0FC-AE4D5B311346}" dt="2023-10-06T04:38:34.595" v="1083" actId="47"/>
        <pc:sldMkLst>
          <pc:docMk/>
          <pc:sldMk cId="2689543258" sldId="277"/>
        </pc:sldMkLst>
      </pc:sldChg>
      <pc:sldChg chg="new del">
        <pc:chgData name="Khwanchat Wongjantip" userId="639e86b470ec0ccf" providerId="LiveId" clId="{F03516AF-5A05-4795-A0FC-AE4D5B311346}" dt="2023-10-06T04:38:29.284" v="1077" actId="47"/>
        <pc:sldMkLst>
          <pc:docMk/>
          <pc:sldMk cId="2560443532" sldId="278"/>
        </pc:sldMkLst>
      </pc:sldChg>
      <pc:sldChg chg="new del">
        <pc:chgData name="Khwanchat Wongjantip" userId="639e86b470ec0ccf" providerId="LiveId" clId="{F03516AF-5A05-4795-A0FC-AE4D5B311346}" dt="2023-10-06T04:38:28.482" v="1076" actId="47"/>
        <pc:sldMkLst>
          <pc:docMk/>
          <pc:sldMk cId="3588790612" sldId="279"/>
        </pc:sldMkLst>
      </pc:sldChg>
      <pc:sldChg chg="addSp delSp modSp add mod">
        <pc:chgData name="Khwanchat Wongjantip" userId="639e86b470ec0ccf" providerId="LiveId" clId="{F03516AF-5A05-4795-A0FC-AE4D5B311346}" dt="2023-10-06T04:40:49.175" v="1359" actId="20577"/>
        <pc:sldMkLst>
          <pc:docMk/>
          <pc:sldMk cId="4054684262" sldId="280"/>
        </pc:sldMkLst>
        <pc:spChg chg="mod">
          <ac:chgData name="Khwanchat Wongjantip" userId="639e86b470ec0ccf" providerId="LiveId" clId="{F03516AF-5A05-4795-A0FC-AE4D5B311346}" dt="2023-10-06T04:39:03.586" v="1120" actId="20577"/>
          <ac:spMkLst>
            <pc:docMk/>
            <pc:sldMk cId="4054684262" sldId="280"/>
            <ac:spMk id="2" creationId="{E5F191A4-7839-4F63-B17C-7C366C59488C}"/>
          </ac:spMkLst>
        </pc:spChg>
        <pc:spChg chg="add del">
          <ac:chgData name="Khwanchat Wongjantip" userId="639e86b470ec0ccf" providerId="LiveId" clId="{F03516AF-5A05-4795-A0FC-AE4D5B311346}" dt="2023-10-06T04:39:12.048" v="1122" actId="478"/>
          <ac:spMkLst>
            <pc:docMk/>
            <pc:sldMk cId="4054684262" sldId="280"/>
            <ac:spMk id="8" creationId="{B609FC03-B5BE-D846-993A-8E351C9509F3}"/>
          </ac:spMkLst>
        </pc:spChg>
        <pc:spChg chg="mod">
          <ac:chgData name="Khwanchat Wongjantip" userId="639e86b470ec0ccf" providerId="LiveId" clId="{F03516AF-5A05-4795-A0FC-AE4D5B311346}" dt="2023-10-06T04:40:49.175" v="1359" actId="20577"/>
          <ac:spMkLst>
            <pc:docMk/>
            <pc:sldMk cId="4054684262" sldId="280"/>
            <ac:spMk id="24" creationId="{974A9851-D2DD-15B8-0CB0-B0F20E55A4FD}"/>
          </ac:spMkLst>
        </pc:spChg>
        <pc:spChg chg="add del">
          <ac:chgData name="Khwanchat Wongjantip" userId="639e86b470ec0ccf" providerId="LiveId" clId="{F03516AF-5A05-4795-A0FC-AE4D5B311346}" dt="2023-10-06T04:39:19.443" v="1125" actId="478"/>
          <ac:spMkLst>
            <pc:docMk/>
            <pc:sldMk cId="4054684262" sldId="280"/>
            <ac:spMk id="25" creationId="{4EA5C1A3-D4D4-824C-CA14-25FF350C412A}"/>
          </ac:spMkLst>
        </pc:spChg>
        <pc:spChg chg="add del">
          <ac:chgData name="Khwanchat Wongjantip" userId="639e86b470ec0ccf" providerId="LiveId" clId="{F03516AF-5A05-4795-A0FC-AE4D5B311346}" dt="2023-10-06T04:39:19.443" v="1125" actId="478"/>
          <ac:spMkLst>
            <pc:docMk/>
            <pc:sldMk cId="4054684262" sldId="280"/>
            <ac:spMk id="26" creationId="{0211C8F5-1B3A-D741-9C1A-93711463E9D6}"/>
          </ac:spMkLst>
        </pc:spChg>
        <pc:spChg chg="add del">
          <ac:chgData name="Khwanchat Wongjantip" userId="639e86b470ec0ccf" providerId="LiveId" clId="{F03516AF-5A05-4795-A0FC-AE4D5B311346}" dt="2023-10-06T04:39:19.443" v="1125" actId="478"/>
          <ac:spMkLst>
            <pc:docMk/>
            <pc:sldMk cId="4054684262" sldId="280"/>
            <ac:spMk id="27" creationId="{4729F45D-6536-4062-52E7-DF92B9E1A50B}"/>
          </ac:spMkLst>
        </pc:spChg>
        <pc:spChg chg="add del">
          <ac:chgData name="Khwanchat Wongjantip" userId="639e86b470ec0ccf" providerId="LiveId" clId="{F03516AF-5A05-4795-A0FC-AE4D5B311346}" dt="2023-10-06T04:39:19.443" v="1125" actId="478"/>
          <ac:spMkLst>
            <pc:docMk/>
            <pc:sldMk cId="4054684262" sldId="280"/>
            <ac:spMk id="39" creationId="{CF1009F6-BF13-5BFA-A03A-2F46F430DC27}"/>
          </ac:spMkLst>
        </pc:spChg>
        <pc:spChg chg="add del">
          <ac:chgData name="Khwanchat Wongjantip" userId="639e86b470ec0ccf" providerId="LiveId" clId="{F03516AF-5A05-4795-A0FC-AE4D5B311346}" dt="2023-10-06T04:39:19.443" v="1125" actId="478"/>
          <ac:spMkLst>
            <pc:docMk/>
            <pc:sldMk cId="4054684262" sldId="280"/>
            <ac:spMk id="40" creationId="{41D7FC9D-1B11-7E40-FAF6-AC0B2AAFEE01}"/>
          </ac:spMkLst>
        </pc:spChg>
        <pc:cxnChg chg="add del mod">
          <ac:chgData name="Khwanchat Wongjantip" userId="639e86b470ec0ccf" providerId="LiveId" clId="{F03516AF-5A05-4795-A0FC-AE4D5B311346}" dt="2023-10-06T04:39:19.443" v="1125" actId="478"/>
          <ac:cxnSpMkLst>
            <pc:docMk/>
            <pc:sldMk cId="4054684262" sldId="280"/>
            <ac:cxnSpMk id="29" creationId="{8885E2E4-4DD7-80B9-0B20-3BA4D3004801}"/>
          </ac:cxnSpMkLst>
        </pc:cxnChg>
        <pc:cxnChg chg="add del mod">
          <ac:chgData name="Khwanchat Wongjantip" userId="639e86b470ec0ccf" providerId="LiveId" clId="{F03516AF-5A05-4795-A0FC-AE4D5B311346}" dt="2023-10-06T04:39:19.443" v="1125" actId="478"/>
          <ac:cxnSpMkLst>
            <pc:docMk/>
            <pc:sldMk cId="4054684262" sldId="280"/>
            <ac:cxnSpMk id="31" creationId="{31D4CA23-2C48-EAF2-689E-52C701CF5B3B}"/>
          </ac:cxnSpMkLst>
        </pc:cxnChg>
        <pc:cxnChg chg="add del mod">
          <ac:chgData name="Khwanchat Wongjantip" userId="639e86b470ec0ccf" providerId="LiveId" clId="{F03516AF-5A05-4795-A0FC-AE4D5B311346}" dt="2023-10-06T04:39:19.443" v="1125" actId="478"/>
          <ac:cxnSpMkLst>
            <pc:docMk/>
            <pc:sldMk cId="4054684262" sldId="280"/>
            <ac:cxnSpMk id="33" creationId="{B466BAC9-3B1C-6177-7307-1FFDA3FF7A14}"/>
          </ac:cxnSpMkLst>
        </pc:cxnChg>
        <pc:cxnChg chg="add del">
          <ac:chgData name="Khwanchat Wongjantip" userId="639e86b470ec0ccf" providerId="LiveId" clId="{F03516AF-5A05-4795-A0FC-AE4D5B311346}" dt="2023-10-06T04:39:19.443" v="1125" actId="478"/>
          <ac:cxnSpMkLst>
            <pc:docMk/>
            <pc:sldMk cId="4054684262" sldId="280"/>
            <ac:cxnSpMk id="35" creationId="{CC8BB2A5-C8EE-F130-27D3-C8989E1AAB79}"/>
          </ac:cxnSpMkLst>
        </pc:cxnChg>
        <pc:cxnChg chg="add del">
          <ac:chgData name="Khwanchat Wongjantip" userId="639e86b470ec0ccf" providerId="LiveId" clId="{F03516AF-5A05-4795-A0FC-AE4D5B311346}" dt="2023-10-06T04:39:19.443" v="1125" actId="478"/>
          <ac:cxnSpMkLst>
            <pc:docMk/>
            <pc:sldMk cId="4054684262" sldId="280"/>
            <ac:cxnSpMk id="37" creationId="{835692E3-3150-7399-AF1C-BD3B733C1157}"/>
          </ac:cxnSpMkLst>
        </pc:cxnChg>
        <pc:cxnChg chg="add del">
          <ac:chgData name="Khwanchat Wongjantip" userId="639e86b470ec0ccf" providerId="LiveId" clId="{F03516AF-5A05-4795-A0FC-AE4D5B311346}" dt="2023-10-06T04:39:19.443" v="1125" actId="478"/>
          <ac:cxnSpMkLst>
            <pc:docMk/>
            <pc:sldMk cId="4054684262" sldId="280"/>
            <ac:cxnSpMk id="38" creationId="{F398CA39-A845-27F6-39E6-90597310532A}"/>
          </ac:cxnSpMkLst>
        </pc:cxnChg>
      </pc:sldChg>
      <pc:sldChg chg="add del">
        <pc:chgData name="Khwanchat Wongjantip" userId="639e86b470ec0ccf" providerId="LiveId" clId="{F03516AF-5A05-4795-A0FC-AE4D5B311346}" dt="2023-10-06T04:40:59.870" v="1360" actId="47"/>
        <pc:sldMkLst>
          <pc:docMk/>
          <pc:sldMk cId="363725496" sldId="281"/>
        </pc:sldMkLst>
      </pc:sldChg>
      <pc:sldChg chg="modSp add mod">
        <pc:chgData name="Khwanchat Wongjantip" userId="639e86b470ec0ccf" providerId="LiveId" clId="{F03516AF-5A05-4795-A0FC-AE4D5B311346}" dt="2023-10-06T04:43:47.645" v="1448" actId="20577"/>
        <pc:sldMkLst>
          <pc:docMk/>
          <pc:sldMk cId="577622942" sldId="281"/>
        </pc:sldMkLst>
        <pc:spChg chg="mod">
          <ac:chgData name="Khwanchat Wongjantip" userId="639e86b470ec0ccf" providerId="LiveId" clId="{F03516AF-5A05-4795-A0FC-AE4D5B311346}" dt="2023-10-06T04:41:43.396" v="1440" actId="20577"/>
          <ac:spMkLst>
            <pc:docMk/>
            <pc:sldMk cId="577622942" sldId="281"/>
            <ac:spMk id="2" creationId="{E5F191A4-7839-4F63-B17C-7C366C59488C}"/>
          </ac:spMkLst>
        </pc:spChg>
        <pc:spChg chg="mod">
          <ac:chgData name="Khwanchat Wongjantip" userId="639e86b470ec0ccf" providerId="LiveId" clId="{F03516AF-5A05-4795-A0FC-AE4D5B311346}" dt="2023-10-06T04:43:47.645" v="1448" actId="20577"/>
          <ac:spMkLst>
            <pc:docMk/>
            <pc:sldMk cId="577622942" sldId="281"/>
            <ac:spMk id="24" creationId="{974A9851-D2DD-15B8-0CB0-B0F20E55A4FD}"/>
          </ac:spMkLst>
        </pc:spChg>
      </pc:sldChg>
    </pc:docChg>
  </pc:docChgLst>
  <pc:docChgLst>
    <pc:chgData name="Khwanchat Wongjantip" userId="639e86b470ec0ccf" providerId="LiveId" clId="{8682FB17-CA7C-453A-9E8D-941D8D722E79}"/>
    <pc:docChg chg="undo custSel addSld delSld modSld sldOrd">
      <pc:chgData name="Khwanchat Wongjantip" userId="639e86b470ec0ccf" providerId="LiveId" clId="{8682FB17-CA7C-453A-9E8D-941D8D722E79}" dt="2023-11-24T02:41:15.637" v="15640" actId="1076"/>
      <pc:docMkLst>
        <pc:docMk/>
      </pc:docMkLst>
      <pc:sldChg chg="modSp mod">
        <pc:chgData name="Khwanchat Wongjantip" userId="639e86b470ec0ccf" providerId="LiveId" clId="{8682FB17-CA7C-453A-9E8D-941D8D722E79}" dt="2023-11-07T01:23:19.649" v="45" actId="20577"/>
        <pc:sldMkLst>
          <pc:docMk/>
          <pc:sldMk cId="2259308896" sldId="256"/>
        </pc:sldMkLst>
        <pc:spChg chg="mod">
          <ac:chgData name="Khwanchat Wongjantip" userId="639e86b470ec0ccf" providerId="LiveId" clId="{8682FB17-CA7C-453A-9E8D-941D8D722E79}" dt="2023-11-07T01:23:19.649" v="45" actId="20577"/>
          <ac:spMkLst>
            <pc:docMk/>
            <pc:sldMk cId="2259308896" sldId="256"/>
            <ac:spMk id="3" creationId="{A068D447-28D3-4F5F-B2DC-FD67E9015868}"/>
          </ac:spMkLst>
        </pc:spChg>
      </pc:sldChg>
      <pc:sldChg chg="del">
        <pc:chgData name="Khwanchat Wongjantip" userId="639e86b470ec0ccf" providerId="LiveId" clId="{8682FB17-CA7C-453A-9E8D-941D8D722E79}" dt="2023-11-07T01:23:34.775" v="46" actId="47"/>
        <pc:sldMkLst>
          <pc:docMk/>
          <pc:sldMk cId="1325608595" sldId="257"/>
        </pc:sldMkLst>
      </pc:sldChg>
      <pc:sldChg chg="del">
        <pc:chgData name="Khwanchat Wongjantip" userId="639e86b470ec0ccf" providerId="LiveId" clId="{8682FB17-CA7C-453A-9E8D-941D8D722E79}" dt="2023-11-07T01:23:37.348" v="47" actId="47"/>
        <pc:sldMkLst>
          <pc:docMk/>
          <pc:sldMk cId="2721508595" sldId="266"/>
        </pc:sldMkLst>
      </pc:sldChg>
      <pc:sldChg chg="modSp mod">
        <pc:chgData name="Khwanchat Wongjantip" userId="639e86b470ec0ccf" providerId="LiveId" clId="{8682FB17-CA7C-453A-9E8D-941D8D722E79}" dt="2023-11-07T01:26:13.992" v="346" actId="20577"/>
        <pc:sldMkLst>
          <pc:docMk/>
          <pc:sldMk cId="4054684262" sldId="280"/>
        </pc:sldMkLst>
        <pc:spChg chg="mod">
          <ac:chgData name="Khwanchat Wongjantip" userId="639e86b470ec0ccf" providerId="LiveId" clId="{8682FB17-CA7C-453A-9E8D-941D8D722E79}" dt="2023-11-07T01:24:03.513" v="55" actId="20577"/>
          <ac:spMkLst>
            <pc:docMk/>
            <pc:sldMk cId="4054684262" sldId="280"/>
            <ac:spMk id="2" creationId="{E5F191A4-7839-4F63-B17C-7C366C59488C}"/>
          </ac:spMkLst>
        </pc:spChg>
        <pc:spChg chg="mod">
          <ac:chgData name="Khwanchat Wongjantip" userId="639e86b470ec0ccf" providerId="LiveId" clId="{8682FB17-CA7C-453A-9E8D-941D8D722E79}" dt="2023-11-07T01:26:13.992" v="346" actId="20577"/>
          <ac:spMkLst>
            <pc:docMk/>
            <pc:sldMk cId="4054684262" sldId="280"/>
            <ac:spMk id="24" creationId="{974A9851-D2DD-15B8-0CB0-B0F20E55A4FD}"/>
          </ac:spMkLst>
        </pc:spChg>
      </pc:sldChg>
      <pc:sldChg chg="modSp del mod">
        <pc:chgData name="Khwanchat Wongjantip" userId="639e86b470ec0ccf" providerId="LiveId" clId="{8682FB17-CA7C-453A-9E8D-941D8D722E79}" dt="2023-11-07T01:33:31.577" v="652" actId="47"/>
        <pc:sldMkLst>
          <pc:docMk/>
          <pc:sldMk cId="577622942" sldId="281"/>
        </pc:sldMkLst>
        <pc:spChg chg="mod">
          <ac:chgData name="Khwanchat Wongjantip" userId="639e86b470ec0ccf" providerId="LiveId" clId="{8682FB17-CA7C-453A-9E8D-941D8D722E79}" dt="2023-11-07T01:26:57.902" v="421" actId="20577"/>
          <ac:spMkLst>
            <pc:docMk/>
            <pc:sldMk cId="577622942" sldId="281"/>
            <ac:spMk id="2" creationId="{E5F191A4-7839-4F63-B17C-7C366C59488C}"/>
          </ac:spMkLst>
        </pc:spChg>
        <pc:spChg chg="mod">
          <ac:chgData name="Khwanchat Wongjantip" userId="639e86b470ec0ccf" providerId="LiveId" clId="{8682FB17-CA7C-453A-9E8D-941D8D722E79}" dt="2023-11-07T01:32:49.657" v="643" actId="20577"/>
          <ac:spMkLst>
            <pc:docMk/>
            <pc:sldMk cId="577622942" sldId="281"/>
            <ac:spMk id="24" creationId="{974A9851-D2DD-15B8-0CB0-B0F20E55A4FD}"/>
          </ac:spMkLst>
        </pc:spChg>
      </pc:sldChg>
      <pc:sldChg chg="modSp add mod ord">
        <pc:chgData name="Khwanchat Wongjantip" userId="639e86b470ec0ccf" providerId="LiveId" clId="{8682FB17-CA7C-453A-9E8D-941D8D722E79}" dt="2023-11-07T01:56:13.551" v="2249" actId="207"/>
        <pc:sldMkLst>
          <pc:docMk/>
          <pc:sldMk cId="2631321862" sldId="282"/>
        </pc:sldMkLst>
        <pc:spChg chg="mod">
          <ac:chgData name="Khwanchat Wongjantip" userId="639e86b470ec0ccf" providerId="LiveId" clId="{8682FB17-CA7C-453A-9E8D-941D8D722E79}" dt="2023-11-07T01:33:13.881" v="647"/>
          <ac:spMkLst>
            <pc:docMk/>
            <pc:sldMk cId="2631321862" sldId="282"/>
            <ac:spMk id="2" creationId="{E5F191A4-7839-4F63-B17C-7C366C59488C}"/>
          </ac:spMkLst>
        </pc:spChg>
        <pc:spChg chg="mod">
          <ac:chgData name="Khwanchat Wongjantip" userId="639e86b470ec0ccf" providerId="LiveId" clId="{8682FB17-CA7C-453A-9E8D-941D8D722E79}" dt="2023-11-07T01:56:13.551" v="2249" actId="207"/>
          <ac:spMkLst>
            <pc:docMk/>
            <pc:sldMk cId="2631321862" sldId="282"/>
            <ac:spMk id="24" creationId="{974A9851-D2DD-15B8-0CB0-B0F20E55A4FD}"/>
          </ac:spMkLst>
        </pc:spChg>
      </pc:sldChg>
      <pc:sldChg chg="del">
        <pc:chgData name="Khwanchat Wongjantip" userId="639e86b470ec0ccf" providerId="LiveId" clId="{8682FB17-CA7C-453A-9E8D-941D8D722E79}" dt="2023-11-07T01:26:27.684" v="347" actId="47"/>
        <pc:sldMkLst>
          <pc:docMk/>
          <pc:sldMk cId="3517911931" sldId="282"/>
        </pc:sldMkLst>
      </pc:sldChg>
      <pc:sldChg chg="modSp add mod">
        <pc:chgData name="Khwanchat Wongjantip" userId="639e86b470ec0ccf" providerId="LiveId" clId="{8682FB17-CA7C-453A-9E8D-941D8D722E79}" dt="2023-11-07T01:56:19.216" v="2250" actId="207"/>
        <pc:sldMkLst>
          <pc:docMk/>
          <pc:sldMk cId="2946642045" sldId="283"/>
        </pc:sldMkLst>
        <pc:spChg chg="mod">
          <ac:chgData name="Khwanchat Wongjantip" userId="639e86b470ec0ccf" providerId="LiveId" clId="{8682FB17-CA7C-453A-9E8D-941D8D722E79}" dt="2023-11-07T01:56:19.216" v="2250" actId="207"/>
          <ac:spMkLst>
            <pc:docMk/>
            <pc:sldMk cId="2946642045" sldId="283"/>
            <ac:spMk id="24" creationId="{974A9851-D2DD-15B8-0CB0-B0F20E55A4FD}"/>
          </ac:spMkLst>
        </pc:spChg>
      </pc:sldChg>
      <pc:sldChg chg="del">
        <pc:chgData name="Khwanchat Wongjantip" userId="639e86b470ec0ccf" providerId="LiveId" clId="{8682FB17-CA7C-453A-9E8D-941D8D722E79}" dt="2023-11-07T01:26:27.905" v="348" actId="47"/>
        <pc:sldMkLst>
          <pc:docMk/>
          <pc:sldMk cId="4224833382" sldId="283"/>
        </pc:sldMkLst>
      </pc:sldChg>
      <pc:sldChg chg="del">
        <pc:chgData name="Khwanchat Wongjantip" userId="639e86b470ec0ccf" providerId="LiveId" clId="{8682FB17-CA7C-453A-9E8D-941D8D722E79}" dt="2023-11-07T01:26:28.110" v="349" actId="47"/>
        <pc:sldMkLst>
          <pc:docMk/>
          <pc:sldMk cId="1095377296" sldId="284"/>
        </pc:sldMkLst>
      </pc:sldChg>
      <pc:sldChg chg="modSp add mod">
        <pc:chgData name="Khwanchat Wongjantip" userId="639e86b470ec0ccf" providerId="LiveId" clId="{8682FB17-CA7C-453A-9E8D-941D8D722E79}" dt="2023-11-07T01:56:27.979" v="2251" actId="207"/>
        <pc:sldMkLst>
          <pc:docMk/>
          <pc:sldMk cId="3026190458" sldId="284"/>
        </pc:sldMkLst>
        <pc:spChg chg="mod">
          <ac:chgData name="Khwanchat Wongjantip" userId="639e86b470ec0ccf" providerId="LiveId" clId="{8682FB17-CA7C-453A-9E8D-941D8D722E79}" dt="2023-11-07T01:56:27.979" v="2251" actId="207"/>
          <ac:spMkLst>
            <pc:docMk/>
            <pc:sldMk cId="3026190458" sldId="284"/>
            <ac:spMk id="24" creationId="{974A9851-D2DD-15B8-0CB0-B0F20E55A4FD}"/>
          </ac:spMkLst>
        </pc:spChg>
      </pc:sldChg>
      <pc:sldChg chg="del">
        <pc:chgData name="Khwanchat Wongjantip" userId="639e86b470ec0ccf" providerId="LiveId" clId="{8682FB17-CA7C-453A-9E8D-941D8D722E79}" dt="2023-11-07T01:26:28.299" v="350" actId="47"/>
        <pc:sldMkLst>
          <pc:docMk/>
          <pc:sldMk cId="2748014110" sldId="285"/>
        </pc:sldMkLst>
      </pc:sldChg>
      <pc:sldChg chg="modSp add mod ord">
        <pc:chgData name="Khwanchat Wongjantip" userId="639e86b470ec0ccf" providerId="LiveId" clId="{8682FB17-CA7C-453A-9E8D-941D8D722E79}" dt="2023-11-07T01:56:35.023" v="2252" actId="207"/>
        <pc:sldMkLst>
          <pc:docMk/>
          <pc:sldMk cId="4238840498" sldId="285"/>
        </pc:sldMkLst>
        <pc:spChg chg="mod">
          <ac:chgData name="Khwanchat Wongjantip" userId="639e86b470ec0ccf" providerId="LiveId" clId="{8682FB17-CA7C-453A-9E8D-941D8D722E79}" dt="2023-11-07T01:56:35.023" v="2252" actId="207"/>
          <ac:spMkLst>
            <pc:docMk/>
            <pc:sldMk cId="4238840498" sldId="285"/>
            <ac:spMk id="24" creationId="{974A9851-D2DD-15B8-0CB0-B0F20E55A4FD}"/>
          </ac:spMkLst>
        </pc:spChg>
      </pc:sldChg>
      <pc:sldChg chg="modSp add mod">
        <pc:chgData name="Khwanchat Wongjantip" userId="639e86b470ec0ccf" providerId="LiveId" clId="{8682FB17-CA7C-453A-9E8D-941D8D722E79}" dt="2023-11-07T01:59:41.115" v="2267"/>
        <pc:sldMkLst>
          <pc:docMk/>
          <pc:sldMk cId="35118920" sldId="286"/>
        </pc:sldMkLst>
        <pc:spChg chg="mod">
          <ac:chgData name="Khwanchat Wongjantip" userId="639e86b470ec0ccf" providerId="LiveId" clId="{8682FB17-CA7C-453A-9E8D-941D8D722E79}" dt="2023-11-07T01:59:41.115" v="2267"/>
          <ac:spMkLst>
            <pc:docMk/>
            <pc:sldMk cId="35118920" sldId="286"/>
            <ac:spMk id="24" creationId="{974A9851-D2DD-15B8-0CB0-B0F20E55A4FD}"/>
          </ac:spMkLst>
        </pc:spChg>
      </pc:sldChg>
      <pc:sldChg chg="del">
        <pc:chgData name="Khwanchat Wongjantip" userId="639e86b470ec0ccf" providerId="LiveId" clId="{8682FB17-CA7C-453A-9E8D-941D8D722E79}" dt="2023-11-07T01:26:28.502" v="351" actId="47"/>
        <pc:sldMkLst>
          <pc:docMk/>
          <pc:sldMk cId="3363067224" sldId="286"/>
        </pc:sldMkLst>
      </pc:sldChg>
      <pc:sldChg chg="modSp add mod">
        <pc:chgData name="Khwanchat Wongjantip" userId="639e86b470ec0ccf" providerId="LiveId" clId="{8682FB17-CA7C-453A-9E8D-941D8D722E79}" dt="2023-11-07T02:09:34.271" v="2854" actId="207"/>
        <pc:sldMkLst>
          <pc:docMk/>
          <pc:sldMk cId="141811293" sldId="287"/>
        </pc:sldMkLst>
        <pc:spChg chg="mod">
          <ac:chgData name="Khwanchat Wongjantip" userId="639e86b470ec0ccf" providerId="LiveId" clId="{8682FB17-CA7C-453A-9E8D-941D8D722E79}" dt="2023-11-07T02:04:47.889" v="2328" actId="20577"/>
          <ac:spMkLst>
            <pc:docMk/>
            <pc:sldMk cId="141811293" sldId="287"/>
            <ac:spMk id="2" creationId="{E5F191A4-7839-4F63-B17C-7C366C59488C}"/>
          </ac:spMkLst>
        </pc:spChg>
        <pc:spChg chg="mod">
          <ac:chgData name="Khwanchat Wongjantip" userId="639e86b470ec0ccf" providerId="LiveId" clId="{8682FB17-CA7C-453A-9E8D-941D8D722E79}" dt="2023-11-07T02:09:34.271" v="2854" actId="207"/>
          <ac:spMkLst>
            <pc:docMk/>
            <pc:sldMk cId="141811293" sldId="287"/>
            <ac:spMk id="24" creationId="{974A9851-D2DD-15B8-0CB0-B0F20E55A4FD}"/>
          </ac:spMkLst>
        </pc:spChg>
      </pc:sldChg>
      <pc:sldChg chg="del">
        <pc:chgData name="Khwanchat Wongjantip" userId="639e86b470ec0ccf" providerId="LiveId" clId="{8682FB17-CA7C-453A-9E8D-941D8D722E79}" dt="2023-11-07T01:26:28.737" v="352" actId="47"/>
        <pc:sldMkLst>
          <pc:docMk/>
          <pc:sldMk cId="2914570688" sldId="287"/>
        </pc:sldMkLst>
      </pc:sldChg>
      <pc:sldChg chg="modSp add mod">
        <pc:chgData name="Khwanchat Wongjantip" userId="639e86b470ec0ccf" providerId="LiveId" clId="{8682FB17-CA7C-453A-9E8D-941D8D722E79}" dt="2023-11-07T02:15:01.837" v="3161"/>
        <pc:sldMkLst>
          <pc:docMk/>
          <pc:sldMk cId="267380276" sldId="288"/>
        </pc:sldMkLst>
        <pc:spChg chg="mod">
          <ac:chgData name="Khwanchat Wongjantip" userId="639e86b470ec0ccf" providerId="LiveId" clId="{8682FB17-CA7C-453A-9E8D-941D8D722E79}" dt="2023-11-07T02:15:01.837" v="3161"/>
          <ac:spMkLst>
            <pc:docMk/>
            <pc:sldMk cId="267380276" sldId="288"/>
            <ac:spMk id="24" creationId="{974A9851-D2DD-15B8-0CB0-B0F20E55A4FD}"/>
          </ac:spMkLst>
        </pc:spChg>
      </pc:sldChg>
      <pc:sldChg chg="del">
        <pc:chgData name="Khwanchat Wongjantip" userId="639e86b470ec0ccf" providerId="LiveId" clId="{8682FB17-CA7C-453A-9E8D-941D8D722E79}" dt="2023-11-07T01:26:28.927" v="353" actId="47"/>
        <pc:sldMkLst>
          <pc:docMk/>
          <pc:sldMk cId="4234044720" sldId="288"/>
        </pc:sldMkLst>
      </pc:sldChg>
      <pc:sldChg chg="modSp add del mod">
        <pc:chgData name="Khwanchat Wongjantip" userId="639e86b470ec0ccf" providerId="LiveId" clId="{8682FB17-CA7C-453A-9E8D-941D8D722E79}" dt="2023-11-07T02:35:44.461" v="4067" actId="207"/>
        <pc:sldMkLst>
          <pc:docMk/>
          <pc:sldMk cId="1408509779" sldId="289"/>
        </pc:sldMkLst>
        <pc:spChg chg="mod">
          <ac:chgData name="Khwanchat Wongjantip" userId="639e86b470ec0ccf" providerId="LiveId" clId="{8682FB17-CA7C-453A-9E8D-941D8D722E79}" dt="2023-11-07T02:35:44.461" v="4067" actId="207"/>
          <ac:spMkLst>
            <pc:docMk/>
            <pc:sldMk cId="1408509779" sldId="289"/>
            <ac:spMk id="24" creationId="{974A9851-D2DD-15B8-0CB0-B0F20E55A4FD}"/>
          </ac:spMkLst>
        </pc:spChg>
      </pc:sldChg>
      <pc:sldChg chg="del">
        <pc:chgData name="Khwanchat Wongjantip" userId="639e86b470ec0ccf" providerId="LiveId" clId="{8682FB17-CA7C-453A-9E8D-941D8D722E79}" dt="2023-11-07T01:26:29.052" v="354" actId="47"/>
        <pc:sldMkLst>
          <pc:docMk/>
          <pc:sldMk cId="2358870172" sldId="289"/>
        </pc:sldMkLst>
      </pc:sldChg>
      <pc:sldChg chg="modSp add mod">
        <pc:chgData name="Khwanchat Wongjantip" userId="639e86b470ec0ccf" providerId="LiveId" clId="{8682FB17-CA7C-453A-9E8D-941D8D722E79}" dt="2023-11-07T02:44:43.280" v="4752" actId="207"/>
        <pc:sldMkLst>
          <pc:docMk/>
          <pc:sldMk cId="829456572" sldId="290"/>
        </pc:sldMkLst>
        <pc:spChg chg="mod">
          <ac:chgData name="Khwanchat Wongjantip" userId="639e86b470ec0ccf" providerId="LiveId" clId="{8682FB17-CA7C-453A-9E8D-941D8D722E79}" dt="2023-11-07T02:44:43.280" v="4752" actId="207"/>
          <ac:spMkLst>
            <pc:docMk/>
            <pc:sldMk cId="829456572" sldId="290"/>
            <ac:spMk id="24" creationId="{974A9851-D2DD-15B8-0CB0-B0F20E55A4FD}"/>
          </ac:spMkLst>
        </pc:spChg>
      </pc:sldChg>
      <pc:sldChg chg="del">
        <pc:chgData name="Khwanchat Wongjantip" userId="639e86b470ec0ccf" providerId="LiveId" clId="{8682FB17-CA7C-453A-9E8D-941D8D722E79}" dt="2023-11-07T01:26:29.444" v="356" actId="47"/>
        <pc:sldMkLst>
          <pc:docMk/>
          <pc:sldMk cId="2941167775" sldId="290"/>
        </pc:sldMkLst>
      </pc:sldChg>
      <pc:sldChg chg="del">
        <pc:chgData name="Khwanchat Wongjantip" userId="639e86b470ec0ccf" providerId="LiveId" clId="{8682FB17-CA7C-453A-9E8D-941D8D722E79}" dt="2023-11-07T01:26:29.225" v="355" actId="47"/>
        <pc:sldMkLst>
          <pc:docMk/>
          <pc:sldMk cId="2558327022" sldId="291"/>
        </pc:sldMkLst>
      </pc:sldChg>
      <pc:sldChg chg="modSp add mod">
        <pc:chgData name="Khwanchat Wongjantip" userId="639e86b470ec0ccf" providerId="LiveId" clId="{8682FB17-CA7C-453A-9E8D-941D8D722E79}" dt="2023-11-07T03:13:45.880" v="6047" actId="20577"/>
        <pc:sldMkLst>
          <pc:docMk/>
          <pc:sldMk cId="3497256392" sldId="291"/>
        </pc:sldMkLst>
        <pc:spChg chg="mod">
          <ac:chgData name="Khwanchat Wongjantip" userId="639e86b470ec0ccf" providerId="LiveId" clId="{8682FB17-CA7C-453A-9E8D-941D8D722E79}" dt="2023-11-07T03:13:45.880" v="6047" actId="20577"/>
          <ac:spMkLst>
            <pc:docMk/>
            <pc:sldMk cId="3497256392" sldId="291"/>
            <ac:spMk id="24" creationId="{974A9851-D2DD-15B8-0CB0-B0F20E55A4FD}"/>
          </ac:spMkLst>
        </pc:spChg>
      </pc:sldChg>
      <pc:sldChg chg="modSp add mod">
        <pc:chgData name="Khwanchat Wongjantip" userId="639e86b470ec0ccf" providerId="LiveId" clId="{8682FB17-CA7C-453A-9E8D-941D8D722E79}" dt="2023-11-07T03:19:51.618" v="6433" actId="207"/>
        <pc:sldMkLst>
          <pc:docMk/>
          <pc:sldMk cId="146656559" sldId="292"/>
        </pc:sldMkLst>
        <pc:spChg chg="mod">
          <ac:chgData name="Khwanchat Wongjantip" userId="639e86b470ec0ccf" providerId="LiveId" clId="{8682FB17-CA7C-453A-9E8D-941D8D722E79}" dt="2023-11-07T03:19:51.618" v="6433" actId="207"/>
          <ac:spMkLst>
            <pc:docMk/>
            <pc:sldMk cId="146656559" sldId="292"/>
            <ac:spMk id="24" creationId="{974A9851-D2DD-15B8-0CB0-B0F20E55A4FD}"/>
          </ac:spMkLst>
        </pc:spChg>
      </pc:sldChg>
      <pc:sldChg chg="del">
        <pc:chgData name="Khwanchat Wongjantip" userId="639e86b470ec0ccf" providerId="LiveId" clId="{8682FB17-CA7C-453A-9E8D-941D8D722E79}" dt="2023-11-07T01:26:29.672" v="357" actId="47"/>
        <pc:sldMkLst>
          <pc:docMk/>
          <pc:sldMk cId="1916127701" sldId="292"/>
        </pc:sldMkLst>
      </pc:sldChg>
      <pc:sldChg chg="del">
        <pc:chgData name="Khwanchat Wongjantip" userId="639e86b470ec0ccf" providerId="LiveId" clId="{8682FB17-CA7C-453A-9E8D-941D8D722E79}" dt="2023-11-07T01:26:29.836" v="358" actId="47"/>
        <pc:sldMkLst>
          <pc:docMk/>
          <pc:sldMk cId="1904783826" sldId="293"/>
        </pc:sldMkLst>
      </pc:sldChg>
      <pc:sldChg chg="modSp add mod">
        <pc:chgData name="Khwanchat Wongjantip" userId="639e86b470ec0ccf" providerId="LiveId" clId="{8682FB17-CA7C-453A-9E8D-941D8D722E79}" dt="2023-11-07T03:24:54.803" v="6895" actId="207"/>
        <pc:sldMkLst>
          <pc:docMk/>
          <pc:sldMk cId="2709835192" sldId="293"/>
        </pc:sldMkLst>
        <pc:spChg chg="mod">
          <ac:chgData name="Khwanchat Wongjantip" userId="639e86b470ec0ccf" providerId="LiveId" clId="{8682FB17-CA7C-453A-9E8D-941D8D722E79}" dt="2023-11-07T03:24:54.803" v="6895" actId="207"/>
          <ac:spMkLst>
            <pc:docMk/>
            <pc:sldMk cId="2709835192" sldId="293"/>
            <ac:spMk id="24" creationId="{974A9851-D2DD-15B8-0CB0-B0F20E55A4FD}"/>
          </ac:spMkLst>
        </pc:spChg>
      </pc:sldChg>
      <pc:sldChg chg="modSp add mod ord">
        <pc:chgData name="Khwanchat Wongjantip" userId="639e86b470ec0ccf" providerId="LiveId" clId="{8682FB17-CA7C-453A-9E8D-941D8D722E79}" dt="2023-11-07T03:24:59.840" v="6896" actId="207"/>
        <pc:sldMkLst>
          <pc:docMk/>
          <pc:sldMk cId="2659405517" sldId="294"/>
        </pc:sldMkLst>
        <pc:spChg chg="mod">
          <ac:chgData name="Khwanchat Wongjantip" userId="639e86b470ec0ccf" providerId="LiveId" clId="{8682FB17-CA7C-453A-9E8D-941D8D722E79}" dt="2023-11-07T03:24:59.840" v="6896" actId="207"/>
          <ac:spMkLst>
            <pc:docMk/>
            <pc:sldMk cId="2659405517" sldId="294"/>
            <ac:spMk id="24" creationId="{974A9851-D2DD-15B8-0CB0-B0F20E55A4FD}"/>
          </ac:spMkLst>
        </pc:spChg>
      </pc:sldChg>
      <pc:sldChg chg="del">
        <pc:chgData name="Khwanchat Wongjantip" userId="639e86b470ec0ccf" providerId="LiveId" clId="{8682FB17-CA7C-453A-9E8D-941D8D722E79}" dt="2023-11-07T01:26:30.027" v="359" actId="47"/>
        <pc:sldMkLst>
          <pc:docMk/>
          <pc:sldMk cId="3067192457" sldId="294"/>
        </pc:sldMkLst>
      </pc:sldChg>
      <pc:sldChg chg="add del">
        <pc:chgData name="Khwanchat Wongjantip" userId="639e86b470ec0ccf" providerId="LiveId" clId="{8682FB17-CA7C-453A-9E8D-941D8D722E79}" dt="2023-11-07T03:11:25.057" v="6020" actId="47"/>
        <pc:sldMkLst>
          <pc:docMk/>
          <pc:sldMk cId="2480618353" sldId="295"/>
        </pc:sldMkLst>
      </pc:sldChg>
      <pc:sldChg chg="del">
        <pc:chgData name="Khwanchat Wongjantip" userId="639e86b470ec0ccf" providerId="LiveId" clId="{8682FB17-CA7C-453A-9E8D-941D8D722E79}" dt="2023-11-07T01:26:30.184" v="360" actId="47"/>
        <pc:sldMkLst>
          <pc:docMk/>
          <pc:sldMk cId="2615268192" sldId="295"/>
        </pc:sldMkLst>
      </pc:sldChg>
      <pc:sldChg chg="modSp add mod">
        <pc:chgData name="Khwanchat Wongjantip" userId="639e86b470ec0ccf" providerId="LiveId" clId="{8682FB17-CA7C-453A-9E8D-941D8D722E79}" dt="2023-11-07T03:33:47.898" v="7495" actId="20577"/>
        <pc:sldMkLst>
          <pc:docMk/>
          <pc:sldMk cId="4211908888" sldId="295"/>
        </pc:sldMkLst>
        <pc:spChg chg="mod">
          <ac:chgData name="Khwanchat Wongjantip" userId="639e86b470ec0ccf" providerId="LiveId" clId="{8682FB17-CA7C-453A-9E8D-941D8D722E79}" dt="2023-11-07T03:25:32.328" v="6924" actId="20577"/>
          <ac:spMkLst>
            <pc:docMk/>
            <pc:sldMk cId="4211908888" sldId="295"/>
            <ac:spMk id="2" creationId="{E5F191A4-7839-4F63-B17C-7C366C59488C}"/>
          </ac:spMkLst>
        </pc:spChg>
        <pc:spChg chg="mod">
          <ac:chgData name="Khwanchat Wongjantip" userId="639e86b470ec0ccf" providerId="LiveId" clId="{8682FB17-CA7C-453A-9E8D-941D8D722E79}" dt="2023-11-07T03:33:47.898" v="7495" actId="20577"/>
          <ac:spMkLst>
            <pc:docMk/>
            <pc:sldMk cId="4211908888" sldId="295"/>
            <ac:spMk id="24" creationId="{974A9851-D2DD-15B8-0CB0-B0F20E55A4FD}"/>
          </ac:spMkLst>
        </pc:spChg>
      </pc:sldChg>
      <pc:sldChg chg="modSp add mod">
        <pc:chgData name="Khwanchat Wongjantip" userId="639e86b470ec0ccf" providerId="LiveId" clId="{8682FB17-CA7C-453A-9E8D-941D8D722E79}" dt="2023-11-07T03:38:52.824" v="7902" actId="207"/>
        <pc:sldMkLst>
          <pc:docMk/>
          <pc:sldMk cId="2090163075" sldId="296"/>
        </pc:sldMkLst>
        <pc:spChg chg="mod">
          <ac:chgData name="Khwanchat Wongjantip" userId="639e86b470ec0ccf" providerId="LiveId" clId="{8682FB17-CA7C-453A-9E8D-941D8D722E79}" dt="2023-11-07T03:38:52.824" v="7902" actId="207"/>
          <ac:spMkLst>
            <pc:docMk/>
            <pc:sldMk cId="2090163075" sldId="296"/>
            <ac:spMk id="24" creationId="{974A9851-D2DD-15B8-0CB0-B0F20E55A4FD}"/>
          </ac:spMkLst>
        </pc:spChg>
      </pc:sldChg>
      <pc:sldChg chg="del">
        <pc:chgData name="Khwanchat Wongjantip" userId="639e86b470ec0ccf" providerId="LiveId" clId="{8682FB17-CA7C-453A-9E8D-941D8D722E79}" dt="2023-11-07T01:26:30.356" v="361" actId="47"/>
        <pc:sldMkLst>
          <pc:docMk/>
          <pc:sldMk cId="3286896007" sldId="296"/>
        </pc:sldMkLst>
      </pc:sldChg>
      <pc:sldChg chg="del">
        <pc:chgData name="Khwanchat Wongjantip" userId="639e86b470ec0ccf" providerId="LiveId" clId="{8682FB17-CA7C-453A-9E8D-941D8D722E79}" dt="2023-11-07T01:26:30.673" v="362" actId="47"/>
        <pc:sldMkLst>
          <pc:docMk/>
          <pc:sldMk cId="845056084" sldId="297"/>
        </pc:sldMkLst>
      </pc:sldChg>
      <pc:sldChg chg="addSp delSp modSp add mod ord">
        <pc:chgData name="Khwanchat Wongjantip" userId="639e86b470ec0ccf" providerId="LiveId" clId="{8682FB17-CA7C-453A-9E8D-941D8D722E79}" dt="2023-11-24T02:10:39.872" v="15426" actId="208"/>
        <pc:sldMkLst>
          <pc:docMk/>
          <pc:sldMk cId="2883838924" sldId="297"/>
        </pc:sldMkLst>
        <pc:spChg chg="mod">
          <ac:chgData name="Khwanchat Wongjantip" userId="639e86b470ec0ccf" providerId="LiveId" clId="{8682FB17-CA7C-453A-9E8D-941D8D722E79}" dt="2023-11-24T02:10:34.001" v="15424" actId="1076"/>
          <ac:spMkLst>
            <pc:docMk/>
            <pc:sldMk cId="2883838924" sldId="297"/>
            <ac:spMk id="2" creationId="{E5F191A4-7839-4F63-B17C-7C366C59488C}"/>
          </ac:spMkLst>
        </pc:spChg>
        <pc:spChg chg="add mod">
          <ac:chgData name="Khwanchat Wongjantip" userId="639e86b470ec0ccf" providerId="LiveId" clId="{8682FB17-CA7C-453A-9E8D-941D8D722E79}" dt="2023-11-07T03:39:15.148" v="7904" actId="21"/>
          <ac:spMkLst>
            <pc:docMk/>
            <pc:sldMk cId="2883838924" sldId="297"/>
            <ac:spMk id="4" creationId="{127ACDE6-213C-075C-A729-104920BEEA39}"/>
          </ac:spMkLst>
        </pc:spChg>
        <pc:spChg chg="del">
          <ac:chgData name="Khwanchat Wongjantip" userId="639e86b470ec0ccf" providerId="LiveId" clId="{8682FB17-CA7C-453A-9E8D-941D8D722E79}" dt="2023-11-07T03:39:15.148" v="7904" actId="21"/>
          <ac:spMkLst>
            <pc:docMk/>
            <pc:sldMk cId="2883838924" sldId="297"/>
            <ac:spMk id="24" creationId="{974A9851-D2DD-15B8-0CB0-B0F20E55A4FD}"/>
          </ac:spMkLst>
        </pc:spChg>
        <pc:picChg chg="add mod">
          <ac:chgData name="Khwanchat Wongjantip" userId="639e86b470ec0ccf" providerId="LiveId" clId="{8682FB17-CA7C-453A-9E8D-941D8D722E79}" dt="2023-11-24T02:10:39.872" v="15426" actId="208"/>
          <ac:picMkLst>
            <pc:docMk/>
            <pc:sldMk cId="2883838924" sldId="297"/>
            <ac:picMk id="5" creationId="{7E3F6940-3AAD-EA83-F604-CE7F0EF61577}"/>
          </ac:picMkLst>
        </pc:picChg>
      </pc:sldChg>
      <pc:sldChg chg="add del">
        <pc:chgData name="Khwanchat Wongjantip" userId="639e86b470ec0ccf" providerId="LiveId" clId="{8682FB17-CA7C-453A-9E8D-941D8D722E79}" dt="2023-11-07T03:41:31" v="7950"/>
        <pc:sldMkLst>
          <pc:docMk/>
          <pc:sldMk cId="2531665345" sldId="298"/>
        </pc:sldMkLst>
      </pc:sldChg>
      <pc:sldChg chg="del">
        <pc:chgData name="Khwanchat Wongjantip" userId="639e86b470ec0ccf" providerId="LiveId" clId="{8682FB17-CA7C-453A-9E8D-941D8D722E79}" dt="2023-11-07T01:26:32.494" v="367" actId="47"/>
        <pc:sldMkLst>
          <pc:docMk/>
          <pc:sldMk cId="2992250720" sldId="298"/>
        </pc:sldMkLst>
      </pc:sldChg>
      <pc:sldChg chg="modSp add mod">
        <pc:chgData name="Khwanchat Wongjantip" userId="639e86b470ec0ccf" providerId="LiveId" clId="{8682FB17-CA7C-453A-9E8D-941D8D722E79}" dt="2023-11-07T03:43:59.153" v="8295" actId="207"/>
        <pc:sldMkLst>
          <pc:docMk/>
          <pc:sldMk cId="3579641708" sldId="298"/>
        </pc:sldMkLst>
        <pc:spChg chg="mod">
          <ac:chgData name="Khwanchat Wongjantip" userId="639e86b470ec0ccf" providerId="LiveId" clId="{8682FB17-CA7C-453A-9E8D-941D8D722E79}" dt="2023-11-07T03:41:55.783" v="8004" actId="20577"/>
          <ac:spMkLst>
            <pc:docMk/>
            <pc:sldMk cId="3579641708" sldId="298"/>
            <ac:spMk id="2" creationId="{E5F191A4-7839-4F63-B17C-7C366C59488C}"/>
          </ac:spMkLst>
        </pc:spChg>
        <pc:spChg chg="mod">
          <ac:chgData name="Khwanchat Wongjantip" userId="639e86b470ec0ccf" providerId="LiveId" clId="{8682FB17-CA7C-453A-9E8D-941D8D722E79}" dt="2023-11-07T03:43:59.153" v="8295" actId="207"/>
          <ac:spMkLst>
            <pc:docMk/>
            <pc:sldMk cId="3579641708" sldId="298"/>
            <ac:spMk id="24" creationId="{974A9851-D2DD-15B8-0CB0-B0F20E55A4FD}"/>
          </ac:spMkLst>
        </pc:spChg>
      </pc:sldChg>
      <pc:sldChg chg="del">
        <pc:chgData name="Khwanchat Wongjantip" userId="639e86b470ec0ccf" providerId="LiveId" clId="{8682FB17-CA7C-453A-9E8D-941D8D722E79}" dt="2023-11-07T01:26:32.825" v="368" actId="47"/>
        <pc:sldMkLst>
          <pc:docMk/>
          <pc:sldMk cId="2885617932" sldId="299"/>
        </pc:sldMkLst>
      </pc:sldChg>
      <pc:sldChg chg="modSp add mod">
        <pc:chgData name="Khwanchat Wongjantip" userId="639e86b470ec0ccf" providerId="LiveId" clId="{8682FB17-CA7C-453A-9E8D-941D8D722E79}" dt="2023-11-07T03:53:46.134" v="8817" actId="207"/>
        <pc:sldMkLst>
          <pc:docMk/>
          <pc:sldMk cId="3686330672" sldId="299"/>
        </pc:sldMkLst>
        <pc:spChg chg="mod">
          <ac:chgData name="Khwanchat Wongjantip" userId="639e86b470ec0ccf" providerId="LiveId" clId="{8682FB17-CA7C-453A-9E8D-941D8D722E79}" dt="2023-11-07T03:53:46.134" v="8817" actId="207"/>
          <ac:spMkLst>
            <pc:docMk/>
            <pc:sldMk cId="3686330672" sldId="299"/>
            <ac:spMk id="24" creationId="{974A9851-D2DD-15B8-0CB0-B0F20E55A4FD}"/>
          </ac:spMkLst>
        </pc:spChg>
      </pc:sldChg>
      <pc:sldChg chg="modSp add mod">
        <pc:chgData name="Khwanchat Wongjantip" userId="639e86b470ec0ccf" providerId="LiveId" clId="{8682FB17-CA7C-453A-9E8D-941D8D722E79}" dt="2023-11-07T03:59:56.344" v="9550" actId="20577"/>
        <pc:sldMkLst>
          <pc:docMk/>
          <pc:sldMk cId="1488633910" sldId="300"/>
        </pc:sldMkLst>
        <pc:spChg chg="mod">
          <ac:chgData name="Khwanchat Wongjantip" userId="639e86b470ec0ccf" providerId="LiveId" clId="{8682FB17-CA7C-453A-9E8D-941D8D722E79}" dt="2023-11-07T03:59:56.344" v="9550" actId="20577"/>
          <ac:spMkLst>
            <pc:docMk/>
            <pc:sldMk cId="1488633910" sldId="300"/>
            <ac:spMk id="24" creationId="{974A9851-D2DD-15B8-0CB0-B0F20E55A4FD}"/>
          </ac:spMkLst>
        </pc:spChg>
      </pc:sldChg>
      <pc:sldChg chg="del">
        <pc:chgData name="Khwanchat Wongjantip" userId="639e86b470ec0ccf" providerId="LiveId" clId="{8682FB17-CA7C-453A-9E8D-941D8D722E79}" dt="2023-11-07T01:26:33.202" v="369" actId="47"/>
        <pc:sldMkLst>
          <pc:docMk/>
          <pc:sldMk cId="2814838817" sldId="300"/>
        </pc:sldMkLst>
      </pc:sldChg>
      <pc:sldChg chg="modSp add mod">
        <pc:chgData name="Khwanchat Wongjantip" userId="639e86b470ec0ccf" providerId="LiveId" clId="{8682FB17-CA7C-453A-9E8D-941D8D722E79}" dt="2023-11-07T04:43:41.304" v="9891" actId="207"/>
        <pc:sldMkLst>
          <pc:docMk/>
          <pc:sldMk cId="874379806" sldId="301"/>
        </pc:sldMkLst>
        <pc:spChg chg="mod">
          <ac:chgData name="Khwanchat Wongjantip" userId="639e86b470ec0ccf" providerId="LiveId" clId="{8682FB17-CA7C-453A-9E8D-941D8D722E79}" dt="2023-11-07T04:43:41.304" v="9891" actId="207"/>
          <ac:spMkLst>
            <pc:docMk/>
            <pc:sldMk cId="874379806" sldId="301"/>
            <ac:spMk id="24" creationId="{974A9851-D2DD-15B8-0CB0-B0F20E55A4FD}"/>
          </ac:spMkLst>
        </pc:spChg>
      </pc:sldChg>
      <pc:sldChg chg="del">
        <pc:chgData name="Khwanchat Wongjantip" userId="639e86b470ec0ccf" providerId="LiveId" clId="{8682FB17-CA7C-453A-9E8D-941D8D722E79}" dt="2023-11-07T01:26:33.579" v="370" actId="47"/>
        <pc:sldMkLst>
          <pc:docMk/>
          <pc:sldMk cId="3340470961" sldId="301"/>
        </pc:sldMkLst>
      </pc:sldChg>
      <pc:sldChg chg="modSp add mod">
        <pc:chgData name="Khwanchat Wongjantip" userId="639e86b470ec0ccf" providerId="LiveId" clId="{8682FB17-CA7C-453A-9E8D-941D8D722E79}" dt="2023-11-07T04:43:30.654" v="9889" actId="207"/>
        <pc:sldMkLst>
          <pc:docMk/>
          <pc:sldMk cId="2831953241" sldId="302"/>
        </pc:sldMkLst>
        <pc:spChg chg="mod">
          <ac:chgData name="Khwanchat Wongjantip" userId="639e86b470ec0ccf" providerId="LiveId" clId="{8682FB17-CA7C-453A-9E8D-941D8D722E79}" dt="2023-11-07T04:43:30.654" v="9889" actId="207"/>
          <ac:spMkLst>
            <pc:docMk/>
            <pc:sldMk cId="2831953241" sldId="302"/>
            <ac:spMk id="24" creationId="{974A9851-D2DD-15B8-0CB0-B0F20E55A4FD}"/>
          </ac:spMkLst>
        </pc:spChg>
      </pc:sldChg>
      <pc:sldChg chg="del">
        <pc:chgData name="Khwanchat Wongjantip" userId="639e86b470ec0ccf" providerId="LiveId" clId="{8682FB17-CA7C-453A-9E8D-941D8D722E79}" dt="2023-11-07T01:26:34.479" v="371" actId="47"/>
        <pc:sldMkLst>
          <pc:docMk/>
          <pc:sldMk cId="3299954665" sldId="302"/>
        </pc:sldMkLst>
      </pc:sldChg>
      <pc:sldChg chg="del">
        <pc:chgData name="Khwanchat Wongjantip" userId="639e86b470ec0ccf" providerId="LiveId" clId="{8682FB17-CA7C-453A-9E8D-941D8D722E79}" dt="2023-11-07T01:26:31.080" v="363" actId="47"/>
        <pc:sldMkLst>
          <pc:docMk/>
          <pc:sldMk cId="501308803" sldId="303"/>
        </pc:sldMkLst>
      </pc:sldChg>
      <pc:sldChg chg="modSp add del mod">
        <pc:chgData name="Khwanchat Wongjantip" userId="639e86b470ec0ccf" providerId="LiveId" clId="{8682FB17-CA7C-453A-9E8D-941D8D722E79}" dt="2023-11-21T02:13:46.221" v="10788" actId="47"/>
        <pc:sldMkLst>
          <pc:docMk/>
          <pc:sldMk cId="1885003053" sldId="303"/>
        </pc:sldMkLst>
        <pc:spChg chg="mod">
          <ac:chgData name="Khwanchat Wongjantip" userId="639e86b470ec0ccf" providerId="LiveId" clId="{8682FB17-CA7C-453A-9E8D-941D8D722E79}" dt="2023-11-21T02:09:01.910" v="10504" actId="20577"/>
          <ac:spMkLst>
            <pc:docMk/>
            <pc:sldMk cId="1885003053" sldId="303"/>
            <ac:spMk id="24" creationId="{974A9851-D2DD-15B8-0CB0-B0F20E55A4FD}"/>
          </ac:spMkLst>
        </pc:spChg>
      </pc:sldChg>
      <pc:sldChg chg="del">
        <pc:chgData name="Khwanchat Wongjantip" userId="639e86b470ec0ccf" providerId="LiveId" clId="{8682FB17-CA7C-453A-9E8D-941D8D722E79}" dt="2023-11-07T01:26:31.457" v="364" actId="47"/>
        <pc:sldMkLst>
          <pc:docMk/>
          <pc:sldMk cId="1719879111" sldId="304"/>
        </pc:sldMkLst>
      </pc:sldChg>
      <pc:sldChg chg="modSp add mod">
        <pc:chgData name="Khwanchat Wongjantip" userId="639e86b470ec0ccf" providerId="LiveId" clId="{8682FB17-CA7C-453A-9E8D-941D8D722E79}" dt="2023-11-21T02:13:23.772" v="10787" actId="20577"/>
        <pc:sldMkLst>
          <pc:docMk/>
          <pc:sldMk cId="3394082132" sldId="304"/>
        </pc:sldMkLst>
        <pc:spChg chg="mod">
          <ac:chgData name="Khwanchat Wongjantip" userId="639e86b470ec0ccf" providerId="LiveId" clId="{8682FB17-CA7C-453A-9E8D-941D8D722E79}" dt="2023-11-21T02:13:23.772" v="10787" actId="20577"/>
          <ac:spMkLst>
            <pc:docMk/>
            <pc:sldMk cId="3394082132" sldId="304"/>
            <ac:spMk id="24" creationId="{974A9851-D2DD-15B8-0CB0-B0F20E55A4FD}"/>
          </ac:spMkLst>
        </pc:spChg>
      </pc:sldChg>
      <pc:sldChg chg="modSp add mod">
        <pc:chgData name="Khwanchat Wongjantip" userId="639e86b470ec0ccf" providerId="LiveId" clId="{8682FB17-CA7C-453A-9E8D-941D8D722E79}" dt="2023-11-21T02:17:03.721" v="11124" actId="20577"/>
        <pc:sldMkLst>
          <pc:docMk/>
          <pc:sldMk cId="2008624910" sldId="305"/>
        </pc:sldMkLst>
        <pc:spChg chg="mod">
          <ac:chgData name="Khwanchat Wongjantip" userId="639e86b470ec0ccf" providerId="LiveId" clId="{8682FB17-CA7C-453A-9E8D-941D8D722E79}" dt="2023-11-21T02:17:03.721" v="11124" actId="20577"/>
          <ac:spMkLst>
            <pc:docMk/>
            <pc:sldMk cId="2008624910" sldId="305"/>
            <ac:spMk id="24" creationId="{974A9851-D2DD-15B8-0CB0-B0F20E55A4FD}"/>
          </ac:spMkLst>
        </pc:spChg>
      </pc:sldChg>
      <pc:sldChg chg="del">
        <pc:chgData name="Khwanchat Wongjantip" userId="639e86b470ec0ccf" providerId="LiveId" clId="{8682FB17-CA7C-453A-9E8D-941D8D722E79}" dt="2023-11-07T01:26:31.803" v="365" actId="47"/>
        <pc:sldMkLst>
          <pc:docMk/>
          <pc:sldMk cId="2468345194" sldId="305"/>
        </pc:sldMkLst>
      </pc:sldChg>
      <pc:sldChg chg="modSp add mod">
        <pc:chgData name="Khwanchat Wongjantip" userId="639e86b470ec0ccf" providerId="LiveId" clId="{8682FB17-CA7C-453A-9E8D-941D8D722E79}" dt="2023-11-21T02:18:47.886" v="11197" actId="20577"/>
        <pc:sldMkLst>
          <pc:docMk/>
          <pc:sldMk cId="48493536" sldId="306"/>
        </pc:sldMkLst>
        <pc:spChg chg="mod">
          <ac:chgData name="Khwanchat Wongjantip" userId="639e86b470ec0ccf" providerId="LiveId" clId="{8682FB17-CA7C-453A-9E8D-941D8D722E79}" dt="2023-11-21T02:18:47.886" v="11197" actId="20577"/>
          <ac:spMkLst>
            <pc:docMk/>
            <pc:sldMk cId="48493536" sldId="306"/>
            <ac:spMk id="24" creationId="{974A9851-D2DD-15B8-0CB0-B0F20E55A4FD}"/>
          </ac:spMkLst>
        </pc:spChg>
      </pc:sldChg>
      <pc:sldChg chg="del">
        <pc:chgData name="Khwanchat Wongjantip" userId="639e86b470ec0ccf" providerId="LiveId" clId="{8682FB17-CA7C-453A-9E8D-941D8D722E79}" dt="2023-11-07T01:26:32.117" v="366" actId="47"/>
        <pc:sldMkLst>
          <pc:docMk/>
          <pc:sldMk cId="1429861991" sldId="306"/>
        </pc:sldMkLst>
      </pc:sldChg>
      <pc:sldChg chg="modSp add mod">
        <pc:chgData name="Khwanchat Wongjantip" userId="639e86b470ec0ccf" providerId="LiveId" clId="{8682FB17-CA7C-453A-9E8D-941D8D722E79}" dt="2023-11-21T02:24:13.606" v="11619" actId="20577"/>
        <pc:sldMkLst>
          <pc:docMk/>
          <pc:sldMk cId="1066233213" sldId="307"/>
        </pc:sldMkLst>
        <pc:spChg chg="mod">
          <ac:chgData name="Khwanchat Wongjantip" userId="639e86b470ec0ccf" providerId="LiveId" clId="{8682FB17-CA7C-453A-9E8D-941D8D722E79}" dt="2023-11-21T02:24:13.606" v="11619" actId="20577"/>
          <ac:spMkLst>
            <pc:docMk/>
            <pc:sldMk cId="1066233213" sldId="307"/>
            <ac:spMk id="24" creationId="{974A9851-D2DD-15B8-0CB0-B0F20E55A4FD}"/>
          </ac:spMkLst>
        </pc:spChg>
      </pc:sldChg>
      <pc:sldChg chg="modSp add mod">
        <pc:chgData name="Khwanchat Wongjantip" userId="639e86b470ec0ccf" providerId="LiveId" clId="{8682FB17-CA7C-453A-9E8D-941D8D722E79}" dt="2023-11-21T02:38:43.016" v="12152" actId="20577"/>
        <pc:sldMkLst>
          <pc:docMk/>
          <pc:sldMk cId="3059474199" sldId="308"/>
        </pc:sldMkLst>
        <pc:spChg chg="mod">
          <ac:chgData name="Khwanchat Wongjantip" userId="639e86b470ec0ccf" providerId="LiveId" clId="{8682FB17-CA7C-453A-9E8D-941D8D722E79}" dt="2023-11-21T02:38:43.016" v="12152" actId="20577"/>
          <ac:spMkLst>
            <pc:docMk/>
            <pc:sldMk cId="3059474199" sldId="308"/>
            <ac:spMk id="24" creationId="{974A9851-D2DD-15B8-0CB0-B0F20E55A4FD}"/>
          </ac:spMkLst>
        </pc:spChg>
      </pc:sldChg>
      <pc:sldChg chg="modSp add mod">
        <pc:chgData name="Khwanchat Wongjantip" userId="639e86b470ec0ccf" providerId="LiveId" clId="{8682FB17-CA7C-453A-9E8D-941D8D722E79}" dt="2023-11-21T02:49:00.003" v="12410" actId="20577"/>
        <pc:sldMkLst>
          <pc:docMk/>
          <pc:sldMk cId="4172743980" sldId="309"/>
        </pc:sldMkLst>
        <pc:spChg chg="mod">
          <ac:chgData name="Khwanchat Wongjantip" userId="639e86b470ec0ccf" providerId="LiveId" clId="{8682FB17-CA7C-453A-9E8D-941D8D722E79}" dt="2023-11-21T02:49:00.003" v="12410" actId="20577"/>
          <ac:spMkLst>
            <pc:docMk/>
            <pc:sldMk cId="4172743980" sldId="309"/>
            <ac:spMk id="24" creationId="{974A9851-D2DD-15B8-0CB0-B0F20E55A4FD}"/>
          </ac:spMkLst>
        </pc:spChg>
      </pc:sldChg>
      <pc:sldChg chg="addSp modSp add mod">
        <pc:chgData name="Khwanchat Wongjantip" userId="639e86b470ec0ccf" providerId="LiveId" clId="{8682FB17-CA7C-453A-9E8D-941D8D722E79}" dt="2023-11-21T02:58:53.575" v="12753" actId="115"/>
        <pc:sldMkLst>
          <pc:docMk/>
          <pc:sldMk cId="4049672414" sldId="310"/>
        </pc:sldMkLst>
        <pc:spChg chg="mod">
          <ac:chgData name="Khwanchat Wongjantip" userId="639e86b470ec0ccf" providerId="LiveId" clId="{8682FB17-CA7C-453A-9E8D-941D8D722E79}" dt="2023-11-21T02:55:27.094" v="12510" actId="20577"/>
          <ac:spMkLst>
            <pc:docMk/>
            <pc:sldMk cId="4049672414" sldId="310"/>
            <ac:spMk id="24" creationId="{974A9851-D2DD-15B8-0CB0-B0F20E55A4FD}"/>
          </ac:spMkLst>
        </pc:spChg>
        <pc:graphicFrameChg chg="add mod modGraphic">
          <ac:chgData name="Khwanchat Wongjantip" userId="639e86b470ec0ccf" providerId="LiveId" clId="{8682FB17-CA7C-453A-9E8D-941D8D722E79}" dt="2023-11-21T02:58:53.575" v="12753" actId="115"/>
          <ac:graphicFrameMkLst>
            <pc:docMk/>
            <pc:sldMk cId="4049672414" sldId="310"/>
            <ac:graphicFrameMk id="3" creationId="{D86D7DB2-7537-0716-3A58-E078B8A09DEC}"/>
          </ac:graphicFrameMkLst>
        </pc:graphicFrameChg>
      </pc:sldChg>
      <pc:sldChg chg="modSp add mod">
        <pc:chgData name="Khwanchat Wongjantip" userId="639e86b470ec0ccf" providerId="LiveId" clId="{8682FB17-CA7C-453A-9E8D-941D8D722E79}" dt="2023-11-21T03:06:06.351" v="13691" actId="20577"/>
        <pc:sldMkLst>
          <pc:docMk/>
          <pc:sldMk cId="47955913" sldId="311"/>
        </pc:sldMkLst>
        <pc:spChg chg="mod">
          <ac:chgData name="Khwanchat Wongjantip" userId="639e86b470ec0ccf" providerId="LiveId" clId="{8682FB17-CA7C-453A-9E8D-941D8D722E79}" dt="2023-11-21T02:59:39.247" v="12820" actId="20577"/>
          <ac:spMkLst>
            <pc:docMk/>
            <pc:sldMk cId="47955913" sldId="311"/>
            <ac:spMk id="2" creationId="{E5F191A4-7839-4F63-B17C-7C366C59488C}"/>
          </ac:spMkLst>
        </pc:spChg>
        <pc:spChg chg="mod">
          <ac:chgData name="Khwanchat Wongjantip" userId="639e86b470ec0ccf" providerId="LiveId" clId="{8682FB17-CA7C-453A-9E8D-941D8D722E79}" dt="2023-11-21T03:06:06.351" v="13691" actId="20577"/>
          <ac:spMkLst>
            <pc:docMk/>
            <pc:sldMk cId="47955913" sldId="311"/>
            <ac:spMk id="24" creationId="{974A9851-D2DD-15B8-0CB0-B0F20E55A4FD}"/>
          </ac:spMkLst>
        </pc:spChg>
      </pc:sldChg>
      <pc:sldChg chg="modSp add mod">
        <pc:chgData name="Khwanchat Wongjantip" userId="639e86b470ec0ccf" providerId="LiveId" clId="{8682FB17-CA7C-453A-9E8D-941D8D722E79}" dt="2023-11-21T03:13:01.770" v="14163" actId="207"/>
        <pc:sldMkLst>
          <pc:docMk/>
          <pc:sldMk cId="27925841" sldId="312"/>
        </pc:sldMkLst>
        <pc:spChg chg="mod">
          <ac:chgData name="Khwanchat Wongjantip" userId="639e86b470ec0ccf" providerId="LiveId" clId="{8682FB17-CA7C-453A-9E8D-941D8D722E79}" dt="2023-11-21T03:13:01.770" v="14163" actId="207"/>
          <ac:spMkLst>
            <pc:docMk/>
            <pc:sldMk cId="27925841" sldId="312"/>
            <ac:spMk id="24" creationId="{974A9851-D2DD-15B8-0CB0-B0F20E55A4FD}"/>
          </ac:spMkLst>
        </pc:spChg>
      </pc:sldChg>
      <pc:sldChg chg="addSp delSp modSp add mod">
        <pc:chgData name="Khwanchat Wongjantip" userId="639e86b470ec0ccf" providerId="LiveId" clId="{8682FB17-CA7C-453A-9E8D-941D8D722E79}" dt="2023-11-21T03:13:21.877" v="14166" actId="22"/>
        <pc:sldMkLst>
          <pc:docMk/>
          <pc:sldMk cId="2053775858" sldId="313"/>
        </pc:sldMkLst>
        <pc:spChg chg="add del">
          <ac:chgData name="Khwanchat Wongjantip" userId="639e86b470ec0ccf" providerId="LiveId" clId="{8682FB17-CA7C-453A-9E8D-941D8D722E79}" dt="2023-11-21T03:13:21.877" v="14166" actId="22"/>
          <ac:spMkLst>
            <pc:docMk/>
            <pc:sldMk cId="2053775858" sldId="313"/>
            <ac:spMk id="4" creationId="{03CE5E2E-A841-D2EC-CF80-A4F0D0C09E1F}"/>
          </ac:spMkLst>
        </pc:spChg>
        <pc:spChg chg="mod">
          <ac:chgData name="Khwanchat Wongjantip" userId="639e86b470ec0ccf" providerId="LiveId" clId="{8682FB17-CA7C-453A-9E8D-941D8D722E79}" dt="2023-11-21T03:13:08.567" v="14164" actId="207"/>
          <ac:spMkLst>
            <pc:docMk/>
            <pc:sldMk cId="2053775858" sldId="313"/>
            <ac:spMk id="24" creationId="{974A9851-D2DD-15B8-0CB0-B0F20E55A4FD}"/>
          </ac:spMkLst>
        </pc:spChg>
      </pc:sldChg>
      <pc:sldChg chg="modSp add mod">
        <pc:chgData name="Khwanchat Wongjantip" userId="639e86b470ec0ccf" providerId="LiveId" clId="{8682FB17-CA7C-453A-9E8D-941D8D722E79}" dt="2023-11-21T03:16:59.705" v="14629" actId="20577"/>
        <pc:sldMkLst>
          <pc:docMk/>
          <pc:sldMk cId="598737619" sldId="314"/>
        </pc:sldMkLst>
        <pc:spChg chg="mod">
          <ac:chgData name="Khwanchat Wongjantip" userId="639e86b470ec0ccf" providerId="LiveId" clId="{8682FB17-CA7C-453A-9E8D-941D8D722E79}" dt="2023-11-21T03:16:59.705" v="14629" actId="20577"/>
          <ac:spMkLst>
            <pc:docMk/>
            <pc:sldMk cId="598737619" sldId="314"/>
            <ac:spMk id="24" creationId="{974A9851-D2DD-15B8-0CB0-B0F20E55A4FD}"/>
          </ac:spMkLst>
        </pc:spChg>
      </pc:sldChg>
      <pc:sldChg chg="add del">
        <pc:chgData name="Khwanchat Wongjantip" userId="639e86b470ec0ccf" providerId="LiveId" clId="{8682FB17-CA7C-453A-9E8D-941D8D722E79}" dt="2023-11-21T03:12:06.701" v="14097"/>
        <pc:sldMkLst>
          <pc:docMk/>
          <pc:sldMk cId="1495692558" sldId="314"/>
        </pc:sldMkLst>
      </pc:sldChg>
      <pc:sldChg chg="addSp delSp modSp add mod">
        <pc:chgData name="Khwanchat Wongjantip" userId="639e86b470ec0ccf" providerId="LiveId" clId="{8682FB17-CA7C-453A-9E8D-941D8D722E79}" dt="2023-11-24T02:18:26.755" v="15439" actId="1076"/>
        <pc:sldMkLst>
          <pc:docMk/>
          <pc:sldMk cId="622357128" sldId="315"/>
        </pc:sldMkLst>
        <pc:spChg chg="add mod">
          <ac:chgData name="Khwanchat Wongjantip" userId="639e86b470ec0ccf" providerId="LiveId" clId="{8682FB17-CA7C-453A-9E8D-941D8D722E79}" dt="2023-11-21T03:17:46.649" v="14631" actId="478"/>
          <ac:spMkLst>
            <pc:docMk/>
            <pc:sldMk cId="622357128" sldId="315"/>
            <ac:spMk id="4" creationId="{B643FCBE-8795-9A79-27CD-3E40ED8F0918}"/>
          </ac:spMkLst>
        </pc:spChg>
        <pc:spChg chg="del">
          <ac:chgData name="Khwanchat Wongjantip" userId="639e86b470ec0ccf" providerId="LiveId" clId="{8682FB17-CA7C-453A-9E8D-941D8D722E79}" dt="2023-11-21T03:17:46.649" v="14631" actId="478"/>
          <ac:spMkLst>
            <pc:docMk/>
            <pc:sldMk cId="622357128" sldId="315"/>
            <ac:spMk id="24" creationId="{974A9851-D2DD-15B8-0CB0-B0F20E55A4FD}"/>
          </ac:spMkLst>
        </pc:spChg>
        <pc:picChg chg="add mod">
          <ac:chgData name="Khwanchat Wongjantip" userId="639e86b470ec0ccf" providerId="LiveId" clId="{8682FB17-CA7C-453A-9E8D-941D8D722E79}" dt="2023-11-24T02:18:26.755" v="15439" actId="1076"/>
          <ac:picMkLst>
            <pc:docMk/>
            <pc:sldMk cId="622357128" sldId="315"/>
            <ac:picMk id="5" creationId="{AB0BE2FD-2358-3212-DBB5-78E58B070BBD}"/>
          </ac:picMkLst>
        </pc:picChg>
        <pc:picChg chg="add mod">
          <ac:chgData name="Khwanchat Wongjantip" userId="639e86b470ec0ccf" providerId="LiveId" clId="{8682FB17-CA7C-453A-9E8D-941D8D722E79}" dt="2023-11-24T02:18:25.326" v="15438" actId="1076"/>
          <ac:picMkLst>
            <pc:docMk/>
            <pc:sldMk cId="622357128" sldId="315"/>
            <ac:picMk id="7" creationId="{4BF9E124-D6AD-709A-916A-1CA5DE8F02DF}"/>
          </ac:picMkLst>
        </pc:picChg>
      </pc:sldChg>
      <pc:sldChg chg="addSp delSp modSp add mod">
        <pc:chgData name="Khwanchat Wongjantip" userId="639e86b470ec0ccf" providerId="LiveId" clId="{8682FB17-CA7C-453A-9E8D-941D8D722E79}" dt="2023-11-24T02:25:37.721" v="15490" actId="478"/>
        <pc:sldMkLst>
          <pc:docMk/>
          <pc:sldMk cId="1382778831" sldId="316"/>
        </pc:sldMkLst>
        <pc:spChg chg="del mod">
          <ac:chgData name="Khwanchat Wongjantip" userId="639e86b470ec0ccf" providerId="LiveId" clId="{8682FB17-CA7C-453A-9E8D-941D8D722E79}" dt="2023-11-24T02:22:25.314" v="15476" actId="478"/>
          <ac:spMkLst>
            <pc:docMk/>
            <pc:sldMk cId="1382778831" sldId="316"/>
            <ac:spMk id="4" creationId="{B643FCBE-8795-9A79-27CD-3E40ED8F0918}"/>
          </ac:spMkLst>
        </pc:spChg>
        <pc:spChg chg="add mod">
          <ac:chgData name="Khwanchat Wongjantip" userId="639e86b470ec0ccf" providerId="LiveId" clId="{8682FB17-CA7C-453A-9E8D-941D8D722E79}" dt="2023-11-24T02:22:25.314" v="15476" actId="478"/>
          <ac:spMkLst>
            <pc:docMk/>
            <pc:sldMk cId="1382778831" sldId="316"/>
            <ac:spMk id="7" creationId="{960C63AF-17F5-CA71-34B7-858D74E543D3}"/>
          </ac:spMkLst>
        </pc:spChg>
        <pc:picChg chg="add mod">
          <ac:chgData name="Khwanchat Wongjantip" userId="639e86b470ec0ccf" providerId="LiveId" clId="{8682FB17-CA7C-453A-9E8D-941D8D722E79}" dt="2023-11-24T02:22:28.820" v="15477" actId="1076"/>
          <ac:picMkLst>
            <pc:docMk/>
            <pc:sldMk cId="1382778831" sldId="316"/>
            <ac:picMk id="5" creationId="{FC97112B-A736-F0A8-B3DE-0A2634A3E690}"/>
          </ac:picMkLst>
        </pc:picChg>
        <pc:picChg chg="add del mod">
          <ac:chgData name="Khwanchat Wongjantip" userId="639e86b470ec0ccf" providerId="LiveId" clId="{8682FB17-CA7C-453A-9E8D-941D8D722E79}" dt="2023-11-24T02:25:37.721" v="15490" actId="478"/>
          <ac:picMkLst>
            <pc:docMk/>
            <pc:sldMk cId="1382778831" sldId="316"/>
            <ac:picMk id="10" creationId="{5E942490-4408-5787-DB45-61ADCA2A89A3}"/>
          </ac:picMkLst>
        </pc:picChg>
      </pc:sldChg>
      <pc:sldChg chg="modSp add mod">
        <pc:chgData name="Khwanchat Wongjantip" userId="639e86b470ec0ccf" providerId="LiveId" clId="{8682FB17-CA7C-453A-9E8D-941D8D722E79}" dt="2023-11-21T03:27:42.124" v="14898" actId="207"/>
        <pc:sldMkLst>
          <pc:docMk/>
          <pc:sldMk cId="345338834" sldId="317"/>
        </pc:sldMkLst>
        <pc:spChg chg="mod">
          <ac:chgData name="Khwanchat Wongjantip" userId="639e86b470ec0ccf" providerId="LiveId" clId="{8682FB17-CA7C-453A-9E8D-941D8D722E79}" dt="2023-11-21T03:25:30.857" v="14693" actId="20577"/>
          <ac:spMkLst>
            <pc:docMk/>
            <pc:sldMk cId="345338834" sldId="317"/>
            <ac:spMk id="2" creationId="{E5F191A4-7839-4F63-B17C-7C366C59488C}"/>
          </ac:spMkLst>
        </pc:spChg>
        <pc:spChg chg="mod">
          <ac:chgData name="Khwanchat Wongjantip" userId="639e86b470ec0ccf" providerId="LiveId" clId="{8682FB17-CA7C-453A-9E8D-941D8D722E79}" dt="2023-11-21T03:27:42.124" v="14898" actId="207"/>
          <ac:spMkLst>
            <pc:docMk/>
            <pc:sldMk cId="345338834" sldId="317"/>
            <ac:spMk id="4" creationId="{B643FCBE-8795-9A79-27CD-3E40ED8F0918}"/>
          </ac:spMkLst>
        </pc:spChg>
      </pc:sldChg>
      <pc:sldChg chg="addSp modSp add mod">
        <pc:chgData name="Khwanchat Wongjantip" userId="639e86b470ec0ccf" providerId="LiveId" clId="{8682FB17-CA7C-453A-9E8D-941D8D722E79}" dt="2023-11-24T02:37:58.504" v="15633" actId="1076"/>
        <pc:sldMkLst>
          <pc:docMk/>
          <pc:sldMk cId="3351547246" sldId="318"/>
        </pc:sldMkLst>
        <pc:spChg chg="mod">
          <ac:chgData name="Khwanchat Wongjantip" userId="639e86b470ec0ccf" providerId="LiveId" clId="{8682FB17-CA7C-453A-9E8D-941D8D722E79}" dt="2023-11-21T03:28:14.314" v="14901" actId="207"/>
          <ac:spMkLst>
            <pc:docMk/>
            <pc:sldMk cId="3351547246" sldId="318"/>
            <ac:spMk id="4" creationId="{B643FCBE-8795-9A79-27CD-3E40ED8F0918}"/>
          </ac:spMkLst>
        </pc:spChg>
        <pc:picChg chg="add mod">
          <ac:chgData name="Khwanchat Wongjantip" userId="639e86b470ec0ccf" providerId="LiveId" clId="{8682FB17-CA7C-453A-9E8D-941D8D722E79}" dt="2023-11-24T02:37:56.802" v="15632" actId="1076"/>
          <ac:picMkLst>
            <pc:docMk/>
            <pc:sldMk cId="3351547246" sldId="318"/>
            <ac:picMk id="5" creationId="{A4F48AEC-9326-F715-B7BA-F57188686B8E}"/>
          </ac:picMkLst>
        </pc:picChg>
        <pc:picChg chg="add mod">
          <ac:chgData name="Khwanchat Wongjantip" userId="639e86b470ec0ccf" providerId="LiveId" clId="{8682FB17-CA7C-453A-9E8D-941D8D722E79}" dt="2023-11-24T02:37:58.504" v="15633" actId="1076"/>
          <ac:picMkLst>
            <pc:docMk/>
            <pc:sldMk cId="3351547246" sldId="318"/>
            <ac:picMk id="7" creationId="{CA45B2A7-3706-6E96-7D0A-6610BD6C9D2F}"/>
          </ac:picMkLst>
        </pc:picChg>
      </pc:sldChg>
      <pc:sldChg chg="addSp modSp add mod">
        <pc:chgData name="Khwanchat Wongjantip" userId="639e86b470ec0ccf" providerId="LiveId" clId="{8682FB17-CA7C-453A-9E8D-941D8D722E79}" dt="2023-11-24T02:41:15.637" v="15640" actId="1076"/>
        <pc:sldMkLst>
          <pc:docMk/>
          <pc:sldMk cId="3917652519" sldId="319"/>
        </pc:sldMkLst>
        <pc:picChg chg="add mod">
          <ac:chgData name="Khwanchat Wongjantip" userId="639e86b470ec0ccf" providerId="LiveId" clId="{8682FB17-CA7C-453A-9E8D-941D8D722E79}" dt="2023-11-24T02:41:15.637" v="15640" actId="1076"/>
          <ac:picMkLst>
            <pc:docMk/>
            <pc:sldMk cId="3917652519" sldId="319"/>
            <ac:picMk id="5" creationId="{5B8E778A-78C2-BBA4-28C7-A5B1CAE68257}"/>
          </ac:picMkLst>
        </pc:picChg>
      </pc:sldChg>
      <pc:sldChg chg="modSp add mod">
        <pc:chgData name="Khwanchat Wongjantip" userId="639e86b470ec0ccf" providerId="LiveId" clId="{8682FB17-CA7C-453A-9E8D-941D8D722E79}" dt="2023-11-21T03:38:54.680" v="15420" actId="5793"/>
        <pc:sldMkLst>
          <pc:docMk/>
          <pc:sldMk cId="2465828788" sldId="320"/>
        </pc:sldMkLst>
        <pc:spChg chg="mod">
          <ac:chgData name="Khwanchat Wongjantip" userId="639e86b470ec0ccf" providerId="LiveId" clId="{8682FB17-CA7C-453A-9E8D-941D8D722E79}" dt="2023-11-21T03:31:28.263" v="14908" actId="20577"/>
          <ac:spMkLst>
            <pc:docMk/>
            <pc:sldMk cId="2465828788" sldId="320"/>
            <ac:spMk id="2" creationId="{E5F191A4-7839-4F63-B17C-7C366C59488C}"/>
          </ac:spMkLst>
        </pc:spChg>
        <pc:spChg chg="mod">
          <ac:chgData name="Khwanchat Wongjantip" userId="639e86b470ec0ccf" providerId="LiveId" clId="{8682FB17-CA7C-453A-9E8D-941D8D722E79}" dt="2023-11-21T03:38:54.680" v="15420" actId="5793"/>
          <ac:spMkLst>
            <pc:docMk/>
            <pc:sldMk cId="2465828788" sldId="320"/>
            <ac:spMk id="4" creationId="{B643FCBE-8795-9A79-27CD-3E40ED8F0918}"/>
          </ac:spMkLst>
        </pc:spChg>
      </pc:sldChg>
      <pc:sldChg chg="addSp delSp modSp add mod">
        <pc:chgData name="Khwanchat Wongjantip" userId="639e86b470ec0ccf" providerId="LiveId" clId="{8682FB17-CA7C-453A-9E8D-941D8D722E79}" dt="2023-11-24T02:24:45.144" v="15489" actId="208"/>
        <pc:sldMkLst>
          <pc:docMk/>
          <pc:sldMk cId="1907865995" sldId="321"/>
        </pc:sldMkLst>
        <pc:picChg chg="add mod">
          <ac:chgData name="Khwanchat Wongjantip" userId="639e86b470ec0ccf" providerId="LiveId" clId="{8682FB17-CA7C-453A-9E8D-941D8D722E79}" dt="2023-11-24T02:24:45.144" v="15489" actId="208"/>
          <ac:picMkLst>
            <pc:docMk/>
            <pc:sldMk cId="1907865995" sldId="321"/>
            <ac:picMk id="3" creationId="{33F27286-F770-D4A1-E9E2-85BC3F0A09E8}"/>
          </ac:picMkLst>
        </pc:picChg>
        <pc:picChg chg="del">
          <ac:chgData name="Khwanchat Wongjantip" userId="639e86b470ec0ccf" providerId="LiveId" clId="{8682FB17-CA7C-453A-9E8D-941D8D722E79}" dt="2023-11-24T02:22:52.451" v="15480" actId="478"/>
          <ac:picMkLst>
            <pc:docMk/>
            <pc:sldMk cId="1907865995" sldId="321"/>
            <ac:picMk id="5" creationId="{FC97112B-A736-F0A8-B3DE-0A2634A3E690}"/>
          </ac:picMkLst>
        </pc:picChg>
      </pc:sldChg>
      <pc:sldChg chg="addSp delSp modSp add mod">
        <pc:chgData name="Khwanchat Wongjantip" userId="639e86b470ec0ccf" providerId="LiveId" clId="{8682FB17-CA7C-453A-9E8D-941D8D722E79}" dt="2023-11-24T02:30:58.780" v="15619" actId="20577"/>
        <pc:sldMkLst>
          <pc:docMk/>
          <pc:sldMk cId="1121784217" sldId="322"/>
        </pc:sldMkLst>
        <pc:spChg chg="mod">
          <ac:chgData name="Khwanchat Wongjantip" userId="639e86b470ec0ccf" providerId="LiveId" clId="{8682FB17-CA7C-453A-9E8D-941D8D722E79}" dt="2023-11-24T02:30:58.780" v="15619" actId="20577"/>
          <ac:spMkLst>
            <pc:docMk/>
            <pc:sldMk cId="1121784217" sldId="322"/>
            <ac:spMk id="7" creationId="{960C63AF-17F5-CA71-34B7-858D74E543D3}"/>
          </ac:spMkLst>
        </pc:spChg>
        <pc:picChg chg="add mod">
          <ac:chgData name="Khwanchat Wongjantip" userId="639e86b470ec0ccf" providerId="LiveId" clId="{8682FB17-CA7C-453A-9E8D-941D8D722E79}" dt="2023-11-24T02:28:34.025" v="15499" actId="1076"/>
          <ac:picMkLst>
            <pc:docMk/>
            <pc:sldMk cId="1121784217" sldId="322"/>
            <ac:picMk id="4" creationId="{34E0EAAB-2F7C-4E24-B20E-62AA34D6B4F6}"/>
          </ac:picMkLst>
        </pc:picChg>
        <pc:picChg chg="del">
          <ac:chgData name="Khwanchat Wongjantip" userId="639e86b470ec0ccf" providerId="LiveId" clId="{8682FB17-CA7C-453A-9E8D-941D8D722E79}" dt="2023-11-24T02:22:58.203" v="15481" actId="478"/>
          <ac:picMkLst>
            <pc:docMk/>
            <pc:sldMk cId="1121784217" sldId="322"/>
            <ac:picMk id="5" creationId="{FC97112B-A736-F0A8-B3DE-0A2634A3E690}"/>
          </ac:picMkLst>
        </pc:picChg>
      </pc:sldChg>
    </pc:docChg>
  </pc:docChgLst>
  <pc:docChgLst>
    <pc:chgData name="Khwanchat Wongjantip" userId="639e86b470ec0ccf" providerId="LiveId" clId="{26E05A0A-0445-403D-B9D1-CF39AE829C16}"/>
    <pc:docChg chg="undo custSel addSld delSld modSld">
      <pc:chgData name="Khwanchat Wongjantip" userId="639e86b470ec0ccf" providerId="LiveId" clId="{26E05A0A-0445-403D-B9D1-CF39AE829C16}" dt="2023-11-03T02:15:08.390" v="923" actId="20577"/>
      <pc:docMkLst>
        <pc:docMk/>
      </pc:docMkLst>
      <pc:sldChg chg="addSp modSp add mod">
        <pc:chgData name="Khwanchat Wongjantip" userId="639e86b470ec0ccf" providerId="LiveId" clId="{26E05A0A-0445-403D-B9D1-CF39AE829C16}" dt="2023-11-03T02:09:19.729" v="686" actId="255"/>
        <pc:sldMkLst>
          <pc:docMk/>
          <pc:sldMk cId="501308803" sldId="303"/>
        </pc:sldMkLst>
        <pc:spChg chg="mod">
          <ac:chgData name="Khwanchat Wongjantip" userId="639e86b470ec0ccf" providerId="LiveId" clId="{26E05A0A-0445-403D-B9D1-CF39AE829C16}" dt="2023-11-03T02:03:05.253" v="70" actId="14100"/>
          <ac:spMkLst>
            <pc:docMk/>
            <pc:sldMk cId="501308803" sldId="303"/>
            <ac:spMk id="2" creationId="{E5F191A4-7839-4F63-B17C-7C366C59488C}"/>
          </ac:spMkLst>
        </pc:spChg>
        <pc:spChg chg="mod">
          <ac:chgData name="Khwanchat Wongjantip" userId="639e86b470ec0ccf" providerId="LiveId" clId="{26E05A0A-0445-403D-B9D1-CF39AE829C16}" dt="2023-11-03T02:09:19.729" v="686" actId="255"/>
          <ac:spMkLst>
            <pc:docMk/>
            <pc:sldMk cId="501308803" sldId="303"/>
            <ac:spMk id="24" creationId="{974A9851-D2DD-15B8-0CB0-B0F20E55A4FD}"/>
          </ac:spMkLst>
        </pc:spChg>
        <pc:graphicFrameChg chg="add mod modGraphic">
          <ac:chgData name="Khwanchat Wongjantip" userId="639e86b470ec0ccf" providerId="LiveId" clId="{26E05A0A-0445-403D-B9D1-CF39AE829C16}" dt="2023-11-03T02:09:09.183" v="684" actId="1076"/>
          <ac:graphicFrameMkLst>
            <pc:docMk/>
            <pc:sldMk cId="501308803" sldId="303"/>
            <ac:graphicFrameMk id="3" creationId="{C387A04D-51CA-2014-DEAC-EFC56BF8AC26}"/>
          </ac:graphicFrameMkLst>
        </pc:graphicFrameChg>
      </pc:sldChg>
      <pc:sldChg chg="new del">
        <pc:chgData name="Khwanchat Wongjantip" userId="639e86b470ec0ccf" providerId="LiveId" clId="{26E05A0A-0445-403D-B9D1-CF39AE829C16}" dt="2023-11-03T02:02:35.717" v="1" actId="680"/>
        <pc:sldMkLst>
          <pc:docMk/>
          <pc:sldMk cId="2511723671" sldId="303"/>
        </pc:sldMkLst>
      </pc:sldChg>
      <pc:sldChg chg="modSp add mod">
        <pc:chgData name="Khwanchat Wongjantip" userId="639e86b470ec0ccf" providerId="LiveId" clId="{26E05A0A-0445-403D-B9D1-CF39AE829C16}" dt="2023-11-03T02:12:55.588" v="878"/>
        <pc:sldMkLst>
          <pc:docMk/>
          <pc:sldMk cId="1719879111" sldId="304"/>
        </pc:sldMkLst>
        <pc:spChg chg="mod">
          <ac:chgData name="Khwanchat Wongjantip" userId="639e86b470ec0ccf" providerId="LiveId" clId="{26E05A0A-0445-403D-B9D1-CF39AE829C16}" dt="2023-11-03T02:09:48.623" v="731" actId="20577"/>
          <ac:spMkLst>
            <pc:docMk/>
            <pc:sldMk cId="1719879111" sldId="304"/>
            <ac:spMk id="2" creationId="{E5F191A4-7839-4F63-B17C-7C366C59488C}"/>
          </ac:spMkLst>
        </pc:spChg>
        <pc:spChg chg="mod">
          <ac:chgData name="Khwanchat Wongjantip" userId="639e86b470ec0ccf" providerId="LiveId" clId="{26E05A0A-0445-403D-B9D1-CF39AE829C16}" dt="2023-11-03T02:12:55.588" v="878"/>
          <ac:spMkLst>
            <pc:docMk/>
            <pc:sldMk cId="1719879111" sldId="304"/>
            <ac:spMk id="24" creationId="{974A9851-D2DD-15B8-0CB0-B0F20E55A4FD}"/>
          </ac:spMkLst>
        </pc:spChg>
      </pc:sldChg>
      <pc:sldChg chg="modSp add mod">
        <pc:chgData name="Khwanchat Wongjantip" userId="639e86b470ec0ccf" providerId="LiveId" clId="{26E05A0A-0445-403D-B9D1-CF39AE829C16}" dt="2023-11-03T02:14:32.245" v="910" actId="27636"/>
        <pc:sldMkLst>
          <pc:docMk/>
          <pc:sldMk cId="2468345194" sldId="305"/>
        </pc:sldMkLst>
        <pc:spChg chg="mod">
          <ac:chgData name="Khwanchat Wongjantip" userId="639e86b470ec0ccf" providerId="LiveId" clId="{26E05A0A-0445-403D-B9D1-CF39AE829C16}" dt="2023-11-03T02:13:16.509" v="885" actId="20577"/>
          <ac:spMkLst>
            <pc:docMk/>
            <pc:sldMk cId="2468345194" sldId="305"/>
            <ac:spMk id="2" creationId="{E5F191A4-7839-4F63-B17C-7C366C59488C}"/>
          </ac:spMkLst>
        </pc:spChg>
        <pc:spChg chg="mod">
          <ac:chgData name="Khwanchat Wongjantip" userId="639e86b470ec0ccf" providerId="LiveId" clId="{26E05A0A-0445-403D-B9D1-CF39AE829C16}" dt="2023-11-03T02:14:32.245" v="910" actId="27636"/>
          <ac:spMkLst>
            <pc:docMk/>
            <pc:sldMk cId="2468345194" sldId="305"/>
            <ac:spMk id="24" creationId="{974A9851-D2DD-15B8-0CB0-B0F20E55A4FD}"/>
          </ac:spMkLst>
        </pc:spChg>
      </pc:sldChg>
      <pc:sldChg chg="modSp add mod">
        <pc:chgData name="Khwanchat Wongjantip" userId="639e86b470ec0ccf" providerId="LiveId" clId="{26E05A0A-0445-403D-B9D1-CF39AE829C16}" dt="2023-11-03T02:15:08.390" v="923" actId="20577"/>
        <pc:sldMkLst>
          <pc:docMk/>
          <pc:sldMk cId="1429861991" sldId="306"/>
        </pc:sldMkLst>
        <pc:spChg chg="mod">
          <ac:chgData name="Khwanchat Wongjantip" userId="639e86b470ec0ccf" providerId="LiveId" clId="{26E05A0A-0445-403D-B9D1-CF39AE829C16}" dt="2023-11-03T02:15:08.390" v="923" actId="20577"/>
          <ac:spMkLst>
            <pc:docMk/>
            <pc:sldMk cId="1429861991" sldId="306"/>
            <ac:spMk id="24" creationId="{974A9851-D2DD-15B8-0CB0-B0F20E55A4FD}"/>
          </ac:spMkLst>
        </pc:spChg>
      </pc:sldChg>
    </pc:docChg>
  </pc:docChgLst>
  <pc:docChgLst>
    <pc:chgData name="Khwanchat Wongjantip" userId="639e86b470ec0ccf" providerId="LiveId" clId="{886F9918-2E10-45DF-A7BD-7E37776A741C}"/>
    <pc:docChg chg="undo custSel addSld delSld modSld sldOrd">
      <pc:chgData name="Khwanchat Wongjantip" userId="639e86b470ec0ccf" providerId="LiveId" clId="{886F9918-2E10-45DF-A7BD-7E37776A741C}" dt="2023-11-02T08:15:20.279" v="8966" actId="122"/>
      <pc:docMkLst>
        <pc:docMk/>
      </pc:docMkLst>
      <pc:sldChg chg="modSp mod">
        <pc:chgData name="Khwanchat Wongjantip" userId="639e86b470ec0ccf" providerId="LiveId" clId="{886F9918-2E10-45DF-A7BD-7E37776A741C}" dt="2023-11-02T06:01:23.701" v="283" actId="20577"/>
        <pc:sldMkLst>
          <pc:docMk/>
          <pc:sldMk cId="577622942" sldId="281"/>
        </pc:sldMkLst>
        <pc:spChg chg="mod">
          <ac:chgData name="Khwanchat Wongjantip" userId="639e86b470ec0ccf" providerId="LiveId" clId="{886F9918-2E10-45DF-A7BD-7E37776A741C}" dt="2023-11-02T06:01:23.701" v="283" actId="20577"/>
          <ac:spMkLst>
            <pc:docMk/>
            <pc:sldMk cId="577622942" sldId="281"/>
            <ac:spMk id="2" creationId="{E5F191A4-7839-4F63-B17C-7C366C59488C}"/>
          </ac:spMkLst>
        </pc:spChg>
        <pc:spChg chg="mod">
          <ac:chgData name="Khwanchat Wongjantip" userId="639e86b470ec0ccf" providerId="LiveId" clId="{886F9918-2E10-45DF-A7BD-7E37776A741C}" dt="2023-11-02T05:54:38.079" v="276" actId="20577"/>
          <ac:spMkLst>
            <pc:docMk/>
            <pc:sldMk cId="577622942" sldId="281"/>
            <ac:spMk id="24" creationId="{974A9851-D2DD-15B8-0CB0-B0F20E55A4FD}"/>
          </ac:spMkLst>
        </pc:spChg>
      </pc:sldChg>
      <pc:sldChg chg="modSp add mod">
        <pc:chgData name="Khwanchat Wongjantip" userId="639e86b470ec0ccf" providerId="LiveId" clId="{886F9918-2E10-45DF-A7BD-7E37776A741C}" dt="2023-11-02T06:03:08.073" v="491" actId="27636"/>
        <pc:sldMkLst>
          <pc:docMk/>
          <pc:sldMk cId="3517911931" sldId="282"/>
        </pc:sldMkLst>
        <pc:spChg chg="mod">
          <ac:chgData name="Khwanchat Wongjantip" userId="639e86b470ec0ccf" providerId="LiveId" clId="{886F9918-2E10-45DF-A7BD-7E37776A741C}" dt="2023-11-02T06:01:41.112" v="295" actId="20577"/>
          <ac:spMkLst>
            <pc:docMk/>
            <pc:sldMk cId="3517911931" sldId="282"/>
            <ac:spMk id="2" creationId="{E5F191A4-7839-4F63-B17C-7C366C59488C}"/>
          </ac:spMkLst>
        </pc:spChg>
        <pc:spChg chg="mod">
          <ac:chgData name="Khwanchat Wongjantip" userId="639e86b470ec0ccf" providerId="LiveId" clId="{886F9918-2E10-45DF-A7BD-7E37776A741C}" dt="2023-11-02T06:03:08.073" v="491" actId="27636"/>
          <ac:spMkLst>
            <pc:docMk/>
            <pc:sldMk cId="3517911931" sldId="282"/>
            <ac:spMk id="24" creationId="{974A9851-D2DD-15B8-0CB0-B0F20E55A4FD}"/>
          </ac:spMkLst>
        </pc:spChg>
      </pc:sldChg>
      <pc:sldChg chg="modSp add mod">
        <pc:chgData name="Khwanchat Wongjantip" userId="639e86b470ec0ccf" providerId="LiveId" clId="{886F9918-2E10-45DF-A7BD-7E37776A741C}" dt="2023-11-02T06:06:10.427" v="637" actId="20577"/>
        <pc:sldMkLst>
          <pc:docMk/>
          <pc:sldMk cId="4224833382" sldId="283"/>
        </pc:sldMkLst>
        <pc:spChg chg="mod">
          <ac:chgData name="Khwanchat Wongjantip" userId="639e86b470ec0ccf" providerId="LiveId" clId="{886F9918-2E10-45DF-A7BD-7E37776A741C}" dt="2023-11-02T06:05:27.980" v="534" actId="20577"/>
          <ac:spMkLst>
            <pc:docMk/>
            <pc:sldMk cId="4224833382" sldId="283"/>
            <ac:spMk id="2" creationId="{E5F191A4-7839-4F63-B17C-7C366C59488C}"/>
          </ac:spMkLst>
        </pc:spChg>
        <pc:spChg chg="mod">
          <ac:chgData name="Khwanchat Wongjantip" userId="639e86b470ec0ccf" providerId="LiveId" clId="{886F9918-2E10-45DF-A7BD-7E37776A741C}" dt="2023-11-02T06:06:10.427" v="637" actId="20577"/>
          <ac:spMkLst>
            <pc:docMk/>
            <pc:sldMk cId="4224833382" sldId="283"/>
            <ac:spMk id="24" creationId="{974A9851-D2DD-15B8-0CB0-B0F20E55A4FD}"/>
          </ac:spMkLst>
        </pc:spChg>
      </pc:sldChg>
      <pc:sldChg chg="modSp add mod">
        <pc:chgData name="Khwanchat Wongjantip" userId="639e86b470ec0ccf" providerId="LiveId" clId="{886F9918-2E10-45DF-A7BD-7E37776A741C}" dt="2023-11-02T06:15:11.304" v="1294" actId="20577"/>
        <pc:sldMkLst>
          <pc:docMk/>
          <pc:sldMk cId="1095377296" sldId="284"/>
        </pc:sldMkLst>
        <pc:spChg chg="mod">
          <ac:chgData name="Khwanchat Wongjantip" userId="639e86b470ec0ccf" providerId="LiveId" clId="{886F9918-2E10-45DF-A7BD-7E37776A741C}" dt="2023-11-02T06:15:11.304" v="1294" actId="20577"/>
          <ac:spMkLst>
            <pc:docMk/>
            <pc:sldMk cId="1095377296" sldId="284"/>
            <ac:spMk id="2" creationId="{E5F191A4-7839-4F63-B17C-7C366C59488C}"/>
          </ac:spMkLst>
        </pc:spChg>
        <pc:spChg chg="mod">
          <ac:chgData name="Khwanchat Wongjantip" userId="639e86b470ec0ccf" providerId="LiveId" clId="{886F9918-2E10-45DF-A7BD-7E37776A741C}" dt="2023-11-02T06:12:56.422" v="1108" actId="20577"/>
          <ac:spMkLst>
            <pc:docMk/>
            <pc:sldMk cId="1095377296" sldId="284"/>
            <ac:spMk id="24" creationId="{974A9851-D2DD-15B8-0CB0-B0F20E55A4FD}"/>
          </ac:spMkLst>
        </pc:spChg>
      </pc:sldChg>
      <pc:sldChg chg="modSp add mod">
        <pc:chgData name="Khwanchat Wongjantip" userId="639e86b470ec0ccf" providerId="LiveId" clId="{886F9918-2E10-45DF-A7BD-7E37776A741C}" dt="2023-11-02T06:15:15.582" v="1298" actId="20577"/>
        <pc:sldMkLst>
          <pc:docMk/>
          <pc:sldMk cId="2748014110" sldId="285"/>
        </pc:sldMkLst>
        <pc:spChg chg="mod">
          <ac:chgData name="Khwanchat Wongjantip" userId="639e86b470ec0ccf" providerId="LiveId" clId="{886F9918-2E10-45DF-A7BD-7E37776A741C}" dt="2023-11-02T06:15:15.582" v="1298" actId="20577"/>
          <ac:spMkLst>
            <pc:docMk/>
            <pc:sldMk cId="2748014110" sldId="285"/>
            <ac:spMk id="2" creationId="{E5F191A4-7839-4F63-B17C-7C366C59488C}"/>
          </ac:spMkLst>
        </pc:spChg>
        <pc:spChg chg="mod">
          <ac:chgData name="Khwanchat Wongjantip" userId="639e86b470ec0ccf" providerId="LiveId" clId="{886F9918-2E10-45DF-A7BD-7E37776A741C}" dt="2023-11-02T06:14:35.918" v="1286" actId="20577"/>
          <ac:spMkLst>
            <pc:docMk/>
            <pc:sldMk cId="2748014110" sldId="285"/>
            <ac:spMk id="24" creationId="{974A9851-D2DD-15B8-0CB0-B0F20E55A4FD}"/>
          </ac:spMkLst>
        </pc:spChg>
      </pc:sldChg>
      <pc:sldChg chg="addSp delSp modSp add mod">
        <pc:chgData name="Khwanchat Wongjantip" userId="639e86b470ec0ccf" providerId="LiveId" clId="{886F9918-2E10-45DF-A7BD-7E37776A741C}" dt="2023-11-02T06:24:43.624" v="1570" actId="22"/>
        <pc:sldMkLst>
          <pc:docMk/>
          <pc:sldMk cId="3363067224" sldId="286"/>
        </pc:sldMkLst>
        <pc:spChg chg="mod">
          <ac:chgData name="Khwanchat Wongjantip" userId="639e86b470ec0ccf" providerId="LiveId" clId="{886F9918-2E10-45DF-A7BD-7E37776A741C}" dt="2023-11-02T06:15:19.472" v="1299" actId="20577"/>
          <ac:spMkLst>
            <pc:docMk/>
            <pc:sldMk cId="3363067224" sldId="286"/>
            <ac:spMk id="2" creationId="{E5F191A4-7839-4F63-B17C-7C366C59488C}"/>
          </ac:spMkLst>
        </pc:spChg>
        <pc:spChg chg="add del">
          <ac:chgData name="Khwanchat Wongjantip" userId="639e86b470ec0ccf" providerId="LiveId" clId="{886F9918-2E10-45DF-A7BD-7E37776A741C}" dt="2023-11-02T06:24:43.624" v="1570" actId="22"/>
          <ac:spMkLst>
            <pc:docMk/>
            <pc:sldMk cId="3363067224" sldId="286"/>
            <ac:spMk id="4" creationId="{851DD3EC-0CB7-5F18-2EB5-FD4D02538A29}"/>
          </ac:spMkLst>
        </pc:spChg>
        <pc:spChg chg="mod">
          <ac:chgData name="Khwanchat Wongjantip" userId="639e86b470ec0ccf" providerId="LiveId" clId="{886F9918-2E10-45DF-A7BD-7E37776A741C}" dt="2023-11-02T06:23:49.379" v="1568" actId="20577"/>
          <ac:spMkLst>
            <pc:docMk/>
            <pc:sldMk cId="3363067224" sldId="286"/>
            <ac:spMk id="24" creationId="{974A9851-D2DD-15B8-0CB0-B0F20E55A4FD}"/>
          </ac:spMkLst>
        </pc:spChg>
      </pc:sldChg>
      <pc:sldChg chg="modSp add mod">
        <pc:chgData name="Khwanchat Wongjantip" userId="639e86b470ec0ccf" providerId="LiveId" clId="{886F9918-2E10-45DF-A7BD-7E37776A741C}" dt="2023-11-02T06:25:58.271" v="1738" actId="20577"/>
        <pc:sldMkLst>
          <pc:docMk/>
          <pc:sldMk cId="2914570688" sldId="287"/>
        </pc:sldMkLst>
        <pc:spChg chg="mod">
          <ac:chgData name="Khwanchat Wongjantip" userId="639e86b470ec0ccf" providerId="LiveId" clId="{886F9918-2E10-45DF-A7BD-7E37776A741C}" dt="2023-11-02T06:24:58.212" v="1592" actId="20577"/>
          <ac:spMkLst>
            <pc:docMk/>
            <pc:sldMk cId="2914570688" sldId="287"/>
            <ac:spMk id="2" creationId="{E5F191A4-7839-4F63-B17C-7C366C59488C}"/>
          </ac:spMkLst>
        </pc:spChg>
        <pc:spChg chg="mod">
          <ac:chgData name="Khwanchat Wongjantip" userId="639e86b470ec0ccf" providerId="LiveId" clId="{886F9918-2E10-45DF-A7BD-7E37776A741C}" dt="2023-11-02T06:25:58.271" v="1738" actId="20577"/>
          <ac:spMkLst>
            <pc:docMk/>
            <pc:sldMk cId="2914570688" sldId="287"/>
            <ac:spMk id="24" creationId="{974A9851-D2DD-15B8-0CB0-B0F20E55A4FD}"/>
          </ac:spMkLst>
        </pc:spChg>
      </pc:sldChg>
      <pc:sldChg chg="modSp add mod">
        <pc:chgData name="Khwanchat Wongjantip" userId="639e86b470ec0ccf" providerId="LiveId" clId="{886F9918-2E10-45DF-A7BD-7E37776A741C}" dt="2023-11-02T06:45:50.476" v="2626" actId="207"/>
        <pc:sldMkLst>
          <pc:docMk/>
          <pc:sldMk cId="4234044720" sldId="288"/>
        </pc:sldMkLst>
        <pc:spChg chg="mod">
          <ac:chgData name="Khwanchat Wongjantip" userId="639e86b470ec0ccf" providerId="LiveId" clId="{886F9918-2E10-45DF-A7BD-7E37776A741C}" dt="2023-11-02T06:45:50.476" v="2626" actId="207"/>
          <ac:spMkLst>
            <pc:docMk/>
            <pc:sldMk cId="4234044720" sldId="288"/>
            <ac:spMk id="24" creationId="{974A9851-D2DD-15B8-0CB0-B0F20E55A4FD}"/>
          </ac:spMkLst>
        </pc:spChg>
      </pc:sldChg>
      <pc:sldChg chg="addSp modSp add mod">
        <pc:chgData name="Khwanchat Wongjantip" userId="639e86b470ec0ccf" providerId="LiveId" clId="{886F9918-2E10-45DF-A7BD-7E37776A741C}" dt="2023-11-02T06:49:01.955" v="2628" actId="207"/>
        <pc:sldMkLst>
          <pc:docMk/>
          <pc:sldMk cId="2358870172" sldId="289"/>
        </pc:sldMkLst>
        <pc:spChg chg="mod">
          <ac:chgData name="Khwanchat Wongjantip" userId="639e86b470ec0ccf" providerId="LiveId" clId="{886F9918-2E10-45DF-A7BD-7E37776A741C}" dt="2023-11-02T06:49:01.955" v="2628" actId="207"/>
          <ac:spMkLst>
            <pc:docMk/>
            <pc:sldMk cId="2358870172" sldId="289"/>
            <ac:spMk id="24" creationId="{974A9851-D2DD-15B8-0CB0-B0F20E55A4FD}"/>
          </ac:spMkLst>
        </pc:spChg>
        <pc:picChg chg="add mod">
          <ac:chgData name="Khwanchat Wongjantip" userId="639e86b470ec0ccf" providerId="LiveId" clId="{886F9918-2E10-45DF-A7BD-7E37776A741C}" dt="2023-11-02T06:42:17.794" v="2504" actId="1076"/>
          <ac:picMkLst>
            <pc:docMk/>
            <pc:sldMk cId="2358870172" sldId="289"/>
            <ac:picMk id="1026" creationId="{8A2717DF-BB6E-2E39-7F04-8C8ED080075A}"/>
          </ac:picMkLst>
        </pc:picChg>
      </pc:sldChg>
      <pc:sldChg chg="delSp modSp add mod">
        <pc:chgData name="Khwanchat Wongjantip" userId="639e86b470ec0ccf" providerId="LiveId" clId="{886F9918-2E10-45DF-A7BD-7E37776A741C}" dt="2023-11-02T07:12:15.963" v="3294" actId="207"/>
        <pc:sldMkLst>
          <pc:docMk/>
          <pc:sldMk cId="2941167775" sldId="290"/>
        </pc:sldMkLst>
        <pc:spChg chg="mod">
          <ac:chgData name="Khwanchat Wongjantip" userId="639e86b470ec0ccf" providerId="LiveId" clId="{886F9918-2E10-45DF-A7BD-7E37776A741C}" dt="2023-11-02T07:12:15.963" v="3294" actId="207"/>
          <ac:spMkLst>
            <pc:docMk/>
            <pc:sldMk cId="2941167775" sldId="290"/>
            <ac:spMk id="24" creationId="{974A9851-D2DD-15B8-0CB0-B0F20E55A4FD}"/>
          </ac:spMkLst>
        </pc:spChg>
        <pc:picChg chg="del">
          <ac:chgData name="Khwanchat Wongjantip" userId="639e86b470ec0ccf" providerId="LiveId" clId="{886F9918-2E10-45DF-A7BD-7E37776A741C}" dt="2023-11-02T06:49:04.484" v="2629" actId="478"/>
          <ac:picMkLst>
            <pc:docMk/>
            <pc:sldMk cId="2941167775" sldId="290"/>
            <ac:picMk id="1026" creationId="{8A2717DF-BB6E-2E39-7F04-8C8ED080075A}"/>
          </ac:picMkLst>
        </pc:picChg>
      </pc:sldChg>
      <pc:sldChg chg="modSp add mod ord">
        <pc:chgData name="Khwanchat Wongjantip" userId="639e86b470ec0ccf" providerId="LiveId" clId="{886F9918-2E10-45DF-A7BD-7E37776A741C}" dt="2023-11-02T07:02:14.582" v="3023" actId="20577"/>
        <pc:sldMkLst>
          <pc:docMk/>
          <pc:sldMk cId="2558327022" sldId="291"/>
        </pc:sldMkLst>
        <pc:spChg chg="mod">
          <ac:chgData name="Khwanchat Wongjantip" userId="639e86b470ec0ccf" providerId="LiveId" clId="{886F9918-2E10-45DF-A7BD-7E37776A741C}" dt="2023-11-02T07:02:14.582" v="3023" actId="20577"/>
          <ac:spMkLst>
            <pc:docMk/>
            <pc:sldMk cId="2558327022" sldId="291"/>
            <ac:spMk id="24" creationId="{974A9851-D2DD-15B8-0CB0-B0F20E55A4FD}"/>
          </ac:spMkLst>
        </pc:spChg>
      </pc:sldChg>
      <pc:sldChg chg="addSp delSp modSp add mod">
        <pc:chgData name="Khwanchat Wongjantip" userId="639e86b470ec0ccf" providerId="LiveId" clId="{886F9918-2E10-45DF-A7BD-7E37776A741C}" dt="2023-11-02T07:18:27.222" v="3929" actId="2164"/>
        <pc:sldMkLst>
          <pc:docMk/>
          <pc:sldMk cId="1916127701" sldId="292"/>
        </pc:sldMkLst>
        <pc:spChg chg="mod">
          <ac:chgData name="Khwanchat Wongjantip" userId="639e86b470ec0ccf" providerId="LiveId" clId="{886F9918-2E10-45DF-A7BD-7E37776A741C}" dt="2023-11-02T07:13:32.229" v="3377" actId="14100"/>
          <ac:spMkLst>
            <pc:docMk/>
            <pc:sldMk cId="1916127701" sldId="292"/>
            <ac:spMk id="2" creationId="{E5F191A4-7839-4F63-B17C-7C366C59488C}"/>
          </ac:spMkLst>
        </pc:spChg>
        <pc:spChg chg="add del mod">
          <ac:chgData name="Khwanchat Wongjantip" userId="639e86b470ec0ccf" providerId="LiveId" clId="{886F9918-2E10-45DF-A7BD-7E37776A741C}" dt="2023-11-02T07:14:07.572" v="3382" actId="3680"/>
          <ac:spMkLst>
            <pc:docMk/>
            <pc:sldMk cId="1916127701" sldId="292"/>
            <ac:spMk id="4" creationId="{9E73ED42-14E2-DEC8-20F2-5368D8DA4ECE}"/>
          </ac:spMkLst>
        </pc:spChg>
        <pc:spChg chg="del mod">
          <ac:chgData name="Khwanchat Wongjantip" userId="639e86b470ec0ccf" providerId="LiveId" clId="{886F9918-2E10-45DF-A7BD-7E37776A741C}" dt="2023-11-02T07:13:21.661" v="3374" actId="478"/>
          <ac:spMkLst>
            <pc:docMk/>
            <pc:sldMk cId="1916127701" sldId="292"/>
            <ac:spMk id="24" creationId="{974A9851-D2DD-15B8-0CB0-B0F20E55A4FD}"/>
          </ac:spMkLst>
        </pc:spChg>
        <pc:graphicFrameChg chg="add del mod ord modGraphic">
          <ac:chgData name="Khwanchat Wongjantip" userId="639e86b470ec0ccf" providerId="LiveId" clId="{886F9918-2E10-45DF-A7BD-7E37776A741C}" dt="2023-11-02T07:14:03.699" v="3381" actId="3680"/>
          <ac:graphicFrameMkLst>
            <pc:docMk/>
            <pc:sldMk cId="1916127701" sldId="292"/>
            <ac:graphicFrameMk id="5" creationId="{28EE82D4-60F7-41A3-15CC-7286D140B46A}"/>
          </ac:graphicFrameMkLst>
        </pc:graphicFrameChg>
        <pc:graphicFrameChg chg="add mod ord modGraphic">
          <ac:chgData name="Khwanchat Wongjantip" userId="639e86b470ec0ccf" providerId="LiveId" clId="{886F9918-2E10-45DF-A7BD-7E37776A741C}" dt="2023-11-02T07:18:27.222" v="3929" actId="2164"/>
          <ac:graphicFrameMkLst>
            <pc:docMk/>
            <pc:sldMk cId="1916127701" sldId="292"/>
            <ac:graphicFrameMk id="6" creationId="{2805A687-1AD3-3079-3906-5D1B8F0A9B71}"/>
          </ac:graphicFrameMkLst>
        </pc:graphicFrameChg>
      </pc:sldChg>
      <pc:sldChg chg="addSp delSp modSp add mod">
        <pc:chgData name="Khwanchat Wongjantip" userId="639e86b470ec0ccf" providerId="LiveId" clId="{886F9918-2E10-45DF-A7BD-7E37776A741C}" dt="2023-11-02T07:28:02.629" v="4743" actId="2164"/>
        <pc:sldMkLst>
          <pc:docMk/>
          <pc:sldMk cId="1904783826" sldId="293"/>
        </pc:sldMkLst>
        <pc:spChg chg="mod">
          <ac:chgData name="Khwanchat Wongjantip" userId="639e86b470ec0ccf" providerId="LiveId" clId="{886F9918-2E10-45DF-A7BD-7E37776A741C}" dt="2023-11-02T07:13:36.198" v="3378" actId="14100"/>
          <ac:spMkLst>
            <pc:docMk/>
            <pc:sldMk cId="1904783826" sldId="293"/>
            <ac:spMk id="2" creationId="{E5F191A4-7839-4F63-B17C-7C366C59488C}"/>
          </ac:spMkLst>
        </pc:spChg>
        <pc:spChg chg="del">
          <ac:chgData name="Khwanchat Wongjantip" userId="639e86b470ec0ccf" providerId="LiveId" clId="{886F9918-2E10-45DF-A7BD-7E37776A741C}" dt="2023-11-02T07:18:20.548" v="3927"/>
          <ac:spMkLst>
            <pc:docMk/>
            <pc:sldMk cId="1904783826" sldId="293"/>
            <ac:spMk id="4" creationId="{9E73ED42-14E2-DEC8-20F2-5368D8DA4ECE}"/>
          </ac:spMkLst>
        </pc:spChg>
        <pc:graphicFrameChg chg="add mod modGraphic">
          <ac:chgData name="Khwanchat Wongjantip" userId="639e86b470ec0ccf" providerId="LiveId" clId="{886F9918-2E10-45DF-A7BD-7E37776A741C}" dt="2023-11-02T07:28:02.629" v="4743" actId="2164"/>
          <ac:graphicFrameMkLst>
            <pc:docMk/>
            <pc:sldMk cId="1904783826" sldId="293"/>
            <ac:graphicFrameMk id="3" creationId="{0680E5EE-3713-B797-A5FC-4C2907085C47}"/>
          </ac:graphicFrameMkLst>
        </pc:graphicFrameChg>
      </pc:sldChg>
      <pc:sldChg chg="addSp delSp modSp add mod">
        <pc:chgData name="Khwanchat Wongjantip" userId="639e86b470ec0ccf" providerId="LiveId" clId="{886F9918-2E10-45DF-A7BD-7E37776A741C}" dt="2023-11-02T07:27:56.820" v="4742"/>
        <pc:sldMkLst>
          <pc:docMk/>
          <pc:sldMk cId="3067192457" sldId="294"/>
        </pc:sldMkLst>
        <pc:spChg chg="mod">
          <ac:chgData name="Khwanchat Wongjantip" userId="639e86b470ec0ccf" providerId="LiveId" clId="{886F9918-2E10-45DF-A7BD-7E37776A741C}" dt="2023-11-02T07:13:39.408" v="3379" actId="14100"/>
          <ac:spMkLst>
            <pc:docMk/>
            <pc:sldMk cId="3067192457" sldId="294"/>
            <ac:spMk id="2" creationId="{E5F191A4-7839-4F63-B17C-7C366C59488C}"/>
          </ac:spMkLst>
        </pc:spChg>
        <pc:spChg chg="del">
          <ac:chgData name="Khwanchat Wongjantip" userId="639e86b470ec0ccf" providerId="LiveId" clId="{886F9918-2E10-45DF-A7BD-7E37776A741C}" dt="2023-11-02T07:18:23.578" v="3928"/>
          <ac:spMkLst>
            <pc:docMk/>
            <pc:sldMk cId="3067192457" sldId="294"/>
            <ac:spMk id="4" creationId="{9E73ED42-14E2-DEC8-20F2-5368D8DA4ECE}"/>
          </ac:spMkLst>
        </pc:spChg>
        <pc:graphicFrameChg chg="add mod modGraphic">
          <ac:chgData name="Khwanchat Wongjantip" userId="639e86b470ec0ccf" providerId="LiveId" clId="{886F9918-2E10-45DF-A7BD-7E37776A741C}" dt="2023-11-02T07:27:56.820" v="4742"/>
          <ac:graphicFrameMkLst>
            <pc:docMk/>
            <pc:sldMk cId="3067192457" sldId="294"/>
            <ac:graphicFrameMk id="3" creationId="{1AF21BF0-ABED-24E3-C0DC-C6DE20F450C9}"/>
          </ac:graphicFrameMkLst>
        </pc:graphicFrameChg>
      </pc:sldChg>
      <pc:sldChg chg="modSp add mod">
        <pc:chgData name="Khwanchat Wongjantip" userId="639e86b470ec0ccf" providerId="LiveId" clId="{886F9918-2E10-45DF-A7BD-7E37776A741C}" dt="2023-11-02T07:34:29.439" v="5358" actId="207"/>
        <pc:sldMkLst>
          <pc:docMk/>
          <pc:sldMk cId="2615268192" sldId="295"/>
        </pc:sldMkLst>
        <pc:spChg chg="mod">
          <ac:chgData name="Khwanchat Wongjantip" userId="639e86b470ec0ccf" providerId="LiveId" clId="{886F9918-2E10-45DF-A7BD-7E37776A741C}" dt="2023-11-02T07:28:57.329" v="4770" actId="20577"/>
          <ac:spMkLst>
            <pc:docMk/>
            <pc:sldMk cId="2615268192" sldId="295"/>
            <ac:spMk id="2" creationId="{E5F191A4-7839-4F63-B17C-7C366C59488C}"/>
          </ac:spMkLst>
        </pc:spChg>
        <pc:spChg chg="mod">
          <ac:chgData name="Khwanchat Wongjantip" userId="639e86b470ec0ccf" providerId="LiveId" clId="{886F9918-2E10-45DF-A7BD-7E37776A741C}" dt="2023-11-02T07:34:29.439" v="5358" actId="207"/>
          <ac:spMkLst>
            <pc:docMk/>
            <pc:sldMk cId="2615268192" sldId="295"/>
            <ac:spMk id="24" creationId="{974A9851-D2DD-15B8-0CB0-B0F20E55A4FD}"/>
          </ac:spMkLst>
        </pc:spChg>
      </pc:sldChg>
      <pc:sldChg chg="modSp add mod">
        <pc:chgData name="Khwanchat Wongjantip" userId="639e86b470ec0ccf" providerId="LiveId" clId="{886F9918-2E10-45DF-A7BD-7E37776A741C}" dt="2023-11-02T07:39:05.775" v="5843" actId="20577"/>
        <pc:sldMkLst>
          <pc:docMk/>
          <pc:sldMk cId="3286896007" sldId="296"/>
        </pc:sldMkLst>
        <pc:spChg chg="mod">
          <ac:chgData name="Khwanchat Wongjantip" userId="639e86b470ec0ccf" providerId="LiveId" clId="{886F9918-2E10-45DF-A7BD-7E37776A741C}" dt="2023-11-02T07:39:05.775" v="5843" actId="20577"/>
          <ac:spMkLst>
            <pc:docMk/>
            <pc:sldMk cId="3286896007" sldId="296"/>
            <ac:spMk id="24" creationId="{974A9851-D2DD-15B8-0CB0-B0F20E55A4FD}"/>
          </ac:spMkLst>
        </pc:spChg>
      </pc:sldChg>
      <pc:sldChg chg="addSp delSp modSp add mod">
        <pc:chgData name="Khwanchat Wongjantip" userId="639e86b470ec0ccf" providerId="LiveId" clId="{886F9918-2E10-45DF-A7BD-7E37776A741C}" dt="2023-11-02T07:44:17.962" v="5880" actId="122"/>
        <pc:sldMkLst>
          <pc:docMk/>
          <pc:sldMk cId="845056084" sldId="297"/>
        </pc:sldMkLst>
        <pc:spChg chg="del">
          <ac:chgData name="Khwanchat Wongjantip" userId="639e86b470ec0ccf" providerId="LiveId" clId="{886F9918-2E10-45DF-A7BD-7E37776A741C}" dt="2023-11-02T07:41:27.226" v="5846" actId="478"/>
          <ac:spMkLst>
            <pc:docMk/>
            <pc:sldMk cId="845056084" sldId="297"/>
            <ac:spMk id="2" creationId="{E5F191A4-7839-4F63-B17C-7C366C59488C}"/>
          </ac:spMkLst>
        </pc:spChg>
        <pc:spChg chg="add mod">
          <ac:chgData name="Khwanchat Wongjantip" userId="639e86b470ec0ccf" providerId="LiveId" clId="{886F9918-2E10-45DF-A7BD-7E37776A741C}" dt="2023-11-02T07:44:17.962" v="5880" actId="122"/>
          <ac:spMkLst>
            <pc:docMk/>
            <pc:sldMk cId="845056084" sldId="297"/>
            <ac:spMk id="4" creationId="{74D2F33E-75EE-6DC7-135E-2048E619BD78}"/>
          </ac:spMkLst>
        </pc:spChg>
        <pc:spChg chg="add mod">
          <ac:chgData name="Khwanchat Wongjantip" userId="639e86b470ec0ccf" providerId="LiveId" clId="{886F9918-2E10-45DF-A7BD-7E37776A741C}" dt="2023-11-02T07:41:27.226" v="5846" actId="478"/>
          <ac:spMkLst>
            <pc:docMk/>
            <pc:sldMk cId="845056084" sldId="297"/>
            <ac:spMk id="6" creationId="{EB4FDFB4-B812-2342-09A0-9ECE7A452ACA}"/>
          </ac:spMkLst>
        </pc:spChg>
        <pc:spChg chg="del">
          <ac:chgData name="Khwanchat Wongjantip" userId="639e86b470ec0ccf" providerId="LiveId" clId="{886F9918-2E10-45DF-A7BD-7E37776A741C}" dt="2023-11-02T07:41:23.911" v="5845" actId="478"/>
          <ac:spMkLst>
            <pc:docMk/>
            <pc:sldMk cId="845056084" sldId="297"/>
            <ac:spMk id="24" creationId="{974A9851-D2DD-15B8-0CB0-B0F20E55A4FD}"/>
          </ac:spMkLst>
        </pc:spChg>
        <pc:picChg chg="add mod">
          <ac:chgData name="Khwanchat Wongjantip" userId="639e86b470ec0ccf" providerId="LiveId" clId="{886F9918-2E10-45DF-A7BD-7E37776A741C}" dt="2023-11-02T07:44:11.264" v="5878" actId="1076"/>
          <ac:picMkLst>
            <pc:docMk/>
            <pc:sldMk cId="845056084" sldId="297"/>
            <ac:picMk id="3074" creationId="{650F6175-072E-90E4-4896-FAF618A64C61}"/>
          </ac:picMkLst>
        </pc:picChg>
      </pc:sldChg>
      <pc:sldChg chg="add del">
        <pc:chgData name="Khwanchat Wongjantip" userId="639e86b470ec0ccf" providerId="LiveId" clId="{886F9918-2E10-45DF-A7BD-7E37776A741C}" dt="2023-11-02T07:41:29.867" v="5848"/>
        <pc:sldMkLst>
          <pc:docMk/>
          <pc:sldMk cId="194015610" sldId="298"/>
        </pc:sldMkLst>
      </pc:sldChg>
      <pc:sldChg chg="modSp add mod ord">
        <pc:chgData name="Khwanchat Wongjantip" userId="639e86b470ec0ccf" providerId="LiveId" clId="{886F9918-2E10-45DF-A7BD-7E37776A741C}" dt="2023-11-02T07:55:13.255" v="7052" actId="207"/>
        <pc:sldMkLst>
          <pc:docMk/>
          <pc:sldMk cId="2992250720" sldId="298"/>
        </pc:sldMkLst>
        <pc:spChg chg="mod">
          <ac:chgData name="Khwanchat Wongjantip" userId="639e86b470ec0ccf" providerId="LiveId" clId="{886F9918-2E10-45DF-A7BD-7E37776A741C}" dt="2023-11-02T07:44:41.512" v="5918" actId="20577"/>
          <ac:spMkLst>
            <pc:docMk/>
            <pc:sldMk cId="2992250720" sldId="298"/>
            <ac:spMk id="2" creationId="{E5F191A4-7839-4F63-B17C-7C366C59488C}"/>
          </ac:spMkLst>
        </pc:spChg>
        <pc:spChg chg="mod">
          <ac:chgData name="Khwanchat Wongjantip" userId="639e86b470ec0ccf" providerId="LiveId" clId="{886F9918-2E10-45DF-A7BD-7E37776A741C}" dt="2023-11-02T07:55:13.255" v="7052" actId="207"/>
          <ac:spMkLst>
            <pc:docMk/>
            <pc:sldMk cId="2992250720" sldId="298"/>
            <ac:spMk id="24" creationId="{974A9851-D2DD-15B8-0CB0-B0F20E55A4FD}"/>
          </ac:spMkLst>
        </pc:spChg>
      </pc:sldChg>
      <pc:sldChg chg="addSp delSp modSp add mod">
        <pc:chgData name="Khwanchat Wongjantip" userId="639e86b470ec0ccf" providerId="LiveId" clId="{886F9918-2E10-45DF-A7BD-7E37776A741C}" dt="2023-11-02T07:55:17.644" v="7053" actId="207"/>
        <pc:sldMkLst>
          <pc:docMk/>
          <pc:sldMk cId="2885617932" sldId="299"/>
        </pc:sldMkLst>
        <pc:spChg chg="add del mod">
          <ac:chgData name="Khwanchat Wongjantip" userId="639e86b470ec0ccf" providerId="LiveId" clId="{886F9918-2E10-45DF-A7BD-7E37776A741C}" dt="2023-11-02T07:54:46.189" v="7015"/>
          <ac:spMkLst>
            <pc:docMk/>
            <pc:sldMk cId="2885617932" sldId="299"/>
            <ac:spMk id="3" creationId="{455330D6-9F8F-E2AF-24FA-58B2147AC5E9}"/>
          </ac:spMkLst>
        </pc:spChg>
        <pc:spChg chg="mod">
          <ac:chgData name="Khwanchat Wongjantip" userId="639e86b470ec0ccf" providerId="LiveId" clId="{886F9918-2E10-45DF-A7BD-7E37776A741C}" dt="2023-11-02T07:55:17.644" v="7053" actId="207"/>
          <ac:spMkLst>
            <pc:docMk/>
            <pc:sldMk cId="2885617932" sldId="299"/>
            <ac:spMk id="24" creationId="{974A9851-D2DD-15B8-0CB0-B0F20E55A4FD}"/>
          </ac:spMkLst>
        </pc:spChg>
      </pc:sldChg>
      <pc:sldChg chg="modSp add mod">
        <pc:chgData name="Khwanchat Wongjantip" userId="639e86b470ec0ccf" providerId="LiveId" clId="{886F9918-2E10-45DF-A7BD-7E37776A741C}" dt="2023-11-02T08:00:30.925" v="7700" actId="207"/>
        <pc:sldMkLst>
          <pc:docMk/>
          <pc:sldMk cId="2814838817" sldId="300"/>
        </pc:sldMkLst>
        <pc:spChg chg="mod">
          <ac:chgData name="Khwanchat Wongjantip" userId="639e86b470ec0ccf" providerId="LiveId" clId="{886F9918-2E10-45DF-A7BD-7E37776A741C}" dt="2023-11-02T08:00:30.925" v="7700" actId="207"/>
          <ac:spMkLst>
            <pc:docMk/>
            <pc:sldMk cId="2814838817" sldId="300"/>
            <ac:spMk id="24" creationId="{974A9851-D2DD-15B8-0CB0-B0F20E55A4FD}"/>
          </ac:spMkLst>
        </pc:spChg>
      </pc:sldChg>
      <pc:sldChg chg="addSp delSp modSp add mod">
        <pc:chgData name="Khwanchat Wongjantip" userId="639e86b470ec0ccf" providerId="LiveId" clId="{886F9918-2E10-45DF-A7BD-7E37776A741C}" dt="2023-11-02T08:09:12.768" v="8425" actId="20577"/>
        <pc:sldMkLst>
          <pc:docMk/>
          <pc:sldMk cId="3340470961" sldId="301"/>
        </pc:sldMkLst>
        <pc:spChg chg="mod">
          <ac:chgData name="Khwanchat Wongjantip" userId="639e86b470ec0ccf" providerId="LiveId" clId="{886F9918-2E10-45DF-A7BD-7E37776A741C}" dt="2023-11-02T08:03:30.426" v="7735" actId="20577"/>
          <ac:spMkLst>
            <pc:docMk/>
            <pc:sldMk cId="3340470961" sldId="301"/>
            <ac:spMk id="2" creationId="{E5F191A4-7839-4F63-B17C-7C366C59488C}"/>
          </ac:spMkLst>
        </pc:spChg>
        <pc:spChg chg="add del mod">
          <ac:chgData name="Khwanchat Wongjantip" userId="639e86b470ec0ccf" providerId="LiveId" clId="{886F9918-2E10-45DF-A7BD-7E37776A741C}" dt="2023-11-02T08:03:45.571" v="7737" actId="3680"/>
          <ac:spMkLst>
            <pc:docMk/>
            <pc:sldMk cId="3340470961" sldId="301"/>
            <ac:spMk id="4" creationId="{A8F9525F-CE09-F597-F9D3-A53CEEE85A14}"/>
          </ac:spMkLst>
        </pc:spChg>
        <pc:spChg chg="del">
          <ac:chgData name="Khwanchat Wongjantip" userId="639e86b470ec0ccf" providerId="LiveId" clId="{886F9918-2E10-45DF-A7BD-7E37776A741C}" dt="2023-11-02T08:03:34.185" v="7736" actId="478"/>
          <ac:spMkLst>
            <pc:docMk/>
            <pc:sldMk cId="3340470961" sldId="301"/>
            <ac:spMk id="24" creationId="{974A9851-D2DD-15B8-0CB0-B0F20E55A4FD}"/>
          </ac:spMkLst>
        </pc:spChg>
        <pc:graphicFrameChg chg="add mod ord modGraphic">
          <ac:chgData name="Khwanchat Wongjantip" userId="639e86b470ec0ccf" providerId="LiveId" clId="{886F9918-2E10-45DF-A7BD-7E37776A741C}" dt="2023-11-02T08:09:12.768" v="8425" actId="20577"/>
          <ac:graphicFrameMkLst>
            <pc:docMk/>
            <pc:sldMk cId="3340470961" sldId="301"/>
            <ac:graphicFrameMk id="5" creationId="{C557E850-4FA4-3A68-D2B7-FD5C3A8414CE}"/>
          </ac:graphicFrameMkLst>
        </pc:graphicFrameChg>
      </pc:sldChg>
      <pc:sldChg chg="modSp add mod">
        <pc:chgData name="Khwanchat Wongjantip" userId="639e86b470ec0ccf" providerId="LiveId" clId="{886F9918-2E10-45DF-A7BD-7E37776A741C}" dt="2023-11-02T08:15:20.279" v="8966" actId="122"/>
        <pc:sldMkLst>
          <pc:docMk/>
          <pc:sldMk cId="3299954665" sldId="302"/>
        </pc:sldMkLst>
        <pc:spChg chg="mod">
          <ac:chgData name="Khwanchat Wongjantip" userId="639e86b470ec0ccf" providerId="LiveId" clId="{886F9918-2E10-45DF-A7BD-7E37776A741C}" dt="2023-11-02T08:09:49.310" v="8467" actId="20577"/>
          <ac:spMkLst>
            <pc:docMk/>
            <pc:sldMk cId="3299954665" sldId="302"/>
            <ac:spMk id="2" creationId="{E5F191A4-7839-4F63-B17C-7C366C59488C}"/>
          </ac:spMkLst>
        </pc:spChg>
        <pc:graphicFrameChg chg="mod modGraphic">
          <ac:chgData name="Khwanchat Wongjantip" userId="639e86b470ec0ccf" providerId="LiveId" clId="{886F9918-2E10-45DF-A7BD-7E37776A741C}" dt="2023-11-02T08:15:20.279" v="8966" actId="122"/>
          <ac:graphicFrameMkLst>
            <pc:docMk/>
            <pc:sldMk cId="3299954665" sldId="302"/>
            <ac:graphicFrameMk id="5" creationId="{C557E850-4FA4-3A68-D2B7-FD5C3A8414C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190EA-5EEC-4300-B6AE-D9734C6C648E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3A6F-DEFA-45E0-9496-BEE7C2C6F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11/19/2024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27705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575404"/>
            <a:ext cx="9857014" cy="62160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rtA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3"/>
            <a:ext cx="9779182" cy="389054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8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0"/>
            <a:ext cx="9779183" cy="1706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1785669"/>
            <a:ext cx="9779182" cy="4278702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EBCFC05-28F2-ED12-5DAE-0D1A11FE8A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6813" y="2023984"/>
            <a:ext cx="4664075" cy="46905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0"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528203"/>
            <a:ext cx="4663440" cy="28286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1487DE67-2E54-8713-8739-3604335870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3235" y="2023984"/>
            <a:ext cx="4664075" cy="46905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0"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528203"/>
            <a:ext cx="4663440" cy="28286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9F46B00-4AE8-52A2-6926-FC2F5DD1F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364" y="0"/>
            <a:ext cx="12194364" cy="6858000"/>
            <a:chOff x="-2364" y="0"/>
            <a:chExt cx="12194364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rot="5400000">
              <a:off x="8580896" y="0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>
              <a:off x="-2364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 rot="5400000" flipH="1">
              <a:off x="11258144" y="5924144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2587417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794B347-3274-3D51-85DF-4203550047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6813" y="2020329"/>
            <a:ext cx="3219450" cy="46893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1" y="2526318"/>
            <a:ext cx="3218688" cy="28286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AAFFF32-276A-0586-D4FD-02CA694F31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3787" y="2020329"/>
            <a:ext cx="3173279" cy="46893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3787" y="2526318"/>
            <a:ext cx="3173279" cy="28286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DD55F25-7BEF-26A6-157A-97540EC739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0082" y="2018581"/>
            <a:ext cx="3173279" cy="46893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800" b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00082" y="2526318"/>
            <a:ext cx="3173279" cy="28286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57414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17467"/>
            <a:ext cx="9779182" cy="3366815"/>
          </a:xfrm>
        </p:spPr>
        <p:txBody>
          <a:bodyPr>
            <a:norm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7492" y="2653167"/>
            <a:ext cx="9779183" cy="343648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D71EB95-DE30-3F1F-F9EC-DA4858055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4826" y="1071418"/>
            <a:ext cx="7342348" cy="3423380"/>
          </a:xfr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2837" y="1071418"/>
            <a:ext cx="1364297" cy="1740788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19153" y="3295278"/>
            <a:ext cx="1364297" cy="1690799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22389" y="4599720"/>
            <a:ext cx="3511550" cy="853643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F76E36-451C-4A7D-4E26-8AB78D34D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57012" y="-1664"/>
            <a:ext cx="2334989" cy="6859664"/>
            <a:chOff x="9857012" y="-1664"/>
            <a:chExt cx="2334989" cy="6859664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AB3BC7E-B34F-EF47-B125-1574C5484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 flipV="1">
              <a:off x="9499940" y="355410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CBC82D0-4F72-C649-8B7F-D4B087957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10866436" y="1879977"/>
              <a:ext cx="1325563" cy="1325563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383F23A-D872-2A4C-B386-A9D269BE6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024507" y="-1664"/>
              <a:ext cx="1167494" cy="1881641"/>
            </a:xfrm>
            <a:custGeom>
              <a:avLst/>
              <a:gdLst>
                <a:gd name="connsiteX0" fmla="*/ 1167473 w 1167494"/>
                <a:gd name="connsiteY0" fmla="*/ 0 h 1881641"/>
                <a:gd name="connsiteX1" fmla="*/ 1167493 w 1167494"/>
                <a:gd name="connsiteY1" fmla="*/ 0 h 1881641"/>
                <a:gd name="connsiteX2" fmla="*/ 1167493 w 1167494"/>
                <a:gd name="connsiteY2" fmla="*/ 714148 h 1881641"/>
                <a:gd name="connsiteX3" fmla="*/ 1166666 w 1167494"/>
                <a:gd name="connsiteY3" fmla="*/ 730534 h 1881641"/>
                <a:gd name="connsiteX4" fmla="*/ 1167494 w 1167494"/>
                <a:gd name="connsiteY4" fmla="*/ 730534 h 1881641"/>
                <a:gd name="connsiteX5" fmla="*/ 1167494 w 1167494"/>
                <a:gd name="connsiteY5" fmla="*/ 1378059 h 1881641"/>
                <a:gd name="connsiteX6" fmla="*/ 1167493 w 1167494"/>
                <a:gd name="connsiteY6" fmla="*/ 1378059 h 1881641"/>
                <a:gd name="connsiteX7" fmla="*/ 1167493 w 1167494"/>
                <a:gd name="connsiteY7" fmla="*/ 1881641 h 1881641"/>
                <a:gd name="connsiteX8" fmla="*/ 0 w 1167494"/>
                <a:gd name="connsiteY8" fmla="*/ 1881641 h 1881641"/>
                <a:gd name="connsiteX9" fmla="*/ 0 w 1167494"/>
                <a:gd name="connsiteY9" fmla="*/ 1234116 h 1881641"/>
                <a:gd name="connsiteX10" fmla="*/ 0 w 1167494"/>
                <a:gd name="connsiteY10" fmla="*/ 1167492 h 1881641"/>
                <a:gd name="connsiteX11" fmla="*/ 1048124 w 1167494"/>
                <a:gd name="connsiteY11" fmla="*/ 6027 h 188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7494" h="1881641">
                  <a:moveTo>
                    <a:pt x="1167473" y="0"/>
                  </a:moveTo>
                  <a:lnTo>
                    <a:pt x="1167493" y="0"/>
                  </a:lnTo>
                  <a:lnTo>
                    <a:pt x="1167493" y="714148"/>
                  </a:lnTo>
                  <a:lnTo>
                    <a:pt x="1166666" y="730534"/>
                  </a:lnTo>
                  <a:lnTo>
                    <a:pt x="1167494" y="730534"/>
                  </a:lnTo>
                  <a:lnTo>
                    <a:pt x="1167494" y="1378059"/>
                  </a:lnTo>
                  <a:lnTo>
                    <a:pt x="1167493" y="1378059"/>
                  </a:lnTo>
                  <a:lnTo>
                    <a:pt x="1167493" y="1881641"/>
                  </a:lnTo>
                  <a:lnTo>
                    <a:pt x="0" y="1881641"/>
                  </a:lnTo>
                  <a:lnTo>
                    <a:pt x="0" y="1234116"/>
                  </a:lnTo>
                  <a:lnTo>
                    <a:pt x="0" y="1167492"/>
                  </a:lnTo>
                  <a:cubicBezTo>
                    <a:pt x="0" y="563002"/>
                    <a:pt x="459408" y="65814"/>
                    <a:pt x="1048124" y="60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221FFDB-AAE2-5943-97A1-82D66AE0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334091" y="2737752"/>
              <a:ext cx="1380830" cy="138083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E58EEF7-63CA-A845-BAC4-9D3BE0591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6200000" flipH="1">
              <a:off x="10667432" y="5333432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57A4624-D8ED-2E4B-AF8C-00DFA6A72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V="1">
              <a:off x="9857012" y="3651505"/>
              <a:ext cx="1325563" cy="1325563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F312EF8-91BE-5946-BE31-8CFE107A2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 flipV="1">
              <a:off x="9857013" y="4976359"/>
              <a:ext cx="1167494" cy="1881641"/>
            </a:xfrm>
            <a:custGeom>
              <a:avLst/>
              <a:gdLst>
                <a:gd name="connsiteX0" fmla="*/ 1167473 w 1167494"/>
                <a:gd name="connsiteY0" fmla="*/ 0 h 1881641"/>
                <a:gd name="connsiteX1" fmla="*/ 1167493 w 1167494"/>
                <a:gd name="connsiteY1" fmla="*/ 0 h 1881641"/>
                <a:gd name="connsiteX2" fmla="*/ 1167493 w 1167494"/>
                <a:gd name="connsiteY2" fmla="*/ 714148 h 1881641"/>
                <a:gd name="connsiteX3" fmla="*/ 1166666 w 1167494"/>
                <a:gd name="connsiteY3" fmla="*/ 730534 h 1881641"/>
                <a:gd name="connsiteX4" fmla="*/ 1167494 w 1167494"/>
                <a:gd name="connsiteY4" fmla="*/ 730534 h 1881641"/>
                <a:gd name="connsiteX5" fmla="*/ 1167494 w 1167494"/>
                <a:gd name="connsiteY5" fmla="*/ 1378059 h 1881641"/>
                <a:gd name="connsiteX6" fmla="*/ 1167493 w 1167494"/>
                <a:gd name="connsiteY6" fmla="*/ 1378059 h 1881641"/>
                <a:gd name="connsiteX7" fmla="*/ 1167493 w 1167494"/>
                <a:gd name="connsiteY7" fmla="*/ 1881641 h 1881641"/>
                <a:gd name="connsiteX8" fmla="*/ 0 w 1167494"/>
                <a:gd name="connsiteY8" fmla="*/ 1881641 h 1881641"/>
                <a:gd name="connsiteX9" fmla="*/ 0 w 1167494"/>
                <a:gd name="connsiteY9" fmla="*/ 1234116 h 1881641"/>
                <a:gd name="connsiteX10" fmla="*/ 0 w 1167494"/>
                <a:gd name="connsiteY10" fmla="*/ 1167492 h 1881641"/>
                <a:gd name="connsiteX11" fmla="*/ 1048124 w 1167494"/>
                <a:gd name="connsiteY11" fmla="*/ 6027 h 188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7494" h="1881641">
                  <a:moveTo>
                    <a:pt x="1167473" y="0"/>
                  </a:moveTo>
                  <a:lnTo>
                    <a:pt x="1167493" y="0"/>
                  </a:lnTo>
                  <a:lnTo>
                    <a:pt x="1167493" y="714148"/>
                  </a:lnTo>
                  <a:lnTo>
                    <a:pt x="1166666" y="730534"/>
                  </a:lnTo>
                  <a:lnTo>
                    <a:pt x="1167494" y="730534"/>
                  </a:lnTo>
                  <a:lnTo>
                    <a:pt x="1167494" y="1378059"/>
                  </a:lnTo>
                  <a:lnTo>
                    <a:pt x="1167493" y="1378059"/>
                  </a:lnTo>
                  <a:lnTo>
                    <a:pt x="1167493" y="1881641"/>
                  </a:lnTo>
                  <a:lnTo>
                    <a:pt x="0" y="1881641"/>
                  </a:lnTo>
                  <a:lnTo>
                    <a:pt x="0" y="1234116"/>
                  </a:lnTo>
                  <a:lnTo>
                    <a:pt x="0" y="1167492"/>
                  </a:lnTo>
                  <a:cubicBezTo>
                    <a:pt x="0" y="563002"/>
                    <a:pt x="459408" y="65814"/>
                    <a:pt x="1048124" y="60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30" y="136526"/>
            <a:ext cx="8401624" cy="1570038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227758"/>
            <a:ext cx="2281237" cy="546304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5"/>
            <a:ext cx="2281237" cy="62118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223923"/>
            <a:ext cx="2281237" cy="546304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0"/>
            <a:ext cx="2281237" cy="62118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300151"/>
            <a:ext cx="2281237" cy="546304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8"/>
            <a:ext cx="2281237" cy="57147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300151"/>
            <a:ext cx="2281237" cy="546304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8"/>
            <a:ext cx="2281237" cy="57147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430" y="71021"/>
            <a:ext cx="10678142" cy="1635542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0429" y="2068734"/>
            <a:ext cx="904987" cy="905641"/>
          </a:xfrm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663665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663665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663665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663665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663665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663665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663665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663665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663665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663665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663665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663665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663665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663665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663665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663665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7" r:id="rId10"/>
    <p:sldLayoutId id="2147483663" r:id="rId11"/>
    <p:sldLayoutId id="2147483664" r:id="rId12"/>
    <p:sldLayoutId id="2147483665" r:id="rId13"/>
    <p:sldLayoutId id="2147483666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32913"/>
            <a:ext cx="7096933" cy="3277050"/>
          </a:xfrm>
        </p:spPr>
        <p:txBody>
          <a:bodyPr/>
          <a:lstStyle/>
          <a:p>
            <a:r>
              <a:rPr lang="th-TH" dirty="0"/>
              <a:t>การบัญชีภาษีอากร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575404"/>
            <a:ext cx="9857014" cy="621603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บทที่ 2 มาตรฐานการบัญชีเรื่องภาษีเงินได้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ประเภทของความแตกต่างระหว่างกำไรทางบัญชีกับกำไรทางภาษี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46334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ผลแตกต่างระหว่างมูลค่าตามบัญชีของสินทรัพย์และหนี้สิน กับฐานภาษีของสินทรัพย์และหนี้สิน และมีโอกาสในอนาคตที่จะทำให้ฐานภาษีกับมูลค่าตามบัญชีกลับมาเท่ากันในงวดบัญชีต่อๆไป</a:t>
            </a:r>
          </a:p>
          <a:p>
            <a:pPr algn="ctr"/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 </a:t>
            </a: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มูลค่าตามบัญชีของสินทรัพย์หรือหนี้สิน – ฐานภาษีของสินทรัพย์หรือหนี้สิน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สาเหตุของผลแตกต่างชั่วคราวเกิดจาก 3 สาเหตุใหญ่คือ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ผลแตกต่างทางระยะเวลา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ผลแตกต่างที่เกิดขึ้นจากการที่กิจการต้องรับรู้รายการเกี่ยวกับรายได้หรือค่าใช้จ่ายตามมาตรฐานการบัญชีในงวดบัญชีหนึ่ง แต่ต้องรับรู้รายการดังกล่าวตามประมวลรัษฎากรต่างงวดบัญชีกันกับที่รับรู้ตามมาตรฐานการบัญชี ซึ่งอาจเป็นงวดก่อนหน้านั้นหรืองวดบัญชีหลังจากนั้น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ตัวอย่างผลแตกต่างทางระยะเวลา เช่น ค่าใช้จ่ายหนี้สูญหรือหนี้สงสัยจะสูญ การคิดค่าเสื่อมราคาหรือค่าตัดจำหน่าย และการด้อยค่าสินทรัพย์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0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ประเภทของความแตกต่างระหว่างกำไรทางบัญชีกับกำไรทางภาษี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46334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ผลแตกต่างชั่วคราวจากสถานการณ์บางอย่าง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การตีราคาสินทรัพย์ใหม่ และไม่มีรายการปรับปรุงทางภาษีเกิดขึ้น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สินทรัพย์หรือหนี้สินที่ระบุได้ ซึ่งได้มาจากการรวมธุรกิจ โดยทั่วไปกิจการรับรู้ตามมูลค่ายุติธรรมซึ่งเป็นไปตามมาตรฐานการรายงานทางการเงิน ฉบับที่ 3 เรื่องการรวมธุรกิจ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ผลแตกต่างชั่วคราวที่ไม่ใช่ผลแตกต่างทางระยะเวลา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การวัดมูลค่าสินทรัพย์และหนี้สินที่ไม่เป็นตัวเงินของกิจการ โดยใช้สกุลเงินที่ใช้ในการดำเนินงาน แต่กำไรหรือขาดทุนทางภาษีใช้สกุลเงินที่แตกต่าง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การปรับมูลค่าสินทรัพย์และหนี้สินที่ไม่เป็นตัวเงิน ภายใต้มาตรฐานการบัญชี ฉบับที่ 29 เรื่องการรายงานทางการเงินในสภาพเศรษฐกิจที่เงินเฟ้อรุนแรง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56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ประเภทของความแตกต่างระหว่างกำไรทางบัญชีกับกำไรทางภาษี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46334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ผลแตกต่างชั่วคราวแบ่งออกได้เป็น 2 ประเภท คือ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ผลแตกต่างชั่วคราวที่ต้องเสียภาษี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เป็นผลแตกต่างชั่วคราวที่กิจการต้องไปรวมเป็นรายได้ในการคำนวณกำไร (ขาดทุน) ทางภาษีในงวดอนาคต เมื่อกิจการได้รับประโยชน์จากมูลค่าตามบัญชีของสินทรัพย์หรือจ่ายชำระมูลค่าตามบัญชีของหนี้สิน (ซึ่งก็คือหนี้สินภาษีเงินได้รอการตัดบัญชี)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ผลแตกต่างชั่วคราวที่ต้องเสียภาษีเกิดจากกรณีใดกรณีหนึ่งดังต่อไปนี้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มูลค่าตามบัญชีของสินทรัพย์สูงกว่าฐานภาษีของสินทรัพย์ เช่น การตีราคาที่ดิน อาคาร และอุปกรณ์เพิ่มขึ้น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มูลค่าตามบัญชีของหนี้สินต่ำกว่าฐานภาษีของหนี้สิน เช่น ค่าใช้จ่ายในการจัดหาเงินกู้ยืม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เมื่อนำผลแตกต่างชั่วคราวที่ต้องเสียภาษี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x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อัตราภาษี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หนี้สินภาษีเงินได้รอการตัดบัญชี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56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ประเภทของความแตกต่างระหว่างกำไรทางบัญชีกับกำไรทางภาษี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46334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กิจการมีอุปกรณ์ราคาทุนที่ซื้อมา เท่ากับ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200,000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กิจการตีราคาอุปกรณ์เพิ่มมีผลทำให้มูลค่าตามบัญชีเท่ากับ 1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40,000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ค่าเสื่อมราคาสะสมทางภาษี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80,000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อัตราภาษีเงินได้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20%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มูลค่าตามบัญชี</a:t>
            </a:r>
            <a:r>
              <a:rPr lang="en-US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140</a:t>
            </a:r>
            <a:r>
              <a:rPr lang="en-US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000</a:t>
            </a:r>
            <a:endParaRPr lang="en-US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ฐานภาษีของอุปกรณ์	</a:t>
            </a:r>
            <a:r>
              <a:rPr lang="en-US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200</a:t>
            </a:r>
            <a:r>
              <a:rPr lang="en-US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,000 – 80,000 = 120,000</a:t>
            </a:r>
            <a:endParaRPr lang="th-TH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มูลค่าตามบัญชีของอุปกรณ์สูงกว่าฐานภาษีของอุปกรณ์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20,000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ผลแตกต่างชั่วคราวที่ต้องเสียภาษีจึงเกิดขึ้น เพราะ กิจการคาดหมายว่าจะได้รับประโยชน์จากสินทรัพย์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140,000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แต่สามารถนำมาใช้หักกำไรทางภาษีได้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120,000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กิจการจึงมีหนี้สินภาษีเงินได้รอตัดบัญชี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en-US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(140,000 – 120,000) x 20% = 4,000 </a:t>
            </a: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บาท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ซึ่งก็คือจำนวนภาษีเงินได้ที่กิจการต้องจ่ายในอนาคต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35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ประเภทของความแตกต่างระหว่างกำไรทางบัญชีกับกำไรทางภาษี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46334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ผลแตกต่างชั่วคราวแบ่งออกได้เป็น 2 ประเภท คือ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ผลแตกต่างชั่วคราวที่ใช้หักภาษี 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ผลแตกต่างชั่วคราวนำไปหักเป็นค่าใช้จ่าย ในการคำนวณกำไร (ขาดทุน) ทางภาษีสำหรับงวดอนาคต เมื่อกิจการได้รับประโยชน์จากมูลค่าตามบัญชีของสินทรัพย์หรือจ่ายชำระมูลค่าตามบัญชีของหนี้สิน (ซึ่งก็คือสินทรัพย์ภาษีเงินได้รอการตัดบัญชี)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ดังนั้นในปัจจุบันกิจการต้องให้ประโยชน์ทางภาษีให้กรมสรรพากรไปก่อน โดยในอนาคตกิจการสามารถขอคืนหรือขอเครดิตภาษีจากกรมสรรพากร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ผลแตกต่างชั่วคราวที่ใช้หักภาษีจะเกิดขึ้นจากกรณีใดกรณีหนึ่งดังต่อไปนี้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มูลค่าตามบัญชีของสินทรัพย์ต่ำกว่าฐานภาษีของสินทรัพย์ เช่น การตั้งค่าเผื่อหนี้สงสัยจะสูญ การคิดค่าเสื่อมราคาทางบัญชีสูงกว่าทางภาษี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มูลค่าตามบัญชีของหนี้สินสูงกว่าฐานภาษีของหนี้สิน เช่น ประมาณการหนี้สิน เงินมัดจำรับล่วงหน้าจากลูกค้า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เมื่อนำผลแตกต่างชั่วคราวที่ใช้หักภาษี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x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อัตราภาษี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สินทรัพย์ภาษีเงินได้รอการตัดบัญชี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6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ประเภทของความแตกต่างระหว่างกำไรทางบัญชีกับกำไรทางภาษี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46334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กิจการมีประมาณการหนี้สินจากผลประโยชน์พนักงานจำนวน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5,000,000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ค่าใช้จ่ายผลประโยชน์พนักงานนี้ไม่สามารถนำมาหักเป็นรายจ่ายในการคำนวณกำไรทางภาษีได้ จนกว่ากิจการจะได้จ่ายชำระผลประโยชน์ให้พนักงานจริง อัตราภาษี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20%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มูลค่าตามบัญชี</a:t>
            </a:r>
            <a:r>
              <a:rPr lang="en-US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r>
              <a:rPr lang="en-US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,000,000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ฐานภาษีของหนี้สิน	</a:t>
            </a:r>
            <a:r>
              <a:rPr lang="en-US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0</a:t>
            </a:r>
            <a:endParaRPr lang="th-TH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มูลค่าตามบัญชีของหนี้สินสูงกว่าฐานภาษีของหนี้สิน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5,000,000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ผลแตกต่างชั่วคราวที่ใช้หักภาษีจึงเกิดขึ้น เพราะ กิจการคาดหมายว่าจะได้รับประโยชน์จากการหักกำไรทางภาษีในอนาคต ประโยชน์ที่กิจการคาดหมายว่าจะได้รับในอนาคตจึงเป็นสินทรัพย์ภาษีเงินได้รอการตัดบัญชี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5,000,000 - 0</a:t>
            </a: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x 20% = 1,000,000 </a:t>
            </a: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05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ผลขาดทุนสุทธิทางภาษียกไป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463349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ผลขาดทุนสุทธิทางภาษียกไป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ตามมาตรฐานการบัญชี ผลขาดทุนสุทธิของงวดก่อนไม่ถือเป็นค่าใช้จ่ายในการคำนวณกำไรทางบัญชีของงวดปัจจุบัน แต่ตามประมวลรัษฎากรในกรณีที่กิจการมีผลขาดทุนสุทธิทางภาษีที่ยังไม่ได้ใช้ กิจการสามารถนำผลขาดทุนสุทธิทางภาษีนี้ยกไปหักเป็นรายจ่ายในการคำนวณกำไรทางภาษีในอนาคตได้ โดย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ผลขาดทุนทางภาษียกไปนั้นจะต้องไม่เกิน 5 ปีก่อนรอบระยะเวลาบัญชีปัจจุบัน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มาตรฐานการบัญชี ฉบับที่ 12 เรื่องภาษีเงินได้ ระบุถึงขาดทุนทางภาษีที่ยังไม่ได้ใช้ ดังนี้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เงื่อนไขการรับรู้รายการสินทรัพย์ภาษีเงินได้รอการตัดบัญชี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กิจการต้องรับรู้สินทรัพย์ภาษีเงินได้รอการตัดบัญชีสำหรับขาดทุนทางภาษีหรือเครดิตภาษี ที่ยังไม่ได้ใช้เท่าที่มีความเป็นไปได้ค่อนข้างแน่ว่า กิจการจะมีกำไรทางภาษีในอนาคตเพียงพอที่จะนาผลขาดทุนทางภาษีที่ยังไม่ได้ใช้หรือเครดิตภาษีที่ยังไม่ได้ใช้ดังกล่าวไปใช้ประโยชน์ได้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08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ผลขาดทุนสุทธิทางภาษียกไป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427119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ข้อพิจารณาในการประเมินความเป็นไปได้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ว่ากิจการจะมีกำไรทางภาษีในอนาคตเพียงพอที่จะนำผลขาดทุนทางภาษีที่ยังไม่ได้ใช้ หรือเครดิตภาษีที่ยังไม่ได้ใช้ ไปใช้ประโยชน์ได้หรือไม่มีดังนี้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กิจการมีผลต่างชั่วคราวที่ต้องเสียภาษีในจำนวนที่เพียงพอหรือไม่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ความเป็นไปได้ค่อนข้างแน่หรือไม่ว่ากิจการจะมีกำไรทางภาษีก่อนที่ผลขาดทุนทางภาษีที่ยังไม่ได้ใช้จะหมดอายุล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ผลขาดทุนทางภาษีที่ยังไม่ได้ใช้นั้น เกิดจากสาเหตุที่สามารถระบุได้และเหตุการณ์นั้นไม่น่าจะเกิดขึ้นอีกหรือไม่ และ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กิจการมีการวางแผนภาษี เพื่อสร้างกำไรทางภาษีให้เกิดขึ้นในรอบระยะเวลาที่สามารถนำผลขาดทุนทางภาษีที่ยังไม่ได้ใช้ หรือเครดิตภาษีที่ยังไม่ได้ใช้ไปใช้ประโยชน์ได้หรือไม่</a:t>
            </a:r>
          </a:p>
          <a:p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หากกิจการพิจารณาในการประเมินความเป็นไปได้ดังกล่าวแล้ว ไม่มีความเป็นไปได้ค่อนข้างแน่ กิจการไม่ควรรับรู้สินทรัพย์ภาษีเงินได้รอการตัดบัญชี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63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0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การกระทบยอดกำไรทางบัญชีให้เป็นกำไรทางภาษี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27ACDE6-213C-075C-A729-104920BEE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E3F6940-3AAD-EA83-F604-CE7F0EF61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685" y="1195514"/>
            <a:ext cx="5770629" cy="53433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83838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วิธีปฏิบัติทางบัญชีเกี่ยวกับภาษีเงินได้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42711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นักบัญชีมีวิธีปฏิบัติทางบัญชีเกี่ยวกับภาษีเงินได้ 2 วิธี คือ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วิธีภาษีเงินได้ค้างจ่าย สำหรับมาตรฐานรายงานทางการเงินสำหรับกิจการที่ไม่มีส่วนได้เสียสาธารณะ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วิธีภาษีเงินได้รอการตัดบัญชี สำหรับมาตรฐานการบัญชีฉบับที่ 12 เรื่องภาษีเงินได้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4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ลักษณะทั่วไป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มาตรฐานการบัญชีกับหลักการบัญชีภาษีอากรมีความแตกต่างกัน ส่งผลให้ภาษีเงินได้ที่คำนวณขึ้นจากกำไร (ขาดทุน) ตามมาตรฐานการบัญชีแตกต่างจากภาษีเงินได้ที่คำนวณจากกำไร (ขาดทุน) ตามหลักการภาษีอากร จึงเป็นที่มาของมาตรฐานการบัญชี ฉบับที่ 12 เรื่องภาษีเงินได้ (2566)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684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วิธีปฏิบัติทางบัญชีเกี่ยวกับภาษีเงินได้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42711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วิธีภาษีเงินได้ค้างจ่าย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เป็นวิธีคำนวณและบันทึกภาษีเงินได้งวดปัจจุบันที่เกิดขึ้นจากกำไรหรือขาดทุนทางภาษีในงวดปัจจุบัน เป็นหนี้สินเท่ากับจำนวนที่กิจการมีภาระผูกพันที่จะต้องจ่ายภาษีเงินได้ให้รัฐ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บริษัท มีกำไรทางภาษี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5,392,000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อัตราภาษี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20%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ภาษีเงินได้ของงวดปัจจุบัน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= 5,392,000 x 20%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		= 1,078,400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Dr.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 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1,078,400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 </a:t>
            </a: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ค่าใช้จ่ายในงบกำไรขาดทุน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Cr.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ภาษีเงินได้ค้างจ่าย   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1,078,400 </a:t>
            </a: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หนี้สินหมุนเวียนในงบแสดงฐานะการเงิน</a:t>
            </a:r>
            <a:endParaRPr lang="th-TH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30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วิธีปฏิบัติทางบัญชีเกี่ยวกับภาษีเงินได้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42711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กรณีกิจการมีบัญชีภาษีเงินได้จ่ายล่วงหน้า (ภาษีเงินได้ครึ่งปี) และบัญชีภาษีเงินได้ถูกหัก ณ ที่จ่ายซึ่งเป็นจำนวนภาษีเงินได้ที่กิจการจ่ายไปแล้วในระหว่างปี ดังนั้น ณ วันสิ้นปี กิจการสามารถนำภาษีที่จ่ายไปแล้วมาขอเครดิต ณ วันสิ้นปีได้ โดยเครดิตบัญชีทั้งสองเมื่อเปรียบเทียบกับเดบิตบัญชีภาษีเงินได้เกิดผลต่างดังนี้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ผลต่างด้านเครดิตเข้าบัญชีภาษีเงินได้ค้างจ่าย หรือ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ผลต่างด้านเดบิต เป็นได้ 2 กรณีคือ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กรณีที่ 1 กิจการต้องการขอคืนภาษี ให้เดบิตบัญชีภาษีเงินได้ที่ขอคืน (สินทรัพย์หมุนเวียน) หรือ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กรณีที่ 2 กิจการที่ไม่ต้องการขอคืนภาษี ให้เดบิตภาษีเงินได้ที่ไม่ขอคืน (เป็นค่าใช้จ่ายในการบริหาร และเป็นรายจ่ายต้องห้ามทางภาษี)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33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วิธีปฏิบัติทางบัญชีเกี่ยวกับภาษีเงินได้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4271192"/>
          </a:xfrm>
        </p:spPr>
        <p:txBody>
          <a:bodyPr>
            <a:norm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จากตัวอย่างที่แล้ว บริษัท มีภาษีเงินได้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1,078,400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อัตราภาษี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20%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ภาษีเงินได้ครึ่งปีจ่ายล่วงหน้า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600,000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ภาษีเงินได้หัก ณ ที่จ่าย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300,000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การบันทึกบัญชีเป็นดังนี้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Dr.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 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1,078,400</a:t>
            </a:r>
            <a:endParaRPr lang="th-TH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  <a:sym typeface="Wingdings" panose="05000000000000000000" pitchFamily="2" charset="2"/>
            </a:endParaRP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Cr. 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ภาษีเงินได้ค้างจ่าย    		</a:t>
            </a: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178,400</a:t>
            </a:r>
            <a:endParaRPr lang="th-TH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  <a:sym typeface="Wingdings" panose="05000000000000000000" pitchFamily="2" charset="2"/>
            </a:endParaRPr>
          </a:p>
          <a:p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		     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ภาษีเงินได้ครึ่งปีจ่ายล่วงหน้า	600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,000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		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      ภาษีเงินได้หัก ณ ที่จ่าย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300,000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	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79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วิธีปฏิบัติทางบัญชีเกี่ยวกับภาษีเงินได้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4271192"/>
          </a:xfrm>
        </p:spPr>
        <p:txBody>
          <a:bodyPr>
            <a:normAutofit/>
          </a:bodyPr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จากตัวอย่าง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บริษัท มีภาษีเงินได้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1,078,400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อัตราภาษี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20%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ภาษีเงินได้ครึ่งปีจ่ายล่วงหน้า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700,000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ภาษีเงินได้หัก ณ ที่จ่าย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400,000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การบันทึกบัญชีเป็นดังนี้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Dr.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 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1,078,400</a:t>
            </a:r>
          </a:p>
          <a:p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	      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ภาษีเงินได้ที่ขอคืน	</a:t>
            </a: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21,600</a:t>
            </a:r>
            <a:endParaRPr lang="th-TH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  <a:sym typeface="Wingdings" panose="05000000000000000000" pitchFamily="2" charset="2"/>
            </a:endParaRP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Cr.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ภาษีเงินได้ครึ่งปีจ่ายล่วงหน้า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7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00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,000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		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      ภาษีเงินได้หัก ณ ที่จ่าย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400,000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  <a:sym typeface="Wingdings" panose="05000000000000000000" pitchFamily="2" charset="2"/>
              </a:rPr>
              <a:t>	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53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วิธีปฏิบัติทางบัญชีเกี่ยวกับภาษีเงินได้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42711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วิธีภาษีเงินได้รอการตัดบัญชี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เป็นไปตามข้อกำหนดของมาตรฐานการบัญชี ฉบับที่ 12 เรื่องภาษีเงินได้ วิธีนี้มีข้อสมมติฐานว่าในอนาคตผลแตกต่างชั่วคราวที่เกิดขึ้นในอดีตและปัจจุบันจะกลับรายการหรือหายไปในที่สุด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 2.7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จากตัวอย่าง 2.3 บริษัท นาฏราช จำกัด (มหาชน) มีกำไรทางภาษี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5,392,000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และมีผลแตกต่างชั่วคราวที่ต้องเสียภาษี 5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,000,000 – 345,000 = 4,655,000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อัตราภาษี 20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%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ภาษีเงินได้ของงวดปัจจุบัน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= 20% x 5,392,000	= 1,078,400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หนี้สินเงินได้รอการตัดบัญชี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= 20% x 4,655,000	= 931,000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ค่าใช้จ่ายภาษีเงินได้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= 1,078,400 + 931,000 = 2,009,400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82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วิธีปฏิบัติทางบัญชีเกี่ยวกับภาษีเงินได้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459899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การบันทึกบัญชีเป็นดังนี้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Dr.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ค่าใช้จ่ายภาษีเงินได้	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2,009,400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Cr.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ภาษีเงินได้ค้างจ่าย				1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078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000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หนี้สินภาษีเงินได้รอการตัดบัญชี			931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ตัวอย่างที่ 2.8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จากตัวอย่าง 2.7 บริษัท นาฏราช จำกัด (มหาชน) มีภาษีเงินได้ครึ่งปีจ่ายล่วงหน้า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600,000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และภาษีเงินได้หัก ณ ที่จ่าย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300,000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การบันทึกบัญชีเป็นดังนี้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Dr.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ค่าใช้จ่ายภาษีเงินได้	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2,009,400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Cr.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ภาษีเงินได้ครึ่งปีจ่ายล่วงหน้า			600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,000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     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ภาษีเงินได้ถูกหัก ณ ที่จ่าย	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300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,000	      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     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ภาษีเงินได้ค้างจ่าย				178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,4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หนี้สินภาษีเงินได้รอการตัดบัญชี			931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24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วิธีปฏิบัติทางบัญชีเกี่ยวกับภาษีเงินได้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459899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ตัวอย่างที่ 2.</a:t>
            </a:r>
            <a:r>
              <a:rPr lang="en-US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</a:t>
            </a: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จากตัวอย่าง 2.7 บริษัท นาฏราช จำกัด (มหาชน) มีภาษีเงินได้ครึ่งปีจ่ายล่วงหน้า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700,000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และภาษีเงินได้หัก ณ ที่จ่าย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400,000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 การบันทึกบัญชีเป็นดังนี้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Dr.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ค่าใช้จ่ายภาษีเงินได้	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2,009,400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     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ภาษีเงินได้ที่ขอคืน			21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,600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Cr.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ภาษีเงินได้ครึ่งปีจ่ายล่วงหน้า	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7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,000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     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ภาษีเงินได้ถูกหัก ณ ที่จ่าย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4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,000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     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หนี้สินภาษีเงินได้รอการตัดบัญชี			931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3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วิธีปฏิบัติทางบัญชีเกี่ยวกับภาษีเงินได้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362420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ตัวอย่างที่ 2.</a:t>
            </a:r>
            <a:r>
              <a:rPr lang="en-US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บริษัท ธัญ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วรร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ณ จำกัด (มหาชน) มีกำไรทางบัญชีและทางภาษี สำหรับปี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25x1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 25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x2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ดังนี้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								หน่วย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					ปี 25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x1		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ปี 25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x2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กำไรทางบัญชี		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200,000		200,000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บวก (หัก)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	หนี้สงสัยจะสูญ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	</a:t>
            </a:r>
            <a:r>
              <a:rPr lang="en-US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50,000		(50,000)	</a:t>
            </a:r>
            <a:endParaRPr lang="th-TH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กำไรทางภาษี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		250,000		150,000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คูณ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อัตราภาษีเงินได้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		</a:t>
            </a:r>
            <a:r>
              <a:rPr lang="en-US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20%		20%	</a:t>
            </a:r>
            <a:endParaRPr lang="th-TH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ภาษีเงินได้ตามแบบแสดงรายการ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	</a:t>
            </a:r>
            <a:r>
              <a:rPr lang="en-US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50,000		30,000	</a:t>
            </a:r>
            <a:endParaRPr lang="th-TH" u="sng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33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วิธีปฏิบัติทางบัญชีเกี่ยวกับภาษีเงินได้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362420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นี้เกิดจากรายการหนี้สงสัยจะสูญที่บริษัทบันทึกเป็นค่าใช้จ่ายตามมาตรฐานบัญชีในปี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25x1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แต่ไม่สามารถนำมาหักเป็นรายจ่ายในการคำนวณภาษีได้ในปีนั้น ต่อมาในปี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25x2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หนี้สงสัยจะสูญจำนวนดังกล่าวสามารถนำมาหักเป็นรายจ่ายในการคำนวณทางภาษีได้ เพราะได้ดำเนินตามหลักเกณฑ์ประมวลรัษฎากรแล้ว การบันทึกบัญชีเป็นดังนี้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กรณีที่ 1 บริษัทใช้วิธีภาษีเงินได้ค้างจ่ายในการบันทึกบัญชีภาษีเงินได้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ปี 25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x1	Dr.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			50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,000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	Cr.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ภาษีเงินได้ค้างจ่าย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50,000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ปี 25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x2	Dr.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	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,000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	Cr.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ภาษีเงินได้ค้างจ่าย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30,000</a:t>
            </a:r>
          </a:p>
          <a:p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74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วิธีปฏิบัติทางบัญชีเกี่ยวกับภาษีเงินได้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362420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กรณีที่ 2 บริษัทใช้วิธีภาษีเงินได้รอการตัดบัญชีในการบันทึกบัญชีภาษีเงินได้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ปี 25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x1	Dr.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ค่าภาษีเงินได้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(200,000 x 20%)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,000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     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สินทรัพย์ภาษีเงินได้รอการตัดบัญชี10,000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	Cr.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ภาษีเงินได้ค้างจ่าย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250,000 x 20%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50,000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ปี 25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x2	Dr.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ค่าภาษีเงินได้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(200,000 x 20%)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,000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      	Cr.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ภาษีเงินได้ค้างจ่าย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150,000 x 20%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30,000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	     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สินทรัพย์ภาษีเงินได้รอการตัดบัญชี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10,000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4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ความหมายของคำศัพท์เกี่ยวกับภาษีเงินได้ ตามมาตรฐานการบัญชี เรื่องภาษีเงินได้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ค่าใช้จ่าย (รายได้) ภาษีเงินได้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ผลรวมของภาษีเงินได้ของรอบระยะเวลาปัจจุบัน และภาษีเงินได้รอการตัดบัญชีที่ใช้ในการคำนวณกาไรหรือขาดทุนสำหรับรอบระยะเวลา</a:t>
            </a:r>
          </a:p>
          <a:p>
            <a:pPr algn="ctr"/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ค่าใช้จ่าย (รายได้) ภาษีเงินได้ </a:t>
            </a: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ภาษีเงินได้ของงวดปัจจุบัน + ภาษีเงินได้รอการตัดบัญชี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ภาษีเงินได้ของงวดปัจจุบัน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จำนวนภาษีเงินได้ที่ต้องชาระหรือสามารถขอคืนได้ ซึ่งเกิดจากกาไร (ขาดทุน) ทางภาษีสาหรับรอบระยะเวลา</a:t>
            </a:r>
          </a:p>
          <a:p>
            <a:pPr algn="ctr"/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ภาษีเงินได้ของงวดปัจจุบัน </a:t>
            </a: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กำไรทางภาษี </a:t>
            </a: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 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อัตราภาษีเงินได้ในปัจจุบัน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21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วิธีปฏิบัติทางบัญชีเกี่ยวกับภาษีเงินได้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3624209"/>
          </a:xfrm>
        </p:spPr>
        <p:txBody>
          <a:bodyPr>
            <a:normAutofit/>
          </a:bodyPr>
          <a:lstStyle/>
          <a:p>
            <a:pPr algn="r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D86D7DB2-7537-0716-3A58-E078B8A09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026462"/>
              </p:ext>
            </p:extLst>
          </p:nvPr>
        </p:nvGraphicFramePr>
        <p:xfrm>
          <a:off x="2032000" y="2634731"/>
          <a:ext cx="8128000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45109">
                  <a:extLst>
                    <a:ext uri="{9D8B030D-6E8A-4147-A177-3AD203B41FA5}">
                      <a16:colId xmlns:a16="http://schemas.microsoft.com/office/drawing/2014/main" val="93577447"/>
                    </a:ext>
                  </a:extLst>
                </a:gridCol>
                <a:gridCol w="1544129">
                  <a:extLst>
                    <a:ext uri="{9D8B030D-6E8A-4147-A177-3AD203B41FA5}">
                      <a16:colId xmlns:a16="http://schemas.microsoft.com/office/drawing/2014/main" val="2107536680"/>
                    </a:ext>
                  </a:extLst>
                </a:gridCol>
                <a:gridCol w="1388853">
                  <a:extLst>
                    <a:ext uri="{9D8B030D-6E8A-4147-A177-3AD203B41FA5}">
                      <a16:colId xmlns:a16="http://schemas.microsoft.com/office/drawing/2014/main" val="161593327"/>
                    </a:ext>
                  </a:extLst>
                </a:gridCol>
                <a:gridCol w="1276709">
                  <a:extLst>
                    <a:ext uri="{9D8B030D-6E8A-4147-A177-3AD203B41FA5}">
                      <a16:colId xmlns:a16="http://schemas.microsoft.com/office/drawing/2014/main" val="2837847465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40530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วิธีภาษีเงินได้ค้างจ่าย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วิธีภาษีเงินได้รอการตัดบัญชี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37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25x2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353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กำไรทางบัญชี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43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ภาษีเงินได้ / ค่าใช้จ่ายภาษีเงินได้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(50,000)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(30,000)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(40,000)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(40,000)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947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b="1" u="sng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กำไรสุทธิ</a:t>
                      </a:r>
                      <a:endParaRPr lang="en-US" b="1" u="sng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317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672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การบันทึกบัญชีตามวิธีภาษีเงินได้รอการตัดบัญชี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362420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กำหนดมูลค่าตามบัญชีและฐานภาษีของสินทรัพย์และหนี้สิน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คำนวณหาผลแตกต่างชั่วคราวจากผลแตกต่างระหว่างมูลค่าตามบัญชีกับฐานภาษีของสินทรัพย์และหนี้สิน โดยผลแตกต่างชั่วคราวแบ่งออกเป็น 1. ผลแตกต่างชั่วคราวที่ต้องเสียภาษี และ 2. ผลแตกต่างชั่วคราวที่ใช้หักภาษี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วัดมูลค่าสินทรัพย์ภาษีเงินได้รอการตัดบัญชีหรือหนี้สินภาษีเงินได้รอการตัดบัญชี โดยคำนวณจากผลแตกต่างชั่วคราว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x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อัตราภาษีที่คาดว่าจะต้องใช้ เมื่อกิจการจะได้รับประโยชน์จากสินทรัพย์หรือจ่ายชำระหนี้สิน กิจการต้องไม่คิดลดสินทรัพย์ภาษีเงินได้รอการตัดบัญชีและหนี้สินภาษีเงินได้รอการตัดบัญชี</a:t>
            </a:r>
          </a:p>
          <a:p>
            <a:pPr marL="514350" indent="-514350">
              <a:buFont typeface="+mj-lt"/>
              <a:buAutoNum type="arabicPeriod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บรู้รายการสินทรัพย์ภาษีเงินได้รอการตัดบัญชีหรือหนี้สินภาษีเงินได้รอการตัดบัญชีในงบแสดงฐานะการเงิน โดยสินทรัพย์และหนี้สินนั้นต้องเข้าเงื่อนไขการรับรู้รายการ ตาม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TAS12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5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การบันทึกบัญชีตามวิธีภาษีเงินได้รอการตัดบัญชี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362420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5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บรู้ภาษีเงินได้รอการตัดบัญชีเป็นรายได้ภาษีเงินได้หรือค่าใช้จ่ายภาษีเงินได้ในงบกำไรขาดทุนเบ็ดเสร็จ แล้วแต่กรณีดังนี้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กรณีที่ 1 การบันทึกบัญชีสินทรัพย์ภาษีเงินได้รอการตัดบัญชีเพิ่มขึ้น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Dr.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สินทรัพย์ภาษีเงินได้รอการตัดบัญชี	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Cr.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รายได้ภาษีเงินได้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กรณีที่ 2 การบันทึกบัญชีสินทรัพย์ภาษีเงินได้รอการตัดบัญชีลดลง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Dr.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ค่าใช้จ่ายภาษีเงินได้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	Cr.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สินทรัพย์ภาษีเงินได้รอการตัดบัญชี	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การบันทึกบัญชีตามวิธีภาษีเงินได้รอการตัดบัญชี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362420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5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บรู้ภาษีเงินได้รอการตัดบัญชีเป็นรายได้ภาษีเงินได้หรือค่าใช้จ่ายภาษีเงินได้ในงบกำไรขาดทุนเบ็ดเสร็จ แล้วแต่กรณีดังนี้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กรณีที่ 3 การบันทึกบัญชีหนี้สินภาษีเงินได้รอการตัดบัญชีเพิ่มขึ้น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Dr.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ค่าใช้จ่ายภาษีเงินได้	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Cr.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หนี้สินภาษีเงินได้รอการตัดบัญชี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กรณีที่ 4 การบันทึกบัญชีหนี้สินภาษีเงินได้รอการตัดบัญชีลดลง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Dr.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หนี้สินภาษีเงินได้รอการตัดบัญชี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		Cr.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รายได้ภาษีเงินได้	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75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การบันทึกบัญชีตามวิธีภาษีเงินได้รอการตัดบัญชี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6"/>
            <a:ext cx="9779182" cy="3624209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6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พิจารณาว่าสินทรัพย์ภาษีเงินได้รอการตัดบัญชีและหนี้สินภาษีเงินได้รอการตัดบัญชีที่เกิดขึ้นนั้นเข้าเงื่อนไขการหักกลบรายการทุกข้อหรือไม่ เพื่อให้แน่ใจว่าการนำเสนอข้อมูลในงบการเงินเป็นไปตามมาตรฐานการบัญชี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กิจการจะนำสินทรัพย์สินทรัพย์ภาษีเงินได้รอการตัดบัญชีและหนี้สินภาษีเงินได้รอการตัด	บัญชีมาหักกลบกันได้ก็ต่อเมื่อ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6.1   กิจการมีสิทธิตามกฎหมายที่จะนำมาหักกลบกัน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6.2   กิจการตั้งใจจะจ่ายชำระรายการดังกล่าวด้วยยอดสุทธิ หรือกิจการตั้งใจจะรับคืนสินทรัพย์และจ่ายหนี้สินในเวลาเดียวกัน</a:t>
            </a:r>
          </a:p>
          <a:p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37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การบันทึกบัญชีตามวิธีภาษีเงินได้รอการตัดบัญชี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643FCBE-8795-9A79-27CD-3E40ED8F0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B0BE2FD-2358-3212-DBB5-78E58B070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69" y="2017467"/>
            <a:ext cx="5642735" cy="29300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BF9E124-D6AD-709A-916A-1CA5DE8F0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619" y="2017467"/>
            <a:ext cx="5550212" cy="35570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2357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การบันทึกบัญชีตามวิธีภาษีเงินได้รอการตัดบัญชี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C97112B-A736-F0A8-B3DE-0A2634A3E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599" y="1949176"/>
            <a:ext cx="6786968" cy="42115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960C63AF-17F5-CA71-34B7-858D74E54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78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การบันทึกบัญชีตามวิธีภาษีเงินได้รอการตัดบัญชี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960C63AF-17F5-CA71-34B7-858D74E54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3F27286-F770-D4A1-E9E2-85BC3F0A0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516" y="2017467"/>
            <a:ext cx="6786967" cy="35826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07865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การบันทึกบัญชีตามวิธีภาษีเงินได้รอการตัดบัญชี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960C63AF-17F5-CA71-34B7-858D74E54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057" y="2026093"/>
            <a:ext cx="4502988" cy="336681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Dr.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ค่าใช้จ่ายภาษีเงินได้	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12,600</a:t>
            </a:r>
          </a:p>
          <a:p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	Cr. 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หนี้สินภาษีเงินได้รอการตัดบัญชี	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2,600</a:t>
            </a:r>
          </a:p>
          <a:p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ภาษีเงินได้ค้างจ่าย	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10</a:t>
            </a:r>
            <a:r>
              <a:rPr lang="en-US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,000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4E0EAAB-2F7C-4E24-B20E-62AA34D6B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39" y="1636534"/>
            <a:ext cx="6773241" cy="50245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1784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การแสดงรายการและการเปิดเผยข้อมูลภาษีเงินได้ในงบการเงิน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643FCBE-8795-9A79-27CD-3E40ED8F0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มาตรฐานการบัญชี ฉบับที่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12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เรื่องภาษีเงินได้ กำหนดการแสดงรายการและการเปิดเผยข้อมูลเกี่ยวกับภาษีเงินได้ในงบการเงินไว้ดังนี้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ดูมาตรฐานการบัญชี ฉบับที่ 12 ข้อ 71-82</a:t>
            </a:r>
          </a:p>
        </p:txBody>
      </p:sp>
    </p:spTree>
    <p:extLst>
      <p:ext uri="{BB962C8B-B14F-4D97-AF65-F5344CB8AC3E}">
        <p14:creationId xmlns:p14="http://schemas.microsoft.com/office/powerpoint/2010/main" val="34533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ความหมายของคำศัพท์เกี่ยวกับภาษีเงินได้ ตามมาตรฐานการบัญชี เรื่องภาษีเงินได้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กำไร (ขาดทุน) ทางภาษี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กำไรหรือขาดทุนสำหรับงวดซึ่งคำนวณตามเกณฑ์ที่กำหนดโดยหน่วยงานที่จัดเก็บภาษี (กรมสรรพากร) เรียกว่า เกณฑ์สิทธิ์ เพื่อใช้คำนวณภาษีเงินได้ที่ต้องชำระ (หรือได้รับคืน)</a:t>
            </a:r>
          </a:p>
          <a:p>
            <a:pPr algn="ctr"/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กำไร (ขาดทุน) ทางภาษี </a:t>
            </a: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รายได้ทางภาษี - ค่าใช้จ่ายทางภาษี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กำไร (ขาดทุน) ทางบัญชี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กำไรหรือขาดทุนสำหรับงวดก่อนภาษีเงินได้ ซึ่งตามเกณฑ์บัญชีเรียกว่า เกณฑ์คงค้าง</a:t>
            </a:r>
          </a:p>
          <a:p>
            <a:pPr algn="ctr"/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กำไร (ขาดทุน) ทางบัญชี </a:t>
            </a: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รายได้ทางบัญชี - ค่าใช้จ่ายทางบัญชี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420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การแสดงรายการและการเปิดเผยข้อมูลภาษีเงินได้ในงบการเงิน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643FCBE-8795-9A79-27CD-3E40ED8F0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4F48AEC-9326-F715-B7BA-F57188686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25" y="2017467"/>
            <a:ext cx="5620687" cy="36809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A45B2A7-3706-6E96-7D0A-6610BD6C9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945" y="2017467"/>
            <a:ext cx="5859710" cy="32877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1547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การแสดงรายการและการเปิดเผยข้อมูลภาษีเงินได้ในงบการเงิน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643FCBE-8795-9A79-27CD-3E40ED8F0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8E778A-78C2-BBA4-28C7-A5B1CAE68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495" y="1387562"/>
            <a:ext cx="5777176" cy="52634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17652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252549"/>
            <a:ext cx="6220278" cy="325741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85939"/>
            <a:ext cx="6220277" cy="291951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ความหมายของคำศัพท์เกี่ยวกับภาษีเงินได้ ตามมาตรฐานการบัญชี เรื่องภาษีเงินได้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470400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ภาษีเงินได้รอการตัดบัญชี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ผลต่างระหว่างค่าใช้จ่าย (รายได้) ภาษีเงินได้ กับ ภาษีเงินได้ของงวดปัจจุบัน โดยภาษีเงินได้รอการตัดบัญชีแบ่งออกเป็น 2 ประเภท คือ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หนี้สินภาษีเงินได้รอการตัดบัญชี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จำนวนภาษีเงินได้ที่กิจการต้องจ่ายในอนาคตซึ่งเกิดจาก ผลแตกต่างชั่วคราวที่ต้องเสียภาษี</a:t>
            </a:r>
          </a:p>
          <a:p>
            <a:pPr algn="ctr"/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หนี้สินภาษีเงินได้รอการตัดบัญชี </a:t>
            </a: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ผลแตกต่างชั่วคราวที่ต้องเสียภาษี </a:t>
            </a: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 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อัตราภาษี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สินทรัพย์ภาษีเงินได้รอการตัดบัญชี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จำนวนภาษีเงินได้ที่กิจการสามารถขอคืนได้ในอนาคตซึ่งเกิดจาก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ก. ผลแตกต่างชั่วคราวที่ใช้หักภาษี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ข. ขาดทุนทางภาษีที่ยังไม่ได้ใช้ยกไป เช่น ผลขาดทุนทางภาษียกมาไม่เกิน 5 ปีก่อนรอบระยะเวลาบัญชีปีปัจจุบัน</a:t>
            </a:r>
          </a:p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	ค. เครดิตภาษีที่ยังไม่ได้ใช้ยกไป เช่น ภาษีเงินได้ถูกหัก ณ ที่จ่าย</a:t>
            </a:r>
          </a:p>
          <a:p>
            <a:pPr algn="ctr"/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สินทรัพย์ภาษีเงินได้รอการตัด </a:t>
            </a: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(ก + ข + ค) </a:t>
            </a: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x 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อัตราภาษี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9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ความหมายของคำศัพท์เกี่ยวกับภาษีเงินได้ ตามมาตรฐานการบัญชี เรื่องภาษีเงินได้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99514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ผลแตกต่างระหว่างมูลค่าตามบัญชีของสินทรัพย์และหนี้สินที่แสดงในงบแสดงฐานะการเงิน กับฐานภาษีของสินทรัพย์และหนี้สินนั้น โดยแบ่งออกเป็น 2 ประเภท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ผลแตกต่างชั่วคราวที่ต้องเสียภาษี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ผลแตกต่างชั่วคราวที่กิจการต้องนำไปรวมเป็นรายได้ในการคานวณกำไร (ขาดทุน) ทางภาษีสาหรับงวดอนาคต เมื่อกิจการได้รับประโยชน์จากมูลค่าตามบัญชีของสินทรัพย์หรือจ่ายชาระมูลค่าตามบัญชีของหนี้สิน</a:t>
            </a:r>
          </a:p>
          <a:p>
            <a:pPr algn="ctr"/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ผลแตกต่างชั่วคราวที่ต้องเสียภาษี </a:t>
            </a: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ผลแตกต่างชั่วคราวที่มากกว่า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ผลแตกต่างชั่วคราวที่ใช้หักภาษี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ผลแตกต่างชั่วคราวที่กิจการสามารถนำไปหักเป็นค่าใช้จ่ายในการคานวณกำไร (ขาดทุน) ทางภาษีสาหรับงวดอนาคต เมื่อกิจการได้รับประโยชน์จากมูลค่าตามบัญชีของสินทรัพย์หรือจ่ายชำระมูลค่าตามบัญชีของหนี้สิน</a:t>
            </a:r>
          </a:p>
          <a:p>
            <a:pPr algn="ctr"/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ผลแตกต่างชั่วคราวที่ใช้หักภาษี </a:t>
            </a:r>
            <a:r>
              <a:rPr lang="en-US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ผลแตกต่างชั่วคราวที่น้อยกว่า 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4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ความหมายของคำศัพท์เกี่ยวกับภาษีเงินได้ ตามมาตรฐานการบัญชี เรื่องภาษีเงินได้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99514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มูลค่าตามบัญชีของสินทรัพย์และหนี้สิน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มูลค่าของสินทรัพย์และหนี้สินที่กำหนดขึ้นตามมาตรฐานการรายงานทางการเงิน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ฐานภาษีของสินทรัพย์และหนี้สิน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มูลค่าของสินทรัพย์และหนี้สินทางภาษีอากร โดยแบ่งออกเป็น 2 ประเภท คือ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ฐานภาษีของสินทรัพย์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ฐานภาษีของหนี้สิน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ประเภทของความแตกต่างระหว่างกำไรทางบัญชีกับกำไรทางภาษี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99514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วัตถุประสงค์ที่แตกต่างกันระหว่างมาตรฐานการบัญชี กับประมวลรัษฎากรจึงก่อให้เกิดผลแตกต่างระหว่างกำไรทางบัญชีกับกำไรทางภาษี ซึ่งสามารถสรุปประเภทของความแตกต่างได้ดังนี้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ผลแตกต่างถาวร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ผลแตกต่างระหว่างกำไรทางบัญชีกับกำไรทางภาษี ซึ่งเกิดขึ้นอย่างถาวรและตลอดไปในการบันทึกรายการหรือการคำนวณตามมาตรฐานการบัญชีกับประมวลรัษฎากร โดยมาตรฐานการบัญชีต้องรับรู้รายการดังกล่าวในการคำนวณกำไรทางบัญชี แต่ประมวลรัษฎากรจะไม่นำรายการดังกล่าวมารวมคำนวณกำไรทางภาษีเลยไม่ว่าในงวดบัญชีใด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569342"/>
            <a:ext cx="9779183" cy="1137221"/>
          </a:xfrm>
        </p:spPr>
        <p:txBody>
          <a:bodyPr/>
          <a:lstStyle/>
          <a:p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ประเภทของความแตกต่างระหว่างกำไรทางบัญชีกับกำไรทางภาษี</a:t>
            </a:r>
          </a:p>
        </p:txBody>
      </p:sp>
      <p:sp>
        <p:nvSpPr>
          <p:cNvPr id="24" name="ตัวแทนเนื้อหา 23">
            <a:extLst>
              <a:ext uri="{FF2B5EF4-FFF2-40B4-BE49-F238E27FC236}">
                <a16:creationId xmlns:a16="http://schemas.microsoft.com/office/drawing/2014/main" id="{974A9851-D2DD-15B8-0CB0-B0F20E55A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995144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ตัวอย่างของผลแตกต่างถาวร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ค่ารับรอง ส่วนที่ไม่เป็นไปตามหลักเกณฑ์ที่กำหนดโดยประมวลรัษฎากร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รายได้เงินปันผล เงินส่วนแบ่งกำไรที่เข้าเงื่อนไขได้รับการลดกึ่งหนึ่งหรือยกเว้นทั้งจำนวนในการคำนวณภาษีเงินได้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เบี้ยปรับและหรือเงินเพิ่มภาษีอากร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ค่าปรับทางอาญา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รายจ่ายที่พิสูจน์ผู้รับไม่ได้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ค่าใช้จ่ายที่ไม่เกี่ยวกับธุรกิจ (เช่น รายจ่ายส่วนตัว, รายจ่ายที่ไม่มีภาระผูกพันที่ต้องจ่าย)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02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presentation_Win32_SL_v3" id="{4076E796-F1D4-4536-92F3-AFC92AB14B6B}" vid="{57967FCE-8768-4968-B994-8B7812D48F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28D935D-389D-40E1-8AE8-5A46931C4E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3ACD8C-D672-4B38-852F-3C3D35FA4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25C03C-2AB9-472A-B845-6A8AF27BB7FC}">
  <ds:schemaRefs>
    <ds:schemaRef ds:uri="http://purl.org/dc/dcmitype/"/>
    <ds:schemaRef ds:uri="71af3243-3dd4-4a8d-8c0d-dd76da1f02a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www.w3.org/XML/1998/namespace"/>
    <ds:schemaRef ds:uri="http://schemas.microsoft.com/office/2006/documentManagement/types"/>
    <ds:schemaRef ds:uri="230e9df3-be65-4c73-a93b-d1236ebd677e"/>
    <ds:schemaRef ds:uri="16c05727-aa75-4e4a-9b5f-8a80a1165891"/>
    <ds:schemaRef ds:uri="http://purl.org/dc/elements/1.1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{D9E032D5-090F-4275-824F-101A271DDEDB}tf45331398_win32</Template>
  <TotalTime>520</TotalTime>
  <Words>4445</Words>
  <Application>Microsoft Office PowerPoint</Application>
  <PresentationFormat>แบบจอกว้าง</PresentationFormat>
  <Paragraphs>274</Paragraphs>
  <Slides>42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42</vt:i4>
      </vt:variant>
    </vt:vector>
  </HeadingPairs>
  <TitlesOfParts>
    <vt:vector size="47" baseType="lpstr">
      <vt:lpstr>Angsana New</vt:lpstr>
      <vt:lpstr>Arial</vt:lpstr>
      <vt:lpstr>Calibri</vt:lpstr>
      <vt:lpstr>Tenorite</vt:lpstr>
      <vt:lpstr>Custom</vt:lpstr>
      <vt:lpstr>การบัญชีภาษีอากร</vt:lpstr>
      <vt:lpstr>ลักษณะทั่วไป</vt:lpstr>
      <vt:lpstr>ความหมายของคำศัพท์เกี่ยวกับภาษีเงินได้ ตามมาตรฐานการบัญชี เรื่องภาษีเงินได้</vt:lpstr>
      <vt:lpstr>ความหมายของคำศัพท์เกี่ยวกับภาษีเงินได้ ตามมาตรฐานการบัญชี เรื่องภาษีเงินได้</vt:lpstr>
      <vt:lpstr>ความหมายของคำศัพท์เกี่ยวกับภาษีเงินได้ ตามมาตรฐานการบัญชี เรื่องภาษีเงินได้</vt:lpstr>
      <vt:lpstr>ความหมายของคำศัพท์เกี่ยวกับภาษีเงินได้ ตามมาตรฐานการบัญชี เรื่องภาษีเงินได้</vt:lpstr>
      <vt:lpstr>ความหมายของคำศัพท์เกี่ยวกับภาษีเงินได้ ตามมาตรฐานการบัญชี เรื่องภาษีเงินได้</vt:lpstr>
      <vt:lpstr>ประเภทของความแตกต่างระหว่างกำไรทางบัญชีกับกำไรทางภาษี</vt:lpstr>
      <vt:lpstr>ประเภทของความแตกต่างระหว่างกำไรทางบัญชีกับกำไรทางภาษี</vt:lpstr>
      <vt:lpstr>ประเภทของความแตกต่างระหว่างกำไรทางบัญชีกับกำไรทางภาษี</vt:lpstr>
      <vt:lpstr>ประเภทของความแตกต่างระหว่างกำไรทางบัญชีกับกำไรทางภาษี</vt:lpstr>
      <vt:lpstr>ประเภทของความแตกต่างระหว่างกำไรทางบัญชีกับกำไรทางภาษี</vt:lpstr>
      <vt:lpstr>ประเภทของความแตกต่างระหว่างกำไรทางบัญชีกับกำไรทางภาษี</vt:lpstr>
      <vt:lpstr>ประเภทของความแตกต่างระหว่างกำไรทางบัญชีกับกำไรทางภาษี</vt:lpstr>
      <vt:lpstr>ประเภทของความแตกต่างระหว่างกำไรทางบัญชีกับกำไรทางภาษี</vt:lpstr>
      <vt:lpstr>ผลขาดทุนสุทธิทางภาษียกไป</vt:lpstr>
      <vt:lpstr>ผลขาดทุนสุทธิทางภาษียกไป</vt:lpstr>
      <vt:lpstr>การกระทบยอดกำไรทางบัญชีให้เป็นกำไรทางภาษี</vt:lpstr>
      <vt:lpstr>วิธีปฏิบัติทางบัญชีเกี่ยวกับภาษีเงินได้</vt:lpstr>
      <vt:lpstr>วิธีปฏิบัติทางบัญชีเกี่ยวกับภาษีเงินได้</vt:lpstr>
      <vt:lpstr>วิธีปฏิบัติทางบัญชีเกี่ยวกับภาษีเงินได้</vt:lpstr>
      <vt:lpstr>วิธีปฏิบัติทางบัญชีเกี่ยวกับภาษีเงินได้</vt:lpstr>
      <vt:lpstr>วิธีปฏิบัติทางบัญชีเกี่ยวกับภาษีเงินได้</vt:lpstr>
      <vt:lpstr>วิธีปฏิบัติทางบัญชีเกี่ยวกับภาษีเงินได้</vt:lpstr>
      <vt:lpstr>วิธีปฏิบัติทางบัญชีเกี่ยวกับภาษีเงินได้</vt:lpstr>
      <vt:lpstr>วิธีปฏิบัติทางบัญชีเกี่ยวกับภาษีเงินได้</vt:lpstr>
      <vt:lpstr>วิธีปฏิบัติทางบัญชีเกี่ยวกับภาษีเงินได้</vt:lpstr>
      <vt:lpstr>วิธีปฏิบัติทางบัญชีเกี่ยวกับภาษีเงินได้</vt:lpstr>
      <vt:lpstr>วิธีปฏิบัติทางบัญชีเกี่ยวกับภาษีเงินได้</vt:lpstr>
      <vt:lpstr>วิธีปฏิบัติทางบัญชีเกี่ยวกับภาษีเงินได้</vt:lpstr>
      <vt:lpstr>การบันทึกบัญชีตามวิธีภาษีเงินได้รอการตัดบัญชี</vt:lpstr>
      <vt:lpstr>การบันทึกบัญชีตามวิธีภาษีเงินได้รอการตัดบัญชี</vt:lpstr>
      <vt:lpstr>การบันทึกบัญชีตามวิธีภาษีเงินได้รอการตัดบัญชี</vt:lpstr>
      <vt:lpstr>การบันทึกบัญชีตามวิธีภาษีเงินได้รอการตัดบัญชี</vt:lpstr>
      <vt:lpstr>การบันทึกบัญชีตามวิธีภาษีเงินได้รอการตัดบัญชี</vt:lpstr>
      <vt:lpstr>การบันทึกบัญชีตามวิธีภาษีเงินได้รอการตัดบัญชี</vt:lpstr>
      <vt:lpstr>การบันทึกบัญชีตามวิธีภาษีเงินได้รอการตัดบัญชี</vt:lpstr>
      <vt:lpstr>การบันทึกบัญชีตามวิธีภาษีเงินได้รอการตัดบัญชี</vt:lpstr>
      <vt:lpstr>การแสดงรายการและการเปิดเผยข้อมูลภาษีเงินได้ในงบการเงิน</vt:lpstr>
      <vt:lpstr>การแสดงรายการและการเปิดเผยข้อมูลภาษีเงินได้ในงบการเงิน</vt:lpstr>
      <vt:lpstr>การแสดงรายการและการเปิดเผยข้อมูลภาษีเงินได้ในงบการเงิน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การบัญชีภาษีอากร</dc:title>
  <dc:creator>khwanchat_w</dc:creator>
  <cp:lastModifiedBy>Khwanchat Wongjantip</cp:lastModifiedBy>
  <cp:revision>1</cp:revision>
  <dcterms:created xsi:type="dcterms:W3CDTF">2023-10-06T04:16:41Z</dcterms:created>
  <dcterms:modified xsi:type="dcterms:W3CDTF">2024-11-19T01:45:33Z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