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75" r:id="rId5"/>
    <p:sldId id="263" r:id="rId6"/>
    <p:sldId id="276" r:id="rId7"/>
    <p:sldId id="264" r:id="rId8"/>
    <p:sldId id="278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1" r:id="rId21"/>
    <p:sldId id="282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4635"/>
  </p:normalViewPr>
  <p:slideViewPr>
    <p:cSldViewPr snapToGrid="0">
      <p:cViewPr varScale="1">
        <p:scale>
          <a:sx n="30" d="100"/>
          <a:sy n="30" d="100"/>
        </p:scale>
        <p:origin x="8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9B421694-2C8C-4B84-B653-2B9C0B198306}"/>
    <pc:docChg chg="custSel delSld modSld">
      <pc:chgData name="Teerawit  Tinprapa" userId="816b75de-fdcf-492f-83d4-7bf23dab54d2" providerId="ADAL" clId="{9B421694-2C8C-4B84-B653-2B9C0B198306}" dt="2025-12-22T23:49:02.909" v="47" actId="47"/>
      <pc:docMkLst>
        <pc:docMk/>
      </pc:docMkLst>
      <pc:sldChg chg="modSp mod">
        <pc:chgData name="Teerawit  Tinprapa" userId="816b75de-fdcf-492f-83d4-7bf23dab54d2" providerId="ADAL" clId="{9B421694-2C8C-4B84-B653-2B9C0B198306}" dt="2025-12-06T03:23:51.576" v="0" actId="2711"/>
        <pc:sldMkLst>
          <pc:docMk/>
          <pc:sldMk cId="0" sldId="256"/>
        </pc:sldMkLst>
        <pc:spChg chg="mod">
          <ac:chgData name="Teerawit  Tinprapa" userId="816b75de-fdcf-492f-83d4-7bf23dab54d2" providerId="ADAL" clId="{9B421694-2C8C-4B84-B653-2B9C0B198306}" dt="2025-12-06T03:23:51.576" v="0" actId="2711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Teerawit  Tinprapa" userId="816b75de-fdcf-492f-83d4-7bf23dab54d2" providerId="ADAL" clId="{9B421694-2C8C-4B84-B653-2B9C0B198306}" dt="2025-12-06T03:24:04.599" v="2" actId="2711"/>
        <pc:sldMkLst>
          <pc:docMk/>
          <pc:sldMk cId="0" sldId="258"/>
        </pc:sldMkLst>
        <pc:spChg chg="mod">
          <ac:chgData name="Teerawit  Tinprapa" userId="816b75de-fdcf-492f-83d4-7bf23dab54d2" providerId="ADAL" clId="{9B421694-2C8C-4B84-B653-2B9C0B198306}" dt="2025-12-06T03:24:04.599" v="2" actId="2711"/>
          <ac:spMkLst>
            <pc:docMk/>
            <pc:sldMk cId="0" sldId="258"/>
            <ac:spMk id="7" creationId="{00000000-0000-0000-0000-000000000000}"/>
          </ac:spMkLst>
        </pc:spChg>
        <pc:spChg chg="mod">
          <ac:chgData name="Teerawit  Tinprapa" userId="816b75de-fdcf-492f-83d4-7bf23dab54d2" providerId="ADAL" clId="{9B421694-2C8C-4B84-B653-2B9C0B198306}" dt="2025-12-06T03:23:58.123" v="1" actId="2711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Teerawit  Tinprapa" userId="816b75de-fdcf-492f-83d4-7bf23dab54d2" providerId="ADAL" clId="{9B421694-2C8C-4B84-B653-2B9C0B198306}" dt="2025-12-22T23:47:57.651" v="45" actId="2711"/>
        <pc:sldMkLst>
          <pc:docMk/>
          <pc:sldMk cId="0" sldId="260"/>
        </pc:sldMkLst>
        <pc:spChg chg="mod">
          <ac:chgData name="Teerawit  Tinprapa" userId="816b75de-fdcf-492f-83d4-7bf23dab54d2" providerId="ADAL" clId="{9B421694-2C8C-4B84-B653-2B9C0B198306}" dt="2025-12-22T23:47:57.651" v="45" actId="2711"/>
          <ac:spMkLst>
            <pc:docMk/>
            <pc:sldMk cId="0" sldId="260"/>
            <ac:spMk id="8" creationId="{00000000-0000-0000-0000-000000000000}"/>
          </ac:spMkLst>
        </pc:spChg>
        <pc:spChg chg="mod">
          <ac:chgData name="Teerawit  Tinprapa" userId="816b75de-fdcf-492f-83d4-7bf23dab54d2" providerId="ADAL" clId="{9B421694-2C8C-4B84-B653-2B9C0B198306}" dt="2025-12-22T23:47:57.651" v="45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Teerawit  Tinprapa" userId="816b75de-fdcf-492f-83d4-7bf23dab54d2" providerId="ADAL" clId="{9B421694-2C8C-4B84-B653-2B9C0B198306}" dt="2025-12-22T23:47:57.651" v="45" actId="2711"/>
          <ac:spMkLst>
            <pc:docMk/>
            <pc:sldMk cId="0" sldId="260"/>
            <ac:spMk id="11" creationId="{944E7FFD-2925-4EF4-81B4-732FA2AC220A}"/>
          </ac:spMkLst>
        </pc:spChg>
      </pc:sldChg>
      <pc:sldChg chg="delSp modSp mod">
        <pc:chgData name="Teerawit  Tinprapa" userId="816b75de-fdcf-492f-83d4-7bf23dab54d2" providerId="ADAL" clId="{9B421694-2C8C-4B84-B653-2B9C0B198306}" dt="2025-12-22T23:48:05.168" v="46" actId="2711"/>
        <pc:sldMkLst>
          <pc:docMk/>
          <pc:sldMk cId="3223015843" sldId="263"/>
        </pc:sldMkLst>
        <pc:spChg chg="mod">
          <ac:chgData name="Teerawit  Tinprapa" userId="816b75de-fdcf-492f-83d4-7bf23dab54d2" providerId="ADAL" clId="{9B421694-2C8C-4B84-B653-2B9C0B198306}" dt="2025-12-22T23:48:05.168" v="46" actId="2711"/>
          <ac:spMkLst>
            <pc:docMk/>
            <pc:sldMk cId="3223015843" sldId="263"/>
            <ac:spMk id="7" creationId="{00000000-0000-0000-0000-000000000000}"/>
          </ac:spMkLst>
        </pc:spChg>
      </pc:sldChg>
      <pc:sldChg chg="modSp mod">
        <pc:chgData name="Teerawit  Tinprapa" userId="816b75de-fdcf-492f-83d4-7bf23dab54d2" providerId="ADAL" clId="{9B421694-2C8C-4B84-B653-2B9C0B198306}" dt="2025-12-06T03:24:56.702" v="12" actId="404"/>
        <pc:sldMkLst>
          <pc:docMk/>
          <pc:sldMk cId="297356033" sldId="264"/>
        </pc:sldMkLst>
        <pc:spChg chg="mod">
          <ac:chgData name="Teerawit  Tinprapa" userId="816b75de-fdcf-492f-83d4-7bf23dab54d2" providerId="ADAL" clId="{9B421694-2C8C-4B84-B653-2B9C0B198306}" dt="2025-12-06T03:24:56.702" v="12" actId="404"/>
          <ac:spMkLst>
            <pc:docMk/>
            <pc:sldMk cId="297356033" sldId="264"/>
            <ac:spMk id="8" creationId="{00000000-0000-0000-0000-000000000000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7:32.695" v="42" actId="478"/>
        <pc:sldMkLst>
          <pc:docMk/>
          <pc:sldMk cId="3383158784" sldId="265"/>
        </pc:sldMkLst>
        <pc:spChg chg="mod">
          <ac:chgData name="Teerawit  Tinprapa" userId="816b75de-fdcf-492f-83d4-7bf23dab54d2" providerId="ADAL" clId="{9B421694-2C8C-4B84-B653-2B9C0B198306}" dt="2025-12-06T03:25:48.336" v="28" actId="2711"/>
          <ac:spMkLst>
            <pc:docMk/>
            <pc:sldMk cId="3383158784" sldId="265"/>
            <ac:spMk id="8" creationId="{00000000-0000-0000-0000-000000000000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7:26.185" v="40" actId="478"/>
        <pc:sldMkLst>
          <pc:docMk/>
          <pc:sldMk cId="3281913433" sldId="266"/>
        </pc:sldMkLst>
        <pc:spChg chg="mod">
          <ac:chgData name="Teerawit  Tinprapa" userId="816b75de-fdcf-492f-83d4-7bf23dab54d2" providerId="ADAL" clId="{9B421694-2C8C-4B84-B653-2B9C0B198306}" dt="2025-12-06T03:25:55.035" v="29" actId="2711"/>
          <ac:spMkLst>
            <pc:docMk/>
            <pc:sldMk cId="3281913433" sldId="266"/>
            <ac:spMk id="8" creationId="{00000000-0000-0000-0000-000000000000}"/>
          </ac:spMkLst>
        </pc:spChg>
      </pc:sldChg>
      <pc:sldChg chg="delSp mod">
        <pc:chgData name="Teerawit  Tinprapa" userId="816b75de-fdcf-492f-83d4-7bf23dab54d2" providerId="ADAL" clId="{9B421694-2C8C-4B84-B653-2B9C0B198306}" dt="2025-12-06T03:27:22.676" v="39" actId="478"/>
        <pc:sldMkLst>
          <pc:docMk/>
          <pc:sldMk cId="1128397959" sldId="267"/>
        </pc:sldMkLst>
      </pc:sldChg>
      <pc:sldChg chg="delSp mod">
        <pc:chgData name="Teerawit  Tinprapa" userId="816b75de-fdcf-492f-83d4-7bf23dab54d2" providerId="ADAL" clId="{9B421694-2C8C-4B84-B653-2B9C0B198306}" dt="2025-12-06T03:27:19.128" v="38" actId="478"/>
        <pc:sldMkLst>
          <pc:docMk/>
          <pc:sldMk cId="4248638282" sldId="268"/>
        </pc:sldMkLst>
      </pc:sldChg>
      <pc:sldChg chg="delSp mod">
        <pc:chgData name="Teerawit  Tinprapa" userId="816b75de-fdcf-492f-83d4-7bf23dab54d2" providerId="ADAL" clId="{9B421694-2C8C-4B84-B653-2B9C0B198306}" dt="2025-12-06T03:27:10.829" v="37" actId="478"/>
        <pc:sldMkLst>
          <pc:docMk/>
          <pc:sldMk cId="3232550603" sldId="269"/>
        </pc:sldMkLst>
      </pc:sldChg>
      <pc:sldChg chg="delSp mod">
        <pc:chgData name="Teerawit  Tinprapa" userId="816b75de-fdcf-492f-83d4-7bf23dab54d2" providerId="ADAL" clId="{9B421694-2C8C-4B84-B653-2B9C0B198306}" dt="2025-12-06T03:27:05.287" v="36" actId="478"/>
        <pc:sldMkLst>
          <pc:docMk/>
          <pc:sldMk cId="2521354080" sldId="270"/>
        </pc:sldMkLst>
      </pc:sldChg>
      <pc:sldChg chg="delSp mod">
        <pc:chgData name="Teerawit  Tinprapa" userId="816b75de-fdcf-492f-83d4-7bf23dab54d2" providerId="ADAL" clId="{9B421694-2C8C-4B84-B653-2B9C0B198306}" dt="2025-12-06T03:27:01.840" v="35" actId="478"/>
        <pc:sldMkLst>
          <pc:docMk/>
          <pc:sldMk cId="4139983720" sldId="271"/>
        </pc:sldMkLst>
      </pc:sldChg>
      <pc:sldChg chg="delSp mod">
        <pc:chgData name="Teerawit  Tinprapa" userId="816b75de-fdcf-492f-83d4-7bf23dab54d2" providerId="ADAL" clId="{9B421694-2C8C-4B84-B653-2B9C0B198306}" dt="2025-12-06T03:26:58.413" v="34" actId="478"/>
        <pc:sldMkLst>
          <pc:docMk/>
          <pc:sldMk cId="3811070018" sldId="272"/>
        </pc:sldMkLst>
      </pc:sldChg>
      <pc:sldChg chg="delSp modSp mod">
        <pc:chgData name="Teerawit  Tinprapa" userId="816b75de-fdcf-492f-83d4-7bf23dab54d2" providerId="ADAL" clId="{9B421694-2C8C-4B84-B653-2B9C0B198306}" dt="2025-12-06T03:26:54.571" v="33" actId="478"/>
        <pc:sldMkLst>
          <pc:docMk/>
          <pc:sldMk cId="2576144399" sldId="273"/>
        </pc:sldMkLst>
        <pc:spChg chg="mod">
          <ac:chgData name="Teerawit  Tinprapa" userId="816b75de-fdcf-492f-83d4-7bf23dab54d2" providerId="ADAL" clId="{9B421694-2C8C-4B84-B653-2B9C0B198306}" dt="2025-12-06T03:26:52.432" v="32" actId="1076"/>
          <ac:spMkLst>
            <pc:docMk/>
            <pc:sldMk cId="2576144399" sldId="273"/>
            <ac:spMk id="9" creationId="{00000000-0000-0000-0000-000000000000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4:25.236" v="5" actId="478"/>
        <pc:sldMkLst>
          <pc:docMk/>
          <pc:sldMk cId="3234110107" sldId="275"/>
        </pc:sldMkLst>
        <pc:spChg chg="mod">
          <ac:chgData name="Teerawit  Tinprapa" userId="816b75de-fdcf-492f-83d4-7bf23dab54d2" providerId="ADAL" clId="{9B421694-2C8C-4B84-B653-2B9C0B198306}" dt="2025-12-06T03:24:22.352" v="4" actId="2711"/>
          <ac:spMkLst>
            <pc:docMk/>
            <pc:sldMk cId="3234110107" sldId="275"/>
            <ac:spMk id="7" creationId="{00000000-0000-0000-0000-000000000000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7:44.089" v="44" actId="478"/>
        <pc:sldMkLst>
          <pc:docMk/>
          <pc:sldMk cId="1697216116" sldId="276"/>
        </pc:sldMkLst>
        <pc:spChg chg="mod">
          <ac:chgData name="Teerawit  Tinprapa" userId="816b75de-fdcf-492f-83d4-7bf23dab54d2" providerId="ADAL" clId="{9B421694-2C8C-4B84-B653-2B9C0B198306}" dt="2025-12-06T03:24:49.019" v="11" actId="1076"/>
          <ac:spMkLst>
            <pc:docMk/>
            <pc:sldMk cId="1697216116" sldId="276"/>
            <ac:spMk id="7" creationId="{00000000-0000-0000-0000-000000000000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7:29.777" v="41" actId="478"/>
        <pc:sldMkLst>
          <pc:docMk/>
          <pc:sldMk cId="2355003704" sldId="277"/>
        </pc:sldMkLst>
        <pc:spChg chg="mod">
          <ac:chgData name="Teerawit  Tinprapa" userId="816b75de-fdcf-492f-83d4-7bf23dab54d2" providerId="ADAL" clId="{9B421694-2C8C-4B84-B653-2B9C0B198306}" dt="2025-12-06T03:25:40.899" v="27" actId="2711"/>
          <ac:spMkLst>
            <pc:docMk/>
            <pc:sldMk cId="2355003704" sldId="277"/>
            <ac:spMk id="7" creationId="{00000000-0000-0000-0000-000000000000}"/>
          </ac:spMkLst>
        </pc:spChg>
      </pc:sldChg>
      <pc:sldChg chg="modSp mod">
        <pc:chgData name="Teerawit  Tinprapa" userId="816b75de-fdcf-492f-83d4-7bf23dab54d2" providerId="ADAL" clId="{9B421694-2C8C-4B84-B653-2B9C0B198306}" dt="2025-12-06T03:25:33.584" v="26" actId="207"/>
        <pc:sldMkLst>
          <pc:docMk/>
          <pc:sldMk cId="398138904" sldId="278"/>
        </pc:sldMkLst>
        <pc:graphicFrameChg chg="mod modGraphic">
          <ac:chgData name="Teerawit  Tinprapa" userId="816b75de-fdcf-492f-83d4-7bf23dab54d2" providerId="ADAL" clId="{9B421694-2C8C-4B84-B653-2B9C0B198306}" dt="2025-12-06T03:25:33.584" v="26" actId="207"/>
          <ac:graphicFrameMkLst>
            <pc:docMk/>
            <pc:sldMk cId="398138904" sldId="278"/>
            <ac:graphicFrameMk id="9" creationId="{EED91201-5A36-419A-DAA8-4D05231D8515}"/>
          </ac:graphicFrameMkLst>
        </pc:graphicFrameChg>
      </pc:sldChg>
      <pc:sldChg chg="del">
        <pc:chgData name="Teerawit  Tinprapa" userId="816b75de-fdcf-492f-83d4-7bf23dab54d2" providerId="ADAL" clId="{9B421694-2C8C-4B84-B653-2B9C0B198306}" dt="2025-12-22T23:49:02.909" v="47" actId="47"/>
        <pc:sldMkLst>
          <pc:docMk/>
          <pc:sldMk cId="627563405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E1E1A-E1FC-034D-BA04-4616305F4F5F}" type="doc">
      <dgm:prSet loTypeId="urn:microsoft.com/office/officeart/2005/8/layout/vList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6E36AE6-0554-ED49-8E85-ABA6E959A5F2}">
      <dgm:prSet phldrT="[Text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ช่วยในการสอน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E0BEDC-4A30-5646-BFA3-4005002BCBB3}" type="parTrans" cxnId="{0F01212A-F7A4-F74D-A019-787F1D812E2B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587E11-DBDF-B34E-B265-A968A17B051F}" type="sibTrans" cxnId="{0F01212A-F7A4-F74D-A019-787F1D812E2B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7A429D-C9EF-CF45-9CAC-C5C116A7F9A0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54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ทำให้ผู้สอนได้เจาะจงไปที่การเรียนรู้มากกว่าการเน้นตามสิ่งที่ตนต้องการ “สอน”  นับว่าเป็นเครื่องมือที่ช่วยเชื่อมโยงระหว่างการสอนกับการประเมิน </a:t>
          </a:r>
        </a:p>
      </dgm:t>
    </dgm:pt>
    <dgm:pt modelId="{CECCA994-1607-F44A-9354-9E05FC6CB317}" type="parTrans" cxnId="{18B2805B-47C1-C447-BDD7-FBABA1FDC5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F06D2-17DF-8D40-BD41-EEC6775A39D8}" type="sibTrans" cxnId="{18B2805B-47C1-C447-BDD7-FBABA1FDC5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59A60A-BACF-7A4D-AC2E-BE242789FC79}">
      <dgm:prSet phldrT="[Text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ช่วยในการเรียนรู้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F771EF-8320-F54C-896A-AE19D096435E}" type="parTrans" cxnId="{30F04068-8A50-E24A-A76C-334D26AC7BEF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CC8376-164D-C148-8CC0-435586AC84D8}" type="sibTrans" cxnId="{30F04068-8A50-E24A-A76C-334D26AC7BEF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078114-D09A-9648-85CE-ECB8F054D893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66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ผู้เรียนได้รู้ถึงเป้าหมายของการเรียนรู้ และความคาดหวังของการเรียนนั้น ๆ </a:t>
          </a:r>
        </a:p>
      </dgm:t>
    </dgm:pt>
    <dgm:pt modelId="{9051038A-2311-D048-8066-FD89C7FDCBFF}" type="parTrans" cxnId="{5150B72C-E5D4-744A-9ED9-CDC6F548B229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A2DAE9-67F4-A14C-AD7A-952447D13F09}" type="sibTrans" cxnId="{5150B72C-E5D4-744A-9ED9-CDC6F548B229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ACEC28-C097-3648-8F93-C1E5A554FF08}" type="pres">
      <dgm:prSet presAssocID="{B8DE1E1A-E1FC-034D-BA04-4616305F4F5F}" presName="Name0" presStyleCnt="0">
        <dgm:presLayoutVars>
          <dgm:dir/>
          <dgm:animLvl val="lvl"/>
          <dgm:resizeHandles/>
        </dgm:presLayoutVars>
      </dgm:prSet>
      <dgm:spPr/>
    </dgm:pt>
    <dgm:pt modelId="{7FE92725-A845-7F4D-9C34-709DB918BB38}" type="pres">
      <dgm:prSet presAssocID="{D6E36AE6-0554-ED49-8E85-ABA6E959A5F2}" presName="linNode" presStyleCnt="0"/>
      <dgm:spPr/>
    </dgm:pt>
    <dgm:pt modelId="{D9EEF6A5-305C-4649-A948-FA9E688E14F8}" type="pres">
      <dgm:prSet presAssocID="{D6E36AE6-0554-ED49-8E85-ABA6E959A5F2}" presName="parentShp" presStyleLbl="node1" presStyleIdx="0" presStyleCnt="2" custScaleX="80149" custScaleY="63853">
        <dgm:presLayoutVars>
          <dgm:bulletEnabled val="1"/>
        </dgm:presLayoutVars>
      </dgm:prSet>
      <dgm:spPr/>
    </dgm:pt>
    <dgm:pt modelId="{EFBA03C0-9A11-CA43-B8E8-DBF01C375004}" type="pres">
      <dgm:prSet presAssocID="{D6E36AE6-0554-ED49-8E85-ABA6E959A5F2}" presName="childShp" presStyleLbl="bgAccFollowNode1" presStyleIdx="0" presStyleCnt="2">
        <dgm:presLayoutVars>
          <dgm:bulletEnabled val="1"/>
        </dgm:presLayoutVars>
      </dgm:prSet>
      <dgm:spPr/>
    </dgm:pt>
    <dgm:pt modelId="{4339A300-C301-B14C-8D70-9214225AC3E4}" type="pres">
      <dgm:prSet presAssocID="{11587E11-DBDF-B34E-B265-A968A17B051F}" presName="spacing" presStyleCnt="0"/>
      <dgm:spPr/>
    </dgm:pt>
    <dgm:pt modelId="{75D1F8E2-4514-964A-834C-9C34725D2428}" type="pres">
      <dgm:prSet presAssocID="{7E59A60A-BACF-7A4D-AC2E-BE242789FC79}" presName="linNode" presStyleCnt="0"/>
      <dgm:spPr/>
    </dgm:pt>
    <dgm:pt modelId="{A7B70201-4CF5-C644-B759-4F6E5B6C124C}" type="pres">
      <dgm:prSet presAssocID="{7E59A60A-BACF-7A4D-AC2E-BE242789FC79}" presName="parentShp" presStyleLbl="node1" presStyleIdx="1" presStyleCnt="2" custScaleX="80149" custScaleY="63853">
        <dgm:presLayoutVars>
          <dgm:bulletEnabled val="1"/>
        </dgm:presLayoutVars>
      </dgm:prSet>
      <dgm:spPr/>
    </dgm:pt>
    <dgm:pt modelId="{5EFCE1C0-3E67-EB4D-B138-7175698D7311}" type="pres">
      <dgm:prSet presAssocID="{7E59A60A-BACF-7A4D-AC2E-BE242789FC7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F01212A-F7A4-F74D-A019-787F1D812E2B}" srcId="{B8DE1E1A-E1FC-034D-BA04-4616305F4F5F}" destId="{D6E36AE6-0554-ED49-8E85-ABA6E959A5F2}" srcOrd="0" destOrd="0" parTransId="{0FE0BEDC-4A30-5646-BFA3-4005002BCBB3}" sibTransId="{11587E11-DBDF-B34E-B265-A968A17B051F}"/>
    <dgm:cxn modelId="{5150B72C-E5D4-744A-9ED9-CDC6F548B229}" srcId="{7E59A60A-BACF-7A4D-AC2E-BE242789FC79}" destId="{4A078114-D09A-9648-85CE-ECB8F054D893}" srcOrd="0" destOrd="0" parTransId="{9051038A-2311-D048-8066-FD89C7FDCBFF}" sibTransId="{D3A2DAE9-67F4-A14C-AD7A-952447D13F09}"/>
    <dgm:cxn modelId="{0F19E031-92BF-BC4B-B25D-A13D3EE58CB0}" type="presOf" srcId="{D6E36AE6-0554-ED49-8E85-ABA6E959A5F2}" destId="{D9EEF6A5-305C-4649-A948-FA9E688E14F8}" srcOrd="0" destOrd="0" presId="urn:microsoft.com/office/officeart/2005/8/layout/vList6"/>
    <dgm:cxn modelId="{18B2805B-47C1-C447-BDD7-FBABA1FDC511}" srcId="{D6E36AE6-0554-ED49-8E85-ABA6E959A5F2}" destId="{067A429D-C9EF-CF45-9CAC-C5C116A7F9A0}" srcOrd="0" destOrd="0" parTransId="{CECCA994-1607-F44A-9354-9E05FC6CB317}" sibTransId="{972F06D2-17DF-8D40-BD41-EEC6775A39D8}"/>
    <dgm:cxn modelId="{30F04068-8A50-E24A-A76C-334D26AC7BEF}" srcId="{B8DE1E1A-E1FC-034D-BA04-4616305F4F5F}" destId="{7E59A60A-BACF-7A4D-AC2E-BE242789FC79}" srcOrd="1" destOrd="0" parTransId="{1CF771EF-8320-F54C-896A-AE19D096435E}" sibTransId="{DCCC8376-164D-C148-8CC0-435586AC84D8}"/>
    <dgm:cxn modelId="{526043B7-B0F7-DC43-89E3-8F7A3A76452F}" type="presOf" srcId="{B8DE1E1A-E1FC-034D-BA04-4616305F4F5F}" destId="{C6ACEC28-C097-3648-8F93-C1E5A554FF08}" srcOrd="0" destOrd="0" presId="urn:microsoft.com/office/officeart/2005/8/layout/vList6"/>
    <dgm:cxn modelId="{7D5F23CD-16CA-D143-8203-1509712BB415}" type="presOf" srcId="{067A429D-C9EF-CF45-9CAC-C5C116A7F9A0}" destId="{EFBA03C0-9A11-CA43-B8E8-DBF01C375004}" srcOrd="0" destOrd="0" presId="urn:microsoft.com/office/officeart/2005/8/layout/vList6"/>
    <dgm:cxn modelId="{F7530DFA-6113-0643-B5BB-2A5E5D0D5392}" type="presOf" srcId="{7E59A60A-BACF-7A4D-AC2E-BE242789FC79}" destId="{A7B70201-4CF5-C644-B759-4F6E5B6C124C}" srcOrd="0" destOrd="0" presId="urn:microsoft.com/office/officeart/2005/8/layout/vList6"/>
    <dgm:cxn modelId="{9E64D2FB-4C3B-B940-BD26-881AB69CF905}" type="presOf" srcId="{4A078114-D09A-9648-85CE-ECB8F054D893}" destId="{5EFCE1C0-3E67-EB4D-B138-7175698D7311}" srcOrd="0" destOrd="0" presId="urn:microsoft.com/office/officeart/2005/8/layout/vList6"/>
    <dgm:cxn modelId="{193C9893-2C2C-BE45-BDF2-1FE41EF8D61E}" type="presParOf" srcId="{C6ACEC28-C097-3648-8F93-C1E5A554FF08}" destId="{7FE92725-A845-7F4D-9C34-709DB918BB38}" srcOrd="0" destOrd="0" presId="urn:microsoft.com/office/officeart/2005/8/layout/vList6"/>
    <dgm:cxn modelId="{81ADF0E5-9186-6542-8B89-CA1568EF608A}" type="presParOf" srcId="{7FE92725-A845-7F4D-9C34-709DB918BB38}" destId="{D9EEF6A5-305C-4649-A948-FA9E688E14F8}" srcOrd="0" destOrd="0" presId="urn:microsoft.com/office/officeart/2005/8/layout/vList6"/>
    <dgm:cxn modelId="{D4472651-A7A6-514C-A6AE-9A08D4746D2C}" type="presParOf" srcId="{7FE92725-A845-7F4D-9C34-709DB918BB38}" destId="{EFBA03C0-9A11-CA43-B8E8-DBF01C375004}" srcOrd="1" destOrd="0" presId="urn:microsoft.com/office/officeart/2005/8/layout/vList6"/>
    <dgm:cxn modelId="{B792D65E-F4BB-AA40-AF26-8ACD0649C7D5}" type="presParOf" srcId="{C6ACEC28-C097-3648-8F93-C1E5A554FF08}" destId="{4339A300-C301-B14C-8D70-9214225AC3E4}" srcOrd="1" destOrd="0" presId="urn:microsoft.com/office/officeart/2005/8/layout/vList6"/>
    <dgm:cxn modelId="{FD4B1F09-F432-0B4C-A952-A77A0CA331EA}" type="presParOf" srcId="{C6ACEC28-C097-3648-8F93-C1E5A554FF08}" destId="{75D1F8E2-4514-964A-834C-9C34725D2428}" srcOrd="2" destOrd="0" presId="urn:microsoft.com/office/officeart/2005/8/layout/vList6"/>
    <dgm:cxn modelId="{7F49901E-B188-EA4D-A724-D210E427DCA8}" type="presParOf" srcId="{75D1F8E2-4514-964A-834C-9C34725D2428}" destId="{A7B70201-4CF5-C644-B759-4F6E5B6C124C}" srcOrd="0" destOrd="0" presId="urn:microsoft.com/office/officeart/2005/8/layout/vList6"/>
    <dgm:cxn modelId="{366B2434-D48A-6545-822E-84C26C64C1EF}" type="presParOf" srcId="{75D1F8E2-4514-964A-834C-9C34725D2428}" destId="{5EFCE1C0-3E67-EB4D-B138-7175698D73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09F31-2D9F-4BB5-9843-7CE1C9953FDB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09046580-A30E-4642-A0E6-299E2563C32D}">
      <dgm:prSet phldrT="[ข้อความ]" custT="1"/>
      <dgm:spPr/>
      <dgm:t>
        <a:bodyPr/>
        <a:lstStyle/>
        <a:p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กำหนดมาตรฐาน  และตัวชี้วัด</a:t>
          </a:r>
          <a:b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ที่ต้องการประเมิน</a:t>
          </a:r>
        </a:p>
      </dgm:t>
    </dgm:pt>
    <dgm:pt modelId="{0785733F-067F-4C88-9BE2-3E4B78F0305E}" type="parTrans" cxnId="{D82502EF-C6B8-4E62-BB09-CF3453E084B4}">
      <dgm:prSet/>
      <dgm:spPr/>
      <dgm:t>
        <a:bodyPr/>
        <a:lstStyle/>
        <a:p>
          <a:endParaRPr lang="th-TH"/>
        </a:p>
      </dgm:t>
    </dgm:pt>
    <dgm:pt modelId="{9BBD0DB2-5B8E-4636-B43E-52F8E7F30A25}" type="sibTrans" cxnId="{D82502EF-C6B8-4E62-BB09-CF3453E084B4}">
      <dgm:prSet/>
      <dgm:spPr/>
      <dgm:t>
        <a:bodyPr/>
        <a:lstStyle/>
        <a:p>
          <a:endParaRPr lang="th-TH"/>
        </a:p>
      </dgm:t>
    </dgm:pt>
    <dgm:pt modelId="{19E0836C-7386-4081-9732-587199DEA33F}">
      <dgm:prSet phldrT="[ข้อความ]" custT="1"/>
      <dgm:spPr/>
      <dgm:t>
        <a:bodyPr/>
        <a:lstStyle/>
        <a:p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กำหนดจุดประสงค์การเรียนรู้</a:t>
          </a:r>
          <a:b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ที่ต้องการวัดและประเมินผล</a:t>
          </a:r>
        </a:p>
      </dgm:t>
    </dgm:pt>
    <dgm:pt modelId="{6F153ADB-0185-47E7-A3A7-F61A47ED8252}" type="parTrans" cxnId="{0A8E367A-7859-471B-AB95-FD676454E4F5}">
      <dgm:prSet/>
      <dgm:spPr/>
      <dgm:t>
        <a:bodyPr/>
        <a:lstStyle/>
        <a:p>
          <a:endParaRPr lang="th-TH"/>
        </a:p>
      </dgm:t>
    </dgm:pt>
    <dgm:pt modelId="{23AF69BF-772D-4E50-A736-23754CF6C0B8}" type="sibTrans" cxnId="{0A8E367A-7859-471B-AB95-FD676454E4F5}">
      <dgm:prSet/>
      <dgm:spPr/>
      <dgm:t>
        <a:bodyPr/>
        <a:lstStyle/>
        <a:p>
          <a:endParaRPr lang="th-TH"/>
        </a:p>
      </dgm:t>
    </dgm:pt>
    <dgm:pt modelId="{DE836F24-8067-45D1-848D-0831D95BE215}">
      <dgm:prSet phldrT="[ข้อความ]" custT="1"/>
      <dgm:spPr/>
      <dgm:t>
        <a:bodyPr/>
        <a:lstStyle/>
        <a:p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สร้างข้อสอบ  </a:t>
          </a:r>
          <a:b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และตรวจสอบคุณภาพ</a:t>
          </a:r>
        </a:p>
      </dgm:t>
    </dgm:pt>
    <dgm:pt modelId="{E8692738-5C63-485A-96F0-CC3ACE1CF895}" type="parTrans" cxnId="{02499041-7FE8-45BC-B30C-2BC84EC90689}">
      <dgm:prSet/>
      <dgm:spPr/>
      <dgm:t>
        <a:bodyPr/>
        <a:lstStyle/>
        <a:p>
          <a:endParaRPr lang="th-TH"/>
        </a:p>
      </dgm:t>
    </dgm:pt>
    <dgm:pt modelId="{BD798269-D06E-4056-8CE2-8351E7B26FE0}" type="sibTrans" cxnId="{02499041-7FE8-45BC-B30C-2BC84EC90689}">
      <dgm:prSet/>
      <dgm:spPr/>
      <dgm:t>
        <a:bodyPr/>
        <a:lstStyle/>
        <a:p>
          <a:endParaRPr lang="th-TH"/>
        </a:p>
      </dgm:t>
    </dgm:pt>
    <dgm:pt modelId="{45B843E9-8605-4E1D-BDF5-1D58DEBC6E5E}">
      <dgm:prSet custT="1"/>
      <dgm:spPr/>
      <dgm:t>
        <a:bodyPr/>
        <a:lstStyle/>
        <a:p>
          <a:r>
            <a:rPr lang="th-TH" sz="5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แก้ไขและนำไปใช้กับนักเรียน</a:t>
          </a:r>
        </a:p>
      </dgm:t>
    </dgm:pt>
    <dgm:pt modelId="{4BB8A211-2FA3-4CBC-A988-1C988CD4A498}" type="parTrans" cxnId="{1EC758D3-8DC2-48A7-BC36-77BEAEF3C74D}">
      <dgm:prSet/>
      <dgm:spPr/>
      <dgm:t>
        <a:bodyPr/>
        <a:lstStyle/>
        <a:p>
          <a:endParaRPr lang="th-TH"/>
        </a:p>
      </dgm:t>
    </dgm:pt>
    <dgm:pt modelId="{8CB9341B-882D-439B-8A19-2D31A79D4B91}" type="sibTrans" cxnId="{1EC758D3-8DC2-48A7-BC36-77BEAEF3C74D}">
      <dgm:prSet/>
      <dgm:spPr/>
      <dgm:t>
        <a:bodyPr/>
        <a:lstStyle/>
        <a:p>
          <a:endParaRPr lang="th-TH"/>
        </a:p>
      </dgm:t>
    </dgm:pt>
    <dgm:pt modelId="{4FC7D95B-C881-49F4-ABAC-BBB2A18798E5}" type="pres">
      <dgm:prSet presAssocID="{1DC09F31-2D9F-4BB5-9843-7CE1C9953FDB}" presName="Name0" presStyleCnt="0">
        <dgm:presLayoutVars>
          <dgm:dir/>
          <dgm:resizeHandles val="exact"/>
        </dgm:presLayoutVars>
      </dgm:prSet>
      <dgm:spPr/>
    </dgm:pt>
    <dgm:pt modelId="{883616D9-79C4-4002-8163-0B675C9D463C}" type="pres">
      <dgm:prSet presAssocID="{09046580-A30E-4642-A0E6-299E2563C32D}" presName="node" presStyleLbl="node1" presStyleIdx="0" presStyleCnt="4">
        <dgm:presLayoutVars>
          <dgm:bulletEnabled val="1"/>
        </dgm:presLayoutVars>
      </dgm:prSet>
      <dgm:spPr/>
    </dgm:pt>
    <dgm:pt modelId="{A64BEB88-630A-4F03-A154-716606D95689}" type="pres">
      <dgm:prSet presAssocID="{9BBD0DB2-5B8E-4636-B43E-52F8E7F30A25}" presName="sibTrans" presStyleLbl="sibTrans2D1" presStyleIdx="0" presStyleCnt="3"/>
      <dgm:spPr/>
    </dgm:pt>
    <dgm:pt modelId="{F7EA4072-8C78-4BB4-BA2D-88D656B85E86}" type="pres">
      <dgm:prSet presAssocID="{9BBD0DB2-5B8E-4636-B43E-52F8E7F30A25}" presName="connectorText" presStyleLbl="sibTrans2D1" presStyleIdx="0" presStyleCnt="3"/>
      <dgm:spPr/>
    </dgm:pt>
    <dgm:pt modelId="{0405572D-CF2D-41DF-AFDC-8E85C12E9B22}" type="pres">
      <dgm:prSet presAssocID="{19E0836C-7386-4081-9732-587199DEA33F}" presName="node" presStyleLbl="node1" presStyleIdx="1" presStyleCnt="4">
        <dgm:presLayoutVars>
          <dgm:bulletEnabled val="1"/>
        </dgm:presLayoutVars>
      </dgm:prSet>
      <dgm:spPr/>
    </dgm:pt>
    <dgm:pt modelId="{3839C2A6-ED60-460B-9F97-604D8CB3E2D5}" type="pres">
      <dgm:prSet presAssocID="{23AF69BF-772D-4E50-A736-23754CF6C0B8}" presName="sibTrans" presStyleLbl="sibTrans2D1" presStyleIdx="1" presStyleCnt="3"/>
      <dgm:spPr/>
    </dgm:pt>
    <dgm:pt modelId="{CCE2713E-D52C-4C19-A147-096A726DE718}" type="pres">
      <dgm:prSet presAssocID="{23AF69BF-772D-4E50-A736-23754CF6C0B8}" presName="connectorText" presStyleLbl="sibTrans2D1" presStyleIdx="1" presStyleCnt="3"/>
      <dgm:spPr/>
    </dgm:pt>
    <dgm:pt modelId="{2D919D81-CC28-415C-A5F0-9338106D9C60}" type="pres">
      <dgm:prSet presAssocID="{DE836F24-8067-45D1-848D-0831D95BE215}" presName="node" presStyleLbl="node1" presStyleIdx="2" presStyleCnt="4">
        <dgm:presLayoutVars>
          <dgm:bulletEnabled val="1"/>
        </dgm:presLayoutVars>
      </dgm:prSet>
      <dgm:spPr/>
    </dgm:pt>
    <dgm:pt modelId="{82040776-1CB4-4228-BFA8-40E95794CA50}" type="pres">
      <dgm:prSet presAssocID="{BD798269-D06E-4056-8CE2-8351E7B26FE0}" presName="sibTrans" presStyleLbl="sibTrans2D1" presStyleIdx="2" presStyleCnt="3"/>
      <dgm:spPr/>
    </dgm:pt>
    <dgm:pt modelId="{F1FD6DC6-569E-4641-8432-2A4634E2F0DD}" type="pres">
      <dgm:prSet presAssocID="{BD798269-D06E-4056-8CE2-8351E7B26FE0}" presName="connectorText" presStyleLbl="sibTrans2D1" presStyleIdx="2" presStyleCnt="3"/>
      <dgm:spPr/>
    </dgm:pt>
    <dgm:pt modelId="{355577F1-DBA3-47EE-9F15-F575A458801E}" type="pres">
      <dgm:prSet presAssocID="{45B843E9-8605-4E1D-BDF5-1D58DEBC6E5E}" presName="node" presStyleLbl="node1" presStyleIdx="3" presStyleCnt="4">
        <dgm:presLayoutVars>
          <dgm:bulletEnabled val="1"/>
        </dgm:presLayoutVars>
      </dgm:prSet>
      <dgm:spPr/>
    </dgm:pt>
  </dgm:ptLst>
  <dgm:cxnLst>
    <dgm:cxn modelId="{42BC520A-F1AC-4237-9595-98F600A6B708}" type="presOf" srcId="{DE836F24-8067-45D1-848D-0831D95BE215}" destId="{2D919D81-CC28-415C-A5F0-9338106D9C60}" srcOrd="0" destOrd="0" presId="urn:microsoft.com/office/officeart/2005/8/layout/process1"/>
    <dgm:cxn modelId="{F053FB32-5D79-43B5-813B-6ABB0B5082CE}" type="presOf" srcId="{19E0836C-7386-4081-9732-587199DEA33F}" destId="{0405572D-CF2D-41DF-AFDC-8E85C12E9B22}" srcOrd="0" destOrd="0" presId="urn:microsoft.com/office/officeart/2005/8/layout/process1"/>
    <dgm:cxn modelId="{0A40DF60-8FCA-4B65-B87F-18B3045FDDB4}" type="presOf" srcId="{9BBD0DB2-5B8E-4636-B43E-52F8E7F30A25}" destId="{A64BEB88-630A-4F03-A154-716606D95689}" srcOrd="0" destOrd="0" presId="urn:microsoft.com/office/officeart/2005/8/layout/process1"/>
    <dgm:cxn modelId="{02499041-7FE8-45BC-B30C-2BC84EC90689}" srcId="{1DC09F31-2D9F-4BB5-9843-7CE1C9953FDB}" destId="{DE836F24-8067-45D1-848D-0831D95BE215}" srcOrd="2" destOrd="0" parTransId="{E8692738-5C63-485A-96F0-CC3ACE1CF895}" sibTransId="{BD798269-D06E-4056-8CE2-8351E7B26FE0}"/>
    <dgm:cxn modelId="{0A8E367A-7859-471B-AB95-FD676454E4F5}" srcId="{1DC09F31-2D9F-4BB5-9843-7CE1C9953FDB}" destId="{19E0836C-7386-4081-9732-587199DEA33F}" srcOrd="1" destOrd="0" parTransId="{6F153ADB-0185-47E7-A3A7-F61A47ED8252}" sibTransId="{23AF69BF-772D-4E50-A736-23754CF6C0B8}"/>
    <dgm:cxn modelId="{AC92827C-3FFD-4F5C-BB51-71E079A9B853}" type="presOf" srcId="{23AF69BF-772D-4E50-A736-23754CF6C0B8}" destId="{3839C2A6-ED60-460B-9F97-604D8CB3E2D5}" srcOrd="0" destOrd="0" presId="urn:microsoft.com/office/officeart/2005/8/layout/process1"/>
    <dgm:cxn modelId="{9C39058F-9226-445C-9EDB-DF33DA5B8F08}" type="presOf" srcId="{1DC09F31-2D9F-4BB5-9843-7CE1C9953FDB}" destId="{4FC7D95B-C881-49F4-ABAC-BBB2A18798E5}" srcOrd="0" destOrd="0" presId="urn:microsoft.com/office/officeart/2005/8/layout/process1"/>
    <dgm:cxn modelId="{08C4239E-BDD5-45BD-AA92-5F4B73F96A71}" type="presOf" srcId="{09046580-A30E-4642-A0E6-299E2563C32D}" destId="{883616D9-79C4-4002-8163-0B675C9D463C}" srcOrd="0" destOrd="0" presId="urn:microsoft.com/office/officeart/2005/8/layout/process1"/>
    <dgm:cxn modelId="{6AA45FA8-3F6D-4FE0-AEB5-F393824F7400}" type="presOf" srcId="{BD798269-D06E-4056-8CE2-8351E7B26FE0}" destId="{F1FD6DC6-569E-4641-8432-2A4634E2F0DD}" srcOrd="1" destOrd="0" presId="urn:microsoft.com/office/officeart/2005/8/layout/process1"/>
    <dgm:cxn modelId="{3F2615AB-F20A-45FD-8ED8-F9001B9D9D68}" type="presOf" srcId="{BD798269-D06E-4056-8CE2-8351E7B26FE0}" destId="{82040776-1CB4-4228-BFA8-40E95794CA50}" srcOrd="0" destOrd="0" presId="urn:microsoft.com/office/officeart/2005/8/layout/process1"/>
    <dgm:cxn modelId="{D517C2B6-5AB7-42A5-AAF1-3D9E5176632B}" type="presOf" srcId="{9BBD0DB2-5B8E-4636-B43E-52F8E7F30A25}" destId="{F7EA4072-8C78-4BB4-BA2D-88D656B85E86}" srcOrd="1" destOrd="0" presId="urn:microsoft.com/office/officeart/2005/8/layout/process1"/>
    <dgm:cxn modelId="{E5BC01C6-73D9-48D8-AF43-A73159E8BDF6}" type="presOf" srcId="{23AF69BF-772D-4E50-A736-23754CF6C0B8}" destId="{CCE2713E-D52C-4C19-A147-096A726DE718}" srcOrd="1" destOrd="0" presId="urn:microsoft.com/office/officeart/2005/8/layout/process1"/>
    <dgm:cxn modelId="{1EC758D3-8DC2-48A7-BC36-77BEAEF3C74D}" srcId="{1DC09F31-2D9F-4BB5-9843-7CE1C9953FDB}" destId="{45B843E9-8605-4E1D-BDF5-1D58DEBC6E5E}" srcOrd="3" destOrd="0" parTransId="{4BB8A211-2FA3-4CBC-A988-1C988CD4A498}" sibTransId="{8CB9341B-882D-439B-8A19-2D31A79D4B91}"/>
    <dgm:cxn modelId="{D82502EF-C6B8-4E62-BB09-CF3453E084B4}" srcId="{1DC09F31-2D9F-4BB5-9843-7CE1C9953FDB}" destId="{09046580-A30E-4642-A0E6-299E2563C32D}" srcOrd="0" destOrd="0" parTransId="{0785733F-067F-4C88-9BE2-3E4B78F0305E}" sibTransId="{9BBD0DB2-5B8E-4636-B43E-52F8E7F30A25}"/>
    <dgm:cxn modelId="{516ABDF4-C714-40B4-8EB9-10F8504009EC}" type="presOf" srcId="{45B843E9-8605-4E1D-BDF5-1D58DEBC6E5E}" destId="{355577F1-DBA3-47EE-9F15-F575A458801E}" srcOrd="0" destOrd="0" presId="urn:microsoft.com/office/officeart/2005/8/layout/process1"/>
    <dgm:cxn modelId="{71C1E3E4-C5DB-4E67-AA64-CFBAC5D7EB70}" type="presParOf" srcId="{4FC7D95B-C881-49F4-ABAC-BBB2A18798E5}" destId="{883616D9-79C4-4002-8163-0B675C9D463C}" srcOrd="0" destOrd="0" presId="urn:microsoft.com/office/officeart/2005/8/layout/process1"/>
    <dgm:cxn modelId="{D66FE1BD-F9C4-4CE4-9017-EDB603CD7D57}" type="presParOf" srcId="{4FC7D95B-C881-49F4-ABAC-BBB2A18798E5}" destId="{A64BEB88-630A-4F03-A154-716606D95689}" srcOrd="1" destOrd="0" presId="urn:microsoft.com/office/officeart/2005/8/layout/process1"/>
    <dgm:cxn modelId="{E0ED8D66-073D-4A2F-9C46-93D3F3F78A9E}" type="presParOf" srcId="{A64BEB88-630A-4F03-A154-716606D95689}" destId="{F7EA4072-8C78-4BB4-BA2D-88D656B85E86}" srcOrd="0" destOrd="0" presId="urn:microsoft.com/office/officeart/2005/8/layout/process1"/>
    <dgm:cxn modelId="{C917AE67-EAA3-4062-AE4A-6250E77F1B82}" type="presParOf" srcId="{4FC7D95B-C881-49F4-ABAC-BBB2A18798E5}" destId="{0405572D-CF2D-41DF-AFDC-8E85C12E9B22}" srcOrd="2" destOrd="0" presId="urn:microsoft.com/office/officeart/2005/8/layout/process1"/>
    <dgm:cxn modelId="{F96E2AF9-C4C2-4A25-B746-38814D8B23F0}" type="presParOf" srcId="{4FC7D95B-C881-49F4-ABAC-BBB2A18798E5}" destId="{3839C2A6-ED60-460B-9F97-604D8CB3E2D5}" srcOrd="3" destOrd="0" presId="urn:microsoft.com/office/officeart/2005/8/layout/process1"/>
    <dgm:cxn modelId="{0A27206D-6070-485C-8967-D5B22B3AEF96}" type="presParOf" srcId="{3839C2A6-ED60-460B-9F97-604D8CB3E2D5}" destId="{CCE2713E-D52C-4C19-A147-096A726DE718}" srcOrd="0" destOrd="0" presId="urn:microsoft.com/office/officeart/2005/8/layout/process1"/>
    <dgm:cxn modelId="{27A5A4C4-F3D8-41F0-BAFA-DDB064F28467}" type="presParOf" srcId="{4FC7D95B-C881-49F4-ABAC-BBB2A18798E5}" destId="{2D919D81-CC28-415C-A5F0-9338106D9C60}" srcOrd="4" destOrd="0" presId="urn:microsoft.com/office/officeart/2005/8/layout/process1"/>
    <dgm:cxn modelId="{556A4704-E5FA-426D-8ACE-704017B0E3E3}" type="presParOf" srcId="{4FC7D95B-C881-49F4-ABAC-BBB2A18798E5}" destId="{82040776-1CB4-4228-BFA8-40E95794CA50}" srcOrd="5" destOrd="0" presId="urn:microsoft.com/office/officeart/2005/8/layout/process1"/>
    <dgm:cxn modelId="{D0C0E9BD-C5F8-428E-85F6-036F3FFE2189}" type="presParOf" srcId="{82040776-1CB4-4228-BFA8-40E95794CA50}" destId="{F1FD6DC6-569E-4641-8432-2A4634E2F0DD}" srcOrd="0" destOrd="0" presId="urn:microsoft.com/office/officeart/2005/8/layout/process1"/>
    <dgm:cxn modelId="{4F9309A4-95D3-45B9-B2EC-AD387ED3BDFE}" type="presParOf" srcId="{4FC7D95B-C881-49F4-ABAC-BBB2A18798E5}" destId="{355577F1-DBA3-47EE-9F15-F575A458801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A03C0-9A11-CA43-B8E8-DBF01C375004}">
      <dsp:nvSpPr>
        <dsp:cNvPr id="0" name=""/>
        <dsp:cNvSpPr/>
      </dsp:nvSpPr>
      <dsp:spPr>
        <a:xfrm>
          <a:off x="7057096" y="1120"/>
          <a:ext cx="11752099" cy="436945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5400" kern="12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ทำให้ผู้สอนได้เจาะจงไปที่การเรียนรู้มากกว่าการเน้นตามสิ่งที่ตนต้องการ “สอน”  นับว่าเป็นเครื่องมือที่ช่วยเชื่อมโยงระหว่างการสอนกับการประเมิน </a:t>
          </a:r>
        </a:p>
      </dsp:txBody>
      <dsp:txXfrm>
        <a:off x="7057096" y="547302"/>
        <a:ext cx="10113553" cy="3277091"/>
      </dsp:txXfrm>
    </dsp:sp>
    <dsp:sp modelId="{D9EEF6A5-305C-4649-A948-FA9E688E14F8}">
      <dsp:nvSpPr>
        <dsp:cNvPr id="0" name=""/>
        <dsp:cNvSpPr/>
      </dsp:nvSpPr>
      <dsp:spPr>
        <a:xfrm>
          <a:off x="777636" y="790833"/>
          <a:ext cx="6279459" cy="2790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ช่วยในการสอน</a:t>
          </a:r>
          <a:endParaRPr lang="en-US" sz="6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13834" y="927031"/>
        <a:ext cx="6007063" cy="2517632"/>
      </dsp:txXfrm>
    </dsp:sp>
    <dsp:sp modelId="{5EFCE1C0-3E67-EB4D-B138-7175698D7311}">
      <dsp:nvSpPr>
        <dsp:cNvPr id="0" name=""/>
        <dsp:cNvSpPr/>
      </dsp:nvSpPr>
      <dsp:spPr>
        <a:xfrm>
          <a:off x="7057096" y="4807521"/>
          <a:ext cx="11752099" cy="436945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6600" kern="12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ผู้เรียนได้รู้ถึงเป้าหมายของการเรียนรู้ และความคาดหวังของการเรียนนั้น ๆ </a:t>
          </a:r>
        </a:p>
      </dsp:txBody>
      <dsp:txXfrm>
        <a:off x="7057096" y="5353703"/>
        <a:ext cx="10113553" cy="3277091"/>
      </dsp:txXfrm>
    </dsp:sp>
    <dsp:sp modelId="{A7B70201-4CF5-C644-B759-4F6E5B6C124C}">
      <dsp:nvSpPr>
        <dsp:cNvPr id="0" name=""/>
        <dsp:cNvSpPr/>
      </dsp:nvSpPr>
      <dsp:spPr>
        <a:xfrm>
          <a:off x="777636" y="5597234"/>
          <a:ext cx="6279459" cy="2790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ช่วยในการเรียนรู้</a:t>
          </a:r>
          <a:endParaRPr lang="en-US" sz="6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13834" y="5733432"/>
        <a:ext cx="6007063" cy="251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16D9-79C4-4002-8163-0B675C9D463C}">
      <dsp:nvSpPr>
        <dsp:cNvPr id="0" name=""/>
        <dsp:cNvSpPr/>
      </dsp:nvSpPr>
      <dsp:spPr>
        <a:xfrm>
          <a:off x="9325" y="4387216"/>
          <a:ext cx="4077483" cy="397315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กำหนดมาตรฐาน  และตัวชี้วัด</a:t>
          </a:r>
          <a:b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ที่ต้องการประเมิน</a:t>
          </a:r>
        </a:p>
      </dsp:txBody>
      <dsp:txXfrm>
        <a:off x="125695" y="4503586"/>
        <a:ext cx="3844743" cy="3740417"/>
      </dsp:txXfrm>
    </dsp:sp>
    <dsp:sp modelId="{A64BEB88-630A-4F03-A154-716606D95689}">
      <dsp:nvSpPr>
        <dsp:cNvPr id="0" name=""/>
        <dsp:cNvSpPr/>
      </dsp:nvSpPr>
      <dsp:spPr>
        <a:xfrm>
          <a:off x="4494557" y="5868187"/>
          <a:ext cx="864426" cy="1011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600" kern="1200"/>
        </a:p>
      </dsp:txBody>
      <dsp:txXfrm>
        <a:off x="4494557" y="6070430"/>
        <a:ext cx="605098" cy="606729"/>
      </dsp:txXfrm>
    </dsp:sp>
    <dsp:sp modelId="{0405572D-CF2D-41DF-AFDC-8E85C12E9B22}">
      <dsp:nvSpPr>
        <dsp:cNvPr id="0" name=""/>
        <dsp:cNvSpPr/>
      </dsp:nvSpPr>
      <dsp:spPr>
        <a:xfrm>
          <a:off x="5717802" y="4387216"/>
          <a:ext cx="4077483" cy="397315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5524"/>
            <a:satOff val="0"/>
            <a:lumOff val="11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กำหนดจุดประสงค์การเรียนรู้</a:t>
          </a:r>
          <a:b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ที่ต้องการวัดและประเมินผล</a:t>
          </a:r>
        </a:p>
      </dsp:txBody>
      <dsp:txXfrm>
        <a:off x="5834172" y="4503586"/>
        <a:ext cx="3844743" cy="3740417"/>
      </dsp:txXfrm>
    </dsp:sp>
    <dsp:sp modelId="{3839C2A6-ED60-460B-9F97-604D8CB3E2D5}">
      <dsp:nvSpPr>
        <dsp:cNvPr id="0" name=""/>
        <dsp:cNvSpPr/>
      </dsp:nvSpPr>
      <dsp:spPr>
        <a:xfrm>
          <a:off x="10203034" y="5868187"/>
          <a:ext cx="864426" cy="1011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0196"/>
            <a:satOff val="0"/>
            <a:lumOff val="157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600" kern="1200"/>
        </a:p>
      </dsp:txBody>
      <dsp:txXfrm>
        <a:off x="10203034" y="6070430"/>
        <a:ext cx="605098" cy="606729"/>
      </dsp:txXfrm>
    </dsp:sp>
    <dsp:sp modelId="{2D919D81-CC28-415C-A5F0-9338106D9C60}">
      <dsp:nvSpPr>
        <dsp:cNvPr id="0" name=""/>
        <dsp:cNvSpPr/>
      </dsp:nvSpPr>
      <dsp:spPr>
        <a:xfrm>
          <a:off x="11426279" y="4387216"/>
          <a:ext cx="4077483" cy="397315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51047"/>
            <a:satOff val="0"/>
            <a:lumOff val="225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สร้างข้อสอบ  </a:t>
          </a:r>
          <a:b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และตรวจสอบคุณภาพ</a:t>
          </a:r>
        </a:p>
      </dsp:txBody>
      <dsp:txXfrm>
        <a:off x="11542649" y="4503586"/>
        <a:ext cx="3844743" cy="3740417"/>
      </dsp:txXfrm>
    </dsp:sp>
    <dsp:sp modelId="{82040776-1CB4-4228-BFA8-40E95794CA50}">
      <dsp:nvSpPr>
        <dsp:cNvPr id="0" name=""/>
        <dsp:cNvSpPr/>
      </dsp:nvSpPr>
      <dsp:spPr>
        <a:xfrm>
          <a:off x="15911511" y="5868187"/>
          <a:ext cx="864426" cy="1011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80392"/>
            <a:satOff val="0"/>
            <a:lumOff val="31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600" kern="1200"/>
        </a:p>
      </dsp:txBody>
      <dsp:txXfrm>
        <a:off x="15911511" y="6070430"/>
        <a:ext cx="605098" cy="606729"/>
      </dsp:txXfrm>
    </dsp:sp>
    <dsp:sp modelId="{355577F1-DBA3-47EE-9F15-F575A458801E}">
      <dsp:nvSpPr>
        <dsp:cNvPr id="0" name=""/>
        <dsp:cNvSpPr/>
      </dsp:nvSpPr>
      <dsp:spPr>
        <a:xfrm>
          <a:off x="17134756" y="4387216"/>
          <a:ext cx="4077483" cy="397315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76571"/>
            <a:satOff val="0"/>
            <a:lumOff val="338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แก้ไขและนำไปใช้กับนักเรียน</a:t>
          </a:r>
        </a:p>
      </dsp:txBody>
      <dsp:txXfrm>
        <a:off x="17251126" y="4503586"/>
        <a:ext cx="3844743" cy="3740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4618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ผู้เขียนและวันที่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1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ชื่องานนำเสนอ</a:t>
            </a:r>
          </a:p>
        </p:txBody>
      </p:sp>
      <p:sp>
        <p:nvSpPr>
          <p:cNvPr id="13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ายงา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รายงาน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เท็จจร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ข้อมูลข้อเท็จจริง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ข้อมูลข้อเท็จจริง</a:t>
            </a:r>
          </a:p>
        </p:txBody>
      </p:sp>
      <p:sp>
        <p:nvSpPr>
          <p:cNvPr id="10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แหล่งที่มา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แหล่งที่มา</a:t>
            </a:r>
          </a:p>
        </p:txBody>
      </p:sp>
      <p:sp>
        <p:nvSpPr>
          <p:cNvPr id="116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“การอ้างอิงที่โดดเด่น”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ภาพ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ภาพ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ภาพ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ภาพ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ชื่องานนำเสนอ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ชื่องานนำเสนอ</a:t>
            </a:r>
          </a:p>
        </p:txBody>
      </p:sp>
      <p:sp>
        <p:nvSpPr>
          <p:cNvPr id="23" name="ผู้เขียนและวันที่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1205">
              <a:lnSpc>
                <a:spcPct val="100000"/>
              </a:lnSpc>
              <a:spcBef>
                <a:spcPts val="0"/>
              </a:spcBef>
              <a:buSzTx/>
              <a:buNone/>
              <a:defRPr sz="3276" b="1"/>
            </a:lvl1pPr>
          </a:lstStyle>
          <a:p>
            <a:r>
              <a:t>ผู้เขียนและวันที่</a:t>
            </a:r>
          </a:p>
        </p:txBody>
      </p:sp>
      <p:sp>
        <p:nvSpPr>
          <p:cNvPr id="24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คำบรรยายงานนำเสนอ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รูปภาพอื่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ชื่อสไลด์</a:t>
            </a:r>
          </a:p>
        </p:txBody>
      </p:sp>
      <p:sp>
        <p:nvSpPr>
          <p:cNvPr id="34" name="เนื้อหาระดับหนึ่ง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คำบรรยายสไลด์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ชื่อสไลด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43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44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61" name="เนื้อหาระดับหนึ่ง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6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ชื่อส่วน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ชื่อส่วน</a:t>
            </a:r>
          </a:p>
        </p:txBody>
      </p:sp>
      <p:sp>
        <p:nvSpPr>
          <p:cNvPr id="72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ชื่อสไลด์</a:t>
            </a:r>
          </a:p>
        </p:txBody>
      </p:sp>
      <p:sp>
        <p:nvSpPr>
          <p:cNvPr id="80" name="คำบรรยายสไลด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คำบรรยายสไลด์</a:t>
            </a:r>
          </a:p>
        </p:txBody>
      </p:sp>
      <p:sp>
        <p:nvSpPr>
          <p:cNvPr id="8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ชื่อกำหนดการ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ชื่อกำหนดการ</a:t>
            </a:r>
          </a:p>
        </p:txBody>
      </p:sp>
      <p:sp>
        <p:nvSpPr>
          <p:cNvPr id="89" name="คำบรรยายกำหนดการ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67715">
              <a:lnSpc>
                <a:spcPct val="100000"/>
              </a:lnSpc>
              <a:spcBef>
                <a:spcPts val="0"/>
              </a:spcBef>
              <a:buSzTx/>
              <a:buNone/>
              <a:defRPr sz="5115" b="1"/>
            </a:lvl1pPr>
          </a:lstStyle>
          <a:p>
            <a:r>
              <a:t>คำบรรยายกำหนดการ</a:t>
            </a:r>
          </a:p>
        </p:txBody>
      </p:sp>
      <p:sp>
        <p:nvSpPr>
          <p:cNvPr id="90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หัวข้อกำหนดการ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สไลด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ชื่อสไลด์</a:t>
            </a:r>
          </a:p>
        </p:txBody>
      </p:sp>
      <p:sp>
        <p:nvSpPr>
          <p:cNvPr id="3" name="เนื้อหาระดับหนึ่ง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ข้อความสัญลักษณ์สไลด์หัวข้อย่อย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สี่เหลี่ยม"/>
          <p:cNvSpPr/>
          <p:nvPr/>
        </p:nvSpPr>
        <p:spPr>
          <a:xfrm>
            <a:off x="0" y="0"/>
            <a:ext cx="6531937" cy="13716000"/>
          </a:xfrm>
          <a:prstGeom prst="rect">
            <a:avLst/>
          </a:prstGeom>
          <a:solidFill>
            <a:srgbClr val="198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สี่เหลี่ยมมุมมน"/>
          <p:cNvSpPr/>
          <p:nvPr/>
        </p:nvSpPr>
        <p:spPr>
          <a:xfrm>
            <a:off x="3105662" y="4546600"/>
            <a:ext cx="19855938" cy="4038600"/>
          </a:xfrm>
          <a:prstGeom prst="roundRect">
            <a:avLst>
              <a:gd name="adj" fmla="val 19615"/>
            </a:avLst>
          </a:prstGeom>
          <a:ln w="215900">
            <a:solidFill>
              <a:srgbClr val="1987E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ฉบับร่าง"/>
          <p:cNvSpPr/>
          <p:nvPr/>
        </p:nvSpPr>
        <p:spPr>
          <a:xfrm>
            <a:off x="300793" y="3863583"/>
            <a:ext cx="5393839" cy="5393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15862" y="4296"/>
                </a:moveTo>
                <a:cubicBezTo>
                  <a:pt x="15997" y="4309"/>
                  <a:pt x="16136" y="4374"/>
                  <a:pt x="16249" y="4487"/>
                </a:cubicBezTo>
                <a:lnTo>
                  <a:pt x="17081" y="5319"/>
                </a:lnTo>
                <a:cubicBezTo>
                  <a:pt x="17308" y="5540"/>
                  <a:pt x="17339" y="5876"/>
                  <a:pt x="17150" y="6065"/>
                </a:cubicBezTo>
                <a:lnTo>
                  <a:pt x="16561" y="6652"/>
                </a:lnTo>
                <a:lnTo>
                  <a:pt x="14914" y="5005"/>
                </a:lnTo>
                <a:lnTo>
                  <a:pt x="15503" y="4418"/>
                </a:lnTo>
                <a:cubicBezTo>
                  <a:pt x="15598" y="4323"/>
                  <a:pt x="15728" y="4284"/>
                  <a:pt x="15862" y="4296"/>
                </a:cubicBezTo>
                <a:close/>
                <a:moveTo>
                  <a:pt x="14477" y="5444"/>
                </a:moveTo>
                <a:lnTo>
                  <a:pt x="16124" y="7091"/>
                </a:lnTo>
                <a:lnTo>
                  <a:pt x="7879" y="15336"/>
                </a:lnTo>
                <a:lnTo>
                  <a:pt x="6232" y="13689"/>
                </a:lnTo>
                <a:lnTo>
                  <a:pt x="14477" y="5444"/>
                </a:lnTo>
                <a:close/>
                <a:moveTo>
                  <a:pt x="5849" y="14138"/>
                </a:moveTo>
                <a:lnTo>
                  <a:pt x="7435" y="15724"/>
                </a:lnTo>
                <a:lnTo>
                  <a:pt x="5054" y="16519"/>
                </a:lnTo>
                <a:lnTo>
                  <a:pt x="5849" y="14138"/>
                </a:ln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73203" y="5160118"/>
            <a:ext cx="1025793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8800" b="1" dirty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การพัฒนาแนวทางการให้คะแนน</a:t>
            </a:r>
            <a:br>
              <a:rPr lang="th-TH" sz="8800" b="1" dirty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800" b="1" dirty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ของข้อสอบชนิดเขียนตอบ</a:t>
            </a:r>
            <a:endParaRPr lang="th-TH" sz="8800" b="1" cap="none" spc="0" dirty="0">
              <a:ln w="2857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862499" y="1870135"/>
            <a:ext cx="765433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th-TH" sz="6000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โดยทั่วไปจะใช้เกณฑ์  2  ลักษณะดังนี้</a:t>
            </a:r>
            <a:endParaRPr kumimoji="0" lang="th-TH" sz="7200" i="0" u="none" strike="noStrike" cap="none" spc="0" normalizeH="0" baseline="0" dirty="0">
              <a:ln w="635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Neue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71575" y="3759716"/>
            <a:ext cx="21603507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 การใช้เกณฑ์แบบรวม (</a:t>
            </a:r>
            <a:r>
              <a:rPr lang="en-US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holistic rubrics)  </a:t>
            </a: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เพื่อประเมินผลในองค์รวมหรือแบบภาพรวมที่ต้องการผลสรุปของประเด็นสำคัญ ๆ  ซึ่งการเขียนเกณฑ์ประเมินแบบรวมนั้น  ต้องอธิบายลักษณะของงานในแต่ละระดับ  และครอบคลุมคุณภาพ  ห้ามเขียนแบบเพ้อฝัน  เกินจริง  จนนักเรียนไม่สามารถปฏิบัติได้</a:t>
            </a:r>
          </a:p>
        </p:txBody>
      </p:sp>
    </p:spTree>
    <p:extLst>
      <p:ext uri="{BB962C8B-B14F-4D97-AF65-F5344CB8AC3E}">
        <p14:creationId xmlns:p14="http://schemas.microsoft.com/office/powerpoint/2010/main" val="3383158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" name="กล่องข้อความ 7"/>
          <p:cNvSpPr txBox="1"/>
          <p:nvPr/>
        </p:nvSpPr>
        <p:spPr>
          <a:xfrm>
            <a:off x="1171575" y="2236222"/>
            <a:ext cx="21603507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 การใช้เกณฑ์ย่อย  (</a:t>
            </a:r>
            <a:r>
              <a:rPr lang="en-US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analytic rubrics)    </a:t>
            </a: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ซึ่งเป็นเกณฑ์ประเมินประเด็นย่อย ๆ โดยการ</a:t>
            </a:r>
            <a:b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แยกองค์ประกอบย่อย  เพื่อตรวจคุณภาพในรายละเอียด  และนำผลป้อนกลับไปใช้ประโยชน์ทันที  เช่น  ปรับปรุงวิธีการจัดการเรียนรู้  พัฒนานักเรียนระหว่างการเรียนรู้  การเขียนเกณฑ์ประเมิน</a:t>
            </a:r>
            <a:b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แบบย่อยนั้นจะดีกว่าแบบรวม  เพราะมีความเป็นปรนัยในการให้คะแนนมากขึ้น  และในการตัดสินใจให้คะแนน  ครูตัดสินใจได้ง่าย  โดยการให้ระดับคะแนนนั้น  อาจกำหนดให้แต่ละประเด็น</a:t>
            </a:r>
            <a:b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มีน้ำหนักเท่ากันในทุกประเด็นหรือน้ำหนักแตกต่างกันก็ได้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32819134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1139193" y="840408"/>
            <a:ext cx="999126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ข้อดีและข้อจำกัดของข้อสอบชนิดเขียนตอบ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07100"/>
              </p:ext>
            </p:extLst>
          </p:nvPr>
        </p:nvGraphicFramePr>
        <p:xfrm>
          <a:off x="1139193" y="3228599"/>
          <a:ext cx="21409573" cy="9047889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10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6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ข้อ</a:t>
                      </a:r>
                      <a:r>
                        <a:rPr lang="th-TH" sz="7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7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ข้อ</a:t>
                      </a:r>
                      <a:r>
                        <a:rPr lang="th-TH" sz="7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จำกัด</a:t>
                      </a:r>
                      <a:endParaRPr lang="en-US" sz="7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542">
                <a:tc>
                  <a:txBody>
                    <a:bodyPr/>
                    <a:lstStyle/>
                    <a:p>
                      <a:pPr algn="l"/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สามารถวัดพฤติกรรมและการคิดขั้นสูงของผู้เรียนได้</a:t>
                      </a:r>
                    </a:p>
                    <a:p>
                      <a:pPr algn="l"/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เป็นการเปิดโอกาสให้ผู้เรียนได้แสดงองค์ความรู้และการคิดผ่านภาษาหรือสัญลักษณ์ทาคณิตศาสตร์</a:t>
                      </a:r>
                    </a:p>
                    <a:p>
                      <a:pPr algn="l"/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ผู้เรียนมีโอกาสเดาคำตอบได้ยาก</a:t>
                      </a:r>
                    </a:p>
                    <a:p>
                      <a:pPr algn="l"/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สามารถวินิจฉัยข้อผิดพลาดของผู้เรียนได้ดี</a:t>
                      </a:r>
                    </a:p>
                    <a:p>
                      <a:pPr algn="l"/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วัดทักษะและกระบวนการทางคณิตศาสตร์ได้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มีความเป็นปรนัยต่ำ</a:t>
                      </a:r>
                    </a:p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ข้อสอบบางข้ออาจใช้เวลานานในการ</a:t>
                      </a:r>
                      <a:b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</a:b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หาคำตอบ</a:t>
                      </a:r>
                    </a:p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ใช้เวลาในการให้คะแนนค่อนข้างนาน</a:t>
                      </a:r>
                    </a:p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ข้อสอบบางข้อมีวิธีการแก้ปัญหาได้หลากหลาย  อาจมีผลต่อการกำหนดเกณฑ์การให้คะแนน</a:t>
                      </a:r>
                    </a:p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-  ลายมือของผู้เรียนอาจมีผลต่อความเที่ยงตรง</a:t>
                      </a:r>
                      <a:b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</a:br>
                      <a:r>
                        <a:rPr lang="th-TH" sz="6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  <a:sym typeface="Helvetica Neue"/>
                        </a:rPr>
                        <a:t>ในการให้คะแนน</a:t>
                      </a:r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979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1492484" y="849367"/>
            <a:ext cx="999126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7200" b="1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ขั้นตอนการสร้างข้อสอบ</a:t>
            </a: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87682379"/>
              </p:ext>
            </p:extLst>
          </p:nvPr>
        </p:nvGraphicFramePr>
        <p:xfrm>
          <a:off x="1383455" y="283825"/>
          <a:ext cx="21221566" cy="1274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6382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978279" y="511884"/>
            <a:ext cx="21521428" cy="12567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  1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สาระการเรียนรู้คณิตศาสตร์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สาระที่ 1 จำนวนและพีชคณิต 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  ค 1.3  ใช้นิพจน์ สมการ และอสมการ อธิบายความสัมพันธ์หรือช่วยแก้ปัญหาที่กำหนดให้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  ม.3/3  ประยุกต์ใช้ระบบสมการเชิงเส้นสองตัวแปรในการแก้ปัญหาคณิตศาสตร์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ระดับพฤติกรรม  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 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       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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ประยุกต์ใช้	 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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วิเคราะห์          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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ประเมินค่า         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</a:t>
            </a: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สร้างสรรค์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ข้อสอบ</a:t>
            </a:r>
          </a:p>
          <a:p>
            <a:pPr algn="l">
              <a:lnSpc>
                <a:spcPct val="150000"/>
              </a:lnSpc>
            </a:pP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ฟ้าแบ่งผลไม้  198  ผล  ออกเป็นสองกอง  โดยให้  3  ใน  4  ของผลไม้กองที่หนึ่งมากกว่า  5  ใน  7  ของผลไม้</a:t>
            </a:r>
            <a:b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กองที่สองอยู่  5  ผล  จงแสดงแนวคิดในการหาจำนวนผลไม้กองที่หนึ่ง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2325506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1145544" y="244049"/>
            <a:ext cx="4603531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แนวคิดคำตอบ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31" y="1870135"/>
            <a:ext cx="16583366" cy="6037147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31" y="7907282"/>
            <a:ext cx="16583366" cy="51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40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37" y="1383916"/>
            <a:ext cx="17920138" cy="10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37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862499" y="590890"/>
            <a:ext cx="6169656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การให้คะแนนเกณฑ์รวม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21" y="2562717"/>
            <a:ext cx="15908886" cy="417077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862498" y="6733492"/>
            <a:ext cx="7144679" cy="162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การให้คะแนนเกณฑ์แบบย่อย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05" y="8609342"/>
            <a:ext cx="16058802" cy="42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00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สี่เหลี่ยมผืนผ้ามุมมน 6"/>
          <p:cNvSpPr/>
          <p:nvPr/>
        </p:nvSpPr>
        <p:spPr>
          <a:xfrm>
            <a:off x="756745" y="977462"/>
            <a:ext cx="21473814" cy="11408235"/>
          </a:xfrm>
          <a:prstGeom prst="roundRect">
            <a:avLst/>
          </a:prstGeom>
          <a:solidFill>
            <a:srgbClr val="0143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874604" y="2756124"/>
            <a:ext cx="19238096" cy="8292662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353022" y="3979959"/>
            <a:ext cx="12281259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0" b="1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20000" b="1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คิดก่อนสร้าง </a:t>
            </a:r>
            <a:r>
              <a:rPr lang="en-US" sz="20000" b="1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th-TH" sz="20000" b="1" dirty="0">
              <a:ln w="635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14439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585EE9-613B-6462-BB26-7A988FD407CF}"/>
              </a:ext>
            </a:extLst>
          </p:cNvPr>
          <p:cNvSpPr txBox="1"/>
          <p:nvPr/>
        </p:nvSpPr>
        <p:spPr>
          <a:xfrm>
            <a:off x="2424175" y="5883374"/>
            <a:ext cx="19535650" cy="19492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ลิฟท์มีลูกกวาดจำนวนหนึ่ง แบ่งให้เพชรไป 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1/3 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ของทั้งหมด และแบ่งให้จูนไป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1/4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ของที่เหลือ </a:t>
            </a:r>
            <a:b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ทำให้ลิฟท์เหลือลูกกวาด 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เม็ด เด</a:t>
            </a:r>
            <a:r>
              <a:rPr lang="th-TH" sz="6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มล</a:t>
            </a:r>
            <a:r>
              <a:rPr lang="th-TH" sz="6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ิฟท์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มีลูกกวาดกี่เม็ด</a:t>
            </a:r>
            <a:endParaRPr kumimoji="0" lang="en-TH" sz="6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4CDA-31FE-C849-B44D-81B4023D1DF5}"/>
              </a:ext>
            </a:extLst>
          </p:cNvPr>
          <p:cNvSpPr txBox="1"/>
          <p:nvPr/>
        </p:nvSpPr>
        <p:spPr>
          <a:xfrm>
            <a:off x="2424175" y="1690989"/>
            <a:ext cx="1183657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h-TH" sz="66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Helvetica Neue"/>
              </a:rPr>
              <a:t>จงเขียนแนวทางการให้คะแนน</a:t>
            </a:r>
            <a:r>
              <a:rPr lang="th-TH" sz="66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ของสถานการณ์ต่อไปนี้</a:t>
            </a:r>
            <a:endParaRPr kumimoji="0" lang="th-TH" sz="66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37451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62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3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4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954227" y="840408"/>
            <a:ext cx="43729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th-TH" sz="9600" b="1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แนวคิดหลัก </a:t>
            </a:r>
            <a:endParaRPr kumimoji="0" lang="th-TH" sz="9600" b="1" i="0" u="none" strike="noStrike" cap="none" spc="0" normalizeH="0" baseline="0" dirty="0">
              <a:ln w="635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08753" y="3210145"/>
            <a:ext cx="21102045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ข้อสอบชนิดเขียนตอบเป็นข้อสอบที่เปิดโอกาสให้ผู้เรียนแสดงระบบการคิด  ระบบการแก้ปัญหา  และการสื่อสารกระบวนการคิดและการแก้ปัญหาผ่านตัวหนังสือ  สัญลักษณ์ต่าง ๆ ทางคณิตศาสตร์  จึงใช้การวัดและประเมินผลครบทุกมิติของพฤติกรรมและสามารถวัดความรู้เกี่ยวกับทักษะและกระบวนการได้อีกด้วย  ข้อสอบชนิดเขียนตอบอาจมีวิธีได้มาซึ่งคำตอบหรือแนวคิดที่หลากหลาย  นักเรียนอาจใช้วิธีการใดวิธีการหนึ่งหรือหลายวิธีประกอบกัน  ดังนั้นการสร้างข้อสอบชนิดเขียนตอบต้องสร้างเกณฑ์การให้คะแนนที่มีความชัดเจนและครอบคลุมประเด็นต่าง ๆ อย่างครบถ้วน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946272-D314-EDA5-AAC5-6D814734F2EA}"/>
              </a:ext>
            </a:extLst>
          </p:cNvPr>
          <p:cNvSpPr txBox="1"/>
          <p:nvPr/>
        </p:nvSpPr>
        <p:spPr>
          <a:xfrm>
            <a:off x="2424175" y="5421709"/>
            <a:ext cx="19535650" cy="28725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6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Helvetica Neue"/>
              </a:rPr>
              <a:t>เพชรขาย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ไส้กรอกบริเวณหน้าโรงเรียน ซึ่งต้นทุนของไส้กรอกชิ้นละ </a:t>
            </a:r>
            <a:r>
              <a:rPr lang="en-US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10.50 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โดยกำหนดราคาขายชิ้นละ </a:t>
            </a:r>
            <a:r>
              <a:rPr lang="en-US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และเสียค่าเช่าที่ในการขายวันละ </a:t>
            </a:r>
            <a:r>
              <a:rPr lang="en-US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ในหนึ่งวัน</a:t>
            </a:r>
            <a:r>
              <a:rPr lang="en-US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เพชรต้องขายไส้กรอกได้อย่างน้อยกี่ชิ้น จึงจะได้กำไรมากกว่า </a:t>
            </a:r>
            <a:r>
              <a:rPr lang="en-US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400 </a:t>
            </a:r>
            <a:r>
              <a:rPr lang="th-TH" sz="6000" dirty="0">
                <a:solidFill>
                  <a:srgbClr val="5E5E5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endParaRPr kumimoji="0" lang="en-TH" sz="6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4F37-E15F-0E37-D076-0020092DA75A}"/>
              </a:ext>
            </a:extLst>
          </p:cNvPr>
          <p:cNvSpPr txBox="1"/>
          <p:nvPr/>
        </p:nvSpPr>
        <p:spPr>
          <a:xfrm>
            <a:off x="2424175" y="1666275"/>
            <a:ext cx="1183657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h-TH" sz="66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Helvetica Neue"/>
              </a:rPr>
              <a:t>จงเขียนแนวทางการให้คะแนน</a:t>
            </a:r>
            <a:r>
              <a:rPr lang="th-TH" sz="66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ของสถานการณ์ต่อไปนี้</a:t>
            </a:r>
            <a:endParaRPr kumimoji="0" lang="th-TH" sz="66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151924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9C8E2C-2F56-83B1-C0AE-6A73F45F4A6A}"/>
                  </a:ext>
                </a:extLst>
              </p:cNvPr>
              <p:cNvSpPr txBox="1"/>
              <p:nvPr/>
            </p:nvSpPr>
            <p:spPr>
              <a:xfrm>
                <a:off x="420130" y="3140059"/>
                <a:ext cx="23551978" cy="417960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60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  <a:sym typeface="Helvetica Neue"/>
                  </a:rPr>
                  <a:t>ตั๊มมีถังเปล่าใบหนึ่ง 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โดยมีความยาวแต่ละส่วนดังรูป ซึ่งเมื่อแบ่งครึ่งตามเส้นประ</a:t>
                </a:r>
                <a:b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พบว่าทั้งด้านซ้ายและด้านขวาแต่ละด้านเป็นครึ่งวงกลมที่เท่ากัน </a:t>
                </a:r>
                <a:b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ถ้า</a:t>
                </a:r>
                <a:r>
                  <a:rPr lang="th-TH" sz="6000" dirty="0" err="1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ตั๊ม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ต้องการเติมน้ำมันใส่ถังใบนี้จนเต็ม โดยเสียค่าน้ำมันถังละ </a:t>
                </a:r>
                <a:r>
                  <a:rPr lang="en-US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3.50 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บาท </a:t>
                </a:r>
                <a:r>
                  <a:rPr lang="th-TH" sz="6000" dirty="0" err="1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ตั๊มต้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องเสียเงินอย่างน้อยที่สุดกี่บาท 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(กำหนด </a:t>
                </a:r>
                <a:r>
                  <a:rPr lang="en-US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231 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ลูกบาศ</a:t>
                </a:r>
                <a:r>
                  <a:rPr lang="th-TH" sz="6000" dirty="0" err="1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์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นิ้ว คิดเป็น </a:t>
                </a:r>
                <a:r>
                  <a:rPr lang="en-US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 </a:t>
                </a:r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ถัง และ </a:t>
                </a:r>
                <a14:m>
                  <m:oMath xmlns:m="http://schemas.openxmlformats.org/officeDocument/2006/math">
                    <m:r>
                      <a:rPr lang="el-GR" sz="600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𝜋</m:t>
                    </m:r>
                    <m:r>
                      <a:rPr lang="en-US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r>
                      <a:rPr lang="en-US" sz="600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≈</m:t>
                    </m:r>
                    <m:r>
                      <a:rPr lang="en-US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3</m:t>
                    </m:r>
                    <m:r>
                      <a:rPr lang="en-US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.</m:t>
                    </m:r>
                    <m:r>
                      <a:rPr lang="en-US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14</m:t>
                    </m:r>
                    <m:r>
                      <a:rPr lang="en-US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r>
                      <a:rPr lang="th-TH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หรือ</m:t>
                    </m:r>
                    <m:r>
                      <a:rPr lang="th-TH" sz="6000" b="0" i="1" smtClean="0">
                        <a:solidFill>
                          <a:srgbClr val="5E5E5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f>
                      <m:fPr>
                        <m:ctrlPr>
                          <a:rPr lang="th-TH" sz="6000" b="0" i="1" smtClean="0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PSK" panose="020B0500040200020003" pitchFamily="34" charset="-34"/>
                          </a:rPr>
                          <m:t>22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PSK" panose="020B0500040200020003" pitchFamily="34" charset="-34"/>
                          </a:rPr>
                          <m:t>7</m:t>
                        </m:r>
                      </m:den>
                    </m:f>
                  </m:oMath>
                </a14:m>
                <a:r>
                  <a:rPr lang="th-TH" sz="6000" dirty="0">
                    <a:solidFill>
                      <a:srgbClr val="5E5E5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9C8E2C-2F56-83B1-C0AE-6A73F45F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0" y="3140059"/>
                <a:ext cx="23551978" cy="4179606"/>
              </a:xfrm>
              <a:prstGeom prst="rect">
                <a:avLst/>
              </a:prstGeom>
              <a:blipFill>
                <a:blip r:embed="rId2"/>
                <a:stretch>
                  <a:fillRect t="-3614" b="-7229"/>
                </a:stretch>
              </a:blipFill>
              <a:ln/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BEA4E-1C7B-4EA9-5BAE-15BD8FE25923}"/>
              </a:ext>
            </a:extLst>
          </p:cNvPr>
          <p:cNvSpPr txBox="1"/>
          <p:nvPr/>
        </p:nvSpPr>
        <p:spPr>
          <a:xfrm>
            <a:off x="355425" y="964899"/>
            <a:ext cx="1183657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th-TH" sz="66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Helvetica Neue"/>
              </a:rPr>
              <a:t>จงเขียนแนวทางการให้คะแนน</a:t>
            </a:r>
            <a:r>
              <a:rPr lang="th-TH" sz="66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ของสถานการณ์ต่อไปนี้</a:t>
            </a:r>
            <a:endParaRPr kumimoji="0" lang="th-TH" sz="66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D78F2-2958-4EA4-1BB7-64C8A6D6DD56}"/>
              </a:ext>
            </a:extLst>
          </p:cNvPr>
          <p:cNvGrpSpPr/>
          <p:nvPr/>
        </p:nvGrpSpPr>
        <p:grpSpPr>
          <a:xfrm>
            <a:off x="8968516" y="7738707"/>
            <a:ext cx="6446967" cy="5674467"/>
            <a:chOff x="8968516" y="7284079"/>
            <a:chExt cx="6446967" cy="5674467"/>
          </a:xfrm>
        </p:grpSpPr>
        <p:pic>
          <p:nvPicPr>
            <p:cNvPr id="9" name="Picture 8" descr="A diagram of a circle with a measurement&#10;&#10;AI-generated content may be incorrect.">
              <a:extLst>
                <a:ext uri="{FF2B5EF4-FFF2-40B4-BE49-F238E27FC236}">
                  <a16:creationId xmlns:a16="http://schemas.microsoft.com/office/drawing/2014/main" id="{5014972B-2E52-4560-D08F-3B9E3A8F0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516" y="7284079"/>
              <a:ext cx="6446967" cy="567446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2B7A9B-F568-1EE0-9D16-31AD0B1CD306}"/>
                </a:ext>
              </a:extLst>
            </p:cNvPr>
            <p:cNvSpPr/>
            <p:nvPr/>
          </p:nvSpPr>
          <p:spPr>
            <a:xfrm>
              <a:off x="11226675" y="7403348"/>
              <a:ext cx="1930648" cy="71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ยาว </a:t>
              </a: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44 </a:t>
              </a: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นิ้ว</a:t>
              </a:r>
              <a:endParaRPr kumimoji="0" lang="en-TH" sz="4000" b="0" i="0" u="none" strike="noStrike" cap="none" spc="0" normalizeH="0" baseline="0" dirty="0">
                <a:ln>
                  <a:noFill/>
                </a:ln>
                <a:solidFill>
                  <a:srgbClr val="0143AC"/>
                </a:solidFill>
                <a:effectLst/>
                <a:uFillTx/>
                <a:latin typeface="TH SarabunPSK" panose="020B0500040200020003" pitchFamily="34" charset="-34"/>
                <a:ea typeface="Helvetica Neue Medium"/>
                <a:cs typeface="TH SarabunPSK" panose="020B0500040200020003" pitchFamily="34" charset="-34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575E8-FF8C-CB11-98DE-232B1E93AD3D}"/>
                </a:ext>
              </a:extLst>
            </p:cNvPr>
            <p:cNvSpPr/>
            <p:nvPr/>
          </p:nvSpPr>
          <p:spPr>
            <a:xfrm>
              <a:off x="11367963" y="9712811"/>
              <a:ext cx="1930648" cy="71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sz="4000" dirty="0">
                  <a:solidFill>
                    <a:srgbClr val="0143AC"/>
                  </a:solidFill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กว้าง</a:t>
              </a: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 </a:t>
              </a:r>
              <a:r>
                <a:rPr lang="en-US" sz="4000" dirty="0">
                  <a:solidFill>
                    <a:srgbClr val="0143AC"/>
                  </a:solidFill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27</a:t>
              </a: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 </a:t>
              </a: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นิ้ว</a:t>
              </a:r>
              <a:endParaRPr kumimoji="0" lang="en-TH" sz="4000" b="0" i="0" u="none" strike="noStrike" cap="none" spc="0" normalizeH="0" baseline="0" dirty="0">
                <a:ln>
                  <a:noFill/>
                </a:ln>
                <a:solidFill>
                  <a:srgbClr val="0143AC"/>
                </a:solidFill>
                <a:effectLst/>
                <a:uFillTx/>
                <a:latin typeface="TH SarabunPSK" panose="020B0500040200020003" pitchFamily="34" charset="-34"/>
                <a:ea typeface="Helvetica Neue Medium"/>
                <a:cs typeface="TH SarabunPSK" panose="020B0500040200020003" pitchFamily="34" charset="-34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173DCC-5106-9765-603A-4FDC220B0684}"/>
                </a:ext>
              </a:extLst>
            </p:cNvPr>
            <p:cNvSpPr/>
            <p:nvPr/>
          </p:nvSpPr>
          <p:spPr>
            <a:xfrm>
              <a:off x="11276103" y="12022274"/>
              <a:ext cx="2114369" cy="71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ลึก </a:t>
              </a:r>
              <a:r>
                <a:rPr lang="en-US" sz="4000" dirty="0">
                  <a:solidFill>
                    <a:srgbClr val="0143AC"/>
                  </a:solidFill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60</a:t>
              </a: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 </a:t>
              </a:r>
              <a:r>
                <a:rPr kumimoji="0" lang="th-TH" sz="4000" b="0" i="0" u="none" strike="noStrike" cap="none" spc="0" normalizeH="0" baseline="0" dirty="0">
                  <a:ln>
                    <a:noFill/>
                  </a:ln>
                  <a:solidFill>
                    <a:srgbClr val="0143AC"/>
                  </a:solidFill>
                  <a:effectLst/>
                  <a:uFillTx/>
                  <a:latin typeface="TH SarabunPSK" panose="020B0500040200020003" pitchFamily="34" charset="-34"/>
                  <a:ea typeface="Helvetica Neue Medium"/>
                  <a:cs typeface="TH SarabunPSK" panose="020B0500040200020003" pitchFamily="34" charset="-34"/>
                  <a:sym typeface="Helvetica Neue Medium"/>
                </a:rPr>
                <a:t>นิ้ว</a:t>
              </a:r>
              <a:endParaRPr kumimoji="0" lang="en-TH" sz="4000" b="0" i="0" u="none" strike="noStrike" cap="none" spc="0" normalizeH="0" baseline="0" dirty="0">
                <a:ln>
                  <a:noFill/>
                </a:ln>
                <a:solidFill>
                  <a:srgbClr val="0143AC"/>
                </a:solidFill>
                <a:effectLst/>
                <a:uFillTx/>
                <a:latin typeface="TH SarabunPSK" panose="020B0500040200020003" pitchFamily="34" charset="-34"/>
                <a:ea typeface="Helvetica Neue Medium"/>
                <a:cs typeface="TH SarabunPSK" panose="020B0500040200020003" pitchFamily="34" charset="-34"/>
                <a:sym typeface="Helvetica Neue Medium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0052A6-F7A7-10FE-C412-B328AFABFFFF}"/>
              </a:ext>
            </a:extLst>
          </p:cNvPr>
          <p:cNvCxnSpPr/>
          <p:nvPr/>
        </p:nvCxnSpPr>
        <p:spPr>
          <a:xfrm>
            <a:off x="11046941" y="9069859"/>
            <a:ext cx="0" cy="3240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841ADB-1F7B-C454-FFC1-E80B78FDFB79}"/>
              </a:ext>
            </a:extLst>
          </p:cNvPr>
          <p:cNvCxnSpPr/>
          <p:nvPr/>
        </p:nvCxnSpPr>
        <p:spPr>
          <a:xfrm>
            <a:off x="13390472" y="9069859"/>
            <a:ext cx="0" cy="3240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810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74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5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" name="กล่องข้อความ 7"/>
          <p:cNvSpPr txBox="1"/>
          <p:nvPr/>
        </p:nvSpPr>
        <p:spPr>
          <a:xfrm>
            <a:off x="1171575" y="3177894"/>
            <a:ext cx="21603507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แบบจำกัดคำตอบ  (</a:t>
            </a:r>
            <a:r>
              <a:rPr lang="en-US" sz="6000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restricted – response question)  </a:t>
            </a:r>
            <a:r>
              <a:rPr lang="th-TH" sz="60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เป็นลักษณะข้อสอบที่ให้คิดและเขียนคำตอบภายใต้เงื่อนไข  เกณฑ์หรือข้อความที่กำหนด  โดยมีขอบข่ายของคำตอบที่ชัดเจน  โดยอาจเป็นคำตอบสั้น  หรือแสดงแนวคิดในการหาคำตอบ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11980" y="8076882"/>
            <a:ext cx="21603507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แบบไม่จำกัดคำตอบหรือเขียนอย่างอิสระ (</a:t>
            </a:r>
            <a:r>
              <a:rPr lang="en-US" sz="6000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unrestricted response or extended response question)  </a:t>
            </a:r>
            <a:r>
              <a:rPr lang="th-TH" sz="60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เป็นลักษณะข้อสอบที่ให้อิสระในการคิด โดยเปิดโอกาสให้คิดภายใต้หลักวิชาที่สมเหตุสมผล ต้องมีเกณฑ์หรือประเด็นในการให้คะแนนที่ชัด </a:t>
            </a:r>
          </a:p>
        </p:txBody>
      </p:sp>
      <p:sp>
        <p:nvSpPr>
          <p:cNvPr id="10" name="กล่องข้อความ 7">
            <a:extLst>
              <a:ext uri="{FF2B5EF4-FFF2-40B4-BE49-F238E27FC236}">
                <a16:creationId xmlns:a16="http://schemas.microsoft.com/office/drawing/2014/main" id="{252A1FCD-E6E1-4EFE-AF3B-89344EDD2C7F}"/>
              </a:ext>
            </a:extLst>
          </p:cNvPr>
          <p:cNvSpPr txBox="1"/>
          <p:nvPr/>
        </p:nvSpPr>
        <p:spPr>
          <a:xfrm>
            <a:off x="8792432" y="734696"/>
            <a:ext cx="484536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แบ่งได้เป็น  2  แบบ </a:t>
            </a:r>
          </a:p>
        </p:txBody>
      </p:sp>
      <p:sp>
        <p:nvSpPr>
          <p:cNvPr id="11" name="กล่องข้อความ 6">
            <a:extLst>
              <a:ext uri="{FF2B5EF4-FFF2-40B4-BE49-F238E27FC236}">
                <a16:creationId xmlns:a16="http://schemas.microsoft.com/office/drawing/2014/main" id="{944E7FFD-2925-4EF4-81B4-732FA2AC220A}"/>
              </a:ext>
            </a:extLst>
          </p:cNvPr>
          <p:cNvSpPr txBox="1"/>
          <p:nvPr/>
        </p:nvSpPr>
        <p:spPr>
          <a:xfrm>
            <a:off x="1011980" y="715785"/>
            <a:ext cx="747640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th-TH" sz="9600" b="1" dirty="0">
                <a:ln w="635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ข้อสอบชนิดเขียนตอบ</a:t>
            </a:r>
            <a:endParaRPr kumimoji="0" lang="th-TH" sz="9600" b="1" i="0" u="none" strike="noStrike" cap="none" spc="0" normalizeH="0" baseline="0" dirty="0">
              <a:ln w="635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">
            <a:extLst>
              <a:ext uri="{FF2B5EF4-FFF2-40B4-BE49-F238E27FC236}">
                <a16:creationId xmlns:a16="http://schemas.microsoft.com/office/drawing/2014/main" id="{434321B7-6535-4FEB-BD70-6F2F966B4FC6}"/>
              </a:ext>
            </a:extLst>
          </p:cNvPr>
          <p:cNvSpPr/>
          <p:nvPr/>
        </p:nvSpPr>
        <p:spPr>
          <a:xfrm>
            <a:off x="0" y="0"/>
            <a:ext cx="3875379" cy="13716000"/>
          </a:xfrm>
          <a:prstGeom prst="rect">
            <a:avLst/>
          </a:prstGeom>
          <a:solidFill>
            <a:srgbClr val="198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4194570" y="4733168"/>
            <a:ext cx="19464769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15000" b="1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หลักการสร้างข้อสอบชนิดเขียนตอบ </a:t>
            </a:r>
          </a:p>
        </p:txBody>
      </p:sp>
    </p:spTree>
    <p:extLst>
      <p:ext uri="{BB962C8B-B14F-4D97-AF65-F5344CB8AC3E}">
        <p14:creationId xmlns:p14="http://schemas.microsoft.com/office/powerpoint/2010/main" val="32341101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1171575" y="1029725"/>
            <a:ext cx="21603507" cy="12290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 สถานการณ์หรือคำถามต้องมีความชัดเจน  และสามารถสื่อความหมายให้เข้าใจตรงกันได้</a:t>
            </a:r>
          </a:p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 สถานการณ์หรือคำถาม</a:t>
            </a: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ควรสะท้อนความรู้ความเข้าใจ</a:t>
            </a: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การนำไปใช้ ทักษะและกระบวนการทางคณิตศาสตร์</a:t>
            </a:r>
          </a:p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 ควรใช้สถานการณ์หรือคำถามที่วัดการคิดและมิติด้านลำดับขั้นทางสติปัญญาที่สูงกว่าขั้นจำ</a:t>
            </a:r>
          </a:p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 ต้องกำหนดกรอบแนวการตอบตามประเด็นของสถานการณ์หรือคำถาม  และครอบคลุมคำตอบที่เป็นไปได้ทั้งหมด</a:t>
            </a:r>
          </a:p>
          <a:p>
            <a:pPr algn="l">
              <a:lnSpc>
                <a:spcPct val="150000"/>
              </a:lnSpc>
            </a:pPr>
            <a:r>
              <a:rPr lang="th-TH" sz="66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 มีการกำหนดเกณฑ์การให้คะแนนอย่างครอบคลุมและชัดเจน  โดยการกำหนดประเด็นการให้คะแนนและน้ำหนักคะแนนแต่ละประเด็นไว้ด้วย</a:t>
            </a:r>
          </a:p>
        </p:txBody>
      </p:sp>
    </p:spTree>
    <p:extLst>
      <p:ext uri="{BB962C8B-B14F-4D97-AF65-F5344CB8AC3E}">
        <p14:creationId xmlns:p14="http://schemas.microsoft.com/office/powerpoint/2010/main" val="32230158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">
            <a:extLst>
              <a:ext uri="{FF2B5EF4-FFF2-40B4-BE49-F238E27FC236}">
                <a16:creationId xmlns:a16="http://schemas.microsoft.com/office/drawing/2014/main" id="{07F98F6A-294E-41B3-B981-F7BA17850701}"/>
              </a:ext>
            </a:extLst>
          </p:cNvPr>
          <p:cNvSpPr/>
          <p:nvPr/>
        </p:nvSpPr>
        <p:spPr>
          <a:xfrm>
            <a:off x="0" y="0"/>
            <a:ext cx="3875379" cy="13716000"/>
          </a:xfrm>
          <a:prstGeom prst="rect">
            <a:avLst/>
          </a:prstGeom>
          <a:solidFill>
            <a:srgbClr val="198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6007154" y="4950561"/>
            <a:ext cx="12369692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9800" b="1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องค์ประกอบของเกณฑ์การประเมิน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16972161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จัดกลุ่ม"/>
          <p:cNvGrpSpPr/>
          <p:nvPr/>
        </p:nvGrpSpPr>
        <p:grpSpPr>
          <a:xfrm>
            <a:off x="0" y="0"/>
            <a:ext cx="24384001" cy="13716001"/>
            <a:chOff x="0" y="0"/>
            <a:chExt cx="24384000" cy="13716000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83" name="IMG_2397.png" descr="IMG_2397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120255" y="189316"/>
              <a:ext cx="1495231" cy="1680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กล่องข้อความ 7"/>
          <p:cNvSpPr txBox="1"/>
          <p:nvPr/>
        </p:nvSpPr>
        <p:spPr>
          <a:xfrm>
            <a:off x="1171575" y="2114273"/>
            <a:ext cx="21603507" cy="9797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 เกณฑ์หรือประเด็นที่จะประเมิน  (</a:t>
            </a:r>
            <a:r>
              <a:rPr lang="en-US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criteria)  </a:t>
            </a: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เป็นการพิจารณาว่าการปฏิบัติงานหรือผลงานนั้นประกอบด้วยคุณภาพอะไรบ้าง</a:t>
            </a:r>
            <a:b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 ระดับความสามารถหรือระดับคุณภาพ  (</a:t>
            </a:r>
            <a:r>
              <a:rPr lang="en-US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performance level)  </a:t>
            </a: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เป็นการกำหนดจำนวนระดับเกณฑ์ว่ากำหนดกี่ระดับ  ส่วนมากจะกำหนด  3-6  ระดับ</a:t>
            </a:r>
          </a:p>
          <a:p>
            <a:pPr algn="l">
              <a:lnSpc>
                <a:spcPct val="150000"/>
              </a:lnSpc>
            </a:pP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 การบรรยายคุณภาพของแต่ละระดับความสามารถ  (</a:t>
            </a:r>
            <a:r>
              <a:rPr lang="en-US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quality description)  </a:t>
            </a: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เป็นการเขียนคำอธิบายความสามารถให้เห็นถึงความแตกต่างอย่างชัดเจนในแต่ละระดับ  ซึ่งจะทำให้ง่ายต่อ</a:t>
            </a:r>
            <a:b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การตรวจให้คะแนน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97356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524638-7552-68B4-A107-F043C6CC1196}"/>
              </a:ext>
            </a:extLst>
          </p:cNvPr>
          <p:cNvSpPr txBox="1"/>
          <p:nvPr/>
        </p:nvSpPr>
        <p:spPr>
          <a:xfrm>
            <a:off x="1216453" y="11736963"/>
            <a:ext cx="2167375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875"/>
              </a:spcBef>
              <a:spcAft>
                <a:spcPts val="2250"/>
              </a:spcAft>
            </a:pPr>
            <a:r>
              <a:rPr lang="th-TH" sz="40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หากใช้รู</a:t>
            </a:r>
            <a:r>
              <a:rPr lang="th-TH" sz="4000" dirty="0" err="1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บริค</a:t>
            </a:r>
            <a:r>
              <a:rPr lang="th-TH" sz="40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เพื่อมุ่งเน้นการประเมินพัฒนาการของผู้เรียนและให้โอกาสผู้เรียนได้ฝึกฝนซ้ำ  เกณฑ์ประเมินรู</a:t>
            </a:r>
            <a:r>
              <a:rPr lang="th-TH" sz="4000" dirty="0" err="1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บริค</a:t>
            </a:r>
            <a:r>
              <a:rPr lang="th-TH" sz="40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จะช่วยให้เห็นถึงการพัฒนาระดับความสามารถไปสู่เป้าหมายการเรียนรู้  </a:t>
            </a:r>
            <a:br>
              <a:rPr lang="th-TH" sz="40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4000" dirty="0">
              <a:solidFill>
                <a:srgbClr val="7030A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D91201-5A36-419A-DAA8-4D05231D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554444"/>
              </p:ext>
            </p:extLst>
          </p:nvPr>
        </p:nvGraphicFramePr>
        <p:xfrm>
          <a:off x="2259913" y="1911603"/>
          <a:ext cx="19586832" cy="917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61F5CA-CD2B-28E6-FA39-16A986CFE2EE}"/>
              </a:ext>
            </a:extLst>
          </p:cNvPr>
          <p:cNvSpPr txBox="1"/>
          <p:nvPr/>
        </p:nvSpPr>
        <p:spPr>
          <a:xfrm>
            <a:off x="5287319" y="494899"/>
            <a:ext cx="13532021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4B4F5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แนวทางการให้คะแนนแบบ</a:t>
            </a:r>
            <a:r>
              <a:rPr lang="th-TH" sz="4400" b="0" i="0" dirty="0">
                <a:solidFill>
                  <a:srgbClr val="4B4F5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รู</a:t>
            </a:r>
            <a:r>
              <a:rPr lang="th-TH" sz="4400" b="0" i="0" dirty="0" err="1">
                <a:solidFill>
                  <a:srgbClr val="4B4F5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บริค</a:t>
            </a:r>
            <a:r>
              <a:rPr lang="th-TH" sz="4400" b="0" i="0" dirty="0">
                <a:solidFill>
                  <a:srgbClr val="4B4F5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มีความสำคัญในการประเมินการเรียนรู้ 2 ด้าน ดังนี้ </a:t>
            </a:r>
            <a:endParaRPr lang="en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389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">
            <a:extLst>
              <a:ext uri="{FF2B5EF4-FFF2-40B4-BE49-F238E27FC236}">
                <a16:creationId xmlns:a16="http://schemas.microsoft.com/office/drawing/2014/main" id="{14EF927E-092E-4753-B192-AAAAEA8185AD}"/>
              </a:ext>
            </a:extLst>
          </p:cNvPr>
          <p:cNvSpPr/>
          <p:nvPr/>
        </p:nvSpPr>
        <p:spPr>
          <a:xfrm>
            <a:off x="0" y="0"/>
            <a:ext cx="3875379" cy="13716000"/>
          </a:xfrm>
          <a:prstGeom prst="rect">
            <a:avLst/>
          </a:prstGeom>
          <a:solidFill>
            <a:srgbClr val="1987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84" name="จัดกลุ่ม"/>
          <p:cNvGrpSpPr/>
          <p:nvPr/>
        </p:nvGrpSpPr>
        <p:grpSpPr>
          <a:xfrm>
            <a:off x="0" y="0"/>
            <a:ext cx="24384002" cy="13716002"/>
            <a:chOff x="0" y="0"/>
            <a:chExt cx="24384001" cy="13716001"/>
          </a:xfrm>
        </p:grpSpPr>
        <p:sp>
          <p:nvSpPr>
            <p:cNvPr id="180" name="สี่เหลี่ยม"/>
            <p:cNvSpPr/>
            <p:nvPr/>
          </p:nvSpPr>
          <p:spPr>
            <a:xfrm>
              <a:off x="0" y="0"/>
              <a:ext cx="543309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" name="สี่เหลี่ยม"/>
            <p:cNvSpPr/>
            <p:nvPr/>
          </p:nvSpPr>
          <p:spPr>
            <a:xfrm>
              <a:off x="22934676" y="0"/>
              <a:ext cx="1449325" cy="13716001"/>
            </a:xfrm>
            <a:prstGeom prst="rect">
              <a:avLst/>
            </a:prstGeom>
            <a:solidFill>
              <a:srgbClr val="0143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ทรงยี่สิบหน้า"/>
            <p:cNvSpPr/>
            <p:nvPr/>
          </p:nvSpPr>
          <p:spPr>
            <a:xfrm>
              <a:off x="21886918" y="11161280"/>
              <a:ext cx="2095515" cy="234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9984" y="2"/>
                  </a:moveTo>
                  <a:cubicBezTo>
                    <a:pt x="9970" y="-1"/>
                    <a:pt x="9955" y="1"/>
                    <a:pt x="9941" y="8"/>
                  </a:cubicBezTo>
                  <a:lnTo>
                    <a:pt x="457" y="4889"/>
                  </a:lnTo>
                  <a:cubicBezTo>
                    <a:pt x="351" y="4943"/>
                    <a:pt x="342" y="5076"/>
                    <a:pt x="440" y="5142"/>
                  </a:cubicBezTo>
                  <a:lnTo>
                    <a:pt x="3478" y="7193"/>
                  </a:lnTo>
                  <a:cubicBezTo>
                    <a:pt x="3551" y="7243"/>
                    <a:pt x="3657" y="7230"/>
                    <a:pt x="3715" y="7165"/>
                  </a:cubicBezTo>
                  <a:lnTo>
                    <a:pt x="10019" y="88"/>
                  </a:lnTo>
                  <a:cubicBezTo>
                    <a:pt x="10050" y="53"/>
                    <a:pt x="10023" y="9"/>
                    <a:pt x="9984" y="2"/>
                  </a:cubicBezTo>
                  <a:close/>
                  <a:moveTo>
                    <a:pt x="11618" y="2"/>
                  </a:moveTo>
                  <a:cubicBezTo>
                    <a:pt x="11578" y="9"/>
                    <a:pt x="11552" y="53"/>
                    <a:pt x="11583" y="88"/>
                  </a:cubicBezTo>
                  <a:lnTo>
                    <a:pt x="17887" y="7165"/>
                  </a:lnTo>
                  <a:cubicBezTo>
                    <a:pt x="17945" y="7230"/>
                    <a:pt x="18049" y="7243"/>
                    <a:pt x="18122" y="7193"/>
                  </a:cubicBezTo>
                  <a:lnTo>
                    <a:pt x="21160" y="5142"/>
                  </a:lnTo>
                  <a:cubicBezTo>
                    <a:pt x="21258" y="5076"/>
                    <a:pt x="21249" y="4943"/>
                    <a:pt x="21143" y="4889"/>
                  </a:cubicBezTo>
                  <a:lnTo>
                    <a:pt x="11661" y="8"/>
                  </a:lnTo>
                  <a:cubicBezTo>
                    <a:pt x="11647" y="1"/>
                    <a:pt x="11632" y="-1"/>
                    <a:pt x="11618" y="2"/>
                  </a:cubicBezTo>
                  <a:close/>
                  <a:moveTo>
                    <a:pt x="10801" y="17"/>
                  </a:moveTo>
                  <a:cubicBezTo>
                    <a:pt x="10751" y="17"/>
                    <a:pt x="10701" y="36"/>
                    <a:pt x="10667" y="74"/>
                  </a:cubicBezTo>
                  <a:lnTo>
                    <a:pt x="4361" y="7153"/>
                  </a:lnTo>
                  <a:cubicBezTo>
                    <a:pt x="4272" y="7252"/>
                    <a:pt x="4353" y="7401"/>
                    <a:pt x="4496" y="7401"/>
                  </a:cubicBezTo>
                  <a:lnTo>
                    <a:pt x="17106" y="7401"/>
                  </a:lnTo>
                  <a:cubicBezTo>
                    <a:pt x="17250" y="7401"/>
                    <a:pt x="17328" y="7253"/>
                    <a:pt x="17239" y="7153"/>
                  </a:cubicBezTo>
                  <a:lnTo>
                    <a:pt x="10933" y="74"/>
                  </a:lnTo>
                  <a:cubicBezTo>
                    <a:pt x="10899" y="36"/>
                    <a:pt x="10851" y="17"/>
                    <a:pt x="10801" y="17"/>
                  </a:cubicBezTo>
                  <a:close/>
                  <a:moveTo>
                    <a:pt x="185" y="5557"/>
                  </a:moveTo>
                  <a:cubicBezTo>
                    <a:pt x="92" y="5551"/>
                    <a:pt x="0" y="5615"/>
                    <a:pt x="0" y="5709"/>
                  </a:cubicBezTo>
                  <a:lnTo>
                    <a:pt x="0" y="14922"/>
                  </a:lnTo>
                  <a:cubicBezTo>
                    <a:pt x="0" y="14981"/>
                    <a:pt x="92" y="14996"/>
                    <a:pt x="117" y="14941"/>
                  </a:cubicBezTo>
                  <a:lnTo>
                    <a:pt x="3305" y="7772"/>
                  </a:lnTo>
                  <a:cubicBezTo>
                    <a:pt x="3333" y="7709"/>
                    <a:pt x="3311" y="7637"/>
                    <a:pt x="3250" y="7595"/>
                  </a:cubicBezTo>
                  <a:lnTo>
                    <a:pt x="274" y="5588"/>
                  </a:lnTo>
                  <a:cubicBezTo>
                    <a:pt x="246" y="5569"/>
                    <a:pt x="216" y="5559"/>
                    <a:pt x="185" y="5557"/>
                  </a:cubicBezTo>
                  <a:close/>
                  <a:moveTo>
                    <a:pt x="21417" y="5557"/>
                  </a:moveTo>
                  <a:cubicBezTo>
                    <a:pt x="21386" y="5559"/>
                    <a:pt x="21354" y="5569"/>
                    <a:pt x="21326" y="5588"/>
                  </a:cubicBezTo>
                  <a:lnTo>
                    <a:pt x="18352" y="7595"/>
                  </a:lnTo>
                  <a:cubicBezTo>
                    <a:pt x="18291" y="7637"/>
                    <a:pt x="18267" y="7709"/>
                    <a:pt x="18295" y="7772"/>
                  </a:cubicBezTo>
                  <a:lnTo>
                    <a:pt x="21483" y="14941"/>
                  </a:lnTo>
                  <a:cubicBezTo>
                    <a:pt x="21508" y="14996"/>
                    <a:pt x="21600" y="14981"/>
                    <a:pt x="21600" y="14922"/>
                  </a:cubicBezTo>
                  <a:lnTo>
                    <a:pt x="21600" y="5709"/>
                  </a:lnTo>
                  <a:cubicBezTo>
                    <a:pt x="21600" y="5615"/>
                    <a:pt x="21510" y="5551"/>
                    <a:pt x="21417" y="5557"/>
                  </a:cubicBezTo>
                  <a:close/>
                  <a:moveTo>
                    <a:pt x="4758" y="7845"/>
                  </a:moveTo>
                  <a:cubicBezTo>
                    <a:pt x="4626" y="7845"/>
                    <a:pt x="4544" y="7972"/>
                    <a:pt x="4610" y="8074"/>
                  </a:cubicBezTo>
                  <a:lnTo>
                    <a:pt x="10653" y="17253"/>
                  </a:lnTo>
                  <a:cubicBezTo>
                    <a:pt x="10719" y="17354"/>
                    <a:pt x="10881" y="17354"/>
                    <a:pt x="10947" y="17253"/>
                  </a:cubicBezTo>
                  <a:lnTo>
                    <a:pt x="16990" y="8074"/>
                  </a:lnTo>
                  <a:cubicBezTo>
                    <a:pt x="17056" y="7972"/>
                    <a:pt x="16976" y="7845"/>
                    <a:pt x="16844" y="7845"/>
                  </a:cubicBezTo>
                  <a:lnTo>
                    <a:pt x="4758" y="7845"/>
                  </a:lnTo>
                  <a:close/>
                  <a:moveTo>
                    <a:pt x="3855" y="7973"/>
                  </a:moveTo>
                  <a:cubicBezTo>
                    <a:pt x="3794" y="7977"/>
                    <a:pt x="3736" y="8010"/>
                    <a:pt x="3709" y="8069"/>
                  </a:cubicBezTo>
                  <a:lnTo>
                    <a:pt x="241" y="15867"/>
                  </a:lnTo>
                  <a:cubicBezTo>
                    <a:pt x="201" y="15956"/>
                    <a:pt x="263" y="16057"/>
                    <a:pt x="370" y="16074"/>
                  </a:cubicBezTo>
                  <a:lnTo>
                    <a:pt x="9968" y="17585"/>
                  </a:lnTo>
                  <a:cubicBezTo>
                    <a:pt x="10112" y="17607"/>
                    <a:pt x="10219" y="17469"/>
                    <a:pt x="10145" y="17357"/>
                  </a:cubicBezTo>
                  <a:lnTo>
                    <a:pt x="4015" y="8048"/>
                  </a:lnTo>
                  <a:cubicBezTo>
                    <a:pt x="3979" y="7993"/>
                    <a:pt x="3916" y="7969"/>
                    <a:pt x="3855" y="7973"/>
                  </a:cubicBezTo>
                  <a:close/>
                  <a:moveTo>
                    <a:pt x="17745" y="7973"/>
                  </a:moveTo>
                  <a:cubicBezTo>
                    <a:pt x="17684" y="7969"/>
                    <a:pt x="17621" y="7993"/>
                    <a:pt x="17585" y="8048"/>
                  </a:cubicBezTo>
                  <a:lnTo>
                    <a:pt x="11457" y="17357"/>
                  </a:lnTo>
                  <a:cubicBezTo>
                    <a:pt x="11383" y="17469"/>
                    <a:pt x="11491" y="17607"/>
                    <a:pt x="11634" y="17585"/>
                  </a:cubicBezTo>
                  <a:lnTo>
                    <a:pt x="21230" y="16074"/>
                  </a:lnTo>
                  <a:cubicBezTo>
                    <a:pt x="21337" y="16057"/>
                    <a:pt x="21399" y="15956"/>
                    <a:pt x="21359" y="15867"/>
                  </a:cubicBezTo>
                  <a:lnTo>
                    <a:pt x="17891" y="8069"/>
                  </a:lnTo>
                  <a:cubicBezTo>
                    <a:pt x="17865" y="8010"/>
                    <a:pt x="17806" y="7977"/>
                    <a:pt x="17745" y="7973"/>
                  </a:cubicBezTo>
                  <a:close/>
                  <a:moveTo>
                    <a:pt x="967" y="16618"/>
                  </a:moveTo>
                  <a:cubicBezTo>
                    <a:pt x="901" y="16608"/>
                    <a:pt x="866" y="16687"/>
                    <a:pt x="924" y="16717"/>
                  </a:cubicBezTo>
                  <a:lnTo>
                    <a:pt x="10295" y="21540"/>
                  </a:lnTo>
                  <a:cubicBezTo>
                    <a:pt x="10409" y="21599"/>
                    <a:pt x="10550" y="21526"/>
                    <a:pt x="10550" y="21408"/>
                  </a:cubicBezTo>
                  <a:lnTo>
                    <a:pt x="10550" y="18256"/>
                  </a:lnTo>
                  <a:cubicBezTo>
                    <a:pt x="10550" y="18182"/>
                    <a:pt x="10491" y="18118"/>
                    <a:pt x="10410" y="18105"/>
                  </a:cubicBezTo>
                  <a:lnTo>
                    <a:pt x="967" y="16618"/>
                  </a:lnTo>
                  <a:close/>
                  <a:moveTo>
                    <a:pt x="20633" y="16618"/>
                  </a:moveTo>
                  <a:lnTo>
                    <a:pt x="11190" y="18105"/>
                  </a:lnTo>
                  <a:cubicBezTo>
                    <a:pt x="11109" y="18118"/>
                    <a:pt x="11050" y="18182"/>
                    <a:pt x="11050" y="18256"/>
                  </a:cubicBezTo>
                  <a:lnTo>
                    <a:pt x="11050" y="21408"/>
                  </a:lnTo>
                  <a:cubicBezTo>
                    <a:pt x="11050" y="21525"/>
                    <a:pt x="11192" y="21598"/>
                    <a:pt x="11305" y="21540"/>
                  </a:cubicBezTo>
                  <a:lnTo>
                    <a:pt x="20676" y="16717"/>
                  </a:lnTo>
                  <a:cubicBezTo>
                    <a:pt x="20734" y="16687"/>
                    <a:pt x="20700" y="16608"/>
                    <a:pt x="20633" y="16618"/>
                  </a:cubicBezTo>
                  <a:close/>
                </a:path>
              </a:pathLst>
            </a:custGeom>
            <a:solidFill>
              <a:srgbClr val="1987E2"/>
            </a:solidFill>
            <a:ln w="38100" cap="flat">
              <a:solidFill>
                <a:srgbClr val="0143A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6053016" y="5190877"/>
            <a:ext cx="14704023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14000" b="1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ชนิดของเกณฑ์การให้คะแนน </a:t>
            </a:r>
          </a:p>
        </p:txBody>
      </p:sp>
    </p:spTree>
    <p:extLst>
      <p:ext uri="{BB962C8B-B14F-4D97-AF65-F5344CB8AC3E}">
        <p14:creationId xmlns:p14="http://schemas.microsoft.com/office/powerpoint/2010/main" val="23550037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1195</Words>
  <Application>Microsoft Office PowerPoint</Application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Cambria Math</vt:lpstr>
      <vt:lpstr>Helvetica Neue</vt:lpstr>
      <vt:lpstr>Helvetica Neue Medium</vt:lpstr>
      <vt:lpstr>TH Sarabun New</vt:lpstr>
      <vt:lpstr>TH SarabunIT๙</vt:lpstr>
      <vt:lpstr>TH SarabunPSK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Teerawit  Tinprapa</cp:lastModifiedBy>
  <cp:revision>9</cp:revision>
  <dcterms:modified xsi:type="dcterms:W3CDTF">2025-12-22T23:49:12Z</dcterms:modified>
</cp:coreProperties>
</file>