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59"/>
  </p:notesMasterIdLst>
  <p:sldIdLst>
    <p:sldId id="256" r:id="rId2"/>
    <p:sldId id="257" r:id="rId3"/>
    <p:sldId id="285" r:id="rId4"/>
    <p:sldId id="264" r:id="rId5"/>
    <p:sldId id="265" r:id="rId6"/>
    <p:sldId id="266" r:id="rId7"/>
    <p:sldId id="267" r:id="rId8"/>
    <p:sldId id="270" r:id="rId9"/>
    <p:sldId id="286" r:id="rId10"/>
    <p:sldId id="268" r:id="rId11"/>
    <p:sldId id="269" r:id="rId12"/>
    <p:sldId id="259" r:id="rId13"/>
    <p:sldId id="271" r:id="rId14"/>
    <p:sldId id="272" r:id="rId15"/>
    <p:sldId id="273" r:id="rId16"/>
    <p:sldId id="274" r:id="rId17"/>
    <p:sldId id="301" r:id="rId18"/>
    <p:sldId id="277" r:id="rId19"/>
    <p:sldId id="302" r:id="rId20"/>
    <p:sldId id="275" r:id="rId21"/>
    <p:sldId id="276" r:id="rId22"/>
    <p:sldId id="288" r:id="rId23"/>
    <p:sldId id="287" r:id="rId24"/>
    <p:sldId id="260" r:id="rId25"/>
    <p:sldId id="280" r:id="rId26"/>
    <p:sldId id="279" r:id="rId27"/>
    <p:sldId id="289" r:id="rId28"/>
    <p:sldId id="281" r:id="rId29"/>
    <p:sldId id="284" r:id="rId30"/>
    <p:sldId id="317" r:id="rId31"/>
    <p:sldId id="304" r:id="rId32"/>
    <p:sldId id="313" r:id="rId33"/>
    <p:sldId id="314" r:id="rId34"/>
    <p:sldId id="282" r:id="rId35"/>
    <p:sldId id="290" r:id="rId36"/>
    <p:sldId id="316" r:id="rId37"/>
    <p:sldId id="305" r:id="rId38"/>
    <p:sldId id="310" r:id="rId39"/>
    <p:sldId id="315" r:id="rId40"/>
    <p:sldId id="306" r:id="rId41"/>
    <p:sldId id="307" r:id="rId42"/>
    <p:sldId id="312" r:id="rId43"/>
    <p:sldId id="308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61" r:id="rId52"/>
    <p:sldId id="298" r:id="rId53"/>
    <p:sldId id="299" r:id="rId54"/>
    <p:sldId id="300" r:id="rId55"/>
    <p:sldId id="303" r:id="rId56"/>
    <p:sldId id="262" r:id="rId57"/>
    <p:sldId id="263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86" autoAdjust="0"/>
  </p:normalViewPr>
  <p:slideViewPr>
    <p:cSldViewPr>
      <p:cViewPr varScale="1">
        <p:scale>
          <a:sx n="86" d="100"/>
          <a:sy n="86" d="100"/>
        </p:scale>
        <p:origin x="31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575.33655" units="1/cm"/>
          <inkml:channelProperty channel="Y" name="resolution" value="1575.33655" units="1/cm"/>
          <inkml:channelProperty channel="F" name="resolution" value="0" units="1/dev"/>
        </inkml:channelProperties>
      </inkml:inkSource>
      <inkml:timestamp xml:id="ts0" timeString="2017-11-01T03:47:44.1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19228 1607 53,'1'-16'27,"3"-2"5,0 0 2,2 2-1,-3 0-4,2-3 3,-2 2 2,1 3 0,-2 3-2,-2 0-3,0 3-6,2 3-6,-2 5-10,0 0-3,0 0-2,0 0 0,1 10 0,1 5 3,-2 4-2,-2 7 0,1 4-1,-1 3 0,0 5-1,-2 1 1,-4 2-2,2-4 1,-1 0-2,-1-3 0,3-1 1,2-7 1,0-3-1,0-8-1,3-3-2,-2-5 2,2-2 2,0-5 0,0 0-2,4-5-1,0-9 0,1 0 0,1-4 1,-1-5 0,5-4 1,-2-3-1,4-1 0,2-1 0,1-1 1,-1 3 0,0-1-1,1-1 1,1 3 0,0 5 0,0 2 3,2-1-1,-3 5 0,2 2 1,-1 2-1,0 5 0,-2 4 1,-1 3 0,0 5 5,-1 9 1,-2 3 2,-3 11 6,-1 8 1,-6 7-5,-4 8-4,-4 3-3,5-1-6,-5 5-19,-2 0-29,1 1-32,-4 1-23,-1-7-16</inkml:trace>
  <inkml:trace contextRef="#ctx0" brushRef="#br0" timeOffset="871.8751">19858 1913 27,'0'0'30,"0"0"-7,-4 0 0,4 0 1,-7-7 0,7 7-1,0 0-5,0 0 1,7-5 6,-3 0 7,5-1 0,4 1-7,0 1-2,0 4-7,-1 4 2,0 1-2,-3 6-6,2 6-2,-5 7-4,-10 5-1,-9 5-2,-7-1-16,-4 4-23,-2-3-24,-2-3-22,5-10-24</inkml:trace>
  <inkml:trace contextRef="#ctx0" brushRef="#br0" timeOffset="1967.9429">20256 1210 56,'2'-16'30,"4"2"0,-3-2 1,1 5-4,2 0-4,-5 3 0,-1 4-5,0 4-8,0 0 0,1 6 2,-1 13 7,-2 7 4,-1 10 1,-4 8 6,4 10-1,-5 8-9,4 9-9,-1 9-5,-3 1-3,-1-2 0,5-5-3,-2-8-6,3-7-4,2-11-1,1-10-2,1-9 1,-1-10 5,1-6 2,1-4 0,-2-4-2,0-5-2,0-7-2,2 0 1,-1-5-2,4-1 3,-5 1 1,0-2 3,5-2 2,-1 0 2,-1-2 2,-2-2-2,3 3 1,2-3 0,-1 0 1,-3-1 0,2 1-1,0-1 2,-2 0-1,5-1 1,-3-5 0,6 1 2,2-1 0,4 0 2,5-3 1,1 3 1,5 0 1,-1 6 0,1 5 1,-2 1 0,-3 3-3,-5 10 0,0 0 0,-5 5-1,-2 10-3,-4 2-1,-7 9 1,-4 4-1,-8 4-2,-6 7-1,-3 0-1,-5-2 0,2-1 0,1-2 1,3-5 0,8-5 1,6-5 13,20-4 17,12-13 2,12-4-6,10-5-9,7-3-8,4-3-18,0 2-35,-2-1-40,-2 5-35</inkml:trace>
  <inkml:trace contextRef="#ctx0" brushRef="#br0" timeOffset="2640.3345">19036 1291 37,'-3'-6'26,"-5"-2"-6,-3 3 1,-4 5 1,-10 9 9,-5 8 8,-2 12 4,-2 15 2,2 16 0,3 5 0,9 8-10,6 2-13,9 0-10,18-2-4,12-3-16,14-2-35,16-5-34,13-4-20,10-5-16</inkml:trace>
  <inkml:trace contextRef="#ctx0" brushRef="#br0" timeOffset="3224.6257">21005 1301 104,'19'-5'61,"13"8"11,10 8 3,1 13-12,5 8-14,-3 13-12,-4 12-10,-11 10-8,-12 8-8,-13 6-3,-13-1-6,-16-2-3,-12-5-13,-8-7-14,-5-8-25,-2-12-29,-1-12-33</inkml:trace>
  <inkml:trace contextRef="#ctx0" brushRef="#br0" timeOffset="4495.8003">18097 1423 84,'7'0'40,"4"2"0,-1 2-6,-2-2-10,3-2-5,2 0-1,-2 0-3,1 0-5,-1 0-2,1-2-4,-2-4 0,5 0-2,-4-6-1,-1-3-2,-2-7-1,-3 1-2,-3-2-2,-9 1 2,-8 4 0,-11 3 2,-10 5 1,-8 10-1,-10 10 1,-1 8 2,-6 15 3,1 17 10,2 11 9,2 14 10,13 5 4,16 0-2,11-1-2,21-10 8,21-11 1,18-10-5,16-12-5,12-13-11,13-10-5,6-12-3,-5-9-8,-7-1-5,-9-4-6,-9-3-7,-16-1-3,-7 0-10,-12-2-3,-7 4-14,-9-2-23,-5 7-23,-9 2-22,-4 2-21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575.33655" units="1/cm"/>
          <inkml:channelProperty channel="Y" name="resolution" value="1575.33655" units="1/cm"/>
          <inkml:channelProperty channel="F" name="resolution" value="0" units="1/dev"/>
        </inkml:channelProperties>
      </inkml:inkSource>
      <inkml:timestamp xml:id="ts0" timeString="2017-04-26T03:24:20.9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3652 5496 22,'0'0'28,"0"0"-9,0 0-4,0 0-4,0 0-4,0 0 1,0 0 3,0 0 5,0 0 1,0 0 0,0 0 0,-2 3-5,2-3-4,0 0-3,0 0-3,0 0 3,4 1 1,4-1 2,4-1-1,5-2-4,0 3-1,6 3-1,1-2-1,-4-2 1,5 1-1,-3 1 0,-2-1 0,-2-1 1,0 1-1,-2 0 1,-2 0-1,3-3 0,1 3 1,-4 0 1,5 0 2,1-3-1,0 1-2,-3 4-1,-1-2 1,0 0-2,-3 3 2,-2-3 0,4 0-1,-5 0 0,2 0 2,-1 0-3,1-3 2,-1 3 0,1 3-1,-1-3 0,4 0 0,-6 0 0,2 0-1,0-3 1,6 6 1,-3-6 0,1 1-1,-2 2-1,0 2 1,0-2 0,-1 3 0,-1 0 0,2-3-1,1 0 1,3 1 1,1-1-1,2 0 1,0 0 0,1 2-1,0 0 1,-4-2-2,2 2 1,-1-2 0,0 4 1,1-1 0,0 0-1,-2-3 1,6 2-1,-3-2 1,0 0-1,2-2 0,0 2 1,-2 0-1,0 0 1,-3 0-1,0 0 0,-1 0 1,-1 0-1,-3 0 0,2 0-1,-1 0 2,1 0-2,1 2 1,1-2-1,-2 7 1,1-4 0,0 3 1,-1-2 0,1 1-2,-1 0 1,0 1 0,1-3 2,2 2-2,-1-5 0,-2 4 0,3-1 1,-3-1-2,-3 2 1,2-3 0,0 4 0,-2-3 0,1 0 0,1-1 0,0 1 1,-1-4-1,0 4-1,2-1 1,-4-1 0,1 4 0,2-4 0,-2 0 0,2 3 1,-1-3-2,3 0 1,0 0 1,-2 0-2,-1 0 1,1 3 1,-5-3-2,-3 1 0,0 2 0,0-3 1,5 2-1,-2 0 1,2 0 1,1 2-1,0 1-1,-3-3 0,0-1 0,0 3 1,-3 0 0,-5-4-1,4 5 1,-4-5 1,6 0-1,-6 0-1,0 0 0,5 3 1,-5-3 1,0 0 0,3-1-1,2 2-2,-5-1 3,0 0 0,0 0 1,5 5-2,-5-5-1,0 0 0,0 0 0,0 0 2,0 0 0,0 0-2,0 0 2,0 0-2,0 0 0,0 0 2,0 0 0,0 0-2,0 0 2,-7 4-1,4-1-1,0 1 2,1 4-2,-1 1 2,-1-1-1,-1 1 0,4 0 0,1 4-1,1-1 1,4 0 0,-5-3 0,0 2 1,4 1-1,-3-2 1,1-1-2,-5 0 1,4-1 0,-1 2 1,-1-4-2,1 2 1,0-3 0,0 1-1,0-2 2,0 1-1,0-5-1,-4 2 0,4-2 2,-5 4 0,8-1-1,-3-3 1,0 0 0,0 0 0,-6-3-1,2 1 0,-3-2 0,-1 4 1,-3-3-1,1 1 0,-1 0 1,0-3 0,-1 2-1,-3 0 1,1 4 2,-2-2 3,-3 1-1,2 1 5,-4-1-3,4 0-1,-3 0-2,-1 0-2,3-1 1,1-1 1,-1 0 5,3 0 1,0 0-4,3 0 0,-1 2-3,0-1 0,1 2-2,-3-2 1,2 1-1,1-3-1,-5 1 1,-2 0-1,1 2 0,-3 0 0,2 0 3,-3-1 0,0-4 0,3 5-2,-4-4 0,6 4-1,-1-3 1,1 3-1,1 3 0,4-6-1,-5 6 2,3-3-1,-2 0 1,3 0 0,-2-4-1,-1 2 1,-3 0-2,2 2 1,-5-4 0,0 4 0,-4 0 0,2 0 0,-2 2 0,3-2 0,1 4 0,1-4 1,1-2-1,5 2 2,-1 0-1,0-2-1,0 4 0,-2 2-1,-2-4 0,2 1-1,-1-1 4,0 3-1,2-3 0,-2 0 0,1 2-1,-2-2 0,3 0 0,-1 0 0,-1 2 0,1 3 0,-2-4 0,1 1 0,1-4 0,1 6 0,0-3-1,-1-1 1,1 2 0,3-1 1,-1 3-1,4-4 1,0-5-1,-1 3-1,3 4 2,0-4-1,2 2-1,-5 0 1,1 0 1,-4 0-2,5 0 1,-1 0 0,0-1 0,0-1-1,-1 2 2,0 2-1,1-2 0,-3 0 1,5 0-2,-6 1 1,4-1 0,0-3 1,0 1-1,1 4 0,-2-5 0,1 3-1,3-2 2,0 2-1,2 0-1,-1-3 1,4 1 0,-1 0 0,0 4-1,4-2 2,-5 0-2,5 0 2,-4-2-2,4 2 0,0 0 0,-2 4 0,2-4-1,-6 8 1,0-2 0,3 5 1,-4 6 0,7-2 0,-4 1-1,1 2 0,1-2 1,1 1 0,0-3 0,-3-1 0,-3 0 0,4-1-1,-4 1 2,2-1 0,0 1-2,2 0-1,1 0 2,2 0 1,0 1-2,-1 0 1,1-2-1,-1 1 2,-2-2-1,-1 0 0,1 3 0,2-6 0,2-2-1,-1 2 0,0-3 1,7 0 1,-4 1 0,5-10 0,3 0-1,3 0 1,-2-3-1,2 0 0,0 0 0,1 6 0,-1 1-1,4-2 0,-5 2 2,6-2-2,-2-1 2,2 6 0,3-3-2,-4 0 0,5-4 1,1-5 0,-1 5 1,3-1-1,-1 0 0,1 3 1,-3-3-2,1 5 1,-1-4-1,-3-1 2,0 4-1,-2-1 0,0 2 0,-2 0 1,3 2-1,-4 1-1,4-5 2,-1 2-1,0 2 1,2-4-2,0 2 2,1 0-1,5 5 1,-4-5-1,1-5-1,2 7 2,2 1-1,-1-6 0,1 1 0,-1 1 0,-1-3-1,-1-1 2,-1 3-1,2 2 0,0-6 0,4 6-1,0 0 2,-1 0 0,1-2-2,1-5 0,0 7 2,-1-5-2,-4 2 2,0-4-1,0 3-1,-4 0 4,3-5-3,-4 7 0,2-3-2,1 1 2,1 2 1,-2-2 1,2 0-3,-1 3 1,-3 1-1,-3 1 0,-2-2 0,-3 2 3,1 5-4,-3 0 1,1-6 2,0-4 0,2 6-1,0-6 0,1 8 1,2-4-1,-5-2-1,0 2-1,0 4 3,-2-4 0,1 2-2,-3-2 2,1 2-1,1 1 0,-5-3 0,3 0 0,1 4 0,-2 3 0,2-6-1,-1 0 2,1 3-2,2-8 1,-5 6-1,6 0 2,-2-2-1,1 0 0,-2 2 1,-2 2-2,-1-4 1,-5 0 1,5-6-1,0 2 0,0 4-1,-1 0 2,-4 0 0,0 0-2,6 4 0,-1-8 1,-2 6 0,2-2 1,-5 0 0,0 0 0,0 0 0,6 6-2,-6-6 0,0 0 2,5 0 0,-5 0 0,5-2 0,-5 2 0,0 0-2,0 0 0,0 0-3,0 0-8,-5 7-50,-6-8-42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575.33655" units="1/cm"/>
          <inkml:channelProperty channel="Y" name="resolution" value="1575.33655" units="1/cm"/>
          <inkml:channelProperty channel="F" name="resolution" value="0" units="1/dev"/>
        </inkml:channelProperties>
      </inkml:inkSource>
      <inkml:timestamp xml:id="ts0" timeString="2017-04-26T03:24:26.8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15005 5508 41,'0'-8'18,"0"1"-5,2-2 1,-2 4 6,0 5 3,0 0-3,0-5 1,0 5 1,0 0 5,0 0-3,0 0-2,8-6-1,-3 1-6,5 1 6,3 2-1,4-2-2,2 6 0,7 0 0,5-4-3,5 2-4,5 2-4,-1 0-4,4 0 0,-2 2-1,-2 1-2,-2 3 0,-5-4 0,-5 1 0,1 4 0,-2-1 0,-3 1 0,-1-2 1,1-2-1,0 2 0,-1-1 0,1-2 1,1 0-1,2-4 0,-1-1 1,-1 2-1,-4 1 0,1 1 1,-3-1-2,2-2 1,-2 0-1,-1 1 2,-1-1-1,1 3 1,2-6-1,-2 3 0,-3 3 0,0-3 0,0 0 0,2 0-2,0 0 1,1 0 3,1 0 0,-2 0-1,-2 0-3,-1 0 3,0 2-3,0 0 3,-2-1-1,3 1 0,5-2 1,-2-2-2,9 1 2,0 2-3,2-1 3,0 2-1,-1 0 0,-2 3 0,1-5-1,-1 4 2,-1-3-1,0 2 0,-3 1 0,-1-2 0,0 1 0,-2-3 1,3 1-2,1-2 1,-3-4 1,2 3 0,-4 0-1,-2-1-1,-1 3 1,-2-1 1,-2 0-1,1-2-1,-1-4 1,2 2 0,1 3 0,-1-1 0,0 3 0,-1 0-1,-3 3 0,-1-3 2,-1 0-2,-2 4 2,3-3 0,0-2-1,-1 1 1,1-2-2,1 4 1,-1-2 1,-3 1-2,3-2 2,-2-1-2,-2 2 1,3-2 1,3 2-2,-1-3 1,0 2 0,1-1 1,0 4-2,-1-4 1,-4-1 0,1 3 0,-6 0-2,0 0 3,0 0-2,0 0 3,0 0-4,0 0 1,0 0 2,0 0-2,0 6 0,0-6 0,0 0 2,1 3-2,-1-3 3,-1 4-3,1-4 2,-4 5-2,-3 0 1,5-2 1,2-3-2,-1 5 1,-2-1-1,0 1 2,3 0-1,0 1 0,-2-2 2,-2 2-3,0 2 1,0-2 1,4 5-2,-3 1 2,0-3-2,6 4 1,-3-1-1,3 3 1,-3-1 1,0 1 0,0-1-2,0-2 1,0 1 1,0-3-1,4-1-1,-4 0 1,0-1 0,0-8-1,4 4 1,-2 1 1,-4 0 0,-1-1-2,3 4 0,-1-1 0,1 1 1,-4-6 1,4 1-1,0 1 1,0-4 0,0 0 0,0 4-1,0-4-1,-6 4 2,4-1-1,-4 1 1,3-6-2,-3 2 1,-2-3 2,1-2-3,-3 4 1,-2 1 1,-2-4-1,-1 2 0,-4 0-1,1-1 1,-3-1 0,2-1 0,-4 5 0,-3 0 0,-3 0 1,-2 0-2,-2 0 2,-3 3-1,-6-1 0,-3 0 0,1-2 0,-1 2-1,2-2 2,0-2-1,5-5 1,8 6 0,0-6-2,4-1 0,3 5 1,0-3 0,1-1 0,3 5-1,-3-4 1,-1-2 0,2 5-2,-2 0 3,3-3 1,2 3-2,-1 0 0,3-1 0,0-1-1,2 0 2,0 2-1,3 0 0,3 1 0,-3 2 0,-1-6 0,1 5 1,-3-7 0,-2 8-1,-2-4-1,2 2 2,-2-1-2,1 3 2,-3-2 0,1 2-1,-2-3-1,0 1 0,-1 2 2,4 0-1,-4 0-1,3 2 1,0 1 0,3-1 1,0 1-1,1-3 0,1 0 1,1-3-1,0 6 0,0-6 0,1 3 0,-3 0 1,2-5-1,-2 3-1,-3 2 1,-1-2 0,0 0-1,-3 4 1,-2-4-1,0-1 2,1 5-1,1-2 0,-1-2 0,4 2 0,1 0 1,2-1 0,2-1-1,-2-4-1,0 6 1,-4-2-1,2 2 1,-6 2 0,3 2 0,2-2 0,0-2 0,2 0 0,-1 2 0,4-4 0,3 2 0,1 2 0,0-4 0,5 4 0,1-4-1,-1 2 1,5 0 1,0 0-3,0 0 1,0 0 2,-4 0-1,4 0-1,-2 3 1,2-3-1,-4 5 1,-2 2 1,6-2-2,0 4 0,-3 0 2,3 4-1,-3 2 0,2 0 0,1 6 0,-3-2-1,2 1 0,2 3 1,3-3 0,2-2-1,0-2 1,-2 0-1,2-5 1,0 1-1,1-3 1,-3-4 1,-4-5 0,0 0 0,0 0 0,5 4-1,-5-4-1,0 0 2,0 0-2,0 0 0,0 0 2,0 0-2,0 6 3,0-6-3,0 0 2,0 0-2,7-4 0,-4 0 0,9 2 1,0-2 1,3-4-1,6 1 0,2 0 0,0 4 0,0 2 0,1 5 0,0-4 0,-5 4-1,2-1 1,-4-3 0,1 5 0,-3-3-1,0 2 2,7-1-1,-4 2-1,5-3 2,-1 0-1,2-3 1,0 2-1,-1 5 0,2 0 0,1-5 0,1 2 0,-2-1-1,1-2 1,-3 0 0,0 7 1,-1-4 0,-2 3-1,-1 2-1,-2-3 1,4-7 0,-2 0 0,4-1 0,0 3 0,3-6 1,0 6-2,-3-2 1,0 4 0,-1 2 0,-6-4-1,1 5 2,-2-3-1,0 0 0,-2 2 0,5-6 0,-4 4 0,2-4 0,2 4 0,-2 2 0,-1-4 0,-1 2 0,2-2 0,0-2 1,0-2-2,0 2 1,0 2 0,1 0 2,-1 2-3,-2 2 1,3-2 0,1 3 1,-1-3-2,-2 5 2,5-3-1,0-5-1,0 4 2,2-1-1,-1-4-1,1 4 1,4-4 2,-2 2-1,0-3-3,4 0 3,-3 0-2,-2 6 1,-1-8 0,-1 3 1,-5 6-2,0-4 2,-1 0 0,-4 0-1,4-4 0,1-3 0,0 7 0,1-6 0,-3 0-1,1 3 1,-2 1 1,-3 0 0,-3 2-1,1 4-1,-4-6 1,-4 2 1,5-2-1,1 4 0,2-2 0,-1 2 0,3-4 0,-3 0-1,-1 4 2,-1-4-1,-5 2 2,6 0-3,0 0 1,-4 2-1,4-4 3,1 0-2,2-3 0,1 5-1,-1 0 1,-1-3 0,1 5 1,-3-7-2,-3 8 2,4-1-3,-7-2 3,0 0 0,5-5-2,-5 5 2,0 0-2,0 0 2,0 0 0,0 0-2,0 0 0,0 0 2,0 0-2,0 0 5,2 6-1,-2-6-2,0 0 0,0 0 0,0 0 1,0 0 0,0 0 1,0 0-1,0 0-1,0 0 0,0 0 0,6 3-1,-6-3 1,5 6 2,-5-6 0,4-2 1,-4 2 0,0 0 1,0 0 0,0 0 1,0 0-4,0 0 0,0 0-1,0 0 0,0 0 0,0 0 1,0 0-3,0 0 2,0 0-2,0 0 2,0 0 0,0 0 0,0 0 1,0 0 0,0 0-2,3 2 1,-3-2 0,0 0 0,0 0 4,0 0 2,0 0 1,0 0-1,0 0-4,0 0 0,0 0-2,0 0 1,0 0-1,0 0 0,0 0-3,0 0 3,0 0 0,0 0-3,0 0 1,0 0 0,0 0-1,0 0-2,0 0-1,0 0-8,0 0-9,0 0-7,0 0-5,-6 3-6,6-3-3,0 0-14,-6 6-12,0-2-6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575.33655" units="1/cm"/>
          <inkml:channelProperty channel="Y" name="resolution" value="1575.33655" units="1/cm"/>
          <inkml:channelProperty channel="F" name="resolution" value="0" units="1/dev"/>
        </inkml:channelProperties>
      </inkml:inkSource>
      <inkml:timestamp xml:id="ts0" timeString="2017-04-26T03:21:27.31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3842 2567 80,'4'-33'27,"6"0"1,1 1 0,0 7-4,-2 7-4,-1 8 3,-1 7 5,1 13-2,-2 11-6,-6 13-10,-6 11-5,-5 5-3,-4 4-2,-5-4-1,-2-1 0,-2-11 0,1-9-1,3-9 0,7-12 1,4-14 0,7-13 1,10-15-1,7-15 2,7-11 0,5-8-1,2-2 0,-5 1 0,-9 6 0,-11 3 0,-15 10 0,-16 12-2,-11 10 1,-7 9 2,0 3 0,7 3 1,13 4-3,16-4 2,20-8 1,27 2 3,18-1 12,9 8 0,7 9-4,-3 9-2,-4 14 0,-9 12-2,-8 15-1,-14 12-4,-7 16-2,-14 9 0,-10 7-2,-6 2-2,-6 1-1,-4-7-6,0-6-23,0-14-27,7-13-23,1-19-23</inkml:trace>
  <inkml:trace contextRef="#ctx0" brushRef="#br0" timeOffset="535.8209">4505 2416 44,'0'-40'21,"0"2"-3,3 2 4,-3 5 3,-3 7 7,3 4 3,-7 10 0,-1 3-1,-7 15 8,-3 11-2,-2 10-2,0 12-1,0 12 1,0 13-9,6 4-7,3 5-8,6 2-3,2-7-3,11-8-4,3-7-2,7-11-1,8-9 0,8-15 0,8-13-2,5-16-6,2-14-13,0-22-7,-3-13-10,-5-15 3,-12-16 6,-13-13 12,-11-5 9,-19-1 5,-14 13 7,-12 22 14,-11 25 18,-7 31-9,-3 25-11,4 23-6,6 17-5,13 10-4,15 13-5,18 6-23,18 5-45,16 3-52</inkml:trace>
  <inkml:trace contextRef="#ctx0" brushRef="#br0" timeOffset="951.4518">5060 2256 120,'7'-29'42,"1"9"-8,-3 9-2,1 17 16,-5 19-12,-6 21-17,-10 24-11,-6 13-5,-11 6-3,-5-2 0,-3-12-3,1-14-6,-2-23-10,9-30 1,11-34 9,10-28 6,16-23 5,18-11 24,17-7 24,14 6-4,8 11-19,-2 16-13,-4 21-5,-8 24-4,-11 30 2,-12 30-3,-14 32-2,-7 22-6,-8 14-15,-2 5-26,3-4-18,3-11-22,3-17-11</inkml:trace>
  <inkml:trace contextRef="#ctx0" brushRef="#br0" timeOffset="1319.971">5587 2771 89,'-14'13'28,"1"8"4,7 1-4,7 0 0,10-5-3,4-6-2,6-3-2,2-14-6,3-11-6,-2-14-5,-3-16-1,-2-16-5,-11-14-9,-9-7-5,-13 2 8,-9 7 5,-15 8 5,-7 11 23,-2 11 33,7 14 2,8 6-24,9 7-19,19 4-8,23 0-1,20 2-4,13 0-9,12 2-42,2 0-52,1 9-50</inkml:trace>
  <inkml:trace contextRef="#ctx0" brushRef="#br0" timeOffset="1944.3475">5990 2299 73,'-15'-19'39,"3"0"6,8 2 0,4-1 2,4 2-7,3 10-5,-1 9 6,4 12 5,-5 15-8,-3 17-11,-8 14-13,-3 12-8,-3 7-2,-1-5-2,-2 0-1,0-7 0,4-11-4,5-9 0,1-13 0,1-8-4,4-8-3,4-12 3,5-9 2,4-9 4,8-8-2,5-9-5,5-6-12,3-10-11,4-5-10,5-7-10,0-6-1,0-8 7,-4-1 12,-3 0 13,-5 3 11,-9 6 6,-10 8 8,-5 12 9,-13 8 3,2 13-2,-3 9-6,0 18 3,2 16 4,13 11 0,-2 22 1,2 14-3,3 15-8,-1 9-3,-4 7-3,0-6-1,-1-9-3,2-15-14,-7-22-32,0-16-28</inkml:trace>
  <inkml:trace contextRef="#ctx0" brushRef="#br0" timeOffset="2096.3087">6457 2077 144,'16'-82'72,"6"2"-27,5 7-22,4 9-16,0 16-29,-1 18-41</inkml:trace>
  <inkml:trace contextRef="#ctx0" brushRef="#br0" timeOffset="2799.3902">6732 2588 130,'11'-56'70,"3"0"1,3 10-11,1 10-11,-4 13-7,-2 18 1,-2 28-6,-5 26-18,-12 19-9,-7 18-4,-4 5-5,-4-1-3,-2-10-2,4-14-4,2-18-6,2-21-17,5-26 7,4-27 10,7-26 10,7-23 3,7-12 6,6-5 7,5 2 2,-1 8-4,0 12 0,-2 17-6,-1 16 2,1 16 2,0 25-1,-1 21-1,-1 19-1,-3 16-2,-3 10-2,1 5 0,0-8-1,-3-4 0,1-14-1,-5-11-8,1-16 3,2-15 4,0-24-3,0-20-12,-1-24-20,-5-27-25,-12-22-17,-5-17 12,-10 2 34,-13 8 38,-9 21 44,-11 25 62,2 25 70,4 12 23,13 16-86,19 12-46,24 13-36,27 4-18,28 0-9,32-8-4,32-10-93,23-11-109,17-12-90</inkml:trace>
  <inkml:trace contextRef="#ctx0" brushRef="#br0" timeOffset="7591.2842">7692 2227 65,'13'-48'37,"0"2"-6,2 2-10,2 15-8,-1 9 7,2 14 4,2 24-4,1 22-8,-3 15-5,-1 13-3,-6 14-3,-5 5 0,-8 0-2,-6-4 2,-3-10-1,-2-13 0,1-16 1,-3-20 0,2-29 0,1-30-1,7-31 1,7-23-1,11-12 0,11-5 0,14 5-1,15 13-4,12 21-27,5 22-24,-3 22-25</inkml:trace>
  <inkml:trace contextRef="#ctx0" brushRef="#br0" timeOffset="7935.9751">8328 2164 105,'-7'10'39,"-4"-2"2,-6-1 1,-3 8-9,-2 13-8,1 18 2,3 20-7,2 13-8,7 6-3,5 1-3,8-8-3,6-7-1,5-15-1,7-13-1,3-19 0,3-19-1,6-17-2,2-30-5,0-20-7,-5-19 1,-9-9 3,-2-7 4,-14 2 4,-11 8 2,-11 12 0,-13 22 0,-13 21 2,-13 20-2,-2 17 1,1 13-1,10 8-1,10 12-9,13 5-41,13-1-20</inkml:trace>
  <inkml:trace contextRef="#ctx0" brushRef="#br0" timeOffset="8143.2442">8681 2222 105,'67'-31'40,"-6"12"-4,-6 16 6,-8 18 4,-12 23-7,-11 20-8,-17 19-12,-16 19-8,-22 13-5,-9 6-2,-12 1-3,-8-4-3,5-11-17,6-19-39,7-28-46</inkml:trace>
  <inkml:trace contextRef="#ctx0" brushRef="#br0" timeOffset="8576.0949">9862 2351 38,'8'-34'22,"1"-3"3,-8-1 4,-11 3 8,-7 10 11,-12 17 10,-12 16 6,-6 23 1,1 22-21,3 22-15,5 15-12,12 9-11,16 1-6,14-6-20,13-6-31,9-17-36,7-17-28</inkml:trace>
  <inkml:trace contextRef="#ctx0" brushRef="#br0" timeOffset="8944.1584">10214 2357 116,'-8'-34'71,"-16"18"15,-9 19-11,-10 25-13,4 18-15,3 14-20,12 13-14,14 4-7,10-1-3,7-3-1,10-13-2,3-10-2,2-15-12,5-14-11,6-25-13,1-16-4,4-16 6,-1-15 15,-4-14 9,2-15 6,-8-7 4,-6-5 3,-6 10 15,-9 7 13,-12 17 6,-2 19 0,-10 21-12,-6 23-11,-1 14-6,-1 12-4,6 14-7,10 4-28,7 5-46,11-2-50</inkml:trace>
  <inkml:trace contextRef="#ctx0" brushRef="#br0" timeOffset="10008.208">10690 2191 16,'3'-12'35,"-2"0"-10,-1-3-5,3 3-2,-3 1 1,0 2 0,-3 2 3,-1 3 0,4 4 1,-7 5-4,-7 10 6,0 11 1,-6 8-1,-1 12-2,-3 14-3,3 9-3,0 10-6,4 3-5,0 3-3,6-1-1,5-4-1,-1-7-1,5-6 0,8-12 0,1-11 0,-1-10 1,6-19 0,8-17-2,6-23-1,2-16-2,4-24-6,5-19-5,-1-18 1,4-14 2,1-10 4,-3-5 4,3-2 5,-3 5-1,-3 2 0,-7 7 0,-4 17 3,-10 16 0,-4 19 9,-9 18 2,-8 19-4,-7 23-4,-9 25 3,-5 28 2,-4 23 0,5 16 1,-3 14 4,4 13-4,5 13-4,4 0-5,7-2-1,3-9 0,10-14-1,4-12-3,7-15 3,6-15-1,8-15-2,7-19-1,5-13-8,6-16-11,2-14-1,1-12-2,-1-13 2,3-8 0,-6-6 4,-5-7 3,-3 1 8,-7-3 6,-6 6 0,-5 1 2,-5 11 2,-5 3 0,-5 8 2,-6 9 6,-4 10 1,-7 13 2,-11 16 13,-8 12 6,-7 12 6,-4 16 4,-1 16 8,3 5-10,12 3-20,13-1-7,12-8-4,19-11-4,14-11-3,16-17-16,17-16-37,24-20-68,26-18-80</inkml:trace>
  <inkml:trace contextRef="#ctx0" brushRef="#br0" timeOffset="11912.181">11517 2376 12,'5'-25'27,"1"1"-8,-3 2-7,3 5-2,-1 2-2,1 5-3,-1 1-1,-2 3-2,3 3 1,0 5-1,0-1-1,3 3 2,-1 0 0,1 1-2,2-2-1,-3 4 0,2-1 0,-2-3 1,-3-1 0,1-2 6,-6 0 6,0 0-2,4-6-6,1-4-2,-3-2-2,1-3 1,0-1 3,-2-2 2,-1-1 1,0 2 2,-4-2 0,1 6 1,-1-1 4,2 5-1,2 9-4,-4 7-3,-3 9-2,-1 16-2,-3 17 0,-1 21-1,1 12 0,1 7-2,-1 1 1,6-4-1,2-12-1,6-16 0,2-15 1,2-18 1,1-21 1,9-22-1,-4-27-1,5-16 0,-1-10 3,1 0 0,-1 3 0,-3 15 4,-5 8 0,3 21-1,3 16 6,3 31 1,7 22-6,9 13-5,0 7-1,7 0 0,-3-2-1,-4-14-1,-3-12 0,-8-18 3,-1-25 0,-1-29 0,-4-23-2,-2-23 0,-1-6-1,1-4 1,0 5-1,0 11-2,0 17-8,0 13-2,-1 20 4,3 15 2,3 15-12,-3 9-3,0 9 8,-5 3 7,-3 3 3,-4 1 3,-5-4 3,-5 4 17,-4 2 14,-2 5 0,-3 8-4,-2 11 2,3 3-10,3 4-7,7 3-7,4-1-3,6-8-2,4-6-1,1-13-1,3-13-2,2-20-2,4-20-10,-1-23-10,-1-23-7,-3-26-2,-2-14 11,-7-4 11,-6 8 7,-9 11 5,-9 18 13,-7 19 14,-1 16-4,-2 18-13,7 21-7,6 10 0,10 15-3,18 10-2,15 8-1,18 7 0,11-3-1,9-1 0,4-2 1,0-6 2,-7-2 1,-9-2-1,-10 0 3,-18-3-2,-11 1 0,-14 1 1,-13-8-1,-8-9-2,-8-12-1,-6-17-2,5-16-6,1-20-7,10-26 3,10-11 7,19-8 4,15 3 1,17 6 1,10 8 1,8 16-2,-3 15-3,0 12 2,-10 16-1,-9 7 2,-10 13 2,-12 12 0,-17 13 2,-13 13 5,-14 14 18,-8 13 2,-5 9 1,-1 3-10,7-3-9,11-9-5,12-11-2,10-14-1,10-16-1,13-23-1,12-24-12,7-28-9,9-30-2,6-30 8,7-27 7,4-30 4,0-28 3,0-6 3,-4 12 8,-16 25 30,-23 34 32,-19 35 21,-26 40-5,-15 46-9,-13 57-11,-8 50-26,-6 41-19,8 34-13,20 18-41,23 8-62,22-3-47,26-17-32</inkml:trace>
  <inkml:trace contextRef="#ctx0" brushRef="#br0" timeOffset="13159.4057">14631 2301 73,'11'-49'19,"3"-7"3,6-7 5,1 5 6,0 5 3,-5 16 6,-4 19 7,-7 29 27,-8 33-6,-9 29-30,-4 28-19,-4 15-13,5 15-5,8 4-8,5-7-56,10-9-49,5-17-23</inkml:trace>
  <inkml:trace contextRef="#ctx0" brushRef="#br0" timeOffset="13640.0549">15300 2204 47,'2'-52'31,"-1"5"3,-4 7 1,-4 6 14,-7 11 4,-3 8-4,-9 19-10,-6 20 2,0 20-5,0 18-5,1 21-2,5 16-8,7 10-9,9 1-7,10-4-1,8-14-3,11-13-2,13-22-2,6-23-2,9-21-12,6-30-9,-1-24 1,0-29 0,-8-24 4,-9-17 8,-16-8 7,-14-2 4,-13 15 3,-18 16 2,-7 27 7,-7 26 1,-3 31-5,1 30-4,9 20-2,7 18-2,12 18-4,19 10-57,7 6-48</inkml:trace>
  <inkml:trace contextRef="#ctx0" brushRef="#br0" timeOffset="14335.691">15896 2332 51,'-2'-47'26,"-4"10"5,2 7-2,-1 8 3,-1 5 2,-2 10-2,-3 10 3,-5 15 11,-4 15 13,-5 14 9,-2 16-7,-1 12-17,0 7-8,8 1-9,8 0-10,6-7-8,12-5-3,9-11-3,5-15 0,8-10-1,1-12-3,4-17-6,3-16-13,3-16-13,-2-17-8,2-14 3,-4-13 8,-4-14 11,-6-11 9,-8-4 5,-7 2 5,-10 15 3,-7 15 2,-6 18 0,1 16-1,-4 17-3,5 12-1,0 9 0,5 8-3,2 3 0,1 3-1,5 0-1,-1-4 0,1 0 4,0-6 0,-2-2 1,0-2 0,1 0-1,2-3 1,-3-2 1,5 5-1,-1-6 0,-4 1-1,4 3 1,-4-3-1,4-2 2,1 2-1,-3 0-2,5-1 2,-2 1 0,-1 1 0,-4-1 1,5 2-2,-5-2 0,4 0-4,-4 0-12,5-2-13,-5 2-19,0 0-21,6-5-19</inkml:trace>
  <inkml:trace contextRef="#ctx0" brushRef="#br0" timeOffset="16903.5461">16579 2248 76,'0'8'18,"4"-5"-7,-1-6 2,8-9 6,7-12 1,1-7 2,2-3 1,-1 0 5,-2 8 16,-7 8 7,-2 6-2,-5 17-7,-8 22 8,-10 24-13,-6 28-15,-4 17-11,3 12-5,2 10-8,7-2-39,9-1-49,8-10-51</inkml:trace>
  <inkml:trace contextRef="#ctx0" brushRef="#br0" timeOffset="17775.8148">17152 2289 50,'0'0'22,"-3"2"-8,3-2-6,0 0-4,0 0-1,0 0 4,0 0 8,-5-3 3,5-5-2,0-1-1,2-6-1,2-7 2,3-2 4,-3-4 2,3 2 1,3 1 1,-3 3 1,0 5 1,-4 6-1,1 7 1,1 16 16,-10 26 9,-2 23-22,0 22-13,0 16-10,-3 12-12,1 10-54,2-2-67,1-6-41</inkml:trace>
  <inkml:trace contextRef="#ctx0" brushRef="#br0" timeOffset="18167.1588">17575 2254 75,'-4'-10'34,"-1"-2"-7,7-3-9,2-9 3,7-6 0,4-7 4,0-1 6,2 6 8,-1 7 11,-8 7-3,-1 13-6,-7 26 15,-6 31-14,-3 28-15,-6 23-14,5 16-9,4 8-4,8 0-39,5-6-52,8-13-50</inkml:trace>
  <inkml:trace contextRef="#ctx0" brushRef="#br0" timeOffset="18735.6208">18297 2191 48,'7'-27'25,"-4"1"-3,1-1 0,1 0 1,-5 3 6,0 4 5,-3 4 9,0 3 1,-4 8 1,-7 13-1,-8 14 1,-9 12-2,-3 16-1,-3 14-3,-1 13-5,3 6-14,10 4-11,7 1-4,10-4-1,11-7 0,12-9-2,8-11 0,10-15-2,6-14 0,9-15-3,2-22-3,9-21-5,0-21-4,1-26-4,-2-22 2,-7-15 3,-7-10 5,-14 1 5,-13 14 4,-22 22 0,-14 24 2,-14 30-2,-12 23-3,-1 20-11,-2 20-51,2 12-60,9 12-32</inkml:trace>
  <inkml:trace contextRef="#ctx0" brushRef="#br0" timeOffset="77255.9625">3085 4911 29,'-2'0'15,"-2"-2"-7,4 2-3,0 0-1,-5-2 1,3 2 0,2 0-2,-4-2-1,4 2 1,-5 0 1,5 0 1,-2 2-1,2-2 0,-4 0 1,4 0 2,-4-2 1,4 2 1,0 0 0,0 0-2,0 0 0,0 0-1,0 0-3,0 0 1,0 0 0,0 0 1,2 4 4,2 0 0,0 3-2,3 1-2,-4-3-2,5 3 5,-1 1 0,2 0-3,0 3 4,0-3-3,-1 2-2,3 3 0,-1 2-2,-1 0 2,-1 0 3,2 4-1,-3 2-4,1 0 0,-1 2 1,0 2 1,-2 0-1,2-2 0,1 0-1,-2-2 0,0 3-1,0-3 3,2 2 0,-4 1-1,0-1 3,-2 0-2,7 0 1,-7 0 2,0 3-2,-2-5 0,0 2-2,0-4-1,0 3 0,-2 1-1,-2-2 1,3-2 6,-5 2 2,2-1-2,1 1-2,-2 0-1,-5-1 3,2 1-4,-2 0 0,-1 0 0,0-5-1,0 0 0,-1 0 0,1 0 0,-1-2-2,-3 1 1,1 1-1,-1-1-1,-1 2 0,1-4 0,-1 0 0,2 1 0,-4-2 0,3 4 0,4-1 1,-4-2-1,3-1 0,0 2 0,1-5 0,2 1 1,3-1 0,1-5-2,3 2-1,2-7 0,-4-4-1,4 4-1,0 0-23,0 0-20,6-6-25,-1-6-24</inkml:trace>
  <inkml:trace contextRef="#ctx0" brushRef="#br0" timeOffset="80519.3231">3762 5536 45,'0'0'24,"0"0"-9,0 0-6,-3-6-1,6-1 1,2-3 4,1-1 2,-4 0 2,4-1 1,-6 1 1,0 0-2,0 4 0,0 0-6,3 0-4,-3 2-2,3-1-1,-1 4 0,-2-4 0,0 0-2,0 2 0,0-3 0,-2 2 2,2 1 0,0 4 0,0-4 2,0 4 0,2-7 0,-2 7 0,0-2 1,0 2 0,0 0 0,0-3-1,0 3 0,0 0 0,0 0-1,0 0-1,0 0-1,0 0-1,0 0 5,0 0-1,0 0-1,0 5-1,3 12 2,0 10-1,-3 6-1,0 9 0,-3 4-1,0 5 0,-2 2 0,2 4-1,-4-6-1,3 0 1,-4 0-2,2-4 1,-1 3 0,4 1-1,-2-5 0,-4-3 0,3-8-1,2-5-1,-3-5-2,3-8-1,1-7-21,6-6-24,1-10-33,4-11-27</inkml:trace>
  <inkml:trace contextRef="#ctx0" brushRef="#br0" timeOffset="81479.2644">4091 5612 14,'-2'-7'27,"1"1"-8,2-4-5,-1 0-3,2 0 3,0-2 2,2 1 1,-2 5 2,-1-2 1,-1 4 0,0 4 3,0 0 3,0 0-1,0 0-7,-7 10 0,0 5-4,-5 6 0,3 8-2,-5 0-3,2 3-3,-2 4-1,6 3-2,-1 1-2,3 4 1,1-1-2,9-1 2,1 4-2,2-5 0,5-6 1,7-7 0,2-7 1,3-6 0,5-8 0,2-11-1,0-5 0,1-4 0,-1-6-1,-6-3 2,-1-8-2,-2-4 1,-7-7-1,-5-4 0,-5-9-1,-6-3 0,-5-4 1,-5 2 1,-5 11 0,-2 7 1,-4 13 0,-1 12-2,-4 12-1,-1 11 0,1 8-1,4 9-1,3 9-1,7 6-27,8 5-25,5 2-25</inkml:trace>
  <inkml:trace contextRef="#ctx0" brushRef="#br0" timeOffset="82343.5786">4663 5613 15,'4'-10'32,"0"2"-6,-1-2-3,-3-1 1,-3 3-3,2 3 3,-2 1-3,3 4 4,-7 0-6,-4 9-7,-4 8 7,-2 5-2,-4 9-1,2 5-2,0 2-2,6 7-5,2-1-2,5 2-1,6-3-3,7 1 1,4-5-1,5-3 2,5-7-1,3-3 0,7-11-1,2-4 0,4-13-2,1-7 1,3-8-4,-3-11 1,0-4-2,-5-7 1,-7-2 2,-6-5 1,-6-1 0,-8-3 2,-9-3 0,-8 4 1,-8 1 1,-9 9 1,-3 8 1,0 14-1,0 7-2,6 16-3,4 4-1,5 13-6,12 4-30,7 8-36,7 2-34</inkml:trace>
  <inkml:trace contextRef="#ctx0" brushRef="#br0" timeOffset="82831.7667">5187 5637 50,'0'0'22,"0"0"-8,0 0-3,0 0 5,0 0 12,4-3 0,4-6-9,3-7-8,5-5-2,1-3-2,2 0 1,-4 2 3,-2 4 5,-2 5 6,-5 5 1,1 3-6,-2 15 1,-6 8 2,-2 14-5,-1 10-3,0 13-2,4 6-5,-2 2-1,4 1-1,-2-4-3,5-2-1,-2-6 0,1-5-1,1-9-1,0-8-3,-2-5-15,0-5-12,4-5-21,-2-8-20,-5-7-23</inkml:trace>
  <inkml:trace contextRef="#ctx0" brushRef="#br0" timeOffset="83495.3877">5698 5672 35,'-2'10'25,"0"0"-10,2-6-6,2 0 3,-2-4 4,8-5-4,4-10-5,1-6-3,0-2-2,4-1 2,-4 0 7,0 7 3,-4 3 8,-2 3 5,-2 10-3,-1 10 15,1 11-8,-5 11-6,-1 13-10,1 13-6,0 7-7,1 8-1,4 3-5,-2-5-9,3-3-22,-1-8-25,0-11-12,2-15-16</inkml:trace>
  <inkml:trace contextRef="#ctx0" brushRef="#br0" timeOffset="83927.8428">6073 5607 51,'-2'6'31,"2"-6"-14,0 0-5,0 0 6,0 0 5,9-6-6,5-5-7,1-2-5,4-4-3,-4 4 2,-2 3 2,0 3 3,-3 7 12,-5 12 16,2 11-4,-12 11-6,0 12-7,-3 15-5,5 11-7,-2 10-5,-1 1-3,1 0-7,5-8-19,3-15-29,2-16-27,3-18-17</inkml:trace>
  <inkml:trace contextRef="#ctx0" brushRef="#br0" timeOffset="84584.1527">6799 5542 26,'2'-12'30,"-1"5"-7,-2 0 0,-1-1 1,-5 2-3,3 6 0,-7 6 5,-1 4 5,-7 6-2,-2 7 0,-3 8 2,-3 6 0,-2 6 3,0 1-1,2 7-6,5-3-11,6-2-6,5 0-5,7 0 1,12-4 0,1-1-1,11-6 0,3-5-3,4-4 0,1-7 0,2-4-2,1-5 2,0-5-2,0-11 0,5-6-1,-2-5-5,0-9-8,-1-1 0,-3-5 2,-2-7 2,-3 1 2,-7-8 5,-3-2 1,-10-5 3,-2 0 0,-10-1 0,-1 1 0,-5 8-1,-1 8-2,-2 12-2,-5 10-1,1 11-27,-4 13-38,-2 9-23,-4 4-17</inkml:trace>
  <inkml:trace contextRef="#ctx0" brushRef="#br0" timeOffset="87887.9984">578 5433 35,'0'3'22,"0"-3"-9,0 0-7,0 0 0,0 0 6,6 5 0,-1-5-2,-2-3 0,0 0 2,3-3 1,-1 1-2,3-6-2,-1-5-4,1-3-2,0-2-1,-1-2-1,1-1-1,-1 2 0,-3 3 4,3 4 2,-4 3 2,-2 5 2,-1 1 0,0 6-5,0 12 1,1 8 6,1 14-2,-2 11 6,0 10 0,0 5-3,0 3-6,0 2-4,0-2 0,4 3-2,-3-5 0,1-1-2,2-5 1,-1-8-4,3-7-8,-4-8-28,-1-11-21,-1-13-20</inkml:trace>
  <inkml:trace contextRef="#ctx0" brushRef="#br0" timeOffset="88623.0964">1105 5417 30,'1'-10'27,"1"-2"-10,-4 2 2,4 0 2,-2 3 2,-2 2 1,1-1 6,1 6 4,-7 2-7,0 5-12,-6 5 3,-5 7-1,1 9 0,-4 6-3,6 7 4,0 5-3,4 3-4,5 2-5,6-5-3,6 0 0,5-3-1,5-7-1,5-2 0,3-6 1,6-5-1,0-8 2,0-8 0,3-7-1,-1-9-1,0-12 0,2-7 0,-8-8-2,-4-9-1,-4-7 1,-9-13 1,-10-4-1,-7-2 0,-6 6 1,-7 11 1,-2 13 0,-2 15-2,-3 18-1,1 10 1,1 19-1,3 7-2,8 11-14,5 7-26,6 2-36,11-4-12</inkml:trace>
  <inkml:trace contextRef="#ctx0" brushRef="#br0" timeOffset="89319.8313">1675 5511 28,'0'0'31,"0"0"-9,6 5-4,-6-5-4,5 7-1,-5-7 0,6 2 2,-6-2 6,6-7 1,4-5-4,2-8-5,2-1-6,3-3 1,0 4-1,0-1 6,-1 6 5,0 5 3,-5 7 8,0 18 10,-5 17-5,1 16-15,-10 10-10,1 10-4,7 3-5,-3 1-6,2-7-19,1-2-24,2-10-30,4-17-12</inkml:trace>
  <inkml:trace contextRef="#ctx0" brushRef="#br0" timeOffset="89903.0944">2210 5513 65,'-9'12'21,"3"-1"-8,0 1 1,1-1-4,9 1 2,-1-7-2,1 0 3,2-11 1,5-3-4,3-9-4,-1-5-3,5-2-1,-4-3-1,2 1 4,-3 3 8,-1 2 5,-2 3 4,-1 7-7,-4 7-4,3 10 8,-3 16 4,-2 13 0,2 11-5,-5 12-5,0 3-6,0 4-4,3 1-1,0-2-3,3-4-2,-3-7 1,2-2-1,2-7-7,-2-7-6,1-6-9,-4-5-8,4-9-13,0-5-11,-6-11-12</inkml:trace>
  <inkml:trace contextRef="#ctx0" brushRef="#br0" timeOffset="112775.6437">3091 4900 35,'4'-4'23,"-4"4"-8,0 0-4,0 0-5,-4-5-1,4 5 1,0 0 1,0 0-1,0 0-3,0 0-1,0 0-1,0 0 0,3 5 2,0-1 1,4-3 0,1 1-1,3 2-1,3-2-2,0-2 0,1 2 1,0 0-2,1 1 1,-3 2 0,3 2 0,-2-7 1,2 2-1,-1-2 0,1 0 0,-1 2 0,-1-4 0,1 2 0,-3 2 0,0-1-1,0-1 2,1 7-1,-1-6 0,3-1 0,0 4 0,-1-3 0,0-2 0,3 1 1,-4-3-2,4 3 1,-2 0 0,-2 0 0,-1-1 0,4-3 0,0 8 0,2-4 0,4-1 0,3 1 0,-1 0 0,3 0 0,3 0 1,-2-3-2,2 6 1,-2-3 0,0 0 0,-4 2 0,1-2 0,-5 0 0,-5-1 0,3 2 0,-5-2 0,2 1 0,-1-1 0,4-2 1,1 1-1,2-3 0,1 3 0,-1 2 0,-1 2 0,3-2 0,-3 2-1,-3 1 1,0-1 0,-1-2 0,0 0 0,-1 3 0,-1-2 0,1 3 0,1-1 0,-1-1 0,1 0 0,-2-2 0,3 0 0,-1 0 0,2 2 1,-2-2-1,3 0 0,0-2 0,3 2 0,3 0 0,0-2 0,-1 0 1,3 0-2,-1-2 2,-1 7-2,-5-3 0,-2 3 1,-1-1 0,1 2 0,-1-4 0,0 2 0,4-4 0,0 2 0,3-4 1,0 4-1,-3-2 0,5 2 0,-4 0 0,-3 4 0,2-2 0,1 0 0,0-1 0,0-1 0,-3 2 0,4-1 0,-2 1 0,-1 0 0,-2 3 0,0-3 0,2 1 0,-2-2 0,2 2 0,2-1 1,-2-4-2,1 2 1,2 0 0,1 0 1,-1 0-1,0 0 0,0 0-1,3 2 1,0-4 0,-3 2 1,2 2-2,1-2 1,-1-4 0,3 4 0,-1-2 0,-1-1 0,0 3 0,-1 0 0,-4 0 1,2 3-2,-3-2 1,-2 0 0,3-1 0,3 2 0,4-2 0,-1-2 0,-1 1 1,2 1-1,-3 0-1,-4 1 1,-2-1 0,-3-1 1,-1 2-1,1 3 0,1-2 0,0 2 1,7-4-1,2 2 1,2-2-1,-2 3 0,4 3 0,-5-4 0,1 4 0,-3-3 0,3 6 0,-3-6 0,5-3 1,0 0-1,-1 0 0,2 3 0,2-1 0,-2 0 0,1 0 0,1 0 0,-1-2 0,0 0 0,-1 3 0,-3-3 0,0 1 0,1-1 0,-2 2 0,3-4-1,1 2 1,-3-3 1,0 3-1,-1 0 0,-2 2 0,1-4 0,-1 2-1,3 0 1,-1-1 1,-2 1-1,5-2 0,1 0 0,0 4 0,-6-2-1,4 0 2,-1 3-1,-5-1 0,3-4 0,-2 2 1,4-1-1,3-1 2,3 2 0,1 0-1,-2 2-1,-1-2 1,-4-2-1,-6 2 1,1 2-2,-6-1 1,-2-1 0,-2 0 0,-1 2 0,-1-4 0,2 1 0,-2-5 0,3 6 0,-2 2 0,3-2 0,-2 2 1,-2-2-2,-3 2 2,1-1 0,-2 1 1,-5-2-1,4 1 0,1-1 0,-5 0 0,6 2 0,0 0 1,-2 0-1,1-1 0,-5-1 0,6 2 5,-6-2-1,0 0-3,0 0-1,0 0 0,0 0-2,0 5-1,-4-1-16,-4 1-24</inkml:trace>
  <inkml:trace contextRef="#ctx0" brushRef="#br0" timeOffset="141654.5785">12335 5380 44,'0'0'23,"0"0"-7,4-10-4,7-6-2,-3-6-1,4-6 1,4-2-2,-4-2 1,1 3 4,2 0 3,-3 3 0,2 4 2,-2 3 0,-2 9-3,-3 4 9,-2 21 13,-1 21-1,-10 23-8,1 18-12,-2 14-6,-1 12-5,-1 1-2,3 0-6,4-3-16,-1-6-27,6-14-32,-2-10-13</inkml:trace>
  <inkml:trace contextRef="#ctx0" brushRef="#br0" timeOffset="142583.7997">12992 5308 30,'1'-13'18,"1"4"-4,0-4 2,2-1-1,-4 0 1,0 0 4,2 4 1,-4 2 1,-2-1 1,4 9-1,-5-1-4,-5 6 1,-1 8-3,1 11-1,-3 10-1,0 16 1,2 8-2,3 8-2,-1 6-5,5 2-2,-2-1-3,10-6 1,2-5-1,0-6 0,5-10-1,4-12-1,1-12 0,6-14 2,2-14-3,3-17-1,1-10-2,0-13-10,-1-14-1,-6-6 1,-3-14 6,-3-4 4,-12-3 3,-4 5 2,-6 16 2,-5 16-1,-7 15 0,-7 23 0,0 17-1,-3 16-1,2 13-1,4 11 0,9 8-22,7 2-40,9 1-31</inkml:trace>
  <inkml:trace contextRef="#ctx0" brushRef="#br0" timeOffset="143031.6135">13366 5455 53,'-4'10'20,"0"-1"0,5 1-2,-1-10 4,7-5-5,6-6-7,1-9-4,7-13-3,-1-7-2,3-1-1,-2-2 0,-4 6 1,-4 8 9,-2 12 9,-11 17 8,-2 15 5,-7 21 2,-2 25 1,-7 12-15,-1 13-10,6 1-6,4 4-7,1-1-30,12-10-34,7-15-16</inkml:trace>
  <inkml:trace contextRef="#ctx0" brushRef="#br0" timeOffset="143391.2352">13760 5465 43,'2'3'25,"1"3"-3,3-1-4,1 0-3,0-5 2,5-6-8,7-13-3,4-5-3,3-12-2,1-2 1,1-1 6,-4 8 9,-5 9 4,-1 10 12,-7 16 12,-8 23-5,-11 19-9,2 20-12,-9 16-10,1 7-6,1 14-8,3 2-44,4 0-45</inkml:trace>
  <inkml:trace contextRef="#ctx0" brushRef="#br0" timeOffset="144151.8248">14368 4932 50,'-8'-12'19,"3"1"-1,10 3-2,3 3 6,7 12 1,5 4 2,11 16-4,3 12-9,5 16-1,0 17 9,-3 12-2,-6 9-9,-8 6-4,-11 4-3,-8 6 0,-15 3 0,-9-2-3,-9 0 2,-5-9-1,-5-13-3,1-13 0,6-19-22,-2-21-33,4-20-22</inkml:trace>
  <inkml:trace contextRef="#ctx0" brushRef="#br0" timeOffset="145567.5177">14386 4907 12,'0'0'23,"0"0"-7,0 0-1,10-6-1,2 5 0,5-3-1,6 2-2,5 2-1,3 2-2,8 0-2,2 5-1,5-3-1,0 1-2,8-3 1,3-2-1,2 0-1,5 2-1,2-4 1,0 2-1,-1-2 0,1 1 0,-2-1-1,-4 4 1,1-4 1,-8 0-1,1 0 0,-4 0 1,-1-2 2,-2 3 1,-1-3-2,-1-1 1,-3 1 0,1 1-2,0 1 0,-1 0-1,2 2 1,1-1-1,4-3 0,-2-1 0,2 2 0,-3 1 0,2-2 0,-1 0 3,0 2 2,2 2-3,0-2-1,2-1 1,0 6-1,3-3 0,0-3-1,-1 6 0,-1-1 1,-4-2 0,1 8 2,-2-4 1,-4 2 0,2 0-1,1-1-1,2 0 0,2-5 0,8 0-2,-1-3-1,0-1 2,2 2-1,-7 1 0,-1-1 0,-3 2 0,-1-2 3,-2 2 6,4-2-2,0 0-3,-1-2-2,1-2-1,3 2-1,-1 2 2,0 4 5,1-2 1,2 4 0,3-4-3,1 4-1,2-2-3,1 2 0,-1-2-1,-2 5 0,0-1 0,-2-1 0,-3 0 0,0-5 0,-2 0 0,-3 2 0,-5 3 0,3-5 0,-6 0 0,7-5 0,1 1 3,3-3-2,4 0 1,-1 4-1,2-3-1,-4 2 0,-1-4 2,-7 6 5,-2 2 5,-7 0 3,-3 4-1,-1 0-7,-7-2-3,1 1-2,-6 0-1,-4-3-1,-3-2 0,-3 4 0,-3 0 0,-1 0 1,-5-2 0,4-4-2,-4 4 0,6 2-1,-6-2-4,0 0-11,0 0-21,0 0-39</inkml:trace>
  <inkml:trace contextRef="#ctx0" brushRef="#br0" timeOffset="148303.5553">15051 5506 46,'-4'7'25,"-2"-4"-2,3-8-6,-1 2-1,8-6 2,-1-6-5,4-4-4,3-5 0,0 2 3,-2-4 5,-1 3 4,1 2-1,0 1-4,-2-3-3,2 8-4,-4 3 3,-2 19 14,3 10 9,-12 24-6,3 17-5,-7 19-11,1 6-7,1 8-3,1 6-5,3-5-4,7-2-35,5-15-41,3-20-32</inkml:trace>
  <inkml:trace contextRef="#ctx0" brushRef="#br0" timeOffset="149031.1138">15527 5443 34,'4'-20'22,"-4"-1"-5,-2 4 4,-2 0 4,1 3 0,-2 6 1,0 0 1,-4 14 0,-5 11 0,0 13-6,-3 10-4,-2 15 3,0 7-4,1 7-3,5-4-4,3 2-3,7-2-3,6-5-1,5-7-1,6-9-1,5-6 0,5-13 1,7-14-1,-1-6-1,3-14-2,1-11-1,-1-10 2,-2-8 0,-2-7-1,-4-6 0,-3-7 1,-3-11 0,-8-4 2,-3-5 0,-8 3 2,-8 7-1,-3 12 2,-10 22-2,-5 12-1,-2 18 0,-4 18-1,5 15 0,4 12-3,7 5-19,6 4-35,6 1-28</inkml:trace>
  <inkml:trace contextRef="#ctx0" brushRef="#br0" timeOffset="151703.8113">16100 5496 32,'0'-7'15,"-2"2"-5,4-5-1,-4 3 1,2-3 2,-1 3 1,1-2 1,0 1 0,1 0 2,-5 2 1,3-2 5,1 8 0,-4-4-2,0 6 0,-4 4-5,-3 3 1,2 8 1,-7 9-6,-1 7 3,2 7 0,-2 5 0,4 4-1,-2 2-4,5 3-4,4 2-2,3-4-2,7-1 0,7-6 0,5-5 1,5-4-2,6-8 0,3-5 0,1-7 0,-1-6-1,2-7 0,-4-12-1,0-6 1,-1-10-1,-2-14-1,-1-6-2,-8-11-2,-1-9-1,-8-7 3,-11-9 2,-5 6 2,-9 4 2,-6 14 0,-2 13-1,-7 12 0,4 16-1,-2 14 1,3 16-2,7 6-2,4 12-26,12 3-30,-1 3-23</inkml:trace>
  <inkml:trace contextRef="#ctx0" brushRef="#br0" timeOffset="152343.037">16751 5491 22,'-4'-7'22,"4"1"-8,-3-4 0,0-1-1,-3 2 3,4-4-2,-3 3 5,0 2 4,0 2 0,0 4 3,-2 4-2,-1 4 4,-8 8 2,-1 8 4,-4 11-3,1 6-3,-3 7-9,8 6-6,4 3-3,4 3-5,14-3-1,0-1-2,8-3-1,8-2-1,1-7-1,7-7 0,-3-10-2,4-14 0,0-7-4,1-19-5,1-13-7,-3-12-1,0-7-2,-8-14 1,-5-11 7,-4-6 4,-7-11 7,-7 3 2,-9 15 2,-7 15 1,-8 20 0,-6 19 3,-5 19-2,-2 21-1,3 7-3,9 10-2,10 7-7,8 2-61,14-3-42</inkml:trace>
  <inkml:trace contextRef="#ctx0" brushRef="#br0" timeOffset="152831.8472">17316 5615 33,'0'0'18,"4"3"-1,3 0 2,-1-9 3,5-2-5,6-8-6,3-9-5,4-5-2,4-4 5,-5 2 6,-4 3 7,-4 11 8,-4 4-2,-3 7 2,-2 16 15,1 18-5,-12 17-11,1 16-13,1 11-8,2 11-5,1 8-6,0 6-29,0-2-48,1-11-35</inkml:trace>
  <inkml:trace contextRef="#ctx0" brushRef="#br0" timeOffset="153406.9212">17857 5553 47,'-4'9'17,"0"5"-2,-2-1-2,7 1 3,3-2-1,1-7-2,-1-5-1,7-8-5,6-9-3,4-9-2,1-11-1,1-4-1,2-5 6,-2 3 13,1 7 11,-6 6 3,-5 10-6,-2 16 7,-6 21 4,-5 17-11,-7 16-12,1 21-7,0 7-5,2 13-7,1 9-26,6-4-28,2-2-25,0-15-21</inkml:trace>
  <inkml:trace contextRef="#ctx0" brushRef="#br0" timeOffset="153895.7522">18492 5513 31,'0'0'25,"0"0"-7,0 0 2,0 0 2,0 0-2,0 0-2,0 0 7,4-3 5,6-11-6,3-4-6,4-7-1,8-5 0,-3-1 2,-2 7 2,-4 4 2,-3 12-2,-4 14 11,-5 20 5,-6 23-4,-4 17-13,3 18-7,3 11-8,7 16-5,-1 3-27,1 4-52,-10-7-61</inkml:trace>
  <inkml:trace contextRef="#ctx0" brushRef="#br1" timeOffset="199663.3239">16841 5385 27,'-4'2'13,"4"-2"-6,-3 0-4,3 0-2,0 0 0,0 0 2,0 0 0,0 0 0,0 0-1,0-4 0,2 0-2,-2 4 1,2-4 0,-2 4 4,0 0 3,0 0 2,0 0-2,0 0-2,0 0-1,0 0-1,0 0-1,0 0-1,0 0 1,0 0 0,0 0-2,-4 0 63,0 4-95,-2 2 15,1-2 8,1 0 4,0-2 2,-1 0 2,1 0 0,1 1 65,3-3-97,0 0 16,-3 7 9,-2-5 4,2 4 1,0 0 2,-1-4-1,-2 2 1,1 0 1,1 1 2,0-2 4,0-3-1,4 0-3,-5 7-1,3-5 0,-2 1-1,-2 3-1,1 0 0,2 1 0,0 0 1,-1-2-1,1 0 1,-5 2 0,6-3-2,-1 2 1,2-1 0,-2 0 0,3-1 0,0 1 0,-2-2 0,1 1 0,-2 0 1,1 0-1,0-1 0,-1 0-1,3 2 2,-5 1 0,1-2-1,1 1 4,-1 0 0,2-2-1,2-3-1,-7 2-1,4 3 0,2 0-1,-3-2 4,-1 3 2,2-2-2,3-4-2,-3 4-1,3 0-1,0-4 1,0 5-1,0-2 0,0 2 0,-3 0 0,1 1 0,0-1 0,1 3 0,-1-3 0,-2 3 1,1-2-1,2 1 0,-3-2 0,1 2 0,-1-2 0,-1 0 0,2 1 0,0 0 0,1-1 0,-2-2 1,4 4-2,0-5 2,0 3-1,0-1-1,0 2 2,0-1-1,0 1 0,0 0 0,-2-2-1,1 2 2,2-2-1,-1 2-1,0-2 1,6 1 0,-4 0 1,1 1-1,-3 0 0,0 3 0,3 0-1,-3 1 2,0-1-1,2 0 0,1-3 0,3 0 0,-4-3 0,-2-3 1,7 4-2,-1 0 2,-1-1-2,-1 4 0,4-4 2,-6 2-1,-2 0 1,4 0-2,0-1 1,3 1 1,-1 0-1,-1 0-1,2-3 0,-4 1 2,0 4 0,2-5-1,0 4-1,-1-3 1,1 4-1,1-3 2,0-2-2,-1 1 1,1-1 0,1 3 0,0-3-1,0 2 2,-6 2 0,6-1 0,-2 0-1,-1 1 0,2-6 0,-3 3 0,2 0-1,-2 2 1,3-1 0,-2 1 0,0-5-1,1 4 1,-1-4 1,-2 2 0,4 2-1,-2-6 0,1 2-1,-3 0 2,2 0-1,2-2 0,0 0 0,0-1 0,4-3 0,-4 6 1,3-2-1,-3 0 0,-1-1 0,3-3 0,-3-2 0,-1 3 1,3-3-1,-2-3 0,3 1 0,-1-5 0,-2 1 1,3-1-1,-3 4 1,-2-2 2,4 0 0,-7-2 0,4 2-1,-4-6-1,1 4 0,4-4 0,-3 2 0,-2 0-1,2 3 3,-2 1 1,-2 1 3,0 2-3,0-2-2,2 2-2,0-2 0,2-3 1,-2 2-1,4 0 0,-4 1 0,6 0 1,-5 2 0,1 1 1,0-2 0,1 2 0,-5 0-1,4-2 0,0 1-1,-1 2 0,2 0 0,-2 4 0,-1-4 0,-1 2 2,1 0 0,0 1 0,-4-2 1,2-2-1,-1-1-1,1-2 0,-1 2 0,-3 0-1,6 0 0,0 2 0,-6 0 2,2 0 1,0 2-1,-2 2-2,2 0 1,0-2 0,1-1 0,-3 1-1,1-1 0,-1 0 0,2 3 0,-2-4 2,1 4-1,-1 0 0,2 4 1,-3 0-2,-1-3 0,-1 3 0,-1 0 0,-1-5 1,2 3-1,-2 4 0,1-9 1,-3 4-1,3 3 0,-1 0 2,-1 3-2,0 0 1,2 2-1,-1-1 0,0-1 1,0-1-1,2 6 1,0-4-1,3 2 0,-3 1 0,2-3-1,-2 1 1,2-1 1,0 3-2,2 1 2,0 0-2,0 1 2,0 0-1,-1 2 0,1 0 0,-2 2-1,1 0 2,-5 0-2,5-1 1,-2 1 0,1-1 1,3 2-1,0-5 0,0 2-1,1 1 2,2-3-1,0-1 0,-1 1 0,-1-1 0,-1 4-1,4-2 1,4 0 0,-4 3 1,0-3-1,0 3-1,0-2 1,0 1 1,0 1-2,0-1 1,0 0 0,0-3 1,-4 4-2,4-1 1,0-5 0,4 3 0,-4-1 1,3-1-1,1 4-1,-1 0 2,1-2-2,-4 2 1,3 0 0,-2 2-1,3-5 1,-1 1 1,1-2 0,0-2-1,0 4 0,-1-2 0,0-1-1,2-4 1,1 4 1,-4-2-1,1 1 0,1 1 0,2-3 0,-1 3 0,-1-2 0,4 1 1,-1 0-2,3-1 1,-3-2 0,4 3 0,-1-2-1,0 0 2,-2 1-1,-1-1 1,1 2-1,0-3 0,1-1 0,0 0 0,2-2 0,-3 2 1,0-4-1,-1 0 1,3 0-1,-1 0 0,0-2 1,1-1-1,-2 0 0,4-1 1,-2-4-1,1 0 0,0-2 0,-1-1 0,2 2 1,-1 3-1,-3-2 0,-1-2 0,-1 1 0,-1 3 2,1-4-1,-3 0-1,1-3 1,0 4-1,6-2 1,-9 1-1,6 0 0,-5-2 2,-2 2-2,6-3 1,-3 2-1,2-2-1,-3 1 1,2 2 0,0-2 1,-1 2-1,0-2 0,2-1 1,-2 2-1,-2 0 1,-1 2-1,0-1 4,-1 1 0,1 1-2,-3 0 0,-1 0-2,3 2 0,-2 0 0,-3-1 1,2 0-1,-1 0 0,0-1 1,1 3-1,-1-3 1,-2 3-1,2-3-1,2 3 1,-2-3 0,-2 3-1,2 0 2,-3-1 0,4 0 0,-1 2-1,-1 0 1,0 2 0,-1-1 1,-3 1 0,4 1-4,-4-2 4,0 2-2,2 3 0,-1-2 1,-1 0-1,2 2 1,-2-5-1,0 4 0,2 1 0,-2 0 0,3 0 0,-3 1 0,3-1 0,-2 3 1,1 1-1,1-6 0,0 6-1,0 0 2,1 0-2,-1 3 2,2 0-1,-1 1 0,2 0 0,-3 3 0,1 1 0,2-1 0,-4 3 1,1 0-2,1 3 0,-3-3 2,3 0 0,0 0-1,-2-1-1,3 1 1,1-3 0,1 2-1,0 0 1,-1 0 1,1-1-1,-1 0 0,1 0 0,1-1 1,-1 0-1,3 2-1,-3 0 1,1-1-1,2-3 2,0 3-1,0-1-1,2-1 1,-2-2 1,-2 3-2,4 0 2,-2-1-1,3 0-1,-3-2 2,0-1-1,3 3 0,-3-3-1,0-3 1,2 4 1,1-1-1,1 3-1,-4-3 1,3 3 0,-3-1 1,1-1-1,3 1 0,-4 3 0,3-4-1,-1 1 1,0-4 0,3 3 0,0-1 0,-2-2 0,0-1 0,2 4-1,-1-2 1,-2 0-1,4 1 2,-3-2-1,1-1 0,1 0 0,1 0 0,-3 3 0,4-3 1,2-4-2,-3 2 1,3-2 1,0-2-1,-1 2 0,-1 2 0,-2 2 0,4-4 0,-5 2 0,3 1 0,1-1 0,-3 0 0,2 0 0,0-2 0,0 0 0,-3-4 0,1 8 0,0 1 0,-5-5-1,6 1 1,-3-1 0,3 3 0,-1-1 0,-2-7 0,2 6 0,0-1 0,0-1-1,0 1 1,-5 0 1,6 1-1,-2 1-1,1 2 1,-2-8-1,-3 4-1,7 2 1,-2 2-4,-5-4-12,3 5-19,5 2-7,-5 3-9,-2 2-2</inkml:trace>
  <inkml:trace contextRef="#ctx0" brushRef="#br0" timeOffset="319151.1366">15081 3947 18,'0'0'16,"0"0"-5,0 0-5,0 0-2,5-5-1,-4 1-1,-1-1 2,2-1 1,0 3 1,-2-1-1,0 1 0,0-1-1,0-3 0,0 3 1,0-1 0,0 0 2,0 2 0,0 1-2,0 2 0,0 0 0,0-6-2,0 6-1,0 0 0,0 0 0,0 0 0,0 0 0,0 0-1,0 0 0,0 0 0,0 4 2,0 0-1,-2 6 3,2-3-3,0 7-1,-2-1 1,2 1-1,-4 0-1,4 0 2,-2 0 1,0 3-1,2-3 0,0 2-1,0-2-1,0 0 0,0 3 0,0-2 1,0 2-1,0 0-1,0-1 2,0 1-1,0-2 0,0 2 0,0-3 0,-3 2 0,2 2 0,1-3 0,-3-2 0,3 0 0,-2 3 0,2-3 0,0 2 0,0-4 0,-1 5 1,-3-4-1,3-1 0,-1 2 0,-2-2 0,2-1 0,0 0 0,2 0 0,0 3-1,0-4 1,0 0 1,0 1-1,0-2 1,-3 0-1,0 0 0,3 0 0,-1 0 0,1 0 0,0-1 0,-2-2 0,2 1 0,2 0 0,-4 2-1,2-1 2,2 0-1,-2 0 0,0-2 0,0-2 0,-2 3 0,4-1 0,-4 0 0,2-3 0,0-2 1,0 4-1,0-4-1,0 0 2,0 0 0,0 0 0,0 0 1,0 0 0,0-4 0,0-3-1,0 0 0,0 0-1,2-5 0,-2-2 0,0-1 0,0 1 1,1-3-1,2 5 0,-3-8 1,0 3-2,-3-2 1,3-3 0,0-1 0,-1 0 0,2-1 0,-1 2 0,0 2 1,3-1-1,-3 3 0,0 0 0,0 2 1,0 2-2,0 0 2,0 1-2,3-3 2,-1 1-1,0 3 1,0 1-1,-2-3-2,4 2 3,-4-3-1,1 2 0,-1-2 1,3 1-1,-3 1 1,0 0-1,0 1 0,1 2-1,0-1 2,1 0 0,1 2-1,1 1 0,-4-4 0,2 4 0,3-1 0,-4 2 0,1 3 0,0-2 1,-1 3-1,-1 3-1,0 0 2,0 0 0,0 0-2,4-5 1,-4 5 1,0 0-2,3-4 2,-3 1-2,0 3 2,0 0 1,0 0 0,0 0 1,0 0-1,0 0 0,0 0 0,0 0 0,0 0 0,0 0-1,0 0 0,0 0 1,0 0-1,0 0 3,0 0-1,0 0-1,-7 3-1,7 3 0,0 3-2,0 1 1,0 5 0,2 3 2,0 3-2,-2 0-1,3 2 1,-3 2 0,0-1 1,0 0-2,0 3 2,0-2-1,0-2 1,0-1-2,0-1 2,0-3-1,0-1 0,0 2 0,0 0 0,0-4 0,0-1 1,-3 0-1,3-2 0,-2 1 0,0-2 0,2 2 0,-1 1 1,-1-4-1,0 2 0,2-2 1,-1 2 0,1-2 0,1 1 0,-2 0-1,-2-1 0,3-1 2,0 0-1,-2-2 0,2 1 0,-2-1 0,2-2 1,0-2 0,0 0 0,0 1 0,0-4 1,0 0-1,0 0 0,0 6 0,0-2 1,0-4-1,-3 3-1,3-3 0,-1 4 0,1-1-1,0-3 1,-5 4 1,5-4 2,0 0-1,0 0 0,0 3-2,0-3 0,0 0 1,0 4-1,0-4 0,0 5 0,0-5 0,0 0 0,0 0 0,-1 2 1,1 1 1,0-3-1,0 0-1,0 0 0,0 0 2,0 0 0,0 0 0,0 0-1,0 0-1,0 0 1,0 0-1,0 0 0,0 0-2,0 0 2,0 0-2,0 0 2,0 0-2,0 0 2,0 0 0,0 0-2,0 0 0,0 0 0,0 0 0,0 0 0,0 0-1,0 0-1,0 0-9,0 0-28,-7 6-17,1 2-7</inkml:trace>
  <inkml:trace contextRef="#ctx0" brushRef="#br0" timeOffset="321231.0364">14998 7047 4,'0'0'7,"0"0"13,0 0-4,5-7-6,-5-1-4,4 1 1,-3 1 1,2-3 0,-1-2 0,-2-1 0,2 3-2,-1-2 0,3 1 2,0-1-3,-2 0 1,-1 3 0,-1 0-1,3 3-1,-3-2-1,0 7 1,0 0 2,0-3 1,0 3-1,0 0 0,-3 12 2,3 5 1,-3 15 4,0 11-2,-2 9-4,2 8-1,-2-1 0,0 5 1,0 0-1,0-3-2,1-4-2,3-7-1,-4-8-1,8-6 0,-3-4-1,0-12 0,0-4-1,0-4 0,2-5-1,-2-2-14,0-5-20,4-12-17</inkml:trace>
  <inkml:trace contextRef="#ctx0" brushRef="#br0" timeOffset="323007.5974">15394 6994 9,'0'0'20,"0"0"-6,2-5-5,-2-2-2,1 3 0,1-2 0,-4 1 2,2-3-1,-1 6 0,1 2 3,0 0 1,0 0-2,0 0-2,-7 0-4,2 5-2,0 3 0,-4 11 2,-2 0 0,0 4-2,1 3 0,-1 0-1,5 3 0,-2 1 1,3 2 1,0 0-1,2 0 0,9 0 0,0-2-1,-1 1 1,2-5-2,5 0 1,0-2 0,4-3 0,4 0 0,-1-4-1,2-2 1,2-6 0,0-1 0,-2-4 1,-2-4-1,2-6-1,-1-1 2,0-4-2,-2-6 1,-2-7-1,-1-1 0,-1-5 0,-2-2-1,-1-3 1,-2-1 1,-2-5-1,-1-2 0,-9 1 0,-1-8 0,-7 7 0,-4 2 0,-2 7 0,-7 8 2,-1 13-1,-4 9 0,-4 15-1,0 10 0,1 8-2,6 6 1,5 4-12,11-1-25,3-4-31</inkml:trace>
  <inkml:trace contextRef="#ctx0" brushRef="#br0" timeOffset="323791.0166">16052 7020 26,'2'5'14,"-2"1"-3,0 0-3,0-1-1,0 2 0,0-2-2,0 1-2,0-6 3,4-7 4,0-1-4,6-6-2,-1-7-1,3-2-2,-2 1 0,0 3 3,0 2 2,-3 2 3,-1 4 3,-1 7 3,1 12 3,-8 16-2,-2 12-1,0 12-3,1 8-5,-1 5-3,3 4-3,-5-1 0,3-4-3,3-2-2,0-12-15,0-10-25,1-7-19</inkml:trace>
  <inkml:trace contextRef="#ctx0" brushRef="#br0" timeOffset="324519.4907">16693 7024 34,'-7'4'17,"7"0"-5,0-4-5,0 0-2,0 0 8,7-7-2,3-8-5,0-8-2,5-5-2,1-2 4,-2 2 0,1 2 3,-2 7 2,-6 5 2,0 8-1,-1 6 4,-1 13 0,-6 16 0,-2 14 1,2 12-5,1 9-5,4 4-3,1-1-2,1-1-3,0-3 0,-2-7-2,-1-10-2,1-7-16,2-6-11,-3-8-9,-3-6-5</inkml:trace>
  <inkml:trace contextRef="#ctx0" brushRef="#br0" timeOffset="326655.0056">14887 7754 6,'0'0'10,"0"0"3,-1 4-5,1-4-4,0 0 0,4 6-1,1-9 1,0-2 0,2 2-1,4-1-2,4-1 1,1-2-1,2 2-1,3 1 0,-1 4 0,4-2 0,4 2 0,1-2 0,6 4 0,0-4 0,8-1 0,2-1-1,4 4 1,-1 0 0,-3 0 0,0 6 1,-7-5-1,-5 4 0,0-2 0,-4 2-1,-2-2 2,2-3-2,0-1 1,2 2 0,-2 1 0,0 0 0,-1-2 1,0 0-1,-1 1 0,3-4 0,-3 0 0,3-1 0,0 2 0,-3 6 0,-4-2 0,-1 1 0,1 4 0,-1-2 0,0 2 0,0 1-1,2-3 2,5 2-1,5-14 0,1 5 0,3 1 0,1-3 0,1 6 0,-3-4 0,-2-1 0,-2 6 0,-5-3 0,1 0 0,-1 2 0,-2 0 0,-1-4 0,-2 4 0,0-1 0,-1 4 0,-2-1 0,3-3 0,-3 3 0,0-4 0,5 2 0,-4-4 0,2 2 0,2 0 0,-4 6 0,-1-8 0,-2 0 0,0 2 0,-2 2 0,0 3 0,-3-5 0,-1-3 0,-1 3 0,-1 3 0,-1-8 0,-1 7 0,2 1 0,-6-3 0,-4 0 3,7-3 0,-7 3-1,5-4 0,3 4-1,-4-3-1,3 0 1,0-5-1,0 5 0,-1-1 0,-6 4 1,4 2 1,-4-2-1,0 0 0,0 0 0,0 0 0,0 0 0,0 0-2,0 0-10</inkml:trace>
  <inkml:trace contextRef="#ctx0" brushRef="#br0" timeOffset="327511.4211">16998 6489 50,'-5'-1'15,"5"1"5,9-4 7,13 1-4,9-4-6,13 4-8,9-2-4,1 9-4,-2 0-2,-3 0-1,-8 4-16,-9-1-20</inkml:trace>
  <inkml:trace contextRef="#ctx0" brushRef="#br0" timeOffset="327744.431">17199 6370 39,'-7'-5'11,"4"10"7,-1 6-2,0 9-4,2 12-7,2 4-2,-4 2-2,7 9-1,-7-4-9,0 0-18</inkml:trace>
  <inkml:trace contextRef="#ctx0" brushRef="#br0" timeOffset="328159.4466">17210 6333 36,'-21'-14'14,"0"2"-2,-1 9-3,3 6-1,-2 2 4,-2 12 0,-2 7 2,7 13 0,-1 6 0,4 2-3,3 6-5,9-3-3,5-1-1,7-8-1,6-3 0,10-7 0,6-3-2,6-9 0,5-10 0,5-8 0,-2-10 0,-1-10 1,-5-6-6,-8-9-3,-5-8 0,-11-4-2,-9-5 3,-7 5 2,-7 7 3,0 9-3,-5 10-6,0 9-7</inkml:trace>
  <inkml:trace contextRef="#ctx0" brushRef="#br0" timeOffset="330750.9059">15489 8219 28,'0'-6'14,"2"-1"-5,-2 0-2,-4-3 1,2 3 0,1 1 0,-3-2 0,0 3 1,3 1 0,1 4 1,-3-3 1,3 3-2,-7 1-4,2 3 5,-2 5-3,-2 3 0,-1 5-1,-1 3-3,-2 4-1,4 4-1,-1 0 0,3 2-1,2 4 1,0-1 0,1 3 0,-2-3 2,4 1 1,1-2-2,1-1 1,4-3 1,1-4-2,-3-2 0,5 1-1,-2-8-1,2-2 1,3 0 0,2-6 1,-1-4-1,5-3-1,-3 1 1,-1 1-1,-1-2 0,-2-3 1,3-3-1,1-8 1,-1 0-1,0-8 1,2 0-2,1 1 2,0-1-1,0 1 0,-1-2 0,-1 4 0,0-1 0,-1-4 1,-2-1-1,-2-4 0,-2-3 0,-3 0 0,-12-3 0,3-3 0,-2 0 0,-7 1 1,-1 7-1,-1 7 4,-2 8-1,0 8-2,0 12-1,-2 5 0,1 6-2,2 5 0,6 4-23,2 2-28</inkml:trace>
  <inkml:trace contextRef="#ctx0" brushRef="#br0" timeOffset="331959.3485">16117 8368 13,'0'0'14,"0"0"-2,4-4-3,0-3-3,1-3 0,1-2-1,1-3 1,-2-2 3,2 3 0,-4-1 1,2 2 0,-2 1 1,1 0 0,-1 7 0,-3 5-1,0 0 7,5 7 8,-5 15-4,0 8-3,-3 15-4,3 6-4,0 8-4,3 1-2,4 2-2,-3-6-3,3-4 1,-3-4-1,2-7-2,1-6-10,1-7-11,-2-9-9,1-6-10,-3-6-9</inkml:trace>
  <inkml:trace contextRef="#ctx0" brushRef="#br0" timeOffset="333167.5308">16703 8445 26,'-3'8'15,"3"-3"-8,4 0-1,-4-5 2,9-6-3,-1-9-2,4-3-2,-4-4 1,6-6 3,-3 3 2,-2-3 2,-3 6 3,-1 0 2,-2 6 0,4 4-2,-3 2-4,-4 10 2,6 6 7,1 10-2,1 12-2,-2 10 0,-3 9-5,3 11-2,-4 0-2,4 1-3,-1 0 1,2-6-1,1-1-1,2-7-1,-2-11 0,-1-8-1,0-6 1,-1-3 0,-3-8 0,4-6-3,-7-3-9,5-10-4,-2 0-5,1-2-6,3-2-3,-8 3-5</inkml:trace>
  <inkml:trace contextRef="#ctx0" brushRef="#br0" timeOffset="335015.4552">17543 8240 10,'-2'9'10,"-4"-6"-2,6-3-2,-2 5-2,2-5-2,-5-8-1,2-10-1,0-6 1,-4-6-1,5-4 0,1 4 0,-1 5 0,1 10 4,-3 6 0,4 9 1,-2 9-1,0 4 0,4 5-2,0 3-1,2-3 0,0-4 0,3-3-1,-4-6 1,4-8-1,2-6 0,2-9 0,-1-7-13</inkml:trace>
  <inkml:trace contextRef="#ctx0" brushRef="#br0" timeOffset="335967.8905">17594 6602 39,'2'5'17,"-2"-2"-3,2 1 0,0 3-5,4 1-4,1 3-3,-5 2-1,3 4-1,-4 0 0,1 5-13,-4-3-14</inkml:trace>
  <inkml:trace contextRef="#ctx0" brushRef="#br0" timeOffset="336095.0309">17620 6896 25,'-3'16'18,"3"0"-9,0-4-4,3 1-2,-3-3-2,1 1 0,-1 4-2,-1 0-10</inkml:trace>
  <inkml:trace contextRef="#ctx0" brushRef="#br0" timeOffset="336215.7981">17606 7204 20,'7'14'5,"-7"2"-3,0 0 0,0 4-5,-4 1-8</inkml:trace>
  <inkml:trace contextRef="#ctx0" brushRef="#br0" timeOffset="336391.8753">17594 7546 21,'2'7'9,"0"0"-4,-1 0-2,0 1-9</inkml:trace>
  <inkml:trace contextRef="#ctx0" brushRef="#br0" timeOffset="336510.8925">17606 7694 38,'-8'13'13,"1"-5"-7,2 0-3,5 1-1,-3-2-4,-1 3-12</inkml:trace>
  <inkml:trace contextRef="#ctx0" brushRef="#br0" timeOffset="338127.5444">17489 8351 30,'0'0'13,"0"0"-5,5-7-4,1-2-1,3-11-2,-1-2 0,2-2-1,0-2 0,1-1 3,-4 4 2,-2 3 3,0 3 0,-2 4 4,0 2 3,-2 4-2,-1 2-1,0 5-1,0 0-3,-4 7-3,2 6-2,0 3 0,-2 6-1,4 7 1,-5 3 1,5 3 1,-1 1-1,1 1 2,1-2-2,2 0-2,-1 1-1,2-4-1,-2-2 1,0-5-1,2-1 0,-1-4 1,-3-5-1,2-3-1,0 1 1,1-5 0,-3 1 0,0-4 0,1 0 0,-1 1 1,0-4-1,-1 4 0,-2 1 0,1 0 0,0 4 1,-2-1-2,-1-3 1,3 5 0,-2-4 0,4 1 0,-2 0 0,-1-3 0,3-3-1,0-3 2,-1 4-1,1-4 1,0 0-2,0 0 2,0 0 0,-5-4 0,4 1-1,-4-3 0,5 6 1,-4-5-1,-1 1 0,-2 0-1,-5 4 1,2 0-1,-5 0 2,3 2 0,-1 0-2,4 1 1,2-1 0,3-4-1,4 2 2,0 0 0,9-7 1,4 5-1,5-4 2,2 3-1,5-3-1,0 1 0,-3-1-1,-1 4 0,-6 4 1,-4 1 1,-4 1 0,-2 0 0,-5 0-1,-2 3-2,-1-1 1,0-4-2,3-2 1,-4 5-2,1-8-25,-5-1-20</inkml:trace>
  <inkml:trace contextRef="#ctx0" brushRef="#br0" timeOffset="339151.4593">17623 7761 26,'-2'-3'17,"2"3"-4,0 0-4,-4-4-1,0-1-1,0-2 1,-2 2 0,2-3 0,-1-4-1,1-2-2,0-4 0,0 0-1,-3-1 0,3 3 1,-1 0-2,-1 2 1,1 2 0,2 7 1,-1-3-1,1 2-2,3 6-1,0 4-1,3 6 0,-3 1 1,2 9-1,0 1 0,0 2 0,4 3 0,-1 1 0,2 0 0,-4 0 0,4-6-1,-1-2 0,2-5 2,-1-4-1,-1-5 1,-2-2 0,3-11-1,-1-2 0,-1-3-1,3-5 2,-1-3-1,-5 1 0,4 0 0,-2 4 0,0 2 0,0 1 0,-2 4 0,2-1 0,-4 5-1,1 0 0,-1 5-1,0 0 1,0 0-11,3 5-9,0 0-6,-3-1-17</inkml:trace>
  <inkml:trace contextRef="#ctx0" brushRef="#br0" timeOffset="341167.4491">17598 8349 7,'0'-5'18,"-2"1"-7,2-7-5,0 5-1,0-5-2,0 2 0,-2 0 2,-1 3 0,3-3-1,-1 1-1,-1-1 1,0 0-1,2 1 0,-3-3 0,2 0 0,-2 1-1,1 1 0,0 2 1,2-1 1,0 1-1,0 1-1,0 2 1,0 0 1,0 4 2,0 0 0,0 0-1,0 0 3,4 4 1,-1 3 3,1 11-3,-2 3-2,1 6-2,0 5-1,-1 1-1,-2 6 1,-2 2 0,-1-1-1,0 3-1,1-2-1,2-4 0,-3-2 0,3-3 0,0-3 1,0-5-1,3-5 0,-1-2 0,0-3-1,-2-3 1,1-3-1,2 0 0,-3-2 0,0 4 1,0-4-1,0 2 0,0-4 0,0 0 0,-3 2 0,3 1 0,-1 0 2,-1 3 2,0-1 2,-1 3 0,-1-2-3,0-2 0,4 2-1,-3-3-1,3-2-1,-1-1 1,1 0 0,0 0-1,1-2 0,-1-2 2,0 0 0,0 0-1,-1 5 0,1-3-1,0-2 1,0-4-4,0-5-14,-3-9-25,-1-6-21</inkml:trace>
  <inkml:trace contextRef="#ctx0" brushRef="#br0" timeOffset="342943.9154">17591 8232 12,'0'-4'21,"3"-1"-6,-3 1-5,0 4 0,0 0-1,-6-3-2,6 3-1,-5 2 0,-3 1 0,1 4-1,-1 1 0,-2 5-2,-1-1 1,0 4-1,0 1-1,1 1 0,-3 2-2,5-3 1,-3 2 0,3-6 0,3-4-1,1-6 0,9-9 0,-1-5 0,2-1 0,3-3 1,-1 1-1,2-6 0,0 4 0,0-1 0,-2-3 0,3 3 0,0 0 0,-1 0 0,2 1 0,-2 0 0,-2 7 0,-2 2 0,-2 1 2,-4 6-1,0 0 0,-1 4 0,1-1 0,-1 3-1,-1 1 1,-3 2 0,4 0 2,-1 3 2,2 2 4,-2 4 2,2 4-3,0 0-2,0 5-3,0-1 0,-3 4 0,2 2-1,-2 2 2,1 4 0,2 0 1,-2 1-1,2 0 0,0-5-2,-3-7-1,3 0-1,-1-4 1,1-3-1,-3-1 1,1 1-1,1-4 1,-4-3-1,5-4 0,0-1 0,0-2 0,0-3 0,-2 4 0,-1-2 0,3 0 0,-1-2 0,1 3 1,1-3-1,-1-3-1,0 0 3,0-3-1,3-6-1,-1-5 0,-2-8 0,4-6-1,-3-6 1,2-6 0,0 2 0,-2-3 0,4 0 0,0 2 0,-1-3-1,-2 4 2,1 2-2,0 4 2,-3 4 0,-3 5-2,0 1 1,1 1 0,2 1 1,-3 3-2,2 2 2,-2 4-2,3 3 2,0-2 0,0 6 1,0 4 2,0 0-2,-7 3-1,3 6 0,0 7 0,0 5 1,-2 6 0,2 5 3,4 5 0,0-1-1,0 3-1,0 0 0,2 4-2,-2-4 0,2-5 0,2 1 0,-2-5-1,3-5 1,-2-5-2,0-7 1,-2-2 0,2-5 1,-3-6 0,0-12-1,0-5-1,0-6 1,0-9-1,0-7 0,-3-8 0,-1-5 1,0 1 0,0 3-1,4 5 2,-2 6-1,2 2 1,2 9-2,-2 5 2,5 6-1,-2 7 0,-3 8 2,7 8 0,-5 10-2,3 10 1,-1 6 0,-2 7 1,-2 2 0,-2 2 0,2 1 0,-4-1 0,4-2-1,-3-1-1,1-4 2,0-3-2,2-4 0,0-7 1,0-2-2,0-10 1,2 0 1,0-6 0,-2-6-2,7-8-1,-3-2-10,0 0-16,1-3-25,-8 2-19</inkml:trace>
  <inkml:trace contextRef="#ctx0" brushRef="#br0" timeOffset="353143.3666">15517 3975 15,'-2'-8'17,"2"0"-7,2 1-2,-2 2 2,1 0 3,-1 5 5,0 0 1,0 0 0,-3 1-2,-5 3-6,1-1 1,0 2 1,-1-1 2,1 0 5,1 0 1,-3 1-6,3 2-6,-4-1-4,3 2 0,-2 1 3,1-1-2,-3 5 2,1 0-2,-1 1-2,2 2 1,1 3-2,-1 1 0,3 2-1,1 2 0,-1 0-1,2 5-2,-2-1 2,6-2-2,1 0 2,-1 0-1,3-1 0,3 2 2,-3-4 0,3 0 0,-4-1-2,1-1 1,0-1-1,2-2 1,-1 0-2,1 1 1,3-2 1,4-2 2,1-3 0,-1 0-1,6-1 1,-2 0 1,2-6-1,3 2-2,-3-5 1,0-2 2,-3 4-2,-2-4 1,0 0 1,-1-2 2,1-2 0,-1-1 1,-2-2-2,3-1-1,-2-4 2,1-2-1,0-1 2,1-4 2,-2 0-3,-3-3 1,1-2-3,1-1-2,-2 3 1,-1-2-3,2-2 3,-1-1 0,-2 3-1,1-3 4,-3 2 1,-2-1-1,2-1 0,2 1-2,-5 2-2,-1 2 1,0 1-1,0 1 0,-1 3 1,-1 2-1,-2 1 0,0 1 5,3 3 2,-3-1-4,-2-1 0,1 5-2,2-6-1,-5-1-2,-1-2 1,-4 0-1,1 0 0,-3 2 1,-1 1 1,2 4-1,-5 3-5,-1 6-2,-1 6-15,-3 8-29,-1 6-32,0 3-31,1 5-12</inkml:trace>
  <inkml:trace contextRef="#ctx0" brushRef="#br0" timeOffset="354798.8496">15462 9356 7,'0'0'17,"-7"-5"-2,3 0-4,4 5-2,-5-6 0,1 5 1,-2-2-2,4 3-1,-2-2 0,4 2 0,-6-5 1,1 3 0,0 1 5,1 1 0,0 0-2,-3-2 0,-1 7-1,-1 2 2,1 3-1,-2 7 3,1 5 1,0 7-2,1 10-3,1 4-2,2 7 0,-2-1 1,11 5-2,0-4 1,7-6-2,5-4-3,6-10 0,5-11-2,9-11 1,1-12 0,4-11-2,-3-5-1,-2-12 0,-6-6 0,-5-11-2,-6-6 4,-11-8-1,-5-3-1,-13-4 2,-7 7-1,-8 12 1,-5 13-1,-6 18 0,0 16 0,-1 16-1,9 14 0,6 10-1,11 8-3,4 9-36,14 2-28</inkml:trace>
  <inkml:trace contextRef="#ctx0" brushRef="#br0" timeOffset="355438.6338">16203 9414 33,'3'-18'13,"3"-1"-2,-5 0 5,-1 7 5,-7 2 2,1 3 3,-5 14 9,-8 7 0,-3 11 2,-3 11-3,2 10-9,0 11-9,8 3-5,2 2-5,5-1-2,7-5-2,9-8-1,4-11-2,5-11 1,8-14-2,3-7-1,5-16-1,3-15-11,1-15-1,-5-14 1,-3-11 7,-11-6 4,-9-3 3,-9 7 1,-11 8 1,-7 13 1,-5 16 0,-5 16 1,-1 9-2,3 14 0,10 10-2,6 6-1,9 11-10,9 0-47,11 2-31</inkml:trace>
  <inkml:trace contextRef="#ctx0" brushRef="#br0" timeOffset="355991.7139">16949 9460 17,'4'-7'17,"-4"-3"-6,1 0-3,3-4 1,-2-3 0,0-3 2,1 3 3,-6 2 10,1 1 4,-1 10-2,-6 8 3,-8 6 7,-2 12 3,-7 12 3,-1 16 0,-1 8-9,4 6-14,8 1-7,11 0-6,8-9-3,8-6-2,8-16-2,6-10-1,5-16-1,4-12-12,0-19-6,2-11-2,-2-16 4,-3-13 5,-5-10 5,-9-4 6,-4 1 2,-6 11 2,-16 10 2,3 18 0,-9 15-1,-3 15-1,0 12-2,3 12 0,7 7-4,3 4-33,13 4-52</inkml:trace>
  <inkml:trace contextRef="#ctx0" brushRef="#br0" timeOffset="356647.4891">17520 9419 32,'-3'-14'15,"1"-2"-4,0-3 1,-1 2 1,0 0 4,-1 5 6,1 4 1,-1 2-3,0 12-2,-3 5 6,-10 15 3,3 14 2,-3 13-1,4 9-8,2 6-7,5 2-4,4-5-3,8-4-6,3-8 1,5-10-1,6-13 0,4-12-1,5-12-1,3-16-2,4-12-1,-1-11-7,2-14-3,-5-10-1,-4-9 9,-3-4 1,-13-1 2,-7 5 2,-11 9 2,-10 11-1,-8 17-1,-6 15-1,0 16-4,2 8-33,4 9-29</inkml:trace>
  <inkml:trace contextRef="#ctx0" brushRef="#br0" timeOffset="358623.0951">15278 10169 23,'0'0'16,"0"0"-7,1-5-5,-1 5-1,6-3 2,0 6 3,6 2-4,6 2 1,3-2-1,5-1-2,5 1 5,5 3-1,7-1-3,4-2-1,3-1-1,8-6-1,-1-3 0,5 1 0,-1-1 0,1 0 0,0-1 0,1 0 0,-1 0 0,-4-3 0,1 2 0,0-3 0,0 5 0,-1-1 0,0 3 0,-4 4 0,0 6 0,-3-4 0,1 4 0,-4 1 0,1 0 0,-3-1 0,3-2 0,0 1 0,5-8 0,-1-4 0,3 3 0,-3 2 0,0 1 0,2-2 0,-5 4 0,-1 1 0,-4-3 0,-2 0 1,-1 0-1,-2 0 0,-1 1 0,-1-2 0,2-1 0,-2 2 0,-4 2 0,1 1 0,-6 1 0,-2 0 4,-1 0 1,-7-1-2,1-1-2,-6-2 1,-1 0 0,0 0 0,-5-2-1,2 2-1,-3 0 0,-3 0-1,0 0 2,-4 0-2,-4-6-14,-10 1-29</inkml:trace>
  <inkml:trace contextRef="#ctx0" brushRef="#br0" timeOffset="360047.8203">16109 10494 1</inkml:trace>
  <inkml:trace contextRef="#ctx0" brushRef="#br0" timeOffset="361774.7226">16094 10479 4,'0'0'4,"0"0"1,0 0 2,0 0 2,0 0-1,0 0-1,0 0-2,0 0-2,0 0-1,0 0 0,0 0 1,0 0 1,0 0-1,0 0 0,0 0-1,0 0-1,0 0 0,-5 0 1,5 0 2,0 0-2,0 0 0,0 0-1,0 0 0,0 0 0,0 0 0,0 0 1,0 0 2,0 4 0,0-4-1,0 0 0,0 0-1,0 0-1,0 0 0,0 3 0,0-3 0,0 0 1,0 0-1,0 0 0,0 0 1,0-3-1,0 3 1,0 0 1,0 0-1,0 0-1,0 0 0,0 0 1,0 0 0,0 0-1,0 0 0,0 0 1,0 0-3,0 0 0,0 0 2,0 0 1,0 0-1,0 0-2,0 0 2,0 0-2,0 0 2,0 0 0,0 0 3,0 0-1,0 0 0,0 0-2,0 0 0,0 0 0,0 0 0,0 0 0,0 0-2,0 0 2,0 0 0,0 0-2,0 0 0,0 0-1,0 0 1,0 0 2,0 0 0,0 0-2,0 0 2,0 0 0,0 0 0,0 0 0,0 0 4,0 0 1,0 0 0,0 0 1,0 0 2,0 0-1,0 0-2,0 0-1,0 0 1,0 0-2,0 0 0,0 0 2,0 0 0,0 0-1,4-4-1,-4 4 0,0 0 3,0 0 3,0 0-1,0 0-1,0 0 1,0 0 0,0 0 0,0 7 2,-4 12-1,4 11-4,5 8-3,-2 11-1,-2 1 0,-1-2-2,0 3 2,0-4-3,0-3 1,0-5 0,2-5 0,0-7-1,-1-5 0,1-7 2,-1-2-2,-1-4 1,0-2 0,0-3 0,-1-1 1,1-3-2,0 0 0,0 0 0,0 0-2,0 0-6,4-3-15,-3-5-12,2-1-22,-1-3-15</inkml:trace>
  <inkml:trace contextRef="#ctx0" brushRef="#br0" timeOffset="362679.1175">16837 10536 27,'0'-10'17,"0"3"-6,0-1-1,-1 2 1,-1-5 0,-1 0-2,3 0 3,3 0 0,-1 1 2,3 1 4,-4 2 2,-1 7 1,0 0 4,6 9 17,-6 8-5,1 10-1,-1 11-9,0 11-5,5 8-5,-4 4-7,0 2-5,3-1-1,-2-3-2,-2-5-2,3-5 0,-3-7-1,3-8 1,-3-7-3,0-5 1,2-8 0,0-6-2,-2-8 1,0 0-6,4-5-3,-1-3-2,4 1-6,-7-3-1,0 2 1,0 0-14,-1-1-10,-2-1-8,3-1-3</inkml:trace>
  <inkml:trace contextRef="#ctx0" brushRef="#br0" timeOffset="364158.7735">17486 10577 22,'4'-17'17,"-2"-1"-5,2 0 1,1 5 2,-1 0 0,0 3 2,-3 1 1,2 2 1,-3 1 4,0 6 7,2-2 1,-2 2-1,0 0-3,0 0-5,-2 2 0,4 15-4,-2 11-4,0 12 3,0 6-1,0 7-3,-2 4-6,1 4-3,-2-1-2,1-1 0,2-6-2,-2-6 1,2-8-1,0-6-1,2-11 0,-2-2 1,2-7-1,-2-2-1,1-7 1,-1-4 0,0 0 0,0 0-1,3-3 1,-3 3-2,4-4-1,2 1 1,-6 3-2,0 0-1,4-5-1,-4 1-1,0 4-1,0 0-3,0 0 1,1-3-1,-1 3-3,0 0 0,0 0-4,0 0-4,0 0-1,6-6-5,-1 1-11,-1-1-10</inkml:trace>
  <inkml:trace contextRef="#ctx0" brushRef="#br0" timeOffset="365431.5066">18144 6559 19,'0'6'12,"-1"0"-5,1 5-1,-4 2-2,2 1-1,1 4-2,1 1 0,-3 5-1,3 6 1,-3 2-2,-4 7-3,3 5 1,-3 7 0,-2 5 2,2 1 0,-2 1 0,1 0-1,3 1 2,1-2 0,-1-3 0,3 1 4,2-5 2,2-3 0,0-6-2,-1-1-2,5-2-1,-2-1 0,3 1-1,0 2 0,2 3 0,-2 2-2,0 4-2,-2 2-2,0 0-4,-7-1-8</inkml:trace>
  <inkml:trace contextRef="#ctx0" brushRef="#br0" timeOffset="365728.4566">18144 9031 1,'4'22'0,"1"2"0,1 0 0,-2 1 0,1 1 0</inkml:trace>
  <inkml:trace contextRef="#ctx0" brushRef="#br0" timeOffset="366607.4565">18153 9465 24,'-1'26'14,"2"0"-7,-1-3-4,4-2-1,2 0-1,-4 2-1,1-1 1,-3 2-1,4-1 0,-3 0 0,-2 0 0,-3 0 0,4-1 0,0-4 0,-3-2-1,3-2 1,-4-4 0,0 5 0,-1-6 0,-1 3 0,3-3 0,3-1 0,1-3 0,-1 0 0,2-1 0,-2 0 0,2 4 0,-2-2 0,2 2 0,1 0 0,1 2 0,-2 0 0,2 2 0,-4 0 0,0 2 0,-2 1 0,-2 3 0,-1 1 0,-1-3 0,1 0 0,3-4 0,-1-1 0,0 0 0,3-3 0,0-1 0,0 1 0,3-1 0,-6-1 0,7 2 0,-4-1 0,0-1 0,4-2 0,-1 1 0,3 0 1,-6-5 0,-2 5-1,2-2 3,-2 1 4,-3 2-1,5-6-3,-8 4 1,0-1 0,0-9-2,-1-1-2,0 0 1,0 0-1,1-3 0,4 0 0,0 4-1,2-1 0,9 15 2,1 3 0,2 3-1,1 2 0,4 1 0,-1-4 0,-3 2 0,-2-6 0,-1-7 0,-1-6 0,-3-7-1,5-8-7,-3-1-6,0-3-8</inkml:trace>
  <inkml:trace contextRef="#ctx0" brushRef="#br0" timeOffset="367471.3274">18168 10524 37,'0'0'19,"-5"2"-8,-1 3 2,6 1-1,4 0-1,0 0-3,-4-6 1,0 0-2,7 0-1,-3-7-3,5-9-2,-4 3 0,2 0-1,-3 1 4,1 3 7,-5 9 2,3 7 2,-6 7 0,0 10-4,3 8 0,0 4-2,3 2-2,0 7-4,1 0 0,-1 2-3,1-4 1,-1 3 0,2-3-1,-2-3 0,1-7 1,-4-2-1,4-6-1,-3-3 1,1-8 0,2-2-1,-1-3 2,-1-5-1,-1 0 1,-1-4 0,0 0 0,0 0 0,-6-5-1,2-3-2,-3-3 1,-4 3 1,-4-2 0,1 3 0,4 3-1,0-1 0,7 2 2,3 3 0,7 5 4,7-2 5,5-3-3,4 0-3,-1-3-3,-1-1-3,0 3-15,-4-1-39,-4 2-40</inkml:trace>
  <inkml:trace contextRef="#ctx0" brushRef="#br0" timeOffset="371271.3399">16189 4100 25,'-6'5'21,"2"3"-6,-1-4 0,1 2 0,3-2-3,1-4-1,-3 3 1,3-3 1,0 0 2,4-5-1,4-4-4,-5-2-3,5-6-4,-1 2 1,0-3 3,0-1-1,1-1 0,-3 0-1,-1 4 0,-4 3 2,3 3 3,-3 2-1,0 2-1,0 6-5,0 0 0,-3 4 1,8 8 10,-3 13 3,0 13-1,-2 11 2,-2 14-2,0 3-3,0 1-4,-1-1-4,3-7-3,0-6 1,3-10-1,-1-5 0,0-9-3,-2-9 2,0-3 0,0-7 2,0-3-4,0 0 4,0-5-2,0 2-2,0-4 2,2 3-1,-2 0-1,0-3 0,0 5 2,-2-1-1,0-1 1,0 2-1,-1 2 0,3 0-1,-3-5 0,3 4 1,-1-2 1,2 0-1,-1 0-1,0-4 2,3 5-1,-3-5 1,0 0 0,0 0 0,0 0 0,0 0-2,0 0-1,0 0 0,0 0-1,0 0-17,0 0-33,-4-5-33,4 5-26</inkml:trace>
  <inkml:trace contextRef="#ctx0" brushRef="#br0" timeOffset="373447.1581">16041 11862 8,'0'0'17,"7"-4"-4,-7 4-4,3-3 0,-3 3 3,3-4 4,-3 4 4,0 0 5,0 0 2,0 0-6,0-5-4,4-1-6,0-3-5,3-3-1,-4-3-2,2-2-1,3 1-1,0 0 4,-1-2 5,-2 6 2,-1 1 2,2 5-2,-6 2-3,0 4-2,2-6-1,-2 6-1,0 0 0,0 0-2,0 0-1,0 0-1,0 0 1,0 0-1,0-4 0,0 4 0,0 0 6,0 0-1,0 0 0,0 0-1,0 0 2,0 0-2,0 0-3,0 0-1,0 0 0,0 0 0,0 0 1,0 0 4,0 0 0,0 0 2,-4 11-3,-3 6 1,4 15 6,-2 7 5,0 11-3,-3 8-4,0 5-5,3 3-1,-1 1-2,2-4 0,-1-5-3,5-7 0,1-10-1,1-11 0,0-10 0,-2-8 0,0-12-1,4-6-1,2-5-5,-1-4-3,-1-2-3,3 4-3,-6 0-12,4 2-20,-5 1-22,-5 3-15</inkml:trace>
  <inkml:trace contextRef="#ctx0" brushRef="#br0" timeOffset="374575.4375">16755 11833 18,'7'-16'17,"1"-4"-5,-2 1 0,4-1 0,0-1 2,-6 3 2,2 3 8,-2 1 1,-8 5-3,0 8-2,-7 8-2,-1 10 4,-5 7-2,-4 11 0,4 8-2,2 8 0,2 3-4,3 4-4,6-1-4,8-3-3,3-5-1,0-2-1,6-12-1,-2-5 1,4-7 0,1-14-1,2-6 0,0-15-3,4-11 1,1-12 0,0-10-1,-3-12-2,-3-8-4,-1-10 4,-9-2 2,-9 4 2,-3 6 1,-7 14 2,-2 14-1,-2 17 0,-5 14-1,2 16 0,2 10-2,4 11 0,6 6-18,3 6-33,11 4-31</inkml:trace>
  <inkml:trace contextRef="#ctx0" brushRef="#br0" timeOffset="374999.0524">17375 11883 59,'-4'4'17,"4"-4"-3,4-6 3,2-7-6,7-12-2,4-10-4,1-5-1,1 0 7,-4 6 10,-3 8 1,-1 5-2,-3 11 9,-2 16 19,-3 18-5,-6 17-12,-7 16-13,-2 12-9,1 10-4,4 4-7,1 1-16,12-3-43,-1-12-44</inkml:trace>
  <inkml:trace contextRef="#ctx0" brushRef="#br0" timeOffset="375454.7076">17970 11898 51,'6'-15'19,"3"-5"-1,10-4-3,4-4-2,5-3-2,2-1-1,-3 6 4,-6 8 3,-2 3 7,-8 11 20,-6 19 6,-10 17-3,-1 16-4,-3 12-12,2 11-13,-1 7-9,12 1-7,5 1-8,-1 5-45,1-6-43,-7-6-29</inkml:trace>
  <inkml:trace contextRef="#ctx0" brushRef="#br0" timeOffset="376350.8831">16013 12751 31,'-16'11'17,"2"-1"-8,3 0-1,1-3-3,2 0-3,3-2-1,-1 0 0,11 1 0,1 0 1,8-1 10,9 0 6,18 0 2,27-8 0,28-4-8,21 2-5,24-7-3,17 0-3,16-4 0,8 0 0,-6 0-1,-10 2 0,-13 3 0,-10-1 3,-15 3 5,-7-2 2,-12 2-2,-10-3-4,-12 3-2,-13 0-1,-10-1 0,-12 4-2,-7-1 1,-12 0 0,-7 3 1,-8 0-2,-5 4 0,-4 0 0,-1-2 1,-4 2 0,-4 0-1,0 0-1,-6-2-7,0 1-12,-3 2-5,2 1-7,0-2-7</inkml:trace>
  <inkml:trace contextRef="#ctx0" brushRef="#br0" timeOffset="379503.3266">16781 13341 33,'0'0'20,"0"0"-5,0 0-4,0 0-4,0 0 2,-2-3 4,2 3 2,0 0-2,0 0 0,0 0-1,0 0 2,-3-6 0,8-3 2,2-5-4,-2-2-7,2-2-2,-1 2-1,-1 2 0,-1 3 2,0 2 5,-2 4 1,-2 5 7,0 17 10,-5 17-6,2 11-6,-4 14-1,1 3-7,2 4-2,4-1-3,-3-4-2,3 0-3,0-8-2,0-6-25,3-12-30,-6-9-20</inkml:trace>
  <inkml:trace contextRef="#ctx0" brushRef="#br0" timeOffset="380294.5173">17500 13297 22,'-4'-15'15,"4"1"-5,0-3 0,0 3-2,0 2 5,0 5 7,-2 2 9,-2 10-8,-4 6 5,-6 14 2,-2 12-2,-2 10-6,2 5-6,3 2-6,7 2-4,3-4-1,10-4-2,3-7 0,4-2-1,4-9-2,0-5 1,1-10 1,0-7 0,3-14-2,0-11-2,-1-12-8,-1-14-1,0-11 0,-3-9 7,-6-4 4,-6 1 2,-5 6 2,-5 14 0,-5 12 2,-4 17 4,-5 11-5,3 17-1,-1 8-1,7 8-2,3 7-3,9 2-18,5 1-39</inkml:trace>
  <inkml:trace contextRef="#ctx0" brushRef="#br0" timeOffset="380950.6366">18228 13360 37,'3'-21'17,"1"0"-1,-3 0 5,-2 2 4,0 4 5,-8 10-3,4 8-3,-6 9 6,-5 12 2,-9 15-4,3 9-1,1 7-2,2 6-7,10-3-8,4-2-4,10-7-2,10-6-3,6-11 0,9-12-2,6-13 0,5-13-1,1-15-10,3-11-9,-9-12 1,-2-9 3,-8-12 5,-11-3 6,-12 1 4,-14 6 2,-10 17 0,-10 13 0,-3 19 1,-3 10-1,8 11-1,5 9-3,9 1-39,5 5-30</inkml:trace>
  <inkml:trace contextRef="#ctx0" brushRef="#br0" timeOffset="382016.2496">18681 7035 27,'-6'19'13,"1"6"-6,5 4-3,-3 3-3,4 2 1,1-1-6</inkml:trace>
  <inkml:trace contextRef="#ctx0" brushRef="#br0" timeOffset="382159.3534">18706 7897 22,'0'55'7,"2"-1"-3,-1 4-2,0 0-2,-2 2-13</inkml:trace>
  <inkml:trace contextRef="#ctx0" brushRef="#br0" timeOffset="382471.1696">18882 9872 25,'-13'64'10,"2"-3"-5,4-8-2,3-3-2,11-7 0,-3-1 0,3-1-2,-3-3 0,-1 0-20</inkml:trace>
  <inkml:trace contextRef="#ctx0" brushRef="#br0" timeOffset="382601.6333">18806 10803 43,'-11'57'8,"-1"-5"-4,1-4-2,3-5-1,1-6-1,1-5-9</inkml:trace>
  <inkml:trace contextRef="#ctx0" brushRef="#br0" timeOffset="382751.2624">18789 11308 27,'-6'24'12,"3"-1"-6,1-2-3,-4 0-1,2 4-2,4 1 0,-2 6 0,4-1-4,-2 5-11</inkml:trace>
  <inkml:trace contextRef="#ctx0" brushRef="#br0" timeOffset="382928.2276">18816 12097 25,'-3'50'14,"2"1"-7,1-1-4,0-2-1,3-4-2,-3-4 0,2 2-3,-2-3-7,-1 1-8</inkml:trace>
  <inkml:trace contextRef="#ctx0" brushRef="#br0" timeOffset="383096.0946">18829 12764 21,'2'20'12,"5"-3"-6,-3-2-3,0-3-2,1-2 0,-3-1 1,-2 2 3,0 0 0,-4-1-2,2 1-2,2 0 0,0-3-1,2-4-9</inkml:trace>
  <inkml:trace contextRef="#ctx0" brushRef="#br0" timeOffset="384591.2446">18870 13320 44,'-1'5'19,"-3"0"-1,3 3-5,1-3-1,0-5 4,0 0 2,6-5-1,2-7-5,0-2-3,0-3 3,2-3-1,0-4 1,1 5-3,1 2 0,-2 0-1,-2 5-1,-1 2 3,-2 6 4,-5 4 0,1 11 4,-5 11 5,-1 10 0,-2 11-1,2 7-7,2 4-3,3 5-5,0-4-3,0-1-1,3-6-1,-3-8-1,5-5 0,-2-11-2,1-5 1,-4-2-2,3-7 1,-1-1 1,1-4 0,-2 0 0,-1-5-2,0 3 1,0-3 0,0 0-2,2 4 3,-2 1 0,0-5-1,0 0-1,-2 3 2,2 1 0,-1-1 0,1 1 0,-4 2 1,0 1-1,0-2 0,1 0 0,2 0 0,-6 2 0,7-7-1,3 2 0,-3-2 3,0 0-3,0 0 0,0 0 0,0 0 0,0 0 0,0 0 2,0 0-2,0 0 2,0 0 0,0 0-2,-3 6 1,-1-3-1,0-3 1,1 4 0,3-4 2,0 0-3,0 0 0,0 0 3,0 0-3,-4 4 2,4-4-2,-6 0 0,2 0 3,4 0-3,-4 0 1,4 0 2,0 0-3,0 0 2,0 0 0,0 0 0,0 0-3,0 0 1,0 0-2,0 0-8,-3-2-13,1 4-11,-4 1-15,-2 1-14,-1-1 0,-1-10-9</inkml:trace>
  <inkml:trace contextRef="#ctx0" brushRef="#br0" timeOffset="387919.3195">16601 4074 35,'-4'5'23,"1"-1"-6,3-4-7,0 0-3,1-9 8,5 1 2,2-3-2,3-5-2,1-1-2,0-3-4,2-3-2,-4-1-2,1 0 0,0 2 0,-3 5 2,-2 2 0,-1 6 3,-1 4 3,-4 5 3,-3 11 2,-3 7-3,1 15 3,-1 9-2,3 13-1,1 4-5,4 1-5,1-1-1,2-2 0,0-5-2,1-8 1,0-3-1,2-9 0,-3-5 1,2-5-1,-1 0 0,0 2 0,-2-6-1,3 1 2,-3-2-1,-4-2-1,0-5 0,1 1 1,-1-4 1,3 0-1,-3-2 0,1 0 0,-1-1 0,0-4-1,3 3 1,-3-3 1,0 3 0,0-3 0,0 0-2,0 0 0,0 0 2,-3 4-1,3-4 1,0 0 0,0 0 1,0 0-1,0 0 0,0 0 0,0 0 0,0 0 0,0 0-2,0 0 2,0 0 1,0 0-3,0 0 2,0 0-3,0 0-1,0 0-2,0 0-35,-4 8-43</inkml:trace>
  <inkml:trace contextRef="#ctx0" brushRef="#br0" timeOffset="389558.7759">16865 14529 35,'-6'5'18,"-2"-1"0,5 1-2,3-5-3,-4 4 0,4-4 4,0 0 2,0-9-2,5-3-3,0-5-1,1 1-1,-1-5-3,4 3 2,-4 6 3,-2 2 1,2 4-1,-5 6 4,-1 11 11,0 12-1,-5 12-9,-1 11-5,0 9-4,4 7-4,-3 0-4,4 1-2,-4 0-2,9-5-8,1-11-27,1-7-31,-1-11-20</inkml:trace>
  <inkml:trace contextRef="#ctx0" brushRef="#br0" timeOffset="390326.7286">17460 14532 24,'5'-17'16,"3"2"-7,-2-3 0,1 1 0,-1 3 4,-2 3 3,3 5 9,-7 0 2,0 6-10,-11 11 2,-2 13 5,-1 8-3,-2 11-3,1 11-1,5 4-7,2 0-5,8-1 0,6-6-4,6-5 0,5-12-1,7-11 2,2-13-2,7-18 1,1-13-3,4-11-2,-3-10 1,-3-11-1,-2-7-5,-5-8 0,-10-2 5,-10 7 4,-10 9 0,-10 13 1,-9 15 0,-8 17 1,-6 16 1,2 11-3,9 9-1,8 4-1,12 4-8,12-2-45,10-2-38</inkml:trace>
  <inkml:trace contextRef="#ctx0" brushRef="#br0" timeOffset="394423.0601">18360 14558 34,'2'3'21,"-2"-3"-6,0 0-2,0 0 1,0 0 2,0-3-8,-2-6-2,2-6 0,2-2 1,-1 0 3,3-1 1,2 0 2,-4 5-1,-2 2 2,3 8-1,-1 6 20,-4 15 1,-1 14-4,-5 12-5,1 14-10,-2 4-9,2 4-3,0 2-1,-1-3-3,3-5-2,1-8-15,-2-6-18,5-10-19,1-8-16,3-8-14</inkml:trace>
  <inkml:trace contextRef="#ctx0" brushRef="#br0" timeOffset="395174.8045">18798 14526 34,'-5'6'15,"1"0"-5,-2-3-2,1 3 0,5-6 2,0 0 3,0-6-5,5-6-2,-3-3-2,6-6-1,3-7-3,1 3 3,1 0 4,-2 1 2,0 9 4,-4 9 3,-1 10 13,-6 13-2,-6 14-1,-1 17-7,-2 11-8,-2 6-3,6 2-4,0 1-2,4-5-1,4-7-2,3-5-2,-4-14 1,-2-7 0,3-6-2,0-6-4,-2-4-3,1 1-3,2-5-6,-2-3-9,-1-1-5,-1-6-5,-1-3-15</inkml:trace>
  <inkml:trace contextRef="#ctx0" brushRef="#br0" timeOffset="396471.2364">16497 15378 18,'-19'-8'15,"-1"1"-6,2 1-2,0-1-2,-2-3-2,0 3 2,0 3 2,0 0 2,2 2 0,4 2-4,5 6-2,3-1-1,6-5 7,13 6 1,13 0 5,12-1-3,18 1-1,15-1-4,20-1-4,18 3 0,22-2-2,19 1 0,11 0 0,4-1 0,4 0-1,4 0 0,-1-2 0,-5-2 0,-13 2 2,-13 3 4,-13-2 3,-11 1-1,-12-3-1,-7-2-1,-5-5-2,-4 1-2,-5-4-1,-7 1 0,-6-3-1,-9 1 0,-5-1 0,-8 0 0,-5 2 0,-6 1 0,-9 0 0,-8 3 0,-4-2 0,-3 6 0,-7 0 0,0 0-1,-1 0 1,-2 0 0,3-1 0,4 0 0,-5-2 1,1 3-1,-1 0 0,-2-2 0,-1 2 0,1-2 0,3 2 0,1-5 0,4 3 0,1-3 0,0 3 0,1-1 0,-3 2 0,-5 2 0,1-1 0,-2 0 1,-5 0-2,3-3 2,-3 3-2,0 0 0,0 0-2,-3 3 1,-3 0 1,0 2-14,2-1-14,-2-1-16</inkml:trace>
  <inkml:trace contextRef="#ctx0" brushRef="#br0" timeOffset="399319.4666">17560 16037 20,'5'-6'16,"1"0"-5,-2-2-3,0-1 0,-1 3 1,1 2 2,-4 1 3,0 3 2,0-4 1,0 4 1,0-5 2,0 5 1,0 0 0,0 0-2,0 0-2,0 0-2,0 0 0,0 0-2,0 0 1,0 0 2,0 0-2,-4 7-7,-3 0-3,-3 12 3,0 10 2,0 6 1,-1 10 0,2 4 0,4 5 3,-2 3 1,7-4-5,7-2-4,3-3-2,8-7-1,-1-7-1,6-9 2,2-9-1,1-13-1,3-13 1,2-5-3,0-11 0,-1-8 0,2-11-1,-4-7 0,-3-6 0,-4-10 0,-11-11-3,-11-5 3,-13 1 0,-6 8 2,-12 19 0,-7 15-1,1 26 1,-6 20-1,4 20 0,7 13-9,12 8-23,13 2-20,10 3-30,9-2-16</inkml:trace>
  <inkml:trace contextRef="#ctx0" brushRef="#br0" timeOffset="400263.3731">18348 16068 14,'-4'2'22,"4"-2"-7,-4 3-7,4-3-3,0 0 8,0 0 10,0 0 4,8-3-3,-2-4-3,2-1-7,0-3-5,0-6-4,-1 2 0,0-2 0,1 2 4,-1 3 5,-5 3-1,2 2-3,-2 1-4,-2 6-2,3-4-1,-3 4 1,0 0 3,0 0 0,0 0 0,0 0 1,0 0 1,0 0 3,0 0 0,0 0 4,0 0 1,0 0 0,0 0 0,-5 17 14,2 15 2,0 15-3,-8 19-12,3 9-8,5 12-8,0 3-20,6 4-38,2-1-44,0-7-40</inkml:trace>
  <inkml:trace contextRef="#ctx0" brushRef="#br0" timeOffset="402791.3341">17743 16771 49,'-33'11'17,"2"1"7,7-7-2,8 4-5,8-3 17,25 2 8,20 0-1,21-1-4,29 2-18,25-3-9,18-1-5,4 0-4,-3-1-1,-7 1 0,-13-2 0,-18 1-2,-24-1 2,-23-1 0,-31 3 0,-32 1 0,-30 3 1,-33 3 0,-30 4-1,-19 7 1,-1 1 0,13-3 2,19-1 8,33-3-2,39-8 13,54-5 8,46-8-15,36-1-7,24-2-5,11 2-12,-1 8-35,-12 2-47</inkml:trace>
  <inkml:trace contextRef="#ctx0" brushRef="#br0" timeOffset="404838.8081">19714 16322 27,'-5'-2'12,"-1"1"-5,4-1-2,-2 0 0,4 2 0,0 0-1,-4-3 0,4 3-1,0 0 1,0 0 4,0 0 1,0 0-1,0 0-2,0 0-2,0 0-2,0 0-1,0 0 0,0 0 0,0 0-2,0 0 2,0 0 0,0 0 0,0 0 0,0 0 1,0 0 0,0 0-1,0 0 0,4 3 6,2-1 2,7-2-3,6 3 1,7-1 1,15-2-1,8 2-3,10 0-2,2 1-1,1 0-1,0 1 1,-7 1 0,-6-1 0,-7 2 0,-4-3-1,-4-1 0,-8 3 0,-4-5 0,-4 0 0,-2 0 1,-2 0 0,-3 0-2,-1-7 1,0 4 1,-3-3-2,-3 1 2,3-1-1,-11 1 1,-1-7-2,-7-1 0,-8-5 0,-9 0 1,-5-3 0,-4 2 0,4 2 0,8 7 0,9 0 0,11 4 0,14 2 2,13 8 1,7 5 2,8 5-3,-2 4-1,-6 5-1,-6 9 0,-9 7-2,-13 6-19,-13 1-25</inkml:trace>
  <inkml:trace contextRef="#ctx0" brushRef="#br0" timeOffset="405319.7132">21054 16181 35,'-4'-15'25,"8"4"3,0 1 7,2 7 5,2 14 2,-2 12-6,-2 14-16,0 7-10,-4 11-5,-3 1-5,2 4-18,1-6-45,1-6-28</inkml:trace>
  <inkml:trace contextRef="#ctx0" brushRef="#br0" timeOffset="405822.5175">21372 16158 37,'9'-20'21,"-2"10"-5,-1 6 8,-6 14-2,-3 11-5,-7 7-7,-6 8-6,-2 2-1,-6 3-1,-1-7-2,-5-4 0,6-7 0,0-11-1,3-14 0,7-14 1,7-12-1,8-11 1,8-3 0,4 3 1,9 4 0,5 5 0,0 17 2,5 13 1,-1 13 0,0 12-2,-3 10 0,-2 5-1,-3-4-1,-5 0 0,-2-8 0,-5-6 1,-1-15 0,-5-12-1,-1-20 0,-1-23-1,-5-27 0,4-23 0,3-12 1,-2 8 0,6 15 0,-1 22-2,4 23 1,0 26-14,2 27-20,-2 22-24</inkml:trace>
  <inkml:trace contextRef="#ctx0" brushRef="#br0" timeOffset="406390.8306">21739 16196 52,'12'-28'34,"2"4"11,-2 4-2,-1 8-3,-5 6 11,-8 16-3,-5 12-18,-10 8-14,-6 10-6,-3 3-8,2 1-1,-3-1-2,3-8-2,7-6-1,6-9-10,1-9-1,8-8 7,11-6 4,4-2 2,8-3 1,8-1 0,2 0 1,6-1 0,-4 6 0,2-1-1,-4 10 0,-2-1 1,-4 3 0,-2-2 0,-3 0 1,0-1-1,-5-8 0,2-6 0,0-10-5,-4-10-6,-2-13-4,-4-9 6,-9 1 7,-6 6 2,-13 11 3,-5 14 25,-6 18 7,1 16 10,8 10-1,12 8-12,17 4-11,18-2-9,14-7-6,17-10-17,6-9-55,4-12-58</inkml:trace>
  <inkml:trace contextRef="#ctx0" brushRef="#br0" timeOffset="408438.7351">15234 16196 35,'-41'-9'25,"6"1"0,5 1-4,9 1 0,5 2-7,4 8 0,12 4 15,8 6 5,10 11-5,13 11-2,14 5-8,12 5-8,7 3-5,8 2-4,0 1 1,2 1-4,-5 4 0,-8-7-3,-6-2-16,-13-7-32,-8-9-24</inkml:trace>
  <inkml:trace contextRef="#ctx0" brushRef="#br0" timeOffset="408886.5443">15889 16168 17,'5'-6'30,"4"1"-3,-9 5-4,-9 1 1,-6 6 4,-13 7 7,-20 16 0,-20 13 2,-21 13 2,-12 9-6,-4 9-11,3-1-11,8-4-3,15-4-6,16-10-1,19-12-4,16-10 1,14-13-1,14-10-17,11-5-17,5-14-23,6-6-17</inkml:trace>
  <inkml:trace contextRef="#ctx0" brushRef="#br0" timeOffset="448799.3216">3749 4066 20,'0'0'21,"0"-4"-8,0 4-4,2-7-1,0 2-1,-2 5 1,0-5 2,-4-1 1,6 3 0,-2-3 1,0 6 0,0-3-1,0 3-2,0 0-2,0 0-3,0 0-1,0 0-1,0 0 0,0 0 3,2 7 4,0 1-1,-1 4-2,2 0-1,0 3-2,-3 0-2,1 0 2,0 1 0,2 0-1,0 4 4,-3-3-3,0 3 1,-3-2-2,3-2-1,0 0 0,-3 1-1,3 0 1,0-1-1,3-3 1,-3 2 0,0 0-1,3 1-1,-3-4 2,0 3-1,0 1-1,3-6 1,-2 0 1,0 4-1,-1-4 1,-1 2 2,1 1-1,-1-3 1,1 1-2,-3 0 4,3-1 0,-3 0 0,3-2-3,-3 0 0,3 0-1,0-2-1,-1 1 0,0 0 1,1 1-1,-2 1 0,2 3 0,0-6 1,0 1-1,-1 1 0,1-1 0,-3-1 1,3 3-1,-1-3 0,-1 1 0,4 0 0,-4-1 1,4-3 0,-1 0-2,-1-3 2,0 0 1,0 0-1,0 0 2,0 0-1,0 0-1,0 0 2,0 0 1,0 0-1,0-4-1,-1-4-1,1-6-1,0 2 0,0-4 1,4-1-1,-3-1 0,2 3 1,1-5-1,-1-1 0,1-4 0,0-1 0,-1 4-1,0-3 1,-3 2 1,0 1 91,3 3-138,-3-2 23,0 3 12,0 2 6,-3-2 3,3 0-1,-3-2 2,0 1 1,0 1 1,2 2-1,0-1 0,1 5 0,-3 0 0,3-1 0,-3 4 0,0-5 0,2 2 0,0 1 0,1 2 0,0 1 0,-2-1 0,4 5 1,-2-2-1,1-1 1,-1 2-2,0-2 1,0 0 1,0-3 0,0 4 3,-1-3 3,1 4 1,-2-3 0,1 3-2,1 1-1,0 4 5,0-3-1,0 3-3,0 0-3,0 0-1,0 0-1,0 0-4,0 0-4,0 0-21,-3 3-32,-2 2-34</inkml:trace>
  <inkml:trace contextRef="#ctx0" brushRef="#br0" timeOffset="450726.6846">3660 6778 28,'0'0'18,"0"0"-5,0 0-2,0 0-4,-2-6-1,4 1 0,0-1 0,-1-1 3,2-2 2,-3-1-2,0 2-1,1-4-1,0 6-1,3-1 2,-3 1 1,-1 1 0,0 5 0,0 0-3,0 0 1,5 14 3,1 8-1,1 5-1,-2 10 0,0 6 1,1 5-2,-6 1-4,-1 2-2,-2-1 1,1-8-2,2-4 1,-3-6 0,6-10-1,-6-2-1,3-7 2,0-5 0,0 0-1,0-3 1,0-1-1,-2 0 0,2 0 0,0 0 0,0 1 0,2 1 0,-2 0 0,3-1 0,-3-2 0,0 1 0,0-4 1,0 5-2,0-1 1,2-1 0,1 2 0,-3-5 1,-3 4-2,3-4 2,-2 3-2,2 1 1,0-1 0,0 1 0,0-4 1,2 4-2,-2-4 2,0 0 0,0 0-2,0 0 0,3 3 2,-3 1-1,0 0 0,0-1 1,0-3-2,0 0 0,0 0-1,0 0-14,0-5-36,1-6-36</inkml:trace>
  <inkml:trace contextRef="#ctx0" brushRef="#br0" timeOffset="452143.2466">4115 6728 14,'3'-7'18,"-1"-1"-5,0 6-3,-1-4 0,2 1 0,-3 5 3,0 0 2,0 0-1,0 0-1,0 0-1,-6 5-1,3 1-1,-2 1 1,2 2-1,-1 4-4,3 1-2,1 3 1,0 3-1,0-1 1,0 3-2,0 1 1,0 0 0,0 3 2,0 1 0,-4-1-3,4-1-1,4 3-1,-4-3 0,1 2-1,3-4 0,1-2 0,-2-2 0,0 0 1,3-4 0,-5 1-1,4-1 0,1-3 2,-2 1-1,3-1 1,1-5-1,0 2 0,3-2-1,0 1 0,0-1 2,2-2 0,-3-1-1,-2 1 2,2-7-1,1 0 0,-1 1 1,-2-6 0,2 3 0,-1-1 2,0-3 0,-2-1 0,4-3-2,-1-2 2,1-2-2,-3-2 0,1-2 0,1 1 1,-5-1 1,3 1 0,-2 1-1,-1-2 2,-2 2 4,4-4-1,-4 3-2,-1-2-2,-1-1-1,-1 3-2,-1-1 0,1 3-2,0-3 1,-2 4 0,2 1 4,-3 1 0,-4 1 0,2 1 1,2 1 0,-3-2-3,1 2 1,2-2-2,-5 1-1,1 0 0,-2-1 0,2-1-2,-3-1 2,2 1 2,-3 4 4,2 1 2,-1 2-2,2 3-2,-2 0-2,1 6-1,1 1 0,-2 0-3,2 4 1,-2-5 0,-1 5-1,-1 1-1,1 1 0,0 4-1,2-2 0,1-1-2,-1 0-8,2 0-6,4-6-6,-3 3-9,5-5-4,2 2-3,-1-4-11,8 8-11</inkml:trace>
  <inkml:trace contextRef="#ctx0" brushRef="#br0" timeOffset="453303.2269">4776 6820 29,'0'0'17,"0"0"-6,0 0-3,0-6-4,6-2-2,-1-5-1,1 2 1,-1-2 1,1-2 2,-2 1 2,0 2 0,4 2 1,-5-1 3,1 3 2,-3 0 0,2 1-1,-3 7-4,0 0-1,0 0-1,0 0 1,0 0 6,2 11 4,4 5 7,-3 12-2,4 5 0,-3 9-4,-1 3-5,-3 3-5,1 2-5,1-1 0,-2-5-2,0-2-1,0-7 0,-2-1-2,4-5 0,0-8-1,-2-4-11,2-7-16,0-5-10,-2-5-16,5-7-15</inkml:trace>
  <inkml:trace contextRef="#ctx0" brushRef="#br0" timeOffset="454390.5909">5208 6855 21,'0'0'17,"-3"4"-3,6-2-4,-3-2-2,0 0 1,2 5 4,2-10 2,2-1-3,3-7-2,-1-5-4,2-1-2,2-2 1,-4-2 2,-2 1 3,2 4 4,-3 4 1,-1 3 1,2 2-3,-5 4-6,-1 5 1,2 7 1,0 11 0,-1 5 0,2 8 0,-1 6 4,3 6-4,-2-1-3,4 6-2,-3-3-2,2 1 0,-1-3-1,-1-5 0,-3-3 0,2-5-1,-1-6-1,0-5 0,3-3 0,-3-5 1,-1-4-1,2-2 2,-3-5-2,0 0 0,4 6 1,-4-6-1,0 0 0,6-2 1,-6 2-1,0 0 0,0 0-1,0 0 1,7 4 1,-6 1 0,2-3 0,-3 5 0,2-4 0,-2 3 1,0-6-2,4 4 0,-4-4-7,0 0-3,0 0-1,-1 3 2,1 0 4,0 2 3,0-1-7,-3 0-8,3 0-5,0 1-9,0-5-6,0 0-16</inkml:trace>
  <inkml:trace contextRef="#ctx0" brushRef="#br0" timeOffset="455231.3079">5364 6474 34,'-4'-4'18,"4"4"-2,7-1 1,3 1 2,7 0-1,6 1-7,5-1-5,-1 0-2,2 1-2,-5 4-3,0 2-1,-3-1-3,-10-1-20,-2 1-15</inkml:trace>
  <inkml:trace contextRef="#ctx0" brushRef="#br0" timeOffset="455439.3036">5517 6350 48,'-6'-3'10,"1"9"-2,3 4 9,0 9-3,1 8-6,4 4-4,0 0-2,1 2-2,2-6 0,-1-4-9,2-8-12</inkml:trace>
  <inkml:trace contextRef="#ctx0" brushRef="#br0" timeOffset="455695.3654">5504 6275 37,'-29'-15'18,"1"7"-5,3 12-6,4 11-4,3 12 3,6 11 3,8 5-1,7 3-1,4 0-3,10-4-1,4-9-1,5-8-1,1-8 0,1-13-1,1-8-1,-3-15-13,-7-7-14</inkml:trace>
  <inkml:trace contextRef="#ctx0" brushRef="#br0" timeOffset="457231.1978">3609 7616 23,'-11'3'14,"0"1"-4,-2 1-2,-1 0-1,0-1 1,-1 2-1,3-3-2,0-3-3,6 2-1,-1-2-1,7 0 1,0 0 2,11 5 3,6-4 3,5 2 0,8 2-2,9 0 0,2-1-1,6 2 2,3-2-2,3 1 5,-1 2-1,0-2-1,2-1-3,1 1-3,-1-2-1,4-2 3,4-5-2,1 0-1,1-3-1,2 0 0,-3 1-1,1 3 0,-3 0 0,-8-3 0,-1 4 1,-6-3 0,-1-2 1,-3 7 1,1-4 2,-5 1 2,0 1-2,-1 2-1,-4 2 0,-3-1-2,0 5 0,-2-9-1,-1 3 2,2-3 0,1 0-1,2-5-1,2 3 0,0 3 0,-2-3-1,0 2 0,-1 6 0,-5-7 2,2 1-2,-1 1 0,-1 1 1,0 2 0,-2-1-2,0 0 2,0 0 0,-3 2-2,0-2 1,-1 0 1,-2 0-1,-1 0 0,2-2 1,-3 2-1,2-1 0,-5 1 0,0 1 0,-3-2 0,-3 1 0,1 0 0,-2 0 0,-1 0 0,1-2 1,-1 4 0,-2-2-1,0-2 0,1 4 0,-4-2 2,0 0 1,0 0 0,6-2-1,-6 2-1,0 0-5,0 0-20,-3-8-45</inkml:trace>
  <inkml:trace contextRef="#ctx0" brushRef="#br0" timeOffset="459670.7531">4298 8045 23,'3'-13'17,"-1"1"-3,-1 2-2,-1 3 0,-1-1 0,-1 3 2,-1-2-3,3 7 2,-7-2-3,7 2-2,0 0 0,0 0 0,-4 1-2,-2 3 3,1 5 0,-1 4-2,-1-1 2,-2 6-3,1 5-1,0 0-2,-3 3-2,2 3 0,0-4 0,2 4 1,-1-1-3,5 1 2,-1 0-1,0 2 1,4-4-1,4 2 1,0 0-1,-1 0 0,4-3 0,-5-1 0,4-3 1,1-2 1,2-4 0,4-4 1,-4-8 0,5 2 1,1-12-2,0 0 0,2-9 0,1-2-2,0-7 0,2-3 0,0-3 0,-2-4 1,-1-4 0,-1 0-1,-4-5 0,1-3 0,-9-3 0,-4-1 0,-7-4 1,-9 1-1,-6 7 0,-5 7 1,-1 14-1,-1 17 0,-3 20-1,4 14 1,3 8-2,10 9-1,3 3-17,9 1-27,8-3-20</inkml:trace>
  <inkml:trace contextRef="#ctx0" brushRef="#br0" timeOffset="460590.9072">4880 8167 40,'-7'9'17,"2"0"-4,2-1-3,-5-1-3,7 0 1,1-1 0,0-6 2,0 0 4,0 0 2,3-6-3,3-4-3,1-5-5,2 0-1,1-6-2,1 2 4,-1 2 2,-4 0 5,1 5 1,-3 4-1,3 1-5,-7 7-1,3 7-1,-3 8 2,-2 7 4,1 8 1,-3 8 1,-3 5-5,4 3-4,2 2-3,1 0 1,-3-3-3,6-5 0,-2-3 1,-1-7-2,3-2 1,1-7 0,-4-4 0,0-4 0,0-1-1,3 0-1,-3-3 1,-3-4-5,6 4-7,-6-4-5,6-2-2,-3-3-2,0 0-6,1-7-14,2 0-2,-2-6-12</inkml:trace>
  <inkml:trace contextRef="#ctx0" brushRef="#br0" timeOffset="461767.2159">5432 8086 20,'-2'-8'22,"-2"3"-4,0 0-4,0 1-1,4 4 2,-5-6 1,5 6 0,-5-2-1,0 10 0,-4-6 2,-2 5 2,1 4-2,-3 5 2,0 6-3,1 2-4,-1 6-4,2 0 1,-3 1-5,5 3 0,1 2-2,1-1 0,1-1-1,1 0 0,5-4-1,7 1 2,-3-5 0,7 0 1,1-6 0,6-3 1,3-5 0,4 2-2,5-10-1,2-2 0,-1-5 0,-1-2-1,-2-3 1,0-4-1,-7 1 1,-1-4 0,-2-4-1,-1-5 0,-2 0 0,-3-7 0,-1-4-1,-1-4 0,-3-6 1,-1-2 0,-12-6 0,3 4 1,-8 4 1,-3 10 0,-6 7 1,-6 11 0,-6 13-2,-4 10 0,4 3-1,-1 6-3,9-4-3,3 0-28,8-3-28,6-8-25</inkml:trace>
  <inkml:trace contextRef="#ctx0" brushRef="#br0" timeOffset="462839.0596">5986 6597 56,'1'7'22,"-1"-2"-11,0 2-6,0 1-3,3 6-1,0 0 0,-1 2-17</inkml:trace>
  <inkml:trace contextRef="#ctx0" brushRef="#br0" timeOffset="462992.1664">5986 6985 33,'0'21'13,"-2"-3"-7,2-2-3,2 1-2,3-4-1,-1 0-27</inkml:trace>
  <inkml:trace contextRef="#ctx0" brushRef="#br0" timeOffset="463151.2815">6007 7320 42,'-3'8'9,"6"-2"-5,-1-2-2,5 1-7,-1 1-20</inkml:trace>
  <inkml:trace contextRef="#ctx0" brushRef="#br0" timeOffset="463314.3971">6025 7512 2,'0'10'0,"5"0"1</inkml:trace>
  <inkml:trace contextRef="#ctx0" brushRef="#br0" timeOffset="463323.4016">6020 7632 28,'-2'13'14,"0"-1"-7,4-4-4,-2 1-10</inkml:trace>
  <inkml:trace contextRef="#ctx0" brushRef="#br0" timeOffset="463480.5126">6030 7758 54,'-7'7'23,"4"-1"-11,3-6-7,-4 3-15</inkml:trace>
  <inkml:trace contextRef="#ctx0" brushRef="#br0" timeOffset="464711.3604">5996 6684 59,'-6'7'16,"0"4"-7,2 0-4,4 6-3,0-2-1,4 7-1,-1 2-4,1 5-17</inkml:trace>
  <inkml:trace contextRef="#ctx0" brushRef="#br0" timeOffset="464868.1226">5963 7211 25,'-4'32'14,"4"-3"-5,0-2-5,1-1-2,5-2-1,-1-3 0,0-1-1,-1-3-18</inkml:trace>
  <inkml:trace contextRef="#ctx0" brushRef="#br0" timeOffset="465047.5581">5982 7611 20,'-6'17'16,"3"-2"-8,0-4-4,6 0-2,0 2-1,5-1-1,-1 6 1,0 2-1,2 1 0,-5 2-3,-3-5-19</inkml:trace>
  <inkml:trace contextRef="#ctx0" brushRef="#br0" timeOffset="465615.2026">5953 7729 34,'-7'-8'16,"-2"-3"-4,2 7-4,0 0-3,4 1-3,3 3 1,-2 11 7,6 7-3,4 3-2,-3 4-3,1 2-1,-1-4 0,2-5 0,3-4 0,-2-7 0,5-12-2,-1-9 1,1-11-4,3-6-14,-2-3-11</inkml:trace>
  <inkml:trace contextRef="#ctx0" brushRef="#br0" timeOffset="467391.1284">5987 8179 17,'-1'-3'25,"1"-1"-9,0 4-5,-6-5-1,4 1-2,2 0-2,2-2 0,2-1 2,-1-3 0,1 1 2,-2 2 1,1 0-1,-1-2 0,-2 5-2,3-1-2,-3 5 1,0 0 0,0 0 0,0 0 1,6 3 2,-5 2 2,-1 7-1,0 0-3,0 7 2,0-1 3,0 5-3,0 3-1,0-2-2,1 1-3,-1 1-2,0-4 0,0 3-1,2-7 0,-2 1 0,0-4-1,0 0 2,0-3-1,0 0 0,1-2 0,-1 0-2,0 0 2,0-3 0,0 1-1,0-1-1,0 0 2,3-2-1,-3 2 1,0-1-1,0-1 0,0 1-1,1-1 2,-1 1-1,0-3 0,0 0 0,0 2-1,0-1 1,0 1 0,2-3 0,-2 2-1,0-4 3,0 0-1,0 4-1,0-4 1,0 0 0,0 0-2,0 0 2,0 0-2,0 0 0,-2 3 1,2 1 0,2 2 0,-4-4 0,1 2 1,1-4-2,1 3 1,-1-3-1,-1 4 1,1-4 1,0 0-2,-3 5 1,6-2 0,-6 0 1,3 3-2,0-3 2,-1 0-1,1 1 0,-2-1 0,2 1 1,2 1-3,-4-1 3,2 3-1,-1-3 1,1 0-1,0-1-1,0-3 0,0 0 0,0 0 0,0 0 0,0 0 0,0 0 2,0 0 1,0 0-3,0 0 2,0 0-2,0 0 0,0 0 0,0 0 0,0 0 2,0 0 0,0 0 0,0 0-3,0 0 1,0 4 1,0-4-1,-1 3-1,1-3-10,0 5-18,0-5-23,-6 5-15</inkml:trace>
  <inkml:trace contextRef="#ctx0" brushRef="#br0" timeOffset="472014.6438">4117 4125 25,'0'0'14,"-3"-5"-4,3 1-3,0 4-1,0 0-1,0-3-1,0 3 0,0-4 3,0 4 0,0 0 0,0 0 0,0 0 0,0 0 0,0 0 1,0 0 0,0 0-1,0 0 2,-7 4 0,5 0-1,1 4-2,-6 4 4,3-6-4,-1 4-3,-1 0 0,1 2 1,2 0-1,-4 3-1,5 1-1,-4-4 0,2 4 0,-2 0 0,3-1 0,1 0 2,1 2-2,-1-3 1,0 2-1,4-2-1,-2 0 1,0 2 0,-2 1 6,0-4 4,-2 4-4,4-1-4,0 1 0,-2-5-2,2 2 0,2 0 0,-2 0-1,0 0 1,1 0-1,2 1-1,-1-3 1,0 2 1,1-2-1,-1-1 0,1 0 1,1-3 0,2 4-1,-2-3 0,-1 1 1,1-2-1,0 0 1,3 1-1,-2 0 0,-2 1 0,2 2 0,1 0 0,-1-2 0,2 2 1,-2-5 1,0-2-1,-1-3 1,-1 3 0,0 2-1,3-5 0,-2-2 0,1 0 0,0-2 1,0 0 1,1-3 0,2-3 0,1-6 0,0-2-2,3-7 0,-2-1-1,-3-2 0,2-3 1,-1 5 0,-4 1 4,3 2 0,-4 0-1,2 3-1,-3-2 0,2 2-2,-1 1 1,-1-3-2,1 4 0,-1-6 0,1 2 1,0-1-1,-1 1 0,0 3 0,-2 0 1,1 0 0,-1 1-1,0 0 1,0-2 1,3 0-1,-6-1 0,2 1 0,-1 0 0,-1 2 4,-5 2 1,2 1-2,-2 4 0,-7 4-1,-3 3-2,-1 8-3,-2-3 1,1 6-3,0 2-16,3 1-26,6 6-23,-1-2-20</inkml:trace>
  <inkml:trace contextRef="#ctx0" brushRef="#br0" timeOffset="474127.244">4261 9264 17,'-1'-5'22,"-1"0"-6,0-2-2,0 3 2,1-2-1,-3 1 2,2 1 5,2 4 1,-4-3-3,-1 6-3,-5 4-5,0 2 4,-3 3-5,0 1-6,1 8 1,-1-1-2,3 6 2,0 2 0,3 4 0,2 1 1,1-1-3,0 5-1,6 0-1,4 2 3,-1 1-1,1-5-1,0-4-1,5-5-1,4-6 2,1-4 1,4-7-1,4-5 0,1-11-1,0-5 0,1-12 0,-1-6-1,-1-8 0,-3-9-1,-8-8 0,-5-7 0,-8-7 0,-8 1-1,-5 3 1,-4 7 0,0 12 1,-1 12-1,0 12-2,-4 17 1,3 14 0,2 9-1,4 14-2,8 2-14,-1 7-23,3 0-23,12-5-11</inkml:trace>
  <inkml:trace contextRef="#ctx0" brushRef="#br0" timeOffset="474839.2476">4925 9265 11,'-3'-6'22,"3"-6"-5,-1 0-3,-2-5-1,2 0 3,-2-2 1,-1 2 5,0 4 2,0 1-2,0 7-1,4 5-4,-12 8-5,-1 7 1,-1 13 0,-4 4-1,2 11 3,1 6-3,3 1-2,3 4-6,4-1-1,8-2-1,3-5-1,2 0-1,7-10-1,1-8 1,5-8 0,3-14 0,1-12 0,5-16-1,-1-11 1,-1-9-2,0-8 2,-5-8 0,-4-7 0,-5-5-1,-5 0 1,-5 1 2,-6 11 0,-4 10-1,-3 14 1,-3 19-2,-7 15 1,1 13-2,0 13 0,4 6-3,3 6-15,6 6-30,3-3-24</inkml:trace>
  <inkml:trace contextRef="#ctx0" brushRef="#br0" timeOffset="475463.3404">5506 9218 21,'5'-9'28,"-5"0"-7,0 1 1,-2 2-1,2 6 4,-3 3 3,-7 5-2,-3 8 0,-8 4-1,0 8-2,-2 8-2,-1 7-7,3 2-2,4 3 1,0-1-4,7-1-3,3-6-4,3 1-1,8-9 1,9-3 0,-1-3-1,5-8 1,5-4-1,5-9-1,5-12-2,2-11 1,4-7-1,1-5-1,3-6-3,-4-1 2,-6-5 0,-2 2 2,-11-4 2,-7-6 1,-16 1-2,-9-1 2,-10 6 2,-13 8-2,-4 13 2,0 7-1,-1 13-2,11 8 0,7 9-1,7 9-4,11 8-26,15 5-32,5 0-25</inkml:trace>
  <inkml:trace contextRef="#ctx0" brushRef="#br0" timeOffset="476158.9228">6025 9307 13,'0'-4'15,"2"0"-3,-4 0-4,2 2 0,0-1 1,2-3-1,-4 3 0,2-3-1,-2 2 1,1 0 1,1 4 0,-4-6 3,2 2 2,2 4 2,-7-5 3,5 0 2,2 5 5,-6-3-1,0 8-4,-5 2-2,-3 1-1,-3 10-1,-3 3-3,5 5-7,-2 5-2,4 6-1,3 9-1,5 0-1,9 4 2,3-2-3,8-6 1,4-3-1,4-7 0,3-6 0,5-12-3,4-8-1,-1-16 0,0-18-7,1-12-2,-4-13 0,-6-13 2,-6-7 4,-8-2 3,-5 6 2,-12 6 1,-2 17-1,-7 12-1,-3 17-1,-1 10-1,0 16-32,-2 7-29,4 12-23</inkml:trace>
  <inkml:trace contextRef="#ctx0" brushRef="#br0" timeOffset="477126.3696">4505 10040 6,'0'0'12,"0"0"4,4-4-5,0 0-4,6-3 1,3 7-1,9 0-1,5 3 2,11 3-1,9-2-1,8-2-2,9 3-2,6 2-1,8-2 0,3-4 0,4 3-1,4-2 0,0 2 1,-3 0 8,-4-2 0,-3-2-2,-5-2-1,-3-1-2,-5 0 0,-4 5-1,-4 2 0,-7 2-3,-2 0 2,-4-4 0,0 6-1,-1-2-1,-1 0 0,5-8 0,4-1 0,2 0 1,-1-1-1,-2 1 0,-3-2 0,-9-1-1,-7 6 1,-9 0 4,-8 2-1,-7 2-2,-8-4 0,-3 3-1,-4 2 0,-4 1-5,-5-2-20,-2-4-16</inkml:trace>
  <inkml:trace contextRef="#ctx0" brushRef="#br0" timeOffset="477728.3445">6169 8848 35,'12'-8'20,"4"1"-3,6 2 0,4-2-4,6 0-5,-1-1-4,2 2-3,-2 5-1,-5 1-1,-7 3-20</inkml:trace>
  <inkml:trace contextRef="#ctx0" brushRef="#br0" timeOffset="477928.1326">6297 8721 37,'0'0'17,"0"0"-5,-3 6 7,3 10 0,0 13-8,0 7-6,0 7-3,6 2-1,-5-4-1,4-2-11,-2-9-16</inkml:trace>
  <inkml:trace contextRef="#ctx0" brushRef="#br0" timeOffset="478255.4252">6363 8592 35,'-27'-16'12,"-1"6"0,-2 10-2,0 8 4,0 14 2,0 10 1,7 12-1,5 11 2,7 4-3,7 2-6,9-5-2,12-7-3,6-11-1,8-9-1,2-10-2,3-14-1,4-9 1,-4-8-7,-2-5-6,-4-5-7,-8 2-8,-5-1 0,-6 0-11</inkml:trace>
  <inkml:trace contextRef="#ctx0" brushRef="#br0" timeOffset="480934.6116">4872 10435 25,'0'-3'16,"0"-3"-5,0-2-1,0 3-2,1 0 4,2-4 3,-3 2 1,4-2 0,-4 1 4,1 2 1,2 1 2,-3 5-2,0 10 7,-3 14-5,2 10-10,-2 10-2,2 9-4,1 6-4,-3 0-1,6-3-1,-2-3 0,2-9 0,-3-5-2,0-9 1,1-6-1,2-7 0,-3-1 0,0-7 0,-3 2 1,2 0-2,-7-1 0,4 3 3,-1-1-2,-2-1 0,1-2 0,0-2-6,6-7-2,0 0 1,2-4 0,1 1-1,1-3-4,-1-1-3,0 0-8,1-3-12,1-5-20</inkml:trace>
  <inkml:trace contextRef="#ctx0" brushRef="#br0" timeOffset="481902.4338">5463 10389 18,'5'-10'27,"-5"3"-6,-2 2-3,-2 2-3,4 3-1,-5-6 6,-3 8 1,-5 3 0,0 5-1,-5 7 2,-4 2-1,2 10 1,-2 3-5,0 6-2,2 1-2,5 2-4,1 1-4,6-2-3,2 2 0,2-4-1,8 0 0,5-4 0,6-3 0,2-1-1,5-6 1,6-5 0,3-3 0,2-5-1,2-4 1,-4-2 0,-2-10-1,-3-5 1,-2-7-1,-3-1 0,-4-8 0,0-7-1,-3-1 2,-4-10-1,-3-3 0,0-5-1,-14-7 0,0-2 2,-9 7-1,-7 7 0,-7 9 2,-2 12-1,-4 9-1,1 13 0,5 10-1,2 9-3,6 4-3,9 4-33,6 5-40</inkml:trace>
  <inkml:trace contextRef="#ctx0" brushRef="#br0" timeOffset="482815.1399">6058 10675 37,'5'-4'12,"3"-7"-3,1-4 1,4-10-2,3-5 2,0-2-1,1-2 1,-3 3 5,-3 2 4,-1 9 5,-3 2 1,-3 9-7,-4 9-1,4 9 7,-5 12 0,-2 17-9,1 12-2,2 7-4,0 1-4,2 1-3,-2-4-1,0-7-1,3-5 0,-2-5-1,1-3 0,-2-6-1,0-4 1,-3-2-1,4-2-1,-1-5-1,0-6-10,5 0-4,-5-10-4,5 0-8,4-6-8,-3-3 0,-1 1 4,1-1 1</inkml:trace>
  <inkml:trace contextRef="#ctx0" brushRef="#br0" timeOffset="514558.9446">18730 5478 27,'-4'-4'18,"-2"2"-6,6 2-1,-4-4-3,4 4-4,-2-3 0,2 3 3,0-4 4,0 4 4,0 0 0,0 0-3,0 0-2,0 0 0,0 0-1,-8-6 1,8 6-1,0 0 4,0 0 2,0 0-1,0 0-3,-6 4 1,2-2-3,0 2-2,0-1 4,-2 3-3,1-1 2,-2 0-2,4 2-4,-2 4 0,2 3 0,-1 4-1,-4 5 5,6-4 0,1 8-1,-2-5 0,-1 2-2,-1 1-1,1-4 0,-2-4-3,6 1 1,-5-1-2,5 1 1,-4-1 3,2 0 3,-2 0-1,3-1-2,1 3 0,-1 1-2,1 0 0,0-3 0,0-1-1,1 1-2,-1-4 2,0 6-1,1-3 2,2-1-1,0 3 0,3-4 4,-3 3-2,3-4 1,6-4-2,-1 2 1,3-3-1,-1-3 0,3 0 0,0 2-1,0-7 2,1-4 0,-2-2 2,-1 1-1,3-5 0,-2-2 1,-3-6 0,3-2 1,-4-5 1,0 5-3,0-1 3,0-3 3,0-2 2,-3 6-2,2-4 2,-4 1-2,-1 2 0,-1-2-3,2-1-1,-1 4 1,-2-3 4,0 2-3,-3 0-2,4 1-3,0 3 1,-4 0 1,0-2 0,-4 5 1,1 1 3,-1 2-1,-2 1 0,2 0-2,0-2-1,-3 0-4,-1 1 0,0 2 2,1-3-3,-2-1 0,-1 2-1,1 0 1,-1-2 0,1 3 3,-2 0-1,3 1 0,0 2-1,-1-1 0,0 2 0,1 0 2,-3 1-1,1 1-4,3 1 6,-5 3-2,1 3-2,0 1 1,-1 1 1,1-1-1,-1 6 0,-3 3-1,0 4 1,-2 2-1,4 2 0,-2-1 0,1-1 0,3 2-2,4-5-16,1 0-48,6-2-43,6 4-46</inkml:trace>
  <inkml:trace contextRef="#ctx0" brushRef="#br0" timeOffset="516959.0143">18999 13348 36,'-3'-5'15,"-3"0"-4,1-3-1,-2 3-2,2-4 2,-1 0 4,2-1 4,0 6 3,4-1 2,0 5 2,0 0-2,0 0-6,-4 5-5,0-1 2,-3 6 2,-1 1-1,-1 1 0,1 1-4,-1 1-3,1 1 1,0-3 3,1 4-3,4-3-3,-3 0 0,3 0-1,-2 0 2,1 1-2,4-1 0,4-1-2,1 5 0,-2 1 1,-1 0 3,4 0-1,-3 3 0,-1 3 0,1-2-2,-1 4-1,0-3-1,-2-2-1,4-2 2,0 0-2,2-6 0,-3-1-1,5-2 2,2-1-1,1 0 0,3 0 0,1-3 1,-2 2 2,4-4 2,3-8 0,-2-1-1,2-4 0,-2-2-3,0-3 0,-2 2 1,1-3-2,-3-2 1,1-3 0,-1-7-2,-2-1 2,-1-5-2,0-1 0,-4-2 1,1 1 0,-2 2-1,-1 1 0,-5 1 0,-2 4 1,-1-1-1,-2 5 0,0 3 1,-2 2 0,3-1-1,-3 4 0,-4-2 0,1 4 0,-4 1 0,-4 1 0,1 2 0,-5 4 1,-3 1 0,0 2-1,0 6 0,-1-2-1,1 3 2,-2 3-2,5 0 2,-1 4-3,0 5 1,2 0 2,6 5-1,-2 3 0,3 3 0,0 1 0,3 1-1,-1 0 2,4 1-1,1 1 0,2-2 1,8 0-2,3 0 1,-1-1-1,1 2 1,6-3 0,-1 0 0,6-2-1,2-6 0,0 2 2,4-4-1,-1-5 1,6-5-1,0-1-1,2-10 1,3-4 1,-2-4-2,-1-3 1,-3-5 0,0-8-1,-2-9-2,1-5-3,-4-10-10,-6-11-9,-5-1 4,-5 4 3,-6 9 4,-3 11-3,-9 15-15,-5 12-18,2 16-11,-5 6-5</inkml:trace>
  <inkml:trace contextRef="#ctx0" brushRef="#br0" timeOffset="527775.0013">18840 16106 30,'7'-12'20,"-1"-4"-1,-4-4-1,4 0-2,-3-1 2,2 2 0,-2 2 0,2 2 2,2 3 0,-2 0-1,-3 6-5,-2 6-1,0 0 13,1 12 0,-1 10-2,-1 10-8,1 11-4,-4 6-3,3 5-3,1 1-4,0-2 0,1-3 0,3-5-3,-1-6 0,2-7 0,0-7 0,-3-7-1,4-4 1,-3-3 0,-3-6 1,4 0 0,-1-1 0,0 0 0,-1-1 0,-2-3-1,6 7 0,1-1 0,-3-2-1,-4 4 3,3-1-2,-3-1 1,0 4 0,0-5 0,-3 2 0,3-3-2,0-4-4,8-6-11,-2-1-7,-1-1-12,0-1-13,2 0-16</inkml:trace>
  <inkml:trace contextRef="#ctx0" brushRef="#br0" timeOffset="543142.917">6241 6657 28,'4'-7'18,"2"3"3,-4-2 9,-2 6 3,0 0-8,0 0-10,-5 6-9,5 3-4,-2 6-1,7 2-5,-2 7-22,6 2-10,-1 4 3</inkml:trace>
  <inkml:trace contextRef="#ctx0" brushRef="#br0" timeOffset="543314.0383">6332 6989 31,'4'28'14,"2"-2"-4,-2 1-4,-1 2-3,1 1-1,1 2-1,6 2-2,-1-1-23</inkml:trace>
  <inkml:trace contextRef="#ctx0" brushRef="#br0" timeOffset="543481.9699">6447 7592 25,'-8'32'10,"1"-5"-5,7 0-3,7-3-19</inkml:trace>
  <inkml:trace contextRef="#ctx0" brushRef="#br0" timeOffset="543766.405">6508 8596 40,'-11'39'11,"5"-9"-5,2-6-4,2-3-1,4-4 0,7-1-1,-1 3-2,3 1 0,-1 0 1,-2 3 0,-5 3 1,-6-2 1,-3-1-1,1 3 0,3-3-1,2 1-5,0 6-10</inkml:trace>
  <inkml:trace contextRef="#ctx0" brushRef="#br0" timeOffset="544118.5674">6549 9162 39,'4'22'8,"2"-3"-3,-3 1-3,1-2-1,0 2-3,-1 0-9,2 4-6,-1 0 5,-2 7 6,-2 5 5,-2-3 19,-2-1-4,4-2-7,0-4-4,4-7-2,3-5 0,-3 0 0,3 0-1,1 7 0,0 2 0,-1 4 0,-2 2 0,2-1 0,3 1 0,-4-1 0,4 0 0,-2-1-1,-3 2 0,1 0 0,-3 7 1,-6 5 0,0 5 0,2 0 0,1 0 0,1-7 0,5-8 0,-2-9-16</inkml:trace>
  <inkml:trace contextRef="#ctx0" brushRef="#br0" timeOffset="545270.7218">6769 10588 34,'-4'-3'19,"-2"-3"-4,1 0 0,5 6 2,-8-5 3,4-2-5,-3-7-3,4-9-4,3-1 0,0-1-4,2-3 0,-1 5 2,3 2 1,0 8 3,-4 2 3,0 4 0,3 0-5,-3 7-2,0 0-4,0 0 2,0 0 5,2 7 4,6 0 6,-8 10 0,0 7-1,0 12-4,0 4-4,-2 3-4,2 3-2,2-3-1,1 0-2,-1-5-1,-1 2 1,3-5-1,0-7 0,-2-1 1,0-6 0,4-1-1,0-1-1,-2-6 1,1 1 1,1-5-1,-2-1 0,1 1 0,0-1 0,0 3 2,-2 2-3,0-1 1,-1 2 0,0-2 1,0 1 0,-1-1-1,-1-5-1,0 1 2,2-1-2,-2 0 1,0 0 1,0-1-1,0-2-1,0 4 2,0-4 1,0-1-3,0-3 0,0 0 0,0 0 3,0 0-1,0 0 0,-7-5 0,2 1-1,0-2 1,2 2-1,-4-2 0,-2 1-1,-4 0 2,0 3-1,1 0 1,3 2-2,3 0 1,-3-2 0,4 2 0,1 0 0,8-5 1,1 2-2,4 0 0,-1 1-3,-1 4-15,2 3-26,-2-5-32,-1-2-27</inkml:trace>
  <inkml:trace contextRef="#ctx0" brushRef="#br0" timeOffset="549775.1856">4542 4243 15,'0'0'16,"0"0"-4,0 0-2,-3-2-2,3 2 1,0 0 5,0 0 1,-5 5 0,1-1 0,-1 3 2,3-2-4,-1-1-5,3-4-2,0-4-1,5-5-1,2-9-2,-3-6-1,6-2 0,1 0-1,-2 4 0,-1-1 0,-2 7 0,-1 3 0,-1 5 1,1 2 2,-5 6-2,0 0 0,0 14 5,-3 10 6,6 13-4,-3 9-1,2 10 2,0 5-3,2 1-4,0-3 0,1-2-1,1-8 0,-1-6-1,1-5 1,-3-5-1,2-4 0,-3-6-1,-2-1 1,0-5 1,0 0-1,-2 0 0,0-6 0,0 1 0,2-3 0,0-2 1,-1-1-1,-1-2 0,1 5 0,-2-3 0,6 1 0,-6 0 0,3-3 0,-2 0-1,2 2 1,0-3 1,-1 0-2,0 1 2,1-4-2,0 3 1,1 1 0,-1-4 3,0 0-2,0 0-2,0 0-3,0 0-22,0 0-33</inkml:trace>
  <inkml:trace contextRef="#ctx0" brushRef="#br0" timeOffset="551718.1116">4863 11667 29,'0'0'14,"0"0"-5,0 0 0,5-3 5,-5 3 3,4-5 0,-3-3 0,-1 1-2,0 2-2,3-4-4,-3 0-1,1-4-1,-1 1-1,3 0-1,-3 1-1,4 0-1,0 2-1,-1 2 0,2-3 0,-3 4 1,-1 2 3,-1 4 2,0 0-2,0 0 0,0 0 0,0 0-1,0 0-2,0 0-2,2 4 3,-4 6 2,2 10 2,-3 13 1,3 9-1,-3 12-1,1 3-3,2 3-2,0 3 0,0-6-2,0-2-2,0-6 2,2-6-1,3-6 0,-2-7 0,0-7 0,-3-6-2,2-3-7,0-4-13,-2-5-14,0-5-14,2-3-21</inkml:trace>
  <inkml:trace contextRef="#ctx0" brushRef="#br0" timeOffset="552551.1956">5436 11612 34,'5'-16'21,"-5"4"-1,-6 3-3,3 3-1,-6 6 1,-1 4 2,-2 9-6,-3 9 0,-1 13-1,-5 7 0,7 9 0,-2 2-6,4 2-1,7-1-3,5-2 0,5-6-1,7-3 1,4-9-2,6-4 1,4-12 0,6-8-1,5-7 0,2-11 0,2-11 0,2-8-1,-3-13 0,-4-7 0,-7-9 1,-5-9 0,-11-7 1,-8-6 0,-16 4 0,-9 4 0,-8 18 1,-5 15 4,-6 21-2,-3 23-2,0 21-1,7 14-3,8 9-1,10 7-14,15 0-32,17-1-35</inkml:trace>
  <inkml:trace contextRef="#ctx0" brushRef="#br0" timeOffset="553023.17">6061 11776 22,'0'0'18,"-1"-3"-7,4-10-4,3-8 1,-2-8 1,7-9 3,-2-1 3,2 0 3,-1 11 2,-2 8 0,2 10 8,-9 21 16,3 22-4,-5 22-14,1 20-11,3 5-9,2 7-4,8 1-7,3-5-35,3-3-35,1-19-25</inkml:trace>
  <inkml:trace contextRef="#ctx0" brushRef="#br0" timeOffset="553495.0286">6656 11801 32,'-5'-8'13,"5"-11"-2,8-4 0,-6-6 0,6-6 0,0 5 6,3 3 3,-2 5 3,-1 10 2,-1 8 7,1 17 15,-3 15-10,4 15-14,-4 15-10,2 8-7,-1 9-4,-2 1-4,1 0-18,-5-2-24,-5-14-19,1-14-14</inkml:trace>
  <inkml:trace contextRef="#ctx0" brushRef="#br0" timeOffset="553871.91">6953 11351 45,'3'-4'17,"-1"-3"3,11-1 12,7 1-2,10 0-10,8 0-9,7 2-6,8 0-5,-2 1-2,-6 10-22,-11-3-26</inkml:trace>
  <inkml:trace contextRef="#ctx0" brushRef="#br0" timeOffset="554095.1158">7151 11185 38,'-21'3'23,"5"6"1,5 5 0,0 13-7,4 10-7,2 6-5,9 7-4,0 7-17,5-2-39</inkml:trace>
  <inkml:trace contextRef="#ctx0" brushRef="#br0" timeOffset="554430.8876">7211 11125 34,'-23'-13'15,"-3"9"0,-4 8-2,1 6-3,1 10 3,2 9 1,1 10 1,2 12-5,6 9-4,4 1-1,9 1-3,6-2 0,8-11-2,5-8 1,8-12 0,10-15-2,7-16 1,3-12-6,5-18-21,-5-11-16</inkml:trace>
  <inkml:trace contextRef="#ctx0" brushRef="#br0" timeOffset="555495.0188">4973 12506 30,'-14'0'10,"-1"-2"-3,4-1-3,3 0 1,1 1 0,3-1-1,4 3 2,0 0 6,4 2 5,11 3 1,8-1-2,16 0 1,19 2 5,16-2-7,28-8-7,16 1-3,14-2-1,0 0 0,2 0 0,-2-2-1,-1 0-2,-7 1 0,-10 2-1,-8 0 0,-12 1 0,-10-2 2,-13 0-1,-7-2 1,-6 0 1,-7-1-3,-5 1 0,-6 1 0,-7 2 0,-8-1 0,-2 1 0,-8 2 0,0-1 0,-5 4 0,2-1 0,-1-1 0,-3 2 0,1-3 1,-2 2-1,1-4 0,-2-1 0,-6 5-1,3-7-1,-6 2-10,-3 0-30,-3 1-24</inkml:trace>
  <inkml:trace contextRef="#ctx0" brushRef="#br0" timeOffset="557574.3501">5485 12961 3,'0'0'6,"-1"-3"4,1 3 1,0 0 0,0 0-3,0 0-4,0 0-2,0 0-1,0 0 0,0 0 0,0 0 1,0 0 1,0 0 1,0 0-1,0 0-1,0 0 0,0 0-1,0 0 0,0 0 0,0 0 0,0 0 2,0 0 0,-1-4-1,1 4 0,0 0 0,0 0-1,0 0 1,0 0 0,0 0 2,0 0 1,0 0-1,0-5 0,0 5 1,0 0 0,0 0 0,0 0 1,2-3 1,-3-4 1,1 7 0,0 0 1,0 0-3,0 0-1,0 0-1,-4 0 0,4 0 0,-3 5-1,3-5-1,-5 5 0,1 2-1,-1-2 1,2 2 0,0-1-1,-1 0-1,0 4 1,1-2 5,-4 6-2,0-2 0,1 2 0,-2-1-2,3-1 0,0 0-1,1 0-1,-2 5 1,2 1-1,0 2 0,-3 2 1,5 2-1,-4 1 2,2-1 0,0 2-1,0-1 1,4-1-1,1 0 0,2-2 1,0 2 0,2-2-1,3-3 0,-4 2 0,7 1-1,2-2 2,4-3-1,1-1-1,-1-3 1,4-3 2,-1-3 1,0-5-1,3-9 1,3-3-2,-1-3-1,2-5 0,-7-5 0,-1-3-1,0-3 1,-2-6 0,-5 0-1,-1-6 1,-2-2 1,-2-1-2,0 0 1,-2-3-1,-5 1 2,-6-3-4,-5 1 3,-6 2-1,-2 4 0,-4 8 1,-5 7 1,0 13-4,0 17 1,-1 10-1,1 10 0,5 9-4,6 6-31,7 3-24</inkml:trace>
  <inkml:trace contextRef="#ctx0" brushRef="#br0" timeOffset="558446.1751">6369 12947 24,'-3'-10'19,"0"-2"-7,0-4 2,0 0 1,-2 1 1,2 4 2,-7 3 3,-3 4-1,-4 11-2,-2 5 0,0 7 3,1 5-1,-3 10 3,3 5 0,0 12-6,3 7-5,4 2-5,6 3-3,-1-1-3,9-5 0,5-8-1,6-7 1,4-12-1,2-12 1,9-11 0,3-15-3,8-17 0,0-13-1,1-14-7,-6-12-2,-8-7 3,-8-4 2,-17 2 5,-11 7 1,-8 12 1,-12 18 0,-6 14 0,-4 18 0,1 10 0,8 15-2,8 4-1,14 4-10,14 6-37,14 4-27</inkml:trace>
  <inkml:trace contextRef="#ctx0" brushRef="#br0" timeOffset="559087.1897">6928 13009 27,'0'-16'18,"0"1"-3,0 0 0,-2 3-3,-2 0 1,0 1 7,1 1 4,-4 7 1,-5 6 4,-2 10 0,-5 9 0,2 12 1,-1 12-3,4 11-3,1 3-7,6 5-8,5-3-4,9-3-2,6-6-1,5-7 0,6-8-2,3-10 2,3-10-1,5-12-3,-1-14-1,3-13-4,3-16-3,-4-9 0,-4-17 1,-8-7 3,-11-2 3,-12 2 3,-10 9 1,-8 10-1,-6 15-2,-3 11 0,5 11-6,1 7-29,5 10-26,-1 6-16</inkml:trace>
  <inkml:trace contextRef="#ctx0" brushRef="#br0" timeOffset="563343.5034">6961 6491 43,'-3'-3'17,"3"3"-5,-2-5-6,2 5-3,-3 5-2,3 7-1,0 9 0,0 9-10,-4 9-24</inkml:trace>
  <inkml:trace contextRef="#ctx0" brushRef="#br0" timeOffset="563516.9094">7039 7328 6,'11'40'16,"3"-5"-8,-3-1-4,-1-1-2,2 1-1,2 5 0,0 3-2,-2-3-11</inkml:trace>
  <inkml:trace contextRef="#ctx0" brushRef="#br0" timeOffset="563698.0372">7266 8122 24,'19'37'10,"-2"1"-5,-2 1-2,0 2-2,-8 0 0,3 2-1,-4-1 0,2 1-6,-8-4-11</inkml:trace>
  <inkml:trace contextRef="#ctx0" brushRef="#br0" timeOffset="564040.0535">7484 9803 20,'7'41'10,"-2"5"-5,-1 14-3,2 4-1,-6 0-1,-2-1-1,-2-6-11</inkml:trace>
  <inkml:trace contextRef="#ctx0" brushRef="#br0" timeOffset="564216.5444">7538 10767 2,'-3'40'0,"-1"-1"0</inkml:trace>
  <inkml:trace contextRef="#ctx0" brushRef="#br0" timeOffset="564558.2654">7572 11626 35,'1'50'10,"4"-4"-5,-3-10-3,1-7-1,3-4-1,-1 1 0,5 4 0,-5 7 0,0 1 0,1 8 1,-5 0-1,-2-4 0,-2-3 0,2-5 0,-1-8-2,2-6 0,0 2-2,2 1 1,-1 0 2,3 4 1,-4 4-1,2-2 1,-2 5 0,-2-8 0,2-6 0,-1-7 0,-2-9-3,3-4-11</inkml:trace>
  <inkml:trace contextRef="#ctx0" brushRef="#br0" timeOffset="564741.398">7594 12439 44,'-4'16'19,"-2"-3"-3,4-1-4,-2-3-6,2-2-4,-1-2-7,3-5-8,0 0-13</inkml:trace>
  <inkml:trace contextRef="#ctx0" brushRef="#br0" timeOffset="565670.5174">7617 13099 27,'4'-5'15,"4"-2"-3,-7-1-1,-1-3-1,2 1 0,1-2 0,-3-5 1,0 2 1,0-2 2,0 3 4,-3 2 2,1 1 4,-3 4-3,0 1-4,5 6-1,-6-3-2,-3 3-3,-2 5 4,4 0-3,-2 4 1,0 6 3,-1 2 0,2 9-1,-1 4 1,0 5 1,0 4-1,1 4-1,4 2-5,0-2-1,10-2-1,-2-6-1,9-5-2,2-3-3,4-5 1,6-10-2,2-5 0,2-4-1,3-6-1,-4-6-1,-1-3-6,-4-1-2,-1-6 0,-4-8-1,1-7-1,-4-5 1,-3-4-1,-6-3 4,0-2 3,-12 3 2,0 4 2,-9 6 3,-3 6-2,-3 10 0,-6 2-1,-2 9-4,0 4-10,1 4-13,7 7-18,2-2-17,4-1-7</inkml:trace>
  <inkml:trace contextRef="#ctx0" brushRef="#br0" timeOffset="567534.085">5036 4157 31,'-3'-4'18,"-1"-1"-6,2 0 1,0 1-2,2 4-1,-5-2 3,0-3-2,0 0-2,0-2 4,1 3 1,0 5 3,-2-1-1,2-1 0,-3 2-3,0 5 0,0 1-6,0 0-3,-1-1-3,-1 10 0,3 0 1,-1 13-1,0 1-1,2 9 1,0 4-1,1 3 0,-3 2 1,5-2-1,4-1 2,3-3-1,-1-3 0,3-1 0,5-6 1,0-3 1,6-5-2,0-2 0,2-4 1,0-3-1,0-5-1,-3 0 1,-2-4 1,0 0 0,-1-2 2,0-8-2,2-4 0,2 4 1,-4-1-3,2-7 0,-1 5 2,2-4-2,-3 0 0,0-3 1,2-4 0,-3-3 0,-1-3-1,-1-3 2,-2-1-1,1-7-1,-3 4 1,-2-2-2,-2-3 0,-3 1 1,-3-1 2,-2 0-2,-2 1 1,-1-1-1,-5 4 1,0 7-1,-4 2 1,-2 9 0,2-1-1,-5 6-1,0 4 0,-2 7-1,-3 5 1,0 5-1,-2 5 0,2-3 1,2-2-26,1-1-21,4-2-2,2-2-28</inkml:trace>
  <inkml:trace contextRef="#ctx0" brushRef="#br0" timeOffset="569574.4722">5473 14163 21,'-5'-8'18,"0"0"-2,2-2-3,-1 0 0,-3-3 2,-1 4-1,0 0 3,-2 2 0,-2 4-3,-1 5 6,-7 6-5,-1 10 2,-4 16-2,-2 13-4,2 9 1,4 9-6,8 1-1,6-2-2,11-6 0,9-7 0,11-19 0,11-12-1,13-18-2,6-19 0,1-17-1,-3-15 0,-6-14 0,-9-18 0,-14-4 0,-15 2 1,-14 11 0,-4 15 0,-8 19-1,-6 17-1,3 21 0,1 18 0,5 17-14,9 10-30,16 9-17</inkml:trace>
  <inkml:trace contextRef="#ctx0" brushRef="#br0" timeOffset="570638.0567">6406 14151 13,'-12'-10'17,"2"3"-8,1-4-5,3 4-2,0 1-1,6 6 0,-5-3-1,0 8 0,5-1 1,-1 0-1,5-6 0,0-6 0,-1 3 0,3 5 0,-6 0-1,5 0 1,-5 0 1,0 0 2,0 0 0,1-5 0,-2 1-1,1 4-1,0-3-1,0 3 1,0 0 0,0 0 0,-2 3-1,2 1 0,-3 1 1,6-2 0,-3-3 3,0 0 0,0 0 1,0-3-2,0 3-2,0-5-1,0 1 1,2 1 0,-1-2-1,1 1 0,-2 0 1,0-3 3,-3 2 4,-2-1 5,2-1 4,-6 4 0,-7 6 1,-8 8-5,0 12-3,-10 15 1,3 13-2,-1 9-1,9 6-1,6-3-3,9-2-2,14-9-1,9-11 0,12-15-1,12-12 0,7-18-1,5-19-1,1-16-8,-4-19-5,-3-15 2,-12-5 7,-18 0 3,-10 4 2,-20 22 1,-7 16 1,-14 20 3,-4 22-1,2 13-3,5 12-1,15 10 0,13 3-20,17 2-34</inkml:trace>
  <inkml:trace contextRef="#ctx0" brushRef="#br0" timeOffset="571159.0968">7056 14129 18,'1'-17'24,"1"5"-3,-4 1 1,1 4 4,1 7 2,-7 6-1,-3 11-2,-1 11 1,-1 10-2,1 12-2,4 7-9,3 0-6,8-1-4,7-7-1,4-4-1,4-9-1,5-8-1,2-11 0,7-13-2,4-8-9,3-15-9,2-11-3,0-11 5,-6-9 6,-8-4 5,-13-6 5,-18 1 2,-15 8 2,-15 8 1,-9 14 13,-2 17-6,3 6-5,10 16-3,10 7-3,16 7-13,14 2-43</inkml:trace>
  <inkml:trace contextRef="#ctx0" brushRef="#br0" timeOffset="571758.6158">7883 14088 30,'-3'-24'17,"-2"5"2,-1 4 3,-4 10 0,-7 10 2,-3 15 8,2 18-4,2 11-1,6 11-11,10 7-6,10-5-4,10-6-4,11-10 0,7-11-2,5-20 0,6-23-3,3-12-11,0-26-13,-1-23 8,-5-15 9,-15-1 5,-11 15 3,-17 14 1,-20 21-2,-15 27-12,-7 19-15,-8 17-17</inkml:trace>
  <inkml:trace contextRef="#ctx0" brushRef="#br0" timeOffset="574159.003">5698 14950 27,'-5'-2'16,"1"2"-6,0-1-2,4 1-3,-5-4-1,5 4-2,0 0-1,0 0 1,0 0-1,0 0 7,8-4 5,4 4 2,10 2-1,12 2 3,11-1-6,13 5-4,16-13-2,26 1 0,21-2-3,15-2-2,6-2 1,8 0 0,3-2-1,5 1 0,-6 0 0,-7 4 0,-12-1 0,-13 2 1,-17 1-1,-6-2 0,-12 4-1,-7-2 1,-5 1 1,-1-4 0,1 4-1,-6 0 0,0-2 1,-6-1 0,-7 0-1,-2-3 0,-9 0 0,-7 0 0,-7 6 0,-8 0 0,-4-4 0,-6 10 0,-4 2 1,-2 0-1,-10-1 0,-2 0-2,-4 0 0,-3 4-15,-1-2-15,-5 0-26</inkml:trace>
  <inkml:trace contextRef="#ctx0" brushRef="#br0" timeOffset="575094.715">6356 15482 46,'-15'-7'20,"0"1"2,-3 6 0,-2 8-1,0 14 5,3 12-3,2 15-5,7 10-4,-1 4-4,15 1-3,5-5-3,7-7-1,5-11-1,3-9-1,6-14 0,2-16-2,3-15 0,-4-14 0,3-17-2,-3-8-4,-6-9 4,-9-2 0,-12-7 2,-14 7 0,-8 5 2,-11 14 0,-8 15-1,-6 19 0,-1 17 0,1 18-1,7 15 0,13 4-1,13 7-22,16 5-28</inkml:trace>
  <inkml:trace contextRef="#ctx0" brushRef="#br0" timeOffset="576046.5176">7272 15534 14,'3'-11'19,"-1"0"-6,-2-2-2,-3-2-1,-2 6 2,0-3 5,-7 4 2,-6 8 5,-5 8-1,-10 12 6,4 13 2,-5 10 1,7 12-4,8 9-8,7-1-9,11-2-4,12-4-3,12-10-2,12-13-3,8-13 1,7-16-2,4-19-4,-7-20-13,-3-15-7,-10-12-2,-10-3 8,-10-7 11,-16 6 5,-11 13 2,-10 12 3,-6 17-1,-5 17 4,-4 14-2,6 13-1,7 7-1,16 5-3,18 2-33,11 2-46</inkml:trace>
  <inkml:trace contextRef="#ctx0" brushRef="#br0" timeOffset="576742.9869">7956 15576 38,'1'-14'12,"2"0"-1,0-1 1,-9 1 3,3 0 2,0 6 8,-6 4 3,-5 10 2,-2 7 5,-6 9 0,-1 14-1,2 8-1,1 12-9,9 4-11,7 1-5,8-2-4,11-7-1,7-8-1,9-12-2,8-15-1,6-14-1,6-21-1,1-16-6,-1-12-1,-6-9 2,-9-4 3,-13-2 4,-14 5 0,-15 5 1,-14 10 0,-6 12-1,-3 9 0,1 8-14,4 9-30,2 6-23,2 0-11</inkml:trace>
  <inkml:trace contextRef="#ctx0" brushRef="#br0" timeOffset="577599.1689">6387 16334 39,'-72'13'25,"10"-2"2,8-4-8,20 1-8,19-4 18,35-2 19,47-11 10,42-5-17,35-2-19,31-4-12,23 0-7,6 3-2,-11 3-3,-17 2 0,-28 9-13,-33 6 7,-41 12 4,-43 11 3,-44 6 1,-43 11 0,-41 0 0,-29 4 0,-12-2-1,-2-6 2,6-5-1,14-3 0,22-7 2,26-8-2,28-4 2,32-6-1,28-8 0,29-4 0,24-4-2,18-3 2,12 3-1,4 3 1,-12 3-2,-16 8 2,-14 1-3,-17-1-1,-12 1 1,-12 0-35,-4 2-40</inkml:trace>
  <inkml:trace contextRef="#ctx0" brushRef="#br0" timeOffset="579023.4239">8673 15772 52,'-14'-11'24,"4"2"1,2 1-3,6 4 7,12-2 6,8 2-5,16-1-9,12 0-10,12 2-5,13 1-3,10 0-2,-4 4-2,-7-2 0,-11 0-1,-15-2-1,-16 5-12,-18-4-10,-17-6-2,-18 0 2,-12-1 9,-7-2 8,4 1 5,7 1 1,14-1 2,13 3 10,18-1 7,14 5 2,12 7-4,4 5-8,2 12-3,-2 7-4,-13 11-1,-7 14-19,-9 9-27</inkml:trace>
  <inkml:trace contextRef="#ctx0" brushRef="#br0" timeOffset="579287.5439">9825 15608 57,'3'-7'19,"-3"7"10,4 4 0,2 14-3,-2 14-9,0 11-8,7 13-5,-4 11-4,-3 8-10,2-1-29,-10-3-31</inkml:trace>
  <inkml:trace contextRef="#ctx0" brushRef="#br0" timeOffset="579782.1169">10180 15611 48,'12'-16'19,"-4"9"2,-2 7 1,-8 8-5,-3 10-7,-10 9-5,-5 10-2,-6 1-2,-6 4 0,-5-1-1,-1-9 0,3-8 0,1-12 0,9-13 0,6-14 0,15-11-1,11-4 1,14-4 0,11 3 2,7 7-2,1 8 0,2 9 1,1 11-2,-2 10 1,1 10 1,-6 7-2,-5 3 1,-6-1-1,-5-3 1,-5-6 0,-4-14 0,-5-16 0,0-20 1,-8-18-1,0-23 0,2-22 1,2-22-1,5-9 0,-1 9-1,5 20 0,1 27-1,2 35-20,2 25-35</inkml:trace>
  <inkml:trace contextRef="#ctx0" brushRef="#br0" timeOffset="580294.5738">10645 15670 47,'11'-21'45,"-3"-3"12,-1 4 2,-2 6 6,-2 3-2,-3 11-15,-8 10-24,-7 14-10,-6 14-8,-5 8-3,2 8-2,1 0-2,6 1-2,5-10-3,5-11-13,5-8 0,10-12 3,3-13 7,6-10 4,5-4 2,5-6 1,6-1 1,4 2 1,0 2-1,0 7 1,0 4-6,-2-1-3,1 5-3,-4-5-7,0-3 1,-4-8 1,-2-5 5,-6-11 6,-12-1 4,-16 2 2,-15 6 2,-15 10 28,-4 11 29,-2 10 9,13 8-5,10 4-1,25 5-13,22-3-25,31-4-13,17-6-39,14-6-73,3-8-82</inkml:trace>
  <inkml:trace contextRef="#ctx0" brushRef="#br0" timeOffset="585590.7782">3156 16123 56,'-13'-38'36,"3"-2"9,6 3 5,-2 7-4,8 11 2,7 14 9,3 27-3,1 23-17,-1 21-15,3 9-9,3 3-7,1-6-4,4-11 1,9-21 3,11-31-1,20-34-2,24-40-2,27-36 3,12-28 10,2-14 6,-7-3 2,-10 6 5,-15 11-8,-16 18-9,-19 26-3,-15 19-5,-14 21-11,-11 26-27,-9 21-45,-7 21-49,-5 9-31</inkml:trace>
  <inkml:trace contextRef="#ctx0" brushRef="#br0" timeOffset="622358.5346">684 14460 15,'0'0'15,"0"0"-4,0 0 2,2-6-1,2-1-3,1 4 0,0-2 3,0 0 0,0 1-1,-3-1-3,2 0 0,-4 5 0,6-5-1,-6 5-1,0 0-1,0-3 4,0 3-3,-7-5-3,4 0-2,-1-4 0,-4 3-1,-2 1 1,-3-1-2,-1 9 0,-5 0 2,-1 2-2,0 6 1,0 1 0,-3 3 0,2 0 0,4 2 0,3-4-1,0 0 1,3-1 0,5 1 0,1-2 0,-1-4 0,6 1 0,7-1 0,-3-1 0,5-2 0,4 0 2,6-1-3,5-2 2,5-1-2,2 5 1,2-1 0,-2 0 0,-1 3 0,-3 3 0,-3 2 0,-7 3 0,2-1 0,-6 6 0,-7 2 0,0 1 1,-12 2-1,-4 7 0,-7-4 1,-2 1-1,-7-2 0,0-5-1,-2-3 0,4-5 0,5-6-3,6-6-24,6-7-20</inkml:trace>
  <inkml:trace contextRef="#ctx0" brushRef="#br0" timeOffset="622950.8103">952 14538 22,'0'-5'22,"0"-2"-4,0 7 0,-3 8 0,-3 15 2,0 9 2,3 12-3,5 5-9,2-2-5,5-5-2,2-5-2,4-11-1,2-7-1,-1-14 0,2-9 0,-1-16-7,-2-10-4,0-9 4,1-1 4,-4 4 2,0 4 2,-4 5 1,2 15 5,-5 16 13,0 14 10,0 18 4,-4 17-1,5 18-13,-2 12-10,0 6-3,3-3-6,1-7-3,3-9-27,-3-18-35,4-16-27</inkml:trace>
  <inkml:trace contextRef="#ctx0" brushRef="#br0" timeOffset="623398.3354">1271 14596 58,'6'-9'28,"-6"5"-5,0 4 4,5 15-4,-2 9-9,3 11-6,0 6-4,-1 6-2,1 2-2,-2-3-1,1-5-1,0-7 0,1-12-6,2-16-3,-1-19 3,3-16 4,0-10 2,-2-8 2,4-4 1,5-4 1,-1 7 4,6 7 3,-5 15 2,2 13-2,-4 19-5,-1 18-2,-5 17-2,-3 16-2,-2 5-22,3 3-25</inkml:trace>
  <inkml:trace contextRef="#ctx0" brushRef="#br0" timeOffset="623910.264">1785 14525 29,'-4'-17'22,"2"4"-1,-3 0-4,0 7-2,1 8 5,-3 7 6,-4 12 8,-3 12 6,-3 13 5,2 14-6,0 4-3,2 4-13,7-4-10,-3-6-7,15-8-2,0-11-3,5-14 0,5-18-2,6-21-5,5-20-18,4-21-13,-1-11-6,2-17-7,-5-10 8,-1-9 18,-7-7 13,-4 7 6,-3 13 8,-7 14 19,-2 22 13,-6 26-4,-4 32 3,0 21-9,-3 27-12,6 18-5,4 16-6,4 14-3,7 8-6,2 3-29,4-6-30,1-17-3</inkml:trace>
  <inkml:trace contextRef="#ctx0" brushRef="#br0" timeOffset="624302.5565">2060 14727 31,'-7'-18'24,"11"0"1,3-5 6,10 2 6,4 2 0,5 5-10,1 8-3,2 9-6,-3 12-6,-3 11-6,-6 13-3,-2 7-1,-4 9-3,-7 6 1,-4-3-2,-4-4-1,-1-11 0,-3-17-8,-2-23 0,-1-22 5,2-19 4,4-13 1,6-10 1,8-3 0,6 3 0,3 9-3,8 5-25,-1 14-21,2 9 5</inkml:trace>
  <inkml:trace contextRef="#ctx0" brushRef="#br0" timeOffset="624694.204">2620 14704 57,'-15'-8'22,"-2"5"3,2 3 0,0 5-2,5 8 1,1 5 5,3 11-1,2 5 0,-1 8-1,10 5-11,-3-2-8,6-5-4,1-6-1,1-6-3,2-7-2,0-16 1,4-14-6,-2-16-14,-2-9-5,-4-9-1,-1-9 6,-9-3 10,-4-1 6,-6 5 5,-3 11 0,-8 9 2,0 15 7,0 14 1,1 12-4,4 14-3,3 6-2,5 3-3,5 9-4,5 3-49</inkml:trace>
  <inkml:trace contextRef="#ctx0" brushRef="#br0" timeOffset="626103.1574">2758 14729 35,'-3'-16'16,"10"-2"1,1-1 1,3 1 4,2 4-2,0 3 1,2 8 4,-3 11-5,3 11-8,-4 8-5,-1 9-3,-1 9-4,-1-1 1,-6 2-3,0-1 1,-4-9-1,2-13-10,-2-15-8,1-10 7,-2-18 6,6-9 5,0-10 0,2-2 3,2 0-1,3 4 1,1 2 1,-1 8 8,-2 8 3,2 8 7,0 7-1,-3 12-7,2 6-5,-1 2-4,2 3-1,1-5-2,-1-2 0,3-3 0,2-8-2,-1-7 0,2-6-1,2-5 0,-1 0 1,-2-3 3,0 3-1,-5 9 1,-2 4 2,-3 9 3,2 10 8,-5 6 2,-2 7-4,-2 9-5,0 8-4,-1 4-2,3 2-2,0 0-4,5-3-26,-2-10-28,0-9-9</inkml:trace>
  <inkml:trace contextRef="#ctx0" brushRef="#br0" timeOffset="626550.4581">3246 14921 37,'0'0'16,"0"0"-6,0 0-3,0 0 0,0 0 1,3 7 4,-3 6 1,1 4 7,1 1 1,2 2 0,2-4-1,-3-2-6,4 0-4,3-7-3,0-3-3,5-8-3,-1-9 0,4 1 0,-2-6-1,2-6-1,0-6 0,-1-7-1,0-4 0,-3-5-1,-3-9-7,-5-1 1,0 0 4,-12 8 2,2 12 3,-6 16 1,-2 16 3,1 17 17,-3 10 14,6 14 3,12 1-1,5 4-15,10-5-12,8-8-5,16-9-17,4-8-47,5-6-51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575.33655" units="1/cm"/>
          <inkml:channelProperty channel="Y" name="resolution" value="1575.33655" units="1/cm"/>
          <inkml:channelProperty channel="F" name="resolution" value="0" units="1/dev"/>
        </inkml:channelProperties>
      </inkml:inkSource>
      <inkml:timestamp xml:id="ts0" timeString="2017-04-26T07:51:15.9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4221 7099 32,'2'-4'21,"-2"4"-1,0 0-2,0 0-2,0 0-2,-5 5 2,1 1 1,1-2 0,-1-4-4,4 0-3,-4 2-4,4-2 2,6-2 3,5-5-2,7 4 0,2-2-4,3 3-2,6 1-1,0 2 0,5 5-1,-2 1 1,2-1-1,0-1 0,2-2 0,0 0 0,-1 3 2,3-4 1,-1 3-1,-1-1-2,0 0 0,0-3-1,-1 6 0,0-6 1,0 0 0,1-1-1,-1 0 0,-1 0 1,-2 0-2,1 2 1,2-1 0,-3-1 0,2 4 0,-2-2 0,-2-2-1,1 2 2,-1-6 0,4 0 0,-1 1 0,1 3 1,1-1-2,-3 0 0,-2 2 0,0 0 0,-3 1 0,0 1 0,2 1 1,2-2-1,-3-1 1,3-1-1,-1 4-1,-6 0 0,0 1 1,-4-1 0,-1 1 0,2-1 0,-1 1 0,-2-2 0,6-1 1,3-4 0,-2 1-1,1-1 0,-7 2 0,-1 0-1,-1 2 1,-4-2-1,-1 3 1,-1-1 0,2 4 0,1-5 0,1 1 1,0 0-1,2-1 0,0 1 0,-6 2 0,4 1-1,-4-4 1,3-1 0,-3 1 0,2-1 1,4-1-1,-1 1 1,0 0-1,-2 1-1,1-2 1,-5 2 0,-1-1-1,0 2 1,-1 1 0,4-1 0,-1-2 0,-2 2 0,5 0 0,-2-2 0,-6 3 0,3-1 0,-3 0 0,-2 1-2,3 1 2,-7-4 1,5 4-2,1-1 1,-3 1 0,3-4 0,0 2 1,-6-2 0,2 0-2,-2 0 2,6 3-1,-6-3-1,0 0 0,-3 5 2,3-1-1,0 3 1,-3 0 0,-2 4-1,-2 3 0,5 4 1,-4-1 0,-1 5-1,-1-2 1,4 0-1,-2-6 0,2 2 0,-1-4 0,2-3 0,3-2 1,0-2 1,0-5-1,0 0 0,-3 0 0,-3-3-1,0-1 1,-2-1 0,1 0-1,0 1-1,-2-1 2,0 2 1,-2-5-1,-1 6 0,1 0 0,-4 1-1,0 0 0,-2-5 2,-1 4 0,-3-5 3,3 4-1,-5-2 0,0-1 1,0 0 1,0 2-2,-1-1-1,0 5 0,1-2-2,0 2 0,-3-3 0,0 6 0,-3-9 0,0 4-2,-4 0 2,0 0-1,1 2 0,-2-2-1,0 4 2,2 2 0,0 1 1,4-2-1,-1-2 0,3-1 0,3 0 1,-2 1 0,-1 1-1,-4 0 0,0-1-1,3-1 6,-1 2-3,3-2-2,1 2 0,-1-2-1,4 0 1,0-2 1,2 0 0,-2-1-2,-1 1 3,3 1-5,-4 0 2,1 1-1,-3 0 1,2 0-1,-1 1 1,1-1 0,4 0 0,-2 0 0,4-1 2,-3-2-3,1 3 2,0-3 0,2 1 0,-2-4 1,2 1-2,-2-3 0,3 3-1,0 0 1,-4 2-1,6-1 2,-5-1-1,2 1 0,-3 2-1,-3-1 0,4 0 0,-4 2 2,0 1-1,-1 0 0,-1 1 0,1 2 0,-1-2 0,4-1 0,1 0 0,2 0-1,1 2 2,4-4-1,2 2 0,3 2 0,2-4 0,-5 1 0,4 1 1,1 0-1,-3 0 1,4-3-2,2 3 1,-3-1 0,2 1 1,-5 1-1,1-1 0,0 0-2,-1 0 2,2-1 0,0-3 0,1 4 1,1 0 0,2 0-1,-1 0 0,4 0-1,0 0 0,0 0 0,0 0 0,-4 4-1,4-4 1,-4 7 0,1-1 0,-1 6 1,0 0-1,1 6 1,-1 2 0,0 5 1,0 0 0,-2 1-1,1-2 0,-3 1-1,3-4 1,1-4 0,-3-3-1,7-3 2,-2-4 0,4-2-1,-2-5 1,5 3 0,-1-5-1,3 1 0,-2-4 0,3 4 0,1-3 1,3-1-1,3 0-1,-3 0 1,6 3 0,0-2 1,-1 3-2,3-2 0,3 3 1,0-2 0,5 2 0,1 0 0,1 5 0,0-2 0,-1-1 1,1 0-2,-2 0 1,0 1 0,-1 0 0,-2-3 0,1 1 0,-1 0 0,0 1 0,2-4-1,0 4 1,0-1 0,1-2 2,-1 1-2,2 0-1,-2 0 1,-2-2 0,-1 2 0,-1-1 0,-1 1 0,-1-1 0,0-2 0,0 6 0,-2-3 0,6-3 0,1 3 0,0 0 0,1-3 0,1 2 0,2-2 0,-1 1 0,5 0-1,-2 2 2,-2 2-1,0-2 0,-5 2-1,-1-2 1,-4 2 0,-1 0 0,1 1 0,1 0 1,0-2-2,1 0 2,-1-1-2,0 3 1,-2-3 0,-1 2 0,-3-2 2,-2 0-3,-2 0 1,0 2-1,-1 0 1,3-2 0,-2 1 0,3-1 1,2 0-1,-2-1 0,0 2 1,-2-2-2,1 2 1,-3 1 0,2 1 0,0-6 0,-1 3 0,2 3 0,-3-3 0,0 1 0,0 3-1,-2-3 1,-1 2-1,-2 0 1,2 1 0,1-4 1,-4 1-1,5-1 0,0 0 1,-1 0-1,2-1 0,-1 1 0,-2 1 0,0-1 0,0 0 0,2-1 0,-2 1 1,1-2-1,-1-1 0,3 1 0,-2-1 0,1 3-1,1 0 1,-2 0 0,-1-3-2,0 5 1,-1-1 0,2 4 2,-2-2 0,0 2-1,-1-2 0,1-2 0,1 2 0,-3 0 0,2-2 0,-3-1 0,3 0 1,-3 0-1,5 0 1,-3 1-1,2-1 1,-6-1-2,6 1 2,-2-1-1,-1-2 1,2-2 0,0-2-1,3 2-1,2-4 1,2-4 0,1 1 0,2 0-1,-6 3 2,-2 1-1,-1 3 2,-3-2-3,-1 1 3,-6 1-2,-3-1 0,1 1 0,-8 1 1,-4-3-1,-1 2 0,-6 2 2,-3-5-2,-4 5 1,-1-3-1,-2-2 0,-3-1 0,0 2-1,1-1 1,1 1 0,-2-3 0,1 3 2,0-3-4,0 4 3,-2 0-1,7-1 1,0 3-1,-1-3 1,1 2 0,-3 2-1,-2-1 1,0-2 1,-2 3-2,-1-5 1,-1 7 0,2-1-2,-3-1 1,-1 5 0,4-1-1,-4 2 1,3-2 0,1 5 1,2-4-1,2-3 2,2 1-2,2-7 1,1 7 0,6-4 3,-4 1-1,3 1-2,-1 0-1,1 2 1,-4 0-1,1 6 1,-5-2-1,-2 3 0,0-1 2,-2-2-1,3-3-1,2-2 1,3-1-1,0-2 1,3 4 1,-3-3-3,2-1 0,3 4 1,-2 0 0,1 3-1,1-2 1,1-1-1,2 1 1,1-1 1,4 0 0,2 0 0,1 2-1,4-2 0,1-2 0,2 2-1,-1-1 1,2 1 1,-1-1-2,-1 2 1,-2 0 0,0-1-1,1-1 1,-2 2 0,1-2 0,0 1 1,0-1 0,3-2 0,1 0-1,1 1 0,-1-3 1,4-2 0,0 1 0,-1 0-1,1-1-1,1 1 0,-1-2 1,0 3 0,2-1-1,3 1 1,-1 0-1,6 1 0,3-3 0,9 4 1,7-4-1,7 9 2,11 3-2,6 0 1,7-1 1,3 1-1,2 2 0,1-1-1,-2-3 0,-4 1 1,-5 1 0,-4-3 0,-3 1 1,-1-3-1,0 0 1,-5-1 0,-1-1-2,1-4 1,-1 3 1,-3-1-1,2-3-1,-2 5 1,-1-1-1,0 1 2,0-2-1,-3 7 0,0-2 0,0 1-1,0-1 1,3 3-1,-4 2 1,-4-5-1,-2 3 1,-6-2 0,-2-1 0,-5 0 1,-3 4-1,0-3 0,-4-1 0,4-1 0,-2 0 1,4 2-1,-2 0 0,1-1 0,1 1 0,-3 0-1,2 0 1,-4-2-1,0 1 1,-1 2 2,0-3-3,-1 0 1,-1 1 0,0 1 0,1-2 0,-1 2 0,-1-2 0,-4 0-1,5 0 2,0 0-1,-5 0-1,3 2 2,-3-2-2,4 2 2,-4-2 0,0 0 0,0 0 0,0 0 0,0 0-4,0 0-5,-7-4-69,-8-1-47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575.33655" units="1/cm"/>
          <inkml:channelProperty channel="Y" name="resolution" value="1575.33655" units="1/cm"/>
          <inkml:channelProperty channel="F" name="resolution" value="0" units="1/dev"/>
        </inkml:channelProperties>
      </inkml:inkSource>
      <inkml:timestamp xml:id="ts0" timeString="2017-04-26T07:47:38.05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4315 2655 74,'7'-20'30,"-3"-3"3,5 1-2,0 3 1,6 3-4,-1 3 1,-3 8-4,4 10 2,-3 4-5,-1 7-8,-7 9-7,-2 10-3,-8 8-1,-5 5-3,-8 5-3,-6 1 2,-1-4 0,-1-6 0,0-8 1,5-14-1,4-7-4,6-18 3,5-11 0,11-13 1,7-12 1,4-8 1,7-10 0,5-10-1,1-4 2,0 1-1,-2 0 0,-4 3 0,-11 5-2,-7 7 0,-15 7-3,-7 9 3,-5 9 0,-3 6 2,4 6 0,6 4-2,10 3 2,16-1 0,12 3 0,19 6 1,17 11 1,9 18 2,-1 12 2,-5 19-2,-9 20-3,-18 15-1,-13 11 0,-12 1-2,-10 1-3,-7-6 1,-3-11-13,-2-13-29,5-15-20,2-18-7,6-18-9</inkml:trace>
  <inkml:trace contextRef="#ctx0" brushRef="#br0" timeOffset="367.8849">5012 2405 75,'-10'-22'32,"-5"15"7,-7 20 2,-2 19 3,-2 18-3,4 16-9,5 9-11,4 7-10,7-2-4,10-7-3,3-9-1,6-12-1,7-15 1,4-16-1,2-19-1,5-21-10,2-26-13,-2-18-4,-6-21 1,-5-19 3,-10-9 11,-3 2 7,-14 15 10,-7 17 14,-10 23 10,-3 26-3,-10 22-8,-3 28-3,-1 19-8,9 15-5,11 13-7,12 6-42,12 4-56</inkml:trace>
  <inkml:trace contextRef="#ctx0" brushRef="#br0" timeOffset="759.7333">5375 2423 133,'19'-27'37,"-2"14"-7,-5 14 19,-5 20-6,-9 22-20,-8 17-11,-10 12-6,-10 5-4,-6-3 0,-2-4-3,-2-12 2,2-17 0,2-19-2,7-25-1,6-26 2,13-26 0,14-20 2,13-13 11,17-3 37,18 5 6,13 12-19,2 17-14,-6 20-4,-4 27-4,-14 32-6,-12 33-3,-14 25-4,-6 22-7,-5 7-29,-2 4-22,2-11-17,-1-13-22,4-16-9</inkml:trace>
  <inkml:trace contextRef="#ctx0" brushRef="#br0" timeOffset="1119.3316">5861 2969 51,'-8'25'29,"1"-2"-2,3-2-2,1-7 0,12-2 1,-4-9-2,4-8-8,3-10-8,7-17-4,0-16-2,-4-14-3,0-16-2,-9-12-5,-12-7 4,-3 1 3,-12 11 3,-1 10 14,-5 14 20,3 14 14,6 13-17,3 9-19,10 9-8,13 6 1,8 7-3,18 3-3,6 3-3,7 4-29,2 5-44,-3 8-30</inkml:trace>
  <inkml:trace contextRef="#ctx0" brushRef="#br0" timeOffset="1655.4188">6202 2489 58,'0'-30'27,"6"1"8,5 6-1,2 10-4,-3 11 8,1 21 1,-11 16-11,-11 17-12,-3 14-8,-12 9-3,-3 4-3,3-6-3,-1-5 1,5-10-1,3-8 0,5-8-1,5-12 0,6-7-1,6-16 1,4-7 1,10-9 0,4-10-2,10-5-4,2-8-10,7-7-4,6-5-9,0-5-4,0-8 4,1-6 4,-5-5 8,-7-5 7,-5 0 6,-5 4 3,-5 6 6,-3 12 6,-3 12 5,-3 13 0,-6 14 0,0 22 10,-2 20-1,-3 22 1,-1 23-9,-2 16-8,-1 11-6,0 3-9,-3-4-21,2-15-4,2-17 1,-1-19-16</inkml:trace>
  <inkml:trace contextRef="#ctx0" brushRef="#br0" timeOffset="1816.2092">6656 2127 204,'11'-38'66,"2"9"-22,0 5-22,3 7-10,3 7-14,3 12-47,-6 9-58</inkml:trace>
  <inkml:trace contextRef="#ctx0" brushRef="#br0" timeOffset="2280.0679">6890 2622 118,'-2'12'40,"-2"9"8,1 13-6,-1 12-6,-2 12-15,-5 8-11,-1 6-5,-6 1-3,0-6-2,-2-10-1,0-10-1,2-17-12,3-24-5,1-21 0,10-24 4,0-23 7,10-20 4,3-11 5,7-2 12,6 1 7,2 12-1,2 14 4,2 17-4,-1 22 1,2 17-1,0 26-3,-2 22-5,-3 22-4,-4 10-3,-3 10-3,1-3 0,-1-3-3,0-14 0,-3-9-1,-4-14-14,1-18-4,-5-23-9,-1-22-15,-6-22-18,-9-23-11</inkml:trace>
  <inkml:trace contextRef="#ctx0" brushRef="#br0" timeOffset="2408.7943">6958 2467 97,'-28'-41'61,"7"15"-8,10 15 15,11 11 11,20 3-12,18-3-27,15 2-19,8-7-15,5 0-53,-6-4-60,-7-6-34</inkml:trace>
  <inkml:trace contextRef="#ctx0" brushRef="#br0" timeOffset="3000.4833">6651 2421 14,'5'0'23,"-2"-5"-7,1 2-8,2-5-4,-3 1-2,1 1-1,1-2-1,1 4 0,0-5-3,-6 6-11</inkml:trace>
  <inkml:trace contextRef="#ctx0" brushRef="#br0" timeOffset="3656.0275">6553 2513 25,'0'0'17,"6"2"-4,1-7-2,0-4-2,4-3-5,1-3-1,0 0 1,-2-5-2,0 1 0,1 0-2,-4 1 0,-2-1 1,0 3-1,-2 2-1,-3-1 2,-3 5-1,-2 0 1,0 2-1,0 1 1,2 3 1,-2 1 2,-3 4-1,1 1-1,0 2-1,-2-3-1,1 2 2,-2 0-1,-1 1 0,-3 3 3,3-4-2,-4 2 5,2 2 5,1 3 0,0 2-1,3 2-3,2 3 0,2 5-2,11 2 2,0 4-2,2-1 1,1-2-3,5-4-2,-2-4 3,3-9 1,-1-8-2,3-10-3,1-9 0,-1-13-4,-5-8-16,-1-3-10,-6 2-6,-5 3 1,-6 10-10</inkml:trace>
  <inkml:trace contextRef="#ctx0" brushRef="#br0" timeOffset="10423.3932">3343 4671 49,'-4'4'27,"4"-4"-10,-1-7-7,6-9-5,-1-8-2,-1-4-1,0-2 4,-6 2 7,-3 4 14,-6 7-7,-8 13-5,-10 20 6,-6 21 6,-3 22-7,0 18-5,4 12-4,10 7-7,12 0-3,15-12-2,12-14-6,18-21-22,8-23-22,11-33-10,4-21-6</inkml:trace>
  <inkml:trace contextRef="#ctx0" brushRef="#br0" timeOffset="10743.1368">3512 4703 70,'-1'-44'38,"-5"10"5,-2 15-8,-3 13-17,-1 26-4,1 19 10,0 19-7,5 9-7,2 8-5,10-1-3,8-4-1,-1-12-2,6-10 1,9-21 0,4-22-2,5-25-12,0-24 0,-3-16 4,-7-11 5,-10-5 3,-12 2 2,-10 12 1,-14 12 1,-10 23 6,-4 20-3,-5 22-2,3 17-3,8 8-1,9 5-1,13 2-19,22-9-36,17-9-26</inkml:trace>
  <inkml:trace contextRef="#ctx0" brushRef="#br0" timeOffset="11367.932">4006 4616 65,'-7'-7'37,"-9"11"-6,-8 16 3,-4 15-1,-5 15-2,-1 12-11,6 4-10,4 6-3,8-4-4,4-12-2,9-8-1,3-17 1,8-14 1,8-29-1,8-22-1,9-21 0,4-20 0,0-20 0,7-9-1,-6-9 1,-3-1 1,-6 10 0,-6 15 2,-6 25 10,-7 17 2,-7 26-7,-12 31 0,-13 31 2,-8 30-1,-3 24-1,-2 13-4,5 1-2,4 0-2,12-6 0,10-10 0,11-14 0,4-18 0,12-20 0,6-19 0,6-17 0,5-25-2,3-17-11,2-15-9,-1-11-2,-4-9 4,-3-4 8,-9-2 7,-12 2 2,-7 14 3,-13 12 0,-6 14 8,-8 18 10,-5 23 3,-5 19 3,0 19-3,5 12-8,9 7-6,9 6-4,10-4-1,13-3-2,12-5-1,17-15-28,17-17-42,15-14-38</inkml:trace>
  <inkml:trace contextRef="#ctx0" brushRef="#br0" timeOffset="12304.0205">4712 4667 29,'-2'-8'19,"0"-1"-7,2 1-2,-1 3-1,1-2 1,0 7 5,0 0 4,0 0-1,-2 5-3,2 10 15,-1 18 1,-3 16-9,0 11-8,2 13-7,4-3-5,2 2 0,1-10-2,2-14-1,4-15 2,4-27-1,4-28 0,7-27-1,1-15 2,2-11-1,0-1-1,-1 9 1,-7 13 2,-5 18-6,-1 20 2,-2 21 0,-2 20 2,1 14 0,3 9-2,1 5 1,-2-4 1,1-6-1,0-7 0,-5-11-1,-1-16 1,0-21 1,2-17 0,-6-14-1,4-15 1,-1 0-1,0 2 2,0 5-1,-1 12 0,-3 8-2,0 12-10,1 10-6,-1 10-12,3 9-8,-1 4-3</inkml:trace>
  <inkml:trace contextRef="#ctx0" brushRef="#br0" timeOffset="12912.0375">5332 4855 50,'0'0'30,"-3"0"0,-7 4-1,-2 0-7,1 6-3,-1 15 6,-3 12 2,0 16-8,4 8-5,4 2-6,3-5-3,8-1-3,3-15-1,6-8 1,4-17 0,9-21-2,5-17 0,3-23-6,-4-18-7,-6-17 1,-7-8 3,-11 1 5,-14 8 4,-3 14 1,-7 14 8,-8 18 4,2 14-2,-1 18-6,3 12-3,11 11-2,7 5 0,19 4-2,13-4 1,14-5 0,9-7 1,5-6-1,4-4 2,-2-2-1,-4 3 0,-6-4 0,-6 8 0,-8 4 0,-5 9 1,-9 10-1,-10 5 1,-5 2-1,-10 3-1,-9-10 1,1-2 2,-5-15 0,-2-19-1,-1-21-1,10-21 0,10-16 0,16-11 0,14-4-1,11 3 0,8 4-7,2 12-23,3 12-6,1 11-18,-8 14 0</inkml:trace>
  <inkml:trace contextRef="#ctx0" brushRef="#br0" timeOffset="13495.817">6356 4681 32,'13'-14'22,"-2"-4"-2,0-1 1,-4 2 8,-1 3 0,-13 7 3,-10 14 0,-10 10 11,-11 21 3,-7 19-2,-6 16 2,5 13-12,5 1-17,7-3-8,15-8-5,7-9-2,14-18-1,9-19 0,10-22 0,11-28-8,12-28-12,7-24-6,9-25-3,5-28 2,5-28 6,-2-13 9,-3 2 6,-7 9 3,-13 18 4,-10 23 10,-13 23 19,-13 25 14,-14 32-15,-14 36-7,-13 35 7,-12 38-3,-5 34-11,6 20-8,12 15-7,19 4-27,18-4-62,23-9-48</inkml:trace>
  <inkml:trace contextRef="#ctx0" brushRef="#br0" timeOffset="15688.3414">7818 4693 31,'0'0'18,"4"-5"-3,-1-4 1,-1-3 1,2-13 3,4-1 4,-1-6 4,1 1 7,1 2 16,-5 8 11,0 10-5,-2 16-8,-8 34-4,-9 29-16,-2 23-15,-2 19-10,4 9-22,4 6-67,5-7-59</inkml:trace>
  <inkml:trace contextRef="#ctx0" brushRef="#br0" timeOffset="16279.2528">8285 4637 48,'5'-28'26,"-10"5"4,3 4 4,-9 14-1,-5 15-2,-8 24 7,-4 21-6,0 16-4,5 8-10,8 6-7,7-5-6,12-3-2,9-10-2,10-17-1,4-17 0,6-23-1,1-22-7,2-22-13,-3-21-5,-4-16 3,-6-18 8,-6-8 8,-11-2 4,-6 14 3,-8 14 1,-10 24 17,-7 25-2,-7 29 3,-8 27-9,2 19-3,10 15-6,11 7-4,23 2-34,11-4-46</inkml:trace>
  <inkml:trace contextRef="#ctx0" brushRef="#br0" timeOffset="16663.8928">8870 4616 75,'6'-26'37,"-12"11"0,-5 19-1,-10 15 6,-3 16-3,-3 23-10,0 12-5,0 7-10,8 5-5,4-3-6,9-9-1,6-10 0,6-13 1,9-19-1,3-19-1,3-23-3,5-18-6,-1-23-14,-1-13-3,-4-14 3,-5-10 10,-8-3 7,-4 6 3,-11 21 2,-6 22 94,-7 30-126,-7 27 21,-4 31 6,0 12 3,9 15-2,12 4-6,14-1-60</inkml:trace>
  <inkml:trace contextRef="#ctx0" brushRef="#br0" timeOffset="16967.4366">9261 4725 74,'0'0'22,"6"-7"12,7-6 6,7-4-4,7-3-3,2 1-4,-1 0-2,-7 9-2,-3 3 20,-4 19 18,-9 17 0,-10 19-11,-10 18-21,-6 21-13,0 8-10,7 8-13,7 2-61,11-4-71,6-1-41</inkml:trace>
  <inkml:trace contextRef="#ctx0" brushRef="#br0" timeOffset="18303.366">9937 4800 14,'-3'5'22,"3"-5"-4,-2 4-6,2-4-3,0 0 1,0 0 5,0 0 6,0 0 2,0 0-4,0-4-3,0-5-5,6-3-4,1-2-1,-1-4 0,-1-4 1,1-6 3,5 0 0,1-1 7,0 2 2,-2 7 2,1 3-3,-4 11 3,-2 19 7,-1 21-5,-10 23-10,-1 20-7,-1 12-5,-2 11-5,4 4-37,2-3-50,3-10-24</inkml:trace>
  <inkml:trace contextRef="#ctx0" brushRef="#br0" timeOffset="18727.7236">10321 4803 37,'0'0'18,"2"-8"-2,8-7 1,2-7 2,6-9 1,2-5-1,1 4 4,-1 1 1,-7 12 3,-2 9 4,-3 20 10,-12 23-4,-3 28-14,-3 20-10,-1 19-7,5 8-3,2 4-4,11-2-17,7-8-50,1-19-30</inkml:trace>
  <inkml:trace contextRef="#ctx0" brushRef="#br0" timeOffset="19711.765">11059 4709 10,'-2'-6'20,"1"3"-7,1-2-1,-4 1 0,2-1 2,2 5 1,-8-5 0,1-2 1,-5 8 4,-7 7 2,-3 0 3,-10 8 6,-4 13 6,-1 12-4,0 17-5,4 5 1,5 10-6,8 5-9,13-3-6,11-8-4,16-11-1,18-12 0,14-25-4,7-21-2,6-20 0,-2-23-12,-2-18 0,-15-12 4,-11-7 4,-17-4 3,-18 8 3,-18 13 1,-19 19-1,-11 20-2,-5 15-1,4 15-38,9 13-47</inkml:trace>
  <inkml:trace contextRef="#ctx0" brushRef="#br0" timeOffset="21319.055">12973 4732 50,'-4'-25'25,"4"6"-2,-4 10-7,4 14 6,-4 20 5,-2 24-7,3 22-8,-3 16-6,1 14-4,6-1-3,5-4 1,-1-12-5,0-15-21,2-24-8,1-25-4,3-26-7</inkml:trace>
  <inkml:trace contextRef="#ctx0" brushRef="#br0" timeOffset="21456.9321">13078 4957 49,'17'-71'31,"-5"16"-3,-1 19-8,-3 25 6,-3 27-9,-10 27-7,1 25-6,-6 21-4,1 12-5,-2 2-34,3-3-30</inkml:trace>
  <inkml:trace contextRef="#ctx0" brushRef="#br0" timeOffset="21951.0936">13345 4884 89,'21'-31'24,"-6"9"-4,-4 12 10,-5 16-2,-6 17-12,-5 14-8,-9 13-4,-7 8-3,-6 0-1,-4-1 0,3-9 0,-1-11 0,3-19-2,7-14 1,7-23-4,9-14 1,7-12 2,12 0 1,9 4 2,7 6-1,7 11-1,7 11 2,2 18-2,2 4 1,-1 14-1,-6 3 0,-6 2 0,-10-3 1,-10 0 0,-7-7 1,-9-11 0,-9-9-1,-5-10 2,-9-15-1,-5-9 0,-3-8 1,-5-3 2,-2 1 17,-4 7 6,6 10-8,-3 14-10,4 13-7,4 12-4,13 8-20,13 5-37,14-3-22</inkml:trace>
  <inkml:trace contextRef="#ctx0" brushRef="#br0" timeOffset="22056.4008">13824 4946 118,'45'0'49,"-15"2"-21,-8-4-16,-11 4-27,-8 2-64</inkml:trace>
  <inkml:trace contextRef="#ctx0" brushRef="#br0" timeOffset="22168.8656">13813 5217 215,'-13'30'110,"2"-10"-41,1-6-32,7-4-20,3-10-39,0 0-86</inkml:trace>
  <inkml:trace contextRef="#ctx0" brushRef="#br0" timeOffset="22639.8744">14705 4647 67,'11'-43'36,"-1"11"-6,2 13-1,0 19 10,-2 22-5,-8 25-14,-4 19-11,-4 16-7,-7 18-3,-5 6-33,-12-2-21,-3-8 0,-5-18-4</inkml:trace>
  <inkml:trace contextRef="#ctx0" brushRef="#br0" timeOffset="22879.7324">14620 4780 62,'49'-89'23,"5"7"-1,5 20-6,0 20-3,-1 22 3,-2 27-2,-6 22-4,-10 22-4,-13 19-3,-13 13-1,-21 13 0,-16 8-1,-13-2 0,-11-8 0,-8-14-1,-1-18-1,0-19 0,4-29-16,6-24-20,9-21-10</inkml:trace>
  <inkml:trace contextRef="#ctx0" brushRef="#br0" timeOffset="23095.9449">15215 4956 68,'15'4'38,"-7"11"5,-2 10-10,-10 10-11,2 12-9,-2 7-6,4 5-5,2 3-4,-4-5-20,-2-8-29,-1-13-21</inkml:trace>
  <inkml:trace contextRef="#ctx0" brushRef="#br0" timeOffset="23224.3724">15242 4727 88,'18'-66'23,"-8"18"-10,-1 19-8,1 20-4,3 20-9,0 16-31</inkml:trace>
  <inkml:trace contextRef="#ctx0" brushRef="#br0" timeOffset="23519.2776">15478 4916 43,'6'-7'22,"1"11"15,4 16 2,-1 18-8,5 11-11,2 11-9,0 4-5,0-4-3,1-7-1,-2-13-1,-4-8 0,3-23 0,1-13 0,1-26-1,1-20-3,2-22-25,1-11-12,-2 4-5</inkml:trace>
  <inkml:trace contextRef="#ctx0" brushRef="#br0" timeOffset="23688.1828">15889 4875 71,'3'41'42,"-2"3"5,5 8 1,-2 5-10,0 2-18,2 2-9,1-5-7,0-2-12,-3-7-50,-4-15-33</inkml:trace>
  <inkml:trace contextRef="#ctx0" brushRef="#br0" timeOffset="23824.5862">15991 4671 145,'5'-38'37,"1"7"-19,-3 11-11,4 12-6,3 13-36</inkml:trace>
  <inkml:trace contextRef="#ctx0" brushRef="#br0" timeOffset="24199.548">16357 5176 61,'10'-24'17,"-1"-12"-4,0-11-6,-10-8 2,-13-2 2,-15 3 10,-13 8 12,-8 10 16,-2 11 2,10 13-20,10 12-16,15 12-2,24 16-5,16 11-4,24 9 0,11 12-4,-2 6-3,-12 4 1,-18-3 1,-26-6-1,-25-8 3,-16-9-2,-11-17 0,-5-16-20,2-6-22,11-14-15,8-5-11</inkml:trace>
  <inkml:trace contextRef="#ctx0" brushRef="#br0" timeOffset="24711.9031">16572 5085 64,'14'-7'38,"-14"7"7,-14 12 12,-9 10 0,-6 14-7,2 7-17,5 7-15,9 0-8,10-7-5,6-2-2,10-14-3,4-12-2,8-17-15,5-16-14,4-20-3,-4-18 2,-3-19 12,-7-11 11,-8 2 5,-10 4 4,-10 18 21,-11 16 3,-5 19 3,0 19-3,-1 14-12,13 16-7,16 9 1,14 7-4,19 4-4,8 1-18,8-2-6,-4-4 10,0-1 8,-5 0 5,-8-7 2,-7 2 4,-7 1 8,-11 2 3,-7 7-2,-8 3-6,-12-3-1,-2-3-3,-7-6-1,-1-13 1,0-11 0,5-31-2,7-20 1,10-29 0,17-20-2,18-10-10,13-2-33,25 6-29</inkml:trace>
  <inkml:trace contextRef="#ctx0" brushRef="#br0" timeOffset="25975.9334">18444 4809 27,'-3'3'28,"3"-3"-5,0 0-2,6-7-3,2-8 1,4-7 4,5-9 1,3-4 5,-3 0 7,-2 7 14,-2 6 8,-4 14-14</inkml:trace>
  <inkml:trace contextRef="#ctx0" brushRef="#br0" timeOffset="26511.3314">19123 4803 52,'1'-30'40,"-5"0"10,0 9 9,-8 2 2,-6 16-6,-9 10 3,-5 20 0,-9 19 1,2 15 0,-2 14-10,7 9-19,9 1-13,9-3-8,11-11-3,16-10-3,6-20-7,11-18-11,8-23-13,4-21-6,1-24 1,-2-17 4,-5-15 14,-7-8 6,-6-4 5,-13 5 2,-11 11 3,-6 16 6,-11 19-1,-9 26-4,-5 22-1,0 18 0,2 12-7,9 12-36,13 3-71,10 2-28</inkml:trace>
  <inkml:trace contextRef="#ctx0" brushRef="#br0" timeOffset="27175.9606">18628 4741 17,'0'-11'26,"0"-4"-4,2 0-2,0-2 4,0 5 7,-2 0 3,0 10-5,0 4 6,-4 16 18,-1 16-5,-3 18-6,-6 16-13,-1 14-10,0 5-9,3 8-6,4-1 0,2-9-5,-2-7-3,12-13-8,0-15-25,2-13-15,-1-13-10,5-16-11,5-14-7</inkml:trace>
  <inkml:trace contextRef="#ctx0" brushRef="#br0" timeOffset="27967.403">19423 5017 57,'-6'-10'16,"12"-9"0,-1-7 3,5-11-1,6-9 1,0-4 5,1 3 8,-5 10 14,-1 7 11,-8 15-8,-6 20-13,-9 27 3,-7 23-10,-2 23-13,2 14-8,7 15-8,5 6-18,2 0-61,10-9-49</inkml:trace>
  <inkml:trace contextRef="#ctx0" brushRef="#br0" timeOffset="28543.4252">19782 5000 44,'-5'-12'31,"10"-5"3,2-9-1,10-8-3,6-4 2,6-2 3,-2-1 3,-2 10 3,-1 6-4,-10 14 3,-5 23 29,-5 28-9,-9 28-26,-5 27-14,2 18-15,-2 12-59,4 7-101</inkml:trace>
  <inkml:trace contextRef="#ctx0" brushRef="#br0" timeOffset="29528.7453">18640 4622 45,'0'-4'24,"0"4"-7,0 0-8,-8 15-6,4 13-1,-2 14-1,1 18 0,-1 10-16</inkml:trace>
  <inkml:trace contextRef="#ctx0" brushRef="#br0" timeOffset="71199.8077">1603 7011 53,'0'0'18,"4"0"-3,-4 0-1,0 0 0,3-8-2,2-6-2,-2-5-3,3-5-4,3 0 0,-5 1 2,2 2 2,-1 7 3,0 3 1,-5 11 0,5 13 15,1 18 3,0 18-3,-1 11-8,1 8-8,-3 2-4,1-1-2,1-3-3,-1-5-3,0-1-2,0-5-7,2-3-22,-1-6-17,-1-9-6,1-6-2</inkml:trace>
  <inkml:trace contextRef="#ctx0" brushRef="#br0" timeOffset="72423.5757">1989 7081 28,'-2'5'20,"4"2"-4,-4-3-5,4-1-1,-2-3 3,0 0 2,0 3 2,0-3-3,2-4-5,1-5-5,1-2-1,-1-3-2,2-2 0,1-5-1,-3 1 0,3-1 4,0-1 0,-1 1 1,-1 1-1,0 0-1,2 3-1,-6 1 0,0 1-1,3 5 0,-2 0-1,-1 2 2,1 3 1,-1 5-2,0-3 1,0 3-1,0 0 0,0 0 0,0 0 0,0 3-1,0-1 0,0 7 2,0 1 0,2 5-1,-2 5 2,2 8 1,-2 9-1,2 6-1,2 5 0,-1 3 0,1 3-1,4 3-1,-5-4 0,2-3 1,1-5-1,-1-8 0,2-4 0,-5-9 0,1-8 1,-2-3 0,1-6 0,0-1-1,-2-6 1,3-6-1,-3 1 1,0-1-1,2 0 0,-2 2 0,2 0 1,-2 4-2,0 0 2,0 0 0,0 0-2,0 0 2,0 0 0,0 0-2,0 0 0,0 0 0,-4-4-2,4 1-8,-3-3-30,-2 1-17</inkml:trace>
  <inkml:trace contextRef="#ctx0" brushRef="#br0" timeOffset="73318.9871">2068 6942 15,'0'-9'22,"0"3"-7,0 0-3,-1 1 0,1 5-1,0-7 0,0 7-4,0 0-1,0 0-1,0 0-1,0 0 2,5 10 0,-1 2 1,-1 3 1,-1 4 2,0 5-1,2 6 1,-3-2 1,1 3-1,-1 1-3,3 2 1,-4 3 3,2 2-1,-2 0-2,2 1-2,1-1-3,-1 0-1,2-4-1,3-2 0,-3-3 0,3-3 0,3-4-1,-2-2 0,1-3 0,1-4 0,1-3 0,3-1 1,-3-1 1,-2-4 0,1-4 1,3-7-2,2 1 0,-1-4 0,0-6-1,0-2 0,2-4 2,-4-5-2,-1-4 0,-2-5 1,-3-3 0,-2 1-1,2-2 0,-8 2 2,1-1-3,-2 4 1,-5-1 1,4-1-1,-1 0 1,-5 1 0,-1-1-1,-4 6 0,-2 3 0,-1 5 2,-3 8-1,-1-2 0,-5 9 0,0 3-1,-2 10 0,1 3 0,1 4-1,3 2 0,3 7 0,4 1-2,8 3 0,5 5-15,14 3-31,5 0-20</inkml:trace>
  <inkml:trace contextRef="#ctx0" brushRef="#br0" timeOffset="73935.8071">2605 7161 35,'3'9'16,"-2"-1"-6,4-3 0,-5-5 2,5 2 0,2-6-1,-1-7-4,6-3-2,-2-8-3,1-6-2,3 3 3,-3 3 5,-3 3 4,-1 10 2,0 3 2,-2 18 5,-4 13 3,-1 16-9,-4 10-3,3 11-5,1 4-4,4 1-2,1-4-2,1-5-2,-2-9-24,4-6-23,-1-6-11</inkml:trace>
  <inkml:trace contextRef="#ctx0" brushRef="#br0" timeOffset="74335.2754">3005 7157 42,'0'9'20,"3"0"-9,-1-1-3,1-3 1,-3-5 3,8-5-1,3-6-6,2-5-2,1-9-2,0-3 1,-2-1-2,4-2 5,-2 3 5,-4 7 6,-1 9-1,0 15 13,-3 15 7,-2 19-11,2 16-7,-6 15-7,1 11-5,5 6-3,-1 2-3,1-1-12,0-7-28,4-13-28</inkml:trace>
  <inkml:trace contextRef="#ctx0" brushRef="#br0" timeOffset="74847.9601">3598 6689 43,'-7'-5'21,"3"-2"-6,4 7 2,11 7 7,5 5 2,10 12 1,7 6-2,5 8-8,4 13-6,-3 9-6,-4 11 0,-9 6 0,-7 8-2,-15 7-1,-16 0-2,-10-1 1,-13 0 0,-5-7-1,-5-9 0,4-15 0,1-16 0,7-17-16,5-18-28,1-20-20</inkml:trace>
  <inkml:trace contextRef="#ctx0" brushRef="#br0" timeOffset="76199.3133">3628 6795 33,'0'0'17,"0"0"-2,0-2-2,6-5-4,-4 3-2,5 0-2,2-3 2,2 7 1,0 0 1,4 1 1,2 2 0,0-3-3,3 3-1,4-1 4,-2 2-3,7-2-4,-3-2 0,0 2 0,3 3-1,-1 1 0,1-6 1,-1 6 5,5-5-3,1 3-1,3-4-1,1 0-1,-1-2-2,2 0 0,-3 6 0,1-4 0,-4 4 2,-2 2 0,-3-1 0,-1-5 1,1 3 1,-3 1 0,5 0 0,-2-1-2,3-1 1,1-1-2,2-2 0,0 2-1,0 3 0,-2-3 1,-1-1-1,-1 2 1,2 1-1,1-6 1,0 1-2,2-1 2,2-2-1,0 2 1,-3 1-1,-1 4 0,-3 1-1,1-1 0,-4-2 1,0-2 1,5 2-1,0-3 0,4 3 0,2-7 0,4 3 0,-1 4 0,1 0 0,-4 0 0,-1 3-1,-2-3 1,2-3 0,-1 1 0,-2-1 1,2 0-1,0 0 1,-4 4-2,3-4 1,-4 3 0,3 2-1,0-1 13,4-1-1,2-1-6,2-5-2,-1 1-1,4 1-2,-4 3 0,4 1 1,1 1 0,0 0 1,0 4 0,-4-2 0,3-1-1,6-2 1,-2-2-2,0 0 1,2 1 0,1-1-1,-4-2 0,-3 3 0,-4-2 1,-2 1-1,-5 2 0,-2 5 0,-1-5-1,-1-3 1,-2 6 0,-1-3 1,0 1-1,1-2 2,0-2 3,-2 1-1,-1 0-2,-1 4-2,-3-4 2,-4 4-2,-1-4-1,-1 2 2,2-5-2,-3 5 2,3 0 0,-1 2-1,0-4 1,2 0-2,-2-2 1,0 4-1,1 0 2,-2 2-1,-1 0 0,-1-4 0,-3 2 0,0 4-1,-5-4-1,0 0-2,-5 0 1,6 5-10,-6-5-11,5 4-9,-7 0-13,-4 3-15</inkml:trace>
  <inkml:trace contextRef="#ctx0" brushRef="#br0" timeOffset="90463.0274">4254 7232 50,'2'8'16,"0"-5"-4,-2-3-5,5-11-2,2-5 0,3-3 0,1-6 3,-3-1 3,3 5 2,-3 6 2,-1 2 2,-2 11 7,0 17 13,-11 15-6,2 20-9,-3 10-11,3 11-6,-2 3-2,12-1-2,-2-2-5,3-8-17,5-11-42,1-16-23</inkml:trace>
  <inkml:trace contextRef="#ctx0" brushRef="#br0" timeOffset="91447.2064">4841 7200 16,'0'-5'19,"1"2"-7,-1-3-2,0 6-1,2-3 1,-2 3 2,0-5 2,0 5 2,0 0-1,0 0 1,-3 1 0,0 3 0,-4-1 1,-3 3 1,-1 1 0,2 4-6,-1 3 3,-3 5-3,0 3-1,1 2-1,1 5-2,2 2-1,1 2-2,2 0-2,2-2-1,11 1-1,-2 1 1,4-3-1,4-1 1,1-5-2,5-4 0,-1-2 2,2-4 0,-2-6-1,1-5 0,1-9 1,-1-6-2,0-8 0,-1-7 0,-1-5-2,-1-6 1,-4-3 0,-1-5 1,-5 0 1,-4 0-1,-6 3 1,-2 4 0,-8 7-2,0 7 0,-6 7-2,-2 11 1,-4 13 0,-2 4 0,4 5-2,2 6-24,5 4-22,6 1-16,6-4-18</inkml:trace>
  <inkml:trace contextRef="#ctx0" brushRef="#br0" timeOffset="92823.4857">5484 7263 5,'3'-5'15,"6"-3"1,-4 1-4,0-2 1,-4 2 3,1-2 1,-2 4-1,-2 2-4,2 3 0,0 0-2,-3-8-1,0 8 2,-4 5 4,-3 1 2,-1 3 0,-2 3-1,0 4 0,-1 6-2,-1 2-1,2 3-4,2 3-2,3 0-3,0 2-1,1-1-1,9 1-1,3 0 0,0-3-1,5-1 1,1 1 0,5-6-1,0-5 2,4-4-1,-1-5 0,2-4 0,4-5 2,-2-5-2,3-7 0,-2-4-4,0-8 3,-2-5-1,-2-5-2,-4-9 2,-1-4-1,-5-5 1,-3 2 1,-4 4 0,-9 4 1,1 11 0,-10 8-2,-7 14 1,-5 13 1,-7 12-1,-2 7-1,4 4-1,7 3-1,6 4-26,9-2-35,15-5-22</inkml:trace>
  <inkml:trace contextRef="#ctx0" brushRef="#br0" timeOffset="93535.1149">6094 7336 28,'2'7'14,"0"0"-4,4-3 2,-5 3 0,-1-7 2,5 1 2,2-9-5,1 4-4,-1-6-2,3-3 1,-2-1-1,1-3-2,1 2 0,0-3 1,-3-2 1,3 4 2,2-5-2,-3 5 0,-1 4 0,-3 0 2,1 7 2,-6 5 3,6 11 1,-7 9-3,-1 8 6,4 8 2,-1 4 3,3 4-8,3 5-5,-1-3-4,-2 0-2,1 0-1,4-3-1,-3-6-1,4-5-1,-2-4-4,0-9-22,1-6-16,1-6-15,-2-15-10</inkml:trace>
  <inkml:trace contextRef="#ctx0" brushRef="#br0" timeOffset="94527.3159">6915 7315 24,'-3'5'21,"6"-2"-8,-3-3-4,0 0 1,0 0 2,5-10-2,3-4-4,0-6 0,2-1 3,0-3 0,0 5 2,-1 3 3,-3 7 0,0 4 7,0 15 12,-3 10 3,2 14 1,1 8-9,-2 7-13,-3 4-7,2-1-4,2-2-1,-1 0-6,0-5 0,0-2-20,0-2-27,3-2-25,-3-8-5</inkml:trace>
  <inkml:trace contextRef="#ctx0" brushRef="#br0" timeOffset="95271.2597">7685 7307 44,'-2'8'22,"2"-5"-3,2 2-4,1-1-3,-3-4-1,6 4 1,1-8-5,4-5-2,-1-2-2,1-3-2,2-4-1,0 2 1,-3 0 1,-1 2 3,-1 7 3,-3 1 4,0 8 8,2 8 7,-9 7-3,-3 12-6,-1 8-7,0 6-4,0 6-4,4 5-1,-1 0-3,3-1-2,-2-4-11,0-2-20,0-5-19,2-9-4</inkml:trace>
  <inkml:trace contextRef="#ctx0" brushRef="#br0" timeOffset="96135.7399">8523 7258 32,'-3'-11'23,"-5"0"-1,3 3 0,-5 2-1,-5-1 5,-4 14 4,-6 0 4,-5 9 1,2 9-4,-1 9-3,3 7 0,-1 5-3,8 6-6,7 1-10,6 0-2,9-3-4,6-3-1,8-10-2,6-9-1,4-10 0,6-10-3,2-16-17,8-10-5,0-7 5,-2-4 1,-1-9 7,-5 1 5,-6-2 6,-10-1 0,-11 3 2,-11 0 0,-6 6 0,-7 3 0,-7 5 0,3 4-2,0 11-15,-1 3-47,2 1-25</inkml:trace>
  <inkml:trace contextRef="#ctx0" brushRef="#br0" timeOffset="97791.7597">7166 6771 25,'4'7'12,"-1"-1"-3,5-2-2,2 1 2,3 0-2,0 2-3,0-4 3,2-3 0,-1 0 1,1 0-1,1-2-1,0 2 0,2 0-1,-3-6 1,3 4 0,-2 3-1,-2-2-2,2 1 0,-6 1 0,2-1-2,-1 0-1,2 1 3,4 2 1,1-1-1,-1-1-1,6 1 1,-1-5-1,5 1 0,4-2-1,0 3 0,-1-2-1,0-1 0,0-1 0,-4 5 0,-1-4 0,-2 6 0,-4 0 0,-1-4 0,-2 4 1,1-2-1,2 0 1,-3 0-2,4 0 2,-1 5-1,2-5 0,2-5 0,1 3 0,1-2 0,3 1 0,2 1 1,2-2-1,0 0 1,-3 3-1,2-2 1,-7 3 1,1-1 3,-7 1 1,3 0 0,-2-1 0,1-1 0,1 0-3,0-1-3,0-1 1,0 4 0,1 0 0,-1 2 2,1-2 2,4-4-3,-3 1 0,3-2-1,-1 4 0,-4 2-1,-3-1 3,-1 0 2,-1 2-2,-3-4 0,1 4 0,2-4-1,1-1 1,1-1-2,2-1-1,0 2 1,0-1-1,0 3 0,-2-1-2,-4 4 3,0-2-1,-2-2 1,-1 4 1,1-2 2,4 0-2,-5-5 1,2 3-1,-1 2 1,-6 0-1,4-2 0,-6 6-1,-4-4 1,6-2 0,2 4-2,-2 1 1,0-3-1,2 0 1,-1 0 0,-1 2 0,0-2-1,-2 0 1,2 0-2,-1 1 1,-5-1 1,4 2-1,-4-2-1,5 0 1,-5 0-2,0 0-1,0 0-31,-2-8-39</inkml:trace>
  <inkml:trace contextRef="#ctx0" brushRef="#br0" timeOffset="122735.4857">4212 6153 49,'-1'4'31,"1"-4"-7,0 0 2,0 0 4,0 0 4,3-4 8,1 0 7,1 0 1,-1 0-9,1-9-10,1-4-8,-5-2-8,3-3-5,0-3-6,-1 2-1,0 5-1,-2-3-1,1 9 0,0 2 0,0 3 0,-2 7-2,0 0 0,1 7 1,-1 9 0,0 7 1,-1 9 1,-1 6 1,-2 5 0,3 3-1,-2-2-1,6-3-1,-3-3 0,0-1 0,3-6 0,-3-4 0,0-3 0,2-3 0,-2-3 0,2-4 0,-1-4 0,-1 0 1,0-3 0,2-2-1,0-2 0,-2 1 0,0-4-1,0 4 1,0-4-2,5 6 2,-5-3 0,0-1 0,0 3 0,0-5-1,0 0 2,0 0 0,3 2-1,-3 3 0,0-1 0,2-1 0,-2-3 1,0 4-1,0-4-1,0 3 0,0 0 2,0-3-2,0 0-1,0 0 1,1 4 0,-1-4-1,0 0-1,0 0 1,0 0-3,0 0-2,0 0 2,0 0 2,2 4 1,-2-4-1,0 0-1,2 6 2,-2-1-1,0-2-1,0-3-1,0 0-2,0 0 0,0 0 1,0 0 1,0 0 0,0 0 0,0 0 0,0 0-1,0 0-4,0 0-4,0 0-4,0 0-1,0 0-5,6-5-3,-6 5-4,0 0-7,5-5-6,-8-1-10</inkml:trace>
  <inkml:trace contextRef="#ctx0" brushRef="#br0" timeOffset="124038.9941">4343 8232 61,'0'0'20,"-2"-6"-2,5-6-2,5-3-2,-1-5-1,1 4 3,0 1 3,1 6 2,-5 1 5,-4 8-1,6 12 9,-12 15 4,2 14-7,-1 14-9,-1 8-10,-3 1-6,4 6-3,2 3-5,-3-6-35,10-11-41,1-13-25</inkml:trace>
  <inkml:trace contextRef="#ctx0" brushRef="#br0" timeOffset="124759.0675">4836 8207 38,'5'-12'21,"-2"-4"0,-1 5 3,-2-1 0,-2 2-2,-1 4-4,0-1-3,-3 14-1,-1 1 3,-6 8 3,-1 7 2,-4 8 4,0 4-2,1 5-4,1 4-3,5 2-2,3 1-7,3-1-2,10-5-2,7-7-1,4-8-1,6-9 0,7-10 0,3-12-1,3-7-6,0-12-7,-1-5-5,-6-12 0,-3-3 1,-8-6 5,-10-4 3,-7 1 4,-7 1 2,-6 6 2,-4 11 3,-4 12-2,-2 19 1,0 14-2,1 8 0,3 11 0,4 6-7,5 4-28,6 0-26,9-2-21</inkml:trace>
  <inkml:trace contextRef="#ctx0" brushRef="#br0" timeOffset="133399.2321">5484 8283 28,'-5'6'21,"1"-2"-4,4-4-1,0 0 3,-3 1 4,3-1 6,1-5 1,3-5-8,2-7-7,2 0-5,3-2-2,1 0 0,-5 7 3,-3 2 3,3 11 7,-5 12 19,-4 16 1,-8 10-14,-1 14-11,2 5-7,3 4-7,1 1-6,10-4-44,-3-7-41,4-14-23</inkml:trace>
  <inkml:trace contextRef="#ctx0" brushRef="#br0" timeOffset="134207.2998">6094 8320 31,'0'0'23,"-3"3"-3,3-3-2,0 0 1,0 0-1,0 0 3,5-3-3,0-5-5,1-5-5,3-4-5,3-4 0,-3-4-2,4-3 0,-4 6 3,1 4 7,-6 3 5,3 3 1,-7 12 3,6 9 9,-8 11 0,-1 14-4,1 8-5,0 8-5,-2 3-7,4 3-3,6-3-1,-4 0-5,3-4-1,1-6-3,1-7-20,-1-8-8,0-5-2,-3-3-5,1 0-6,0-2-6,-7-6-8</inkml:trace>
  <inkml:trace contextRef="#ctx0" brushRef="#br0" timeOffset="135855.2243">4343 8998 12,'0'0'22,"0"0"-5,0 0-6,-4 6-4,4-6-4,0 0 3,4 2 2,3-1-1,6 2-3,3-3-3,4 5 1,3-1-1,2 1 0,5-5-1,2 5 0,4-5 0,-1 3-1,2-1 1,0-2 0,-2-2 1,-2-1-2,0 1 1,-4-1 0,2 3 0,-4-2 0,3 2 1,-3-3-1,-1 1-1,2 2 0,-1-5 1,-2 3 1,3 2-1,-2 2 0,-3 1 0,-2-1 1,1-2-1,-4 2 0,0 3 0,2-5-1,0 0 1,3 0 0,0 0 0,3 3 0,-3-3 0,-1 2 0,-1 1 0,0 1 1,2-1-1,-2 3 1,3-6-2,4-2 1,-1 2 0,-1 0 0,4 0 0,-5-2 0,-2 2 0,1 4-1,-5-2 1,4 2 0,-1-2 0,-3 1 1,4-1-1,-1 0 0,0-1 0,0 1 0,-3-2 0,4 0 0,-4 2 0,-2 1 0,0-2 1,0 3 0,0-4 2,-2-2 1,4 0-1,-2-2-1,4 4-2,-1-2 1,-2 0-1,-1-1 0,0 1 0,-2-1 0,-5 3 0,3 0 0,0 0 0,0-2 0,-1 2 0,3 0 0,0 0 0,0 0 0,-1 0 0,-3 0 1,-1 2 0,0 1 1,-4-6-1,3 3 3,0 0-2,-1 0 0,-2-2 0,2 2-2,1 2 0,-3-4 1,1 4-1,-3-2 1,3 3-1,-2-3 0,0-5 1,1 5-1,0 0 1,-1 0 0,-5 0-2,0 0 0,0 0-2,4-4-12,-4 4-18</inkml:trace>
  <inkml:trace contextRef="#ctx0" brushRef="#br0" timeOffset="138471.9133">4839 9508 17,'0'0'25,"3"-7"-5,-3 7-1,8-5-1,-5-2-2,-3 2 0,0-3 2,0 8 2,0-4 1,0-1 2,-3-1 1,3 2-1,-1-1 0,1 5 1,-3-4-3,3 4 1,0 0 2,0 0-4,0 0-5,-5 2-6,-3 3-1,2 1-2,-4 5-3,1 6 5,1 6-3,-3 4 1,2 7 0,1 3 0,3 4-4,0 2 2,0-1 0,10 1-1,-2-3 0,4-2-1,3-2 0,3-5 2,4-4-2,3-5-1,1-4 2,2-5-2,0-8 2,0-7-2,1-8 1,-3-6-2,0-9-4,-5-9-2,-3-10-2,-3-7 1,-1-7-2,-3-3 4,-11 1 3,1 4 1,-7 10 1,-6 6 1,-6 14 1,-8 9-1,-5 15 0,1 15-1,-3 6-1,8 8-4,7 2-29,9 0-37,9 0-34,10-7-18</inkml:trace>
  <inkml:trace contextRef="#ctx0" brushRef="#br0" timeOffset="139311.3809">5485 9627 45,'-6'12'25,"4"2"1,0 0-2,2-1-3,4-6-1,0 0 3,-4-7 2,8-9-9,3-9-8,2-10-3,1 1-2,-1-4-2,0 2-1,-2 5 4,1 2 10,-6 5 7,3 6 0,-6 4-2,-3 7 4,6 15 17,-4 16 1,-6 16-9,2 11-12,4 5-9,0 5-5,4-6-4,1-1-4,-3-10-26,2-8-31,1-6-26,-1-6-7,-2-9 12,-1-4 5</inkml:trace>
  <inkml:trace contextRef="#ctx0" brushRef="#br0" timeOffset="140367.6438">6202 9517 21,'3'-7'26,"0"1"-6,-6 1 0,0-1 0,3 2 0,-3-1 2,1 1 5,2 4 0,0 0-4,-5 0-4,-3 6 0,1-1 5,-3 7-1,-1 2-1,-2 5-2,2 4 0,-1 3-2,-1 4-3,4 4-3,-1 2-3,3 1-2,2 1-1,2-1 0,11 1 0,-2-3 0,3-3-2,4-3 0,6-4-3,0-4 1,4-4 0,1-2-2,4-6 1,-2-6 0,3-1-1,-3-6 0,3-6-3,-1-6-2,-1-7-2,1 2-2,-4-6 2,-1-1 2,-5 0 1,-1 2 2,-1-3 1,-4 1 0,-7-4 0,-5-7 3,-5-1-3,-5-8-1,-10-3 0,-3 1 2,-7 11 0,-3 7 0,-2 11-1,-3 14-1,-1 14 0,1 12-11,7 5-38,5 6-33,8-2-17</inkml:trace>
  <inkml:trace contextRef="#ctx0" brushRef="#br0" timeOffset="141295.7303">7065 8015 100,'0'0'43,"5"5"-11,2 2-12,-3 1-10,0 4-5,-2 6-4,-1 7-14,-4 7-28,-5 5-15</inkml:trace>
  <inkml:trace contextRef="#ctx0" brushRef="#br0" timeOffset="141424.7066">7080 8526 45,'-3'21'17,"-1"-4"-8,0-2-5,5-2-3,2-1 0,-6 2-16</inkml:trace>
  <inkml:trace contextRef="#ctx0" brushRef="#br0" timeOffset="141544.6643">7070 8851 2,'-1'16'1,"1"0"0,1 4-2</inkml:trace>
  <inkml:trace contextRef="#ctx0" brushRef="#br0" timeOffset="141671.7908">7090 9034 25,'2'13'15,"-2"0"-7,4-2-4,-3 0-2,5 1-2,-5-7-3,-2 1-8</inkml:trace>
  <inkml:trace contextRef="#ctx0" brushRef="#br0" timeOffset="142615.5389">7021 9174 34,'-4'-20'24,"-2"4"-4,4 2 2,0 1-1,0 3-6,2 10-6,0 0 0,7 10-1,2 5-2,2 7-2,4 4-2,0 0-1,0-3-2,0-3 0,-4-4 0,0-11-4,1-8-7,-2-9-6,-1-7-10,0-10-7</inkml:trace>
  <inkml:trace contextRef="#ctx0" brushRef="#br0" timeOffset="143663.7253">7020 9566 28,'-4'12'24,"0"2"-3,1 1-3,3-3-2,0 2-3,2-3-1,-1-4-1,3-5 4,-4-2-3,5-11-5,2-7-4,1-3-1,1-4-1,0-1-1,2 2 1,-1 2 0,-4 5 5,1 6 4,-3 2 1,1 3-2,-5 6 1,3 6 4,-3 7 4,3 6 0,-3 10 3,-3 5-2,3 1-3,0 5-6,-3 3-4,3-3-2,3-2-2,0-1-2,2-7 1,-5-1-1,3-7 0,-1 0 1,0-6-2,1-3 1,-2-5-1,1-3 1,-2-5-2,0 0 0,3 5 1,-3-5 0,0 0-1,2 4 0,-2 1 1,0-2 1,-1 1 0,2 1-1,-1-3 1,0 3 0,0 1 0,0-6-1,0 0 2,0 2-3,0-2 1,0 0-4,0 0-7,0 0-5,0 0-4,0 0-7,0 0-8,0 0-10,0 0-8</inkml:trace>
  <inkml:trace contextRef="#ctx0" brushRef="#br0" timeOffset="145159.2308">7136 9874 18,'0'0'16,"0"0"-6,0 0-2,0 0-2,0 0-1,0 0 1,0 0 0,0 0 1,0 0 1,0 0 1,0 0 0,0 0-1,0 0 2,3 7 0,-1 0 0,0 2-4,-2 1 2,2 5 0,1-1-1,-3 3-1,1 0 0,-5 4-1,2-5-1,-2-2-2,4 1 0,-2-8 0,2 2-1,0-3-1,0 0 1,0-2-1,-1 0 0,1-4-1,0 0 0,0 2 1,0-2-1,1 6 1,-1-6-1,4 4-1,-2-2 1,-2-2 0,-2 7-1,2-7 0,-2 5 0,2 0 1,-2-2 0,2-3-3,0 4 0,0-4 1,0 0 2,0 0-1,-1 5 2,-3-2-1,4 0 1,-2 3 0,2-6-2,0 0 0,0 0 0,0 0 1,-4 1-3,4-1-2,0 0-4,-7 4-5,7-4-7,-5 3-8</inkml:trace>
  <inkml:trace contextRef="#ctx0" brushRef="#br0" timeOffset="147934.9063">4651 6053 12,'5'-8'19,"-2"4"-5,1-1-6,0-1-1,-1 2 0,-3 4-1,0 0 0,0 0 1,0-4-1,0 4 3,0 0 1,-3-7-2,3 7 1,0 0 1,0 0 0,-4-5 2,1 2-1,3 3-1,-4-3-2,2 1-4,2 2 0,-5 5-2,0-2 0,-1 4 0,-1 2-1,-1-1 0,2 1 1,-4 2 2,1 2-2,0-1 0,3 1-2,2-3 1,-1 4-1,-1 1 0,1-1 1,2 0 0,0-1 4,3-2 0,-4 4-2,-2-2 0,5 2-2,2-2 1,-1 0-1,-1 2 1,1-2 2,0 0 2,0 1-1,1-4-3,1 2 0,-1 0-1,5 0 0,-5-3-1,2-1 0,0 1 1,2 2 0,1 0 0,-1-1-1,0 1 0,0 0 0,2 1 1,1-3 0,0 1-1,2 0 1,-1 0-1,-2-1 2,4-2-1,-1 1-1,-3-1 2,-3-1 0,4 0 0,-2-2-1,3 1 0,-2-2-1,1 3 0,2-2 0,-1 1 0,0-1 0,-1-1 1,-3 3-1,2-4 2,0-2 0,-2 2-1,3 0 0,-1 2-1,1-3 0,-1 1 1,-1-4 3,0-1 1,1-1 0,-1 0 0,2 0-3,-1-3 1,1-3-2,-1-2 1,1-1 0,-1-2 0,-2 0 1,2-2 0,-3 2-2,0 1 2,1-3 0,-2 2-1,0-2 0,-1 3 0,-1 0 0,1-1 1,-2 0 0,0 1-1,-2-3 0,2 3 0,-1 1-1,-1-1 0,1-2 0,-4 0 0,3 0 0,2 2-1,0 1 0,-3-3 0,3 2 0,-2 2 0,0 2 0,2-1 1,-3-1 1,3 5 0,-1-3 2,1 1-1,-4 3 0,1-4 2,0 0-3,-2-2 2,-3-4 0,4 4-1,-3-2-1,-1 4 2,-2 1-2,2 1 2,-2 3 0,1 0-3,-1 3 0,-3 8-2,-2-4 1,-4 8 0,-2 1 0,0 2-1,0 0 1,0-3 0,3-1 0,4-4-1,1 1-2,2-6-7,3 0-11,3 4-15,5-4-8,-7 4-6,7 4-19</inkml:trace>
  <inkml:trace contextRef="#ctx0" brushRef="#br0" timeOffset="149655.1309">4929 10442 42,'-4'-10'21,"-3"0"-1,3 3-1,0 2 3,-4-2 2,-3 12-5,-4 2 8,-4 6 7,-2 8-1,-3 6-1,1 4-4,-1 9 0,1 3-5,4 5-5,4-2-8,7 0-4,4-7-3,10-1-1,0-6 1,11-4-2,7-10 1,5-4-2,5-10 1,4-10-1,0-4-2,3-6-3,-8-9-7,0-11-1,-6-6 1,-9-13 3,-9-6 0,-5-3 4,-15 5 3,-4 11 1,-8 11 0,-3 11 0,-4 18 1,0 13-1,3 15 1,4 6-2,8 9-23,6 11-27,7 0-28</inkml:trace>
  <inkml:trace contextRef="#ctx0" brushRef="#br0" timeOffset="150375.4529">5662 10468 27,'0'-12'20,"0"-2"-4,-5-2 3,1 3 2,0 3-1,-5 3 5,-6 9 4,-6 5 3,-3 6 2,-2 13-3,-3 6-4,5 9 0,2 10-6,5-2-4,8 0-5,9-1-6,9-2-1,9-10-3,9-6 0,5-8-2,6-8-3,3-8-8,1-12-6,-2-10-3,-1-8 1,-4-12 3,-5-9 5,-9-6 3,-7-9 4,-7-5 1,-14-2 4,-7 13 0,-2 8 5,-7 15 0,-2 17-2,-2 19-1,-3 12-2,2 13 0,8 12-3,6 4-5,10 0-39,13 5-39</inkml:trace>
  <inkml:trace contextRef="#ctx0" brushRef="#br0" timeOffset="151063.2443">6290 10517 34,'4'-12'20,"2"0"-2,-2 0 3,-4-1 0,0 5-2,-3 0 6,-1 3 0,1 0 2,3 5 0,-8 5-5,-1 9 6,-9 11 7,1 11 3,-3 10-1,3 3-8,4 0-6,5-1-11,3-1-4,10-8-5,7-5 1,6-8-2,9-8-3,9-9-8,2-7-11,4-11-6,5-11-5,3-8 4,-4-11 4,-2-4 6,-6-8 6,-12-5 8,-7 1 3,-12 4 2,-14 7 9,-12 11 0,-11 11 0,-8 14 3,-6 11-4,3 4-6,3 4-3,11 4-3,6 7-16,10 5-34,10 3-43</inkml:trace>
  <inkml:trace contextRef="#ctx0" brushRef="#br0" timeOffset="151783.3059">7027 10515 38,'1'-10'21,"-1"-1"0,0 3 1,0 1 3,0 3 1,-1-3 3,-6 3-2,3 4-1,-3 8 3,-6 5 4,1 7 6,-5 4-1,3 7-3,-3 5-2,5 2-4,0 7-2,8-1-10,4 1-8,4-3-3,8-4-3,5-4-2,3-6 1,9-8-3,-3-7-6,7-8-8,2-14-4,0-6-9,3-10 0,-1-6 1,-3-7 4,-6-8 6,-9-6 6,-9-8 5,-10 5 3,-10 1 3,-6 13 2,-5 9 0,-9 17-1,-1 12-1,-7 19 0,-1 11-5,1 9-40,4 3-39,4 0-25</inkml:trace>
  <inkml:trace contextRef="#ctx0" brushRef="#br0" timeOffset="153343.3683">4655 11285 2,'-4'4'2,"4"-4"0,0 0 7,0 0 7,0 0-4,0 0-2,5 4 2,5 0 0,1 0-3,6-1-2,4-1-3,6-2-1,6 2-1,2-2 1,5 2 0,1-1-1,1-2 1,2-3 5,-1-1-3,2 2-1,1 2-2,3-1-1,1-4 1,2 1 0,8 0-1,-4 3 0,2 1 1,-3 0 1,-4-2 1,-2 3-1,-2 0-1,-5-1 1,3 1 1,-1 0 0,-3-4 0,2 0-1,1 1 0,0 0 0,-3-1-2,-1 1 1,-2 3-1,0-2 0,-3 1 0,1-3 0,0 4 3,1 0 0,2-7-1,0 6-1,-1-3 0,1 8-1,2-6-1,-6 2 2,3 2 1,-1 1 0,0-1 0,3 4 0,0-6-1,0-3-1,1 0 2,1 3-2,0 0 0,-2 0-1,-2-2 7,0 2 1,-4-2-2,1-3 1,-5 0 1,2 2-3,-1-3 1,-2 4-3,0 2 0,-5-5 1,0 3-1,-4 2-1,-1-2-2,3 0 1,0 0 3,0 0-4,-2 2 1,2-3 0,-3 3 0,-2 3 3,-4-3 1,-5 0 1,-1 1-3,0-2 0,-7 1-2,4-3 1,-4 3-1,0 0 0,0 0 0,0 0-2,4 5 1,-4-5-1,6 0-6,-6 0-14,0 0-21,-3-8-22,-2 2-18</inkml:trace>
  <inkml:trace contextRef="#ctx0" brushRef="#br0" timeOffset="156423.2575">5598 11760 46,'-4'4'31,"4"-4"-3,0 0-6,0 0-5,4-10-8,0-7-1,2-3-3,5-7 1,0 1 0,1 2 1,-1 5 4,-4 5 4,-4 8 3,-3 6 1,4 16 9,-9 11 2,-1 14-7,3 11-1,-5 8-6,3-2-7,-3 0-4,3-2-2,3-6-1,-8-5-2,13-8-2,1-7-2,-1-6-9,-1-3-4,1-6-11,-1 0-12,2-5-11,2-4-12,-6-6-15</inkml:trace>
  <inkml:trace contextRef="#ctx0" brushRef="#br0" timeOffset="157303.6043">6325 11710 22,'5'-10'26,"-1"-1"-6,1 1-3,2-1-1,-4 0-2,-3 2 2,0 0 3,-6 0 5,2 0 2,-3 3 1,1 1-3,-3 12-1,-4-1-3,-1 10 2,-5 9 0,2 9 4,0 5-1,2 4-3,5 2-1,6-1-5,4 0-7,6-3-3,8-2-2,3-7 0,6-6-1,6-6-1,6-8 0,5-9-1,0-3-1,2-6-3,-5-6-2,-1-3-1,-4-8-1,-4-2-2,-4-8 0,-4-4-1,-10-8 2,-6-6 3,-8-5 2,-10-2 0,-9 9 2,-5 8 0,-6 21 0,-8 20 1,-2 20 0,3 12 1,6 5-3,12 6-9,9 0-37,14 0-38,10-4-28</inkml:trace>
  <inkml:trace contextRef="#ctx0" brushRef="#br0" timeOffset="158095.7943">7024 11806 30,'-3'11'26,"6"2"-2,-3-3 0,3 1-2,2-5 1,-5-6 1,7 1-3,3-8-7,3-6-7,2-8-4,1-6-1,4 0-1,-5-4 0,2 1-1,-5 1 1,-1 4 8,-2 7 10,-2 6 0,-2 6-1,-4 12 5,-6 13 6,-2 12-2,2 11 2,0 6-5,3 8-4,2 2-9,2 0-5,3-7-2,0-2-5,1-8 1,-1-9-5,2-6-8,-2-5-1,-2 1 2,4-5-1,-14 0 3,4 1-3,3-7-5,0-3-7,-1-3-2,1-5 1,0 0 2,6-1 5,-1-1 3,-5 2 1,0 0 4,0 0 1,4-7-5,-4 7-10,0 0-4,6-5 0,-2-2-8</inkml:trace>
  <inkml:trace contextRef="#ctx0" brushRef="#br0" timeOffset="161072.2708">7920 8402 42,'4'3'30,"-4"-3"-9,4 5-9,-4 2 0,0 8-4,0 4-3,0 8-1,2 6-2,-2 9-2,0 9-2,2 10-17,-4 6-18</inkml:trace>
  <inkml:trace contextRef="#ctx0" brushRef="#br0" timeOffset="161200.5239">7920 9397 35,'0'55'9,"4"-9"-3,2-4-3,-1-1-1,2 2-1,0 1-1,-4 0-18</inkml:trace>
  <inkml:trace contextRef="#ctx0" brushRef="#br0" timeOffset="161496.5258">7917 10757 30,'-2'33'9,"-2"-1"-5,4-6-1,4 3-2,1-1-1,-1-2 0,-1 3-5,-6 0-13</inkml:trace>
  <inkml:trace contextRef="#ctx0" brushRef="#br0" timeOffset="162175.4529">7904 11101 31,'-7'-8'19,"-2"-2"-4,1 5-4,3-2-4,1 12-3,4-5 2,-4 9 3,4 7 2,8 1-1,-4 1-5,5 2-2,4-2-1,1-4-1,1-5-1,3-4 1,-1-14-1,-1-6-1,3-10-3,-5-9-6,-3-4-6,-4 4-2,-2 2 1,-7 9-8</inkml:trace>
  <inkml:trace contextRef="#ctx0" brushRef="#br0" timeOffset="162927.4883">7927 11598 31,'1'6'21,"1"-3"-6,-2-3 0,0 0 4,7-6 1,-2-1-7,4-5-4,0-6-1,0 0-1,-1-2 2,-4 8 79,2 3-112,1 6 24,-7 3 18,3 12 4,-3 14 3,3 7-5,-3 11-3,0 3-2,3 8-4,-6-1-5,3-1-3,-3-2-1,3-4 0,3-6-2,-3-6 0,3-5 1,-3-7-2,2-3 1,2-5-1,-4-3 1,2-7-1,-2-5 0,0 0-6,-3-4-3,-2-9-5,-1-4-3,-3-3 1,-2-1 8,-1 4 5,1 4 2,0 6 2,5 3 0,1 4 6,5 0 12,11 7-3,3-3-7,6 3-3,3-1-8,1-8-38,-5 1-50</inkml:trace>
  <inkml:trace contextRef="#ctx0" brushRef="#br0" timeOffset="163680.0813">7949 9944 26,'3'6'22,"1"3"-3,-3 5 0,2 4-7,-3 5-6,3 3-3,-2 6-3,-2 2-20</inkml:trace>
  <inkml:trace contextRef="#ctx0" brushRef="#br0" timeOffset="163791.9489">7997 10510 42,'0'16'10,"0"-5"-6,0-11-12</inkml:trace>
  <inkml:trace contextRef="#ctx0" brushRef="#br0" timeOffset="171199.1883">5220 6030 34,'-2'6'17,"0"-1"0,2 1 7,0 5 5,0 1 6,2 0 2,-2-2-3,0-1-5,0-1-1,0-8 0,0 0-6,7-10-10,-3-5-6,3-3-3,3-7-2,0 1 0,1-2-1,-3 2 0,1 2-1,-1 4 1,-1 6-1,-4 3 0,-3 9-2,0 0 2,5 11 2,-5 10 1,0 14 3,0 3 0,0 9-1,-2-1-1,2 3-2,-4-4 1,4 1 0,-2-3-1,2-5-1,2-1 1,-1-7 2,-1-2-1,0-6-1,0-3 0,0-4 2,0-2-2,3-2-1,-6-3 0,2 4 0,1-3 1,1-4-1,-1 0 1,-1-1 0,2 2 0,2-1-1,-6 0 1,3-1-1,0 0 0,0 2 0,-1-2-1,2-1 2,-1-3-2,-1 4 3,1-4-1,0 0 0,0 0 0,0 0-2,6-7-11,-1-4-26,1 1-37,-2-5-33</inkml:trace>
  <inkml:trace contextRef="#ctx0" brushRef="#br0" timeOffset="172895.5663">5551 12922 44,'-4'4'20,"1"-1"-3,3-3-4,0 0 2,0-3 5,10-8 1,-8-1-4,6-4 1,-2-2-3,4-4-2,0 3 0,-2 3 1,-2 1 2,1 7 1,-7 8 2,4 7 9,-6 15 2,-4 13-5,-1 11-6,0 6-8,-3 9-5,2 0-4,3 2 1,-1-6-3,8-2-1,-2-6-3,9-7-15,-4-6-15,2-10-16,-1-9-19,1-7-6</inkml:trace>
  <inkml:trace contextRef="#ctx0" brushRef="#br0" timeOffset="173927.4693">6346 12874 24,'6'-5'13,"-1"0"-5,1-1-1,3-1 0,-1 0 1,2-1 0,-6 2 1,3 1 3,-2 1 3,-5 4 1,0 0 2,8-5 3,-8 5 1,-2-4 1,2 4 3,0 0 1,0 0-3,-10 4-6,0 1 2,-3 7 0,-3 6 1,-4 3-2,3 5-4,-1 4 1,4 3-3,5 1-2,1 5-1,1 0 0,14 1-3,-1-3-2,5-3-1,6-1-2,6-9 0,3-2 1,5-8-2,5-9 0,1-7-1,3-7-3,-2-3 1,-2-10-6,-3-4-3,-3-2 2,-4-3 1,-6 0 1,-4-4 3,-3 0 0,-8 1 3,-6-3 2,-7-1 0,-7 1-2,-2 4 4,-7 5-1,-4 9 0,2 6-2,0 9 0,-2 14 0,0 8 0,3 8-10,7 2-34,3 2-35,7-1-29</inkml:trace>
  <inkml:trace contextRef="#ctx0" brushRef="#br0" timeOffset="174879.6667">7162 12951 30,'-5'9'19,"7"-3"-2,-2-6-5,7-8-5,4-8-3,6-8-1,0-1 2,2-1 5,-2 5 5,-5 5 5,-2 7 8,-5 13 19,-4 13 7,-7 19-3,1 15-7,0 13-13,-2 6-14,14 3-8,-2 2-7,6-8-22,1-7-33,-1-14-27,-3-14-17</inkml:trace>
  <inkml:trace contextRef="#ctx0" brushRef="#br0" timeOffset="175462.9989">7945 13000 56,'0'0'27,"-5"-7"-1,10-6-6,1-4-3,3-7-4,1-6 1,3-1-11,-2-3 18,-2 2 7,-1 4 10,-4 9 9,5 9-7,-9 15 17,-3 17 3,-4 17-7,2 14-15,4 12-17,1 10-8,5 3-5,3 0-16,-4-5-41,1-7-35,1-9-27,-2-12-12</inkml:trace>
  <inkml:trace contextRef="#ctx0" brushRef="#br0" timeOffset="176711.6008">5642 13724 19,'-4'-2'23,"-2"1"-6,4-4-2,2 5 0,0 0-1,0-4-1,8 0 1,-4 0-2,7 4 1,4 4-1,8 1 2,3 0-2,6-1-1,5 2-2,6 1 1,2 0 1,11-4-3,5 0-2,8 3 0,4-6-2,11 2-2,-1-6-2,1 2 0,-2 0 2,-3 4-2,-2 0-1,-8 0 2,-4 6 0,-3-8-1,-3 2 1,-1-1-1,1-1 0,-1 2 0,4-5 1,-3 3 0,0 1-1,-4-2 0,-3-4 1,2 2 3,-1-5-2,-2 2-2,1-4 1,-7-1-1,3 2 0,-7 1 1,-3 1-1,-3 2 1,0 0 6,0 0 1,2-1-3,1 0-3,1 1-1,1 0 0,1-2-1,2 5 1,-3 2-1,-2 2 1,-6 0 0,-4 3 3,2-5 1,-6 2-2,-1-2-2,-2 0 0,0 0-1,-3-2 1,-4 2-1,-1-2 1,-6 2-1,2 2-1,-6-4 2,-3 2-2,0 0-2,0 0-3,0 0-17,-3-3-26,-6 3-29</inkml:trace>
  <inkml:trace contextRef="#ctx0" brushRef="#br0" timeOffset="179015.027">6515 14225 21,'0'-4'18,"-2"-3"-7,4 2-2,1-4 0,1 2 2,-1-3 1,-1 3 0,-2 0 1,0 3-1,-2-2 1,2 6-1,-7-5-1,7 5 1,-5-6 3,5 6 1,-5-4 1,5 4-3,-4 3-1,-4 0 0,-1 4 1,-3 5 0,-2 4 0,-1 7 0,-2-1-3,3 3-4,0 4 0,0 1-2,2 1 0,0 3-1,1-1 0,1 1-1,2 0-1,0 0 1,2-3-1,3-1-1,6-3 1,2-1 1,2-4 2,2-4-1,3-2-2,4-2 1,-1-3-1,5-3-1,0-5 3,0-6-2,0-1-1,3-5-1,0-4 1,0-4-1,0-5 1,-1-4-1,0 0 1,0-6-1,-3-2-1,-1-3 2,-1-6-1,-6-3 1,-1-3-1,-8-6-1,-8 1 1,-7-1-1,-6 7 1,-4 8-1,-7 13 0,0 17 1,-3 13-2,3 12 0,5 11-3,5 7-15,7 3-21,10 0-25,6 3-23</inkml:trace>
  <inkml:trace contextRef="#ctx0" brushRef="#br0" timeOffset="180023.6699">7332 14243 24,'0'-11'23,"0"2"-5,0-2 1,0 5 2,0-3 0,-3 3 1,2 2 3,1 4 2,0 0-4,-5 4-1,-3 0-2,-1 9 2,-1 2 3,-3 6-4,-4 5-1,0 5 2,2 1-1,-1 2-5,2 3-3,0-2 0,2 0-3,4 0 1,4-3-4,-5-1-3,15-2 0,-3-2-1,4-3-2,1-2 0,2-5 0,5 1-1,3-4 1,0-5 0,4-4-1,-1-10-1,-2 0 0,5-5-3,-1-4-1,0-5 0,0-3 1,1-2-1,1-6 2,-1-6 1,-5-4-2,0-9-1,-3-4-1,-6-7 0,-6-6 2,-9 5 3,-6 1 0,-7 10 1,-13 10 1,-2 13 0,-10 16 3,3 18-1,-2 13-2,6 8-1,6 10-1,13 5-2,6 4-14,5-1-24,12 0-24,1 0-28</inkml:trace>
  <inkml:trace contextRef="#ctx0" brushRef="#br0" timeOffset="180855.6026">8021 14300 13,'0'-9'22,"0"-4"-8,3 2-1,-2-3-2,2 5 3,-1 3 2,0 0 4,-2 6 4,0-6 0,0 6 2,0 0-3,-6 4 5,1 5 4,-5 3 2,-4 6 1,3 4 2,0 5-3,-1 0-3,0 7-5,3 2-2,-1 3-6,6-3-2,-2 0-7,11 2-1,-2-4-4,7-2-2,4-4 1,7-4 0,4-10-2,3-5 1,6-5-3,0-10-7,2-8-6,2-9-9,1-5 0,-2-8-2,0-5 1,-7-8 3,-7-9 4,-4-5 5,-8-2 6,-18 6 3,-4 6 4,-16 22 1,-11 14 1,-9 16-2,3 14-2,4 6-13,9 10-54,7 7-38</inkml:trace>
  <inkml:trace contextRef="#ctx0" brushRef="#br0" timeOffset="182456.0433">8628 8724 34,'-1'27'10,"-8"-5"-6,9-3-1,0-5-1,0-2-1,0-5 0,0-7-7</inkml:trace>
  <inkml:trace contextRef="#ctx0" brushRef="#br0" timeOffset="182735.9103">8618 8460 25,'-8'16'12,"-1"3"-4,-2 0-4,4-5-2,1 1-1,4-1 1,7-1-4,0 3-17</inkml:trace>
  <inkml:trace contextRef="#ctx0" brushRef="#br0" timeOffset="183167.5089">8618 8845 33,'3'46'16,"0"-2"-2,0-1-4,2-6-4,1-1-3,0 5-2,4 0-1,-5 7 0,2 4 0,-14 5 0,3 7 0,-1 5 0,-2-1 0,-1 5-1,1-1 1,3-2 0,5-4 0,2 0 0,4-2 0,-1-3 0,2-3 0,-2 1 0,0-3 0,-1 4 0,-8 0 0,1 1 0,0 1-2,2-1-6,2-3 2,-2 0 3,0-3 2,5-6 0,-4-2 1,5-4 0,-2 0 0,-2 0 0,-4 3 0,-2 5 0,-2 3 2,2-2 4,-1-3-1,-2-6 0,15-3-3,-1-7-1,3-2-2,1-5-10,0 5-19</inkml:trace>
  <inkml:trace contextRef="#ctx0" brushRef="#br0" timeOffset="183312.5357">8716 11626 23,'0'43'14,"5"-7"-6,0-5-2,-1-7-2,3 1-2,-2-2-2,-5 2 0,-4 8 0,3 1-3,-4 3-5,-2 6-12</inkml:trace>
  <inkml:trace contextRef="#ctx0" brushRef="#br0" timeOffset="183472.7667">8737 12364 41,'1'38'11,"3"-5"-2,2 2-2,-2-4-3,3 3-2,-2-3-2,1 1 0,-1-1-1,-1-3-1,-1 2-6,-3 0-5,0 1-8</inkml:trace>
  <inkml:trace contextRef="#ctx0" brushRef="#br0" timeOffset="183799.0086">8779 12920 26,'-3'36'15,"3"0"-6,0-4-4,0-4-2,3-3-2,0-1 0,-3-1-1,2-4 0,1 0 0,0 3 0,4 2-1,-3-2 0,-3 6 0,2-2 1,-1-1 0,0 2 0,0-3 0,-2 0 0,0-4 0,1-1 0,1-5 0,0-1-2,1-4-3,-2-1 1,1-1 2,0 3 2,2-3-1,-2 5 1,-4 1 0,-1 1 1,3 0 0,0-2-1,-1 0 0,1-5 0,1-2-3,-2 5-11</inkml:trace>
  <inkml:trace contextRef="#ctx0" brushRef="#br0" timeOffset="184159.5457">8828 13742 32,'-4'-4'23,"-4"-1"-7,-3-4 3,-1-5 0,1 0-2,-1-2 1,1 1-8,5 5-4,1 5 0,5 5 1,8 3-4,1 6-1,5 4-1,-3 2-1,1 1-2,-3 0 1,0-1 0,-4-7-8,0-5-12,0-3-3,0-5-4,3-5-12</inkml:trace>
  <inkml:trace contextRef="#ctx0" brushRef="#br0" timeOffset="185039.1393">8888 14183 28,'6'4'14,"0"-6"-3,-6 2-1,8-5-2,-11 1 1,3-6 6,-2 5 3,2-2 2,-3 1 1,0 2 2,3 4-1,-6 3-3,1-2-4,-1 5 0,-4 3 1,3 6-3,-7 7-3,2 3 2,-5 1 3,-1 7 5,0-1-2,-1 2 1,6-2-4,-1-1-4,3 0 2,5-3-5,0 0 0,6-5-4,7-5-2,-3 0 0,5-2-1,3-7-1,1-1 2,3-2-2,4-10-1,0 2 1,2-3 0,3-1-1,-1 0-3,2 1 1,4-6-3,-4-1 0,2-3 0,-1-5 1,-2-4-3,-2 0 1,-1-8-2,-2-2 4,-2-3 2,-4-3 0,-4 3 1,-3 3 2,-18 5 2,4 5-1,-14 7 1,-3 3 1,-4 3 1,-2 6-2,-1-3-1,3 13-1,4-5-3,8 0-4,5 3-25,3 4-26,5 1-23,-4-4-11</inkml:trace>
  <inkml:trace contextRef="#ctx0" brushRef="#br0" timeOffset="188647.5203">5700 6090 8,'4'-6'5,"-4"6"-2,4 0-2,4 0 0,-2 4 0,-1-4-1,0 2 0,1-2 0,-6 0 2,3 2 4,-3-2 1,5-8 1,-5 8-1,5-7-1,-3 0 0,4 3 3,-4-4 3,0 3 4,-6-3 0,1 4-1,0 1 0,-4 3-1,-1 5 1,-5-1 1,-1 7 2,-3 3 1,1 6-3,-5 4-2,6 5-2,0 0-3,3 2-3,4 1-3,3 2 2,1 2-1,10-5 2,-2 1-2,6-1 0,2 1 0,5-6-1,0-1 0,4-2-1,-2-5 0,4-2 1,-4-3 0,4-6-1,-4-2 2,2 0-1,-1-9-1,3 0 0,-2-5 0,-1-2-1,2-3-1,-2-2 0,-2 0 0,0-5 1,-3 1-1,0-5 0,-5-1 1,-1-2-1,-4-2 0,1-3 0,-12-3 0,3-5 0,-4 2 0,-1 0 0,-4 3 1,-1 3 1,-2 9 2,1 8-4,-9 7 1,-3 15-2,-6 5 0,-6 10-2,0 9-15,-5 2-27,5-1-27,-2 0-10</inkml:trace>
  <inkml:trace contextRef="#ctx0" brushRef="#br0" timeOffset="190263.5443">7351 15186 43,'-5'-10'19,"-2"2"3,4-2 3,-1 0 2,0 0 2,-1 4 5,-3 0 3,2 4-7,-6 4-9,-5 9 3,-3 7 0,-2 9-4,-5 4-4,4 8-3,-3 4-4,5 4 1,5-1 0,4-1-5,2-3-2,4-4 0,12-6-1,4-5-1,3-9 1,9-4-1,3-7-2,10-10 0,6-2-2,1-8-2,3-7-10,2-5 1,-9-4-2,-2-3 3,-8-2 5,-9-1 3,-9 0 2,-12-5 1,-9 1 2,-8 1 1,-11 11 0,-7 10 0,-6 11 0,-4 15 2,5 10-1,8 3-2,3 6 0,16 6-2,8 3-4,11 1-44,13 3-36</inkml:trace>
  <inkml:trace contextRef="#ctx0" brushRef="#br0" timeOffset="190863.5253">7987 15303 34,'5'-19'26,"0"4"-3,-5 2-1,-5 4 2,-1 5 3,1 0-1,1 10 5,-4-1 0,-1 10 5,0 7 4,-2 7-3,1 3-3,4 4-2,2 4-7,1-1-10,10 0-7,-3 1-3,8-5-3,4-4-1,5-2 0,7-12-1,4-6-3,4-10-1,5-8-18,1-10-8,-1-7-5,-3-6 4,-5-8 5,-10-2 9,-10-7 8,-10-1 5,-14-1 3,-11 6 2,-6 7 5,-10 14 6,0 11 1,-4 15-4,8 5-6,6 6-1,10 6-3,5 5-3,6 2-22,9 1-42,5-3-23</inkml:trace>
  <inkml:trace contextRef="#ctx0" brushRef="#br0" timeOffset="191535.4439">8870 15395 22,'9'-12'19,"-1"-2"-6,-1-1 0,-1-2-1,-1 0 1,3 0 5,-8 1 7,-4 2 3,0 0 4,-4 9 8,-6 3 2,-4 8-2,-2 7 0,-5 4 0,1 11-1,-1 6-2,2 4-7,7 3-13,5 3-6,6-4-5,11-5-3,7-1-1,8-8 1,10-5-4,6-13-2,2-4-13,1-11-11,2-9-6,-1-7-2,-3-10 5,-6-8 11,-8-5 9,-10-5 4,-11 0 5,-11 3 2,-11 7 0,-5 11 1,-1 9-1,-2 10-1,2 8-3,2 10-1,9 6-35,3 4-48</inkml:trace>
  <inkml:trace contextRef="#ctx0" brushRef="#br0" timeOffset="193015.9302">6818 15970 13,'-6'6'15,"6"-6"-5,0 0-2,6 2-1,6-6-1,4 0 1,4 0 0,7-1 0,2-2-2,9 7-2,6-4-1,9 4-1,14-2 0,10-2 3,12 6-1,6-6-1,5 8-2,5-6 0,8 4 0,6 0 0,7-6 1,-1 0-2,-1 4 1,-8 2 0,-10 0 0,-9 4 0,-8-4 0,-4-6 1,-4 0-1,0-3 0,-1 4-1,-9 3 1,-7 3 0,-2 0 1,-12 1-1,-8 2 0,-2-2 0,-7 3 0,0-2 0,-4-5 1,-3 0-1,-3-5 0,-1 1 0,-6 1 0,-1-1 3,-7-4 3,2 8-2,-9-2-2,-1 2-3,0 0 0,-5-6-12,-4 2-18</inkml:trace>
  <inkml:trace contextRef="#ctx0" brushRef="#br0" timeOffset="194526.9689">7185 16387 29,'5'-14'14,"1"-1"-2,-1 1 0,-3 0 2,-4 6 2,-1 3-3,-6 10 6,-7 11 5,-1 11 3,-6 10 1,4 8-4,1 6-4,3 7-2,7 4-4,2-5-6,9-4-2,4-8-2,9-10 1,9-10-2,8-12 0,4-15-2,0-10-1,2-9 0,-5-11-1,-3-8 1,-3-8-2,-11-6-2,-6-4 0,-16-5-1,-12 5 3,-7 4 0,-9 11 1,-3 14 0,-4 16 1,1 16-1,7 11 0,6 11 1,8 6-3,11 10-15,7 7-16,13 1-24,5 2-22</inkml:trace>
  <inkml:trace contextRef="#ctx0" brushRef="#br0" timeOffset="195287.5124">7997 16528 38,'6'-15'14,"2"0"-1,-4 1 2,2 0-1,-3 0 3,-6 3 0,0 4 0,-4 5-4,-7 2 10,-2 4 4,-1 6 5,-7 8-2,0 9-2,1 4-1,3 7-1,1 1-1,7 4-9,5 2-5,3-5-4,9 0-3,8-6-1,7-6 0,8-7-1,3-9-1,10-7-1,4-14-2,0-13-1,3-7-3,-6-17-6,-4-5-1,-7-9 0,-14-5 4,-10-1 4,-14 3 3,-13 7 3,-8 13-1,-6 14-1,-1 19 2,0 17-1,1 8-2,9 9 1,6 10-1,11 4-22,8 3-34,8 2-25</inkml:trace>
  <inkml:trace contextRef="#ctx0" brushRef="#br0" timeOffset="196207.6362">9025 16498 12,'7'-8'20,"1"-3"-6,-5-3 0,3 1 0,-6 1-2,-3 0 2,0-1 2,-8 4 4,-3 2 6,-7 0 2,0 14 6,-4 1 0,2 8-4,3 8-2,-1 3-3,4 10 3,7 8-4,4 2-7,6 6-7,9-2-5,4-6-3,4-3 2,7-11-2,2-8-1,7-14-1,2-14 1,3-15-4,0-13 0,2-13-1,-4-11-5,-4-8-1,-6-7 3,-9 1 3,-12 6 2,-10 12 1,-16 13 0,-8 18-1,-7 14 0,-1 12-13,5 11-29,5 4-30,5 4-22</inkml:trace>
  <inkml:trace contextRef="#ctx0" brushRef="#br0" timeOffset="197423.8199">7236 17204 39,'9'-4'27,"16"2"7,17-5 2,19 2-9,17 0-5,22-1-3,22 0-10,23-2-4,14 1-3,6-2-1,-11 2-1,-12 0-1,-17 2 0,-25-1-1,-28 12 1,-28-3 0,-30 5 1,-25 0 0,-23 3 0,-23-2 0,-19 0 0,-23 7 0,-17 6-1,-8 7 1,4 3-1,1 6 1,14-1-1,19 1 1,18-6 0,27-6 1,31-9 0,31-12 0,30-10 0,29-10-1,21-1 0,9 0 0,-4 6 0,-19 6-1,-27 10 1,-35 16 1,-44 19-1,-35 17 1,-29 14 1,-4-2 15,5-3 5,16-17-9,29-13-2,34-24-4,41-22-3,43-23-4,33-11-19,16-8-67</inkml:trace>
  <inkml:trace contextRef="#ctx0" brushRef="#br0" timeOffset="198127.2776">9607 16624 36,'-30'3'25,"3"-1"3,3 0 1,7 1-12,7 2 14,10-5 8,13 5 3,16-3 0,14-4-10,18-5-13,13 2-10,8-1-4,4-1-3,-7 3-1,-7 1-2,-15 3-1,-13 3 0,-16-6 1,-13 0-1,-10-3-2,-16-6-5,-4-4 4,-4-3 4,1 0 1,4 6 2,4 2 0,3 4 2,12 5 13,5 9 4,5 10-4,0 16-7,-1 13-5,-2 9-6,-2 7-27,-2 8-45,-3-2-43</inkml:trace>
  <inkml:trace contextRef="#ctx0" brushRef="#br0" timeOffset="198408.3859">10486 16599 77,'11'-26'45,"-4"7"9,0 6-11,1 9 4,-5 16-11,1 10-13,-9 16-11,0 9-6,-1 9-6,0 9-13,3 2-37,-1 0-35</inkml:trace>
  <inkml:trace contextRef="#ctx0" brushRef="#br0" timeOffset="198958.6612">10698 16549 59,'8'-24'28,"2"3"0,-7 7-2,4 5-1,-2 2 0,2 12-2,0 0-3,0 7-8,-3 10-3,-7 7-4,-1 5-3,-7 7 0,-6-2-2,-4 4-1,-2-4 1,-1-5-2,-1-8 0,4-7-1,-1-15-11,8-16 0,8-11 4,1-10 5,14-1 3,4 0 2,8 2 3,7 3 8,7 7-4,4 10-1,5 6-4,-1 16 0,0 9-1,-9 11-1,-10 4-1,-4 3 0,-12-3 0,-2-8 2,-12-9 0,-2-12-1,-2-15 1,5-19 0,0-17 0,2-16-1,9-13 0,1-9 0,9 5-1,3 12-2,2 18-10,-1 18-20,0 21-23</inkml:trace>
  <inkml:trace contextRef="#ctx0" brushRef="#br0" timeOffset="199495.2343">11125 16569 118,'8'-8'77,"-3"-1"-8,1 4-20,-6 5-13,-6 12-9,-7 12-12,-6 9-8,-11 13-3,-4 4-3,0 3-1,2-6 0,3-7-1,7-9-2,8-15-4,14-16-3,8-9-1,15-8 6,7-10 2,9-1 1,0 1 1,-1 5 2,-2 6-2,-2 6 1,-3 4 0,-2 14 0,-2 5 0,-1 6 0,0 2-1,-4-1 1,1 2-1,-4-5-3,-3-8-2,-1-4 1,-3-10-2,1-12 1,3-12-3,-2-12-2,-6-7-1,-5-1 2,-6 1 5,-7 9 4,-7 13 6,-12 9 30,-1 14 16,3 10 14,3 6 6,10 6-9,10 2-12,11-1-24,15-5-14,13-1-37,5-8-81,11-11-84</inkml:trace>
  <inkml:trace contextRef="#ctx0" brushRef="#br0" timeOffset="202887.4839">3097 16678 61,'7'-17'28,"1"-7"2,3-4-3,4-4-1,0-2-6,0-1-4,-2-1-6,-5 2-3,-3 3 2,-10 5-3,-10 6-2,-10 10-1,-9 12 8,-4 7 0,0 16 5,4 4-6,10 11-5,13 2-1,13 5-1,13 1 0,8-4-2,12-3 0,-1-3 0,-2-7-1,0-5 1,-9-3-2,-7-1 1,-7 2 1,-9 0 0,-8 2 0,-5-1 0,-8 1-3,-3-6-1,0-4-10,-3-5-28,6-7-19,7-6-4</inkml:trace>
  <inkml:trace contextRef="#ctx0" brushRef="#br0" timeOffset="203263.5579">3312 16719 69,'-7'0'25,"-3"4"1,-1 10-3,3 7 0,3 6-9,1 3-7,8-1-3,3 0-2,4-8-1,4-7-1,1-7-1,2-15-12,-2-13-8,0-11-1,-2-4 10,-3-2 6,1 8 3,-6 4 3,3 13 8,-1 7 14,-2 20 6,0 15 1,0 13-5,-1 8-8,4 13 2,-4 3-8,-1 1-5,2 1-5,-6-6-2,-2-6-25,-2-12-27,0-13-16</inkml:trace>
  <inkml:trace contextRef="#ctx0" brushRef="#br0" timeOffset="204198.7688">3536 16769 42,'0'-16'19,"0"2"-4,1-1 0,-1 3-2,0 2 2,0 0-2,0 8-2,0 2 0,0 0-2,0 0-3,0 0-3,0 0-1,0 0-1,0 0 0,0 0 0,0 2 0,0-2 0,0 0 0,0 0 0,0 0-2,0 0 2,-3-5-1,3 5 1,-5-7-1,2 4 0,3 3 1,0 0 0,0 0 0,0 0 2,0 0 0,0 0-1,0 0 0,0 0-1,0 0 0,0 0-2,-4 7 1,1 1 0,4 7 1,5 1-1,-3 2 0,4-2 0,-2 4 5,-2 4-2,0 5 2,-3 7-3,5 1 0,0 4-1,-2-1-1,2-5 0,-1-6 0,-2-7-1,-2-8 2,0-14 0,9-7-1,-6-18 0,0-13-1,-3-13 1,4-4-1,-2-1 1,8 2 1,1 8 0,4 8 0,3 14 2,-1 14 5,1 17 0,-5 20-3,1 11-2,-1 11-1,-3 10-4,2 3-2,0 3-22,0-4-28,2-12-25</inkml:trace>
  <inkml:trace contextRef="#ctx0" brushRef="#br0" timeOffset="205446.7026">4083 16726 23,'14'-28'17,"1"-2"-6,-4-1-2,-3 1-1,-2 4 0,-14 6 2,-7 13 2,-11 9 8,-7 21 12,-9 16 7,-3 18 4,2 13-6,5 3-12,13-3-11,12-5-7,10-14-3,14-10-1,10-16 0,6-21-2,4-18-4,9-18 0,0-27-13,0-24-8,3-21 0,-4-14 9,-1-3 8,-2 1 4,-5 17 2,-6 20 7,-7 20 18,-12 31-7,-10 26 1,-8 36-7,-4 19-4,-5 22-2,5 11-3,4 15-4,4 9-3,6 0-44,-1-3-31</inkml:trace>
  <inkml:trace contextRef="#ctx0" brushRef="#br0" timeOffset="205775.2641">4243 16888 49,'4'-33'32,"2"3"1,2-1 2,7 4 2,5 7-2,6 3-6,4 8-11,2 11-3,-5 12-5,-3 14-5,-10 8-1,-6 9-3,-14 1-2,0 1 0,-7-10-1,-4-9-6,1-16-7,-2-18 5,4-17 5,6-15 3,11-6 2,8-7-1,5-2 2,12 9-10,2 8-22,4 14-24,-4 10-10</inkml:trace>
  <inkml:trace contextRef="#ctx0" brushRef="#br0" timeOffset="206143.567">4644 16785 29,'0'0'32,"3"-3"-5,-6 6-3,0 8 6,-6 8 5,0 8 0,-2 7-2,3 5-10,2-1-10,4 1-4,8-5-6,0-6 0,7-5-3,0-9 1,4-6-3,-1-16-9,1-6-16,3-11-7,-6-9 4,-3-14 11,-11-5 11,-10-2 5,-7 1 3,-11 13 17,-2 13 8,-3 15 0,1 18-2,3 7-13,14 5-4,8 7-5,11 4-6,9 0-46,4 5-38</inkml:trace>
  <inkml:trace contextRef="#ctx0" brushRef="#br0" timeOffset="206950.8941">4857 16820 81,'2'-19'36,"2"5"-5,-1 6 2,4 8-5,0 6-4,4 10-10,-4 8-7,-3 6-2,2 3-3,-6 3-3,-6 1-1,3-8-1,-5-9-16,3-4-1,-1-9 2,3-11 9,2-7 5,5-13 3,4-7 0,6-8 1,2-4 1,5-3 1,-1 5 3,-1 7 6,-2 10 3,0 7 2,-4 7 3,-2 15-2,-1 7-6,-3 12-5,-1 8-4,-2 8 0,-7 0-2,-3-1-2,5-5 0,-5-11 0,5-8-9,1-15-2,-2-10 6,5-10 3,3-11 2,0-7 3,4-1-1,5 2 0,2 4 0,-2 11 1,0 9 0,0 17 3,-7 9 3,-2 11 4,-3 13-2,-5 4-2,4 4 1,2 2-3,5-4-2,3-8-1,5-3-1,4-9 0,3-7-2,1-5 0,1-8-1,-5-12-11,3-9-2,-3-8-4,-7-9-6,-2-11-3,-7-4 2,-10-1 13,-7 7 7,-9 13 5,-4 17 17,-3 18 24,1 13 12,1 12 7,8 10 5,14 4-3,11-4-22,19-3-18,14-5-14,11-11-20,8-6-83,9-8-68</inkml:trace>
  <inkml:trace contextRef="#ctx0" brushRef="#br0" timeOffset="231118.7983">12998 6972 17,'0'0'23,"0"0"-3,0 0 2,0 0 7,-3 0-1,0-5-1,3 5-5,-4-8-9,11-2-4,-1-4-4,3-5 1,3-5-1,3-2-1,-2 1-2,-1-1 0,-5 4 2,2 6 2,-3 2 2,0 5 2,-6 9 6,0 15 12,-1 15 7,-4 20-5,-1 13 1,1 12-4,-2 7-10,3-2-7,4-1-4,0-8-4,0-6-2,5-9-3,-1-12-24,2-12-31,6-13-38,-1-15-19</inkml:trace>
  <inkml:trace contextRef="#ctx0" brushRef="#br0" timeOffset="232142.7329">13466 6931 20,'0'-4'19,"4"-2"-6,-2-1-6,-2 7 2,3-7 1,-6 1-2,3 0 3,0 0-1,0-1 2,-2 3 0,0-1 0,0 1 4,2 4 1,-6-3 4,6 3-1,-5-5-1,-2 5 2,0 3-4,-2 4-2,-3 1 2,-1 9-1,-4 6-3,1 6 1,-3 2-2,1 7 0,1 7 0,0 1-2,2 3-1,4 0-1,5 1-2,4-6 2,6-4-3,6-1-1,6-9 2,5-4-1,4-7-2,4-5-1,4-7 0,-2-4-1,3-6-1,-1-6 1,-3-7 0,-3-5 1,-3-5-3,-4-11 1,-7-8-2,-5-11 1,-6-7 0,-7-7 0,-12 5 1,-3 6 0,-6 13-1,-4 15-1,-4 17 0,2 18-1,-1 17 0,5 13-19,9 9-27,8 3-31,11 4-24</inkml:trace>
  <inkml:trace contextRef="#ctx0" brushRef="#br0" timeOffset="232622.8908">13952 7154 37,'-5'2'25,"2"-2"-1,3 0-8,0 0 5,0 0 1,6-10-3,6-4-8,-1-8-6,5-5-2,2-2-1,-3 0 0,1 3 11,-6 1 10,-2 8 1,1 8-3,-4 10 19,-3 13 9,-3 18 0,-3 20-15,-5 13-13,0 9-11,1 5-5,1 6-10,5-3-45,8-10-31,0-14-22,2-17-7</inkml:trace>
  <inkml:trace contextRef="#ctx0" brushRef="#br0" timeOffset="232990.7958">14271 7159 41,'0'0'28,"-2"4"-3,2-1-9,0-3 2,7-5 3,2-3-8,6-9-7,0-6-2,4-9-2,-1-2 3,-2 4 14,-5 7 16,-1 7 6,-10 16-9,-4 11 11,-2 13 3,-1 17 2,-2 13-13,6 6-17,-2 6-9,13 0-4,-3 0-15,7-4-53,1-5-45,-3-12-19</inkml:trace>
  <inkml:trace contextRef="#ctx0" brushRef="#br0" timeOffset="233695.1343">14855 6718 33,'-6'-3'23,"3"1"0,3 2-1,-2-2 4,7-6 4,4 8 5,8 6 6,5 6-5,3 12-5,7 11-7,-3 14-9,3 12-7,-4 12-5,-2 7 0,-8 4-1,-9 4-1,-13 1 0,-7 0 0,-8-1-2,-12-4 1,-7-4 1,-4-7-2,1-8 0,2-19-3,5-15-17,3-21-23,8-20-19,2-8-6,7-16-8</inkml:trace>
  <inkml:trace contextRef="#ctx0" brushRef="#br0" timeOffset="234967.4175">14921 6672 17,'0'0'23,"0"-4"-8,0 4-3,6-3 4,1-3 1,7 4 2,1-2-1,8 3 0,4 1-3,3 0 1,3 3-5,1 2 0,0 0-5,3 0-2,3 2-1,2 1-1,5 3-1,7-2-1,5 1 0,2 2 0,0-2 0,1 1 1,-3-5-1,-1 2 0,0-3 0,-1 0 0,-3 1 0,2-4 1,-3-2-1,3 0-1,1-3 2,2-3 5,3 1-2,-1-2-2,0 2-1,-1 3-1,-4-2 0,-1 4 1,-5 0 7,-1 0 1,-2 0-4,-4 2-2,1 0-2,-3-4 0,4 2-1,-4 0 0,3 2 0,-4 0 1,4 1-1,4-1 1,4-2-2,3-5 1,4 1 0,2-1 0,3-3 0,-2 1 0,-2 0 1,-4 2-1,-2-2 1,-3 3 6,-4 0-3,1 0-1,-1 1-2,-2 2 0,1-3 0,2 2 8,2 0 4,3 0-3,2 1-4,3 1-1,-1 1-2,2-2-2,2-4-1,-4 5 0,1 0 1,-4 0-1,-5 0 1,2 0-1,-3 3 4,-1-3 5,2 0-2,0-5-5,2-2-1,3 5 1,2-1-1,-2 1-1,-1-2-1,-5 2 2,-4 0-1,-2 6 8,-1-4 3,-1 1-6,0 2-2,0-3-1,1 0-2,1 2 1,1-2-1,-4 3 1,-2 1-2,-3 3 1,-4-1 3,-3 0 4,1-1-3,-1-2-2,1 0-1,2-2 0,1 3 0,0-6-2,-4 6 1,-2-4 0,-9 2 3,-2-2 4,-6 0-3,-8 0-2,5-2-2,0 2-1,-5 0-2,0 0-12,4-7-25,-4 7-51,-9-6-43</inkml:trace>
  <inkml:trace contextRef="#ctx0" brushRef="#br0" timeOffset="236159.5879">15442 7227 30,'5'-7'21,"-1"0"-3,2-2-1,2-7 0,5 0-1,2-7 0,2-4 2,2 0 4,-3-1 5,-3 3 5,1 5 6,-5 6-2,-4 12 8,-10 20 1,-2 20-7,-6 15-12,-3 10-11,0 8-7,-3 3-6,8 3-5,-1 1-43,7-3-30,1-4-21,11-12-8</inkml:trace>
  <inkml:trace contextRef="#ctx0" brushRef="#br0" timeOffset="236823.4459">15991 7179 41,'-2'-13'22,"2"0"1,2-4 3,-4 1 9,0 2 5,-2 3 4,0 4-8,-2 9-9,-7 5 4,-2 11 4,-3 7-3,-2 9 1,2 5-1,4 4-6,1 3-6,6-1-8,3 1-6,4-2 0,5-3-4,5-8 0,5-5-1,7-9 0,6-7 0,1-11-1,3-8-3,3-9-3,0-7-7,-3-6-1,0-6-1,-3-6 3,-9-8 5,-6-7 2,-7-6 3,-17-8 1,-3 2 0,-9 13 2,-4 15-1,-6 23-1,-1 18 0,1 15 1,6 13-1,11 10-31,4 9-40,7 6-41</inkml:trace>
  <inkml:trace contextRef="#ctx0" brushRef="#br0" timeOffset="237663.5117">16626 7178 42,'1'-12'19,"-1"-1"-4,0 0 2,0 2 1,-1-1 3,-5 3 6,1 4 2,2 1-3,-6 8 3,-5 5 0,-7 6 1,-4 10 1,-4 1 1,-3 9 2,5 5 2,1 0-8,7 3-6,5-2-8,11 0-4,12-4-5,9-5-2,8-4-2,4-4 1,1-5-3,1-7-1,-3-7 0,0-5-1,-2-5-1,-2-8-7,1-6-6,-2-9-2,3-9-4,-2-8 6,-1-12 4,-3-3 5,-6-4 5,-5 5 2,-10 7 1,-8 11 1,-12 17-1,-11 15 3,-7 14-1,-4 11-1,4 7-2,9 3-2,9 7-20,14-1-44,12-2-33</inkml:trace>
  <inkml:trace contextRef="#ctx0" brushRef="#br0" timeOffset="238943.1499">17276 7138 25,'8'-7'16,"-2"-1"-4,-1 2 0,2-3 1,-7 1-1,4 1 2,-4 0 5,-4 0 1,1-1 1,-1 4 3,4 4 0,-5 0-6,-9 4 2,1 8 4,-7 5 6,-4 6-3,0 6-1,3-2-8,2 1-7,8-1-2,1-2-3,1 2-4,5-2 1,1 0-2,6 0-1,3 0 1,-1 0 0,4-1-1,2-2 1,5-1 0,5-1 0,2-3 1,0 0-2,0-3 0,-1-2 1,0-3 0,-2-1-1,2-4 0,-1-8 0,2 0 0,-1-3 0,1-4-1,-2-3 0,0 0-1,0-4 1,-2-4 0,-1-5 0,-3-2-1,-5-4-1,-3-6-2,-1-3 1,-11-6 2,-6-1 0,-7 1 3,-7 10 0,-5 9-1,-9 16-1,-5 13 1,6 10 0,1 12-2,5 8-12,12 3-23,5 2-34,10-1-24</inkml:trace>
  <inkml:trace contextRef="#ctx0" brushRef="#br0" timeOffset="246599.4013">18115 7168 29,'-5'4'22,"1"2"-5,1-3-2,-1 1-6,4-4-3,0 0 2,9-11-4,3-4-2,5-4 1,-1-1 3,-1 3 5,0 4 4,-7 4 0,-2 2-5,-1 2-4,1 14 9,-8 10 14,-1 13 5,1 9-2,0 9-6,0 4-12,4 3-6,0 1-5,-1-2-3,0-3-3,4-5-8,0-8-28,-2-7-25,5-12-12</inkml:trace>
  <inkml:trace contextRef="#ctx0" brushRef="#br0" timeOffset="248079.4613">18764 7218 19,'-3'6'27,"-1"-2"-6,4-4-5,0 0-4,-6 3-3,6-3 4,0 0 2,7-9-6,1-9-3,1-1-3,1-3-1,2-1-1,-3 3 3,-2 3 10,-3 6 4,0 5-4,-2 10 8,-5 14 4,-1 12 2,-3 13-6,-1 5-7,-2 8-6,2-1-5,5-2-3,1-5-3,9-4-3,-3-7-28,5-6-18,-1-9-8,6-7 1</inkml:trace>
  <inkml:trace contextRef="#ctx0" brushRef="#br0" timeOffset="249487.5859">19530 7149 17,'4'-5'20,"-6"-1"-8,0-1-2,2-2-1,0-1 0,-2 1 1,4-1 3,-4 0 1,1 4 0,-3-2 1,0 4-3,-5 8 3,-5-2 6,-3 6 0,-4 6 1,0 3-1,-1 4-5,1 4-3,2 2-2,8 5-1,-1 2 0,6 3 0,5-2-3,7 4-1,-1-3-3,0 0-2,5-2 0,1 0 0,5-4 1,2-3-1,3-6 0,1-5 2,4-5-1,2-8-1,2-8-1,-1-4 1,-1-6-1,3-6-1,-3-4 1,-1-4-1,-5-4 2,-3-3-1,-2-9-1,-8-7 1,-1-5 0,-15 0 0,-5 5 0,-8 9-1,-7 17 0,-9 13-2,-4 16 0,2 16-18,1 9-27,3 11-32</inkml:trace>
  <inkml:trace contextRef="#ctx0" brushRef="#br1" timeOffset="257199.5033">17439 7195 24,'0'0'18,"0"0"-8,-6-7-2,6 7-3,0-7-3,0 1 0,0-1 1,1 0 3,-1 2 2,-1 1-1,-3-3 0,2 2-2,-3 1 1,-1-1 0,1 1 1,5 4-3,-6-5 1,0 0 2,1-2 0,-1 0 0,-4 3-1,3 0 0,-2 2-2,1 2-2,0 0 3,1 0 1,-3 2 3,3-4 0,-2 4-1,2 0-2,-3 1-2,2 5-2,-1 1-1,-2 1 0,1 3 0,0-1-1,3-3 0,-3 2 1,4-2-1,-5 2 0,1 1 0,1 0 1,-1 1-1,0-1 0,5 1-1,0-2 1,-1 1 0,2-1 0,-2 0 0,1-4 0,2 2 0,-1-1 1,-3 1-2,9-1 2,0-1-1,1 0 0,-3 1 0,2 0 0,-2 1 0,-5 2 0,1 1 0,1 1 1,1-1-1,-2-3 0,6 0 0,0-2 0,3-1 4,-1 2-1,-1-3-2,4 2 0,1-3-1,-1 1 0,2 0 0,-2 1 0,0-1 0,1 2 0,1-5 0,2 1 0,-1 3 2,3-2-1,0-1-1,1 2 0,-1 1 0,2 0 0,-3-2 0,4 3 1,-3-5 2,6 0-2,-2-4-1,4 2 1,-2 0 0,0-1-1,-4 0 0,0 2 1,-4 0-1,-1-1 0,0-2 3,-3-4 1,2 4-3,3-5 1,0-1 0,-2 0 0,0-3-2,-1-1 1,-3 0-1,2 0 0,-1 2 1,-3-1-1,3-1 0,-2-5 0,2 6 0,-2-4 3,1 2 3,-2-5-2,-4 1-2,0 3 0,0-1-1,0 3-1,0-1 0,0-1 0,0 2 0,0-1 1,0 1 0,0 1 3,-3 2 0,2 2-1,-5 0 0,1 2-1,-2-1-1,2-1-1,2-2 0,-1-4 1,-3 1 0,1 2-2,0-1 1,1 1 0,-2 3 1,-4 2-2,2 2 0,-2-1 1,-1 4 0,-1 0 1,0 0 0,-1 0-2,-2-3 2,1 3-1,-1 2-1,1-2 2,-4 0-1,2 5-1,1 0 2,0-2-1,-2 4 1,3 1-1,1 4-1,-1-3 1,0 4 0,3 1 1,1-2-1,1 1-1,0 3 0,3-2 2,3 2-1,-3 0 0,5 0-1,-1 0 1,0-2 0,-5 3 1,2-2 0,-1 0-1,4 0-1,-3 2 1,-3-2 0,3-2 0,1 0 0,5 0-1,5-1 1,1 0 1,1-5-2,4 4 1,0 0 0,2-1 0,5 0 0,-1-1 1,4 0-1,-1-4-1,2 3 3,0 1-2,-1-1 0,0-4 0,0 3 0,-4-3-1,1 0 1,-4 4 0,-1-11 0,1 6 1,-2-2-2,0-2 2,3-5 0,2 0 0,1 1-1,-2-5 1,-2 2-1,-3 1 1,0 0 0,0 0 0,-1-3-1,-2-4 1,3 3-1,-2-4 1,1 1 0,-3-2 0,1 2 3,-1-1 5,-4 2-1,2-2-4,-3 1 0,2-2-3,-3 1 1,-1 0-2,2-2 1,-2 3 0,0 2 0,0-1 3,0 2 0,0 1 3,-2 1-2,2 0-3,0 0 0,0 0-1,-1 0 0,-1-2 0,-2 1 5,-1 1-1,2 0-2,-1 0 0,-3 0-3,-1-2-1,-1 1 2,2-1 0,-3 4-1,3 1 1,-1 1-2,-4 2 1,1-2 0,-4 1 0,-2-4 0,1 8 1,-2 0-2,-1 3 2,2-3-1,-2 0 0,2 0 0,2 3 0,0-3 0,0 4 0,1 1-1,-2 0 2,0-2 1,-1 3-1,1 3 1,-1-1-3,1 5 1,1 0 1,0 1 0,0 0-2,3-1 0,-3 2 1,-1 0 0,5 1 0,0 0 0,4 0-1,1 1 1,1 0 0,-1 1 0,9 0 0,-2-2 0,1 2 0,1-1 0,-1-1 1,2 1-2,3-4 1,-3 2 0,5 1 0,0-3 1,2 0-2,0 2 1,4-2 0,2-6 1,4 1-1,6-2 0,3 0 0,6-11-1,2 0-3,3-5-29,4 1-31,0-4-29</inkml:trace>
  <inkml:trace contextRef="#ctx0" brushRef="#br0" timeOffset="312110.4596">15556 5977 3,'2'-6'9,"1"1"9,-3 5-7,0 0-5,6-5-3,-2 0-2,-4 5 0,0 0 2,4-3 2,-4 3 2,0 0-1,0 0-2,0 0-1,0 0-1,0 0-1,0 0 0,0 0 0,0 0 1,0 0 2,3-4 1,-3 4 1,2-4 1,-1-3 1,0 1-3,3-2 1,-1 1 2,1-2 1,-3 3 1,2-2 1,-1 2 1,-2 2 2,0-1-1,0 5 2,0 0-3,-2-3-5,2 3-3,0 0 1,0 0 0,0 0 5,2 8 4,-2 4-2,0 5 2,0-1-3,2 6-6,0 0-2,0 0 0,1 7-2,0 3 1,-2-2-1,1 0-2,0-1 1,-2-3 1,2-3-2,-2-2 2,2-4-1,-2 1 0,0-1 1,0-4-2,0 2 2,0-3-1,0 0 0,0-2-1,0-1 1,0 0 0,0-1 0,0 2 1,1-2 0,-1 1-1,2 1-1,-2-3 1,1-1 0,-1 0 0,0-1 0,2 1 0,-2 0 1,-2-1-2,2 0 1,2-1 1,-2-1-1,0 0-1,3 1 1,-3 0 1,0-1-1,2 1 0,-2-4-1,0 3 1,0-3-1,3 5 2,-3-5 0,0 0 0,-1 3 0,1-3-2,0 0 0,1 4 1,-1-4 1,0 5-2,0-5 2,0 3-1,0 0 0,0 1 0,0-4 1,0 4 0,2-1-2,-4 1 1,2-1 1,0-3 0,0 4-1,0-4 4,2 4-2,-2-2 1,0-2-2,0 0 0,0 0 0,0 0 1,0 0 1,0 0 0,0 0-1,0 0 0,0 0-1,0 0-2,0 0 0,0 0 0,0 0-1,0 0 0,0 0-2,-3 4-18,-1 0-37,-1 0-23</inkml:trace>
  <inkml:trace contextRef="#ctx0" brushRef="#br0" timeOffset="313462.7626">15359 8261 49,'-2'5'24,"2"-5"-1,0 0-6,0 0-8,0 0-5,5-6 2,1-4-2,2-1-1,-2-2 1,1-6-2,1 1 3,1-3 1,-2 1 0,0 3 2,-3-1 1,6 3 0,-10 5 4,0 0 1,0 5 0,0 5-2,-3 10 0,2 5 0,1 11 5,0 3-1,0 11-3,0 6-1,0-2-5,0 5-4,-3-3-2,0 0 1,2-3 0,1-4-2,1 0 1,-2-8-2,-5-3 0,6-3 0,0-7 0,-3-1-1,3-5 1,0 1 0,5-5-1,0-3-15,2-10-25,2-2-32</inkml:trace>
  <inkml:trace contextRef="#ctx0" brushRef="#br0" timeOffset="314375.4759">15975 8168 32,'4'-9'18,"0"0"-6,-1 2-1,-2-3 0,3 4 4,-4 1 0,0-1 2,0 6 1,0 0-1,-4-3-1,-1 10 4,-2 4 3,0 4-1,-5 9-1,1 3-3,-1 4 1,0 5-5,4-1-6,0 3-4,3-1-2,-1 1 0,11 0-1,1-5 0,0-2-1,4-5 1,7-2 0,1-7 1,2-4-2,1-8 0,4-1 0,1-11-1,-2-5 1,2-4-1,-3-7 0,-1-5 0,-2-2 0,0-7-4,-6-6-3,-8-3 3,0-3 3,-12 6 0,-8 5 3,-1 7-1,-11 13 2,-2 14 1,-10 15-1,4 8-1,-1 5-1,9 1 0,8 0-2,5-1-2,8-1-23,8-3-41,5-5-33</inkml:trace>
  <inkml:trace contextRef="#ctx0" brushRef="#br0" timeOffset="314982.7244">16513 8347 27,'3'2'25,"-3"-2"-3,5 4 2,5-6 0,0-2-3,3-7-8,5-5-6,-1-5-3,1-7-2,2 2 1,-1-5 2,0 4 5,-3 7 8,-4 1 5,-5 11 8,-1 8 6,1 6-2,-7 15 4,0 7-2,-3 13-7,-1 9-13,4 6-8,-2 5-4,4 1-6,1 1-3,1-5-24,1-8-40,0-7-37,0-12-22</inkml:trace>
  <inkml:trace contextRef="#ctx0" brushRef="#br0" timeOffset="315726.5096">17252 8301 47,'-4'9'25,"-3"-5"-7,9 0 0,-2-4 1,5-8-2,5 1-8,4-5-3,0-8-3,0-5-1,3-3-1,1-4 5,-2-1 9,-2 9 6,-4 5 9,-4 2-3,-1 14-3,-2 11 6,-4 14 1,-6 14 4,6 10-3,-1 12-11,-1 2-10,3-2-4,3 0-5,3-5-1,1-6-2,-4-6-1,6-7-2,-2-4-14,1-7-23,1-6-21,1-8-23,1 1-22</inkml:trace>
  <inkml:trace contextRef="#ctx0" brushRef="#br0" timeOffset="316790.8496">15476 9041 39,'-4'2'22,"0"-4"-7,4 2-7,0 0 1,0 0 3,8-3 3,7 1-2,9-3-2,6 3-1,11-3-1,9 3 4,15-1-5,13-1-4,9 1-2,11 1-1,10 2-1,3 5 0,0-3 0,-6-4 0,-7 2 0,-2-8 0,-10 5 0,-3-3 0,-7 1 1,-5-2 0,0 2-1,-4 0 0,-2-3 1,1-1-2,-7-1 1,-5 0 0,-1 2 0,-8 1 0,-3 1 0,-5-1 0,-2 2 0,-5 6 0,-5 3 1,-4 0-1,-1 1 0,-2 1 0,-1-4-1,0 1 2,0-6-1,-2 3 1,-2 0-1,-2 3 0,-1-6 1,-5 6-1,1-2 5,-6-1-2,4-4-2,-9 0-3,0 2 1,0 2-16,-2 0-24,0 0-29</inkml:trace>
  <inkml:trace contextRef="#ctx0" brushRef="#br0" timeOffset="318711.3932">16094 9411 40,'0'-9'18,"0"1"-2,0 0-2,0 0 1,0 0 4,0 3 2,-1 3-1,1 2 2,0 0-1,0 0-4,-4 1-9,-4 3-4,2 5 3,-3 3 0,1 6 0,-1 3-2,0 3 1,0 4 2,0 2-3,4 4-1,0 0-1,1 2-2,-2-4 1,6 2-2,3-4 1,1-2 0,0 1 1,0-3 0,3 0-2,1-1 1,1-5-1,1-3 1,1 0-2,-1-3 2,-1-2 1,3-2-1,-3-4 1,-1-2-1,3 2 1,-2-7-2,2-6 1,-1 4 0,1-2 1,0-5-2,-3 0 0,0-2 0,-1 0 0,0-2 1,0 0-1,1 1 0,-2 2 0,2-6 1,-2 2-2,2-2 1,0-3 1,-3 4-1,0-2 1,1-3-1,0 1 0,-6-4 0,5-2 0,-7-6 1,2-4 0,-7 2-1,2 0 1,-1 2 5,-6 2 0,-10 5 3,-2 0-3,-4 7-3,-2 8-2,-2 6 0,-1 8 0,-2 10-2,3 1-2,5 2 0,5 6-1,7-3-42,8-1-28,13-6-28</inkml:trace>
  <inkml:trace contextRef="#ctx0" brushRef="#br0" timeOffset="319551.2335">16748 9546 49,'-7'18'23,"2"-4"-1,2 3-3,3-2-6,2-6-1,-1-4 2,4-7-1,5-8-6,-3-9-3,8-3-2,-7-2 0,2-3-2,-1 3 7,-2 2 5,-1 5 7,-3 3 3,2 6-4,-5 8-2,6 5 6,-3 12 1,-3 12-1,-3 15 2,3 4-8,-6 10-2,6 0-6,-2 3-2,2-5-3,2-3-2,-4-5-1,2-3-1,2-5 0,-2-9 0,0-7-1,3-7-1,0-6-5,0-5-17,-3-6-11,0 0-3,4 0-2,-4 0-1,0 0 3,2 5-2,-7-2-11</inkml:trace>
  <inkml:trace contextRef="#ctx0" brushRef="#br0" timeOffset="320695.3076">17312 9706 48,'4'14'13,"0"-1"-1,3-4 4,-3-7 0,2-6-5,1-5-4,5-6-3,1-7-2,2-9-1,0-3 0,-3-2-1,1 0 5,-3 2 5,-1 4 3,2 6 4,-3 7 0,-2 2 0,-1 7-1,-5 8 10,2 14-5,-2 8-3,0 14-4,0 9 1,3 6 0,4 5-3,-2 1-5,-1 0-3,2-3-2,1-1-1,-1-8 0,1-5-2,-2-6 0,0-12 0,-1-1-2,-1-5 1,3-6-1,-4-3 1,1-2 1,-2-1-10,0 0-1,-1-4-4,0 0-5,5 4-5,-5-4-8,0 0-1,0 0 4,0 0 6,5 3 9,-5 2 6,0 2 5,-2-2 3,-1-1 0,2 1 1,1-5 0,0 0-3,4 3-4,-4-3-3,0 0-11</inkml:trace>
  <inkml:trace contextRef="#ctx0" brushRef="#br0" timeOffset="321663.953">18246 8018 50,'3'-3'36,"-3"3"0,0 0-5,3 5-12,2 0-9,-1 2-4,0 4-3,3 4-4,-1 8 0,0 3-25,-1 7-19</inkml:trace>
  <inkml:trace contextRef="#ctx0" brushRef="#br0" timeOffset="321813.0745">18261 8519 32,'-2'26'18,"2"-1"-8,2-3-4,2-3-3,0-2-1,3 2-7,-5 1-27</inkml:trace>
  <inkml:trace contextRef="#ctx0" brushRef="#br0" timeOffset="321966.6976">18252 9002 31,'-3'17'12,"3"-2"-6,0 0-3,2-1-1,-1-4-7,1-2-13</inkml:trace>
  <inkml:trace contextRef="#ctx0" brushRef="#br0" timeOffset="322198.7996">18257 9133 33,'0'11'15,"-5"0"-8,7 2-4,-2-2-1,3-4-1,2 5 0,-2-1-1,-3 3 1,0-2-1,-3 0 1,2-3-1,-1-1 0,0 1 0,-1-1 0,3-1-1,0-2 1,0-3 0,0 2 0,0 0 0,0-4 1,-3 5-1,3-1 0,0 0-1,0-4-10</inkml:trace>
  <inkml:trace contextRef="#ctx0" brushRef="#br0" timeOffset="323047.1716">18195 9419 16,'0'-17'24,"-4"0"-9,3 0-2,-4 0 1,0 2 2,0 1-1,3 6-3,1 2-5,1 6 3,4 8 3,5 5-5,-6 8-2,4 4-3,1-1-2,2-2-1,2-4-1,-1-7 3,2-8-2,0-8 0,3-12-1,-2-9-4,1-9-17,-4 1-6,-2 0-3</inkml:trace>
  <inkml:trace contextRef="#ctx0" brushRef="#br0" timeOffset="325142.4781">18199 9676 40,'0'0'23,"0"0"-9,0 0-6,-2-4 10,2 4 0,6-12-8,4-2-4,1-7-3,0-7-1,-2-3-1,-1 1 0,-1 2 9,-2 6 6,3 5 6,-8 5 2,0 12-9,-8 6-2,5 5-2,3 4 3,0 8-6,3 4-3,2 0-1,1 2 3,-1 1 3,-1 2 2,0 3-3,-1-3 1,-3 1-4,-2-1-2,1-2-1,2-2-3,-1-3 1,2-4-1,1-4 0,-3 0 1,3-5-1,-1-1-1,-2-2 2,4 0-1,-4 0 0,1-3-1,-1 2 1,2-2 0,-2 1 0,1-2-1,3 0 0,-4 0 1,0 1 0,0 0 1,-4-1-1,3 2 0,-1-2 0,1 2-1,-3-4 1,4 3 0,-2-1 0,4 0 1,-4-1-1,2-4-1,0 0 0,0 4 1,0 0 0,0-4-1,0 0 2,0 0-2,0 0 2,2 3-1,-2-3-2,0 0 4,0 0-1,0 0-2,0 0 2,0 0 0,0 0-2,0 0 0,0 0 2,0 0 0,5-5-1,-2 1 0,0-4 0,-2 2 0,2-5-1,-3-4 1,0-6 0,-3-1 1,2 0-3,-3-6 2,2 0 0,1-1 0,-3-2 0,2 1 1,-3 2-2,2-1 2,0 1 0,-1 2-2,0 2 1,4 6 1,0-1-1,0 1-1,0 3 1,4-2-1,-6 2 2,4 1 0,-2 0-1,0 0-1,-2 4 2,2 0-3,2 0 2,0 2 0,0 0 0,1 2 1,0-3-1,2 2 0,-3 1-1,-2 1 1,4 1 0,-4 0 0,0 4 1,0 0 0,0 0-2,0 0 0,0 0 2,0 0 0,0 0 0,0 0-2,0 0-1,0 0 3,-6 2-1,1 0 0,2 0-3,3-2 5,-3 0-2,3 0-1,-4 3 1,4-3 1,-7 6 0,-1 0-2,-2 1 0,-5 8 0,1 2 2,-5 4-1,1 1 0,-1-1-1,1-7 1,5 0-1,2-4 0,4-2 0,1-2 2,6-6 0,8-4-2,-3-4 0,4 0 3,0-1-4,0-4 2,2-2 0,0 2-1,0 3 2,1-3-1,-1-1 0,4-1-1,-4 4 1,-2 4 0,-3 1-1,1 2 1,-7 4-1,4 7 0,4 0 2,-6 2-1,1 5 1,1 4-2,2 2 2,-3 8 0,3-1-1,-4 5 1,2 2 0,-3 1 0,-1 0-1,0-3 0,0 2 0,0-4 0,0-3-1,0-3 1,2-4 0,-1-2 0,-1-2 1,0-4-2,3 1 1,-3-5-1,0 0 0,0-1-1,0-4 1,0 1-10,0-4-14,0 0-4,1 7-4,-1-2-5,-4 0-6,1 3-5</inkml:trace>
  <inkml:trace contextRef="#ctx0" brushRef="#br0" timeOffset="330487.1662">16062 5956 11,'0'0'20,"3"-3"-3,-3 3-5,0 0-5,0 0-2,0 0-2,0 0 0,0 0-1,4-4 1,-4 4 0,0 0 1,0 0 2,0 0 1,0 0-1,0 0-1,0 0 1,0 0 0,0 0 0,0 0 1,0 0-1,0 0-1,0 0-1,0 0-2,0 0 0,-4 2-1,4-2 0,-5 5 3,-1 0 0,1 1 0,-3 0 4,3 0-4,0 4-2,-2-2-1,0 4 0,3-4 0,-1 3 0,-1 2 1,1-1-2,0 2 1,2 1 0,0-1 0,-4 1 0,4-1 0,2 2 0,-2-4 0,3-1-1,-3 0-1,3 2 1,0 2 0,0-3 1,-1 5 0,1-3-1,0 1 0,1 2 0,-1-3 0,0 1 0,3 2 0,-6-5 2,3 1 0,0 0 0,3-4 0,-3 1-2,1-4 1,1 1 0,2-2 0,-1 1-1,4 0 0,-2 1 1,-2 0 0,2 1 0,1-3-1,-1 2 0,-1 0 2,3 0-3,-3-2 1,2 2 0,-3-2 1,2 2-1,2-1 1,1-2 1,-3 0-1,5 3 2,-6-4-1,2 1-1,1 0-1,-3-4 0,1 0 0,0 2 1,1-4 0,0-2 2,2-1-1,2-1 0,-2 3-2,2-3 1,-3 1-1,-2 2 0,2-2 4,-2 1 3,1-1 0,-1-3-2,5-1-1,-7 2-1,1-7-3,3-1 0,1 0 2,-3 4 6,2 0 3,-3 2-1,0 1-3,2-4-3,-4 3-1,1-1 0,2-1-1,-2 2-1,2-2 2,-3-1 2,4 4 0,-4-4 1,-2 0 1,0 2-1,0-2-2,0 2-2,-2-3 2,4 2 0,-2-3 1,0 3 0,0 3-1,0-2 2,-2 2-3,2-2-2,0 0 0,-2 1 2,-2-2-9,2-1 9,4 3-2,-5 0 0,3 0 1,-6-1-2,6 3 1,0-1 0,-1 1 1,1 1-1,-4 0-2,3-3 2,-2 3 3,1-1-3,2 3-2,-6-4 3,5 3-1,1-1-1,-3 3 1,3 3 0,-2-5-2,2 2 3,-5-4-2,2 5 0,3 2 1,-5-7-1,1 2 2,1 2 1,0-2 0,3 5-2,-9-6 0,5 3-1,-3-2 1,1 0 1,1 0 1,0 5 1,-2-2-2,4 4 0,-2-2 0,5 0-3,-3-2 1,3 2 1,-4 2-2,1 1 1,3-3-1,-3 7 1,3-7-1,0 0 2,-5 2-2,5-2 0,0 0 2,0 0-2,0 0 2,0 0 0,-7 5-2,7-5-1,-4 4 3,0-1 1,4-3-1,-4 0 0,4 0-2,-4-3 1,4 3-1,0 0 0,0 0 0,0 0 2,0 0-2,0 0 2,0 0 0,0 0-2,0 0 0,0 0 2,0 0-3,0 0 1,0 0 0,0 0 0,0 0 0,0 0-2,0 0-3,0 0-19,0 0-14,0 0-21,0 0-24</inkml:trace>
  <inkml:trace contextRef="#ctx0" brushRef="#br0" timeOffset="333622.8134">16175 10561 24,'3'-5'18,"-2"-2"-7,1-3-1,2 0 0,-3 0 1,2 2 1,-3 4 3,0 4 0,0 0-7,-6-9-1,1 11 3,-3 1 0,1 1 1,-5 0-1,2 0 0,-2-2 2,-2 3-1,-1 4 1,0 2 0,-4 5-3,4-1 1,-2 6 1,3-3-2,-1 8-1,1 0 1,2 3 1,2-2-1,0 7 0,2-2 0,0 4-3,6-2-2,2-1-1,4-3-3,5-1 1,5-5 1,1-2-1,7-6 1,1-5 0,3-8-1,5-9 1,1-4-2,2-6 0,0-7 0,-1-6 0,-2-4-2,-4-7 2,-6-8-2,-8-3 1,-6-4-1,-14-3 1,-4 7 1,-9 7-1,-7 10 2,-2 18-1,-5 11 0,3 11-1,9 9 0,3 10-4,8 3-38,11 2-29,11-1-21</inkml:trace>
  <inkml:trace contextRef="#ctx0" brushRef="#br0" timeOffset="334391.5926">16991 10668 32,'2'-13'20,"-2"1"-6,1-1-1,-2 1-2,-3 1 4,-3 1-2,1 3 1,-9 3 0,-4 8 10,-6 3 12,-6 10 7,-4 7 2,0 4-6,0 5-8,7 1-4,3 8-5,7-1-4,7 3-4,5-1-5,11 0-5,3-3 0,9-7-3,4-2 0,8-5-1,1-9 0,8-9-2,-3-8 0,2-8-1,3-7 1,-4-9-2,-4-11-10,-2-6 1,-8-11 1,-9-6 3,-7-8 5,-12-6 2,-2 2 1,-9 9 1,-1 16 1,-1 15-1,-2 19 0,3 15 0,5 12-1,3 12-3,13 7-36,5 5-37,8 3-22</inkml:trace>
  <inkml:trace contextRef="#ctx0" brushRef="#br0" timeOffset="335022.3926">17767 10668 35,'3'-18'20,"2"2"-5,-5-1 0,-3-3 2,-1 2 3,-2 2 0,0 0 5,-2 6-1,-6 8 4,-1 6 5,-5 4 0,-3 10 4,2 11 0,-3 7 0,3 6-2,1 6-10,5 3-7,5 0-7,3-5-6,9-4-1,4-4-2,7-6-1,7-9-1,5-5-3,2-7 0,4-10-2,-2-8-15,1-9-8,-3-8-2,-3-8 0,-1-10 4,-8-8 9,-8-9 8,-7-5 4,-3 2 3,-8 9 3,-2 11 1,-1 14 0,-3 16 0,0 7 0,3 17-2,4 7-3,6 5-2,11 4-56,1 6-33</inkml:trace>
  <inkml:trace contextRef="#ctx0" brushRef="#br0" timeOffset="335679.2516">18471 10672 18,'1'-10'25,"-2"-2"-9,-3 1-2,-2 1-1,0-1 3,-2 5 4,-5 1 4,-1 2 3,-5 8 5,-2-2 4,-3 11-1,1 7 1,-3 9 1,3 6-3,1 5-4,2 7-4,7 1-6,7-1-8,3-3-6,12-3-2,6-7-2,8-6-1,9-8 0,0-11-3,6-8 1,2-12-3,-2-11-13,-1-9-1,-2-10-4,-8-9 4,-8-6 7,-12-1 4,-11 2 5,-8 6 0,-5 7 1,-2 10 1,0 11-11,2 6-35,6 9-32,0 13-17</inkml:trace>
  <inkml:trace contextRef="#ctx0" brushRef="#br0" timeOffset="337614.7592">16032 11550 33,'9'-4'15,"1"-4"-5,1 6-3,-1-2 0,3 1 2,0 4-4,4-5 1,1 4-1,0 0-2,5-3 1,-1 9-2,1-3-1,2-1 0,-1 0 0,3-2-1,2-4 0,7 1 0,3 0 1,4-4-1,3 2 0,3 2 0,-3-3 0,-1 9 5,-3-1-1,-6-1 2,-6 2 0,0 1-2,-7 1-2,1-2-1,1-3 0,5 0-1,4 0 1,1 0-1,4 3 1,2-3-1,-4 3 0,0 1 0,-1 2 0,-2-5-1,0 2 1,-2-3 0,1 0 1,2-3 0,1 2 1,2-3-1,0 0 0,0-4 0,-1 3-1,-2 3 0,3 4 0,-2-4 0,1 2 0,-1-1 0,0-3 0,2 4 0,1-3 0,1 6 0,-2-3 1,3 3 0,-1-2-1,4-2 1,-1-2 0,-1 3-1,-3-3 0,0 3 0,-6 0 0,3-3 2,-2 0 2,-2 6 0,4-7-3,1-2 1,-2-1-1,1 1-1,0-4 0,-4 6 1,-1 0 2,-3 2 0,-1 2-1,-1 2-1,-3-1 0,-1-1 0,1-1 0,3-5 0,1 4-1,-2-3 1,2 2-1,-4-2 0,-5 3 0,-3 4-1,-4-2 3,-4-2 2,-1 1-2,0 0 0,-6 1 0,4-3 1,1 0-1,2 2-2,-7 1 1,3 0 0,3-5 0,-6 5-2,0 0 0,0 0 0,0-5-21,-4-4-28</inkml:trace>
  <inkml:trace contextRef="#ctx0" brushRef="#br0" timeOffset="339303.2648">16827 12022 22,'0'5'27,"0"-2"-6,0-3-3,0 0-4,0 0-1,0 0-4,4-5-4,3-1-1,-3-3-1,2-1-2,-3-1 2,2-2 2,1 1-1,-4-1 1,2 2-1,-4 4-1,2 0 1,-2 2 0,2 2-1,0-2 3,-2 5 2,0 0 2,0 0 0,0 0-3,0 0-2,0 0 0,0 0 1,0 0-2,0 0-2,0 0-1,0 0 1,0 0 0,0 0 1,0 0-2,0 0 0,0 0 0,0 0 0,0 0 1,0 0 1,0 0 0,0 0 1,0 0 3,0 0 0,0 0 1,0 0-2,0 0-2,0 0-2,0 0-1,-2 5-1,0 9 1,0 4 0,-2 11 4,0 5 3,3 7-4,-3 8-2,0 3 0,1 2-1,-3 1 0,2-9-1,2-5 1,0-7-2,2-5 0,2-4 1,-2-6 0,0-5 0,0-2 0,-2-3-1,4-4 0,-2 1-1,0-2 2,0 4 1,0-5-2,0 1 0,0-1 0,0-3-1,0 0-2,0 0-16,1-5-24,0-5-31</inkml:trace>
  <inkml:trace contextRef="#ctx0" brushRef="#br0" timeOffset="340279.3466">17620 12075 33,'-7'5'27,"3"0"-8,-2 0-3,2-1-5,-1-1-1,5-3 1,0 0 3,0 0 4,5-5-5,2-4-6,0-3-2,-5-5-3,4 0-1,3-5 0,-3 3-1,5-4 0,-3 4 0,-2 3 0,-1 2 10,1 6 5,-3 0 0,-3 4-6,0 4-4,1-4-3,-1 4-1,0 0 0,0 0 6,3 8 5,-3 5 3,0 6-5,-3 6 2,3 7 3,-1 1-4,2 8-4,5 2-2,-3 6-1,0 1-2,1 1 0,-4-3-1,2-2-1,0-6 1,1-7-2,-2-6 1,-1-5 0,3-4 0,-2-3 0,1-5 0,-1-3-1,-1-1 0,0-4 1,3 5-2,-3-7-1,0 0 97,0 0-154,2 2 17,1 2 10,-1 1 4,-7 3 3,4 4-1,-3 1-8,3-1-5,-2-1-5</inkml:trace>
  <inkml:trace contextRef="#ctx0" brushRef="#br0" timeOffset="341238.7813">18479 12118 45,'-11'8'18,"1"0"-3,1 1 0,1 1 0,5-3 0,-2-1-2,5-6 3,5 2-2,2-7-4,3-5-4,6-9-3,1-1-1,-1-9-1,3-3-1,-1-6 0,-1 2 0,-3-1 2,0 6 8,-4 7 3,-1 5 3,-3 6-4,0 9 3,-6 11 1,-7 11 0,2 11 0,-1 8-3,1 10 1,3 7-1,-2 4-4,2 7-1,1 4-3,-1-5-3,-2-3-1,1-5 1,3-7-2,0-6-1,0-10 2,3-6-3,0-9 2,0-5-1,1-4 2,3-1-1,-4-4-1,3-2 0,-6-2 0,2 0-1,4-4 1,-2-4 2,1 3-3,-2-2-1,0 2-5,-3 5-3,4-4-8,-4 4-4,8-3-4,-8-2-8,1 0-10,-1 0-12</inkml:trace>
  <inkml:trace contextRef="#ctx0" brushRef="#br0" timeOffset="342367.2108">18952 8020 43,'3'3'28,"-3"6"-6,-3-3 58,3 1-100,-5 2 13,2 3 3,0 3 2,3 7 1,0 2 0,0 8-19,3 4-14</inkml:trace>
  <inkml:trace contextRef="#ctx0" brushRef="#br0" timeOffset="342531.3248">18988 8549 38,'8'40'16,"-5"-5"-3,5-2-6,-5-7-4,5-2-2,1 3-4</inkml:trace>
  <inkml:trace contextRef="#ctx0" brushRef="#br0" timeOffset="342694.6792">19086 9069 11,'10'23'4,"2"-6"-2,0 2-10</inkml:trace>
  <inkml:trace contextRef="#ctx0" brushRef="#br0" timeOffset="342704.7003">19124 9411 29,'6'18'11,"3"-1"-5,1-3-19</inkml:trace>
  <inkml:trace contextRef="#ctx0" brushRef="#br0" timeOffset="342868.6066">19191 9722 45,'-7'33'12,"0"-7"-6,2-6-3,1 0-2,8-1-11</inkml:trace>
  <inkml:trace contextRef="#ctx0" brushRef="#br0" timeOffset="343032.7034">19222 10068 58,'-4'26'18,"-3"-2"-8,-4-1-5,0 0-3,2 7-2,3 4-9,4 6-26</inkml:trace>
  <inkml:trace contextRef="#ctx0" brushRef="#br0" timeOffset="343197.7966">19263 10568 40,'7'22'20,"0"2"-10,-11 1-5,0 2-3,-3 1-2,8 1-13</inkml:trace>
  <inkml:trace contextRef="#ctx0" brushRef="#br0" timeOffset="343206.8076">19322 10965 36,'1'19'19,"-2"-6"-10,-1 2-5,-1-3-2,2 6-1,-3 2-8,2 3-11,1 2-3</inkml:trace>
  <inkml:trace contextRef="#ctx0" brushRef="#br0" timeOffset="343487.2586">19322 11210 18,'0'0'25,"1"4"-12,-1-4-4,0 0-4,-6 4-3,1 4-1,2-1-1,3 3 1,0-6-1,-2 2 0,2-6-1,-4 0 2,-1-3-1,-4-1 0,-2 5 0,1-1 0,0 0-1,1 1 1,4 8 0,-2-5 0,10 6 0,3 0 0,-1 4 3,-2 1 1,5-3-1,-1-7-2,1-2 0,-3-4 0,2-3-1,2-7-7,-1-10-21</inkml:trace>
  <inkml:trace contextRef="#ctx0" brushRef="#br0" timeOffset="344511.2798">19244 11981 33,'5'6'15,"0"0"0,-1-2-2,1 1 0,2 1 0,3-1-3,-4-3-1,3-7 2,-1 0-3,1 0-3,1-6-2,-2-5-1,2-5-1,1-1-1,-1-2 1,0 1 0,-2 6 10,-3 4 5,1 6-5,-6 7-4,-4 3 5,1 8 3,-1 1-3,0 6-1,4 1 0,-3 5-1,3 3 3,-1 2 0,-3 3 4,3 3-5,-4 3-3,5-1-3,0-2-2,0 3-1,0-4-1,5-3-2,1-1 1,0-2 0,-1-1-2,2-2 2,-1-2-1,-1-1-1,-2-3 1,2-1 0,2-4-1,-2-2 2,0-1-2,0-3 0,-3 2 2,2-5-1,-4-5 1,0 0 0,0 0-2,0 0 0,-7-2 0,0-1 1,-3 0 0,-2-4-1,-3 7 1,4 0 1,0 0-1,3 0 1,-2 0-2,16-6 1,3 6 1,1-2 1,2 4-2,1-2 1,0 1-1,-1-2-1,-2-3-2,2 4-14,-1 0-32,0 0-21,-1 2-23</inkml:trace>
  <inkml:trace contextRef="#ctx0" brushRef="#br0" timeOffset="348814.6934">16572 6096 23,'3'6'21,"-3"-6"-7,4 5 1,-1-1 0,-2 1-2,2-1 1,-3 1-2,0-5-1,0 0-1,4 0 2,1-9-3,3 6-4,1-9-2,-1-5-1,0 0-1,1-3-1,-4 3 1,2-2-1,-2 3 1,1-1-2,-2 2 1,-2 1 1,4 3 5,-3 2 0,-3 4 0,0 1 1,0 4 2,0 0 1,0 9 1,-3 3 4,1 8 4,0 10 4,0 7-2,0 7-3,-4 9 0,-2-1-5,2 3-2,3 0-3,-3-4-2,2-5-2,-1-5-3,-1-7 1,6-5-1,4-9-1,-2-1 2,-1-7-2,-1-2 0,1-1-1,2-4 1,-3-1 0,-3 0 1,3-4 1,3 4-2,-3-4-1,0 3 0,0-3 2,1 4-1,1 0 1,-2 0-2,0 1 1,0-3 0,0-2 1,0 5 0,0-5 0,0 0 0,0 0-2,0 0 2,0 0-2,0 0-2,0 0 0,3-5-16,-1 0-28,0 1-29,-4-2-15</inkml:trace>
  <inkml:trace contextRef="#ctx0" brushRef="#br0" timeOffset="350726.701">16791 13188 40,'-5'5'19,"4"0"1,-3 1-5,4-6-6,0 0-1,0 0 8,5-10-1,0-1-4,4-6-5,1-4-2,1-2-2,-1-4-1,0 4 0,-2 2-1,-2 3 0,-1 6 1,0 0 3,2 5 3,-7 7 0,0 0 0,-2 10 8,0 8 0,-1 14 2,2 7 0,-7 10 2,3 6-1,2 3-6,-3-3-5,1-1-3,2-8-2,-4-5-1,7-4 0,3-7 0,-2-5-1,-1-1 0,0-9 0,0-2 0,0-7-1,3 2 1,-3-4-1,0-4 2,0 0 0,0 0-2,0 0 0,0 0 0,0 0-1,0 0 0,0 0-2,0 0-8,0 0-12,0 0-10,3-4-19,2-6-20</inkml:trace>
  <inkml:trace contextRef="#ctx0" brushRef="#br0" timeOffset="351726.415">17710 13030 28,'0'-6'23,"-3"1"-6,0 0-4,2-1 1,-3 2 2,-1 0 0,5 4 1,-9-3-2,-1 8 1,-1 2 0,-2 8 2,-2 2 2,-4 7 2,1 8-3,1 4 0,-1 5-4,2 3-1,1 2-5,4-1 0,2 1-2,5-5-2,8-2-1,6-1-2,4-6-1,4-3 0,4-5-1,1-6 2,5-6-1,2-4-1,-2-1 0,1-13 0,-1-1-1,-3-3 0,-1-6-1,3-4 1,-2-5-1,-3-7 0,0-5-6,-4-6-3,-4-4-1,-5-4 4,-4-4 4,-10-1 2,-7 1 1,-6 7 1,-5 8 1,-4 11-1,-3 17 1,-3 15-1,-2 14 0,6 7-1,3 8-1,9 3-2,8 2-28,3-3-34,14-8-33</inkml:trace>
  <inkml:trace contextRef="#ctx0" brushRef="#br0" timeOffset="352750.548">18534 13343 27,'2'7'21,"-2"-4"-9,0-3 6,7-5 1,-1-4-8,6-7-5,-1-7-3,3-9-2,2-2 0,-5 4 10,1 2 4,-3 9 7,-2 9-3,-4 10 16,4 12-1,-7 15-6,0 12-10,0 14-6,0 8-6,0 5-2,0 0-2,0-3-3,-4-5-2,2-10-15,1-8-35,0-12-25</inkml:trace>
  <inkml:trace contextRef="#ctx0" brushRef="#br0" timeOffset="353590.7626">19237 13241 49,'0'10'20,"3"3"-3,3-2-1,-3-2-6,2-3 1,-1-8 1,6-6-6,0-8-3,1-9-2,3-9 0,1-3 0,0-4-1,-3 4 0,-1 2 0,-1 9 10,-4 5 7,-3 8-1,-3 13 4,3 11 3,-6 12-3,-4 11 1,5 12 3,-3 11-3,0 7-8,1 3-5,1-4-4,3 0-2,-3-6 0,3-9-3,3-7 0,-1-9-1,-1-4 0,-1-7-3,4-8-14,1-1-8,0-9-16,-5-3-15,5-3-8</inkml:trace>
  <inkml:trace contextRef="#ctx0" brushRef="#br0" timeOffset="355167.0506">16988 14004 41,'-6'-7'22,"2"1"-4,-2 2-1,2 1-2,-2-2-4,4 5-4,2 0 0,0 0 2,2-4 10,8-1 1,0 2-3,10-1-4,3 4 0,7 2 2,14-4 0,12-2 0,12 4-8,9 0-3,12 2-2,11-5 0,9 3-1,10-3 0,13 0 0,6-1 0,-2-1 0,-7 1-1,-6-2 0,-6 0 0,-7-1 1,-9-4-1,-6 2 0,-6-1 0,-8-1 0,-10-2 0,-8 5 1,-9-1-1,-11 2-1,-9 1 1,-5 3 0,-6-1 0,-5 2-1,-4 2 0,-1 0 1,-2-2-1,0 2 1,-2 0 0,-2 0-1,0 2 2,-4-4-2,1 2 1,0 0 1,2-3-1,3 1-1,-4 2 2,4-2-2,-3 4 1,1-2 0,2 2 0,-5 1 0,2-1-1,0 2 1,-4 1 0,4-4 0,-6-1 1,0 0 0,4 3-2,-4-3 2,5 0-1,0 0 1,-1 0-1,2 0 1,-2 2-1,2 2 0,-6-4-1,3 0 1,1 1 0,0-1 0,3-1 1,5 2 0,1-1-1,-4-1 0,3 2 0,-6-1 0,3 0-1,-6 0 4,-3 0-1,5 2-2,-5-2 1,0 0-2,0 0-1,0 0-2,0 0-27,0 0-35</inkml:trace>
  <inkml:trace contextRef="#ctx0" brushRef="#br0" timeOffset="357303.5153">17696 14420 30,'-2'6'26,"2"-6"-6,0 0-6,0 0-4,0 0 1,-2 4 0,2-4 1,0 0-2,0 0 1,0 0 6,0 0-3,0 0 1,4-5-4,0 0-5,0-7-2,2 2-3,-4-3 0,5 2 0,-3 1 0,1 1-1,-5 4 5,2-1 2,0 0-3,-2 6-2,0-3 0,0 3-1,0 0 0,0 0 0,0 0 1,0 0 1,-4 7 3,-1 1 1,4 7 3,-2 9 6,-1 4 1,0 6-1,-1 8-1,-1 3 1,2 0-2,4 2-8,-4-1-2,4-2-3,0-4 0,2-6 0,0-10-1,-2-2 2,3-7-2,-2-2-1,-1-4 3,3-3-1,-3-2 0,0-1-1,0-3 1,0 0-2,0 0 0,0 0 0,0 0 2,1 2-1,-1 2-1,0 1 1,0 1 1,0 0-3,0-3 3,0 2-1,0 0 0,0-5 1,-4 7 0,3-1-1,-2 0 0,3-1 0,-2 3 0,0-4-1,2 0 1,0-4 1,0 0 0,0 0-2,0 3 0,0-3 0,-3 5 2,3-5-2,0 2 1,0-2-1,3 4 2,-3-4-2,0 0 0,0 0-1,0 0 0,0 0 0,0 0-13,0 0-18,0 0-24,4-4-27</inkml:trace>
  <inkml:trace contextRef="#ctx0" brushRef="#br0" timeOffset="358342.6913">18441 14432 34,'3'-10'19,"-2"1"-8,1 0-1,1-2 0,2 3 3,-5 2 1,0 1 4,0 5 1,0 0 4,0 0-1,0 0-4,-6 5-1,-2 3 2,-3 7 1,-1 3-3,-3 9-3,-2 6 5,4 2-2,0 3 1,1 3-4,1 1 1,5-1-6,2 1-3,6-1-2,3-3-2,1-4-1,2-4 0,0 0-1,5-4 0,3-5 1,0-4 1,3-7-1,0-1-2,0-5 2,-2-9 0,2-2 1,0-4-1,-2-6 0,0-6-2,3-2 0,-2-4 0,0 1 1,-4-1 0,1 3 0,-3 5 0,-1-3 0,-1 1 0,-1-1 1,-5-4-1,0-1 0,-8-9 0,1-1-1,-5-5 1,-5 3 0,-4 5 0,-1 8 0,-5 6 0,-1 14 0,-2 13 0,-7 9-1,4 10-2,6 6-1,3-1-19,9 3-31,8-2-37</inkml:trace>
  <inkml:trace contextRef="#ctx0" brushRef="#br0" timeOffset="359351.5226">19333 14454 14,'0'0'24,"2"-4"-3,-2 4-8,0 0-4,9-6-1,-9 2 3,0-2 6,0 6 4,0 0 0,-4-4 3,-1 4 0,0 4-4,-2 2 4,-4 0-1,-3 5-3,1 2 1,-3 10-4,-2-1-2,0 4 0,-1 3 2,4-1-4,1 2-2,6 0-4,3-4 0,10 3-3,2-5-2,3 3 0,5-5-1,5 0-1,2-4 0,0-1 1,3-2 0,0-3-1,-2-3 1,3-5-2,-2-3 1,1-6 0,-3-4-1,1-3 1,0-3 0,-5-4 0,2-1 0,-3-1 0,1 0 0,-3-4 0,0-1 1,-4 2-2,-4-4 1,-1-1-1,-6-3 1,-6 0-1,-8-2 1,-8 2 0,-9 6 0,-5 6 0,-1 8 0,4 4-1,2 4-5,8 6-15,7 5-33,5 4-36,6-1-30</inkml:trace>
  <inkml:trace contextRef="#ctx0" brushRef="#br0" timeOffset="360647.2666">19722 7861 68,'0'0'33,"4"0"-2,-4 0-11,0 0-8,5 4-6,-5 7-2,3 7-3,-3 7-1,1 10-6,4 11-24,-1 8-8</inkml:trace>
  <inkml:trace contextRef="#ctx0" brushRef="#br0" timeOffset="360825.3914">19833 8553 43,'7'62'10,"-4"2"-3,1 2-3,-4 3-2,0-6-1,6-1-8</inkml:trace>
  <inkml:trace contextRef="#ctx0" brushRef="#br0" timeOffset="360998.8656">19990 9779 29,'6'50'16,"-1"-7"-8,1-5-4,-1-6-2,3-6-2,-1 3-29</inkml:trace>
  <inkml:trace contextRef="#ctx0" brushRef="#br0" timeOffset="361174.9949">20092 10314 15,'3'33'5,"4"-3"-3,-3 6-1,-1 0-8</inkml:trace>
  <inkml:trace contextRef="#ctx0" brushRef="#br0" timeOffset="361341.1119">20073 11190 37,'-6'45'13,"1"-3"-7,4-5-3,2-7-2,2-4 0,-3-10-12</inkml:trace>
  <inkml:trace contextRef="#ctx0" brushRef="#br0" timeOffset="361647.6079">20052 11497 47,'-5'41'17,"2"-2"2,3-4-7,5-3-6,2 0-3,-2-8-1,3 1-2,3-2 0,1 3 0,-2 1-1,1 5-13,-2 4-5,-4 4-15</inkml:trace>
  <inkml:trace contextRef="#ctx0" brushRef="#br0" timeOffset="361825.8225">20131 12409 26,'4'51'18,"-2"-5"-8,1-2-4,-3-3-3,3 0-1,4-2-2,-1-1 0,-2 3-3,1-2-22</inkml:trace>
  <inkml:trace contextRef="#ctx0" brushRef="#br0" timeOffset="361999.7336">20194 13394 31,'2'56'15,"1"-5"-7,1-3-5,0-9-1,2-5-1,-1-6-10</inkml:trace>
  <inkml:trace contextRef="#ctx0" brushRef="#br0" timeOffset="362177.2832">20278 14054 18,'-1'16'14,"1"0"-7,0-6-4,0-6-5,0-4-12</inkml:trace>
  <inkml:trace contextRef="#ctx0" brushRef="#br0" timeOffset="363198.6417">20189 13791 16,'-1'-15'24,"-4"4"-4,0 4 0,5 7-5,-8 6 8,3 9 4,2 11-1,3 11-4,5 4-10,5-2-6,1 0-2,3-11-3,2-8 1,-1-11-2,-1-11-2,-3-10-17,-2-15-23,-2-4-4,-3-1-6</inkml:trace>
  <inkml:trace contextRef="#ctx0" brushRef="#br0" timeOffset="364262.3948">20292 14480 21,'0'-8'23,"0"2"-10,0 3-4,0-2-2,0 1-1,-2-3 1,1 4 1,1 3 3,-1-4 0,1 4-2,-5-6-1,0 2 0,1 4-1,-6 4-2,2-4 3,-3 6 2,0-2 3,-1 3 2,-1 5-4,0-3 2,0 4-1,-1 2 4,1 2-3,0 4 1,-1-1 1,1 3-5,-2 0-3,0 3 0,1 2 2,3 3-1,2-3-3,1 0 0,3-2-3,5 0 1,3-2-1,2-5 0,2-1-1,1 3 0,5-4-1,0 3 1,1-3 1,4 1 1,2-4-1,-2-5 0,1-7 0,0 2-2,2-9 1,1-3 0,0-5-1,0-8 0,1-7 0,1 0 0,-1-4-1,-1-1 0,-5-6 1,0 0 0,-3 1 1,-7 3 0,-1 4-1,-10-1 0,-3 4 0,-9-1 0,-6 5-2,-5 2-3,-5 5-13,2 4-15,6 8-23,2 9-20</inkml:trace>
  <inkml:trace contextRef="#ctx0" brushRef="#br0" timeOffset="368159.4202">16991 6099 36,'-3'5'27,"-3"0"-4,4-3-8,-2 3-2,1-1-3,2 1 0,1-5 2,0 0 7,4 0 4,2-9-8,0 0-5,0-8-4,2-3-3,-1 0-1,1-2-1,-1 1 0,0 1-1,-2 3 0,1 3 1,-4 4 4,5 2 1,-7 4-1,0 4 1,0 0 7,4 9 7,-1 4 5,0 12 4,1 9-5,-1 9-3,-3 8-5,1-1-3,0 6-1,-1-4 1,3-2-5,-3-4-3,1-6-2,1-1-2,-2-10 0,2-1 0,1-7 0,1-4-1,0-3 0,-2 0 2,-2-6-1,1-3 0,1 1 0,0-2 1,-2-4-1,0 0-3,0 2 2,0-2-1,0 0 0,0 0 2,0 0 0,0 0-2,0 0 3,0 0-1,0 0 0,0 0 0,0 0 1,0 0 0,0 0-1,0 0-2,0 0 3,0 0-4,0 0 1,0 0 3,0 0-3,0 0 2,0 0 0,0 0-2,0 0 2,0 0-3,0 0 3,0 0-2,0 0 0,0 0 3,0 0-3,0 0 2,0 0 0,0 0 0,0 0-2,0 0 2,0 0 0,0 0-3,0 0 0,0 0 3,0 0 0,0 0 0,0 0-2,0 0 2,0 0 0,0 0-2,0 0 0,0 0 0,0 0 0,0 0-1,0 0-1,0 0 1,0 0 0,0 0-2,0 0-14,0 0-25,0 0-31,0 0-25</inkml:trace>
  <inkml:trace contextRef="#ctx0" brushRef="#br0" timeOffset="369831.2366">17712 15790 47,'0'0'33,"0"0"-5,-5-6-6,9-6-4,4-4-2,-4-4-1,1 1 0,1 0 1,1 1 2,-3 3 2,2 4 3,-1 4-2,-5 1-6,0 6-7,3 6 6,-3 10 3,0 14-2,-3 15-5,2 10-1,-3 11 14,1 3-8,0 1-7,6-2-6,0-10 1,-2-6-2,3-9-1,0-11-1,0-7 0,-4-7 0,3-6 2,-2-3 0,-1-2-1,2-3 0,-2-4-2,0 3 1,0 0 0,0-3 0,0 6 1,0-3 0,0-3-1,0 4 1,2 0 0,-2-4 1,0 0-2,0 0 2,0 0-2,0 0 0,0 0-1,0 0 1,0 0-1,0 0-1,0 0-19,0 0-23,0 0-35,-4-5-24</inkml:trace>
  <inkml:trace contextRef="#ctx0" brushRef="#br0" timeOffset="370831.5846">18412 15752 14,'6'-8'26,"-1"-3"-8,0 2-6,0 0 1,-4-2 4,-1 2 0,1-3 2,2 2 0,-6 3 8,2 2-1,-3 5-8,-4 8 0,-5 6 7,-4 11 0,0 8-2,-4 10-6,4 6 1,7 6 2,-1 5-3,6-1-4,8-5-2,7-2-6,3-5-2,6-11-1,3-4 0,3-9-1,5-8 0,-1-13-1,5-14-1,0-11-2,1-9 0,-4-11-5,-2-11-11,-7-6 2,-4-10 3,-13-2 7,-5 3 5,-8 6 1,-7 13 0,-5 13 0,-5 17 0,-5 12 1,1 14 0,5 12 2,4 7-4,9 7-1,6 7-42,14-3-40</inkml:trace>
  <inkml:trace contextRef="#ctx0" brushRef="#br0" timeOffset="371638.9796">19367 15772 49,'-3'0'20,"3"0"-8,0 0 8,3 3 2,5-2-3,-1-1-2,1-4 2,3-5-6,1-6-8,-2-3-2,4-3-1,-2-5-1,0 4-1,-2 2 4,-2 6 17,-2 5 8,-2 13 6,-8 11 7,-2 18-1,-3 14-7,-2 16-3,5 8-11,0 5-9,2-3-6,8-1-5,3-11-4,3-7-24,1-15-46,1-13-37,0-16-16</inkml:trace>
  <inkml:trace contextRef="#ctx0" brushRef="#br0" timeOffset="372175.1366">20154 15804 41,'-7'4'27,"5"1"-6,2-5-4,0 0 5,6-5-6,5-3-7,2-10-4,5-6-3,0-1-1,1-2 0,-2 1 10,-2 5 12,-3 6 4,-4 8-1,-2 10 19,-4 12-8,2 16 4,-6 16-8,0 13-12,1 9-9,1 9-7,-1-1-3,1 2-5,-3-9-2,1-8-29,2-9-31,2-15-26,1-13-4</inkml:trace>
  <inkml:trace contextRef="#ctx0" brushRef="#br0" timeOffset="373198.9233">17815 16712 38,'-7'-5'18,"3"0"-7,0-1-3,0-3 2,4 4 3,0 5 2,0 0 3,0 0-5,0 0-5,0 0 3,8 2 6,8 4 6,13-6 2,15-3 0,18-2-3,23 3-11,12 0-6,8 8-1,5-6 4,0 3 1,4 2-2,2 1-2,5-10-3,2 1-1,0-4 0,0-2 0,2-5-1,-4-1-1,2 0 2,0 0-1,-8 4 1,-6-1 2,-11 2-1,-10 0 0,-5 3-1,-3-3 0,-4 3-1,0-5 1,-1 1-1,-3 1 0,-3 0-1,-10 0 2,-9 2-2,-13 2 2,-7 3 0,-10-2 0,-6 5 0,-6 0-1,0-2 1,-5 0-3,-3 2-1,0 0-1,0 0 1,-8 4-5,-3 3-27,2-6-11,0 1-6,0-5-6</inkml:trace>
  <inkml:trace contextRef="#ctx0" brushRef="#br0" timeOffset="387886.5966">18565 17131 25,'2'-7'24,"-1"-2"-10,3-2-1,-4 2 3,4 0-2,-4 2 2,-3 0 3,0 0-4,-2 2 2,1 1-4,-3-1-1,-4 8-3,-4 3 1,0-1 0,-2 4 0,0 7-4,-4 5 6,2 1-3,2 6 1,2 2-3,0 3 2,3 4-4,2-3-2,3 2-2,4-2 0,1-5 1,7 2-1,2-4-2,-2-3 3,5 0-2,2-5 1,3-1 1,3-6-2,2 0 0,3-5 1,2-3 0,-2-6 1,2-4-1,-3-2-1,-2 3 0,-1 0 0,-1-2 0,-2-3 0,-1-3 0,3-5 0,-3-4 0,4 0-1,-4-5 1,5 2 0,-2 0 0,-4 1 0,-6 0 1,0-3-1,-4-5 0,-8-6-2,-7-3 2,-8-1-1,-8 1 1,-4 10 1,-4 12-1,-3 10 0,4 12-1,3 10 0,7 6-2,11 10-18,8 3-45,10 3-42</inkml:trace>
  <inkml:trace contextRef="#ctx0" brushRef="#br0" timeOffset="388870.5456">19406 17224 41,'-2'5'23,"2"-5"-8,0 3-4,0-3-4,0 0 3,0 0 1,0 0 3,0 0 0,5-8-6,3-6-4,3-5-1,0 0-2,3-1 0,-2-1 4,0 3 4,-4 6 4,-1 1 5,-3 4 0,-1 18 16,-6 11-4,-1 16-4,1 6-5,-1 10-5,4 3-6,2 4-5,0-1-3,5 1-2,-4-4-2,4-9-3,0-8-27,3-11-29,1-17-25</inkml:trace>
  <inkml:trace contextRef="#ctx0" brushRef="#br0" timeOffset="389558.6119">20145 17270 61,'0'0'19,"-5"-5"-3,10-6-4,0-2-3,1-6-3,7-8 0,1-2 4,2 0 6,1 0 5,-3 4 4,-3 7-1,-1 5-1,-3 9 18,-1 18 12,-8 14-6,-2 15-3,2 12-8,7 9-14,-2 7-10,7 2-5,-1 2-7,6-2-1,0-13-33,-1-7-35,-2-14-29,-2-15-18</inkml:trace>
  <inkml:trace contextRef="#ctx0" brushRef="#br0" timeOffset="390535.2254">18427 17967 41,'-31'3'20,"5"1"3,7-4-5,9 0 1,18-2 10,21-1 12,20-1 6,25-1-4,27-3-13,27 4-13,19-1-9,12 1-4,-1-4-2,-1 1-2,-9 2-1,-13 5 0,-23 5-1,-25 6 1,-32 2 1,-33 8 0,-29 1 0,-23 2 0,-21-2 0,-18 1-3,-14-4 0,-19 0-7,-17 3-3,-7 2 6,-1 0 3,6 3 2,14-3 2,19 2 1,23-4 0,25-5 1,31-2 1,34-8 5,42-7 7,37-5-4,25-8-7,17-5-1,9-4-5,4 2-5,-8 1-46,-16-3-38</inkml:trace>
  <inkml:trace contextRef="#ctx0" brushRef="#br0" timeOffset="392958.6846">21211 17425 67,'5'-2'31,"6"-3"6,1 1-6,9-2-6,2 2-4,7-2-4,8 2-7,3 1-4,4 8-3,-1 3-1,-3-4-1,-2 1-2,-9 2 0,-8-2 0,-8 2 0,-8-2 0,-6-5-1,-13-2-16,-3-5 1,-4-1 8,4-4 4,3 0 3,4 0 3,3 4 0,12 0 0,5 6 9,4 6-2,3 8-4,-4 6-3,-2 9-2,-1 5-24,-5 2-52</inkml:trace>
  <inkml:trace contextRef="#ctx0" brushRef="#br0" timeOffset="393176.3177">22022 17304 82,'4'-11'30,"2"4"-7,-1 7 4,1 9-9,-2 8-6,2 12-6,-5 7-5,-2 10-2,-3 4-20,2 4-30</inkml:trace>
  <inkml:trace contextRef="#ctx0" brushRef="#br0" timeOffset="393694.2346">22319 17275 45,'14'-16'29,"-4"4"1,-2 3-3,-8 9-6,-4 9-9,-3 7-5,-8 5-3,-4 6-3,-2 3 0,-5 3 0,-1-7-2,0-1 1,3-7-1,3-9 0,6-17-1,3-4-5,9-11 2,7-7 4,9-1-1,8-1 2,4 7 1,2 7 0,6 13-1,-2 14 1,-3 13 0,-3 10 0,-5 7 0,-6 4-2,-4-4 1,1-10 0,-6-5 2,1-14 1,1-20-2,2-17-2,4-21 1,3-20 0,5-14-1,5-7 0,5 11-4,4 14-14,-1 19-13,-4 25-23</inkml:trace>
  <inkml:trace contextRef="#ctx0" brushRef="#br0" timeOffset="394175.2416">22714 17306 62,'19'-15'49,"-5"3"1,-4 6-7,-4 6 2,-8 9-9,-7 13-15,-13 10-11,-9 8-3,-3 0-5,0 5 0,2-6-3,4-5 0,7-10 0,6-5-1,11-9 2,8-7 0,9-7 0,5-3 1,4 0-1,6-3 0,3 1 0,2 2 1,1 2-3,2-2 0,0 2-12,4-3-5,1-5 1,-6-4 5,0-5 0,-8-4-2,-9-6 6,-8 2 7,-17 2 2,-7 13 27,-8 6 29,-3 7 14,3 9-6,8 7 0,7 0-12,14 5-13,11-2-20,13-1-23,4-3-78,10-5-84</inkml:trace>
  <inkml:trace contextRef="#ctx0" brushRef="#br0" timeOffset="395615.058">14089 17416 53,'10'-3'24,"1"-2"5,3-3-6,1-3-4,-1-1-8,2-3-5,-2-4-3,-1-1-2,-4-2 0,-4-4-1,-10 1 0,-4 4-1,-8 5 0,-4 9 0,-6 9 1,1 5 0,2 7 1,3 4 0,10 3 4,7 4 6,14 3 0,7 1 1,9 0 2,3 0-7,0 0 0,-2 5-1,-6 2 0,-11 3-1,-7 1-2,-11 0-1,-8 1 0,-4-5-2,-3-6-2,0-9 0,1-13-24,0-8-22,6-10-16</inkml:trace>
  <inkml:trace contextRef="#ctx0" brushRef="#br0" timeOffset="396430.9306">14390 17355 9,'0'0'24,"3"-5"-3,-6 3-8,3 2-1,0 0-1,0 0-2,0 0 0,-1 5 0,-9 13 8,-1 11 6,3 8-3,0 6-5,4 1-7,1 0-4,8-7-1,5-5-2,2-10 0,5-14-2,2-14 0,9-16 0,-1-15-8,1-12 0,2-2 4,-5 6 2,-4 10 2,-4 11 1,-6 17 8,-6 20 7,-9 18 11,-5 25 10,-5 21 1,-8 17-15,6 4-10,2-2-6,6-9-5,2-13-4,12-16-24,2-15-42,0-20-30</inkml:trace>
  <inkml:trace contextRef="#ctx0" brushRef="#br0" timeOffset="396871.0555">14788 17343 53,'12'-18'30,"-1"9"-2,-1 7 9,-5 13-8,0 9-9,-4 9-10,-2 5-5,-4 6-2,0 5-2,-5-2 0,1-6-2,1-8 1,0-10 0,5-11 0,2-16-1,3-9 1,9-8 0,5-6 0,5 0 1,5 3 1,-2 4-1,1 5 1,-2 10 4,-2 7 7,-2 11 3,-6 16-5,-4 9-6,-5 11-2,-4 6-4,-4 9-1,-2-2-13,1-2-33,2-5-16</inkml:trace>
  <inkml:trace contextRef="#ctx0" brushRef="#br0" timeOffset="397375.1178">15359 17422 39,'-4'-14'25,"-5"6"-10,-10 10 5,-2 9 10,-6 13 10,-4 10 6,-2 16-3,0 9-1,5 3-13,6-1-14,7-8-8,7-8-2,8-13 0,8-14-2,11-20-2,9-20-5,10-25-19,7-20-25,8-20-11,4-18 3,0-16 20,-3-2 18,-12 11 10,-14 16 19,-15 26 18,-20 29 18,-15 31 9,-13 31-1,-6 24-6,-3 20-17,7 17-15,10 11-8,12 10-5,11 9-7,11 1-29,6 1-44,7-9-36</inkml:trace>
  <inkml:trace contextRef="#ctx0" brushRef="#br0" timeOffset="398255.3436">15569 17521 41,'6'-16'34,"8"-2"2,5 4-3,4 7-5,1 7-2,-1 7-4,-2 13-9,-7 11-6,-5 13-4,-4 5-1,-12 4-1,-4-3-1,-5-3-2,-1-9 1,1-16 2,2-16-1,7-22-1,6-23 0,8-16 0,9-7 0,9 0 2,6 11-3,4 6-23,0 13-15,0 13-4,-6 11 2,-10 12 1,-5 7 20,-5 6 14,-6 5 31,1 3-1,-10-2 2,1 1 9,2 0 2,-4 6 2,-1 3 3,2 2-2,-1 3-9,4-2-11,3-1-9,3 0-5,6-10-3,3-5 0,3-9-3,6-15-2,-2-11-26,3-18-19,-2-12-1,-4-10 9,-6-8 16,-4 2 12,-14 7 8,-9 13 25,-2 13 17,-8 16 9,0 18-4,1 12-15,7 14-14,8 8-6,8 0-7,14 5-5,5 1-49,-1-7-39</inkml:trace>
  <inkml:trace contextRef="#ctx0" brushRef="#br0" timeOffset="398886.4813">16158 17500 42,'4'-11'27,"3"-2"0,3 2 3,0 1 1,4 4 6,-2 11 10,0 10-6,-7 9-16,-10 13-12,1 12-9,-7 5-1,-2 5-4,-1-2-2,3-7-13,0-11-14,6-14 0,5-18 9,5-14 10,6-16 5,4-14 4,2-12 2,7-4 1,3 0 1,2 4 2,2 11 8,-2 9 4,-3 16 9,-7 17 2,-5 14-5,-9 18-4,-10 10-7,-1 5-5,-3-2-3,-1-6-3,3-10-2,6-12 0,9-17-2,8-22-3,10-15 1,3-10 2,6-4 3,0 3 2,1 9 3,2 6 9,-5 12 5,-3 23 1,-7 13-8,-8 22-6,-11 17-5,-5 12-4,-5 7-38,1 5-54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575.33655" units="1/cm"/>
          <inkml:channelProperty channel="Y" name="resolution" value="1575.33655" units="1/cm"/>
          <inkml:channelProperty channel="F" name="resolution" value="0" units="1/dev"/>
        </inkml:channelProperties>
      </inkml:inkSource>
      <inkml:timestamp xml:id="ts0" timeString="2017-04-26T03:34:59.99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4888 3972 41,'-23'27'10,"0"-3"-3,4-5 4,4-4 2,2-2 0,7-4 0,0-9 2,5-11-1,8-15 2,8-16 2,9-17-6,11-19-3,6-17-3,8-11-2,2-1-2,-2 7 0,-9 15-1,-10 16 1,-10 16-1,-16 19-3,-20 23 0,-17 21 1,-11 12-1,-6 9 2,2 0 1,9-7 0,10-7-2,14-14 2,22-15 0,11-13-1,17-10 1,19-4 1,6 5 2,9 13-2,-4 14 0,-7 22 1,-16 26-1,-21 21-1,-16 16-1,-18 4-2,-8-3 1,-5-16 1,4-16 1,5-27-3,8-31 1,13-44 0,19-28 1,21-22 1,25-10 10,18 4 21,5 20-6,-6 28-2,-7 34 10,-17 41 3,-19 46-12,-21 50-11,-17 32-7,-14 17-5,-6 1-3,-4-9-3,6-19-24,7-24-25,12-28-19,9-29-21</inkml:trace>
  <inkml:trace contextRef="#ctx0" brushRef="#br0" timeOffset="416.4148">5948 3925 55,'-7'9'22,"1"4"5,9-3 8,7 5 6,5-2 7,9-2-8,5-1-10,8-10-9,3-10-6,3-7-7,2-15-3,2-15-3,-10-15-3,-16-19-6,-17-16-7,-17-8 3,-19 4 6,-11 9 4,-9 18 2,3 12 8,6 17 12,10 10-7,16 9-7,17 1-2,25 1-2,26 2-2,32 7-7,15 11-44,3 9-57</inkml:trace>
  <inkml:trace contextRef="#ctx0" brushRef="#br0" timeOffset="1208.8469">6842 3347 77,'24'-63'41,"3"5"-1,-2 10-8,-2 12-5,-6 17-2,-4 24 14,-9 24-14,-12 27-11,-7 22-7,-11 15-4,-4 8-1,0 1-2,-1-8-2,4-12 0,4-16 0,7-17-1,3-12-2,9-18 1,8-10 1,2-14 1,9-2 0,3-4 0,5 0 0,0 2-2,3 4 2,1 10-1,1 7 2,2 3 0,-2 5 1,-1 3 0,-2 0-1,0 2 0,-2-4 1,-6-1 1,1-6 0,-1-6-1,2-15 2,3-10-4,6-18 2,9-28-1,2-29-8,1-37-15,-6-25-3,-11-8 10,-12 6 10,-22 23 5,-18 25 6,-18 29 24,-10 33 27,-6 29 5,4 24-2,9 17-16,13 14-13,20 4-12,22-4-4,32-8-8,34-13-3,25-15-40,9-16-53,2-10-48</inkml:trace>
  <inkml:trace contextRef="#ctx0" brushRef="#br0" timeOffset="1480.025">7601 3527 55,'-4'-18'35,"13"-15"5,14-12 14,7 1 6,5-1-16,1 15-17,-5 15-4,-8 22 6,-11 34-9,-5 30-9,-19 25-5,-6 17-6,-5 15-5,-2 4-35,3-4-21,2-11-27,6-22-14</inkml:trace>
  <inkml:trace contextRef="#ctx0" brushRef="#br0" timeOffset="1896.8777">7945 3625 107,'32'-91'53,"-9"13"5,-5 21 1,-6 19-17,-2 15-15,-10 23-6,1 26-10,-7 26-4,-8 17-5,-4 8-4,1 2-2,-2-7-17,6-7-8,8-16 3,10-13 7,16-14 7,15-18 6,16-8 3,15-7 4,5 0-1,2 3 0,-5 4 1,-7 12 1,-10 8 1,-10 8 0,-11 2-1,-15 6 0,-9-1-1,-17-3 1,-7-10 1,-5-16-1,-2-25-1,-2-27 0,6-35-1,13-22 0,14-9 0,11 4 0,10 17-1,6 17-4,5 17-33,4 21-34</inkml:trace>
  <inkml:trace contextRef="#ctx0" brushRef="#br0" timeOffset="2289.0005">8903 3248 115,'18'-2'59,"-2"6"-1,1 0 0,-1 8-2,-1 13-12,-3 19-14,-6 19-14,-12 15-8,-14 13-6,-6 4-6,-1-3-9,-3-9-10,1-16 0,6-18 1,3-18-16,7-27 4,8-25 14,8-21 10,14-19 7,11-14 5,18-9 19,18-3 5,6 10-6,5 9-5,-4 20-5,-6 19 1,-6 25 0,-9 30 1,-7 23 0,-15 23-5,-6 13-2,-9 12-2,-8 3-3,-2 4 0,-8-7-4,2-10-11,-3-11-27,4-16-22,0-21-19,2-20-14</inkml:trace>
  <inkml:trace contextRef="#ctx0" brushRef="#br0" timeOffset="2681.0583">9505 2885 118,'-51'-105'68,"0"10"1,7 19 4,7 14-3,12 18-34,16 22-2,15 22-1,14 25-7,10 20-4,6 18-10,2 10-6,-2 2-3,-2-2-5,-4-11-14,-7-13-24,-3-15-12,-5-32-26,-4-34-13,0-43 7,-2-50 18,2-37 26,4-30 32,4-3 28,2 20 29,2 30 19,-1 39-10,-4 31-13,2 39 5,-7 48-22,-2 40-11,-4 37-21,-3 35-63,-12 30-82</inkml:trace>
  <inkml:trace contextRef="#ctx0" brushRef="#br0" timeOffset="3200.7221">11066 3055 112,'42'-60'60,"-4"9"0,-4 12-10,-8 13 0,-15 20 8,-22 35-17,-33 29-17,-25 25-14,-13 20-5,-1 5-1,13-5-4,16-12-1,20-11 1,26-19 0,36-13 0,34-17 0,31-12 0,18-10-7,6-5-19,2-5-20,-10-5-12,-12 2-16,-16-1-1,-22-9 0</inkml:trace>
  <inkml:trace contextRef="#ctx0" brushRef="#br0" timeOffset="3384.9693">11337 2988 131,'-21'-21'46,"6"17"39,7 29 24,1 28-8,-2 37-29,-2 31-34,0 21-20,1 19-18,3 14-40,-2 7-44,2-3-45,-4-10-23</inkml:trace>
  <inkml:trace contextRef="#ctx0" brushRef="#br0" timeOffset="4336.9798">6656 4725 44,'-143'7'11,"-1"-2"-5,-3 1-3,1 0 0,0 1 3,4 0 4,16 3 3,20-3 3,25-1-6,36 0 0,45-2 13,54-2 2,45-8-8,50 0-6,46-5-3,35-4 0,34-2 0,23 4-1,6 0-2,15 1-2,-5 7 0,-10 0-1,-11 10-1,-20 2-1,-23 6-1,-34 1 1,-39 1 0,-37-1-2,-43-2 1,-49 1 1,-49-1-2,-55 0 2,-46 5-1,-47 2 0,-43 3 0,-32 4 2,-25 6-1,-20 2 1,5 1 0,12-1 1,20-6 0,33-7 10,42-6 5,55-3-8,60-10 3,66-12 10,64-4 7,70-10 8,57-3-9,62-7-8,46-4-8,53-3-7,33 0-2,24 0-6,6 7-18,3 4-31,-6 5-44</inkml:trace>
  <inkml:trace contextRef="#ctx0" brushRef="#br0" timeOffset="5976.7145">2826 6234 78,'-11'-43'29,"7"5"-1,0 3-6,10 11-2,0 9 3,9 20 4,3 20-7,3 20-9,2 19-6,0 13-2,1 7-3,-3 3-1,-2-4 0,-3-12-1,-5-12 1,0-11-1,-4-21-1,1-19-5,1-22 0,1-23 3,3-15 1,0-19 2,-3-17 2,0-17 0,-5-8 1,-9 2 1,-9 10 0,-6 14 2,-12 21 7,-11 25 1,-9 22-5,-6 26-3,2 23-2,5 25-2,13 20-1,19 10-2,21-3-19,23-5-30,17-17-11</inkml:trace>
  <inkml:trace contextRef="#ctx0" brushRef="#br0" timeOffset="6360.7156">3210 6241 81,'46'-45'48,"-8"3"-3,-7 13-2,-6 6-2,-2 22 7,-5 20 5,-2 25-16,-1 18-16,-7 19-8,-1 13-6,-3 9-3,1 3-6,-1 2-1,2-6-26,-3-15-16,0-12-22,-1-19-3,4-20 12,-1-24 21,6-21 18,2-25 10,5-24 11,4-23 8,7-23 6,6-21 7,8-16 10,2-3 4,2 12-6,-1 23-11,-3 22-6,-3 27-1,-5 28 3,-5 35-2,-3 31-6,-10 34-2,-10 31-6,-10 20-2,-7 21-12,-1 9-37,-2 4-41</inkml:trace>
  <inkml:trace contextRef="#ctx0" brushRef="#br0" timeOffset="7280.7816">4405 6288 53,'17'-51'40,"8"-3"12,8 3-6,0 11-8,0 12-4,-5 11 3,-1 23 3,-7 16-15,-10 23-11,-7 14-6,-14 9-5,-8 5-3,-11 1-1,-2-9-2,3-9 2,6-10-3,3-12-3,7-13-10,9-8 1,13-4 8,14-5 1,12-4-2,11 0 5,10 4 2,6 5 0,7 1-1,-5 4 0,-4 2 2,-8-4 0,-4-4 1,-11-12 2,-7-8-1,-5-19 0,-4-19 0,-6-25 0,-2-28 1,-4-17-3,-3 0-1,-3 16-9,2 18-21,-5 22-15,0 24 2,2 22 7,-2 18 6,6 4-3,3 9 4,6-1 15,4-9 10,7-6 29,2-4 4,-1 0 2,2 2 7,-1-1 3,-1 12 10,-3 13 3,-2 15-5,-10 22-13,-7 19-14,-8 12-9,-5 7-8,-7 0-4,-1-6-1,-2-16-1,3-14-12,5-26-14,5-25 10,12-35 10,13-29 5,17-26 2,16-16 4,21-9 20,9 10 8,4 17-8,-6 25-7,-11 25-2,-11 36 0,-16 36-4,-24 37-6,-23 36-3,-20 28-11,-14 18-28,-4 6-27,8-9-36</inkml:trace>
  <inkml:trace contextRef="#ctx0" brushRef="#br0" timeOffset="8088.7146">6842 6280 24,'11'-10'23,"-1"-8"-7,-1-5 1,5-8 1,-2-3 1,1-1-2,0 7 0,-4 4 0,-1 5-4,-3 4-3,1 8 1,-6 7 2,4 11 5,-8 17-4,-4 17-7,-5 16-3,-6 12-3,-3 8-2,-5-3 0,-4-3 1,-2-12 0,0-12 0,1-15-5,-1-24-5,1-22 4,7-23 4,6-18 1,12-16 2,16-13 2,13-5 17,16-2 32,14 7 6,11 17-19,7 19-13,4 22-8,-8 30-6,-9 33-2,-18 36-5,-17 23-5,-15 21-14,-11 10-23,-3 1-20,-1-9-24,1-18-20</inkml:trace>
  <inkml:trace contextRef="#ctx0" brushRef="#br0" timeOffset="8464.7923">7551 6513 65,'-18'32'28,"-4"11"7,0 5-6,6-2-9,6-7-7,6-6-3,8-12 1,6-10 0,2-17 0,7-17-6,4-19-6,2-20 1,1-20-6,-5-20-11,-6-20-2,-6-5 8,-9 9 6,-11 20 4,-14 29 9,-13 28 13,-11 31 9,-8 32 1,1 31-11,11 20-10,15 15-6,20 9-5,20-2-24,13-6-27,15-19-14,7-24-2</inkml:trace>
  <inkml:trace contextRef="#ctx0" brushRef="#br0" timeOffset="8640.5648">7695 6401 57,'60'-72'52,"1"-5"2,2 2 17,-3 14-8,-7 12-15,-5 18-12,-9 21-1,-7 22-5,-11 25-14,-11 27-6,-14 17-8,-8 16-5,-3 8-26,-5 4-24,2-6-23,-4-10-19,6-22-11</inkml:trace>
  <inkml:trace contextRef="#ctx0" brushRef="#br0" timeOffset="9136.3082">8540 5977 67,'18'-32'35,"-4"4"-5,2 7-6,1 6-2,2 8-1,-2 7-3,1 4-3,-1 12 2,-5 12 1,-7 13-1,-10 15-4,-4 9-6,-9 8-4,-10 7-1,-4-3-2,-8-1-1,-1-12-2,-1-10 2,2-13-1,4-19 0,4-16-3,13-17 0,11-14 3,9-8 1,10-5 1,10-1 1,11 3 0,9 9 2,4 12 3,4 12-1,6 15-1,1 5-3,1 5 0,-1 2 0,-3-4 0,-3-9 0,-6-15-2,-1-15 1,-6-15 1,-5-29-1,-4-29-1,-2-27-12,1-17-9,1 0-2,-2 16-23,-4 21-28</inkml:trace>
  <inkml:trace contextRef="#ctx0" brushRef="#br0" timeOffset="12616.5054">10607 6072 69,'2'-31'30,"4"1"2,-1 11-9,3 12 9,-1 17 6,3 17-11,1 23-12,2 15-9,7 11-2,-4 4-2,5 0-3,-4-5 0,4-10 1,-4-15-1,6-16 0,-2-21 0,5-24-2,2-25 2,0-28-5,-4-32-2,-8-20 2,-10-7 5,-14 6 0,-18 19 2,-16 23 0,-18 31 13,-11 31 13,-2 32 4,-2 26-5,10 23-13,15 15-8,17 5-4,18 5-6,23-8-43,16-12-30,13-16-7</inkml:trace>
  <inkml:trace contextRef="#ctx0" brushRef="#br0" timeOffset="12840.8674">11016 6157 64,'60'-73'42,"1"11"7,2 15-7,-2 15-10,-3 18-8,-2 28-7,-14 21-1,-9 25-3,-21 18-7,-18 17-3,-22 11-1,-19 5-1,-18-2-2,-11-6 0,-7-10-2,6-21 0,13-30-38,19-25-37,27-32-14</inkml:trace>
  <inkml:trace contextRef="#ctx0" brushRef="#br0" timeOffset="13216.1947">11786 6123 65,'10'-24'33,"-23"19"12,-19 22 7,-11 19 2,0 17-17,1 10-12,8 15-8,7 6-7,13 6-3,8-1-3,12-6-2,7-7-3,9-10 3,12-20-3,8-20-2,9-26-11,5-28-18,4-25-6,-3-22-4,-5-24 8,-8-20 17,-12-12 8,-15 5 7,-24 20 19,-27 26 22,-29 30 22,-16 31 13,-9 38-13,-3 26-20,8 21-21,15 15-11,23 5-14,23 7-52,24 1-53,18-5-40</inkml:trace>
  <inkml:trace contextRef="#ctx0" brushRef="#br0" timeOffset="14264.8287">12550 6191 54,'7'-30'30,"1"1"7,-3 10-3,0 8 4,-5 11 10,1 21-4,-5 13-10,-3 18-16,-9 10-9,-5 12-4,-5 5-4,-2-3-2,1-3 0,-1-8-1,5-14 1,4-10-1,8-12-1,7-16 2,12-8 0,9-10 1,10 0 1,8-1-2,13-1 0,5 5 0,7 4 1,-2 1-1,-5 9-4,-5 7-1,-7 5 2,-9-2 3,-6-3 0,-5-6 1,-5-6 0,-4-14 0,0-17 0,0-18-1,-3-18 2,-6-21-4,-4-17-1,-7-7 3,-12-2 0,-11 10 1,-14 14 0,-11 15 1,-2 17 1,5 12-1,7 13-1,11 12-1,14 16 1,14 10 0,16 13 0,16 6 0,15 3-1,11 0 1,11-12-2,-2-6 1,-3-10 0,-12-18 0,-14-16 2,-20-13-1,-22-16 1,-28-15-1,-22-12 1,-22-5 1,-7 2-1,-2 13 3,12 10 14,20 10-3,23 13-3,27 14 1,31 17-4,26 21-3,23 18-4,13 18-5,3 14-21,-4 9-51,-6-3-41</inkml:trace>
  <inkml:trace contextRef="#ctx0" brushRef="#br0" timeOffset="15224.129">13186 6181 37,'19'-17'25,"4"-2"17,1 2 3,-3 9-1,-2 13 8,-6 19-10,-7 18-13,-14 13-11,-8 11-8,-9 8-4,-9 4-4,2 1-1,1-4-4,0-8 2,11-10-3,6-11 0,10-10-3,10-14 2,10-7 2,11-10 2,11 2 0,3-14 0,11 5 0,3-1-10,-5-3 0,-1-2 1,-7-5 4,-8-9 2,-5-12 2,-2-14 1,-5-17 1,0-14 1,1-14-1,3-5 2,4 3 1,10 12 0,7 11 11,9 15 5,4 21-4,-1 20 3,-3 21-2,-9 26-3,-11 22-2,-23 22-2,-16 13 1,-22 10-6,-14 7-2,-9 1-2,-1-3-1,7-17-2,10-16-5,14-19-20,16-25-7,21-21-4,14-22-7,15-19 3,11-13 16,12-16 13,6-13 7,12-8 5,5-8 2,0-3 3,-6 0 9,-11 7 14,-13 14 12,-15 11 16,-19 20 1,-22 23-1,-21 25 11,-21 27 5,-15 25-6,-9 19-8,2 14-21,8 11-16,13 5-9,18 2-4,22-4-3,22-9-3,20-12-3,16-15-28,12-18-42,0-16-39,-4-24-16,-13-15-2,-23-18 21,-19-15 36,-26-2 53,-25 1 66,-12 3 43,-3 7 41,12 4 13,18 0 2,35 4 11,36-2-43,29 0-49,34 0-30,28 0-38,16 4-101,3 2-140</inkml:trace>
  <inkml:trace contextRef="#ctx0" brushRef="#br0" timeOffset="16048.1367">2826 9140 61,'6'-72'37,"3"-6"14,2 5 6,1 9-1,-1 15-11,1 20-2,-1 36 29,-2 27 5,-3 39-4,0 28-18,-12 29-21,6 19-16,3 13-13,3 4-49,-1-3-74,2-16-65</inkml:trace>
  <inkml:trace contextRef="#ctx0" brushRef="#br0" timeOffset="16216.9205">3256 9893 187,'20'-39'91,"-7"4"-25,-4 9-30,-3 5-18,0 5-14,-4 6-21,-2 15-71,-3 7-60</inkml:trace>
  <inkml:trace contextRef="#ctx0" brushRef="#br0" timeOffset="17040.7645">4568 9646 42,'-5'32'22,"4"2"-1,7 2-2,9-1-3,6-12 1,6-10 2,8-17-1,3-14-6,2-22-6,-4-17-3,-6-12-2,-12-12-1,-18-2-2,-23-2 2,-26 11 0,-26 15 1,-12 16 0,-2 9 13,8 10 14,16 7-3,14 6-11,24-2-1,32-4 4,33-4 1,37-1-8,31 6-4,12 9-8,4 19-19,-8 17-42,-23 22-34</inkml:trace>
  <inkml:trace contextRef="#ctx0" brushRef="#br0" timeOffset="17225.5989">4760 10246 57,'15'10'25,"-1"-15"-1,2 0-10,-4-2-7,2 3-5,-4 1-1,2 1-2,-4 2-9,1 5-12,1-3-4,-4 0-9</inkml:trace>
  <inkml:trace contextRef="#ctx0" brushRef="#br0" timeOffset="18152.8188">4782 10082 63,'1'-10'26,"-6"18"10,2 20 2,-4 23-2,1 20-5,1 10-13,3 6-9,7-9-4,0-12-2,5-20 0,-1-23-1,8-35-3,3-27 0,0-28-19,-2-30-33,-4-31-32</inkml:trace>
  <inkml:trace contextRef="#ctx0" brushRef="#br0" timeOffset="18481.0164">5109 9099 76,'11'-28'32,"-4"10"-2,2 21 14,-2 16 2,2 26-4,2 21-13,2 19-13,2 14-7,2 7-5,1-9-2,3-17 0,-1-19 0,1-29-1,6-35 0,5-40-1,7-38-7,3-42-11,5-49 1,2-38-1,0-18 4,-7 7 5,-6 29 5,-12 31 3,-10 44-7,-9 40-19,-11 42-12,-4 38-11</inkml:trace>
  <inkml:trace contextRef="#ctx0" brushRef="#br0" timeOffset="19311.9721">5893 9232 33,'-5'-31'20,"8"4"1,3 7 1,-2 6 1,7 12 11,3 16 6,-2 15-10,3 10-13,-5 19-7,-6 10-6,-5 7-4,-6-3-1,-4-5-6,-5-12-11,-4-21-4,5-22 1,2-24-2,7-30 9,12-13 7,5-8 5,12-5 2,7 1 8,6 6 10,5 12-2,3 14-1,1 16 5,-2 24 2,2 18-3,-6 20-8,-3 22-6,-9 16-3,-5 5-1,-5 2-1,-2-4-1,-4-9-2,-1-12-3,-2-10-13,-1-15-4,1-13 2,-1-12-3,1-11-5,2-12-2,-5-6-2</inkml:trace>
  <inkml:trace contextRef="#ctx0" brushRef="#br0" timeOffset="20112.4699">6330 8845 61,'-37'-75'28,"-14"7"13,0 2 8,-7 7 9,4 7 7,2 7 1,11 7-11,8 10-21,10 14-18,11 19-6,12 14-3,14 22-5,9 19 1,9 9-2,12 2-2,5-2 1,3-6-4,-3-15-4,-5-16-2,-6-28 1,-7-34-3,-10-36-11,-10-36-14,-7-43-17,1-42-14,1-18 18,-4 6 24,11 21 13,3 32 6,2 34 4,4 36 4,1 39 13,-2 41 4,-2 35-3,-7 31-6,-6 27-5,-2 18-4,3 8-9,-1-1-46</inkml:trace>
  <inkml:trace contextRef="#ctx0" brushRef="#br0" timeOffset="20887.9383">7163 9200 58,'14'-42'22,"0"-2"4,9-2 3,1 2 4,-5 8 0,1 7-5,-3 12 1,1 17 12,-2 19 10,-2 21-3,-1 15-9,2 15-8,-2 10-10,-3 7-5,0 6-7,-2 3-3,-2-2-3,-2-5-2,-4-6-1,-1-10 0,-4-10-3,-2-13-3,3-16-19,-5-8-21,-3-11-1,-5-10 14,2-8 17,6-1 10,2-6 5,14-5 15,12-2 18,11-1-8,9-5-11,4 6-11,-2 3-38,-6 2-90</inkml:trace>
  <inkml:trace contextRef="#ctx0" brushRef="#br0" timeOffset="25977.1414">3129 11801 52,'-48'10'25,"-4"-7"1,4-9-3,6-12 1,11-9 0,23-17 0,20-13 9,27-9 9,23 2-3,13 17-16,3 21-7,-8 32-1,-17 31-3,-27 36 4,-36 28 13,-30 20 8,-31 17 16,-15 4-5,-2-12-9,11-25-21,25-20-9,35-30-9,37-32-34,35-28-37,25-21-41,20-15-22,7-3 12</inkml:trace>
  <inkml:trace contextRef="#ctx0" brushRef="#br0" timeOffset="26097.1601">3553 12258 72,'27'-8'62,"-17"5"9,-10 3-15,-4 3-25,-2 1-15,6-4-10,0 0-4,6-4-8,9-3-38,2-3-43</inkml:trace>
  <inkml:trace contextRef="#ctx0" brushRef="#br0" timeOffset="26504.488">4536 12304 63,'-2'-8'26,"3"-8"-4,3-4-6,2-10-5,2-4-4,-3-7-4,-1-9-1,-16 1-2,-13 0 0,-14-1 0,-15 2 0,-5 8 1,0 2 10,6 4 4,15-3-6,16 2-3,15-3 3,27 1 3,20 2 0,21 6-5,13 11-3,7 18-2,-5 21-1,-11 16-2,-16 24-3,-18 17-34,-20 17-20</inkml:trace>
  <inkml:trace contextRef="#ctx0" brushRef="#br0" timeOffset="26617.6447">4515 12724 19,'-6'27'21,"6"-16"-8,8-16-7,5-15-4,3-8-22</inkml:trace>
  <inkml:trace contextRef="#ctx0" brushRef="#br0" timeOffset="26976.6294">4596 12472 67,'-19'12'36,"-2"12"11,-1 18 4,1 15-3,6 12-9,4 3-18,10-2-10,9-10-7,3-12-3,4-20 0,5-21-14,0-29-36,0-26-37</inkml:trace>
  <inkml:trace contextRef="#ctx0" brushRef="#br0" timeOffset="27296.5181">4793 11621 64,'12'-37'18,"4"11"-4,-1 14 4,-1 17 6,2 22 4,-1 21 2,2 24-5,-5 15-1,-1 11-5,0 3-9,1-5-4,3-15-2,3-16-1,-4-27 4,5-31-2,2-35-4,5-38-2,-1-38-4,2-41-12,-1-40-2,-5-18 3,-4 9 8,-2 24 4,-4 36 0,-2 44 0,-7 45-2,-4 41-25,-1 36-20</inkml:trace>
  <inkml:trace contextRef="#ctx0" brushRef="#br0" timeOffset="27728.5148">5430 11839 82,'15'-42'45,"-3"5"0,4 16-10,1 16 1,-1 19-7,-4 27-12,-5 16-9,-4 15-7,-10 10-3,-5 1-9,-3-8-13,-2-15-8,0-20-9,6-29 5,11-28 17,11-26 10,12-13 6,11-11 12,9 0 15,8 0 5,1 16-3,-3 13-2,-5 24 5,-6 20 5,-7 24-11,-10 22-9,-6 16-7,-6 13-3,-1 3-5,0-4-8,1-8-23,-3-15-20,5-14-17,-3-17 5</inkml:trace>
  <inkml:trace contextRef="#ctx0" brushRef="#br0" timeOffset="28232.2354">6001 11774 64,'-17'-101'31,"-7"-14"8,-3-7 14,-2 4 17,3 15 4,7 17 1,4 22-15,8 20-23,12 26-9,5 29-9,7 26-8,2 24-11,1 13-26,-2 0-24,0-11-16,-3-19-25,-1-33-7,0-35 22,-3-35 27,2-34 23,1-33 19,5-19 17,2 7 17,5 16 10,-1 24 5,1 32-12,-6 35-9,-2 43-8,-7 42-8,-5 34-6,-12 34-44</inkml:trace>
  <inkml:trace contextRef="#ctx0" brushRef="#br0" timeOffset="28816.0388">7042 11847 77,'-30'-39'41,"11"-15"-3,13-13 0,13-5 3,27 0 3,15 9-10,15 19-14,1 29-4,-12 33 2,-27 45-4,-37 40-6,-35 31 10,-19 16 19,-1 0 6,12-13-13,27-23 0,43-32 9,55-43-13,47-47-13,34-24-51,19-27-63,-3-8-67</inkml:trace>
  <inkml:trace contextRef="#ctx0" brushRef="#br0" timeOffset="30215.9236">2669 14387 57,'-26'-34'21,"11"-7"0,21-9 4,20-3 10,23 5-3,19 12-14,8 21-8,-1 27-5,-14 23-2,-16 25-1,-29 20-1,-30 12 1,-25 4-2,-19-6 0,-7-8 1,2-19 1,7-19-3,19-25 0,21-22 2,27-22-2,23-15 0,21-9 1,13-1 0,8 4 1,0 14-1,-7 15 2,-12 19 10,-16 16 16,-15 20 8,-19 13-1,-14 14-5,-14 10-9,-7 3-8,-7 2-8,-1-10-6,-2-3-22,2-12-56,3-14-45</inkml:trace>
  <inkml:trace contextRef="#ctx0" brushRef="#br0" timeOffset="30353.6381">3386 14948 128,'60'-32'49,"-20"6"-7,-6 4-22,-7 5-12,-3 4-18,-3 5-62</inkml:trace>
  <inkml:trace contextRef="#ctx0" brushRef="#br0" timeOffset="30792.1669">4580 14961 59,'7'19'24,"10"-8"-3,8-9-6,6-16-3,3-11-4,-1-13-4,-5-10-3,-11-8 0,-13-13-2,-18-2-1,-29-5 1,-22 1 1,-17 8 2,-7 8 8,0 6 37,10 10 12,20 4-16,23 4-11,25 3-9,27 0-3,34 5-6,29 11-7,14 14-4,7 20-9,-6 21-29,-20 20-15,-29 21-24,-30 20-1,-33 14-1</inkml:trace>
  <inkml:trace contextRef="#ctx0" brushRef="#br0" timeOffset="31128.1738">4580 15120 78,'-8'18'53,"-4"16"7,1 16-4,1 19-4,1 6-15,2 3-19,14-3-9,5-10-5,6-16-4,2-27-12,6-26-24,-1-31-25,0-31-17</inkml:trace>
  <inkml:trace contextRef="#ctx0" brushRef="#br0" timeOffset="31456.4083">4932 14082 34,'34'-55'19,"-3"19"-5,-3 17 0,-7 29 5,-7 26 6,-5 28 4,-5 30 8,-12 19 1,3 15-11,8 2-7,1-11-3,9-12 3,8-22-2,1-30 1,9-38-8,7-36-5,5-39-3,3-40-4,2-41-2,-4-47-17,-2-30-5,-4-21-8,-7 8 14,-1 30 9,-10 40-2,-5 44-8,-9 44-10,-2 39-14,-12 36-13</inkml:trace>
  <inkml:trace contextRef="#ctx0" brushRef="#br0" timeOffset="32041.1531">5757 14382 66,'-4'-40'31,"10"10"0,4 12 4,1 18 12,6 22 0,0 24-13,-2 20-17,-5 14-9,-7 12-7,-6-1-4,0-3-14,-8-14-1,-2-23-8,0-27-6,5-34-1,8-29 7,10-24 11,10-16 8,14-13 6,15 0 21,17-1 19,13 15-2,8 17-13,-1 27-8,-4 29-3,-17 31-4,-17 33-4,-26 24-3,-14 22-3,-23 8-2,-3 5-20,-4-8-25,4-16-22</inkml:trace>
  <inkml:trace contextRef="#ctx0" brushRef="#br0" timeOffset="32744.6389">6518 14072 54,'-33'-72'16,"-20"-6"0,-21 0 4,-14 3 13,-9 5 21,-5 10-1,6 8 8,11 7-5,16 11 5,20 10-32,22 4-15,24 11-5,32 8-3,20 11-1,19 8-3,17 10-2,9 6-1,1 9-2,-4 5-2,-16 0-2,-16 2 0,-17-7-3,-14-6-5,-8-14-16,-12-19-30,-3-24-13,-5-28 1,1-32 10,-1-37 10,5-23 14,1 0 42,5 11 23,3 21 3,3 24-1,-2 25 0,-1 27 5,0 27-11,-5 26-10,-4 31-8,2 23-15,-7 17-61</inkml:trace>
  <inkml:trace contextRef="#ctx0" brushRef="#br0" timeOffset="33344.727">7788 14227 85,'28'-56'61,"2"7"6,-1 13-13,-7 20 11,-11 26-5,-19 32-24,-25 25-16,-19 20-8,-17 11-6,-10 0-3,-1-6-2,9-12 0,21-16-1,20-14 1,26-14 0,31-14 0,22-12 1,23-4-2,15-12-1,12 1-8,1 2-25,-1 3-19,-10 0-10,-15-3-9,-15-3 0,-21-13 3</inkml:trace>
  <inkml:trace contextRef="#ctx0" brushRef="#br0" timeOffset="33472.1245">8147 14338 82,'-43'-68'81,"5"24"11,8 30-1,5 38-1,8 32-15,9 35-25,-1 30-23,15 25-21,5 22-70,0 18-91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575.33655" units="1/cm"/>
          <inkml:channelProperty channel="Y" name="resolution" value="1575.33655" units="1/cm"/>
          <inkml:channelProperty channel="F" name="resolution" value="0" units="1/dev"/>
        </inkml:channelProperties>
      </inkml:inkSource>
      <inkml:timestamp xml:id="ts0" timeString="2017-04-26T03:36:34.44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5225 3781 98,'7'-38'41,"-4"3"8,3 1-8,-4 9-4,-4 7 0,0 11-9,-1 21-11,-7 20-11,-2 17-2,-4 9-3,-4 3-2,0 0-1,1-8-1,2-11 2,3-13-8,-1-15-11,6-21-3,3-22 8,8-24 6,5-22 4,7-16 3,7-8 3,4 0 0,4 12 0,-2 18-1,2 19 1,4 26 3,1 33 4,2 32 0,-3 30-4,2 22-2,-5 10-1,0 6-1,-3 6 1,-2-4-1,-4-9-1,-1-13 1,1-15-1,-5-15 0,-2-14 1,-2-17 1,-1-16 0,-1-24 1,-1-23-1,-1-24-2,-2-25 1,-2-25-1,-14-27-1,-15-31-1,-20-16-4,-17-4 5,-7 21 1,-10 26 2,-2 29-1,1 32 9,5 28 12,16 22-10,15 19 1,20 16-1,20 7 4,27 3 1,28-1-3,32-11-1,31-8-5,13-6-9,4-1-35,-6 2-30,-12 12-13,-20 14 2</inkml:trace>
  <inkml:trace contextRef="#ctx0" brushRef="#br0" timeOffset="335.0367">6047 3304 72,'-8'57'42,"-11"-5"-8,-5-1-6,-5-1 2,-5-1 4,-2 9 2,-2 5 6,4 10-11,6 13-3,11 13-4,11 4-12,17-5-5,14-5-3,15-16-1,11-19-3,11-24-1,5-25-13,-1-27-5,0-35-3,-6-28 4,-14-32 7,-14-27 4,-21-20 6,-18-2 2,-16 16 3,-16 25 28,-15 33 15,-12 36 11,-12 44-9,-7 38-12,4 35-20,17 24-13,22 21-27,27 5-55,29 1-56,24-9-31</inkml:trace>
  <inkml:trace contextRef="#ctx0" brushRef="#br0" timeOffset="935.5991">6723 3388 106,'2'-33'52,"5"-3"7,7 3-18,-1 6-7,-2 7 4,-4 15 4,-4 21 5,-13 28-20,-14 23-13,-8 13-7,-10 10-4,-3 0-3,5-3-2,9-7-3,10-10-10,11-10-6,15-11 5,13-10 4,7-7 1,14-6 5,8-2 1,3-1 4,7-4 0,7 0 1,0 2-1,3-6 2,0-2-1,-7-6 1,-5-16 0,-7-12 2,-5-13 1,-11-19 3,-4-19 12,-10-24-2,-9-27-7,-5-14-5,-8 7-3,2 16-3,0 23-7,0 24-57,4 18-54</inkml:trace>
  <inkml:trace contextRef="#ctx0" brushRef="#br0" timeOffset="1543.3041">7801 3500 95,'-8'0'24,"8"0"-6,3-9 5,9-8 1,10-1-5,11-3-9,5 2-4,6 1-4,-2 8-1,-8 6 4,-15 14 17,-24 18 12,-27 16-1,-28 13 3,-16 5-4,-3-1-8,6-4-14,15-6-9,24 0-6,25-1-19,27-6-12,22-2 6,20-6 15,7-3 9,0-1 4,-9 5 13,-13-3 25,-11-6 12,-11-3-2,-8-8-13,-5-5-16,1-5-5,-3-11-4,8-13-9,9-13-26,13-14-25,10-18-21,4-16-11,3-25 3,-2-24-10</inkml:trace>
  <inkml:trace contextRef="#ctx0" brushRef="#br0" timeOffset="1680.4628">8565 2677 59,'10'-130'47,"-16"26"8,-5 32 0,-9 33-9,-11 38-15,-2 41-14,1 44-9,4 37-5,5 31-5,12 25-25,7 11-51</inkml:trace>
  <inkml:trace contextRef="#ctx0" brushRef="#br0" timeOffset="2079.3854">8812 3555 131,'-25'-34'67,"-6"18"0,-6 21-15,0 22-7,4 24-4,5 23-11,8 20-15,11 10-6,11 8-7,9-5-2,11-11-2,6-13-4,5-20-18,6-33-11,9-34-6,2-30-5,4-33 8,-5-28 14,-9-20 14,-17-15 6,-14-5 10,-18 6 20,-16 18 24,-13 28 10,-10 24 2,-7 34-11,0 31-22,6 27-15,10 23-8,20 22-5,17 10-15,22 8-33,20-4-41,18-3-35,17-16 3</inkml:trace>
  <inkml:trace contextRef="#ctx0" brushRef="#br0" timeOffset="2439.9771">9470 3856 79,'7'-73'35,"-21"-2"-1,-12 2-1,-11 7 0,-4 9 11,-4 13 1,7 13-7,0 17-16,6 22 0,5 23 11,4 17-2,5 15 0,9 12-8,7 7-10,15 5-5,8 0-5,13-6 0,9-3-3,1-14 1,1-16-4,-1-16-1,-8-21-3,-8-22-13,-15-18-1,-19-12 9,-18-12 7,-17-1 10,-17 4 28,-5 5 29,6 9 19,10 5-29,16 9-30,29 2-9,39-1-18,35-4-56,31-4-79,22-1-73</inkml:trace>
  <inkml:trace contextRef="#ctx0" brushRef="#br0" timeOffset="8439.2474">10311 3838 51,'14'-26'19,"1"3"-4,0 15 5,-1 12 4,-1 13 0,-5 13-8,-1 15-7,-10 7-4,-1 4-3,-4 0-1,-5-9 0,-1-6 1,-1-17-1,0-20-1,1-20-1,0-30 1,1-26 1,3-18-1,7-16 0,12-4 1,8 2 0,7 16 1,3 17 3,3 24 6,1 24 2,2 30 1,-2 29-1,-1 28-5,-1 20-4,-1 8-2,0 4-1,-2-6-2,1-10 2,-4-10-1,-4-9-1,-1-15 2,-2-9-1,-5-12 1,-2-14 0,-1-14-1,1-14-1,-1-16 1,-4-9-2,3-15 2,0-10 0,-8-10 0,-8-3 0,5 2 0,-3 7 0,0 9 0,-5 13 0,0 9 0,-5 6 0,0 7 0,-4 5 1,-4 2-1,-5 5 0,-6 0 1,1 2 0,-5 5 0,7 3-1,2 3 7,7 1 0,6 3-4,10 6-2,8 2 5,11 1 1,9-3 1,17-18 0,12-12-4,12-18-1,13-17-3,10-14-2,-3-1-8,-14 10-22,-17 16-33,-24 28-7,-20 35 3</inkml:trace>
  <inkml:trace contextRef="#ctx0" brushRef="#br0" timeOffset="8583.9615">10861 3041 43,'-44'164'25,"2"23"-6,5 10 7,4 5 9,7-5-1,7-19-2,1-19-8,4-21-10,5-22-8,4-24-3,2-17-2,7-16-7,3-23-19,-1-18-21,3-22-27</inkml:trace>
  <inkml:trace contextRef="#ctx0" brushRef="#br0" timeOffset="9015.0737">11151 3456 65,'18'-65'31,"-5"15"5,-4 13-8,-3 10-11,5 13 5,1 11 5,3 21 0,2 23-8,-6 21-9,-3 16-4,-3 6-3,-14 10-2,-9-1-2,-8-2-2,-11 0 1,-7-8-11,-5-12-7,1-17-1,4-31 3,7-27 8,15-33 5,18-27 4,19-24 4,22-17 19,18-13 28,14 3 15,6 9-22,2 22-18,-6 19-6,-5 27-5,-7 29-4,-17 37-3,-15 39-3,-16 30-6,-15 25-17,-8 11-37,-6 9-31,2-9 0,1-19 0</inkml:trace>
  <inkml:trace contextRef="#ctx0" brushRef="#br0" timeOffset="9624.1157">11813 3476 107,'25'-66'53,"-4"18"-5,2 17-7,-1 18 5,1 24 0,-2 24-18,-2 23-13,-4 18-8,-9 11-2,-7 8-6,-7 1-4,-9-4 1,-4-10-21,-1-19 0,4-17-4,7-31 6,6-23 8,9-30 9,11-23 1,8-19 4,11-19 3,11-5 2,12 0 14,4 8 7,1 17 0,-3 19-3,-6 20-2,-8 23 5,-8 23 1,-8 29-11,-16 23-5,-9 14-5,-15 11-2,-8 2-2,-5-6-1,2-14 0,0-15-1,7-13-2,12-23 1,6-27-1,12-20 2,12-19-1,14-14 2,8-12 0,10-2 2,12 3 0,2 9-1,0 18-1,-9 20 1,-12 24 5,-13 34 1,-20 28 0,-17 28-2,-16 18-3,-13 15-1,-4-3-1,3-7-3,9-12-3,8-19-24,10-23-27,13-29-32,13-29-11</inkml:trace>
  <inkml:trace contextRef="#ctx0" brushRef="#br0" timeOffset="9871.8349">13248 3525 64,'42'-84'42,"-12"13"-4,-13 11 7,-7 16 3,-9 12 3,-4 11 0,-10 17-14,-8 19-8,-4 21 11,-9 27 3,-2 21 3,-3 14-5,7 9-18,7 0-10,10-6-8,9-8-1,9-13-2,6-16-3,9-19-13,5-18-35,8-22-42,-3-22-46,-1-17-7</inkml:trace>
  <inkml:trace contextRef="#ctx0" brushRef="#br0" timeOffset="10000.8734">13321 3843 119,'10'-33'83,"3"3"4,2 1 8,11 2 0,6-1-39,11 6-27,5 0-15,8 5-20,-4 0-54,-5 5-62,-10-1-59</inkml:trace>
  <inkml:trace contextRef="#ctx0" brushRef="#br0" timeOffset="10224.3357">12438 2914 176,'-19'-48'55,"32"-3"20,29-4-28,32 4-22,16 12-15,16 13-23,2 17-86</inkml:trace>
  <inkml:trace contextRef="#ctx0" brushRef="#br0" timeOffset="12271.9395">6266 5344 48,'-82'-10'24,"8"1"-5,20 4-6,14-1-7,25 2 3,23 11 19,43-4 16,59 1 22,56 1-19,68-2-16,52-6-14,61-10-7,44-8-5,40-11 7,31-6 12,2-8 10,7 1 1,-8 3-7,-10 8-10,-18 7-10,-35 6-3,-42 11-2,-51 10-3,-50 5 0,-54 7 0,-49 2-4,-47-1-4,-36-2-38,-38-5-62,-27-14-35</inkml:trace>
  <inkml:trace contextRef="#ctx0" brushRef="#br0" timeOffset="16641.2291">3488 7562 35,'-13'-24'16,"1"-2"-7,1 3-5,0 2-2,1 2-1,5-1 0,1 11-1,-3 0 0,5 4-7,-3 5-22</inkml:trace>
  <inkml:trace contextRef="#ctx0" brushRef="#br0" timeOffset="18095.9547">3450 7328 49,'-11'-17'14,"3"-5"-1,2 0 6,3 0 7,0-1 3,3 3 1,0 6-6,4 4-4,-2 6 0,3 8 3,2 8 2,4 14-6,4 12-8,-1 8-4,-2 8-4,0 10-1,-6 0-1,1 0-1,-14 3-1,-1-9 1,-3-6 0,0-10 0,-2-15-1,2-12 1,4-19 0,-3-14-1,3-14 1,0-11 0,4-7 1,-3-2 0,1 1-1,7 4-1,-2 3 1,0 6 0,3 6 1,-3 6-2,2 6 2,-2 2-1,4 4 0,-4 3 0,0 4-1,0 0 2,0 2-1,0 2 0,0-3 0,0 2 0,3-1 0,-2-2-1,-2 2 2,1 0-1,0-3-1,0 1 2,1 0-1,1 3 0,-1-1 0,-1 5 1,3-6-1,-3 1 1,0 1-1,1-1 1,-1 5-2,0 0 2,0 0-2,0-3 1,0 3 2,1-4-2,-1 4-1,0 0 2,0 0 0,0 0-2,0 0 2,0 0 0,0 0 0,0 0 0,0 0 0,0 0 0,0 0 0,0-5-1,0 5 1,0 0 0,5-4 0,-5-1 0,0 2-2,0-3 1,0 6 1,0 0 0,0 0 1,0 0-1,1 3 0,3 10 2,1 14 1,5 16 1,4 15-2,4 17-1,5 16-1,0 16 0,3 7-1,-3 2 1,-3-2-2,2-7 1,-6-8 0,3-10 0,-2-16 0,-2-8-1,0-11 1,-4-14 0,-3-7 0,0-12 0,-1-4 0,-5-8 1,2-2 1,0-16 0,1-8-1,2-17 1,0-14-2,1-17 1,-2-16-1,2-19 1,0-10-1,-1-6 1,-2-1 6,1 4 7,-5 4 0,-7 3-1,0 9-3,-12 0-1,-7 10 2,-14 12-1,-12 17 1,-10 24-3,-6 29-4,-4 35-2,3 32-1,4 26 0,15 20-2,20 13-5,20 14-42,29-4-36,19-5-36</inkml:trace>
  <inkml:trace contextRef="#ctx0" brushRef="#br0" timeOffset="18592.2052">4221 7577 71,'-7'12'25,"-2"2"-3,-2-4 4,3-5 0,0-10-8,5-12 1,-1-17 4,9-14 8,2-16 9,8-9 15,3 0-6,4 5-18,-4 13-12,2 18-4,3 22 5,3 32 0,-3 39-8,-4 38-5,-13 39-4,-12 28-4,-13 10 1,-7-3 0,-8-14-1,-1-24 0,-2-31-1,1-35 1,-2-45-11,0-56-4,5-55-14,5-41-10,8-14 7,7-3-1,9 16-12,11 17-12,11 19-16</inkml:trace>
  <inkml:trace contextRef="#ctx0" brushRef="#br0" timeOffset="22191.3627">4977 7228 24,'-5'-33'29,"-1"-6"-4,6 3 6,0 6 10,-1 2 7,-2 9 2,3 7-8,0 12-15,3 16 0,-3 29 0,0 24-9,-3 23-7,2 16-5,-4 18-2,4 8-1,-3 1-1,4-4-1,4-15-1,0-16-2,4-17-1,3-19 0,6-23 0,5-22-10,3-30-9,2-24-1,-2-25 3,-3-20 7,-5-12 6,-11 0 5,-12 13 3,-5 17 0,-8 19 0,-4 26-1,-4 22 0,3 15-3,10 13 0,11 6-44,9 2-52</inkml:trace>
  <inkml:trace contextRef="#ctx0" brushRef="#br0" timeOffset="22647.47">5398 7374 72,'-4'-43'29,"8"-2"4,11 0 9,7 6-1,6 11-1,13 11 2,4 25-3,2 22-12,2 18-11,-5 24-8,-8 19-1,-8 14-6,-12 8-2,-11 3 0,-10-6 1,-5-10 0,-3-15 0,-2-25 1,-1-24-1,1-34-1,0-32 0,6-44 2,6-35-3,8-21 3,10-10 0,8 0-2,6 7-15,6 15-27,-3 24-26,-2 24-20</inkml:trace>
  <inkml:trace contextRef="#ctx0" brushRef="#br0" timeOffset="22911.2686">5953 7381 110,'23'-47'56,"5"8"-11,3 9-8,-1 14 6,3 21 9,-3 20 3,-2 30-8,-7 28-4,-10 27-11,-3 20-12,-13 8-9,-6 3-8,-2-9-8,0-15-20,1-23-27,-2-24-43,0-29-36</inkml:trace>
  <inkml:trace contextRef="#ctx0" brushRef="#br0" timeOffset="23304.7437">5904 6786 130,'-13'-32'90,"2"13"-25,5 14-1,6 5-5,6 10-16,11 2-10,6-5-12,10-12-10,9-10-7,10-13-31,11-13-52,6-22-61</inkml:trace>
  <inkml:trace contextRef="#ctx0" brushRef="#br0" timeOffset="24111.5779">6884 7928 69,'4'-11'33,"1"2"3,-5 9 7,0 17 5,0 12-10,-3 10-15,1 6-10,4 0-7,1-6-3,-3-8 0,1-11 1,3-14 0,5-17-1,-5-21-3,5-18 0,2-16-1,2-9 1,-1-7 0,1-4-1,-3-5 2,-2-1-2,-11 0 1,-10 2 0,-14 10-1,-19 11 1,-15 13 1,-7 15 1,-4 13 3,10 7 3,17 10-4,21 5-2,21 12 2,29 1-2,23 0 0,22-5-1,12-2-4,13-5-7,3-9-23,-1-11-21,-10-11-21</inkml:trace>
  <inkml:trace contextRef="#ctx0" brushRef="#br0" timeOffset="24775.0344">7430 7437 44,'-5'-26'26,"-2"-6"-5,4-4-2,8 0 2,8 1 6,6 4 7,9 10-2,3 11 1,0 15 2,-2 18-4,-10 18-4,-10 23-6,-14 17-11,-17 16-4,-8 13-3,-8 3-2,-3-1 0,3-7-2,6-10 0,9-15-2,8-16 3,7-18 0,13-13 0,6-18 0,11-16-1,8-15-1,6-15-9,6-15-5,5-14-11,2-12-3,0-7-8,-4-13-5,-1-6 6,-5-5 9,-2-6 13,-7 0 8,-4 8 8,-6 13 12,-9 19 12,0 19 8,-4 16-10,-3 25 4,1 24 7,5 26-4,2 23-3,0 23-4,0 25-11,0 19-7,1 9-4,4 1-3,2-9-9,0-19-18,-3-23-15,-2-27-29,-4-33-10</inkml:trace>
  <inkml:trace contextRef="#ctx0" brushRef="#br0" timeOffset="24960.3384">8124 6640 92,'34'-89'78,"9"9"4,3 12-39,2 18-22,1 17-12,-4 24-10,-5 27-46,-13 28-73</inkml:trace>
  <inkml:trace contextRef="#ctx0" brushRef="#br0" timeOffset="25631.0794">8554 7833 66,'21'-48'53,"2"-2"7,4 4 6,-1 7-9,2 10-13,-3 15-4,-4 20-3,-11 24-12,-8 23-13,-12 20-5,-8 8-5,-4 7-3,-7-4 0,-1-11-1,5-12-5,-1-20-12,7-24-16,3-31-2,4-33 13,7-36 11,12-26 8,9-13 3,8-7 4,10 1 19,11 7 12,5 14-8,-2 23-5,-4 27-3,-7 32 6,-4 36 5,-14 35-10,-8 29-5,-6 25 2,-9 19-6,4 7-4,6-3-2,2-12 0,5-19-3,1-22 0,5-27-1,4-31 0,6-36-7,-1-43-24,-3-36-17,-9-37-3,-13-29-6,-22-9 17,-19 13 22,-20 31 10,-14 38 37,-17 34 59,-6 30 42,-2 28 17,10 24 5,15 13-54,27 9-49,30 2-24,31-3-12,33-10-6,30-16-3,29-15-35,22-16-104,14-19-98,-1-11-16</inkml:trace>
  <inkml:trace contextRef="#ctx0" brushRef="#br0" timeOffset="26175.7991">8083 7188 36,'-13'-18'29,"-6"7"-6,-4 8 1,-8 6 7,-2 12-3,-3 6 8,-2 11-4,8 0-9,6 2-10,13-2-6,8-4-2,16-6-1,11-11-2,10-11-3,8-11-2,4-11-7,-2-11-4,-5-8 1,-9-9 6,-17-4 5,-19 4 2,-10 8 0,-11 13 0,-10 17 0,-4 17 0,1 10 0,5 16-2,12 10-1,10 10-52</inkml:trace>
  <inkml:trace contextRef="#ctx0" brushRef="#br0" timeOffset="26847.8531">10139 7320 42,'1'-66'33,"3"11"4,1 15-5,-1 30 13,2 35 9,-8 33-8,-5 33-19,1 31-14,-4 20-6,-1 11-5,0-1-4,0-12-16,8-26-22,-2-29-14,12-36-7,1-43-17</inkml:trace>
  <inkml:trace contextRef="#ctx0" brushRef="#br0" timeOffset="26999.2559">10337 7275 112,'32'-100'52,"-4"37"10,-7 41 1,-8 44-6,-9 41-23,-12 41-16,-12 45-11,-5 30-7,-2 17-39,1 5-50,7-12-28</inkml:trace>
  <inkml:trace contextRef="#ctx0" brushRef="#br0" timeOffset="27551.3077">10669 7391 120,'31'-68'51,"0"19"13,-4 22-6,-6 20 6,-14 32-15,-13 23-22,-16 20-16,-12 12-7,-11 15-3,-3-3-4,-8-1-6,2-13-7,2-19-5,7-31-10,9-33-4,15-29 7,17-21 14,19-13 9,17-7 3,20 4 3,14 11-1,10 19-1,3 21 1,-4 23 0,-4 23 0,-13 18-1,-14 13 0,-11 12 0,-7 1 1,-8-2-1,-5-10-1,-3-15 1,-1-20 1,1-21 0,-1-27-2,0-20 4,-1-26-1,0-19 2,0-25 1,-13-7 0,-11 1 18,-18 21 17,-20 32 0,-18 40-13,-14 36-11,-4 31-7,7 20-5,11 10-5,23 6-30,22 0-80</inkml:trace>
  <inkml:trace contextRef="#ctx0" brushRef="#br0" timeOffset="27912.3521">11300 7427 126,'7'-7'77,"-2"2"-5,1 2-16,3 8-27,5-2-14,3 2-10,4-1-26,-1 2-73</inkml:trace>
  <inkml:trace contextRef="#ctx0" brushRef="#br0" timeOffset="28056.844">11276 7749 162,'-17'46'84,"7"-2"-24,6-7-28,12-7-15,8-8-12,8-10-33,2-3-84</inkml:trace>
  <inkml:trace contextRef="#ctx0" brushRef="#br0" timeOffset="29496.3821">12011 7637 35,'0'-9'22,"0"-3"0,0-1 1,5 0 3,0 2 3,-2-1 1,5 2-2,-1 1-5,2 4-2,-2 3 5,1 6 0,-2 8-8,-6 4-6,-4 7-6,-1 2-4,0 7-1,-4-4-1,0-1 1,3 0-1,-3-4 1,4-4-2,1-6 0,1 0 2,-2-1-1,1 0-1,-4-3 1,3-1 0,-1-3 1,3-1 1,-4 1-4,4 0 2,2 2-1,-5-1 1,1 0 0,1 0 1,3-2-2,-1 3 0,0-2 0,2-1 1,0 1 0,0-5 2,-3 6-2,-1 3 0,-2-2 0,0 3 0,0-3 1,-1 4-1,1-3-1,4-2 1,2-6 1,0 0 0,0 0 1,0-6-2,4-2 0,2 1 0,-3-4 0,3-1 0,1-2-1,-2-3 3,3-6-2,-3 0 1,0-2-2,0-7 1,5-3-1,2-11 1,6-3 0,8-13 0,1-12 1,6-9-2,-3-3 0,-3 4 0,-6 7 1,-16 13 0,-13 20-2,-15 16 2,-13 14-1,-3 9 2,2 10-1,11 1 0,17-4 2,18 1-1,22 1 0,18-3-2,14 5 2,6 9 0,3 7 0,-8 13 0,-10 16 3,-13 15-1,-15 19-1,-16 14 0,-12 17-3,-6 6-1,-5 0-1,-4-8-8,2-15-22,3-21-19,7-26-16,3-27-22</inkml:trace>
  <inkml:trace contextRef="#ctx0" brushRef="#br0" timeOffset="29856.0401">12792 7557 68,'43'-102'32,"-9"13"10,-13 18 2,-8 19 4,-16 27-5,-10 31-2,-13 26-6,-4 27-11,-8 22-5,4 27-6,1 13-5,9 3-4,13-13-2,15-15-2,11-20 0,9-25-3,11-31 1,8-31-14,6-32-11,2-32-4,-6-25 2,-5-18 12,-11-13 7,-11 6 9,-12 8 2,-17 25 20,-18 29 15,-12 32 13,-11 29 1,-4 29-15,2 23-18,14 14-7,17 9-10,19 7-31,23 2-53,11-5-55</inkml:trace>
  <inkml:trace contextRef="#ctx0" brushRef="#br0" timeOffset="35815.5672">13443 7200 86,'17'-37'49,"-5"6"-9,-1 16-1,-1 18 8,-5 19-13,-8 24-13,-5 20-11,-7 14-4,-8 8-4,-3 4-2,-5-3-2,-3-9 1,2-11-1,2-22 0,3-25-2,6-24-4,11-32 2,5-23 4,13-18 2,11-13 2,9-2 0,15 1 3,7 7 18,12 18 6,1 24 0,-4 30 4,-10 35-5,-11 30-12,-12 27-8,-8 27-5,0 19-5,-5 12-13,8 1-34,2-8-47,6-20-31</inkml:trace>
  <inkml:trace contextRef="#ctx0" brushRef="#br0" timeOffset="36279.2606">14056 7812 50,'-11'5'33,"-2"7"8,3 6 2,0 7-5,8 2-6,6-1-7,6-2-6,4-10-5,8-10-5,4-15-5,3-16-3,1-15 0,-2-14-3,1-15-2,-9-15 0,-5-10-9,-8 0 5,-20 5 6,-13 13 1,-14 18 3,-6 17 23,-1 14 16,9 9-11,11 13-8,15 6-3,17 4-8,17 6-5,22 4-4,17 4-7,21-2-44,11 6-51</inkml:trace>
  <inkml:trace contextRef="#ctx0" brushRef="#br0" timeOffset="36783.4412">14761 7293 76,'5'-18'39,"6"6"9,6 7-3,-2 10 5,-4 14-4,-11 17-13,-15 16-15,-14 10-9,-16 17-2,-13 7-4,-3 3-2,0-3-1,11-5-1,10-15-1,13-14 1,13-15 1,19-13-1,12-18 0,20-15 1,15-16-2,12-16-6,6-14-15,4-7-10,1-10-11,-5-8-2,-6-3 9,-9-3 15,-11-2 11,-12 8 6,-19 8 5,-11 9 23,-10 16 21,-8 14 0,2 14-10,3 25-3,7 18-8,8 18-8,11 12-5,4 13-5,1 13-3,-2 6-2,-3 7 0,-5-1-2,1-1 0,-5-9-2,0-11-13,-5-15-21,-2-19-19,0-19-23</inkml:trace>
  <inkml:trace contextRef="#ctx0" brushRef="#br0" timeOffset="36976.7862">15382 6808 117,'12'-78'82,"0"13"-2,6 10-35,5 14-22,10 18-10,7 16-11,1 19-28,-1 19-72</inkml:trace>
  <inkml:trace contextRef="#ctx0" brushRef="#br0" timeOffset="37591.2393">15611 7608 95,'18'-21'71,"2"4"2,0 4-18,-6 12 2,-4 15-14,-14 15-21,-9 17-11,-13 11-7,-4 6-5,-9-1 0,-2-12-2,4-8-5,9-21-12,8-25 1,12-24 9,14-20 5,14-17 4,10-6 2,11-5 1,6 3 1,1 10 8,-1 12 1,-2 22 0,-10 22 1,-4 21-3,-8 20-3,-4 18-3,-7 12-1,-5 11-2,0 3-1,-5-1 0,4-9 1,0-10-2,-1-20 2,0-10 0,5-24-2,2-19 1,3-25-11,2-25-21,0-18-15,-5-21-16,-9-12 12,-16 2 24,-12 7 14,-12 21 27,-12 17 49,-5 18 50,3 13 44,10 14-8,14 7-39,21 8-1,27-3-55,28-3-27,31-4-13,31-10-58,37-11-72,30-6-76,28-9-75</inkml:trace>
  <inkml:trace contextRef="#ctx0" brushRef="#br0" timeOffset="38247.2958">17490 7174 39,'6'-43'35,"-1"4"9,-3 9 12,-5 15-7,-8 27 3,-10 26 2,-4 30-10,-5 21-14,3 14-15,3 13-6,13 7-4,4-4-4,14-10-3,0-16 0,6-21-4,2-25-8,2-25-4,-2-30 6,0-24 3,-7-18 5,-4-5 4,-10 0 0,0 11 1,-5 11-1,0 8-1,-1 18-3,9 11-32,11 4-41,-1 8-28</inkml:trace>
  <inkml:trace contextRef="#ctx0" brushRef="#br0" timeOffset="38607.1375">17768 7156 48,'19'-53'30,"-6"17"0,-6 23 6,-11 29 6,-3 29-4,-7 25-3,-1 20-7,-7 17-6,4 13-10,2 3-6,5 1-3,7-15-3,2-15 0,4-21-2,8-20 1,1-24-1,4-23 0,4-26-1,0-17 0,3-20 1,-6-7 2,-5-1 1,-7 10 1,-10 12-1,-2 13 0,-4 17-1,1 19 0,2 8-2,2 6-12,14 6-42,5-4-47</inkml:trace>
  <inkml:trace contextRef="#ctx0" brushRef="#br0" timeOffset="39327.2365">18212 7417 53,'1'-36'31,"9"-7"8,11-6 15,10 3 12,1 10-6,1 15-4,-8 23 4,-15 23-12,-18 23-19,-22 22-13,-19 16-9,-11 12-4,-3 10-3,10-2-2,8-6-4,12-14-10,17-15-5,20-17 5,18-19 7,19-15 5,15-12 2,9-14 1,5-10 0,5-11 1,-1-9 1,-1-10-9,-6-9-7,-4-8-8,-6-10-2,-5-15 2,-11-9 9,-10-4 7,-11 2 4,-7 11 5,-6 18 0,-1 15 0,3 17 0,-1 22 6,2 19 7,-3 22 1,-2 20-6,-1 16-4,-8 10-3,2 12-1,4 3 11,6 3 2,0-4 1,7-9 0,12-10-5,13-20-3,11-21 4,7-21-5,6-28-4,0-22-1,2-20-1,0-18-2,-4-19-4,-6-13-11,-7 1-7,-12 15-14,-14 25-34,-15 25-34,-12 23-15</inkml:trace>
  <inkml:trace contextRef="#ctx0" brushRef="#br0" timeOffset="39975.2951">20840 7037 92,'8'-9'51,"0"19"-1,3 17-4,4 11-5,9 11-13,10 1-14,5 1-6,5-8-4,-2-5-3,-4-11-1,-8-13 0,-11-7-1,-12-19-1,-15-11 0,-22-9 0,-27-2 0,-24 9 2,-17 16 2,-13 16-1,-8 25 0,-3 22 6,9 21 25,16 22 13,30 19-3,33 5-5,40 0-2,40-9-7,29-16-12,30-18-8,26-28-4,14-25-10,4-33-42,-4-22-32,-11-38-34,-15-25-2,-21-22 12</inkml:trace>
  <inkml:trace contextRef="#ctx0" brushRef="#br0" timeOffset="40512.1002">21582 7350 54,'8'-91'25,"-3"13"-4,6 17 6,-1 15 6,7 26 7,0 28 2,1 25 3,-1 28 1,-3 17-8,-10 20-13,-6 16-11,-8 13-6,-5 6-5,-5-3-2,0-10-2,2-12 0,4-19-4,1-21 2,4-18-9,5-22-15,1-20 2,6-19 5,1-16 2,0-14 0,0-14 1,1-14 6,2-13 5,0-11 2,2-9 1,4-8-4,6 0 3,4-2 3,7 0 2,12 6 1,9 7 0,10 11 12,11 13 13,5 18 1,-2 20-5,-6 23-2,-11 24-1,-21 23-4,-21 25-5,-27 20-3,-30 17-2,-26 9-2,-21 6 10,-2 2 11,5-6-1,14-16-1,22-11-1,29-17 11,25-14-7,25-11-12,18-10-7,15-6-6,3-7-22,7-2-47,1-5-50,3-4-50</inkml:trace>
  <inkml:trace contextRef="#ctx0" brushRef="#br0" timeOffset="40935.3524">23060 7258 77,'22'5'54,"-2"11"-9,-3 7-7,1 7-6,-1 2-10,7-3-10,0-5-6,6-12-4,4-5-1,0-19-2,1-16-1,-6-16 0,-12-15-1,-16-5-6,-24 5 4,-36 21 3,-32 26 6,-33 36 26,-18 34 38,-8 36 35,15 32 4,27 19-5,46 12-19,54-5-19,61-15-25,56-23-19,46-33-24,50-33-74,33-33-120,21-34-83</inkml:trace>
  <inkml:trace contextRef="#ctx0" brushRef="#br0" timeOffset="43895.2906">4572 10306 124,'22'5'32,"2"7"-3,0-3-14,1 1-7,1-1-3,0-5 0,4-10-1,-3-1-2,-2-11-1,-5-6-1,-10-6 1,-16-6-1,-21-4-1,-27 7 0,-27 18 0,-19 18 1,-14 29 0,-13 40 1,-15 42 14,-1 38 27,11 23 13,31 11-9,38-4-4,54-15-8,51-29-8,44-37-2,45-39-6,35-39-7,16-33-7,-4-29-4,-14-22-11,-29-10-28,-29-8-25,-26 0-33,-25 1-20</inkml:trace>
  <inkml:trace contextRef="#ctx0" brushRef="#br0" timeOffset="44415.0529">6600 9881 30,'-4'-68'34,"-22"29"-4,-34 50 4,-27 48 18,-19 46 18,-14 50 20,-1 38 15,15 17-3,27 3-35,43-5-29,47-14-18,50-30-17,56-29-47,47-35-55,32-32-72</inkml:trace>
  <inkml:trace contextRef="#ctx0" brushRef="#br0" timeOffset="66823.2654">8035 11243 45,'-11'-5'25,"0"0"0,1 1-2,1-2-2,7 0 7,10-3 5,7 2 12,15-1 7,8 9 1,5 7-7,-5 13 0,-8 27-13,-26 32-15,-32 40-13,-38 34-10,-35 38-43,-48 30-69,-35 15-44</inkml:trace>
  <inkml:trace contextRef="#ctx0" brushRef="#br0" timeOffset="74479.8874">9902 9793 87,'-19'-14'31,"12"-2"19,18 4 16,23 5-2,23 23 3,18 15-21,14 22-19,6 19-12,-5 18-8,-10 19-3,-14 20 4,-28 19 3,-25 13 7,-30 9 6,-26 10 5,-20 2-3,-11-2-8,-5-15-12,7-20-4,20-26-21,18-28-65,22-32-70,17-31-20</inkml:trace>
  <inkml:trace contextRef="#ctx0" brushRef="#br0" timeOffset="82087.2399">5199 14180 81,'-5'-46'31,"3"0"3,8 4 9,1 9 7,4 11 4,-1 15 8,1 18 9,-2 26-12,-7 24-19,-4 17-19,-7 6-10,4 3-6,-2-9-8,14-11-7,-3-16-23,1-23 3,8-24 0,6-25 1,5-14 13,3-7 8,2 0 4,-4 7 2,2 14 0,0 14 0,-2 22 0,-2 11 3,3 12-1,0 1 0,1 1-1,-5-7 2,1-10 0,-5-15-2,-2-18 2,-3-22-3,-2-22-9,2-22-6,0-6-4,3-2-6,7 6 11,1 13 9,-3 16 2,-2 17 2,-4 21 3,-4 25 3,-5 24 12,-4 17 13,-7 17 6,0 13 3,5 5-4,6 0-13,2-3-8,5-8-7,8-14 0,4-15-3,2-18-1,0-17-1,-2-20-13,-1-26-12,-6-21-13,-4-22-6,-7-26-2,-14-9 8,-1-1 18,-9 9 11,-6 18 8,-3 17 22,0 22 8,7 17-11,5 16-7,10 15-1,13 8 2,19 6-4,16 3-3,16 6-3,14 4-1,11-1 1,0 3 3,-7 7 1,-12 5 4,-15 3-1,-17 10-4,-19 4-3,-17 0-2,-15-2 1,-12-5-1,-6-18 1,-3-17 0,7-22 0,3-18-2,16-21 1,17-17-2,10-8 0,19-9 2,12-1 1,6 2-3,6 5-12,5 5 1,0 9-9,-6 12 9,-8 9 6,-9 14 4,-15 13 2,-13 19 6,-17 14 20,-9 20 19,-8 15 5,-5 10-12,7 4-17,5 4-9,8-1-5,12-6-4,8-12-2,7-13-3,7-14-2,6-23-16,3-25-22,5-25-11,4-37 11,1-36 16,6-37 15,1-23 5,-4-19 5,0-6 3,-5 14 6,-6 27 26,-12 33 23,-10 37 5,-12 42-9,-16 50 22,-14 52 9,-6 47-5,-9 47-22,0 35-24,5 21-17,16 3-14,25-13-43,23-18-39,29-22-33,19-29-51,14-35-32</inkml:trace>
  <inkml:trace contextRef="#ctx0" brushRef="#br0" timeOffset="84199.9224">3722 15816 83,'-21'-23'29,"4"6"-7,10 16 11,14 16 15,17 14 6,21 18-7,10 7-18,15 9-11,5 3-10,6 4-5,3 2-2,-1-1-3,-4-4-2,-7-4-43,-9-6-46</inkml:trace>
  <inkml:trace contextRef="#ctx0" brushRef="#br0" timeOffset="84439.5047">4520 15845 62,'-15'-39'46,"-10"20"8,-12 25-3,-9 19 2,-10 23 3,-10 26-10,-8 15-18,-5 10-14,1 6-9,2 3-6,6 0-2,11-8-26,18-15-53,17-23-32</inkml:trace>
  <inkml:trace contextRef="#ctx0" brushRef="#br0" timeOffset="84775.2104">4973 15750 87,'-14'-21'47,"3"9"-8,5 17 12,12 11 9,7 14-3,14 8-13,12 11-20,18 4-11,13 7-6,13 1-5,4 1-5,-2 0-15,-7 2-42,-9-2-46</inkml:trace>
  <inkml:trace contextRef="#ctx0" brushRef="#br0" timeOffset="85023.126">5590 15879 80,'-39'-29'42,"-3"10"10,-4 13 7,-2 14 4,-7 21-6,-6 17-17,-1 12-19,1 13-11,1 5-6,9 5-7,11-1-30,8-3-60,16-9-48</inkml:trace>
  <inkml:trace contextRef="#ctx0" brushRef="#br0" timeOffset="85303.4099">5912 15776 98,'6'-18'45,"-6"4"-8,8 8 6,7 6 23,10 8-4,10 16-11,17 8-14,12 14-17,15 6-10,3 9-4,6 5-7,0 1-6,-6 4-43,-4-9-38,-11-6-30</inkml:trace>
  <inkml:trace contextRef="#ctx0" brushRef="#br0" timeOffset="85560.078">6777 15744 92,'-21'-15'57,"-3"2"5,0 10-1,-8 6 1,-9 17-1,-10 19-13,-18 19-16,-7 17-16,-10 15-9,3 6-7,5 1-5,14-5-54,12-7-62,20-13-29</inkml:trace>
  <inkml:trace contextRef="#ctx0" brushRef="#br0" timeOffset="85863.2427">6996 15695 73,'-5'-12'41,"7"3"-2,3 8 8,6 7 12,12 6 7,7 10-4,11 11-12,13 16-22,7 9-13,6 9-7,0 6-5,1 2-6,-3-3-1,-4-4-29,-1-7-29,-5-13-27,-6-11-17</inkml:trace>
  <inkml:trace contextRef="#ctx0" brushRef="#br0" timeOffset="86111.6526">7846 15704 60,'2'-38'49,"-4"9"15,-2 6 10,-3 13 8,-13 20 0,-14 28-9,-22 34-21,-23 31-22,-25 27-18,-17 19-25,-6 19-67,-11 11-81</inkml:trace>
  <inkml:trace contextRef="#ctx0" brushRef="#br0" timeOffset="95903.1634">3144 14127 19,'2'-9'27,"-2"1"-12,-2 1-4,1 0-3,-5-1-1,0 2 2,4 3 3,-10 10-6,-4 7-1,-6 15 5,-7 8 2,-1 13 1,-3 10 4,2 8 1,2 3-6,9-1-5,4-4-4,12-9-1,8-11 0,5-11-2,3-16 1,4-16-1,6-18-1,4-17-1,-2-23 0,8-28 0,-2-28 1,5-17 0,-1-5 1,5 2 0,-4 8 0,2 8 0,-7 13 0,-7 22 2,-3 19-1,-14 27-1,-6 34 1,-12 29 4,-6 39 2,-4 35-3,-3 33-2,3 17 0,4 7-3,8-5 0,10-10-9,10-18-22,2-18-19</inkml:trace>
  <inkml:trace contextRef="#ctx0" brushRef="#br0" timeOffset="97271.3671">3703 14148 18,'-2'-9'28,"-5"4"-4,-9 10-7,-10 10 2,-8 9 1,-4 15 4,-5 13-2,0 9-1,8 4-8,5-2-6,9-7-4,10-11-2,9-8-1,12-17 1,8-16-6,9-16-16,11-19-13,3-14-1,1-15 11,-4-4 12,-6 6 7,-6 7 13,-6 10 16,-9 21 7,-11 20-2,-4 20-3,-3 22-12,-2 13-5,-1 5-6,8 5-3,4-7-1,7-13-12,1-12-26,4-16-23</inkml:trace>
  <inkml:trace contextRef="#ctx0" brushRef="#br0" timeOffset="97495.9654">4031 13811 41,'24'-79'22,"-8"14"-2,-6 17 1,-5 21 0,0 22 1,-5 27 2,3 24-5,3 31-5,-1 28-3,-1 25-6,2 8-2,1 5-2,-3-9-2,-10-10-4,1-14-37,-10-18-37</inkml:trace>
  <inkml:trace contextRef="#ctx0" brushRef="#br0" timeOffset="97649.1037">3968 14382 144,'42'-75'96,"8"7"-25,7 12-34,1 12-18,-1 17-11,2 20-9,0 14-24,-2 18-59,-4 14-40</inkml:trace>
  <inkml:trace contextRef="#ctx0" brushRef="#br0" timeOffset="98103.8209">4902 14191 39,'2'-36'21,"-4"6"-1,-2 3 8,-3 8 11,-8 12 9,-11 14 11,-7 22 5,-8 22-4,-8 15-16,0 6-15,7-2-14,13-3-8,11-13-6,13-13-2,17-17-7,14-18-24,12-27-18,7-24-8,6-23 18,-2-13 20,2-5 12,-8 11 6,-9 10 28,-6 19 15,-11 19 10,-4 25 12,-9 31-14,-8 32-20,-7 22-11,1 19-9,2 10-10,12 7-35,10 0-57,13-4-53</inkml:trace>
  <inkml:trace contextRef="#ctx0" brushRef="#br0" timeOffset="98959.1053">12169 13687 71,'-14'-18'42,"-21"14"10,-22 19 16,-19 20 13,-7 21-13,6 19-28,12 10-19,24 5-12,30-6-10,25-6-32,24-10-38,21-12-34,10-19-1</inkml:trace>
  <inkml:trace contextRef="#ctx0" brushRef="#br0" timeOffset="99262.947">12259 13972 94,'-21'-29'55,"-16"19"15,-4 18-2,-1 22-1,10 20-12,11 9-18,14 9-17,22 0-9,16-8-6,17-11-5,11-17-1,11-22-14,9-20-23,-1-22-12,3-26-3,-13-20 19,-11-13 18,-20-6 10,-25 5 5,-24 10 13,-25 20 26,-17 25 6,-8 22-4,-2 20-17,10 19-13,10 13-8,21 11-25,20 3-56,26-5-39</inkml:trace>
  <inkml:trace contextRef="#ctx0" brushRef="#br0" timeOffset="100470.8754">13167 13735 15,'1'-19'25,"-1"2"-8,-3 0-2,-2 2 0,-6 8 3,-9 9 12,-9 12 8,-9 18 6,-13 22 3,-5 21-2,-4 21-10,7 4-15,13 1-8,14-9-7,16-17-1,13-17-4,19-28 0,12-28-1,13-32-3,9-34-11,4-38 1,7-27 3,4-25 2,-1-13 2,-4 0 1,-11 12 2,-10 18 3,-15 27 3,-14 28-1,-20 31 0,-14 41 8,-13 42 10,-7 33 0,-3 34-3,-1 23-5,4 16-6,7 12-1,14-3-1,8-4-3,18-15 0,8-19-1,12-24-2,11-20 0,12-26-7,6-20-9,1-19 0,1-19 4,-4-11 5,-7-15 5,-7-10 3,-8-11 1,-5-9 1,-6-5-1,-5-4 0,-14 1 3,-8 10-1,-7 13 1,-7 23 1,-12 21 3,-4 25 18,0 23 9,4 24 6,0 27 1,8 15-12,9 3-13,16-1-8,19-13-2,20-13-5,17-23-7,22-26-39,10-28-30,12-28-61</inkml:trace>
  <inkml:trace contextRef="#ctx0" brushRef="#br0" timeOffset="101903.8404">13958 13767 27,'5'-17'27,"4"5"-4,-4 4 5,-1 0-5,1 16 17,1 5 5,4 18-6,-2 20-9,-1 14-13,2 14-8,3 2-4,-1-4-4,6-9-3,0-12 0,1-18-1,1-20 0,0-25-1,0-13 0,-1-16 2,-1-6 3,-3-1 0,-1 6 0,-2 8-1,-3 12 0,6 21 1,-1 12 0,10 8-1,3 6 0,4-2 0,10-2 0,0-13 0,-1-14-2,-1-18 3,-4-21-3,-3-21 0,-9-17-1,-4-4 1,0 4 2,-1 8 0,-1 15-1,-1 18 0,-4 21 2,-5 23-1,-7 27 1,-4 21 1,-8 23 1,-4 20 8,-1 7 3,2 1-3,8-9-2,11-12-4,7-15-2,10-20-1,6-25-3,4-22-1,7-31-7,-4-24-16,1-24-7,-7-17-1,-10-10 8,-11 2 12,-12 7 7,-10 20 5,-8 15 9,-8 20 17,1 15-3,9 19-7,16 12-6,14 8 0,22 3-4,20 2-2,19 0-2,12 2 0,8 9-1,-2 3 1,-9 12-1,-18 8 5,-22 7 3,-22 7 0,-21-1-4,-14-7-2,-13-10 0,-3-13-2,-5-18-2,9-21 1,5-20-1,9-20 0,15-15 1,12-9 0,14-3 0,16-4 1,13 0 1,13 9-1,0 7 0,2 13 0,-10 15 0,-12 12-1,-12 20 2,-17 14 0,-23 17 0,-15 14 1,-13 15 0,-4 4 6,3 4-2,10-6-4,9-7-1,12-9-3,15-14 2,13-17-2,12-23 1,11-19-2,4-26-6,9-24 1,4-17 5,4-25 0,5-26 2,6-31 0,1-13 2,0 1-2,-15 12 2,-13 22 2,-26 31 1,-26 40 13,-24 46 22,-19 48 14,-17 53 9,-12 54 1,-3 43-12,2 28-21,22 17-15,24-1-10,33-10-20,32-24-19,31-28-54,29-36-38,21-37-14</inkml:trace>
  <inkml:trace contextRef="#ctx0" brushRef="#br0" timeOffset="102919.6489">11676 15661 67,'-8'-10'31,"5"0"10,13 6 5,13 9 1,14 7-5,17 12-14,10 13-13,7 11-7,7 10-6,0 9-6,-3 8-39,-11 3-40</inkml:trace>
  <inkml:trace contextRef="#ctx0" brushRef="#br0" timeOffset="103159.5984">12411 15631 86,'-24'-15'34,"-11"21"0,-12 13-3,-15 20-11,-10 22-9,-11 19-8,-4 15-2,4 4-2,6-1-35,14-3-27</inkml:trace>
  <inkml:trace contextRef="#ctx0" brushRef="#br0" timeOffset="103432.151">12721 15754 52,'5'-14'41,"-5"1"-6,7 8 1,8 7 13,13 7-4,10 14-14,13 11-14,7 12-9,3 9-6,5 6-4,-4 4-28,-3 3-45</inkml:trace>
  <inkml:trace contextRef="#ctx0" brushRef="#br0" timeOffset="103655.8871">13224 15750 66,'-19'-23'38,"-3"13"2,-12 18-7,-12 25 389,-11 21-600,-16 22 90,-5 14 43,2 7 19,8-2-6,10-1-36</inkml:trace>
  <inkml:trace contextRef="#ctx0" brushRef="#br0" timeOffset="103903.729">13423 15787 57,'24'-24'36,"10"2"7,12 6-4,8 11 9,9 10 1,7 11-16,1 15-17,1 10-9,-1 13-6,-7 7-16,-8 2-52,-11-1-48</inkml:trace>
  <inkml:trace contextRef="#ctx0" brushRef="#br0" timeOffset="104135.5716">14293 15700 54,'-2'-21'39,"-3"7"0,-5 8-6,-15 18-1,-17 18-5,-17 17-1,-12 16-8,-19 13-8,-10 9-7,7 4-5,11-6-24,12-8-45</inkml:trace>
  <inkml:trace contextRef="#ctx0" brushRef="#br0" timeOffset="104383.5659">14262 15867 90,'30'-12'29,"5"7"1,13 8-6,8 9 13,12 4 3,5 11-14,3 9-11,2 6-11,-4 2-5,-5 1-19,-8 3-43,-13-9-36</inkml:trace>
  <inkml:trace contextRef="#ctx0" brushRef="#br0" timeOffset="104615.5354">15193 15758 48,'5'-22'38,"-1"3"7,-10 11-3,1 12-5,-14 8 2,-9 17-10,-11 14-14,-10 15-6,-7 12-4,-10 5-5,1 10-4,2-2-41,3-2-48</inkml:trace>
  <inkml:trace contextRef="#ctx0" brushRef="#br0" timeOffset="104920.1789">15387 15756 82,'12'-12'33,"12"8"7,11 8 1,12 6-2,6 11-12,10 4-13,2 11-7,3 3-5,-4 4-3,-4 0-15,-11-4-45,-7-2-35</inkml:trace>
  <inkml:trace contextRef="#ctx0" brushRef="#br0" timeOffset="105143.6907">15982 15772 87,'-20'-6'46,"-5"6"1,-5 10 9,-6 16-1,-7 15-15,-10 18-19,-10 11-11,-8 9-7,4 3-10,10-4-64,10-8-55</inkml:trace>
  <inkml:trace contextRef="#ctx0" brushRef="#br0" timeOffset="105415.5994">16197 15716 84,'26'-7'44,"8"15"2,13 9-7,11 7 5,11 9-6,5 7-7,7 6-15,3 2-8,-3 1-9,-5-2-17,-7-2-40,-12-9-38</inkml:trace>
  <inkml:trace contextRef="#ctx0" brushRef="#br0" timeOffset="105631.2716">16949 15680 90,'-16'-7'42,"-8"12"1,-6 12 0,-13 21 5,-17 19-3,-13 18-12,-13 10-16,-2 9-11,3-5-14,11-3-63,10-10-49</inkml:trace>
  <inkml:trace contextRef="#ctx0" brushRef="#br0" timeOffset="105895.8096">17199 15691 75,'20'-4'39,"7"10"13,11 2-2,15 11 10,9 9-2,12 10-16,7 7-18,8 3-11,5 5-9,3-2-10,0-4-46,-5-5-45,-14-12-27</inkml:trace>
  <inkml:trace contextRef="#ctx0" brushRef="#br0" timeOffset="106095.7941">18089 15670 120,'-37'13'72,"-11"21"0,-16 21-12,-21 18-21,-25 14-18,-20 18-11,-20 15-29,-27 13-117</inkml:trace>
  <inkml:trace contextRef="#ctx0" brushRef="#br1" timeOffset="131583.713">11608 16593 17,'-7'-2'20,"6"2"-10,-5 0-3,6 0-3,-4-3-1,4 3-2,0 0 0,-1-5 3,1 5 3,1-4 1,-1 4 0,0 0-2,0 0-1,0 0-1,0 0 0,-5 5-2,5 0-1,0 1 0,1-2 0,2 2 2,-2 0 2,3 2-1,2 2-2,-6 0-1,1 1 0,6 0 0,-4-2 0,3 1-1,-4 0 1,5-4-1,-2 0 0,1-1 1,0-1 1,4 1 0,3-2-1,1-3 0,3 4-1,0-1-1,1 1 1,-3 0 0,0 1 0,-1-5 0,5 0 1,-1-2-1,2-1 0,2-1 1,-1-2-1,2 1 0,1 2 0,0-1-1,-2 1 1,2-1 0,-1-2 0,0 3 0,3-2 1,-1 1-1,-1-5 0,3 1 0,1 2 0,0 1 0,-3 0 0,0 3 0,0-2 0,-3 0 1,1-1-1,0 0 0,2 2 0,2-1 0,2-1-1,-1-1 1,2 2 0,-1 4 0,0-1 0,0-1 0,0 0 0,1 2 0,2-5 0,-2 2 1,4-1-1,0-2 2,0 5-1,-2-3 0,-1-1 0,0 1-1,-2 0 0,-2 4 0,-1 0 1,-3 0 0,0 2 0,-1-2 1,-3 4-1,0 0 0,0-2 0,-2-1 0,0 1 1,-2 1 0,2-3-1,-1 2 0,2 0-1,-3 0 1,0 2-1,0 2 0,0-4 0,1 6 1,0-5-1,-5 3 2,5-1 1,-4 0 0,-1-2-1,-2 6 0,-1 1 0,2-2-2,-3 3 1,1 1-1,1-1 0,-2 3 0,1-2 0,1 3 0,-5-2 0,2 0 1,0 1-1,-5-2 0,2-2 0,0-3 0,-3 0 0,0 1 0,2-3 0,0 2 0,-4-2 0,4 1 0,2 0 0,-4-1 0,3 0 0,-3-1-1,-3-1 1,10 2 0,-5-1-1,-2-4 2,5-7 0,-2 0-1,2-3 0,0-4 0,2 0 0,0 2 0,1-4 0,0 2 1,2-3-2,-3 3 1,2 0 0,0-1 0,2 2 0,0 0 0,5-1 0,3 0 0,4 0 0,3-1 0,5 1 0,-2 2 0,0-1 0,-2 2 0,-1 1 0,-3 2 0,2 1 1,-3-3-1,1 3 1,-2 1-2,-2 0 2,4-1-1,-5 2 1,4 0 1,1 0-1,-2 1 0,-1 1 0,2-3-1,1 2 1,-1 6 0,3-2 1,-5 2-1,1 0 0,1 2 2,-2-1 0,-1 1-1,2 1-1,1-1 1,-4-2-1,4 4 0,3-1 0,-2 1 0,3 3 1,0-2-1,0 0 1,-2 0-1,2 1 0,-3-1-1,3 0 1,-3-3 0,4-1-1,-1 0 2,0-3-1,-1 0-2,1-2 2,-1-2-1,-2 0 0,-2-2 1,1 3-1,-1-2 0,-4-3 0,-2 1 0,0 2 0,-1-2 0,-1 0 0,2 0 1,-2-1-2,-3 1 1,0 2 0,2-2 0,-6 2 1,3 1-1,-5-2 0,4 3 1,-3-2-2,2-1 1,-4 3 0,4-4 0,-3 3 0,-4 4-1,0 0-1,0 0 0,0 0 0,-4 4 0,2 1-20,-3 2-19,2 1-33</inkml:trace>
  <inkml:trace contextRef="#ctx0" brushRef="#br1" timeOffset="133782.7976">12241 17320 42,'-3'-4'19,"3"4"3,0 0 1,0 0 4,-6 9 4,1 9-5,0 7-8,-1 7-5,2 3-5,1 4-4,-1 3-3,-3-2-2,7 0-1,2 0-12,-1-11-27,2-3-13</inkml:trace>
  <inkml:trace contextRef="#ctx0" brushRef="#br1" timeOffset="134207.4039">12235 17327 36,'-3'-6'11,"6"-1"-5,0 0 4,6 1 3,3-2 1,8 5 3,1 3-3,0 5-6,3 6 1,-4 4-4,-2 7-2,-3 3-1,-6 5-1,-6 7 0,-9-1-1,-6 3 1,-4 0-1,-7-1-1,2-4 1,-1-3-1,-2-11 0,5-3 0,4-5-3,5-2-13,3-8-4,7-2-3</inkml:trace>
  <inkml:trace contextRef="#ctx0" brushRef="#br1" timeOffset="134726.8423">12644 17441 18,'0'-9'22,"-2"2"-9,-5-2 0,3 4-3,-2 2 2,0 6 2,-7 2 3,-3 4 5,-2 7-1,-4 8-2,4 6-4,-3 7-7,7-1-3,2-2-3,4-5 0,5-1-2,3-13-1,5-6 2,5-7-3,1-10 0,3-4-8,6-9-3,-1-4 5,0-2 2,-1 1 4,-2 1 1,-5 1 1,-3 5 1,-2 5 0,-2 3-1,-1 7 2,-3 4 1,0 2 7,-3 11-1,-1 8-2,-2 8-4,2 5-1,4 3-2,-7 0-2,10-3 0,-1-6-12,3-8-19,1-8-13</inkml:trace>
  <inkml:trace contextRef="#ctx0" brushRef="#br1" timeOffset="134999.0639">12796 17208 39,'4'-22'24,"0"2"-2,-4 8-5,3 7 1,-2 12 7,-1 9 2,2 7-1,-4 13-2,1 8-1,-3 6-6,-2 7-9,2 2-3,2 0-3,0 2-2,2-5-2,2-4-6,-1-8-27,0-8-22,-2-12-23</inkml:trace>
  <inkml:trace contextRef="#ctx0" brushRef="#br1" timeOffset="135542.9713">12710 17505 41,'4'-16'26,"8"0"2,6 2-3,7 4-5,3 4-9,4 6-6,0 3-2,-3 6-2,2 2-1,-6 1-1,0-1 0,-3 0 0,-1-4 0,-2-2 0,-2-2 1,-5-8 0,-3 0 0,-6 2 1,-4-2 0,-5 1 0,-5-2 0,-4 12 1,-2 1 16,-1 3 1,-2 9 1,-1 3 0,6 7-6,3-2-7,3-1-3,8-2-3,1-7 0,5-6-2,6-11-1,8-11-1,4-10-9,5-6-3,-1-3 4,-1 2 7,-3 1 3,-10 7 1,-6 7 1,-7 13 2,-8 8 17,-4 8 8,0 10 1,1 6-8,6 4-9,2-1-6,7-4-3,6 1-4,3-4-4,4 0-33,4-3-41</inkml:trace>
  <inkml:trace contextRef="#ctx0" brushRef="#br1" timeOffset="136751.1724">13253 17471 7,'0'0'2,"0"-2"-1,0 2 4,3-7 8,-3 4 1,0 3-3,0-5-4,0 0 0,0 5-2,0-3 2,0 3 1,0 0-1,0 0 0,0 3 9,0 9 2,-3 8-1,2 9-6,2 7-4,-2 4-3,5-2-3,0-1 1,-1-6-2,5-8-1,-6-10 1,7-13 0,1-13 0,3-6 0,-1-10-1,-3 1 2,1-1-1,-2 6 1,-4 6-1,2 5-1,-1 5 1,2 17 0,1 6 0,4 6 0,0 3 0,4 3 1,-3-4-2,5-4 1,-3-8 0,-3-7-1,-1-14 0,-1-8 1,-3-5 0,1-1 1,-4 0-1,-1 0 0,-1 2 1,-2 2-2,4 2 0,2 1 1,-2 1 0,3 2 0,2 4-1,-1 1 1,-2 3-1,-2 1 1,0 1 0,-4 3-1,0 0-12,0 0-12,0 0-5,-7-4-13</inkml:trace>
  <inkml:trace contextRef="#ctx0" brushRef="#br1" timeOffset="137719.1209">13676 17486 13,'0'-8'23,"-7"-1"-7,4 2-3,-4 2-3,0 3-1,-4 8 7,-4 4 6,-4 10 4,1 8-3,5 4-3,1 7-4,7-5-3,1 3-5,8-6-4,2-8-1,8-2-1,0-15-2,7-8 0,4-10-3,-1-12-9,0-8-17,-3-9-7,-4 0 8,-6 0 14,-5 7 6,-12 3 5,-3 6 2,0 7 7,-1 5 1,5 7-2,5 6 3,15 1 1,7 3-1,9 1 1,3 6-1,0 3-3,-4 2 1,-6 6-3,-7 2-1,-6 6-1,-6 3 0,-10-1-2,-2-2 0,3-5 1,-3-7-1,3-7 1,4-11-1,1-6 1,5-9-2,2-7 2,7-9 0,6-3-7,1 0-10,3-5 0,0 6 5,-2 4 6,-2 6 3,-6 7 2,-6 6 1,-1 0-1,-5 8 1,-6 4 1,-2 6 9,-5 6 2,2 9 0,-5 5 1,0 5-3,2 9-2,-1 0-3,3-4-2,3-1-1,2-9-1,8-11-1,2-10 0,9-19 0,3-15-1,8-14-1,6-17-9,10-17-3,7-12 2,-1-10 6,-2 1 3,-8 9 3,-9 14 1,-10 17 8,-15 26 14,-13 26 14,-10 26 9,-2 19-4,-2 20-11,5 10-13,10 8-7,12 2-10,10 5-22,17 3-40,10-6-41</inkml:trace>
  <inkml:trace contextRef="#ctx0" brushRef="#br1" timeOffset="142015.0809">15614 16556 45,'-3'-2'15,"-3"-3"-3,2 5-2,4 0-4,-4-2 1,4 2 5,-3 2 5,3-2 2,0 0-1,-5 5-7,2-3-4,3 3-2,3 3 0,2 2 0,4 2-2,6 2 1,1-1-2,6 0 0,4 0-1,-2-3-1,2 0 0,0-4 0,2 1 2,-1-4-1,1-5-1,2-3 1,-1 2-1,2-1 0,-2-3 0,0-2 0,-1 3 0,-4-2 0,1 3 0,2 1 1,0-1-3,0 1 3,-1-2-1,0 1-1,2 0 2,0 1-1,3-3 0,0 2 0,2 2 0,-5-3 0,1 0 0,0 4 0,0 2 0,-5 2-1,1 2 1,-2 2 1,-3-3-1,0 4-1,-3 1 2,1 4-1,-2 1 0,0 2-1,0-2 2,-4 3-1,0 3 0,0-2-1,-4 0 1,1 1 1,-5-2-1,2-2-1,-3-4 1,1-5 0,1 2 0,-4-2 0,-1-2 0,0-3 1,0 0 0,0 0 0,0 0-2,0-5 1,0-5-1,0-3 1,5-3 0,1 0 0,-2 0-1,7-2 1,0 0 0,4 1 0,3 5 1,-3-2-1,5 4 0,-2 3-1,-1 2 1,3 1 1,1 8-1,-1 0 0,5 2 0,2-1 0,1 4 1,6 4 0,0 1-1,4 0 1,6-3-1,3 2 0,-1-1 0,1 1 1,2 3-2,-2-1 1,-5-5 1,-1-3 0,1-4-1,-2-8 0,-2-8 1,-1-4-2,-4-7 2,-2-2-1,-4-3-2,-6 0 2,-6-3-1,-4 6 0,-5 2-2,-1 7-17,-10 8-18,-3 3-12</inkml:trace>
  <inkml:trace contextRef="#ctx0" brushRef="#br1" timeOffset="143943.5679">15927 17291 23,'-1'6'23,"-4"3"-10,0-3 0,-1 3-3,-1 1-4,3-5-2,-2 0 1,2-8-2,3-2-2,2-5-1,4-1 0,1-2 1,1 0 0,2 0 1,1 5 2,-2 1 1,3 5 5,-2 7 4,-3 7-3,-2 5-2,0 4-3,-7 4-2,-2 4-2,1 2-1,-1 1-1,-1-3 0,2-2 0,0-3 0,-2-5 0,8-5 0,3-4 0,2-3 0,4-3 0,5 0 0,-2 2 0,2-3 0,-1 1 0,0 0 0,-2 5-1,-1-2 1,-3 3 0,1-3 0,-4-4 1,1-6-1,2-6 1,-1-6-1,1-4 1,2-6-1,0-2-1,-3 1 2,-2-3-1,-2 4 1,-1 2 0,1 3-1,-3 3 0,2 2 1,0 4 0,-2 1 1,2 3 1,-3 0 0,-3 1-2,-1 0-1,1-4 0,-2 2 0,2-6 0,-9 0-1,-2-7 1,-9-2 0,-6-2-1,-6-2 1,1 2 0,-1-3 1,4 7 0,8 2 0,7 5-1,13 6 1,10 4 2,12 9 2,9 4 0,1 7-2,8 9-1,0 4 0,-5 4-2,2 4-1,-2-4 1,-6 2-1,-1-4 0,-1-2 1,-4-4-1,0-6 1,-6-3 0,-3-3 0,-2-4 0,0-3 0,-1 3 1,1-6 0,-3 1 0,0 4 0,0-8-1,-3 3 5,-3-3 6,6 7 1,-1 0-2,-9 4-4,1 2-3,-8 4-1,-6 3-2,-2-2 0,-3-4 0,-2-4-1,3-7 0,3-12 0,7-9 0,2-7 1,19-5 0,7-2 1,7-1 0,6 3 0,3 6 0,-4 5 1,-5 9 8,-6 6 7,-7 13-5,-8 7-5,-3 4-3,0 3-2,3 0-1,2-3-2,1-3-1,3-12 0,10-3-1,4-9-2,6-8 2,2-2 1,-1-6 3,-1 5 0,-6 3 0,-5 5-2,-4 7 4,-5 11 0,-4 5-2,-2 11 1,-1 6-2,-2 5-3,6 8-18,0 4-29,1-3-21</inkml:trace>
  <inkml:trace contextRef="#ctx0" brushRef="#br1" timeOffset="144727.0313">16894 17394 32,'3'-10'18,"2"-6"-1,-2 1-2,1 2 2,0 0 6,0 6 1,-1 1-5,-3 6 8,4 9-2,-4 9-7,0 7-9,0 11-4,1 3-3,1 0-1,2-2-4,2-3 2,1-8 0,-2-13 0,4-9-1,1-11 0,2-7 1,1-3 0,0-5 2,1 4 0,0 5-2,0 8 1,6 10 0,-3 4 0,4 9 0,5 5 0,-1 3 0,-1-3 0,-4-4 1,-4-4-1,-3-12-1,-6-11 1,0-4 0,-5-5 1,2-3-2,1-1 2,3-1-1,1 0 0,1 3 0,0 1-1,4 7 2,-8-4-1,0 2 2,0-1-3,-6-4 1,-7-4-1,-10-3 0,-13-6 0,-15-3 1,-12 3 0,-5 6 1,4 2 0,8 7 1,12 7-2,14 6 2,19 4 9,16 3 0,15 3-3,18 3-3,12 5-6,3 5-8,-4 6-34,-7 2-41</inkml:trace>
  <inkml:trace contextRef="#ctx0" brushRef="#br1" timeOffset="144983.6281">17478 17389 45,'8'-5'28,"-4"3"11,3 7-7,1 4-8,0 8-9,1 7-8,-1 5-3,-1 7-3,-1 8-4,-1 9 1,-3 3-22,-3-5-26</inkml:trace>
  <inkml:trace contextRef="#ctx0" brushRef="#br1" timeOffset="145575.6393">17710 17374 29,'5'-9'25,"2"-1"-8,-2 5-5,0 3-1,0 2 5,1 5 1,-5 10-7,-7 3-4,2 7-2,-3 1-3,-5 3 0,-3-2-1,0-3 0,0-4-1,3-4 1,0-8 0,2-5 0,5-11 1,10-2-1,2-6-1,5-2 2,6-3 0,8-1-1,-2 5 1,4 2 0,0 6 4,-4 4 2,-1 10-2,-4 8-2,-3 7-1,-5 3 0,-3 0-2,-5-1 0,3-7 1,-2-8 2,-1-12-1,0-12-1,4-14-1,4-13 1,1-16 0,6-9-1,4 0 0,1 6 0,0 12-2,3 15 0,-4 16-9,-3 15-31</inkml:trace>
  <inkml:trace contextRef="#ctx0" brushRef="#br1" timeOffset="146134.9613">18176 17396 42,'10'-26'32,"1"1"3,1 5 0,-1 6 1,0 5-3,-2 11-1,-3 5-3,-10 13-9,-4 6-10,-7 11-5,-7 6-2,-2 0-2,1 0-1,4-5-1,7-7-2,3-9 0,3-7 2,10-8 0,5-7 1,1-5 0,6-5 0,0 3-1,1 2 1,4 0-1,-2 6 0,1 3 1,-2-1 1,1 2-2,-1 4 1,-2 1 1,1-4-1,0-3-2,4-4-8,2-7-7,-1-12-8,-2-9-2,0-7 5,-5-3 9,-4-2 7,-5 2 5,-14 9 3,-5 9 25,-6 10 21,0 11 19,2 9 4,10 8-11,11 7-20,9 0-20,15 1-12,6-7-29,4-3-60,5-12-66</inkml:trace>
  <inkml:trace contextRef="#ctx0" brushRef="#br1" timeOffset="147054.8463">17836 17444 27,'7'-4'20,"-1"-1"-5,0-2-1,0 6-3,-6 1-2,0 10 2,-6 2-3,-4 12-2,-2 6-4,-6 6-1,-1 4 0,-5-7 0,4-3-1,2-7 0,3-12 0,3-15-1,8-11 0,5-13 1,6-11 0,9 0 0,1 0 1,9 1 0,4 7 0,4 6-1,0 9 0,-3 12-1,-5 15 0,-8 10-18</inkml:trace>
  <inkml:trace contextRef="#ctx0" brushRef="#br0" timeOffset="209038.8604">11487 10324 46,'3'-35'29,"-3"8"0,2 11-6,2 9 11,-3 12 1,4 16-2,-4 20-8,0 18-11,-1 16-6,3 9-6,1 3-3,0-8-2,2-5-10,1-12-14,2-15-18,5-21-10</inkml:trace>
  <inkml:trace contextRef="#ctx0" brushRef="#br0" timeOffset="209190.8559">11668 10464 64,'14'-56'35,"-4"13"-3,-2 20 4,0 23-2,-6 30-16,-4 24-9,0 25-5,2 15-5,2 14-10,4 1-37,-3-8-28</inkml:trace>
  <inkml:trace contextRef="#ctx0" brushRef="#br0" timeOffset="209767.0199">11976 10410 82,'26'-65'39,"0"14"0,-4 13-11,-6 14 8,-5 18 1,-9 28-18,-12 22-9,-11 17-5,-7 12-4,-4 4-2,0-3-2,0-8 2,4-12-1,6-16 0,7-16-8,6-15 1,9-28 5,9-15 1,4-11 3,11-6 0,3 6 0,2 6 0,1 12-1,-2 15 1,1 19 0,-5 17 0,-1 10-1,-3 10 1,-2 5 1,-2-3-1,0-1 0,-1-10 0,-2-4 0,0-10 0,-1-18-2,1-12 2,0-21-3,-3-19 1,-3-19 1,-14-10 1,-3-3 1,-13 9 0,-5 14 2,-8 24 0,-8 21 2,0 19 0,1 17-3,8 16-1,14 10-4,13 5-19,16 0-63</inkml:trace>
  <inkml:trace contextRef="#ctx0" brushRef="#br0" timeOffset="210024.4759">12421 10297 86,'11'2'59,"2"-1"-13,1 5-18,1-1-13,3-1-7,-2 2-8,-3-1-27,-6 6-73</inkml:trace>
  <inkml:trace contextRef="#ctx0" brushRef="#br0" timeOffset="210152.0393">12458 10677 106,'2'32'37,"6"-8"-19,-2-1-9,9-8-5,0-2-6,7-5-57</inkml:trace>
  <inkml:trace contextRef="#ctx0" brushRef="#br0" timeOffset="210504.5837">13408 10058 74,'1'-15'34,"4"6"2,1 13 2,0 15-5,2 15-14,1 19-9,0 15-6,-1 14-6,0 5-19,-4 7-41</inkml:trace>
  <inkml:trace contextRef="#ctx0" brushRef="#br0" timeOffset="211078.8841">13354 10147 28,'0'-9'21,"0"3"-8,4-1-2,-3 0-3,2 2 1,4-4 1,7 3 3,7-3 2,13 0 0,15 1-1,12 5-3,9 8-5,3 3-2,-4 6-2,-5 13-1,-10 9-2,-11 8 1,-18 11 0,-16 10 0,-18 4 0,-17 0 0,-18 3 0,-15-8 0,-10-6 0,-6-12-1,3-17 0,9-15-6,15-9-16,18-15-18</inkml:trace>
  <inkml:trace contextRef="#ctx0" brushRef="#br0" timeOffset="211359.2495">13963 10433 43,'9'2'39,"3"15"10,6 7-4,4 15-12,3 9-14,1 6-10,-7 1-4,-3 0-5,-5-4-3,-5-3-13,-9-6-43</inkml:trace>
  <inkml:trace contextRef="#ctx0" brushRef="#br0" timeOffset="211560.7251">14124 10086 78,'0'-17'13,"6"8"-7,3 15-3,5 6-3,4 11-33</inkml:trace>
  <inkml:trace contextRef="#ctx0" brushRef="#br0" timeOffset="211903.6839">14363 10389 52,'3'-20'29,"-1"11"-1,5 14 7,-2 13 2,11 16-1,2 10-11,6 10-12,2 4-7,3-3-3,-1-8-2,-2-9 0,0-14-1,-3-18 0,3-19-2,-4-27 0,1-18-3,-4-16 0,2-5 2,-4 8 2,-2 12-7,-4 16-15,-1 15-4,-1 15-17,-5 18-25</inkml:trace>
  <inkml:trace contextRef="#ctx0" brushRef="#br0" timeOffset="212119.589">14921 10460 74,'9'-16'38,"2"10"6,-3 12 8,3 16 4,-1 17-5,-2 12-13,-3 13-13,4 5-13,-5 3-9,0-5-6,-8-10-30,0-18-37,-7-24-43</inkml:trace>
  <inkml:trace contextRef="#ctx0" brushRef="#br0" timeOffset="212248.0809">15045 10251 159,'15'-53'96,"-6"14"-23,-2 10-36,-2 14-21,1 6-12,-6 9-47,2 9-77</inkml:trace>
  <inkml:trace contextRef="#ctx0" brushRef="#br0" timeOffset="212783.497">15458 10539 50,'15'-6'29,"3"-12"-7,3-12-11,1-8-6,-1-8-2,-9-4-2,-16-1 0,-14 11 0,-25 10 5,-15 12 21,-7 13 22,3 8 1,13 8-19,19 5-9,25 7-3,29 7-4,31 6-7,17 2-7,7 6-2,-4 8 0,-17 1-1,-21 2 1,-31 3 0,-29-5 2,-28-12-1,-12-9 1,-9-13-4,-1-10-13,9-11-14,15-5-25,22-4-17</inkml:trace>
  <inkml:trace contextRef="#ctx0" brushRef="#br0" timeOffset="213343.4894">15960 10413 80,'-1'-12'41,"-17"10"10,-16 11-3,-7 11 1,-1 8-1,4 9-13,10 7-12,12 7-9,13 1-6,10-2-5,12-5-2,6-11-1,7-11-5,4-17-22,2-16-14,0-18-13,-4-23 1,-10-18 16,-4-10 18,-15-6 10,-9 5 8,-9 14 18,-14 18 14,-8 22 19,0 16-7,2 15-17,8 12-13,19 15-8,11 10-5,16 2-14,8 5-25,10-1-16,3-5 1,5-8 25,3-11 15,11-12 8,5-5 11,7-2-1,-1 0 6,-6 5 0,-11 9-1,-15 13 2,-18 13 2,-18 6 1,-19 4 5,-19-3 7,-4-9 7,-1-18 9,7-21-19,10-28-6,15-34-4,18-26-6,19-18-5,21-11-1,18 2-4,15 0-45,6 5-74</inkml:trace>
  <inkml:trace contextRef="#ctx0" brushRef="#br0" timeOffset="215863.3003">18212 10244 62,'-6'-5'22,"2"-6"0,10-10 1,2-3-2,7-4 2,0-6-3,3 2 4,-4 5 12,-3 8 5,-1 12 12,-5 26 0,-2 27-13,-6 26-16,-2 27-10,3 21-10,2 12-13,6 4-50,-2 0-72</inkml:trace>
  <inkml:trace contextRef="#ctx0" brushRef="#br0" timeOffset="218759.4463">18727 10287 56,'-7'-5'21,"1"-1"-1,0-6-2,1-4 2,8-6 2,0-2 2,3-5 4,-1 2 8,1 6 3,-5 11-6,4 16 14,0 24 0,-4 24-16,-1 22-14,0 18-7,-1 16-7,5 2-7,0 4-38,2-13-54,6-16-41</inkml:trace>
  <inkml:trace contextRef="#ctx0" brushRef="#br0" timeOffset="219399.512">19307 10234 34,'-1'-13'21,"-2"-1"-4,3-3-2,0 2 0,-5 0 2,2 4 3,0 5 4,-7 1 6,-4 14 5,-10 13 7,-3 16 3,-6 23-9,0 18 1,5 16-5,6 0-10,9 0-12,13-10-6,11-18 0,13-15-4,9-26-3,7-20-7,7-23-20,2-27-13,-6-20-5,-3-19 6,-9-12 16,-9-6 13,-13 4 9,-15 19 3,-10 21 7,-17 28 14,-8 28 0,-5 21-7,5 26-7,7 10-5,17 10-6,13 8-55</inkml:trace>
  <inkml:trace contextRef="#ctx0" brushRef="#br0" timeOffset="219999.4603">19825 10207 57,'4'-32'24,"2"-5"3,2 3 13,7 4 8,-3 6 9,4 12 7,1 17 19,-2 26 2,-6 31-8,-1 28-25,5 21-25,6 16-18,2 6-50,7 13-77,-2-4-74</inkml:trace>
  <inkml:trace contextRef="#ctx0" brushRef="#br0" timeOffset="327167.6456">15538 4378 87,'-28'-19'30,"9"-10"18,15-10 13,17-11 4,16-6-13,13 5-18,3 5-12,0 10-8,-5 12 5,-10 19 16,-17 23 1,-16 26-13,-21 24-9,-20 22 4,-11 9 3,-5 4 9,9-12-11,14-14-7,18-16 0,25-18-2,22-23-3,25-14-5,10-22-33,12-11-57,3-8-74</inkml:trace>
  <inkml:trace contextRef="#ctx0" brushRef="#br0" timeOffset="327686.6399">15699 3468 87,'-15'-18'38,"4"3"5,4 2 2,6 4 14,9 1 17,12 13-6,7 8-22,5 5-23,9 3-11,-1 4-9,6 2-3,-1 0-9,-1-1-34,-4-1-30,-6-3-35,-1-9 4</inkml:trace>
  <inkml:trace contextRef="#ctx0" brushRef="#br0" timeOffset="327840.2052">16102 3381 107,'-17'-17'92,"-6"14"-8,-15 14-40,-4 22-22,-9 18-12,-5 18-10,-2 9-60,-4 8-60</inkml:trace>
  <inkml:trace contextRef="#ctx0" brushRef="#br0" timeOffset="331288.1536">16353 4273 72,'-17'6'49,"5"-6"-16,7-2 8,16-4 11,12-1-5,17-4-14,11-6-14,10-1-11,11-4-4,1-1-7,3 5-51,-6 4-57</inkml:trace>
  <inkml:trace contextRef="#ctx0" brushRef="#br0" timeOffset="331566.9603">17337 3952 73,'3'-35'37,"5"-4"8,-2 6 9,2 8 8,-1 11 6,0 21 8,1 26-9,-4 27-32,0 25-17,7 19-11,-1 12-26,8 12-83,2 6-74</inkml:trace>
  <inkml:trace contextRef="#ctx0" brushRef="#br0" timeOffset="339751.0031">18127 4149 27,'-13'0'18,"0"2"-4,1-4-1,-1 6 0,4-4 3,-1-2 1,5 6 2,0-6 5,5 2 2,-6 2 2,6-2-3,0 0 1,6-4 6,6-1-7,11-2-8,5 5-3,8-5 0,4-2-2,5-1-4,4-5-2,0 2-3,-3-2 0,-3-1 0,-3 3-1,-10 4-1,-2 2-2,-8 2 2,-7 0 0,-3 0 1,-2 3-2,-3 4 0,-1-2 0,2-2 1,-3 0-1,0 2 0,1-2 1,-4 2-2,0 0 0,0 0 0,0 0 0,0 0-2,0 0 0,0 0-12,4-3-19,-4 3-19,-7-6-22,3 2-4</inkml:trace>
  <inkml:trace contextRef="#ctx0" brushRef="#br0" timeOffset="342159.0302">18036 4057 20,'-7'5'19,"0"-3"-6,-1 0-2,3 2-1,0-3 1,-1 1 1,1-1 0,5-1-3,0 0-2,-2 0-1,2 0-2,0 0-1,0 0-1,0 0 1,0 0 10,7-6 8,9 1 3,8-3 0,6-1-6,5 1-4,5-5-1,2 1-3,-3 1-3,1 0-4,-1 1 0,-5 4-3,-6-2 1,-3 4 0,-3 0-1,-4-2 0,-3 6 0,-5-1 0,0 1 1,-3-2-1,0 2 0,-2 0 0,1 2 1,2-4-1,-2 2 0,-1-1 0,2-1 2,-2 2-3,1-2 1,-2-1 1,1 2-1,2 1 0,-3-3 1,2 0-1,-3 3-1,2-1 2,-1 0-1,1-1 1,1-2-1,-3 2 0,3 2 0,-6 0 1,0 0-2,3-4 0,-3 4-5,0 0-33,0 0-35</inkml:trace>
  <inkml:trace contextRef="#ctx0" brushRef="#br0" timeOffset="446974.178">6522 10433 29,'-4'2'22,"4"-2"-4,-3 3-1,3-3-1,0 0 2,-5-3-2,6-6-4,3-7 4,1-11 2,5-5 2,2-2-1,-1 2 0,3 3 3,-3 8-3,0 10 6,1 22 11,1 26-9,-2 23-10,-2 26-8,2 18-6,0 8-5,0-2-20,2-6-46,1-13-29</inkml:trace>
  <inkml:trace contextRef="#ctx0" brushRef="#br0" timeOffset="447727.1556">7016 10385 32,'1'-16'21,"2"2"-3,-6-1 5,1 3 6,-2 1 5,0 5 6,4 6-2,-6 0-3,-2 6-3,-1 12 3,-3 7-3,4 16-9,0 5-2,5 10-4,6 2-3,-1 5-3,7 2-2,5-4-4,3 1 0,6-5-3,3-7 0,7-7 0,1-9-1,6-11-1,0-9 2,0-10 1,1-11-2,-4-15-2,-2-15-2,-4-13-5,-6-13-4,-11-7 1,-13-13 7,-15-4 2,-13 5 2,-14 7 3,-8 17-1,-4 15 4,-4 22-2,5 17-2,4 20-1,10 8-6,11 6-27,16 5-37,19-3-51</inkml:trace>
  <inkml:trace contextRef="#ctx0" brushRef="#br0" timeOffset="448735.0117">8994 10214 24,'-8'-12'22,"2"-1"-6,-4 2-1,3 2 2,1-1 1,0 0 4,0 2 2,4-1 8,-4 4-1,4-1 3,2 6 0,-7-6-4,-2 14-7,-2-1 0,-4 7 8,1 6-1,-2 6-2,-2 3-2,1 3-3,0 6 1,3-1-4,1 2-3,4 7-3,1 4 1,4 4 1,-3 3-3,11 1-4,0 1-3,5 1-1,8-6-2,4-1-2,6-4 1,8-8-1,6-7 0,8-6 0,5-6-1,-4-10 1,2-7-4,-4-12 1,-8-3 1,-3-10-3,-7-8-1,-11-10-4,-12-12-1,-10-8 5,-15-2 3,-17 7 1,-13 11 3,-13 18 2,-4 21 2,1 17-1,4 15-3,17 7-6,10 6-20,22 2-60,17 4-63</inkml:trace>
  <inkml:trace contextRef="#ctx0" brushRef="#br0" timeOffset="517662.0116">20428 10282 21,'-3'-1'17,"3"-6"-4,-5 1-3,5-2-2,-3-1 4,1-3 6,0 5 7,-1-6 3,2 1 2,-6 1-2,4 2 0,-4 0 2,2 2-4,1 2-7,-2 12-5,-7 9 2,-2 7 3,-4 14 4,0 14-3,-2 9-4,6 10-6,2-4-3,7 6-4,1-8-2,12-7 1,6-11-1,6-13-2,7-13 2,7-15-1,1-18 0,3-11-4,1-14 2,-7-12 0,-3-11-3,-7-9-6,-13-6 6,-8 0 2,-10 2 2,-10 14 2,-9 16-2,-7 20 1,-5 16 1,3 12-1,5 19 0,11 9-4,14 8-31,12 9-42,6 2-35</inkml:trace>
  <inkml:trace contextRef="#ctx0" brushRef="#br0" timeOffset="518158.426">20983 10164 30,'-9'-17'22,"-1"0"-4,0-3-2,0 3 7,1 0 5,4 7 6,1 2-1,3 12 21,6 14 11,0 17 5,4 11-2,1 17-17,0 9-17,4 6-17,-3 2-8,-3 1-3,0-5-8,-4-6-11,0-10-32,1-9-26,-5-17-34,2-9-14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575.33655" units="1/cm"/>
          <inkml:channelProperty channel="Y" name="resolution" value="1575.33655" units="1/cm"/>
          <inkml:channelProperty channel="F" name="resolution" value="0" units="1/dev"/>
        </inkml:channelProperties>
      </inkml:inkSource>
      <inkml:timestamp xml:id="ts0" timeString="2017-04-26T08:01:04.8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3174 10844 18,'-3'-5'24,"0"2"-7,-2 3-4,2-4 0,3 4 0,-5-2-2,1 0-3,4 2-1,0 0-2,0 0-1,0 0 2,0 0-1,0 0 1,0 0 0,5 2 2,7 0 1,2-2-1,8 2-3,3-2 3,5 5-2,9-1-1,6 4-2,3-6-1,7 3 0,10 2-1,-2-1 0,6 3 0,-1 0 0,-1 1-1,-3 0 1,-1 0 0,-3 1-1,-2-1 1,0 2 0,-2 0 0,-1 0 5,2 1-2,-2 3-1,4 0-1,0 0 0,-1-1 0,-3 0-1,-1-2-1,-1-3 1,-2 1-1,-2-2 1,-2-1-1,-3 0 0,3 1 1,-2-4 0,-3 1-1,1-2-1,-4-1 2,-1 0-1,-2 2-1,-1 2 2,1-4-1,-4-2 0,4 5 0,-2-4 1,-1 1-1,-2 4-1,2-5 1,-4 3-1,-2-2 1,-1-2 1,0 2-1,-6-1 0,-2 2 1,3 1-1,-3-2-1,0 1 1,-1-4-1,0-2 1,0-3 0,-1 4 1,-1 2 0,-2-1-1,0 2-1,-2-2 0,-1 1 1,1-2 0,-1 4 0,3-3 0,2 0 0,-4 0 1,-2 0-2,-2 0 1,-2 0 1,-5 0 0,8-5-1,-8 1 0,3-3 0,-3 4 0,0 3-1,3-4 1,-3 4-1,0 0 0,-5-4 2,2 1 0,0-2-1,-4 2 0,6-5 1,-1 2-1,2-4 1,0 2-1,0 0 0,0 2 1,-2 1 0,2 0-1,-1 1 1,-4-3 1,2-1-1,-5-2-1,5 1 0,-3-3 0,-4 0 0,-5-2 1,0-1-1,-8 1 0,-5-2-1,-5 1 0,-10 1 1,-2 2 0,-10-2 1,-2 1-2,4 2 1,0-3 1,2 1 0,2-1-1,2-2 1,4 0-1,1 2 1,2-1 1,2 1-1,2-3 0,0 2-2,-2 4 0,-3-2 2,0 3 2,-4 3 2,0 3 1,-4 1-3,3 3-1,0 0 1,4 0-3,1-3 1,6 1-2,-2-3 1,6 5 0,-2 0 0,3-2 1,0 2-1,-1-4 0,-2 4-1,0 0 2,3-3-1,-1-1 0,-2 4-1,-1 0 1,-3 4 0,1-1-1,1 0 1,-2-3 1,3-4 0,1 0 0,3-2-1,2-3 1,2-1-1,2 1 0,0-2 0,-2 4-1,-2 0 0,-5 0 0,-1 7 1,-2-3 1,7 2-1,1 0 0,2 2-1,5-1 1,-1-1-1,4 3 1,0-3 1,0 1-1,0 8-1,-1-5 1,1 2-1,3 2 1,-2-3 0,6 2 0,-2-1-1,6-1 1,0-1-1,1 2 2,3-4-2,3-1 0,0 0 2,0 0 0,3-6-1,4 3 0,10-1 1,6-1-1,11-1 0,6 2 0,10-1 0,6 0 0,5 5 0,6 0 0,1 5 0,1-2-1,0 3 1,-1 5 0,-1 1 0,1 2 0,2 1 0,-2 0-1,3 2 2,1 2-1,2 2 0,1-1 0,-1-4 0,-2 4 0,0-4 0,-1 0 0,-5 0 0,-1-3 0,-1-1 0,-3 0 0,-2 0 0,-6-1 0,-2-1 0,-4 4-1,-4-2 2,2 3-2,-3-1 2,5 0-1,3 0-1,3 0 1,-4-8 0,3 0 1,-6 4-1,-2-3-1,-7 0 0,-6 4 1,-7 0 0,-3 3 0,-4 0 0,-2-1 0,0-1 0,-3-1 0,-1-2 0,0 0-1,-2-2 1,-1 0 0,-1-2-1,-2 1 1,2 3 0,-5-1 0,-2-3 1,2 2-2,0-2 1,-2 0-1,0 1 0,0-1 0,-2 4 1,-2-5 0,3 4 1,1-1-2,1 4 1,1 1 1,-2-1-2,2-3 1,-2 0 0,0-5 0,-4 4 1,0 1-2,4-8 3,-5 7-1,-2-10 0,-1 0 0,-2 2-1,-3 1 0,-4 1 0,0-2 0,-7 7 0,-3-2 0,-6 0 0,-6-2 1,-8-2-2,-4-7 1,-6 2 0,-1-1 1,1 0-1,-2-1 1,-1 1-1,3 1 2,0-3-2,-5 0-1,-2 1 1,-1 2 0,-1-2 0,0 4 0,-4-4 1,6 3 0,-2-1-1,3 2 1,5-1-2,3-2 2,4 2-1,1-4 0,3 2 0,2 0 0,0 1-1,3 1 1,2 1-1,2 0 2,4-1 0,2 3-1,-2-3-1,4 2 2,-2-4 0,-4 3-2,0 0 1,0 0 0,0-3 1,0 2 0,0 0-2,0-4 1,3 6 1,0 2 4,1 4-1,-6 3-1,2-2-1,-2 3-1,4 0 0,3-1 1,5 0-2,4 0 1,4-3 0,5-8 0,4 1-1,1-1-1,8 4-1,-1-3-1,1 3-2,9-4-43,3-2-32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575.33655" units="1/cm"/>
          <inkml:channelProperty channel="Y" name="resolution" value="1575.33655" units="1/cm"/>
          <inkml:channelProperty channel="F" name="resolution" value="0" units="1/dev"/>
        </inkml:channelProperties>
      </inkml:inkSource>
      <inkml:timestamp xml:id="ts0" timeString="2017-04-26T08:01:10.1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8073 11648 63,'-17'-9'20,"2"3"-6,6-2-6,3 4 2,10-2 5,3-1 1,10 3-1,8 7-2,7 2 0,10 0-5,9-1-3,8 4-1,6-2 1,9-2 0,11 0-1,3 0 0,10-7-3,11-1 1,3 1 2,1 3 0,-5 2-2,-6 3-1,-8 1 0,-5-1-1,-12 2 1,0 3-2,-6-2 2,0 1-1,-3-2 1,0-1 0,2 0-1,-6-2 1,0 3-1,-6-7 0,-2-2 1,-5-1-2,-2 1 1,-5 4 1,-5-4-1,-1 2 0,1 2 1,-4-4-1,2-2 0,1 0 1,3-2 0,-4 4-1,2-1 0,-2 3-1,-1 1 0,-5 3 1,-2-2 1,-3-2-1,-4 4 0,-2-3 0,0 4 0,2-5 0,0 4 0,0-1 0,-2 2-2,1-2 2,-4 2 1,-2 2-1,1-1 0,-4-2 0,3 4 0,-3-7 1,1 7-1,2-7 0,-2 2 0,-1-2 0,3 1 0,-1 0-1,-2 3 2,3 0-2,-8-3 1,0-2 0,-2 2 1,-1-2-1,-4 0-1,4 0 1,-4 0-1,3-2 2,1 2-2,0 0 0,-4 0 3,4 2-1,-4-2 0,6 0-1,-1-4 1,-4-5-1,3-5 2,1-7-3,0-8 1,1-13-1,-4-8 0,0-10 1,-4-1 0,0-4 0,-2 3 0,2 0 1,2 1-1,0 2 0,6 2 0,0 4 0,1 3-1,0 6 1,4 0 1,0 7-1,0 2 0,-1 3 0,-2 12 0,-1 4 1,-4 6 0,5 0-1,-7 22 1,-1 3-1,0 6 0,-1 9 0,-7 9 7,5 4 1,-7 11 1,-5 8 1,-4 11-4,-2 12-2,1 2-3,1 5 1,5-5-1,2 1-1,1-8 1,2-6-2,0-9 1,-1-9 0,5-10 0,-3-11-1,7-9 1,1-9 1,-2-4 0,2-9 0,-1-8-1,1-6 0,-1-1 0,-2-5 0,3 3 1,0-1-2,-3-1 1,3 3 0,0-1 0,-3 3 0,2-1 0,-3 3 0,0 1 0,1 0-1,-4 0 0,-5 2 1,0-2 1,-7 7-1,-9 3 1,-6-3 0,-4 4 4,-4 1-2,-3 0-2,0-2 0,-8 3-1,-6-2-1,-9 1 2,-4-1-2,-9 1 2,1-1-1,-6-3 1,-3 2-1,0-3 1,2-3-2,4-2 0,5 0 2,-1 1-1,7-1 0,2 0 0,3 0 0,4 2 1,2-2-1,3 5-1,3-1 2,2-3-2,5 0 1,-2 1 0,1-3 0,-3 4-1,3 0 1,1-1 0,-2-1 0,3 0 0,2 0 0,2 0 1,7 4-2,3-5 1,6 5 0,4 0 1,7 0-1,0 0 0,1 0 0,-1 5-1,-2-3 0,-1 5 1,-1 0 0,1 0-1,4 2 3,3-5-4,4 0 1,3 0 1,-2-2-1,4 1 1,-1 3 0,-1 0 0,-4-1 1,6 1-2,-1-3 1,-2 3 0,9-3 0,1 0 0,2 1 0,-1 1-1,4-1 2,5 1 0,5-1-1,7-2 0,12-2 0,17-4 2,19 1-1,27-3 0,24 0 0,16 4-2,11-1 2,12 3-1,9 3-1,-3-2 1,-5 2 1,-12 1-1,-11 0-1,-14-4 0,-12-2 1,-13 0-1,-12 2 1,-13-2 1,-14-2 0,-11 3-1,-12 0 0,-6-5 1,-5-1-1,-3 2 0,1-3 0,-2 2 0,-3-3-1,-2 5 2,-7-3-1,-1 3 0,-5 2-1,-2 2 2,2 0-2,-6 0 2,5 0-1,-7 0-1,0 0 2,0 0-3,-7 4 1,-8 1 1,-7 2 0,-2-2 1,-10-4-1,-3 0 0,-11-1 0,-5-2 0,-7-5 0,-15 6 1,-14-3-1,-17-1 1,-23 5-1,-20 4 0,-12 1 0,-6-1 0,-3 1 0,-6 0 0,4-2-1,10 1 1,10 2 0,16-8-3,11-2 4,12-1-1,13 2-1,10 0 1,14 3 0,15-6 0,12 5 0,14-1 0,16 1 1,12-4-1,20-1 0,18-5 1,20-3 0,18-2 0,14 2-1,11 4 0,8 3 0,-2 7-1,-11 4 0,-15 3-2,-22 4 2,-22 5 2,-22 2-2,-22 2 0,-17-3 2,-14-4 0,-11-8-2,-9-10 0,-8-5 1,-10-10 0,-9-6 0,-6 2 1,1-3-1,4 0 0,12 6 2,16 3-2,13 2 0,21 5 0,17 2 0,24 2 0,23 5 1,18-3-1,16 1 0,0 3 0,1-1-1,-12 0 0,-8-2 1,-15-1 0,-18-2-2,-13-4 1,-19-3 0,-18-4 2,-16-1-3,-13 2 2,-2 1 0,2-1 1,10 4 0,10 1-1,13 3 0,17 1 1,18 0 0,22 0-1,15-2 0,16-3 0,12-1 0,1 0 0,-6-2-1,-7-1 1,-14 1-1,-17-1-1,-21-3 1,-24 8 0,-24 2 1,-20 6 0,-15 7 0,-5-2 0,7 2 1,16 2-1,13-5 0,16 0 2,26-7-1,26 2-2,31-4 1,18-6 1,21 0 0,2-4 0,3-2-1,-10 2-1,-16 3 0,-23 4 0,-23 5-1,-27 7 2,-31 5 0,-21 4 0,-14 3 0,-9 1 0,4-1 0,10-1 0,18-4 0,23-4 0,50-6 1,26-3-1,17-2-1,15 0 1,13 0 0,12 1 0,-2 4 0,-9 7-1,-13 6 1,-14 2 0,-20 9 0,-13 4 0,-13 2-1,-8 1 1,-4 2 1,0-1-1,2-4 0,6-4 1,5-5 0,6-2-1,8-5 0,8-4 1,5-10-2,8 5 2,9-9 0,11 1 0,7-3-1,2 2 0,6 3 1,-3-2-2,-4 4 1,-3 6 1,-4 1-2,-7 1 1,-3 0-1,-4-1 1,-3 2-1,-1-3 2,0 2 0,-4-1 0,2-1-1,-6-7 0,0 5-1,-1-4 2,-7-3-1,-4 0-1,-2 0 2,-7-1 0,-6-3 0,-1-1-1,-4 3 0,-1-2 0,-2-1-1,2 4 1,-3 1 0,-1 2 0,0-1-1,-1 4 1,-3 4 0,-4 2-1,-1 1 1,-6-1-1,1-4 1,-6 0-1,0 0 0,0 0 2,-6-7-1,1-4-1,0-5 0,-1-7 1,2-10-1,-3-5 1,5-11 0,-7-3-2,3-1 2,-2-3 0,-3 3 0,-2 3 0,-2-1 0,3 2 0,1 3 1,1 5-1,6 6 0,0 8 0,0 11 0,-1 9 0,-4 19-1,-5 13 2,-10 16-1,-3 16 0,-12 11 1,-5 10 0,-4 8-1,1 1 1,6-2-1,5-3-1,6-11 0,12-13 1,12-16 0,11-17-1,14-12 1,9-11 0,2-9 0,1-4 0,-9-2 1,-6 3 0,-14 0-1,-18 4 0,-20 10 0,-22-1 0,-18 4 1,-15 4 0,-13-3 0,-17-2-1,-18-3 0,-21 1 0,-12 3 0,-12-5 0,0 3 2,2-5-1,15-2 1,22-3-2,21 2 0,23-3 0,22 1-2,17 6 0,20 5 2,8 5-2,14 6 1,13 0 1,24 0-1,31-10 2,28-3-1,23-4 0,15-6 0,9-1 0,0-6 0,-10-1 0,-22 2 1,-26 0-1,-26 1-1,-34 2 1,-39 4 0,-37 8-1,-32 2 1,-33 6 0,-9-2 1,5 4-1,8-2-1,21-2 1,19-4 0,29 0 0,22 2-1,28-2 3,29-1-1,32 4 1,35-12-2,31 2 0,19-4 0,3 4-1,-5-1 0,-20 3 0,-28 5 0,-32 7 0,-41 12 1,-38 8 0,-45 9 0,-30 2 1,-21-4 0,9-5 0,11-10 1,20-10 1,28-8-3,26-17 1,36-13 0,36-8-3,30-5-1,21-1-4,13 6-60,5 10-38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575.33655" units="1/cm"/>
          <inkml:channelProperty channel="Y" name="resolution" value="1575.33655" units="1/cm"/>
          <inkml:channelProperty channel="F" name="resolution" value="0" units="1/dev"/>
        </inkml:channelProperties>
      </inkml:inkSource>
      <inkml:timestamp xml:id="ts0" timeString="2017-04-26T07:58:46.08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4178 3203 95,'2'-27'35,"7"3"0,-4 0-2,-1 9-2,1 7-2,-1 11 10,0 16-12,1 13-14,-7 16-5,-3 5-5,1 5-1,-3-5-1,0-4-1,-1-13-1,1-8 1,0-16 1,1-20-2,3-24-1,-5-17-1,13-16 1,1-5 1,3-2 1,8 3 0,3 7 0,3 14 1,3 9-2,2 17 2,0 20 0,2 14 1,3 17 1,-3 13 0,2 13-2,-7 12 1,-2 1-1,-2 5 0,-4-5-1,0-3 0,-2-9 0,-4-8-1,0-12 1,-5-7 0,3-10 0,-5-3 2,2-8 1,-6-2 0,0-6-1,0 0-1,0 0 0,0 0 0,3-7 0,-3 1-1,1 1-1,2-1 1,-2 2-1,-1 4 2,0 0 0,3-6-1,-3 6-1,0-4 3,2-7-2,-2-7 1,1-8-1,-2-19 0,-4-18-2,0-24 0,-8-17-5,-13-20-5,-10-2 5,-11 10 3,-10 20 3,-12 23-1,-9 28 2,-5 25 13,-1 16 5,13 12-3,19 6-5,20 7 5,29 0 2,24-6-3,27-5-6,21-13-3,23-5-4,14-6-6,9-3-33,-2 2-28,-11-2-12,-19 6 22,-18 5 27,-19 0 15,-20 4 11,-15 6 13,-11 2 4,-14 5-2,-8 13 3,-6 10 5,-8 18 0,-2 15-3,4 15 2,12 17-6,5 8-6,13 6-3,10-8-2,11-12-2,11-16 0,2-23-1,8-19 3,3-26-3,-1-29-4,-1-31-11,-2-31-4,-10-24 5,-12-22 7,-6-11 6,-9 7 2,-10 16 8,-8 25 25,-9 32 1,-10 34-7,-5 34-11,-5 33-9,5 23-3,7 13-7,17 11-25,20-3-54,17 0-43</inkml:trace>
  <inkml:trace contextRef="#ctx0" brushRef="#br0" timeOffset="519.0713">5373 2888 86,'-10'-22'36,"3"1"8,4 1 5,6 5-12,4 4-2,-7 11 6,4 16 0,-11 16-16,-8 15-10,-8 14-8,-9 5-5,-2 6-4,2 0-1,2-6 0,3-8-8,7-13-16,6-12-4,4-8 13,7-8 8,11-6 5,11-6 3,12 1 1,11-2 2,11-2-1,13-4 0,4-3 1,1-2 0,-2-6 2,-10-9 0,-5-9 2,-11-10-2,-6-9 6,-8-11-2,-12-13-4,-6-8-1,-4-2-3,-3 7-2,1 14-2,3 9-25,3 16-25,3 11-20</inkml:trace>
  <inkml:trace contextRef="#ctx0" brushRef="#br0" timeOffset="1495.0515">6167 2873 45,'-5'-5'16,"-1"1"-4,4 2-5,2 2-4,0 0-2,-6 0 0,6 0 0,0 0 0,-4-3 2,4 3 3,0 0 1,0 0 0,0 0 0,6-3 1,-2-4-3,1-3-1,5 1-2,0-3 3,-3 4 4,1-1 2,-3 4 4,-2 0-1,-3 5-3,6-5-3,-6 5-3,4-2 1,-4 2 1,0 0-1,0 0-2,0 0-1,6-7-1,-6 7 0,0 0 1,0 0 0,0 0-1,0 0-1,0 0 0,0-3-1,7-2 0,-2-1 0,0 1 0,1-3 1,6-4 0,-2 2-1,-3 3 2,0 1 17,-7 6-8,-23 16-5,-14 16 24,-18 13 7,-11 9-6,0 1-14,6-3-9,17-8-6,26-10-3,25-14-6,32-10-25,18-8-20,13-6 7,-4 6 22,-13 5 12,-21 14 29,-23 9 27,-20 13 9,-13 8-11,-3 2-14,3-3-15,4-3-8,12-6-2,11-7-1,6-8-2,12-6-1,7-10-1,8-8 1,3-14-3,1-14-5,2-15-11,2-13-22,-4-21-27,-1-18-19,-8-23 2,-6-20 12,-1-11 33,-3 0 41,-4 12 43,-2 14 5,-4 22 14,-2 23 5,-3 19-17,-3 20-23,1 20-12,-8 29-8,-3 23-4,2 27-4,-4 27-2,1 20-16,-3 15-49,-2 5-36</inkml:trace>
  <inkml:trace contextRef="#ctx0" brushRef="#br0" timeOffset="1895.8529">6818 3019 58,'12'-39'38,"-7"5"0,-8 12-2,-3 7-2,-5 11 0,-2 18 3,-3 15-2,-1 18-2,0 16-8,2 14-1,3 7-9,4 2-8,3-3-2,10-12-2,6-10-2,7-19 1,5-22-3,5-25-9,5-29-20,0-27-14,-3-20 4,-5-15 13,-8-7 13,-8-1 9,-12 13 6,-12 15 24,-10 18 16,-10 23 11,-5 27-13,-6 17-15,3 23-12,7 8-6,16 14-7,16 2-14,21 2-48,14 1-47,16-4 5</inkml:trace>
  <inkml:trace contextRef="#ctx0" brushRef="#br0" timeOffset="2295.9164">7370 3125 65,'27'-58'37,"-7"0"-6,-12-1-2,-8 5-1,-5 7 11,-7 11-7,-6 14-5,-9 12-4,-1 17 13,-5 17 6,1 17 3,1 11 0,3 13-9,8 10-15,6 2-10,10 3-5,9-2-3,7-10-2,9-11-3,9-14-3,8-18-22,4-20-17,0-24-21,1-17-15,-9-15-8,-11-7 5,-10-2 27,-13 4 38,-13 10 32,-10 14 32,-7 12 42,-3 10 19,3 8-33,11 9-19,14 6-17,14 1-14,14-1-8,17-6-10,13 2-35,5-3-56,8-11-56</inkml:trace>
  <inkml:trace contextRef="#ctx0" brushRef="#br0" timeOffset="2775.3527">7873 3043 72,'27'-31'49,"-3"4"-5,1 9-15,-1 10 0,-5 12 2,-8 13-8,-17 18-11,-10 12-6,-13 4-4,-8 6-2,-11-3 1,-3-9-1,2-15 1,7-20 0,9-22-2,16-19 1,22-11 1,16-11 7,19-5 32,20 0 30,18 3-2,7 13-32,0 13-14,-6 20-10,-11 26-5,-22 23-4,-15 24-24,-19 22-50,-12 13-44,-12 7-19</inkml:trace>
  <inkml:trace contextRef="#ctx0" brushRef="#br0" timeOffset="3199.6453">8471 3560 104,'-14'9'46,"6"-5"-14,8-4 7,7-15-6,4-9-15,9-14-9,4-10-6,-5-9-3,-3-7-1,-12-5 1,-11-1 1,-13 2 0,-10 8 0,-9 6 13,-1 15 12,6 9 0,5 7-14,11 7-7,17 8-3,14-1-1,18-6-2,7-4 1,2-15 1,-4-16 1,-10-19 0,-14-20 1,-17-13 8,-7-3 7,-10 2 8,0 9-12,7 9-6,9 18-6,16 20-5,14 23-11,12 27-29,11 27-35,5 26-31</inkml:trace>
  <inkml:trace contextRef="#ctx0" brushRef="#br0" timeOffset="3471.2514">8693 2939 71,'-11'-12'35,"8"-4"0,14 1 2,10 0 11,20 5 0,14 16-11,17 9-19,3 15-6,-3 17-3,-11 14 2,-19 14 1,-29 12 8,-31 10 7,-24 6 9,-21-2 3,-11-9-3,-1-13-16,-2-13-8,9-16-11,4-18-29,12-24-87,8-20-57</inkml:trace>
  <inkml:trace contextRef="#ctx0" brushRef="#br0" timeOffset="4503.2265">9631 3170 73,'4'-32'33,"-1"4"-1,4 10-7,0 5-5,1 15 7,-2 15-5,-1 20-9,-10 17-7,-8 9-2,-3 4-3,-6 1-1,-3-13-1,-3-12 1,3-16-2,0-25-6,5-21-1,8-26 5,8-14 3,8-9 1,13-5 0,10 4 0,10 4 1,1 13-1,5 18 0,-3 17 3,0 23 3,-4 22 2,-4 20-2,-6 19-3,-7 10-2,-5 2 0,-1-3-1,-5-11 0,1-12-1,-7-14 2,4-17 1,-1-52-3,0-22-10,-10-26-12,-7-19-6,-9-12 5,-8 0 12,-14 11 8,-3 22 10,-5 18 18,3 26 10,5 19-2,13 19 3,11 16-1,14 6-6,16 0-8,17-4-8,19-12-6,14-7-7,7-19-27,2-4-20,-8 2-4,-9 12 21,-19 21 15,-17 24 10,-24 28 19,-8 28 24,-7 24 2,-5 19-8,0 6-15,2-3-6,5-6-5,8-18-4,6-21-5,3-22-40,9-31-34,-6-31-17</inkml:trace>
  <inkml:trace contextRef="#ctx0" brushRef="#br0" timeOffset="4863.9002">10087 3004 105,'44'-73'37,"-3"17"2,-7 17 4,-3 16-2,-6 20 0,-3 18-7,-6 22-14,-13 15-11,-6 14-6,-13 12-3,-9 6-2,-7 0 1,-6-5-14,1-14-6,-3-22 5,6-19 4,7-30 4,10-24 6,14-23 2,23-15 3,12-10 18,13-4 18,14 5 3,0 11-17,-5 18-9,-6 24-4,-8 28-3,-14 24-6,-13 27-5,-13 22-32,-8 20-43,-6 6-33,-3-1-7</inkml:trace>
  <inkml:trace contextRef="#ctx0" brushRef="#br0" timeOffset="5791.2369">10570 3163 69,'39'-76'43,"1"10"0,1 10-6,-3 17-9,0 15 0,-2 18 0,-8 24-4,-7 16-11,-14 18-7,-13 15-1,-8 8-6,-7 0-1,-4-1-8,-3-8-23,2-13-10,5-21-6,2-20 5,12-29 21,9-22 11,9-17 7,13-11 8,12-8 13,14-2 11,10 6 7,4 11 3,-3 14-3,-7 17-1,-5 17 5,-9 21 5,-11 16-7,-11 18-15,-10 10-10,-14 12-3,-5 5-6,-3-1-4,-4-7-1,-1-15-1,4-16-15,3-22-18,3-25 9,5-15 14,10-18 5,7-12 6,8-4 3,12-3 8,11 1 14,10 6 11,12 8-2,7 15-3,1 18-8,-2 20-3,-12 24-3,-17 20-3,-25 18-4,-25 22-3,-10 8-3,-11 3 0,-1-5-4,3-10-3,4-15-18,7-18-17,12-14-1,10-21-3,12-19 3,15-22 10,11-17 12,7-13 9,1-8 5,1-8 4,-6 0 1,-7 1 2,-9 12 3,-7 14 15,-13 10 4,-3 18-1,-12 13 12,-3 24 14,0 16 6,2 14-3,0 14-7,11 8-19,-2 4-13,6-3-6,4-7-5,2-12-8,0-17-16,0-20-23,-1-21-24,-2-22-22,-5-22 5,-4-10 34,1-2 30,1 1 28,4 8 19,2 11 19,4 6 7,3 7-11,4 7-16,2 3-12,-5 7-9,0 0-16,-5 4-30,-6 1-27,-10-1-28</inkml:trace>
  <inkml:trace contextRef="#ctx0" brushRef="#br0" timeOffset="5968.7726">11110 2812 306,'34'-24'52,"17"-2"-22,6 1-16,-2 3-10,-1 4-35,2 8-74</inkml:trace>
  <inkml:trace contextRef="#ctx0" brushRef="#br0" timeOffset="11335.5074">3312 5344 47,'4'-22'23,"1"3"-1,1 4 0,-1 3-4,-5 3-3,4 3-2,-4 6 1,7 6 1,-3 5-4,-3 2-6,-2 2-1,-3 3-2,0-4-1,-3-2 1,3-5 0,1-7-1,-2-7-1,-3-5-1,3-9 1,2-8 0,8 0 0,-2-5 1,6 2 0,1 6 0,2 7 3,4 15 7,5 25 4,-2 20-1,4 22-6,-3 16-4,2 11-2,0 4-1,3 1-1,-2-10-1,-3-10 0,0-17 1,-2-15 1,2-23-1,2-26 0,1-28 0,-2-23 0,-3-24 0,-7-22 0,-15-16 0,-10 0 2,-17 8 1,-13 22 12,-7 24 16,-11 33-1,-2 32-4,3 28-11,10 17-9,15 13-4,18 10-4,23 4-32,14-4-50,22-10-30</inkml:trace>
  <inkml:trace contextRef="#ctx0" brushRef="#br0" timeOffset="11679.3287">4067 5400 62,'3'-39'45,"1"-8"5,10 0 2,3 9-7,5 10-7,3 16-1,3 24 0,1 29-10,-10 31-12,-9 23-9,-20 21-4,-11 5-2,-11-4 0,-6-16-1,-8-24 1,-1-37-2,0-44-6,6-44-9,5-45-15,10-45-9,13-22 6,13-3-17,10 9-23</inkml:trace>
  <inkml:trace contextRef="#ctx0" brushRef="#br0" timeOffset="12615.9315">4638 5176 31,'4'-18'26,"-2"4"-4,-2-1-5,0 6-3,0 1-1,0 3-1,0-1 1,0 6-1,0 0 1,0 0 1,0 0-3,-2 11-1,1 13 5,1 12 2,-5 19 0,1 6-2,3 14-4,2 7-4,5 1-2,0 2-3,9-6-2,0-6-1,5-10 0,1-12 1,-3-10-1,-2-16-1,-2-21 1,-1-18-7,-5-18-4,-3-12-1,-10-7 3,-3 0 4,-3 10 4,-1 7 0,-3 13-1,0 11-1,4 14-22,3 5-22,6 5-25</inkml:trace>
  <inkml:trace contextRef="#ctx0" brushRef="#br0" timeOffset="12999.8574">4932 5254 38,'7'-31'30,"-4"1"-4,5 4-2,1 7-3,5 9 4,4 10 5,5 12-3,1 20-7,3 14-7,1 14-5,-5 13-3,-3 4-2,-7 3-3,-8-2 0,-5-8-1,-5-10 1,-5-15 1,-1-17 2,-1-21-3,-1-29 1,1-29-1,1-33 0,6-17-1,5-6 0,7 0-2,4 15-19,5 20-16,2 18-10,2 20-4</inkml:trace>
  <inkml:trace contextRef="#ctx0" brushRef="#br0" timeOffset="13223.5522">5296 5257 68,'11'-20'33,"4"-4"5,8 6-7,2 7-2,3 13 6,6 15 2,-4 18-6,-5 22-2,-8 16-8,-12 14-9,-10 11-6,-8-2-5,-5-6-3,-2-15-4,-3-15-50,-2-26-40</inkml:trace>
  <inkml:trace contextRef="#ctx0" brushRef="#br0" timeOffset="13392.9654">5210 5000 117,'4'-68'73,"2"18"-6,-4 13-22,1 12-16,8 10-6,12 8-10,12 12-6,16-1-9,13 5-54,11-1-66</inkml:trace>
  <inkml:trace contextRef="#ctx0" brushRef="#br0" timeOffset="13951.9552">5751 5742 64,'2'15'20,"1"-2"1,0-4 3,7-6 1,1-6 7,8-11-9,5-17-11,1-13-6,4-14-4,-5-13-2,-5-11-1,-7-5-1,-14 5 2,-10 9 0,-9 15-2,-10 20 3,-6 11-1,4 12 8,3 8-3,10 10-1,12 5-2,12 1 2,13-1-1,15-4-2,11-8-4,9-4-20,6-3-23,2-3-10</inkml:trace>
  <inkml:trace contextRef="#ctx0" brushRef="#br0" timeOffset="14456.1321">6346 5101 64,'23'-6'34,"-5"-2"3,2 4 1,1 6 5,-3 10 8,-3 15-7,-9 19-17,-11 13-11,-6 15-9,-8 8-3,-7 5-3,-3-2-2,-2-3 0,0-7-1,4-10 0,2-12 0,4-11 0,7-10 0,4-9-1,4-9-3,6-8 2,7-12 1,11-13-2,13-5-7,10-12-6,8-11-6,5-5-7,0-9-2,0-7 3,-4-7 7,-4-7 10,-8-4 6,-9 3 4,-9 8 2,-9 12 3,-8 15 9,-6 16 5,-1 13-3,2 21 0,-5 18 6,5 23-5,6 18-1,5 18-6,4 11-3,5 9-5,1-4 0,4-4-2,-3-10-14,-2-19-20,-2-20-16</inkml:trace>
  <inkml:trace contextRef="#ctx0" brushRef="#br0" timeOffset="14616.9498">6801 4945 159,'-7'-38'51,"10"4"-10,10 2-16,10 2-12,15 1-8,9 7-13,1 8-57</inkml:trace>
  <inkml:trace contextRef="#ctx0" brushRef="#br0" timeOffset="15199.9132">7269 5413 102,'11'-4'69,"-1"4"-10,-4 4-12,-8 16-13,-7 19-16,-7 14-8,-11 17-6,-1 5-4,-5 0-1,1-6-1,1-13 0,1-18-11,6-17-10,3-30 6,10-23 8,6-23 4,10-15 5,10-13 1,15 2 2,8 2 3,13 12-2,0 14-1,4 21 3,-4 25 0,-6 21 0,-5 24-2,-5 17-3,-5 11 0,-3 3-1,-2-8-1,-1-4 1,-4-11-1,-2-18-1,-1-17 2,-5-22-1,-1-26-15,-6-23-15,-7-23-7,-8-24-5,-16-16 14,-14 5 17,-18 21 25,-13 19 48,-5 25 52,4 19 31,13 11-29,18 15-54,16 9-19,27 6-17,25 6-11,31-1-8,24-2-33,22-6-69,20-8-33,30-16-49</inkml:trace>
  <inkml:trace contextRef="#ctx0" brushRef="#br0" timeOffset="15567.2723">8707 5165 50,'19'-61'28,"2"16"-2,-5 11-1,-4 17 16,0 29 5,-3 29-4,-4 29-20,-8 24-11,1 10-7,-4 3-6,-2-1-31,-1-14-33,1-19-5</inkml:trace>
  <inkml:trace contextRef="#ctx0" brushRef="#br0" timeOffset="15719.8135">8851 5101 112,'31'-74'52,"0"27"4,1 29 2,-4 38-11,-4 39-23,-13 36-12,-11 26-13,-7 14-54,-3 5-51</inkml:trace>
  <inkml:trace contextRef="#ctx0" brushRef="#br0" timeOffset="16263.7654">9256 5148 86,'48'-77'43,"-7"20"5,-6 21 11,-10 22 9,-8 28-9,-14 31-29,-21 27-14,-9 19-9,-14 11-6,-7-5-3,0-4-1,0-14-5,2-18-10,9-20-10,5-25-4,8-28 9,14-28 9,20-22 8,19-17 3,18-8 3,14 9 0,8 12 1,4 21-2,-7 28 0,-6 23 1,-11 22 0,-13 20 0,-8 10-1,-12 5 1,-5-2 0,-5-4-1,-2-13 0,3-10 2,-4-15 0,2-17-1,4-20 1,3-16-1,0-13 1,-2-22 0,-8-11 1,-4-18 6,-9 2 8,-12 9 7,-9 19 1,-15 27-3,-17 32-1,-10 35-5,-2 27-8,10 16-5,18 12-6,24-1-31,23-5-60,19-12-45</inkml:trace>
  <inkml:trace contextRef="#ctx0" brushRef="#br0" timeOffset="16440.5639">9898 5152 174,'29'-16'80,"-7"6"-7,-4 5-14,4 12-26,-5-1-17,4-2-17,-6 8-82,-6 5-78</inkml:trace>
  <inkml:trace contextRef="#ctx0" brushRef="#br0" timeOffset="16552.7091">9922 5474 169,'-8'34'85,"2"-8"-27,12-6-24,5-5-17,2-5-12,6-6-51,1-6-71</inkml:trace>
  <inkml:trace contextRef="#ctx0" brushRef="#br0" timeOffset="17567.8568">10499 5472 46,'2'-11'17,"0"0"-1,-1 2 2,2-5 0,0 6 4,-2 0-1,2 4 2,-3 4 1,0 0-2,0 6 7,-4 6-12,1 13-9,-7 3-3,-1 7-2,-6 6-2,0 1 0,-3-2-1,0-6 1,2-8 0,6-6 0,1-8 1,5-6-2,1-16 0,12-8 0,-2-14-1,5-11 0,1-13 1,1-11-3,-1-10 1,1-4 0,-1 4 3,2 2-1,2 8 1,4 13 0,2 8 0,9 14 1,6 13 5,5 17 5,1 23 3,-4 21-2,-6 26-6,-12 18-4,-8 10 0,-8 10-5,-10-1-1,-1-4-1,-4-12-23,2-14-15,4-25-15,10-22-3,4-22 7</inkml:trace>
  <inkml:trace contextRef="#ctx0" brushRef="#br0" timeOffset="17895.0711">10982 5513 38,'46'-84'26,"-6"7"0,-9 13 5,-13 9 4,-11 20-2,-11 21 0,-16 26 3,-9 21 0,-7 26-6,-2 16-3,2 3-9,9 6-7,14-9-6,17-9-4,9-13 0,12-25-1,11-22-3,7-23-21,7-24-11,-2-25-8,-4-21-1,-11-17 11,-15-10 15,-10 3 10,-16 18 10,-19 23 25,-15 28 23,-13 33 10,-6 31-13,-2 28-18,14 20-16,14 12-8,22 3-7,23 0-46,17-6-56</inkml:trace>
  <inkml:trace contextRef="#ctx0" brushRef="#br0" timeOffset="18263.235">11601 5184 74,'58'-46'40,"-11"12"3,-13 22 15,-16 21-10,-24 26-18,-11 24-15,-20 15-7,-13 11-5,-7-1-4,0-6 1,0-15-4,4-17-12,10-22 0,9-24 8,16-28 5,15-27 1,20-27 3,24-22 11,25-2 27,26 4 24,18 15-13,-1 22-21,-11 25-1,-12 31-4,-26 37-9,-28 34-6,-28 31-7,-32 31-6,-18 11-32,-9 6-48,12-3-42,12-13-14</inkml:trace>
  <inkml:trace contextRef="#ctx0" brushRef="#br0" timeOffset="18807.7047">12286 5678 59,'-15'0'26,"3"2"5,5 1 2,0 6 2,4-3-3,8 2 0,13-4-6,7-7-6,9-8-8,11-13-6,5-12-3,2-11-3,-9-10-3,-8-10 1,-16-11-4,-21-5-2,-15 4 3,-15 7 3,-11 14 2,1 14 0,0 10 1,7 12-1,10 7 0,12 6 0,13 9 1,18 5-1,13-1 1,18 2-3,20-1 0,6 3-29,8-2-46</inkml:trace>
  <inkml:trace contextRef="#ctx0" brushRef="#br0" timeOffset="19303.1634">12901 5092 59,'6'-5'28,"8"0"10,6 5 6,4 5 5,4 9 2,-7 14 6,-6 15-1,-9 13-8,-19 11-16,-12 8-16,-7 5-8,-5 2-5,-2-2-4,3-9-4,8-5 0,5-14-17,6-11-1,8-13 6,2-12 8,16-11 5,4-12 1,4-3 2,10-7 0,7-7 1,9-8 0,3-2-1,4-12-17,4-5-12,-5-6-7,0-8-1,-6-5 10,-7-9 8,-4 0 9,-11-3 5,-4 11 5,-9 8 1,-3 18 5,1 9 8,-3 16-2,-3 20 11,0 22 1,5 20-6,-2 19-4,5 17-6,-6 11-3,4 7-4,5-3-3,-3-2-18,-1-11-32,-1-16-15,3-25-10</inkml:trace>
  <inkml:trace contextRef="#ctx0" brushRef="#br0" timeOffset="19464.2642">13438 4812 140,'22'-54'65,"11"7"-13,9 13-24,7 16-14,7 11-11,-3 22-23,-4 13-72</inkml:trace>
  <inkml:trace contextRef="#ctx0" brushRef="#br0" timeOffset="20080.0044">13834 5274 109,'19'-15'66,"4"5"-4,-6 6-1,0 18 7,-7 18-14,-13 17-20,-8 15-15,-11 7-9,-7 7-5,-3-6-5,-1-7-1,3-13-2,1-15 1,8-20-10,7-20-4,7-17 7,11-19 3,6-13 4,9-12 2,7-11 1,12-7 1,4 0-3,1 3 3,0 12 0,-7 12-1,-5 15-1,-5 14 1,-6 18 3,-3 20 1,-3 18-2,-1 15 0,-3 11-1,-2 9 0,-1 2-2,-2-1 1,1-3 0,-6-10-2,0-7 1,0-7 0,-2-13 0,2-6 0,0-12 0,0-13-2,5-12-2,0-15-14,-5-11-13,-7-18-10,-8-13 9,-13-2 18,-15 6 10,-10 13 43,-2 9 44,6 10 35,10 11-25,19 3-35,37-1-13,37-11-16,61-11-15,61-25-16,53-23-159,60-34-144</inkml:trace>
  <inkml:trace contextRef="#ctx0" brushRef="#br0" timeOffset="49911.7773">15529 5620 84,'0'0'25,"4"3"-5,-6 10 3,0 2-3,-2 12-3,1 2-3,-4 3-6,-1 2-4,1-6-1,2-6-1,-1-7 6,2-13-3,1-17-3,10-11-1,-1-15 0,4-11 0,7-10-1,1-7-1,0 2 1,2 0 2,-4 4 4,1 5 2,-4 9 2,1 5 0,-2 3-4,1 8-2,-3 4-1,1 2 0,-1 8 0,-3 2 0,-2 0-2,-1 2 1,3 3-1,-4-2 0,-1 2-1,3 1 0,-4 2 0,3-5 0,-1 3 0,1 2 0,-1 0 0,1-1 0,0-1 0,0 0 0,0-5 0,3-1 1,-3-8-1,-3-6 1,-5-8-2,-4-5 0,-4-5 1,-14-1 0,-11 6-1,-22 12-1,-17 16 2,-9 19 0,-8 24 2,-2 26 3,1 19 9,9 20-1,13 12-3,19 4 4,21-3-5,20-11 1,24-20 2,19-19-3,20-27-3,24-27-4,18-30-4,11-28-34,2-22-45,-6-20-22</inkml:trace>
  <inkml:trace contextRef="#ctx0" brushRef="#br0" timeOffset="51151.7152">16008 5295 86,'-6'-7'36,"1"-2"-7,-3 3-7,-2 0-10,0 2-6,0 0-3,-4 4-1,0-2-1,-1-1-1,4 3 0,5-3 1,-1 1 0,1-2-1,9-4 1,4-1-1,4 0-1,1 3 1,-1 1 0,-4 0-2,-1 8 0,0-1 2,-1 1 0,-3-1 0,2 4 0,-8-2 1,-1 2-2,2 2 2,-4 0-2,-1-2 1,-4 2 1,4-2-1,0 0 1,2-1-1,0-2 0,-1 6 0,2-11 0,-1-5 1,1 2-1,1-6 0,9 2 0,2-7 0,1 1 1,6-4 0,2 6-1,-1 6 2,-1 5 0,0 9 4,-8 15 0,-9 12-1,-5 12 1,-5 7-2,-7 7-1,2 3-2,1-2 0,2-4-1,6-10 0,2-5 0,7-10 0,7-10 0,4-9 2,5-13-1,6-13-2,4-11 1,2-12-5,-1-12-15,-2-10-7,-1-11-4,-3-5 5,-8 3 11,-7 9 8,-6 7 5,-5 15 8,-5 16 5,1 10 1,0 19-1,1 9-2,5 13 0,11 11 1,5 9-1,6 5-5,2 11-1,-4 5-2,-3 5 7,-7 0 6,-2-3-8,-9 0-4,1-4-1,-2-6-2,-3-10-12,2-16-34</inkml:trace>
  <inkml:trace contextRef="#ctx0" brushRef="#br0" timeOffset="51304.6886">16302 5027 145,'44'-51'41,"1"10"-16,3 7-14,2 10-9,2 6-45</inkml:trace>
  <inkml:trace contextRef="#ctx0" brushRef="#br0" timeOffset="52119.6768">16658 5646 14,'6'-26'26,"-4"-8"-9,7-9-1,4-4 5,5-8 0,9 3 4,2-3 1,2 9-2,6 3-5,-5 12-7,2 18 1,-6 15 2,-1 16-1,-6 18-7,-11 15-3,-4 9-3,-12 8-3,-3 4-5,-3-5-12,-4-8-8,2-13-1,0-16 2,5-16 6,3-17 9,6-20 6,7-14 4,8-15 6,5-6 9,4-9 5,11 0 9,5 2 1,9 6-7,3 15-6,1 16-4,-2 18-3,-7 18-2,-8 22-1,-13 18-3,-12 16-1,-12 8 0,-14 5-3,-9 1 0,-6-5-2,-4-10-14,3-10-23,-4-22-22,6-23-24</inkml:trace>
  <inkml:trace contextRef="#ctx0" brushRef="#br0" timeOffset="52366.8506">17130 4978 80,'33'-58'49,"1"13"5,8 13 0,3 13-11,2 15-9,-3 15-10,-6 13-8,-14 10-7,-10 9-4,-17 1-3,-16 0-3,-14-9-2,-7-10-12,-6-18-11,4-17-8,9-17-1,17-9 7,22-7-5,17 0-13,19 1-20</inkml:trace>
  <inkml:trace contextRef="#ctx0" brushRef="#br0" timeOffset="53207.4495">17631 5295 34,'-3'-7'31,"1"0"-8,0 0 0,-1 2-2,-5 9 0,-5 2 3,-5 10 12,-6 11 5,-1 14 0,-3 5-4,5 6-4,3 3-11,9 0-9,5-8-7,12-2-4,6-8 3,10-11-3,2-10-2,8-11-1,9-16-9,0-16-15,4-14-12,-1-14-3,0-12 4,-4-7 9,-9-5 14,-7 3 7,-7 10 5,-10 14 7,-10 18 5,-1 19 5,-6 21 0,-3 20 1,-1 15-4,3 12-6,1 11-3,8 9-2,-3 3-4,9 4-3,-1-7-23,4-11-18,-1-13-9,4-20 4,5-20-8</inkml:trace>
  <inkml:trace contextRef="#ctx0" brushRef="#br0" timeOffset="53919.144">18049 5520 91,'43'-63'54,"-2"13"11,-9 9-5,-2 9-14,-9 20-4,-9 19-7,-11 13-13,-11 14-10,-10 8-7,-4 7-4,-3-5-4,4-3-10,2-5-16,9-10-6,5-10 6,18-9 10,8-14 9,9-3 5,8-4 2,5 0 2,4 3 1,4 4 2,0 7-1,0 7 0,-6 8 0,-10 13-1,-8 5 0,-17 3 0,-13-2-1,-5-1 2,-8-11 1,-5-10 0,3-14 0,3-20-1,12-22-1,10-23-1,16-11 2,12-6-1,5 3-1,3 10 1,0 16-1,-9 17-1,2 17 1,-8 16-2,0 17 1,-3 12 0,0 4 2,0 4 2,0 2-2,-1 2 3,5-4-1,-2-2 4,-1 2 2,-7 3 0,-4 1 1,-9 3-3,-11 4-2,-3 3-2,-11 1-2,-7-1-1,-4-4-2,-1-9-4,-2-14-7,6-12 0,10-19 5,9-20 6,20-23 3,18-11 6,20-9 14,15-2 21,12 1 29,14 10 49,8 14-38,-2 21-33,-2 19-24,-10 22-12,-16 27-6,-23 20-19,-24 23-44,-24 13-32,-12 14-34,-11 4-12,-3-1-2</inkml:trace>
  <inkml:trace contextRef="#ctx0" brushRef="#br0" timeOffset="55511.3248">3234 7108 55,'0'-31'31,"2"3"1,-2 7 3,2 6-4,0 10-10,0 17 14,0 22 4,-4 25-9,-4 18-14,4 10-6,2 10-6,2-1-5,2 4-2,2-6-25,-2-9-28,2-17-22</inkml:trace>
  <inkml:trace contextRef="#ctx0" brushRef="#br0" timeOffset="55983.7968">3229 7295 44,'-21'-16'27,"6"-7"-2,4-5-3,10-5 4,11-1 3,15 4 3,13 5-5,15 14-9,5 16-4,3 18-5,-5 19-1,-16 17-4,-18 12-2,-20 8-1,-19 4-2,-13 1 0,-10-2-1,-6-12-6,1-14-23,4-13-18,3-16-8,8-17-12</inkml:trace>
  <inkml:trace contextRef="#ctx0" brushRef="#br0" timeOffset="56415.5224">3795 7496 46,'12'-21'29,"-6"1"-1,-6 6-6,-6 2 1,-9 8 3,-7 15 1,-5 10-1,-5 12 0,2 9-10,3 4-9,7-1-3,6-1-3,7-8 0,7-10-2,7-10-2,7-16-8,6-17-10,7-13-2,0-15 8,6-3 8,-4 1 2,-4 4 6,-7 12 10,-2 8 7,-7 12-6,-2 18 3,-10 14-2,-3 13-5,-1 7-5,5 8-1,-2 2-2,8-1-2,1-4-3,1-12-24,1-7-13,-3-20-8,4-21-13</inkml:trace>
  <inkml:trace contextRef="#ctx0" brushRef="#br0" timeOffset="56615.6768">4081 6933 73,'12'-59'44,"-1"14"-4,-8 21-14,2 19 9,0 26 2,-5 22-7,1 22-8,-2 21-9,-2 16-7,-2 10-3,0 8-4,-2 1-9,-4-2-25,-4-14-29,-3-17-17</inkml:trace>
  <inkml:trace contextRef="#ctx0" brushRef="#br0" timeOffset="57087.2128">4033 7498 120,'22'-43'56,"1"8"-10,3 6-12,2 9-16,3 10-6,4 6-6,2 11-3,4 6-3,1 3-3,-1 0 0,-3 0-6,-3-5-1,-7-2 5,-8-5 3,-13-3 3,-7-1 0,-12 2 5,-10 1 12,-5 6 13,-5 5 7,1 6-2,3 4-14,1 4-10,7 8-5,8-3-3,4-1-2,5-3-5,8-6-16,3-11-15,6-16-5,8-14-7,1-18 3,7-7 18,0-11 12,2-2 7,-1 7 13,-4 9 19,-5 11 10,-8 14-5,-12 21 4,-10 23-2,-11 19-14,-2 13-8,-3 10-8,10 3-6,7 1-58,12-3-57</inkml:trace>
  <inkml:trace contextRef="#ctx0" brushRef="#br0" timeOffset="58711.4095">4738 7360 41,'2'-13'26,"-2"2"-3,2 0 0,-2 4-5,0 4-4,2 6-1,-2 11 15,1 15 5,-2 13-5,1 12-12,0 6-7,2 5-6,5-2-2,-3-5-1,4-12-2,3-17-9,6-22-7,2-23-1,5-18 6,3-11 6,-2 0 5,-1 3 1,-7 10 2,0 14 0,-1 11 2,-1 21 3,-1 13-2,5 7-1,0 2-1,1-3 0,2 1-1,-3-9 1,-1-13 1,-4-17 0,-3-22-2,-1-21-2,1-12-1,-2-8 0,1 5-5,4 10-3,-2 11 1,5 11 3,2 14 3,2 13 0,0 11 2,-1 9-1,-5 9 3,-5 11 0,-6 8 8,-8 12 6,-7 6 7,-3 6 0,3-2-7,5-4-7,1-8-3,11-11-1,1-14 0,7-12-1,6-20-2,4-16-8,3-19-12,1-18-9,-7-12 0,-7-11 5,-5-4 10,-12 5 8,-6 15 8,-6 13 11,-5 13 8,0 17-3,5 13-8,6 14-3,8 9-1,15 8-2,17 2 0,20 1 0,15-4-2,3-2 0,4 0-1,-5 1-1,-8 0 2,-13 2 3,-16 6 3,-14 5-4,-11 5-2,-18 3-1,-7-2-1,-4-7-1,-5-10 0,0-14-1,1-20 1,9-20-1,9-19-2,14-12 3,13-4-1,13-1 0,8 3 1,9 12-7,4 8-13,0 9-14,-3 9-4,0 7 15,-4 5 12,-1 5 6,-14 2 2,-9 12 3,-15 9 10,-18 10 15,-8 8 10,-11 9 3,0 5-3,-2 5-9,7 1-9,3 2-8,10-1-3,2-1-3,8-9-1,2-6-1,5-18-4,10-22-2,8-20-10,10-21-13,6-21-1,12-21 7,8-29 11,7-25 6,1-7 7,-7 9 14,-8 21 19,-13 25 14,-12 29-1,-11 30-10,-15 32 4,-20 40-11,-14 39-9,-15 32-10,-2 23-5,3 10-11,20 7-46,22-5-36,32-8-40,29-19-17</inkml:trace>
  <inkml:trace contextRef="#ctx0" brushRef="#br0" timeOffset="59207.2195">7646 7168 96,'8'-24'40,"-1"9"-5,-5 20-2,-8 24 3,-8 26-11,-8 23-11,-5 19-7,4 12-3,1 5-5,7-2-12,8-12-31,4-22-18,6-28-19</inkml:trace>
  <inkml:trace contextRef="#ctx0" brushRef="#br0" timeOffset="59360.6942">7842 7156 87,'31'-46'37,"-10"29"-6,-7 32-3,-13 29-12,-9 24-8,-11 23-5,1 16-15,-3 5-58</inkml:trace>
  <inkml:trace contextRef="#ctx0" brushRef="#br0" timeOffset="59903.2596">8114 7332 102,'42'-67'52,"-11"15"5,-10 17-2,-11 18-18,-24 26-12,-15 23-10,-10 19-8,-11 7-4,0 2-2,1-2-1,4-5 0,8-10-2,9-12 0,5-20-13,15-16-5,11-19 3,12-16 8,18-9 4,18-7 4,15 3 1,9 13 0,-4 14 2,-6 17 3,-7 21 2,-16 15 1,-10 14-4,-13 10-1,-6 7 0,-7 0-3,-1 0 0,-1-9-1,-1-4-1,1-11-5,-1-17-7,2-9-2,3-21 7,1-16 5,1-12 2,0-12 2,0-13 0,-5-9 3,-4-3 3,-6 3 9,-10 13 4,-12 17-1,-13 20-3,-13 23-1,-9 21-2,0 9-7,7 9-2,13 6-6,12 3-28,19-1-49,16-7-47</inkml:trace>
  <inkml:trace contextRef="#ctx0" brushRef="#br0" timeOffset="60144.6442">8711 7354 205,'45'-9'74,"-11"0"-12,-2 5-31,-6 4-16,-9 6-19,-9 9-56,-16 11-37,-3 10 30,-8 6 35,-7 4 44,1 0 42,4-5 27,2-6-19,7-6-25,6-9-17,13-11-16,4-7-59,5-10-61</inkml:trace>
  <inkml:trace contextRef="#ctx0" brushRef="#br0" timeOffset="60567.1272">9707 6929 120,'2'-5'35,"4"25"0,-6 25-11,-4 19-11,0 15-7,-1 13-5,0 7-10,-2 5-45</inkml:trace>
  <inkml:trace contextRef="#ctx0" brushRef="#br0" timeOffset="60855.5988">9584 7224 78,'25'-92'31,"14"13"15,20 15-2,14 19-6,15 28-7,0 26-10,-3 29-10,-13 23-6,-18 16-1,-22 10-2,-27 7 0,-33 2-2,-24-10 1,-19-11 0,-8-14 0,-1-22-3,7-22-3,10-15-24,14-14-30,17-8-17</inkml:trace>
  <inkml:trace contextRef="#ctx0" brushRef="#br0" timeOffset="61135.73">10372 7389 104,'7'0'51,"-3"13"15,-1 17-12,-6 11-21,2 11-17,2 5-8,-1 9-6,-1-1-30,-5-4-59</inkml:trace>
  <inkml:trace contextRef="#ctx0" brushRef="#br0" timeOffset="61281.2793">10418 7179 102,'13'-57'58,"-2"13"-22,-3 13-18,1 21-11,5 18-15,-4 16-53</inkml:trace>
  <inkml:trace contextRef="#ctx0" brushRef="#br0" timeOffset="61599.8404">10631 7428 131,'10'-21'58,"1"9"-7,-1 17 12,5 13-11,-1 19-20,4 20-14,1 10-7,-1 7-6,2 1-3,0-8-1,0-13-3,-2-21 3,3-23-1,0-28-2,6-25-11,-2-23-5,2-16-5,2-9-2,1 2-5,0 11-18,-5 15-7,-8 19-4,-4 17-15</inkml:trace>
  <inkml:trace contextRef="#ctx0" brushRef="#br0" timeOffset="61800.1062">11304 7418 90,'15'10'59,"-3"7"15,-6 8-5,0 9-5,-2 10-18,3 7-18,-2 7-14,0-2-9,0 3-7,-1-4-25,-8-12-26,-1-18-37,0-17-10</inkml:trace>
  <inkml:trace contextRef="#ctx0" brushRef="#br0" timeOffset="61936.736">11462 7390 93,'20'-65'59,"-5"12"3,-8 10-15,-13 11-23,-2 13-12,-3 7-7,2 11-8,4 10-35,2 7-35</inkml:trace>
  <inkml:trace contextRef="#ctx0" brushRef="#br0" timeOffset="62647.3118">11973 7607 43,'29'-42'16,"0"-6"-8,-10-5-4,-11-2-2,-15-1 5,-22 11 5,-25 16 11,-18 15 22,-6 19 14,7 7-1,13 12-14,24 10-9,28 5-8,34 6-12,33 4-9,16 5-5,5 4-5,-11 2-4,-22 2-1,-25-4 5,-32-3 1,-32-12 3,-22-16 0,-14-20 1,4-17-9,6-14-27,21-8-27,21-4-17</inkml:trace>
  <inkml:trace contextRef="#ctx0" brushRef="#br0" timeOffset="63224.1093">12411 7507 72,'15'-20'52,"-26"4"8,-14 6 8,-13 4-5,-4 9-12,-3 5-9,4 13-7,7 11-8,6 9-7,7 12-8,13-1-5,4 1-5,13-4-1,9-12-3,5-12-20,9-18-18,6-22-12,3-16 0,-1-19 5,0-12 16,-7-9 16,-10-4 9,-13 7 9,-15 13 22,-12 16 17,-9 19 5,-7 15-6,-1 20-17,7 11-11,12 8-10,7 1-10,20 0-43,10 2-36,11-11-9,6-8 24,6-10 31,7-2 29,0-14 22,5-4 15,1 3 13,1 1-1,3 6 5,-1 13-13,-4 10-15,-6 9-7,-13 13-3,-19 9-2,-19-2-1,-19 0-1,-11-9 9,-6-15 19,2-19 9,12-23-8,15-25-10,19-23-10,25-21-10,18-15-26,23-10-31,16 1-58</inkml:trace>
  <inkml:trace contextRef="#ctx0" brushRef="#br0" timeOffset="64807.2363">14105 7361 25,'10'-21'23,"-1"2"-4,-1-2-1,-2 2 1,-3 3 3,4 0 1,-5 5 2,-2 4-3,-2 4-6,2 3-5,-7 12-1,4 13 0,-3 10-1,-2 14 0,-1 8 0,-1 3-4,1 10-2,3 1 0,3-1-2,6-3 0,5-7-2,4-11 0,8-14 0,-2-16-1,7-15-1,2-21-3,-5-17-1,1-9 1,-10-7 1,-9 0 3,-7 4 0,-9 10 1,-7 12 1,-2 9-1,-2 8-1,8 12-9,2 0-26,10 7-23</inkml:trace>
  <inkml:trace contextRef="#ctx0" brushRef="#br0" timeOffset="65254.8925">14705 7427 45,'-4'-20'28,"-4"4"4,-7 7-1,-7 13 4,-7 12 7,-6 18 5,-6 17 3,-3 10-7,5 5-16,7 3-14,8-3-5,12-8-3,12-9-2,14-13-2,10-15-3,6-17-3,9-22-12,5-13-9,0-17-1,-1-11 4,-3-6 9,-7-8 6,-11-5 5,-14 1 2,-13 11 2,-15 16 0,-12 19 0,-14 23 1,-5 15 2,3 13-2,6 14-1,13 4-4,16 7-18,19 1-65</inkml:trace>
  <inkml:trace contextRef="#ctx0" brushRef="#br0" timeOffset="65655.2819">15220 7461 67,'0'0'45,"-3"-4"2,3 4 2,-4-7-8,-2-2-15,7-7-9,6-6-4,3-4 3,5 2 9,0 7-1,3 6-1,-5 17 7,-2 10 7,-2 18-12,-3 17-11,-15 15-6,-5 13-7,-7 4 3,-7 2-2,-9-6-1,-2-11 0,-6-20-2,-4-25-2,-1-29 2,1-32-1,5-34-27,12-35-33,10-37-50,11-30-18</inkml:trace>
  <inkml:trace contextRef="#ctx0" brushRef="#br0" timeOffset="94118.7997">16603 7490 47,'4'-19'21,"4"-6"2,-3-1 5,2-4 8,-3 0 6,-1 2 10,-3 7 6,-2 9-11,2 12-17,-5 14 12,-7 22-11,-2 21-10,-4 15-12,0 15-5,4 12-2,2 4-7,4 0-37,0-10-40,3-13-24,10-20-8</inkml:trace>
  <inkml:trace contextRef="#ctx0" brushRef="#br0" timeOffset="94327.1595">16821 7468 92,'15'-36'30,"-7"11"5,-3 18 6,-12 22 3,-5 19-6,-8 17-16,-1 16-12,2 14-5,2 8-6,5 2-17,4 0-48,-1-10-41</inkml:trace>
  <inkml:trace contextRef="#ctx0" brushRef="#br0" timeOffset="94926.9854">16994 7596 96,'23'-63'39,"-4"14"1,-4 14-9,-5 15 9,-6 26-2,-14 20-17,-11 20-10,-11 17-6,-9 12-2,-1 3-3,-2-2 0,5-7-2,3-13 0,9-13-1,12-20-7,8-23-8,11-27 5,11-23 7,11-10 2,9-5 3,9 5 2,1 6 0,3 12 0,-3 12 1,-3 15 2,-5 17-1,-8 11 0,-6 9-1,-10 11-4,-3 4 4,-5 4-2,2-2-2,-1-5 1,-1-6 0,-3-14-2,7-8-5,2-13 0,2-15 1,-1-13 3,1-13 3,-5-10 0,-1-4 2,-12 0 0,-11 4 3,-11 15 6,-12 10 1,-12 20 2,-6 10-6,0 16-3,12 5-2,7 7-4,12-1-14,16 1-45,12-3-45</inkml:trace>
  <inkml:trace contextRef="#ctx0" brushRef="#br0" timeOffset="95104.0886">17492 7455 177,'25'3'61,"-5"5"1,-5 1-26,-2 3-16,-3 3-14,3-2-44,-5 2-82</inkml:trace>
  <inkml:trace contextRef="#ctx0" brushRef="#br0" timeOffset="95224.6937">17631 7729 125,'3'25'77,"-7"-5"5,0-6-27,2-5-28,1 1-19,4-5-40,-3-5-67</inkml:trace>
  <inkml:trace contextRef="#ctx0" brushRef="#br0" timeOffset="96150.8414">18052 7732 51,'30'-43'29,"-2"5"1,-5 6 6,-4 10 1,-6 10-7,-10 12-6,-6 12-5,-12 19-8,-8 10-4,-7 11-4,0 4-2,1-5 0,1-7-1,7-12 0,6-19 1,11-28 0,12-37-2,16-29-2,14-38 0,12-44 1,4-24 1,-3-5 1,-17 11 0,-15 21 0,-27 29 1,-26 34 1,-24 42 7,-18 45 15,-14 39 1,-3 33 3,0 33-9,19 22-10,16 7-4,30-1-4,33-9-3,26-12-13,25-19-51,25-17-49</inkml:trace>
  <inkml:trace contextRef="#ctx0" brushRef="#br0" timeOffset="97023.1121">18506 7443 57,'-10'-19'18,"2"-5"6,4-1 3,8 2 4,4 3 1,2 4-3,3 11-2,-4 12 7,2 15-8,-4 9-12,-12 15-6,-2 5-4,-7 9-2,-5 2-1,-3 5-2,-2-3-1,-1-4 2,4-12-1,4-7 0,5-9-1,2-14 3,5-7-1,10-7 0,7-10 1,2-4 0,5-5-2,4-2 0,0 0 2,0-3-1,2 3-1,2-2 2,-1-5-2,6-2 2,2-5-2,3-4-5,4-9-13,-2-5-11,1-10-6,-4-3-4,-6-4 5,-9 5 14,-11 6 11,-14 12 6,-13 16 5,-7 15 14,-7 19 9,5 7 6,4 17-5,9 10-4,9 7-7,12 8-6,9 5-4,2 4-2,-2 8-1,-6 5 1,-8 2-1,-13 2-1,-3-2-1,-5-5 0,-2-8-3,2-9-4,0-18-34,3-21-35</inkml:trace>
  <inkml:trace contextRef="#ctx0" brushRef="#br0" timeOffset="97176.672">19030 7100 172,'49'-67'76,"-3"13"-19,1 11-28,-2 14-16,3 9-11,4 12-67</inkml:trace>
  <inkml:trace contextRef="#ctx0" brushRef="#br0" timeOffset="97727.6844">20759 7325 101,'-1'20'46,"8"-1"-4,8-4-8,6-5-1,5-9-8,3-14-9,0-12-7,-6-12-5,-11-13-3,-18-8-1,-26 8-1,-21 18 0,-25 29 1,-20 27 3,-17 32 17,-10 27 37,6 22 8,17 20-7,26 11-20,38 1-13,42-10-4,38-13-9,34-19-5,28-26-8,29-26-26,22-27-56,11-29-87</inkml:trace>
  <inkml:trace contextRef="#ctx0" brushRef="#br0" timeOffset="98143.9731">21591 7008 43,'-13'-49'34,"-21"25"13,-13 29 18,-14 33 15,-10 34 9,-7 31 9,2 25-13,9 23-19,21 14-25,21 5-16,25-9-12,22-16-7,21-18-6,18-24-7,17-24-50,10-31-63,22-28-59</inkml:trace>
  <inkml:trace contextRef="#ctx0" brushRef="#br0" timeOffset="98999.7921">21943 7592 40,'0'0'21,"0"0"-7,0 0 0,0 0 6,3 4 3,1-6 1,-4 2 4,4-2 4,-1-1-3,1-8-9,1-5-8,2-5-4,-2-8-3,0-5-2,-5-12-2,-5-7 2,-9-3 5,-13 0 3,-14 7 4,-12 9 23,0 6 7,4 10-15,14 4-16,9 15-7,21 10-3,21 15-1,22 5-2,15 9-1,12 7 0,5 2-3,-1 0 2,-4-2-1,-9-6 1,-10-5 0,-12-3 1,-13 4 1,-19 3 0,-16 10 3,-16 10 3,-17 13 6,-8 13-4,-7 7-5,3 1-4,6-2-6,10-8-46,7-9-73</inkml:trace>
  <inkml:trace contextRef="#ctx0" brushRef="#br0" timeOffset="99168.559">21841 7827 186,'21'-23'81,"9"9"-11,6 5-29,11 0-20,8 6-9,7 11-19,2 1-71,0 4-62</inkml:trace>
  <inkml:trace contextRef="#ctx0" brushRef="#br0" timeOffset="99399.7214">22526 8153 110,'14'-3'72,"7"6"9,-2 3-16,-3 12-3,-10 13-14,-13 17-20,-19 14-15,-20 20-10,-22 19-31,-22 13-72</inkml:trace>
  <inkml:trace contextRef="#ctx0" brushRef="#br0" timeOffset="100063.6959">23169 7403 89,'22'-29'49,"-7"4"11,-4 10 6,-11 15-24,-15 20-12,-18 22-13,-15 17-7,-10 16-4,-7 8-3,7-2-2,12-3-1,14-8 0,21-15 1,21-12 1,23-15 0,20-13-1,15-8 0,19-8-1,11-5-4,8 2-17,-4 8-31,-11-4-24,-21-1-11</inkml:trace>
  <inkml:trace contextRef="#ctx0" brushRef="#br0" timeOffset="100255.9491">23386 7521 103,'-18'1'49,"2"18"11,1 22-6,1 23-12,-1 19-11,-1 17-15,1 6-9,1 2-7,1-3-19,1-7-47,1-15-33</inkml:trace>
  <inkml:trace contextRef="#ctx0" brushRef="#br0" timeOffset="100559.7281">23902 6928 82,'51'-50'59,"12"24"29,12 29-6,5 32-11,1 37-4,-14 35-10,-25 35-10,-36 42-13,-40 24-14,-35 17-11,-34 8-5,-27-3-9,-11-15-33,1-17-80,8-28-82</inkml:trace>
  <inkml:trace contextRef="#ctx0" brushRef="#br0" timeOffset="113255.7373">3292 10662 33,'0'-26'27,"0"1"2,0 2 10,-1 4 3,1 6-6,0 8-8,1 10 6,2 19 0,0 24-12,3 13-11,-3 17-5,2 8-4,4 4-3,1 0-8,2-1-42,-2-11-34</inkml:trace>
  <inkml:trace contextRef="#ctx0" brushRef="#br0" timeOffset="113591.6494">3304 10749 31,'-6'-46'26,"12"0"-3,6-4 7,10 4 5,7 9-3,7 6-6,7 14-5,0 13-4,5 25-4,-8 15-4,-8 15-4,-9 16-2,-15 6-1,-13 5-1,-12 1-1,-10-2-1,-4-9-1,-9-5 0,6-15-1,-4-13-31,3-18-22,6-12-17</inkml:trace>
  <inkml:trace contextRef="#ctx0" brushRef="#br0" timeOffset="114103.9407">3846 10844 61,'0'-10'33,"0"4"-6,0 6 10,6 18 8,-1 14-10,0 9-17,0 9-8,0 5-6,-1 1-5,1-1-1,1-7-39,-10-11-32</inkml:trace>
  <inkml:trace contextRef="#ctx0" brushRef="#br0" timeOffset="114240.7524">3902 10634 109,'3'-46'31,"2"12"-16,1 13-8,0 12-6,4 16-19</inkml:trace>
  <inkml:trace contextRef="#ctx0" brushRef="#br0" timeOffset="114631.6484">4123 10919 74,'4'-5'30,"1"8"5,3 6 3,4 11-4,5 10-9,3 8-12,2 9-7,5-1-2,-5 0-2,-1-5-1,-1-6-1,-3-9 0,-5-14 2,1-18-1,-2-12-1,-2-17 0,-2-13 0,2-4 0,-4 0-1,3 6-1,-1 7-14,1 8-8,4 10-10,-2 11-14,2 8-20</inkml:trace>
  <inkml:trace contextRef="#ctx0" brushRef="#br0" timeOffset="114848.2262">4591 10926 87,'3'9'45,"5"8"7,2 6 1,6 8-13,0 10-14,0 2-13,-2 6-8,-5 2-7,-3-1-23,-8-6-43,-4-22-39</inkml:trace>
  <inkml:trace contextRef="#ctx0" brushRef="#br0" timeOffset="114968.7694">4696 10624 135,'9'-52'39,"1"17"-21,-2 17-11,5 16-11,2 11-65</inkml:trace>
  <inkml:trace contextRef="#ctx0" brushRef="#br0" timeOffset="115478.8171">5082 11061 24,'5'0'22,"2"-2"-7,2-1-1,-1-3-3,1 3-3,-1-7-3,0-6-3,-3-6-1,-11-2 0,-4-5-1,-12 0 0,-10 9 0,-10 8 13,0 2 15,3 8 1,9 6-12,16 6 5,16 10 0,17 3-5,11 7-8,10 6-3,1 5-4,-6 7-2,-8-2-1,-11 6 1,-10-2 0,-15-7 0,-9-5 0,-8-12-1,-4-9-1,-3-10-10,6-7-8,1-9-13,12-6-11,9-7-5</inkml:trace>
  <inkml:trace contextRef="#ctx0" brushRef="#br0" timeOffset="116127.1502">5347 11037 71,'-6'-7'28,"-3"9"1,-1 3-4,2 5 4,-1 12 3,0 10 5,3 7 0,2 7-7,2 4-11,10 0-8,-3-6-6,5-2-1,5-9-3,0-13-1,2-13 0,2-14-11,2-21-13,2-14-2,-4-10 0,-2-8 12,-8-5 6,-8 6 6,-7 9 6,-10 11 10,-7 14 10,-2 12-5,-4 17-5,4 5-7,5 10-4,8 4-2,6 3-6,12 6-24,2-6-29,9-4-7,7-14 11,3-9 5,8-8 21,5-7 27,3-4 26,-2 2 2,0 2 6,3 4-2,2 7-3,-2 8-7,0 11-2,-3 13-2,-6 11-7,-9 9-4,-6 8-3,-13 7-1,-13-2-1,-4-5 0,-3-15 0,-6-18 2,2-18 1,2-28 4,6-27 4,7-14-6,13-11-3,11-7-1,12-1-8,10 4-32,6 7-58</inkml:trace>
  <inkml:trace contextRef="#ctx0" brushRef="#br0" timeOffset="116751.0334">6589 10009 78,'11'-20'19,"7"16"1,18 23 8,11 20 8,13 31 4,11 24 6,4 29-18,-2 23-12,-6 12-5,-11 18 1,-23 13 4,-24 4-3,-22-3-4,-22-10-5,-13-8 0,-14-12-3,-3-19-2,-1-23-3,5-33-22,8-30-51,5-36-40</inkml:trace>
  <inkml:trace contextRef="#ctx0" brushRef="#br0" timeOffset="117551.3631">6839 10268 45,'0'-6'23,"5"-3"-3,0 0 1,9-3 2,5-1-5,6-1-3,3 2-3,4 0 1,8 6-3,3 4-2,10 8-3,10 0-2,12 3-1,8 4 0,10-1-2,8 1 2,13-6 3,15 2 0,14-1 1,12-4-1,7 1-1,4 2-2,13-1 0,11-3-1,5-3 0,1-5 0,9-3-1,9-2 0,0 0 0,-2-3 0,4 2 0,0 2 0,2-1 0,-5 1 1,-2-2-1,3 1 0,-2-4 0,-7 4 0,-12 2 1,-7 0-1,-6 3 0,-5-2 0,-16 7 4,-7 0 2,-11 2-1,-10-4-1,-7 0-2,-2-1-1,-3-5 1,-5 4-2,-6-2-1,-10-1 2,-12 0 0,-10 3-1,-14 0-1,-13-2 0,-11 6 1,-10 0 1,-11 0-1,-5-3 0,-4 6 0,-8-3-1,4 0-1,-4 0-1,0 4-4,-4 4-32,0 1-25</inkml:trace>
  <inkml:trace contextRef="#ctx0" brushRef="#br0" timeOffset="120119.43">8153 11093 46,'0'0'19,"-4"6"5,-2 13 4,1 14-3,-1 17-4,0 17-7,5 16-4,1 8-5,1-1-3,3 1-3,-2-9-19,-8-9-28</inkml:trace>
  <inkml:trace contextRef="#ctx0" brushRef="#br0" timeOffset="120407.6385">8066 11318 43,'3'-61'20,"3"4"2,15 7 1,11 10 6,12 15 0,8 13-3,3 17-6,-1 16-7,-5 15-2,-12 19-6,-10 13-2,-17 12-1,-15 7-2,-12 2 0,-11-5-1,-12-6-1,-8-8-1,2-15-33,-1-13-16,9-19-17</inkml:trace>
  <inkml:trace contextRef="#ctx0" brushRef="#br0" timeOffset="120838.7734">8690 11491 36,'13'-11'25,"-9"2"1,-4 9 2,-12-3 7,-4 10 3,-4 7 1,-4 14-1,1 6-9,-1 11-8,2 2-9,6-1-5,6-5-5,5-6-2,12-7-1,-3-10-2,8-15-20,5-14-11,0-14-4,5-11 3,-1-16 11,2-3 12,-5 0 7,-3 7 5,-3 10 18,-4 15 5,-4 15 4,-4 18 6,-4 17 1,0 13-10,4 6-12,0 5-4,0 2-5,0 1-5,2-8-1,0-6-8,1-10-31,-3-13-26,0-17-14</inkml:trace>
  <inkml:trace contextRef="#ctx0" brushRef="#br0" timeOffset="121063.6361">8894 11194 65,'15'-54'29,"-5"7"7,-5 13 1,-1 12-10,3 18 4,-2 18-1,-2 17-6,3 18 2,-4 18-10,5 20-8,-7 13-3,-7 6-4,2-1-2,2-8-3,-4-10-22,-1-12-36,1-17-25</inkml:trace>
  <inkml:trace contextRef="#ctx0" brushRef="#br0" timeOffset="121559.2017">8851 11605 89,'14'-39'41,"14"-1"-6,14 5-15,6 5-10,9 11-5,-1 7-3,0 11-2,-2 8-1,-10 3 0,-7 5 0,-10-1 0,-8-4 2,-8 2 1,-11-1-1,-9-2 5,-9 0 15,-8 7 14,-4-3 7,-4 10 2,-3 7-2,-1 9-8,4 1-11,5 3-12,7 0-5,11-8-5,4-3-2,15-12-9,9-11-26,7-16-16,7-12-9,-1-16 2,1-8 20,-3-8 20,-1-2 10,-6 2 8,-5 9 25,-4 12 22,-4 11-3,-8 19 4,-5 17-3,-3 16-14,-2 16-12,-3 6-9,3 2-7,7 3-6,6 1-38,5-6-61,4-11-43</inkml:trace>
  <inkml:trace contextRef="#ctx0" brushRef="#br0" timeOffset="122095.5507">9630 11475 39,'1'-16'22,"-4"0"3,1 2 2,1 6 7,-2 1-2,3 7-3,0 11 18,-1 7 0,-2 14-3,-4 14-12,3 10-14,0 2-9,2 5-5,4-6-3,-1-4-6,4-6-21,0-12-14,2-9 8,3-16 12,6-14 10,-1-9 6,5-7 2,2-6 3,-1 2 0,-1 2 1,-1 6 0,0 8 2,-2 5-1,-1 10-1,-2 2-2,-2 4 1,-3 1-1,-2-3-1,1-4 1,-1-11 2,0-9-1,5-13-2,2-17-1,1-10 0,4-6-10,0 7-11,0 6-4,-1 12-5,-3 13-5,-3 15-6</inkml:trace>
  <inkml:trace contextRef="#ctx0" brushRef="#br0" timeOffset="122863.6857">10311 11530 32,'3'-12'28,"-1"-2"-4,-7 3 1,-9 7 5,-9 15 14,-5 12 7,-7 14-2,0 15-10,-1 8-10,12 2-10,8-3-9,7-5-4,11-5-1,6-12-4,4-8-3,6-18 0,4-14-10,5-13-18,1-17-11,2-19-1,-3-14 8,-2-9 13,-5 2 11,-12 7 7,-10 17 4,-8 14 12,-11 17 9,-5 14 1,5 8-3,4 11-9,10 4-4,12 3-3,14-5-2,16-4-2,6-4 0,8-2-3,2-3 2,-3 4 0,0 3 1,-6 6 1,-2 5 0,-7 7 0,-5 8 1,-8 9-2,-10 2 1,-14-1-1,-4-4 1,-7-6-1,0-10 0,-2-16 0,2-18 1,9-22-1,7-21 0,10-14 0,9-11 0,9 0-1,12 0-6,10 10-49,5 4-56</inkml:trace>
  <inkml:trace contextRef="#ctx0" brushRef="#br0" timeOffset="123783.7329">11158 11502 34,'4'-27'22,"-8"9"-3,-6 14 0,-10 18 6,-8 19 5,-6 20 5,-5 20-6,-6 11-7,1 3-6,7-3-6,10-11-5,8-16-2,4-14 1,13-22 1,16-25-4,12-24-1,11-31 0,11-35-3,8-40 0,5-30-3,7-21 2,-2-4 3,-2 10 1,-10 18 0,-10 32 2,-13 25 3,-14 36 6,-13 44 5,-16 39 9,-14 47 4,-10 38 0,-6 30 2,6 25-4,9 12-12,21-5-7,22-15-6,22-17-21,19-29-44,19-30-53</inkml:trace>
  <inkml:trace contextRef="#ctx0" brushRef="#br0" timeOffset="124775.6316">12447 11388 44,'-9'-41'20,"-7"9"6,-8 10 4,-4 18 4,-4 21 4,-3 24-1,3 22 0,6 12-10,8 12-12,7-2-7,7-5-3,9-9-3,4-7-1,6-18-1,3-14-1,9-18 0,0-18-2,10-21-13,0-20-2,-2-20 3,-2-21 4,-11-16 5,-10-1 3,-20 4 2,-7 14 2,-10 20 0,-7 23 1,-7 25-2,1 24 0,7 18-1,11 21 0,14 14-1,12 8-38,16 5-36</inkml:trace>
  <inkml:trace contextRef="#ctx0" brushRef="#br0" timeOffset="125383.4264">13145 11372 37,'-7'-40'24,"-7"5"6,-7 9 6,-5 15 11,-10 16 3,-7 22 1,3 23-6,3 18-11,9 11-14,12 4-10,15 0-4,15-6-4,12-9-2,8-17-1,6-12-1,1-18-15,1-14-8,-4-24 1,-5-18 4,-6-19 8,-8-19 6,-8-16 3,-9-8 2,-11 7 1,-10 15 1,-8 19 0,-10 22 1,-3 25 0,4 23-1,7 18 0,15 14-1,17 9-2,16 6-14,11 2-55</inkml:trace>
  <inkml:trace contextRef="#ctx0" brushRef="#br0" timeOffset="125719.7424">13691 11364 73,'-2'-28'39,"-7"15"6,-9 28 4,-8 28 1,0 22-3,0 18-12,10 0-14,16-1-9,18-12-5,14-15-4,17-19 0,11-23-2,3-23-4,2-23-7,-6-21-6,-7-23 0,-15-19 8,-10-8 3,-19 8 3,-12 19 1,-16 23 0,-10 23 0,-10 26-2,-1 22-37,-5 19-47</inkml:trace>
  <inkml:trace contextRef="#ctx0" brushRef="#br0" timeOffset="240031.6784">2360 14234 50,'-6'4'25,"6"-4"-1,-4 1-8,3-8-7,4-9 2,2-9 0,1-7-4,2-5-1,0-1 2,2 2-1,-2 9 0,0 6 2,-3 7 3,-1 7 4,1 14 2,-3 15-1,-2 15-4,-2 14-7,2 10-3,0 5-1,0 3-2,0 0-1,0-5-2,2-4-10,-2-7-36,0-10-21</inkml:trace>
  <inkml:trace contextRef="#ctx0" brushRef="#br0" timeOffset="240479.8971">2632 14515 43,'-1'-6'34,"1"-1"6,0 5-3,0 2-7,0 0-4,0 0-7,-3 2-8,-3 8-4,3 1-4,-4 0-1,-1 0-2,-4 1 0,2-8-2,1-4-27,6-8-43</inkml:trace>
  <inkml:trace contextRef="#ctx0" brushRef="#br0" timeOffset="250639.551">3525 14076 33,'-6'-14'18,"1"2"-2,2 4-2,-3-1 1,0 6 1,6 3 0,-5 6-1,-1 0 5,-2 9 0,-1 8-2,1 11-3,-2 13 1,3 6-3,0 3-5,1 4-3,3 1-3,6-5 1,1-6-2,5-6 0,1-10-1,1-7-1,4-7 0,4-12 1,-3-14-1,4-9-1,-3-10-6,-6-4-2,-5-7 2,-8 4 4,-3 8 2,-5 7 0,-3 8 0,-2 6 0,3 8-10,3 0-21,1 2-13,13 0-19</inkml:trace>
  <inkml:trace contextRef="#ctx0" brushRef="#br0" timeOffset="251159.6166">3773 14206 32,'-3'-17'20,"-3"1"-1,12 0 2,-2 1 0,3 6-4,7 5 6,2 8 2,2 10-3,2 15-9,-2 7-6,-2 10-2,-4 8-3,-2-1-1,-7 2 0,-3-1-2,-3-3 1,-4-8-1,0-11 1,-3-14 1,2-10 0,-1-18-1,1-22 0,2-11-1,2-10 1,10-7 0,4-3 0,6 2-1,4 7-13,2 8-17,1 8-16,-1 14-19</inkml:trace>
  <inkml:trace contextRef="#ctx0" brushRef="#br0" timeOffset="251494.6903">4082 14338 32,'6'-15'19,"-1"-7"0,6-1 2,3 3-1,5 8-2,-4 9 6,0 10 5,-2 13 3,-2 14-4,-4 6-10,-4 9-8,-10 12-5,4-3-4,-2 0 0,-1-4-3,-2-10-2,3-8-31,1-13-24,-1-16-20</inkml:trace>
  <inkml:trace contextRef="#ctx0" brushRef="#br0" timeOffset="251983.1703">4039 13982 31,'-8'-15'26,"-2"3"-1,-1 7 5,2 14 3,-1 4 3,7 10-3,3-4-9,6-1-6,5-4-3,5-8 3,6-13-7,1-13-5,5-10-4,1-11-5,0-9-21,-1-8-32,-5-2-17</inkml:trace>
  <inkml:trace contextRef="#ctx0" brushRef="#br0" timeOffset="252559.0693">4460 14559 46,'-9'18'18,"3"3"-1,0-3 2,2 0 0,12-2 2,-4-8 0,11-2 3,4-12-9,5-8-7,5-10-3,-1-7-3,1-3-2,-5-9-1,-8-3 0,-9 2-2,-13 1 1,-9 2 0,-13 13 0,-5 7 3,-3 10 0,2 2 2,5 4 4,7 1-3,9-1-3,8-2 1,10 2 0,18-8-4,13-5-6,13-5-22,5-1-24</inkml:trace>
  <inkml:trace contextRef="#ctx0" brushRef="#br0" timeOffset="253191.3763">4925 14238 25,'7'-4'21,"-7"4"-3,4 4 3,1-1 6,-2 7 0,4 9-3,-8 10-9,-3 5-7,0 9-3,-2 1-2,-5 4-1,0 1-3,-1-5 2,1-4-2,6-8 1,-1-6 0,3-6 0,6-8 1,3-5-2,1-10 2,6-1-1,3-10 0,3-4-1,2-8-5,4-6-12,0-10-4,-1-3-7,-3-6 3,-3-4 8,-6 4 9,-5 4 9,-3 7 6,-8 9 4,0 8 5,-4 9 1,1 7-5,1 12-4,4 4 0,6 8-1,5 8-2,4 2 1,-1 5 0,1 0 3,-3 2 1,1 2-3,-1-2-4,-1 0 0,0 1-2,0 3-1,-1-2-1,-4 1-11,0-4-18,-8-1-12</inkml:trace>
  <inkml:trace contextRef="#ctx0" brushRef="#br0" timeOffset="253408.5277">5173 14070 117,'0'-28'51,"0"0"-6,7 7-16,1 0-14,9 8-9,7 0-4,6 6-16,-1 2-40,1 10-39</inkml:trace>
  <inkml:trace contextRef="#ctx0" brushRef="#br0" timeOffset="254103.4588">5560 14529 59,'-1'-25'34,"-2"1"5,2 4-4,1 4-7,0 6-8,0 10-3,-6 12-5,1 8-6,-5 11-3,-2 5-3,-3 1-1,-1-7 0,4-6 0,-1-10-1,4-7-2,4-22 1,2-8 2,10-14 1,0-4 0,5-1 1,-2 6 0,1 5 1,-1 6-1,-1 9 1,4 11 3,1 10 2,3 7-2,1 12-2,-1 8-1,2 6 1,-2 3-2,-2 1-1,0-6 1,-2-2-2,-3-8 0,1-6 2,-1-9-1,1-11 0,1-13-1,-1-17-6,-4-14-15,-3-15-8,-12-12-3,-8-3 12,-9 5 12,-13 14 12,-9 18 30,-4 13 28,2 14 22,6 7 4,12 1-24,8 6-1,18 2 4,15-1-16,14 1-23,16-8-12,12-9-16,13-6-59,9-15-73,9-11-62</inkml:trace>
  <inkml:trace contextRef="#ctx0" brushRef="#br0" timeOffset="255223.3079">2357 15740 46,'-11'-27'16,"9"-3"2,7-2 5,9-7 8,12 3 0,3 0-10,5 9-9,-3 7-4,-4 11 1,-7 16-3,-13 21-2,-14 12-3,-13 21 1,-13 16-2,-7 6 0,0 3 0,5-8 4,9-10 0,12-12 1,15-14 6,12-18 0,14-13-5,9-16-3,8-7-3,8-10-3,5-4-23,-4-3-46</inkml:trace>
  <inkml:trace contextRef="#ctx0" brushRef="#br0" timeOffset="255488.3227">2911 15963 87,'1'-9'48,"-2"1"-2,1 8 6,-6 6 4,1 1-16,-4 2-15,7 1-10,-4-1-8,1-3-7,1-4-12,3-6-66,3-7-56</inkml:trace>
  <inkml:trace contextRef="#ctx0" brushRef="#br0" timeOffset="257967.4564">3491 15944 18,'3'-12'20,"0"0"-8,-1 0-1,0 1 0,-2 2-3,0 5-1,0-1 0,0 5-1,1-4 1,-1 4 1,0-3-3,0 3-1,0 0-2,0 0-1,0 0-2,0 0 2,0 0 0,5 3-1,-5-3 1,-5-6-1,2 3 0,3-2 0,0-1 0,0 6 1,2-5-1,-1 0 1,2-2 0,-3 7 1,2-2-1,-2 2 0,0 0 0,7 2 1,-4 5 0,-3 3-1,-2 7 0,-1 4-1,-2 0 0,3 5 0,-2-4 0,0 2 0,-2-5 0,1-1 0,1-3 0,-1 0 0,-1-2 0,2-4 0,0 1 0,0-3 1,1-1-1,-1-2 1,4-4 1,0 0 2,0 0-1,0 0-1,0 0 0,0 0 0,0 0 0,0 0-1,0 0 0,-2 2 0,2-2 0,0 0-2,0 0 4,-2 4-2,2-4 0,0 0 0,0 0 1,0 0 1,0 0 2,0 0-3,0 0 1,0-4-3,0-6 0,2 1 0,4-4 0,0-4 1,-4-7-1,5-2 0,2-5 0,0-1 0,3-2 0,-2 1 0,-4 3 0,-1 3 0,-10 4-1,-1 3 0,-6 6 0,-1 5 0,-6 1 1,4 5 0,2 0 0,4-2 0,4-3 1,10-1-1,6-3 1,7-1-1,9 2 0,4 2 2,4 4 0,3 8-1,-3 2 1,-2 11 0,-2 3-2,-5 8 1,0 7 0,-5 9 0,-9 13-1,-5 9 0,-10 3-1,-2 3-2,-4-10 1,4-8-8,1-15-24,5-19-15</inkml:trace>
  <inkml:trace contextRef="#ctx0" brushRef="#br0" timeOffset="258334.8713">3932 15948 46,'-1'-28'18,"-5"4"-2,-2 5 2,1 3 2,2 8-4,-1 14-4,-1 9 5,-2 11-1,2 14 1,-1 9-2,2 0-3,1-2-6,10-6-2,5-9-2,2-13-1,6-11 0,5-16-3,0-12 0,2-18-1,-4-15-15,-7-13-1,-11-6 8,-8 3 6,-10 9 2,-6 17 2,-6 17 0,-11 20 2,1 26 1,1 18 0,8 16-1,8 4-2,17 2 0,11-2-19,10-7-31</inkml:trace>
  <inkml:trace contextRef="#ctx0" brushRef="#br0" timeOffset="258719.4243">4260 15756 50,'21'-29'26,"-6"10"-3,-3 9 5,-2 16-1,-4 6-8,-12 16-9,2 8-5,-7 9-3,-4 5-2,-5-2-1,1-5 1,-2-9 0,4-15-1,4-11-1,1-27 1,6-13 1,4-10 0,10-11 1,7 3 1,5 1 5,5 11 7,-1 10 1,4 20 5,-8 16-4,-1 20-7,-6 18-4,-1 14-3,-7 10-2,3 5-2,1 2-17,1-7-23,1-6-29</inkml:trace>
  <inkml:trace contextRef="#ctx0" brushRef="#br0" timeOffset="259103.0763">4642 16172 33,'-8'-6'18,"3"2"-4,4 0 1,7-1 5,4 2 4,9-3-1,1 2-9,5-6-6,0-4-3,-2-4-2,-4-7-5,-5-7 0,-10-7-23,-10-1-8,-11-2 11,-11 3 12,-12 8 13,-2 6 16,0 8 15,8 6 2,7 0-15,15 1-3,14 4-4,17-6-5,13 0-5,12 2-6,8 1-22,3 2-38</inkml:trace>
  <inkml:trace contextRef="#ctx0" brushRef="#br0" timeOffset="259790.7636">4999 15724 66,'3'-15'34,"7"1"-3,-2 5-7,5 6-1,-4 15-5,-2 10-7,-3 17-5,-11 7-2,-6 9-3,-5 4 1,-4 3-3,1-3 1,-1-8-1,4-6 0,3-8 0,6-6 1,0-9-1,6-5 2,-2-12 0,10-3-1,0-5 1,4-6 0,3-3-1,3-3 0,1-2 0,3 0 0,-3 1 1,1 2-2,-2-2 0,1 0 1,-3 0 0,3 0 2,1-3-3,-1 2 0,0-2 0,3-6 0,0 3-7,0-2-6,-2-5-6,-2-5-6,-4 2 1,-3 2 10,-5 0 7,-6 6 5,-5 5 2,-7 7 4,0 8 5,2 8 3,2 10-1,3 6-1,5 6 1,6 6 1,8 1-1,4 6-1,1 1-3,-2 5-3,2-1-2,-8 1-2,-1-3 0,0-4-2,-5-9-33,-4-12-34</inkml:trace>
  <inkml:trace contextRef="#ctx0" brushRef="#br0" timeOffset="259944.4911">5307 15576 128,'22'-42'39,"-5"9"-18,5 5-11,3 8-7,0 8-24,-1 12-56</inkml:trace>
  <inkml:trace contextRef="#ctx0" brushRef="#br0" timeOffset="260567.3379">5649 15927 65,'4'-19'39,"-4"2"2,0 3-5,-2 6-9,2 8-11,-6 17-6,-1 9-4,-4 8-3,-1 6-3,1 1 0,-2-5-1,2-3-1,4-10 2,0-11-3,1-13 0,2-17 2,10-14 0,-2-14 0,5-8 2,3-3 0,5 1 0,1 8 0,0 9 1,-2 11 3,1 14 6,-5 12 3,-1 16 0,-2 8-2,3 10-2,0 7-3,-2 2-3,2 3-2,-2-2-1,1-10 0,0-3-1,0-7-1,-1-9 0,6-9 0,-2-13-3,0-8-12,0-10-5,1-9 0,-6-8-1,-5-7 5,-10-2 7,-9 0 5,-15 14 4,-10 14 11,-8 15 33,-3 10 24,4 3 11,12 4-9,15-3 11,20-4-11,20-8-30,22-14-20,15-11-30,14-4-89,7-4-87</inkml:trace>
  <inkml:trace contextRef="#ctx0" brushRef="#br0" timeOffset="261702.8894">6699 15925 47,'-8'7'14,"0"1"-3,1 0-4,3-2 6,4-6 6,13-4 3,14-21 0,15-21 0,19-21 5,27-16-2,21-15-5,20-10-7,7-7-7,-2-2-2,-3-4-2,-10 11-1,-17 11 0,-15 15 0,-18 19 7,-23 13 5,-14 15-5,-18 18-4,-13 13-3,-16 12 0,-5 10-3,-10 5 0,-2 3-1,-7 3 1,-1-4-7,0-6 4,3-3 3,10-5 1,2-2 0,10-5 0,8-5 0,10-5 1,6-5 1,7-1 0,9-3 2,5 5-1,2 5-1,1 9 0,-7 6 1,-4 13-2,-12 16-2,-12 23-2,-12 13-33,-12 11-47</inkml:trace>
  <inkml:trace contextRef="#ctx0" brushRef="#br0" timeOffset="262407.2566">8433 14936 36,'-9'9'18,"-1"-6"-7,4-15-2,6-13-1,9-14 0,5-9 4,7-10 4,9 0 6,2 0 6,0 8 0,-1 11-7,-5 16-1,-5 18 6,-7 25-9,-9 19-9,-5 19-4,-4 19-4,-2 14-8,1 4-51,1-6-17</inkml:trace>
  <inkml:trace contextRef="#ctx0" brushRef="#br0" timeOffset="262759.0605">8765 14974 61,'-2'1'17,"2"-1"10,4-6 4,4-4-10,7-8-9,4-7-5,2-7-5,1-6-1,-4-3-1,-5-2-1,-8-6 0,-11 2 0,-11 9 0,-3 4 1,-1 8 1,2 5 1,7 3-1,9 3 0,9 1 0,9 1-2,11 6 2,7 9-3,0 6 0,0 8-25,-3 10-30</inkml:trace>
  <inkml:trace contextRef="#ctx0" brushRef="#br0" timeOffset="263495.4881">8994 15008 42,'-5'-14'12,"-1"-11"-1,4-11-3,6-5-2,5-5-2,4-2-1,5 4 1,2 3 1,2 5 3,5 9 2,0 7-1,-1 6-1,3 6-3,-1 8-1,-4 8-2,-1 9-1,-8 4-1,-11 7 0,-7 5-1,-3 3 0,-5-4 1,-1 0 0,1-6-2,2-6-5,7-8 3,4-6 2,8-8 1,5-3 1,4-6 0,7-4 0,3 3 1,2 2 1,-2 4 1,-5 9 4,-2 2 1,-3 10 2,-9 12-1,-4 6-3,-1 5-3,-7 3-2,2-1 1,0-9-3,2-5 1,1-10 0,-3-16 1,10-14-1,-4-20-2,0-20-8,-2-19-13,-2-23-1,-6-15 7,-4 0 9,-9 11 7,-5 17 13,-3 28 12,-3 23 3,5 32 4,8 21 1,8 15-1,13 3 1,10 0 2,17-9-5,2-8-7,6-13-10,4-14-7,-4-14-2,1-15-2,-1-14-6,-7-17-25,-6-21-24,-5-7-12,-4 3 9,-4 17 8,-10 18-12</inkml:trace>
  <inkml:trace contextRef="#ctx0" brushRef="#br0" timeOffset="270783.3574">6794 16015 26,'-9'-20'15,"-3"1"-5,1 0-2,1 2-2,4 0 8,-3 2-3,4 4 1,-2 5 1,5 2 2,-1-2-4,3 6-5,-6 5-3,12 3 8,6 6 3,8 10 2,13 5-3,15 5-3,17 0-4,17 0-2,15 3-2,4 1 0,1 3-1,-2 0-1,-7 3 2,-7 0-1,-6-3 0,-7-3-2,-3-5 1,-4-3 1,-5-3 0,-3-2-1,-4-2 0,-2-5-1,-10-2 1,-5-2-1,-6-3 1,-5-4 0,-5 0 0,-4-6 0,-5 3 1,-3 0-1,-3-6 0,-1 2 1,-1 6 0,-4-6-2,2-2 1,-2 2-1,5 0 0,0-4 1,-4-2 0,-4-2-1,-7-8 1,-6-5-1,-5-5 0,0 2 1,3 2 1,5 2-1,6-2 0,14 4 1,8 2-1,4 9-1,2 12 1,0 7 0,-4 12 0,-6 10-1,-5 12 0,-4 7 0,-5 5-17,-7-2-28,2-4-19</inkml:trace>
  <inkml:trace contextRef="#ctx0" brushRef="#br0" timeOffset="271182.9352">8666 16637 40,'-7'21'16,"-1"1"-4,1 0-6,2-5-3,-1-6 0,6-11 3,2-11-3,4-12-2,2-14 0,1-13 0,2-10 2,4 1 10,2 0 12,3 3 9,1 10-1,0 9-11,0 15-3,0 20-6,-1 17-6,0 21-4,-1 15-2,-4 17-4,-1 14-20,-2 9-32,-3-6-6</inkml:trace>
  <inkml:trace contextRef="#ctx0" brushRef="#br0" timeOffset="271519.6856">9059 16673 46,'-7'-7'20,"7"7"1,0 0 3,12-4 2,6 1-5,4-8-6,6-1-6,-2-6-5,-4-1-3,-3-9-1,-12 0-1,-10-2-5,-10-1-8,-16 1 7,-13 3 3,-3 6 4,5 2 9,6 0 8,10 4-4,16-4 0,17 2-3,20 2-5,11 5-3,10 10-5,0 10-17,-5 9-33</inkml:trace>
  <inkml:trace contextRef="#ctx0" brushRef="#br0" timeOffset="272423.0006">9276 16675 48,'-7'3'17,"4"-8"-8,3-10-4,3-12-1,4-9-2,-3-10 1,7 1 2,9-3 7,4 1 2,4 8-1,4 5-2,0 10-3,1 12-2,-5 12-3,-2 10-2,-5 10 0,-8 11-1,-5 3-1,-3 7 1,-10-5-1,-5 0 1,1-8-1,0-8-5,5-5-5,1-7 5,3-8 4,3-10 0,8 0 2,5-2 0,6-3 0,3 3 0,2 1 1,4 6 0,-2 3 0,4 8 0,-6 6 0,-3 5 0,-2 8-1,-5 2 1,-4 3-1,-2-1 1,-2 0 0,-7-4-1,4-6-1,-9-6 2,2-4-1,-2-16 0,3-5 1,1 0-1,2-4 0,0-2 0,1 1 0,0 0 1,-2 2-1,-2 1 0,0 1 0,-1 0 0,-6 1 0,1-4 0,-1-4 0,1-6-1,-1-8 0,-2-11 1,-11-16 0,-3-4 0,-8-5 0,-4 0 0,-6 8 1,0 9 6,0 10 5,8 9 6,6 10-4,9 10-6,11 14-3,11 12 1,14 8 1,11 6 3,9 3-4,5-1-3,5-3-1,-5-3-1,-1-8 0,-8-6 1,-7-13-1,-3-10-1,-4-14 1,-8-16-2,-1-17 0,-6-13 1,-10 0-3,3 9 2,-3 12-1,0 15-1,1 14-16,-2 14-26,6 11-24</inkml:trace>
  <inkml:trace contextRef="#ctx0" brushRef="#br0" timeOffset="288647.183">10598 14422 59,'0'-14'25,"0"-1"4,0 7 0,0 5-6,2 6 12,1 16 1,-2 9-11,-1 14-12,3 9-5,1 5-7,3 8-2,-5 2-2,3 2-39,1-4-27,-3-11-14</inkml:trace>
  <inkml:trace contextRef="#ctx0" brushRef="#br0" timeOffset="288902.9158">10588 14541 50,'5'-46'22,"9"5"7,10 4-2,7 9-7,11 9-4,6 13-1,-2 12-6,-4 13-5,-12 12-2,-13 12 0,-21 6-2,-13 7 0,-9 2 0,-8 0 0,-6 1-1,3-5-1,1-6-13,7-10-21,7-10-11</inkml:trace>
  <inkml:trace contextRef="#ctx0" brushRef="#br0" timeOffset="289391.5669">11238 14604 31,'5'-12'18,"-2"-1"-3,0 4 1,-9 0-1,1 5 2,-4 0-5,-9 6 8,-4 4 6,-5 8-3,2 11-2,-1 5-9,4 4-5,7 6-4,2-1-2,8-3-1,1-7 0,9-7 0,4-9-2,5-13 0,3-13-15,3-9-1,0-13 2,1-5 8,1-2 4,-5 8 2,-1 1 2,-6 10 1,-2 9 6,-4 10 8,-1 8 3,-6 13-5,3 9-5,0 3-4,0 7-2,-2 3-2,2 2-2,0-4 0,0-4-15,2-8-24,1-14-14</inkml:trace>
  <inkml:trace contextRef="#ctx0" brushRef="#br0" timeOffset="289614.7686">11468 14204 51,'5'-43'30,"1"11"2,-5 15-9,-1 17 7,2 17 0,4 17-2,-2 12-2,2 15-5,3 13 0,-2 4-11,-4 6-5,-1 4-6,-7 1-10,2-2-58,-5-11-34</inkml:trace>
  <inkml:trace contextRef="#ctx0" brushRef="#br0" timeOffset="290167.3899">11373 14630 61,'17'-26'32,"6"1"3,9 4-14,3 4-10,6 8-5,2 3-4,-2 6-3,2 7 0,-8 3-8,-4 2-12,-5 3 2,-8-4 6,-3-3 6,-8 3 4,-7-11 2,0 0 2,-4 4 7,-6-4 5,-5 3 6,-4 1 16,-7 3 9,-4 8 5,2 6 0,-3 9-6,3 6-8,3 6-15,9-6-11,6-2-5,10-4-3,10-11-1,8-13-3,9-10-2,4-15-25,4-11-6,0-9 2,0-7 13,-3-3 9,-10 7 8,-5 6 4,-7 12 0,-2 10 8,-8 14 10,-11 14 3,-3 10 2,-3 12-10,3 10-5,2 5-8,2 9-3,5 4-6,16 0-79,5-2-25</inkml:trace>
  <inkml:trace contextRef="#ctx0" brushRef="#br0" timeOffset="291151.275">12044 14608 6,'0'0'13,"0"0"5,0 0-5,0 0-5,-2-6-2,2 0-1,2-3 2,-2 3 1,2 0-1,0-3 0,0 1 3,-1-1 1,3 1 3,-1 1-1,-3 7 1,7 7 14,-6 10-4,2 12-4,-3 10-10,0 9-5,4-2-2,0 5-1,-1-7-4,1-11 1,2-9 1,1-17 1,4-14-2,-1-17 1,5-6 0,0-5 0,-3 1 0,1 5 1,-2 9 0,-1 9-2,3 9 2,-1 10-2,4 12 1,-2 8 1,4 0-2,1-1 1,-2-3 0,4-8 0,-7-9 0,0-6 0,-3-11-1,-4-11 1,-1-11 0,-5-10-1,-1-8-5,3-1-6,3 5-5,0 9-8,0 6-8,7 19-4,2 6-15</inkml:trace>
  <inkml:trace contextRef="#ctx0" brushRef="#br0" timeOffset="291679.4147">12635 14620 59,'-7'-4'23,"-7"2"0,-2 4 6,-3 10 3,-3 5 1,0 14-6,6 8-7,4 6-9,5 0-4,3 4-4,8-7-2,7-8-1,-1-10 0,4-13-1,1-17 0,5-16-8,-4-15-14,-4-15-3,-2-10 6,-5-7 9,-12 2 6,-4 11 4,-8 9 1,0 15 0,-3 12 11,6 18-5,5 6-3,7 11-1,14 5-1,17 1-1,15 1 0,7-1-1,8-3 2,1-2-1,-5 4 0,-8-4 0,-10 7 1,-5-1 7,-12 8-4,-11 7-2,-3 3-2,-10 3 0,-4-3-1,-3-4 0,-2-8 1,0-18-1,2-18-1,3-16 2,6-18 0,8-11 1,7-3-1,11-3 0,5 2 0,8 5-22,1 7-26</inkml:trace>
  <inkml:trace contextRef="#ctx0" brushRef="#br0" timeOffset="292303.2456">13366 14583 33,'0'-17'22,"-4"2"-3,-6 5 1,-6 7-3,-6 12 8,-5 14 7,-4 9-3,-1 16-6,2 10-5,3 5-8,5 2-4,9-9-4,8-7 0,10-16 0,7-19-1,5-22-2,12-18-1,4-21-1,6-17-8,6-21-3,3-19 6,8-12 4,1-2 2,-8 5 1,-9 15 3,-16 23 1,-10 25 12,-20 28 10,-7 30 1,-11 27-5,-4 26-6,-1 19-7,4 12-4,10 7-5,9 2-11,20-5-68</inkml:trace>
  <inkml:trace contextRef="#ctx0" brushRef="#br0" timeOffset="293351.2969">14363 14647 52,'9'-17'30,"-3"3"6,-4 2-3,7 8-10,-9 4 0,-4 14-5,-1 6-8,-1 8-5,-2 6-3,-1 2-1,-3-3-1,1-4 0,2-7 0,-1-9-1,2-16 2,3-11-2,0-15 1,1-15 1,7-12-1,3-13 0,-1-11-1,-1-7 2,0-3-1,-2-5 1,-4 11-1,-3 9 0,-2 14 2,4 12 7,-4 15-3,-3 18-2,-4 19-3,-2 21 0,-6 18-2,-7 12 0,-4 10 0,-5 1 0,-4-5 0,-2-8 1,1-14-14,4-9-6,10-12-16,9-6-3,9-6-3</inkml:trace>
  <inkml:trace contextRef="#ctx0" brushRef="#br0" timeOffset="293919.3556">14776 14460 52,'-3'-18'20,"3"4"6,0 3-6,0 6-6,3 8 6,-3 10-5,-5 9-6,0 6-4,-4 9-2,-5 6-3,-6 8 1,-7-1-2,-4-1 1,-3-8 0,-1-11 0,2-11-1,5-8 1,7-15 0,8-7 0,9-12 0,9-1 2,4-6-1,9 2 0,4 0 0,7 9 1,1 5 1,4 6 0,1 16 0,2 2-1,-3 10-1,2 5-1,-2 1 0,-7 2-1,1-1 0,-6-8 0,-4-4 1,0-9 0,-6-13-1,-1-12-1,0-16-22,1-15-14,-8-17-13</inkml:trace>
  <inkml:trace contextRef="#ctx0" brushRef="#br0" timeOffset="294025.4456">15019 14161 41,'11'-81'41,"-3"19"-5,-3 15-14,0 22-4,1 18-8,-6 27-6,0 25-3,0 17-29</inkml:trace>
  <inkml:trace contextRef="#ctx0" brushRef="#br0" timeOffset="295254.8052">15223 14583 20,'2'-8'21,"-2"-1"-8,-4-2-5,4-1-3,0-2 1,2-1 2,-2-2 1,2 2 5,-2 1 3,1 4 3,3 3-3,-4 7-2,4 3 9,-2 11-3,-2 13-9,0 7-5,2 12-4,1 1-2,3 5-3,-2-1 0,5-6-9,-6-6-13,7-14 2,-4-16 3,4-12 9,1-13 4,2-11 4,0-4 1,-1 2 1,-2 1 0,1 10-1,0 6 2,-2 16 0,8 9-1,-1 11 0,2 5 0,-1 5 0,4-2 0,-5-4-1,-1-9 1,-4-8 1,1-16-1,0-9 0,5-11 0,-1-12 0,-1-14 0,2-6-1,-5-11 1,-7-10 0,-10-16-2,-5 0-1,-10 2 2,-10 14 2,-4 18 6,-1 13 7,6 16-3,10 12-5,9 14 3,20 17-2,9 12 0,15 10 1,10 11-4,3 5-2,1 8 0,-2 2-1,-8 4-1,-9 3 0,-10 1-1,-12 0 1,-14-2-2,1-2 2,-11-8-1,-1-10 1,-2-12-2,-1-13-7,1-14 3,3-18 3,4-16 2,8-11 0,5-9 2,12-1 1,7-3 6,8 5 13,7 7-1,5 10-7,-1 11-7,-4 12-3,-4 16-1,-11 11-3,-6 14-1,-7 11-2,-9 6-35,0 9-21,-2 6-19</inkml:trace>
  <inkml:trace contextRef="#ctx0" brushRef="#br0" timeOffset="295799.3177">16121 14551 38,'-1'-17'25,"-2"4"2,3 0 2,-2 5-6,4 3-6,-2 5 10,4 11-3,0 8-3,1 9-8,-5 6-7,0 12-3,-1 0-1,1 4-3,0-4 0,-3-5-2,3-11 1,4-8-4,0-15-4,5-12 3,3-12 5,3-7 0,4-5 1,4 0 2,-3 5-1,0 6 1,0 9-2,-3 12 1,2 13 1,-3 9-3,1 8 2,-3 2-1,-1 1 1,-3-8-1,2-8 1,-3-15 0,2-19 0,4-16 0,2-15 0,6-9 1,-2-5 0,2-1-2,-1 8-7,-1 3-17,-1 10-16,-9 10-17</inkml:trace>
  <inkml:trace contextRef="#ctx0" brushRef="#br0" timeOffset="296534.8456">16747 14620 80,'15'-19'45,"-1"5"-3,-2 2-4,-7 9-7,-7 12-10,-4 11-11,-6 7-4,-3 4-5,-4 3-1,1-4-1,0-4 0,5-9 1,4-8-2,5-13 0,9-12 1,6-10-1,9-7 2,6-2 0,2 2 1,4 5 0,0 5-1,1 14 0,-3 11 0,-5 9 1,-8 12-1,-2 6-1,-4 4 1,-1 4 1,-4-3-1,-2 0 0,2-5-1,-1-5 0,-2-7-1,-1-7 3,-1-6-2,-1-4-1,0 0-1,7-9 1,-3-3 0,3-1 0,0-4 2,0-4-5,2 0-4,-1-4-2,-1 1 4,2 2 3,-4-1 3,0 5 0,-9 1 2,-1 2-1,1 1 0,1 4 0,-4-1 0,4 3 0,-1-3 1,2-2-1,-4-4 1,1-3 0,-1-1 1,-2-4 3,-7 7 2,-5 0 3,-9 6 6,-4 5 9,-2 19 0,-3 7-10,1 9-8,8 9-3,10 9-4,8 3-2,7 4-3,8-6-29,7-6-22,8-13-6,0-11 2</inkml:trace>
  <inkml:trace contextRef="#ctx0" brushRef="#br0" timeOffset="296718.7554">17104 14553 69,'45'-34'51,"-4"3"6,-1 9-8,-5 10-7,-4 8-3,0 8 8,-4 10-18,-3 13-14,-3 10-7,-7 8-8,-9 14-7,-9 5-40,-5 6-30,-7 1-9,-6-7-6</inkml:trace>
  <inkml:trace contextRef="#ctx0" brushRef="#br0" timeOffset="297095.5264">17679 14566 73,'17'-11'24,"-3"5"8,-9 15-3,-9 8-11,-8 10-6,-11 5-6,-2 8-3,-5-3-1,-3-1-2,0-4-1,6-9 2,8-13-1,7-14 0,20-18 1,7-10-1,15-11 1,14-4 2,9 1 27,4 3 27,6 9 1,-7 10-27,-4 15-9,-12 16-6,-17 19-7,-14 12-4,-14 16-4,-12 9-5,-6 14-20,-4 3-38,0-3-40,-1-5-15</inkml:trace>
  <inkml:trace contextRef="#ctx0" brushRef="#br0" timeOffset="298143.1331">10840 16072 42,'-2'-28'32,"2"9"4,0 9-12,-1 18 14,2 20-3,1 19-10,-2 17-6,5 11-8,-3 10-6,2 8-5,-3 1-1,-1-4-17,-2-5-25,-3-16-16</inkml:trace>
  <inkml:trace contextRef="#ctx0" brushRef="#br0" timeOffset="298391.4872">10792 16347 48,'12'-71'26,"11"3"10,16 5-1,9 12-4,10 13-5,1 19-9,2 23-5,-9 16-6,-11 21-3,-13 14-2,-18 13 0,-15 5-1,-10-1 0,-14 3-1,-7-4-1,-5-8 1,0-15-21,2-13-22,4-7-9</inkml:trace>
  <inkml:trace contextRef="#ctx0" brushRef="#br0" timeOffset="298894.8399">11531 16441 47,'0'-16'18,"-5"0"-2,1 2 2,-4 4 5,-8 6 9,-6 11 4,-6 11 0,-6 12-9,1 8-7,2 6-10,8 0-5,5-1-3,9-4-1,6-10-3,7-12 2,7-15-4,6-12-17,3-14-8,0-15 0,6-7 11,-4-1 9,1 3 4,-5 11 4,-3 9 2,-9 14 14,-3 17 9,-6 14-2,-3 15-2,-2 11-9,-2 11-6,7 2-3,-1 0-3,8-11-3,0-8-25,2-17-21,0-20-10</inkml:trace>
  <inkml:trace contextRef="#ctx0" brushRef="#br0" timeOffset="299102.4912">11783 15940 79,'17'-66'41,"-4"15"4,-5 21-21,-2 21 2,0 29-3,-5 26-6,-4 24-4,-1 23-5,-2 17-4,-5 12-5,-3 12 0,-8 0-34,-2-10-26,-9-16-3</inkml:trace>
  <inkml:trace contextRef="#ctx0" brushRef="#br0" timeOffset="299526.9659">11673 16684 53,'37'-57'48,"10"3"8,2 9-21,0 11-18,0 5-8,-3 16-4,-1 10-4,-1 6-2,-6 1 1,-6 3-1,-8 0-1,-9 0 3,-11 2 0,-11 3-1,-10 3 2,-7 4 0,-11 3 16,3 8 2,1 5-4,4 5-6,4-1-5,8-6-3,11-6-1,14-12-3,8-11-2,7-21-26,7-13-15,4-13-2,3-10 17,-5-2 15,-5 4 16,-5 13 33,-11 8 18,-9 17-2,-13 18 0,-6 17-11,-7 17-17,-4 12-10,5 9-6,6 3-6,8 2-6,5-3-46,9-5-54</inkml:trace>
  <inkml:trace contextRef="#ctx0" brushRef="#br0" timeOffset="300087.1659">12398 16443 36,'-2'-21'27,"-1"1"5,8-3 9,-3 5 3,5 4-4,-3 11 2,4 12 0,-6 17-10,-6 15-15,1 16-11,-1 7 0,1 2-7,6-3-3,2-10 1,1-16-10,4-17-1,3-20 5,1-15 4,2-11 3,-1-2 1,0-1 1,2 8 0,-1 6 1,2 8-2,8 18 1,1 5 0,0 8-1,1-2-2,-2-3 1,-5-5-4,-2-14 1,-4-17 2,-4-17 2,0-14 1,-1-12-1,0-6-7,7-1-9,3 11-12,4 12-5,1 11-8,0 17-1,1 12 2,-5 16 3</inkml:trace>
  <inkml:trace contextRef="#ctx0" brushRef="#br0" timeOffset="300926.8204">13008 16438 48,'6'15'29,"-9"-3"-6,-2-3 6,2 1 5,-7 4 5,-4 6 5,-2 7-5,-1 11-7,0 8-14,4 5-6,4 3-6,3-6-3,11-5-1,2-8-2,4-12 0,6-18-2,3-12-1,1-22-12,0-15-7,0-14-5,-4-14 0,-6-3 7,-11 2 10,-8 11 5,-10 13 5,-10 17 7,1 13 10,2 12-5,7 19-4,7 10-3,17 8-2,9 7-3,12-1-2,6-4-1,6-6 0,-2-3 2,3-11 2,0-4 1,-1-4-2,-4-5 1,-4-2 0,-7 7 0,-2 5 0,-7 8 0,-7 4-2,-10 7 1,-9 5-1,-4-5 0,1-2 1,-6-9 1,6-12-1,3-15 0,5-19-1,16-12-2,5-10-3,11-2-1,3 2 4,8 7 1,3 8 1,-2 11-1,-2 11 2,-2 9-1,-7 8 0,-13 9 3,-13 10 1,-12 11-1,-8 6 2,-6 3 5,3 6-3,2 0-2,1-2-3,7-2 1,7-6-2,3-8 0,6-8-1,5-11 1,9-17-1,7-17 0,7-16-2,8-16-8,11-15-1,3-15 4,6-19 4,0-10 2,-3 1 3,-9 13 1,-10 18 17,-13 24 11,-18 28 16,-14 24 6,-11 33-1,-14 28-8,-10 20-10,-5 14-14,14 8-11,19 4-14,20 2-50,18 0-54,21-10-42</inkml:trace>
  <inkml:trace contextRef="#ctx0" brushRef="#br0" timeOffset="302223.3496">14458 16495 54,'-4'16'15,"2"-3"-4,7-5-1,3-3 0,10-10-3,0-3-5,4-10-1,1-9-1,-4-7 1,0-4-1,-7 1-1,-5 5 2,-5 6 5,-7 16 1,-8 14 8,-2 16 5,-6 15-5,6 13-7,3 8-4,6 2-2,12-2-2,9-8-1,8-14-4,2-15-14,3-12 0,-3-16 9,-5-3 5,-4-2 4,-3 6 0,-2 0-1,-3 13 4,4 8-1,2 8 0,3 3 0,5 1-1,4-2-1,-1-8 1,3-10 0,-3-12 0,-3-8 0,-3-11 0,-3-15 0,-1-10 1,-2-14-1,-2-13 0,-3-14 0,-6-14 0,-10-6-1,-12-1 1,-9 18 0,-7 15 0,-7 23 7,5 19 4,0 23 2,15 21 1,13 14 2,15 15 1,14 12-7,14 11 0,11 5 0,3 5-5,0-1-2,-5 1-1,-6 2-1,-9-1 0,-9 3-2,-10-3 1,-10-3-1,-6-8 0,-8-4 1,-3-11-1,-4-11-5,2-16-6,0-23 6,5-12 1,4-13 4,7-8 1,14-10 1,12-3 1,14-5 7,11 7 11,13 8-6,3 12-7,0 16-3,-9 19-2,-8 22-2,-14 17 0,-10 16-2,-10 13-1,-5 12-32,-9 1-28</inkml:trace>
  <inkml:trace contextRef="#ctx0" brushRef="#br0" timeOffset="303166.4037">14814 16450 22,'-3'-9'22,"-2"4"-7,-1-3-3,5 0 0,-1 3 3,2 5 3,-3-4-1,3 4-4,0 0 0,-4 4 3,0 4-5,1 7-4,2 3-1,-2 5-3,0 2 0,-2-1-2,3 4 0,-1 2 0,2-4-1,-2-2 1,2-4-1,0-6 0,-5 3 0,2-6-1,-1 0 1,-2-1 0,2-5 1,0-1-1,1 2 0,4-6-1,0 0 0,0-8 0,2 1-14,3 2-18,-5 0-10</inkml:trace>
  <inkml:trace contextRef="#ctx0" brushRef="#br0" timeOffset="304175.1736">15626 16556 31,'-3'-7'17,"-2"5"-4,-2-5-2,1-1-6,0-1-1,3-5 1,0-4 2,4-3 2,6 0 3,-1-5 5,3 5 0,1-2 0,2 6 0,-1 9-2,0 12 8,-2 8-6,-5 13-7,2 9-5,-2 14-3,2 3-2,-1 7 0,-2-3-2,3-4 0,-3-6-6,3-11-6,-1-14 4,-2-17 4,5-13 5,2-14 0,2-6 1,0-6 1,5 4-1,-1 4 0,0 9 0,-3 11 1,1 12-1,-1 14 1,-2 11-1,-2 3-1,1 1 1,1-3-2,-4-9 2,-1-13 1,0-17 0,2-17-1,-3-17 0,1-15 0,1-9-1,-2-4 1,2 6 0,0 12-2,1 16-7,1 14-13,1 19-16,-1 12-22</inkml:trace>
  <inkml:trace contextRef="#ctx0" brushRef="#br0" timeOffset="304846.651">16174 16516 48,'11'-16'32,"-4"6"6,-2 2-2,-5 8-16,-8 12-8,-6 3-6,-3 8-3,-1 6-2,-1-2-1,3-3-1,4-4 1,0-8 0,7-12-1,11-13 0,5-11 0,5-4 0,8-4 1,6 1 0,3 5 1,-2 10 0,3 12 0,-6 13-1,-7 12 1,-4 9-1,-3 9 1,-4 1 0,1 1-1,-1-4-1,-4-5-1,0-4 1,-2-10 0,1-4 2,1-11-1,0-11 0,2 1 0,1-5-1,0-4 1,0-4 1,-1-3-1,-2 0-1,-4 0 2,4 0 0,-6 1-1,0 0 0,0-5 0,-4-1-1,1 2 1,-4 1 1,-7 1-2,-4 4 2,-8-2-1,-11 3 0,-6 4 2,0 4-1,-5 6 1,8 10 0,6 4-1,9 11 0,8 7-2,12 7 0,9 1 0,4 0-2,11-5-22,7-5-12,5-15-20</inkml:trace>
  <inkml:trace contextRef="#ctx0" brushRef="#br0" timeOffset="305271.0844">16594 16465 66,'1'-7'40,"4"1"10,7-1 0,4 14 5,6 3-7,3 5-18,-1 8-14,-5 9-9,-4 11-4,-13 9-5,-7 8-6,-12 3-34,-10 1-32,-4-5-16</inkml:trace>
  <inkml:trace contextRef="#ctx0" brushRef="#br0" timeOffset="305663.1582">16897 16463 44,'26'-23'35,"-1"3"3,-5 9-7,0 8 1,-6 13-3,-7 12-6,-10 12-9,-7 9-7,-4 6-3,-10 3-3,-3 2-2,-4-5 0,1-8-1,1-10-16,1-19-3,8-19 11,8-18 5,10-15 4,14-7 0,12-6 2,9 1 18,8 7 28,4 9 7,3 15-18,-2 14-10,-10 19-12,-11 19-6,-8 20-5,-11 21-5,-9 13-29,-10 9-78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575.33655" units="1/cm"/>
          <inkml:channelProperty channel="Y" name="resolution" value="1575.33655" units="1/cm"/>
          <inkml:channelProperty channel="F" name="resolution" value="0" units="1/dev"/>
        </inkml:channelProperties>
      </inkml:inkSource>
      <inkml:timestamp xml:id="ts0" timeString="2017-04-26T03:16:38.8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12477 9815 2,'-13'36'0,"4"-1"0,3-9 0,6-6 0,6-2 0,-2-5 0,-3-1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575.33655" units="1/cm"/>
          <inkml:channelProperty channel="Y" name="resolution" value="1575.33655" units="1/cm"/>
          <inkml:channelProperty channel="F" name="resolution" value="0" units="1/dev"/>
        </inkml:channelProperties>
      </inkml:inkSource>
      <inkml:timestamp xml:id="ts0" timeString="2017-04-26T03:49:22.3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6705 5134 13,'-4'-6'18,"0"2"-7,1 4-3,-3-4 3,3 4 4,-2-4 2,-1 2 1,1 4-1,1-8-5,4 6-5,0 0-4,0 0 0,2 4 4,3-4 1,8 0 0,5-2-2,4-3-2,1-1 0,6 0 0,4 3-2,3 3-1,8-5 1,5 3-1,3-1 0,6-1-1,4 1 0,0-1 0,1 2 0,-2 2 0,-3 4 0,-5-4 0,-4 4 0,-5-1 0,-1 0 0,-4 1 0,-1 1 1,0-2 0,2-3-1,2-5 2,-2 0-1,1 0-1,1 2 0,-1-1 0,3 2 0,-2 2 0,-1-2 0,0 4 0,1-2 0,-1 2 0,-1 2 0,-2 1 1,-2-5-1,0 1 0,1 3 0,-4 1 0,2-2 0,0-3 0,-1 2 1,0-4-1,-2 2 0,2 0 1,-4 0-1,-1 0 0,-1 0 0,0 4 0,-2 0-1,-3 2 0,-3-3 2,0 1-1,0 0 0,0 2 0,4-1 1,1 0-1,0-5 1,2 2-3,-1 2 2,-1 0 0,-1 0 0,-3-1 0,1 2 0,-1 2 0,-3-5 1,0 1-1,5-1 0,-4 2 1,2 2-1,-4-4 0,-1 0-1,0-2 0,-1 3 1,-4-1 1,4 0-1,1-6 1,-1 6-2,1 0 1,-2 0-1,-3 2 1,3 1 0,-4-1 0,4-4 1,-4 5-2,2-4 1,0 4 1,-2-3-2,3 0 1,-3 2 1,2-3-1,-2 0 0,-1 1 0,0-2 0,-2 4 0,-1-2 0,-1 2-1,-1-3 1,2-2 0,-3 5-1,2-4 2,3 6-2,-1-3 2,0 2-1,0-5 0,-1 6 0,1-2-1,-1 1 2,1 2-2,-4-2 1,2 0 0,-1-1 0,-1 4 0,4-3 0,-3 3-1,-3-2 1,1 1-1,-1 2 1,-1-3 0,0 0 0,-1-2 0,1 3 0,-2-5 1,-2 1-1,0-3 0,-2 2 0,-2 0 0,3-2 0,-2 5 0,-4-2 0,-1-1 0,-5 3 0,0 1 0,-8-2 0,1 1 1,-8-1-1,0 1 4,-7-5-2,-2 0 3,-1 4-2,-4-4 2,-3 2-2,-3-2 1,3 0-1,1-2-2,-2 4-1,-4 0 0,0 0 1,1 0 0,2 0-1,-2-2 1,0 1-1,1 0 0,0 3 0,3-2 0,1 2-1,1-3 2,0 4-1,-1-1 0,2-1-1,3 2 0,-1-3 2,2 4-1,1-2 0,4-1 1,1 1-3,-1-1 2,1 1 0,2 1 0,2-2 0,-1 3 0,2 0 1,0-1 0,1-1-1,1 1 0,-1-2-1,2-3 2,-1 2-1,0-2 0,-2 0 0,2-2-1,-2 2 0,0 0 2,1 0-1,0 0 0,-2 0 1,0 0-1,-2 0 0,2 0 0,-1 0 0,3 0 1,0 0-2,3 0 2,-1 0-1,0-3 0,7 3 0,-2 0 0,5-2 0,2 2 0,1-3 0,-1 3-1,2 0 2,3-2-1,-4-2 0,3 1 1,1-3-1,-2 0 0,1 3 1,-3-3-2,0 0 0,2 2 1,-5 1 0,4-3 1,2 2-1,-2-1 0,5 3 0,0-5 0,3 4 0,2-4 0,-1 1 0,5 0 0,4-2 0,-1-3-1,2 2 1,-1-2 0,2 1-2,2 1 2,2-4 0,1 1 1,4 0-2,4 0 1,2 0 0,7 3 0,4-1-1,2 5 1,4 0 0,4 3 2,6 4-2,0 0 0,3-1 0,-2 4-1,2-3 0,0-2 1,-1-2 1,2 4 0,0-4-2,-2 2 0,1 0 1,-2-1 0,1-3 0,-1 3 0,-2 1 0,-1 0-1,-2-2 1,-1 5 1,0-1 0,4-4-2,2-5 1,4 1 0,2 4 0,4-8 1,-1-1-1,-4 2 0,-4-1 0,-2 4 0,-9-1-1,-2 2 1,-5 7 0,-6 1-1,0 4 1,-3-1 1,0 2-2,3-4 1,1 2 1,0-1-2,2-2 2,-2 6-1,1-9 0,-2 5 0,-6-3 0,2 4-1,-2-2 1,0 3 0,1-7 1,-1 0-1,2 1-1,2-1 2,1 0 0,0-1-2,-3 2 0,-3 1 2,-2 1-2,-1 1 1,-4-4 0,3 3 1,-2-1-1,3 0 0,0-2 0,0 4 0,-1-4 0,0 0 1,-2 1-1,-1 2 0,-2-6 0,3 0 0,2-1 0,-1 2 2,1-1-2,-1 1-1,1 2 1,-5-2-1,1-1 0,-2 0 2,-1 4-2,-1-2 0,-2 2 2,2-1-1,1 0 0,1-3 1,2 3-1,-1-2 0,3 1 0,0-1 1,-3 0-2,-1 0 1,-3 0-1,-1 0 1,0 2 0,0 2 1,0 0-2,-4-2 2,3-2-1,-4 2-1,5 4 0,-5-4 2,0 0-2,6 5 1,-6-1 1,0-4 0,0 0 1,0 0-1,4-5-1,-1-3 2,0 2-3,-2-6 3,1-2-1,-1 0 0,-1-2-1,0 2 0,3-1 1,-6 2 5,2 4-3,1 1-1,0 8-1,-3 9-1,3 5 0,0 3 0,0 10 0,-3 0 1,3 4 1,-1 3-1,-1 1 0,-3-1 0,3 1-1,-3-1 1,0-5-2,2 0 1,0-3 0,3-6 1,-2-3-1,2 0 0,0-3 0,0-4 0,0 2 0,0-4 0,2 0 0,-2-3 0,3-2 0,-6 2-1,6 0 2,-3-3-2,0 2 2,0 0-1,0-4-2,1 4 3,-1-4 0,0 0 0,0 0 0,0 0 0,-1 1-1,1-1-1,-7-5 2,-1 7-1,1-4 0,0 0 0,-1-2 0,-4 0 1,1 1 0,-3 3 1,-1 0-2,-3 0 2,1 0 0,-6 3 0,2-1-1,-5 0 0,1 4-1,-3-2 0,-4-3 0,-2 1 1,2 0-1,-5-2 0,0 2 0,2-2 1,2-2-1,2 2 0,-1 0 0,6-2 0,0 2 1,3 0-1,0-2 1,-2 1-1,5-1 0,-3 0 0,0 0 0,-1 0-1,1 2 1,1 0 0,-1 2 2,0 2-3,-2-4 2,2 0-2,-1 0 2,-1 0-1,0 2 0,0-2 0,0-2 0,-4 0 0,3 0 0,-3 2 0,0-2 1,-4 2-1,1 4 1,0 0-2,-3-3 2,2 1-1,1 0 0,1 0 2,1 0-3,-2 1 0,0 0 1,1 2 0,-1 2 0,4-5 0,0 4 1,1 0-1,3-1 1,2 0-1,-3-3 0,5-2 2,-4 0-2,0 0 0,-3 3 0,-2-1-1,0 1 0,-2-3 3,1 0-2,-1 0 0,-2 0-2,4-3 3,-1 6-1,0-3 1,3-3 0,0 3 0,0-2 0,2-1-2,2 1 1,-1 0 1,3 0 0,3 4 0,0-4 0,3 4 0,-2 0-1,-1 0 0,0 3 0,-2-5 1,3 3 0,-3 1 0,2-2-1,4 4 0,-2-6 1,4 2-1,2-1 2,-1-2-1,1 2-1,1 2 0,-2-3 0,3 3 0,-2-6 0,0 6 0,0-3 0,2 0 1,-1-3-1,-1 2 1,3 1 0,2 0 0,-1 0 1,0-2 0,2 2-1,-2 0 0,1-1-1,-1 2 0,2-2 0,0 1-1,-1 0 2,2 0 0,-2 0-1,1 0 0,-1 1 0,1-1 0,-2 0 0,4-1 0,6-3 0,7 0-1,9-2 0,7-2 2,10 1-1,11-2-1,11 1 2,7-2-2,8 2 1,-2 0 1,5 1-1,-5-1-1,-5 6 1,-3-5 0,-2 2 0,-5 2 1,-1-4-2,2 3 1,1-1 0,0-1 0,6-3 1,0-3-1,2 2 0,-1-2 0,-5 0 0,-1 1 0,-5 3 0,-4-2 0,-2 2 0,-5-1 0,-2 2 0,-6 2 0,3-3 0,-5 4 0,-2 1-1,-2-3 1,-3 2 0,2-2 0,-3 3-1,5 1 2,-4-2-2,-2 2 2,1 0-1,3 0 0,-4-1 1,1-2-1,-3 3 0,0 0 1,-6-3-2,0 2 1,-2 1 1,1-4-2,0 4 1,2-4 1,-1 0-1,4 2 0,-3-3 0,0 4-1,-2-2 2,2 2-1,-3-3 0,0 1 0,-1 2 0,-1-6 0,-1 6 0,-1-3 0,0-1 0,0 5 0,0-4 0,-4-2 1,4 3 0,-2-7-1,1 3-1,-2 0 1,5 1-1,1-4 1,1 4 0,-1-2 0,1 3 0,-5 2 0,-1 1 0,-1 1 0,-3 2 1,-2-2 0,-3 3-2,5-3 1,-5 3-1,0 0 2,0 0-2,0 0 2,5-2-1,-5 2 1,5-5-1,-2 0-1,-3-4 2,-3 1 0,3-2-1,0-2 1,-4 2-2,3 1 0,-4-3 1,0 3 1,0 3-1,2-3 0,-1 4 0,2-3 0,0 4 0,2 4-1,-7-3 1,0 3-1,-2 1 0,-2 3 1,-3-1 1,-4 4-1,-3-2 0,0 4 0,-5 1 0,-2 3 1,-3-4-1,-2-3 0,-2 2 0,-1-3 1,-6 2 0,4-4-1,-2-1 0,0-5 0,0 1-1,2 1 2,0 1-2,0 0 2,1-4-2,1 2 1,1 2 0,3 2 0,4 2 0,-2-6 0,2 4-1,-4-1 2,1-2 0,-1 4-2,-1 0 1,-2 0 0,0 4-1,1-5 2,-1-1 0,1 4-1,3-1 0,-2-4-2,6 2 4,-3 0-3,1-2 2,1 0-1,-4 1 0,4 0 1,-1-1-1,2-1 0,1-2 0,0-1 0,1-3 0,-1 6 0,1-4 0,-2 1 0,-1 3 0,1 2 0,0-1 0,-3 0 0,2 4 0,-2-1 0,2-1 0,0-2 1,3 0-1,-2 1 1,3 4-1,-2-7 0,0 2 0,5-4 1,0 4-1,2 0-1,-2-2 2,4-1-1,-2 3 1,0 0-1,-3 0-2,-2-2 2,-4 2 1,-3 7 0,0-6 1,0 6-1,0-1-1,2-4 1,3 4 0,6-3-1,-2 1 0,1 1-1,1-1 1,3-1 0,1 0 1,3-3 0,-3-3 0,4 8-2,0-5 1,-2-2 0,2-1 0,1 3 0,0 5 0,-1-3 0,-2 6-1,-1-3 1,-3-1 0,-2 2 0,-4-2 0,0 1 0,3 2 1,0-3-1,8 0 0,2 4 1,3-8 0,2-4-1,3 4 0,3 0-2,-4 4 3,4-4-2,0 0 0,0 0 0,7-6 2,5 4-1,6-2 0,2 3 0,5-3 0,1 0 0,0 4 0,-2-2-1,-3 4 1,-2 0-1,-3 0 1,-5 2 0,-2-4 0,-1 0 0,-6-3 1,5 3-1,-3-1 2,3-1-2,-3 2 1,4-2-2,1 0 1,4 0 0,3-3 0,7-3-2,2-3 2,12-2 1,7 4-1,2-3 0,6 0-1,2 4 1,0-2 0,-4 2 0,-2-1 0,-1 1 1,-3 2-1,-3 1 0,-1 3-1,-3-5 1,-1 3 1,-3-2-2,4 0 1,-1 2 0,4-5 1,0 4-1,5-3 0,2 1 0,1-1 0,1 2 0,-4-2 1,-3 1-2,-3 0 0,-5 1 1,0 0 0,-7 4 0,3-2 0,0 8 0,-3-5-1,1-2 1,2 3 1,1 0-1,-3 0 0,-1 0 0,-2 3-1,1-3 2,-1 0-1,-4 3-1,1-1 2,2 1-1,-1-2 0,5-1 0,-1 2-1,2-2 2,1 0-2,-2 0 1,-1 0 0,2 2 0,0-4 0,2 6 0,0-6 0,2 2 1,-4-2-1,5 2 1,-6-2-2,-1 2 1,-2 0-1,-3 0 1,-4-1 1,0-4 0,-3 3-1,2-2 0,-1 4 1,1-4-1,2 2-1,-2 2 1,3-7 0,-4 7 0,3-5 0,-2 0 0,0 5 0,0-1 0,-2 1 0,-2-4 0,1 4 0,-1-2 0,-3 2 0,1 4-1,1-2 0,-3-1 1,-1 2-1,2-1 1,-2-4 1,3 4 0,-5 0-2,-1 1 1,1-1 0,0-2-1,-6 0 2,5 2-1,-1-2 1,2 3-1,-2-3 0,4 0 0,-3 2-1,2-2 1,-4-1 2,-3 1-1,0 0 0,0 0-2,0 0 2,0 0-2,0 0-1,0 0-2,2 3-6,-5 7-21,1 9-18,-3 2-35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575.33655" units="1/cm"/>
          <inkml:channelProperty channel="Y" name="resolution" value="1575.33655" units="1/cm"/>
          <inkml:channelProperty channel="F" name="resolution" value="0" units="1/dev"/>
        </inkml:channelProperties>
      </inkml:inkSource>
      <inkml:timestamp xml:id="ts0" timeString="2017-04-26T03:47:47.2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2841 4988 34,'-15'-29'11,"8"-14"1,3-6 2,11-6 2,-4 4 0,2 8 4,-1 16 0,3 15-2,-7 33 15,0 39-7,0 35-9,-3 26-7,1 24-5,4 5-3,1-2-2,3-10-3,0-12-31,9-16-26</inkml:trace>
  <inkml:trace contextRef="#ctx0" brushRef="#br0" timeOffset="343.3608">3106 5167 47,'0'0'8,"5"-9"-2,3-8 6,4-17 2,8-12-4,3-10 0,4-7-2,-2 3 0,-5 7 6,-1 10 3,-6 11 8,-4 12-3,-4 20-1,-3 27 10,-5 33-8,-6 33-8,-4 25-8,3 15-4,7 5-4,3 0-7,7-8-36,6-9-24,2-14-16</inkml:trace>
  <inkml:trace contextRef="#ctx0" brushRef="#br0" timeOffset="806.9665">3789 5138 39,'-5'-63'14,"2"5"4,-3 10 8,1 9 6,-3 12-1,-7 18-6,-3 20-12,-5 29 7,0 29 4,-2 24 2,7 13-5,10 1-10,8-6-5,11-9-3,13-12-1,10-16-1,3-17-1,6-17-2,0-25-2,3-23-4,-6-28-14,-2-30-6,-13-30 4,-10-15 10,-12-2 6,-11 10 6,-13 18 2,-9 23 9,-7 24 6,-5 25-4,1 23-6,3 20-3,11 16-2,14 15-2,15 17-23,15 7-37</inkml:trace>
  <inkml:trace contextRef="#ctx0" brushRef="#br0" timeOffset="1336.0108">4352 5053 41,'7'-26'15,"-3"-10"-1,3-7 2,2-2 1,0 5 4,-1 6 5,-3 10-1,1 15 0,-6 29 17,-2 34-5,-4 35-11,3 27-6,6 22-9,5 8-8,7-3-6,10-8-23,11-14-23,4-22-28</inkml:trace>
  <inkml:trace contextRef="#ctx0" brushRef="#br0" timeOffset="1784.2173">4956 5023 34,'-3'-32'25,"-4"5"3,-3 8 0,-5 6-2,-2 14-5,-6 22 3,1 20 4,1 24 3,-1 20-3,6 9-10,7 4-8,9-6-5,7-5-2,10-12-3,6-11 1,5-17-1,7-16-2,1-20-3,4-25-9,-3-22-10,-2-24-5,-4-22-1,-10-22 8,-6-10 12,-11-1 6,-10 17 4,-10 13 17,-6 20 6,-7 24 0,-4 25-6,-3 24-8,8 15-5,11 15-5,9 13-9,24 5-39,10 3-39</inkml:trace>
  <inkml:trace contextRef="#ctx0" brushRef="#br0" timeOffset="2079.7857">5556 5152 39,'-2'-18'24,"-5"0"-6,4-8-5,8-6 5,10-9 1,2-5 0,6 3 0,3 4 4,-5 9 5,-5 10 2,-3 16 19,0 24 17,-6 32-18,-3 32-20,-4 26-13,4 18-9,4 11-13,7 9-48,7 8-36,5-1-52</inkml:trace>
  <inkml:trace contextRef="#ctx0" brushRef="#br0" timeOffset="2575.433">6412 4307 32,'-6'-54'27,"1"17"1,-2 21-12,3 37 12,1 45 7,6 39 0,1 45-4,3 38-14,6 28-8,2 12-5,5 5-4,3-15-1,-2-18-1,1-28-12,1-28-16,-2-36-21,-2-37-25</inkml:trace>
  <inkml:trace contextRef="#ctx0" brushRef="#br0" timeOffset="3167.3494">6309 4279 50,'-16'-47'14,"1"4"-1,14 7-3,9 6 1,15 5 6,18 8 9,14 6-6,16 5-5,13 12-1,16 5-4,15 6-2,23 6-2,19 2-2,13 0-2,16-4 2,16-4 3,19-1 3,8-7-2,19-7-1,19-4-2,14-7-1,13-7-1,5-6 4,5-6 3,16-4-3,9-4 0,14-1 0,9-1-3,-1 2-3,-3 5 0,-12 2 0,-14 8 0,-10 10 1,-5 6 4,-16 10 0,-13 6-3,-9 5-1,-18 2-1,-22-1 0,-21 3-1,-18-2 1,-13-2-1,-16 0 0,-16-4-1,-20 1 0,-19-4-1,-19-6-2,-18-5-14,-17-7-11,-20-5-17,-19-5-24</inkml:trace>
  <inkml:trace contextRef="#ctx0" brushRef="#br0" timeOffset="35775.843">6859 5000 10,'0'0'18,"-4"-1"-2,4 1-2,-6-4-3,10 0 0,-4 4 1,0 0 1,0 0-2,0 0 0,0 0-1,0 0 0,0 0 2,0 0-2,0 0-2,0 0-2,0 0-1,0 0 0,0 0 2,-4-5-2,4 5 0,0 0-1,0 0-1,0 0 0,0 0 3,0 0 1,-1-4 1,1 4 1,0 0-1,-2-6-3,2 6-1,0-5 0,2 3 1,-2 2-1,0-5 0,0 5-1,1-7 1,-1 2-2,4 1-1,-4 4 0,1-3 0,-1 3-2,0-4 1,0 4 1,0 0 0,0 0 0,0 0 0,0 0 1,0 0 1,0 0-1,0 0 0,0 0 0,0 0-1,0 0 2,0 0 2,0 0 1,0 0-1,0 0-2,0 0-1,5 11 6,-1 13 7,-4 21-7,0 21-2,0 14-2,0 14-3,4 8-4,1-2-10,0-4-13,2-6-20,2-9-17,-1-12-13</inkml:trace>
  <inkml:trace contextRef="#ctx0" brushRef="#br0" timeOffset="36855.861">7287 5176 26,'4'-15'17,"-5"0"-6,-2 3-2,3 2 1,-4 2 0,0 1 0,0 2-1,-2 8 2,-6 4 1,0 13 3,-7 11 1,1 10-3,-1 12-2,3 8-2,5 2-1,3-3-3,3-1-3,8-4 0,7-5-1,5-8 1,4-6-1,3-7 1,5-9 0,0-9-2,3-17 1,2-9-1,-3-13 0,5-15-1,-6-17 0,-5-13 0,-8-11 0,-5 0 1,-10 6 1,-10 12-2,-5 16 1,-8 16-1,-5 9 1,-1 16-1,-3 11 0,5 13 0,3 12 0,3 9-4,9 7-19,9 3-16,10 1-24</inkml:trace>
  <inkml:trace contextRef="#ctx0" brushRef="#br0" timeOffset="37711.9012">7808 5184 29,'6'-19'16,"-2"-4"-3,4 5 0,-3-2-2,0 6 2,1-1 2,-2 1 1,-4 8-2,2 0-2,-2 6 1,0 0 3,4 12 9,-4 22 2,-3 12-4,2 14-8,1 12-6,1 3-4,2 2-3,1 6-3,4-2-8,-5-2-27,7-5-23,0-5-25</inkml:trace>
  <inkml:trace contextRef="#ctx0" brushRef="#br0" timeOffset="39663.9572">8221 5213 14,'-3'-10'18,"-3"3"-8,6 0-5,0 0-1,0-1-2,0 4 0,0 1 1,0-1-1,0-3-1,0 7 0,0 0 0,0-3-1,3 0 0,-3-1 0,4-1 0,-2 0 3,0 0 0,0 2 0,-2 3-1,0 0 0,0 0 1,5-4 0,-5 4 1,0 0 0,0 0 0,0 0 1,0 0 2,0 0-1,0 0 1,0 0-1,0 0-2,-5 4-1,-1 4-1,-1 2 0,-1 2 0,0 8 1,-1 5-2,-2 5 1,1 4 3,3 5-1,0 3-2,2 1 0,1-1 0,10-1-1,-3-2 0,4-1 0,4-4 0,2-4-1,5-3 2,4-6 0,4-6 0,1-3-1,1-7 0,1-8 1,-3-4-1,2-6 0,-1-8 0,-7-5-1,0-10 0,-3-7 0,-5-7-1,-6-10 1,-6-6 0,-6-4 0,-6 8 0,-8 8 1,-6 16-1,-4 13 0,-6 14 0,-2 15 0,2 13 1,-2 15-2,9 4 0,7 10-1,11 0-9,11 3-24</inkml:trace>
  <inkml:trace contextRef="#ctx0" brushRef="#br0" timeOffset="40799.8012">8840 5288 20,'0'-12'14,"2"-3"-3,1-1 0,0-6 0,1 0 0,4 0 5,-4 4 5,2 5-1,0 7 1,-2 18 10,3 20 0,0 17-12,2 15-7,-3 7-7,6 9-5,2-2-17,-3 3-27,2-7-22</inkml:trace>
  <inkml:trace contextRef="#ctx0" brushRef="#br0" timeOffset="41279.7586">9366 5295 19,'-3'5'19,"3"-5"-3,4-12-1,6-17-3,3-3 0,4-9 0,9 1 1,-3 4 6,-2 4 1,-1 9-3,-5 12 0,-3 18 14,-4 27 0,-3 27-11,-7 20-7,-2 12-6,4 11-5,6 0-7,0-1-34,2-6-36</inkml:trace>
  <inkml:trace contextRef="#ctx0" brushRef="#br0" timeOffset="42208.0455">10310 5154 42,'-7'-25'16,"1"5"-2,-7 3 1,-9 12 3,-3 15 7,-6 22 1,-3 23-2,-3 20 1,3 15-1,7 2-7,9-3-8,10-6-4,13-13-1,14-14-2,10-20 0,9-22-1,5-22-1,7-24-5,0-25-8,-3-15-6,-4-20 2,-8-12 6,-10 0 6,-12 12 3,-10 16 1,-12 16 1,-6 23 1,-11 21-1,-3 21 0,-3 24 0,2 14 0,8 13-2,13 13-4,13 0-40</inkml:trace>
  <inkml:trace contextRef="#ctx0" brushRef="#br0" timeOffset="42560.0052">10814 5199 46,'-14'-25'26,"-16"18"2,-3 16 1,-7 26 2,1 17 0,5 19-5,7 8-12,12 1-6,13-7-5,15-14-1,12-10-1,10-19-3,9-20-1,5-20-10,9-26-7,-4-23 1,-8-20 8,-8-18 6,-13-4 4,-18 10 1,-14 15 4,-15 20 9,-12 25 8,-8 24-2,-3 28-9,2 21-4,8 19-4,18 5-4,9 7-19,25 2-29</inkml:trace>
  <inkml:trace contextRef="#ctx0" brushRef="#br0" timeOffset="42927.9126">11487 5138 61,'-14'-24'34,"-11"19"4,-9 24-5,-5 27 4,-1 21-5,3 12-12,15 5-10,12-2-5,16-9-3,14-11-2,4-15-2,5-17-2,3-19-8,5-24-8,-1-22-1,0-26 0,-7-26 10,-3-17 5,-12-2 4,-8 11 3,-14 18 11,-9 26 9,-11 24 3,-7 33-1,-5 27-8,2 27-8,7 9-4,16 9-5,15-2-21,15-1-28,11-14-27</inkml:trace>
  <inkml:trace contextRef="#ctx0" brushRef="#br0" timeOffset="43223.4208">11962 5075 64,'-6'-25'37,"-15"25"4,-10 30 2,-2 28 4,-2 23-7,12 10-15,16 1-12,22-3-6,17-11-4,14-20-1,11-22-1,4-24-3,6-28 0,1-30 1,-3-31 0,-7-32 0,-13-18 1,-12-3 0,-13 11 3,-14 20-3,-16 27-2,-14 30-1,-11 28-1,-16 31-27,-3 22-38</inkml:trace>
  <inkml:trace contextRef="#ctx0" brushRef="#br0" timeOffset="345710.4662">7363 11129 8,'0'-4'16,"-2"-2"1,-2 1-7,4-1-4,0-1 0,0-1-3,0 0 2,0-1 0,0 2 1,0-1 2,-2-1-1,-2 4 1,0-3 1,3 2 1,0 3-1,-2-3-2,3 6 0,0 0-2,0 0-1,-6 8 2,12 10 9,1 13 6,1 21 0,-4 25 8,1 23-3,-1 12-7,0 12-6,0-1-4,3-2-5,-2-6-1,2-10-1,4-10-2,-1-9 0,4-13-1,0-15-3,-1-12-17,-2-12-11,-3-19-20,-1-12-10,-1-16-12</inkml:trace>
  <inkml:trace contextRef="#ctx0" brushRef="#br0" timeOffset="346774.3076">7225 11037 23,'-8'-9'24,"2"2"-8,-1 0 0,3-2 0,10 0 1,2-1 5,8-5-2,6 4-3,5-5 1,6 5-2,4 4 2,5-2 1,5 4 2,8 2-3,6-3 1,6 2-1,11-2-1,9-2-3,9-2-3,10 0-5,7-4-1,4 2 0,1-2 0,3-1 3,9-2-3,8 0-1,7 2-4,2 1 2,-1-3-1,0-2 0,5 1 2,4-3-2,6 3 1,-3-2-1,1-2 2,3-2 0,7-4 0,5-1 1,4-4 1,1 3 0,3 0 0,8 0-1,2 1-1,-1 1 0,-5 5-1,-2 1-1,1 3 0,-3 0-1,-8 4 0,-4 1 0,-8-1 0,5 3 0,3 0 1,0-1 2,-1 1-1,-8 1 0,1 0-1,-4 2-1,-3 1 1,-12 2 0,-11-1-1,-12-1 1,-11 1-2,-13 0 2,-13 2-2,-10 2 1,-11-4 0,-9 5 0,-13 0 2,-9-2-2,-8 2 2,-6 0-1,-9 0 0,-8 2-2,5-4 1,-14-2 0,5 1-3,-3-2-2,-3 5-14,-3 2-26,0 4-26,0-1-31</inkml:trace>
  <inkml:trace contextRef="#ctx0" brushRef="#br0" timeOffset="350479.0985">3984 11698 30,'0'-25'25,"0"-1"-6,1-3-1,2 3 4,0 0-1,-3 8-7,3 10-4,0 16 8,5 21 0,0 17-2,4 12-6,0 9-5,0 4-1,-1 2-2,-4-1-2,0-1-2,0-5-1,-5-6-5,6-10-19,-10-13-8,-1-21-10</inkml:trace>
  <inkml:trace contextRef="#ctx0" brushRef="#br0" timeOffset="350751.2456">3962 11855 36,'-6'-62'20,"0"1"-7,12 2-1,8 3 0,7 7 0,13 11-1,6 13-2,4 18-2,1 17 0,-1 16 1,-4 15 4,-11 10-1,-10 12-3,-13 4 1,-10 0-2,-6-3-1,-10-5-2,-3-9-2,-3-7-2,-3-11 0,6-7-1,1-14-10,4-4-24,6-11-14</inkml:trace>
  <inkml:trace contextRef="#ctx0" brushRef="#br0" timeOffset="351016.1644">4449 11846 61,'-6'-2'31,"0"7"-7,4 3 12,4 7 2,4 11 0,-3 4-15,4 6-11,2 2-6,0 3-3,1-1-3,-4-5-6,3-3-33,-4-12-37</inkml:trace>
  <inkml:trace contextRef="#ctx0" brushRef="#br0" timeOffset="351144.3316">4428 11693 87,'-4'-58'30,"6"12"-13,7 8-9,-5 13-5,6 17-2,9 20-22</inkml:trace>
  <inkml:trace contextRef="#ctx0" brushRef="#br0" timeOffset="351447.1707">4641 11847 68,'-3'-9'31,"9"1"-10,1 7 4,8 11 2,3 9-2,8 8-10,2 6-7,1 6-4,-1-3-2,-2-2 0,-5-5-2,0-5 1,-7-8 0,-3-11 2,0-14-3,-4-12 0,1-11-1,-5-11 0,2-3-1,-2-3-17,1 8-13,3 7-13</inkml:trace>
  <inkml:trace contextRef="#ctx0" brushRef="#br0" timeOffset="351632.1596">5059 11812 50,'14'5'35,"0"3"4,2 10 4,1 5-7,-1 5-14,-1 8-11,1 1-5,1 4-4,-5 4-3,0-4-16,-6-6-32</inkml:trace>
  <inkml:trace contextRef="#ctx0" brushRef="#br0" timeOffset="351768.1456">5112 11680 101,'4'-72'59,"3"11"-20,-3 11-19,4 10-11,4 15-7,8 15-27,4 15-46</inkml:trace>
  <inkml:trace contextRef="#ctx0" brushRef="#br0" timeOffset="352231.1386">5602 11973 3,'5'0'22,"3"3"7,-1-10-9,1 3-4,-2-7-7,0-3-4,-3-5-4,-10-4 0,-12-3 0,-16 5-1,-10 4-1,-9 12 3,1 2 12,4 8 10,12 2-7,13-1-4,16 5 8,20 2 2,22 0-9,15 6-6,10-1-4,-3 6-1,-5 6-2,-11 0 1,-13 7-1,-18 1 0,-18 1-1,-11 0-1,-11-7-2,-6-10-8,-3-5-18,3-8-14,5-9-15</inkml:trace>
  <inkml:trace contextRef="#ctx0" brushRef="#br0" timeOffset="352959.1883">5938 11840 16,'-1'-2'31,"1"2"-10,-4-5-4,1 2-5,-4 3-2,4 1 1,1-2 3,-4 5-2,-2 1 0,-1 5 9,-3 9 4,-2 5 4,-5 8 3,3 6-8,-1 2-9,4 1-4,6 1-5,4-5-4,6-1 0,2-9 0,5-5 0,3-11-1,4-7 0,4-19-4,2-9-10,-1-13-11,-3-12 3,0-9 5,-7-9 8,-7 3 4,-8 5 3,-4 13 3,-8 12 1,-5 16 4,-5 14-1,2 15-4,3 7-1,6 9 0,7 3-2,14 0-1,3-1-1,10-10 2,5-8 0,10-5 0,5-13 1,3-6 0,8-1 1,3 3-2,1 4 1,1 7 1,-4 11-1,-1 8 2,-4 8-1,-10 9 2,-10 2 4,-11 2 2,-10-4 0,-12-3 5,-7-15 10,-6-11 1,-7-22 0,1-19-4,5-15-6,4-15-8,21-11-3,12-10-6,22-2-41,19-1-37</inkml:trace>
  <inkml:trace contextRef="#ctx0" brushRef="#br0" timeOffset="355063.2341">7994 11514 51,'0'-27'24,"-2"8"-2,2 6-8,2 19 6,4 18 0,-1 20-6,3 16-7,4 8-3,0 9-2,0 0-1,-3-3-1,-5 1 0,-7-8-20,0-8-11,-8-14-5</inkml:trace>
  <inkml:trace contextRef="#ctx0" brushRef="#br0" timeOffset="355326.6693">7970 11651 41,'13'-62'22,"7"11"-3,3 11-3,10 14-4,8 13-4,2 21-3,1 16-2,1 15-2,-9 11 0,-9 9 0,-12 6-1,-14 4 0,-14 1 1,-11-4-1,-8-3 0,-3-8 1,-2-11-1,1-11 0,6-8-1,9-13-2,7-10-13,9-12-8</inkml:trace>
  <inkml:trace contextRef="#ctx0" brushRef="#br0" timeOffset="355710.5776">8535 11722 45,'10'-12'39,"-15"6"-6,-7 10-1,-9 10 5,1 11-9,-4 11-7,-1 2-7,6 1-6,7-1-4,7-6-4,5-3 0,5-8-1,2-8-1,6-13-11,0-12-8,3-12 1,2-15 4,-2-7 7,1-1 5,-1 0 2,-4 11 2,-2 4 8,-5 9 8,0 9-3,0 14 5,0 12-6,0 15-5,0 7-3,0 7-2,2 5-2,0 0-1,0-1-1,1-7-3,-2-9-22,3-10-10,-5-16-11</inkml:trace>
  <inkml:trace contextRef="#ctx0" brushRef="#br0" timeOffset="355927.3777">8725 11359 62,'5'-61'29,"0"13"0,2 15-3,-1 13 2,5 15 1,1 21 1,4 23 0,1 20-6,-2 17-9,1 15-2,-2 9-5,-3 3-4,-1-5-3,-1-3-4,-5-7-23,-8-15-41,-5-15-19</inkml:trace>
  <inkml:trace contextRef="#ctx0" brushRef="#br0" timeOffset="356391.2302">8744 11797 94,'20'-55'57,"9"-2"-14,8 9-20,6 9-12,5 9-6,4 12-3,5 14-4,-4 8-1,-4 8-7,-5 4-8,-13 4 4,-6 0 7,-13 1 3,-8-3 4,-14 1 1,-11-2 1,-8 2 17,-7 6 13,-1 3 5,0 8-4,2 2-11,9-1-11,6 0-6,14-7-1,12-6-5,8-11 0,9-12-4,9-15-24,2-11-10,0-12 1,-4-8 13,-3-3 12,-5 0 7,-7 6 6,-8 7 18,-2 9 17,-5 12-6,0 14-5,-5 12-2,-2 12-11,0 15-5,3 7-4,-3 9-1,9 3-4,4 7-1,0-4-34,5-4-24,2-14-15</inkml:trace>
  <inkml:trace contextRef="#ctx0" brushRef="#br0" timeOffset="357655.2625">9498 11647 37,'1'-18'25,"-1"1"0,0 6 7,0 3 5,0 8 2,-1 8 12,-3 16 0,-2 12-12,4 13-16,2 4-11,6 1-8,0 1-1,1-11-5,4-8-1,-1-9-4,1-19-9,2-12-1,1-15 4,2-10 7,-5-6 4,2-2 0,3 4 3,-3 7-1,3 11-1,1 9 0,1 16 1,2 11 0,4 8-1,-3 0-1,3 0 0,-6-6 0,-4-5-7,-2-13 1,-5-12 3,0-15-7,-2-15 0,1-10-1,3-2 3,-2 3 3,4 5 3,-1 10 2,-4 7 1,1 7 0,-1 12 2,-1 13 0,3 2 0,-11 12 1,-2 6 11,0 9 8,-1 8 0,8 3-2,2 1-6,9-4-7,5 1-2,4-9-2,5-7-1,-1-11-1,0-13-2,0-14 0,-6-14-14,-5-15-9,-5-14 3,-5-10 0,-10-7 10,-3 6 7,-5 3 4,-4 15 1,-4 9 3,6 8 1,3 14-1,12 13-1,10 5-1,11 12 2,12 2 0,6 9-3,5 0 2,0 1-2,-2 3 0,-5-3 0,-8 5 0,-5-2 0,-9-3 0,-8 1 0,-12-2 0,-2-6-1,-6-6 2,-1-7-1,-1-14 0,4-9 0,5-12-1,10-11 1,4-9-1,12-4-1,4-1 1,9 1-1,1 7-9,0 8 2,-3 14 5,-5 14 2,-8 13 2,-11 14 1,-11 9 0,-4 11 11,-7 7 7,-5 1 1,1 2-7,3-3-6,7-4-3,7-7-2,2-8 0,4-9 0,5-11 0,5-14-2,5-8-1,3-16-2,3-17-11,5-13-3,0-19 5,2-17 5,1-9 5,-3 3 1,-7 9 2,-1 14 0,-10 18 4,-3 17 16,-5 24 0,-11 29 8,-2 25 6,-4 32-5,-2 20-8,3 12-11,6 9-8,12 4-6,6 0-36,14-1-54,18-6-39</inkml:trace>
  <inkml:trace contextRef="#ctx0" brushRef="#br0" timeOffset="359622.9416">11398 11355 41,'-4'-26'29,"-3"8"-7,-4 15-8,-7 20 5,-3 25 5,2 21 3,1 15-8,4 7-5,8-2-6,8-5-4,8-11-2,3-12-1,9-13 1,5-18-1,2-19-1,4-17 0,-1-18 0,0-22-1,-5-23 1,-8-18-1,-9-10 1,-10 4 0,-10 14 1,-5 23 0,-8 23-2,-3 27 1,2 22 0,-1 27 0,6 19 0,8 13-2,7 8-11,15 6-33</inkml:trace>
  <inkml:trace contextRef="#ctx0" brushRef="#br0" timeOffset="360030.8446">12024 11411 66,'-4'-47'33,"-3"13"3,-5 18-2,-7 23 3,-4 26-1,-2 25 1,3 23-11,7 10-13,8 4-6,10-6-3,8-10-2,4-10-1,5-18-1,2-18 0,4-20-1,-2-24-1,6-21 0,-2-22-7,-6-24-3,-2-21 4,-7-10 3,-8 5 3,-8 17 3,-12 20-1,-8 24 1,-12 28 0,-5 26 0,-1 25 0,4 15-1,14 17 0,12 3-3,14 4-20,12-1-41,7-6-35</inkml:trace>
  <inkml:trace contextRef="#ctx0" brushRef="#br0" timeOffset="362350.7161">12559 11373 51,'-6'-23'18,"0"3"-1,-7 12 4,-8 13 5,-2 12 9,-3 25 2,0 25 2,5 16-1,7 7-9,9 1-13,11-7-7,16-16-3,12-19-1,14-21-2,6-24-1,8-26-2,-5-27-2,-4-19 1,-11-26 1,-15-8-1,-16 1 1,-18 14 0,-17 17-1,-15 27-1,-10 21-1,0 19-20,1 20-33,9 13-25</inkml:trace>
  <inkml:trace contextRef="#ctx0" brushRef="#br0" timeOffset="364150.2319">8086 12431 38,'-5'-5'18,"-3"3"-5,4 0-3,-2-4-1,1 2 0,1-1 0,4 5-3,-5-4-2,7 2-1,1-4 3,1 3 0,0-4 2,0 5 1,3-6-3,1 5-3,5-5 3,4 8 0,0 2-3,7-2 0,6 0 4,3 2 8,8-6-5,6-1-4,3 0-3,4 2 1,3-1-3,-1-1 2,-1 2 3,2-2 3,-2-2-4,0 3 1,1 1-1,0 0-2,4-2 0,-1 1-1,2 0-1,-3 0 0,-3 1 0,-1-3 0,-5 3 1,-2-3 0,-4 0 0,-1 1-1,-2 1 0,-1 1 0,-1 1 0,0-4-1,-1 0 1,-2 1-1,-1-1 0,-4 4 0,-3-2 0,1-1 1,-5 5-1,-1 2 1,1 3 0,0-5 0,0 3 0,3-3 0,3 0-1,-1 0 3,2 1-4,-2 1 2,0-2-1,-3-3 0,0 2 0,1 1 0,-1-7 1,2 7-1,-2-4 11,0-4-3,0 5-4,-1-3-2,-3 3-1,2 0-1,-4-2 1,1 3-1,-3-5 1,-2 5 0,-3-2-1,-1 4 0,-1 4 0,-3-2 0,-3-2 0,-4 0-1,4 0 1,-4 0-2,0 0 1,0 0-1,0 0-2,0 0-34,-3-4-27,-7 4-15</inkml:trace>
  <inkml:trace contextRef="#ctx0" brushRef="#br0" timeOffset="365975.3434">4632 12545 13,'-10'-4'23,"-1"1"-7,-2-3-5,-2 2 1,-5-1-2,-1 0 2,-1 0 0,0-2-1,1 2-1,0 2 1,2 0 3,4 4 0,0 1 0,2 0-2,3-2-2,5-2-4,1 2-3,4 0 4,9 3 4,4 2 8,14-5 4,13 0 2,13-5-6,7 2 0,5-2 0,3-2-5,4-3-6,-5 2-1,-2-2-1,-2 0 3,-4 3-1,-2-1 4,-1 1-4,-2-2-2,2 3-2,3-3 3,0-1-3,-1 1-1,1-3 2,-6-1-2,-2 3 0,-4 1-2,-3 0 2,-4-1 0,0 2 1,-3 1-1,1-1 1,1 1 0,0-1-1,-1 2-2,0-1 1,-1 2-2,-3 1 1,-4-2 0,-1 0 1,-1 1 2,-4 1-2,1 3-1,-2-2 0,0 1 1,-3-3 0,3 1-1,-2 1-1,-4-3 1,-3 7-1,-3-1 0,-2-3 0,0 1 1,-1 0-1,0 2 0,2-3 0,1 1 0,1-4 0,2 4 0,-1 2 0,2 0 0,-3 0 0,0-2-1,-2 2 2,0 0-1,-5 2 1,5-4-2,-5-1 1,5 3 0,-2 0 0,-3 3 0,1-6 0,1 3 0,-3 0 2,-4 0-2,3-4 0,-3 4 114,0 0-171,0 0 27,0 0 16,0 0 8,0 0 3,0 0 0,0 0 4,0 0 0,0 0-2,0 0-1,0 0-2,0 0-1,0 0-19,0 0-32,0 0-46,5 4-24</inkml:trace>
  <inkml:trace contextRef="#ctx0" brushRef="#br0" timeOffset="593262.2873">3899 11090 18,'0'0'17,"-4"3"-4,1 1-2,3-4-3,0 0-2,0 0 1,0 0 0,0 0-3,0 0 1,0 0-2,-1-4-1,1-4 0,3 1 1,2-4-1,-2 0 2,5 2 0,-2-5-1,0 0-1,-1 1-1,0-1 0,2 0 0,2 0 1,2 2-1,-2 0 1,3 2 0,-1 1 0,3 2 2,-2 0-1,2 1-2,3 2 0,0-2-1,-1 4 1,0 0-1,1 4 1,0-4 0,-1 6-1,2-6 1,-3 4 0,7-2-1,-3 2 0,3-2 0,-4 0 0,5 1 1,0 2-1,-1-3 0,-1 2 1,4 0 6,2 0-3,0-2-1,1 2-1,1 0-2,2 0 2,-1-1 0,2 3 2,-3-1-1,1-3-1,-1 4-1,-2-1-1,1-1 0,-1 0 0,0 0 1,1-1-1,-1 1 0,-1 0 0,1-4 0,-1 6 0,-3-10 0,0 3 0,-1 1 1,2 0-1,-1-3 1,-1 3-1,0-5-1,0 0 1,-4 1 0,0-6 0,1-2 0,-5 1 0,-1-2-1,1-4 1,-3-5-1,1-1 1,0 0 0,-2-2 0,-3 3 0,0 0 0,-3 3 0,2 5 0,-3 2 0,-3 4 1,0 5-1,0 5-1,3 8 1,-3 3 0,3 1 0,2 8 0,0 4 0,1 3 7,1 1-2,4 1-2,4-1-2,1 0 1,7-4 2,1-1 2,4-3-2,6-4-1,2-4-2,3-5-1,1-2 0,-1-8 1,0 1 0,2-7-1,-3-3 0,-3 0 0,-1-4 0,0-1 0,0-1 1,-2-2-2,3-2 1,3 0 0,-4 4 0,2-1 0,1 8 3,-1 1 3,0 3 0,1 12 5,-1 0 2,1 7-3,2 9-2,-3 5-1,3 11-3,-4 6-2,-2 7-1,-2 2-3,-6-2-2,-3-3-33,-9-9-32</inkml:trace>
  <inkml:trace contextRef="#ctx0" brushRef="#br0" timeOffset="594222.0776">4948 10002 56,'11'-21'28,"-3"1"-1,2 6-6,-3 4 3,-2 13 0,-3 8-9,-5 13-7,-7 8-4,-2 6-1,-8 10-2,-4 0-1,-2 1 0,-2-2 0,2-6 0,4-5 0,6-8 0,5-10 0,7-4 0,6-11 0,7-3 2,7-5-2,6-7 1,6 1-1,7-1 0,3-2 0,1 2 0,1 0-2,1 3 0,-6 4 1,-2 1-1,-6 4-13,-5 1-12,-7 4-6,-10-3-7</inkml:trace>
  <inkml:trace contextRef="#ctx0" brushRef="#br0" timeOffset="594391.0948">5063 10091 50,'-9'-22'40,"2"8"5,2 7-15,0 12 11,6 14-8,5 12-15,-3 13-9,3 12-5,1 9-6,-2 6-25,-1 5-42</inkml:trace>
  <inkml:trace contextRef="#ctx0" brushRef="#br0" timeOffset="595982.2038">5622 10123 27,'-18'5'17,"1"2"-1,3-12-2,3 0-5,5-5-1,10-5 7,6-1 2,7 0 1,0 0-3,1 4-3,0 4-1,-1 7-3,-1 8-2,-4 5-1,-4 10-3,-5 4-1,-3 6 0,-3 2-1,-1 0-1,-2-2 0,1-4 1,0-1-1,-4-10 1,7-2 0,-3-6-1,4-3 2,1-6 0,7 0-1,6-2 1,2-5 0,5-2-1,1 1 0,0 2 0,2 0 0,-3 1 0,-2 6 0,-3 3 0,0 1 0,-2-2 0,0 6-1,-3-5 1,1 2 0,-1 1 0,1-3 0,-1 3 0,-2-3 0,-1 0 0,0-4 0,-3 0 1,1-5-1,0 0 1,0-2 1,-2 3-3,2-5 1,0-2 0,-1 1-1,2-5 2,-2-1-1,-4 0 1,1 1 0,-2-7-2,-3-3 2,-2-2-2,1-5 0,1-5 2,-4-6-1,-6-8 0,-3-4-2,-3-3 2,-4-1 1,-3 6-1,-2 5 0,-1 9 1,2 7 0,0 10 1,4 6 4,3 8-2,8 8-2,1 8-1,9 6 5,8 6 1,2 7-1,8 1-2,7 1 1,5-2-1,4-2 0,4-2-1,0 0-1,-1-3-1,0 3-1,-3 1 1,-4 0 0,-2 4 0,-3 1-2,-4-1 2,1 1-1,-6 1 0,-2-2-1,1 3 2,-4-3-1,-3 0 0,0-2 0,-9 1-1,1-5-1,0-4 1,-2-3 1,2-8 1,3-7-2,-5-15 0,5-10 1,3-12-1,4-6 1,-1-3 0,3 2 1,3 8 2,-4 7 9,0 10 8,2 8 11,-5 14-1,3 7-11,2 7-8,-3 5-6,0-1-2,4-1-6,-1-3-1,6-3-11,1-11-7,4-11 8,6-9 4,0-12 5,9-3 3,-2-3 2,0 3 4,-1 6 0,0 6 9,-8 9 12,-2 17-9,-5 12-6,-4 15-6,-8 11-5,-4 4-5,5 8-59,-2 7-44</inkml:trace>
  <inkml:trace contextRef="#ctx0" brushRef="#br0" timeOffset="597846.7478">8126 12825 41,'-6'1'22,"0"3"-4,1 4-4,-3 4-5,11 2 4,4 3-4,2 7-4,3-3 3,5-3-4,8 1 0,-2-2-1,5-7-1,4-3 0,2-7-1,7-5 0,-3-7 0,6-2-1,-1-1 0,4-2 0,-3 1 1,2-1 7,-1-1-1,-2 4 2,2 0 0,-1 5-2,-1 1-3,3 3 1,-1 2-4,1 9 0,0 0 0,-3 5 10,-1 0-3,-3 8-4,-2 1 3,-7 2-4,-2 2-1,-9 5-1,-6-3 0,-5 0-1,-3-1 0,-5-3 0,-8-9 0,3-9 0,-3-11 0,6-7 0,2-8 0,6-8 0,0-4 0,6-2 0,5 3 0,6 3-1,6 6 1,3 4 0,6 6 0,4 9 1,1 6-1,2 6 1,0 6 3,1 3-1,5 7-2,1 0-1,6 2 1,0-4 0,-1-4-1,0-10 0,-5-13 0,0-6 0,-5-15-1,-4-10 1,-8-12-2,-5-7 0,-7-3-1,-5 2-6,-4 4-8,-5 15-12,-3 9-20,-14 15-16</inkml:trace>
  <inkml:trace contextRef="#ctx0" brushRef="#br0" timeOffset="598646.6018">9147 13621 63,'9'-20'37,"-2"2"5,-2 6-3,-5 12-7,-9 7-5,-8 12-4,-7 13-10,-9 9-6,-3 10 6,-2 0-5,3 4-2,2-6-3,4-9-2,8-8-1,10-5-1,9-11 2,10-10 1,13-12-1,15-3-2,10-4 0,8-6-2,5 0-2,0 2-16,-4 3-17,-6 4-8,-9 4 3,-10 5 9,-11 1 5,-9-5 5,-10-1 8,-7-5 6,-4-8 5,-6-6 10,-3-2 9,0 2 6,-2 3 16,3 9 9,-3 7 8,6 14-2,-1 8-10,2 17-18,4 8-11,6 11-7,8 1-6,6 4-16,3-5-56,4-2-26</inkml:trace>
  <inkml:trace contextRef="#ctx0" brushRef="#br0" timeOffset="600182.0058">9821 13684 43,'-16'3'20,"1"2"2,-2-13-2,2 4 1,8-6-2,1-2 0,10-3 0,5 3 0,3 3 0,1 1 1,0 16-2,0 5-5,-5 7-6,-4 7-2,0 3-2,-8 3-3,-1 3 0,-3 0-1,0-2 0,-1 1 1,1-7-1,1-3-1,0-5 1,2-4 0,-1-5 0,-1-2 0,7-5 0,5-10 1,0-3-1,3-3 1,2 5 0,2-3 1,2 1 0,2-3-1,-1 4 0,2 0 1,-1 2 0,-2 3-1,1-2-1,0 1 2,-1 4-2,1 2 1,0-4 0,1 2 0,-2 0 1,0 0-2,-1 0 2,0 0-1,-2 0 0,2-7 0,-1 6 0,-1-7 0,-2 2 1,-1 2-2,2-2 1,-3 1 0,1-2-1,-1-3 2,-2-2-1,5-2 0,-6-3-1,3-3 2,-3 1-1,0-5 0,1-3-1,-5-3 2,-1-2 0,-3-7-2,-1 2 1,-7-4 2,-5-2-4,-6 9 2,-5 0 1,-6 7 0,-3 4 1,-2 8 0,4 3 0,5 5 5,3 2 1,8-3-3,6 8-3,6 6 0,7-6 2,7 7 10,0 4-1,6-3 0,9 6-3,4-4-1,2 0-3,4 2-2,3 2-1,2-4-3,-3 5 2,-5 1-2,1-1 3,-2 7-1,-7-2 1,-1 3-1,-4 4-1,0-1-1,-4-1 104,1 1-156,-1 0 27,-1-1 12,-1-3 6,1 0 3,-2-1 3,-1-1 0,-1-3 2,-1-2-2,-2-4 2,1 0-1,-5-2 0,0 0 0,0-4 1,-2 0-1,-1 0-1,-5 1 1,3-2 0,-1-2 1,0-8-1,-3 0-1,3-6 1,0-6-1,-1-5-1,10-4 3,2-5 0,2-1-2,2-1 1,-1 0 1,5 2 1,2 3 10,-1 6 20,1 6 14,0 11 0,-3 11 0,-1 6-5,-2 5-17,0 7-10,-1 0-8,0-4-7,1 0-5,1-9-25,2-6-9,0-8 1,1-3 15,-1-5 11,1-4 9,0 0 3,-2 4 6,-1-1 18,-3 5 8,-1 0-1,3 15-9,-4 6-8,3 9-7,-1 11-4,-3 13-2,1 11-4,1 7-26,3 6-39,2-1-9,3 0-81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575.33655" units="1/cm"/>
          <inkml:channelProperty channel="Y" name="resolution" value="1575.33655" units="1/cm"/>
          <inkml:channelProperty channel="F" name="resolution" value="0" units="1/dev"/>
        </inkml:channelProperties>
      </inkml:inkSource>
      <inkml:timestamp xml:id="ts0" timeString="2017-04-26T03:16:42.8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13320 9068 48,'-11'-5'18,"5"-2"-9,13 0 6,11-8 6,20-2 4,28-6-5,23 0-5,16 6-6,11 0-5,7 11-2,-1 7-1,-2 6-1,-6 6 0,-9 3-1,-14 2 2,-13 2-2,-16-2 1,-17-1-1,-16 2 1,-22-2 0,-27 3 0,-29-1 0,-27 0-1,-24 3-8,-27-3-6,-26 3 0,-16-2 4,-1-3 6,10 0 3,16-4 1,22-2 1,24-3 5,27-4-1,31-6-2,30-3 5,30-9-2,31-6-2,36-4-1,33-7 5,21-1 2,18-2-3,-1 7-2,-5 1-3,-18 9-1,-23 2 0,-32 8-1,-35 11 1,-35 9 0,-50 9 0,-39 8 0,-37 7 0,-31 5 0,-11-4 0,1-1 0,18-6 1,24-9-1,32-6 0,31-13 0,38-8 0,40-12 0,40-8 1,45-5 1,33-7-2,32-4 1,18 5 3,6 3-2,-14 7-1,-16 7 0,-31 8 0,-30 3-1,-37 18 1,-50 14 0,-51 10 0,-57 14-1,-40 8 0,-38 4-1,-26 6 0,-11 0 1,10-8 0,26-7 0,31-15 0,37-13 0,37-18 0,40-14 0,38-18 0,42-11 1,39-9 0,37-9 0,33-2 0,27 1 7,5 3-3,-8 8-3,-17 12-1,-32 8 0,-33 13-2,-40 7 1,-46 19 0,-49 10 0,-49 13-1,-49 8 1,-31 6 0,-24 4-1,-18 8 0,-2-1 1,21-8 0,31-12 1,36-12-1,39-17 0,49-19 0,48-14 0,42-10 1,32-9-1,30-3 1,27 1 0,18-3 0,0 5 0,-4 5-1,-21 6 0,-20 5 0,-29 11 0,-25 4 8,-30 9 2,-30 9-4,-32 11-3,-29 9-2,-27 4 0,-13 4-1,-9 1 0,7 1-1,15-7-1,18-8 1,30-9 0,29-11-1,29-8 1,24-11 0,18-6-1,14-7 2,6-1 0,2-4 1,-3 4 0,-14 7 1,-19 3 2,-25 6-3,-27 7 0,-30 14 0,-22 7-1,-14 3 1,-3 3-1,2 1 0,11-1-1,13-2-1,21-8 2,20-2-1,19-13 0,21-2 1,13-6 1,16 0-2,1-5 3,-3 5-1,-8 3 0,-15 4 5,-21 11 10,-29 7-7,-34 14-5,-31 14-3,-17 7 1,-10 1-1,2 6-1,5-9-1,16-4-1,12-9-1,21-9 0,14-9-1,19-15 2,17-7-1,13-9 0,8-9 2,15-4 1,7-3 1,11-2 0,0 5 0,-6 8 0,-14 4-1,-21 11 0,-22 9 1,-38 13-1,-22 9 1,-25 9-1,-18 6 1,-15 5-2,-10-1 1,0-3-1,10-5 0,16-8 1,19-8-2,26-5 2,32-9 0,34-10 1,34-11-1,28-4 0,24-5 0,15-3 0,7 6 0,-6 1 0,-15 6 0,-24 6 0,-31 12 1,-40 9-1,-37 8 1,-26 8 1,-26 1 1,-11 6 0,-6-1 0,5-5-1,14-6-2,20-1-2,22-9 1,26-8 1,27-8-1,27-6 1,19-6 0,15-1 0,5-2 0,-5 4-1,-10 3 0,-20 3 1,-24 8 1,-32 8 0,-18 3 0,-27 8 0,-15 2 2,-11 0 12,5 1-7,10-6-3,19-2-4,18-8-2,21 0 0,22-7-2,21-9 1,12 0 0,9-2-2,1-1 2,-8-2 1,-13 6 2,-20 4-1,-21 2 0,-28 8 1,-21 2 1,-23 4-2,-16-2 1,-16-1-1,0-1 0,-6-4 1,2-1-1,-2-6 0,-4-1 1,-3 0-1,-6 0 0,-2 4-1,5 0 1,11 0 1,12-2-1,9 2 0,11 0 0,13-1 1,14-1-2,11 0 0,12-1 0,17-4 0,19-5 1,20-6 0,16-7 0,20-9 0,19 0 0,17-7 0,1 4 0,-4-1 0,-13 9 0,-16 4 0,-27 4 0,-27 9 0,-35 5 0,-31 14 0,-30 8 0,-16 11 0,-18 4 0,-6 0 0,-3 2 0,7-6 0,20-4-1,17-12 1,34-10 0,34-14-1,33-12 0,28-15 0,24-10 2,13-6-1,6 1 0,0 3 0,-13 7 0,-15 5 1,-17 10 0,-22 6-1,-16 4 2,-23 12-2,-17 3 0,-4 8 0,-10 4 0,0-4 0,7-2 1,6-2-2,7-4 0,8-1 1,11 2 0,6-4-1,11-3 1,5-2-1,5 0 0,-2 0 2,-3 2-1,-5 3-1,-12 1 0,-13 13 1,-10 0 0,-8 7 1,-2 5 0,0 3-1,7 1 1,11-2-1,13-4 0,16-7 0,20-3-1,11-11 1,11-10 0,11-4 0,6 1-1,6-1 2,8-1 0,3 7 0,3 3 0,-6 11 0,-5 10-1,-11 10 1,-10 13-1,-14 14 1,-12 13-1,-14 5 0,-10 2-2,-7-5 1,-7-3 0,2-10 0,7-7 1,3-6-1,8-11 2,19-13-1,10-6 0,15-15-1,10-8 1,14-5-1,3-5 2,-2-3-1,-5 0 0,-16 1 1,-18 11-1,-21 4 0,-27 10 0,-25 11 0,-17 2 1,-13 5-1,-8 6 0,3 0 0,2-4 0,10 1-1,13-4-2,14-4 2,17-5 2,22-10-1,22-4 0,20-6 0,23-2 0,7-7 0,1-1 0,-7 5 0,-11 2 1,-19 4 1,-23 5-1,-26 10 0,-19 10 0,-25 1 0,-9 2-1,-6 6 0,5-5 1,9-3-2,11-2-1,17-3 1,37-10 1,15-5-1,11-6 1,5-3 0,-2 0 0,-8 4 0,-10 2 1,-14 0-1,-25 4 0,-17 8 1,-25 8 0,-16 8-2,-14 4 2,-4 0-1,1 2 0,8-1 0,12-4-1,17-5 0,15-1 0,14-5 1,16-12 0,15-5 0,11-4 0,2-4 0,2-5 0,-4 4 0,-7-2 2,-7 3-2,-17 5 2,-9 4 0,-12 6-2,-17 12 3,-9 3-1,-11 2 2,0 8-1,-4-2-2,10 2-1,6-4-3,17-6 0,10-1-2,11-3-14,12-3-18,9-2-23,2-8-16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575.33655" units="1/cm"/>
          <inkml:channelProperty channel="Y" name="resolution" value="1575.33655" units="1/cm"/>
          <inkml:channelProperty channel="F" name="resolution" value="0" units="1/dev"/>
        </inkml:channelProperties>
      </inkml:inkSource>
      <inkml:timestamp xml:id="ts0" timeString="2017-04-26T03:16:46.5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7580 2398 61,'-4'-6'11,"10"1"7,6-2 4,15-5 1,13-1-3,17 1 1,19 0 1,31 4-11,22 2-2,20 3-3,5 10-4,7-1-1,6 3 1,-6 3-3,-10 3 1,-10-3 1,-17 0-1,-20-3-1,-18 2 2,-16-4-1,-20 0 1,-15-2-1,-17 0 0,-18-5-1,-18 4 0,-17-8 1,-14 1 0,-15 1 0,-20-6 1,-12-1-2,-7 3 0,-6 1 1,-2 1 0,-7 10 0,-3-3 0,-9 5 0,-4-1 0,1 1 0,7-4 0,7-1 0,13 2 0,13-2 0,12-3 0,16-3 0,16-4 1,19 2-1,17-5 1,24-3-1,23-5 2,25-1-2,32-3 1,35 3 0,24 1 0,12 6 0,5 2-1,-1 3 0,-9 0 0,-15 9 0,-21 1 1,-27-2-2,-25 0 1,-22 5 0,-22-5 0,-44-2-1,-25-6 1,-24 1 0,-15-1 0,-17-1 0,-19-1-1,-14 1 1,-9 3 0,-1 1 0,4 8 1,5-1-2,15-1 0,17 3 2,16-5 0,21 1-1,21 1 0,22-1 0,29-5 2,31-3-1,30 2 4,36 3 0,31-2-1,16 5-3,12 2 0,-1 2-1,-4 2 0,-13 1-2,-24 3 0,-27 4 0,-30 0 2,-37 8-1,-39 4 1,-29 5-1,-31 2 1,-27 2-1,-31 2-2,-25 0 1,-13-2 1,-1-3 0,8-7 1,15-3 0,22-3 1,21-7-2,21-2 1,28-3 0,27-3 0,29-10 0,30-4 0,30-1 1,26-1-1,34 0-1,20 0 1,15 1 0,-1 4 0,-1-1 0,-5 2 1,-12 6-2,-18-1 1,-25 4 0,-25-1 0,-32 7 0,-36 5 0,-34 6 0,-29 1 0,-21 2 0,-27-3 0,-24-1-1,-23 1-5,-5-6 2,1-3 3,16-7 1,18 0 0,27-7 1,32-3-1,28-3 1,34-8 1,38-3 2,38-1-2,42 0 0,27 3-1,15 1 0,7 6 0,3 5-1,-5 5 0,-16 5 1,-18 3-3,-28 0 2,-24-3-1,-30 3 0,-30 7 1,-36 6 0,-35 1-1,-21 2-1,-27 2 1,-12-3 0,-11-2 1,1-4 0,12 0 2,23-7-1,27-1 0,30-7-1,42-4 4,34-9 13,35 0 2,26-3-7,24 0-6,17 2-2,1 1-2,-9 5-1,-16 1-1,-18 3 0,-23 4 1,-19-2 0,-16 2 1,-11 1-1,-12 2 0,-5-1 1,-15-4-3,-7 8 0,-4 1 0,-6 1 1,-9-3 0,-1 1 1,-3-4-3,4 1 1,0-7 2,4-1-1,7 1-1,3-2 0,7-2 0,2 4 1,11-7 0,4-2 0,-1-2 0,4 0 0,-3 1 1,-1 0 0,-7-1 0,0 2 0,-8 1-1,4-1 2,-1 0 1,-2 4 2,-1 0 0,1 2 0,3 5-1,-4-5-2,4 5-1,0-6 0,0 2 0,-1-3 1,-1-5-2,2-6 1,-4-12-1,7-11 0,-3-11 0,0-8 0,0-5 0,0 3 0,0 5 0,1 4-1,2 6 1,1 10 1,-1 7-1,1 6 0,-4 9 0,3 3-1,-3 9-1,1 11 2,5 9-1,-1 14 0,-1 13 1,-1 14 0,-3 8 0,3 7 1,-6-3-2,6-8 0,-3-6 0,-3-15 1,6-11 1,-6-12 0,-2-38 0,2-23-1,-1-18 0,4-16 1,-2-6-1,-2 9 0,4 11 2,-4 15-2,0 14-3,0 19 1,-9 21 1,-10 18-2,-8 24-1,-13 21-11,-9 22-32,2 10-22,-2 2-27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575.33655" units="1/cm"/>
          <inkml:channelProperty channel="Y" name="resolution" value="1575.33655" units="1/cm"/>
          <inkml:channelProperty channel="F" name="resolution" value="0" units="1/dev"/>
        </inkml:channelProperties>
      </inkml:inkSource>
      <inkml:timestamp xml:id="ts0" timeString="2017-04-26T03:16:51.2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5922 5760 39,'-10'-3'21,"2"-1"-5,-1 4-1,2-4-2,2 2-1,0 0-5,5 2-4,5-7 4,3-1 0,2 2 0,-1 1 0,-1-2-2,1 4 0,5 0 0,4-3-1,3 10-1,7-2 0,5 2-2,10 2 0,5-1 1,4-2-1,5 3 1,-1 0-1,-1-3 0,-6 3 0,-6-4 0,-6 0 0,-3-1-1,2-1 1,-3 0 0,-1 3-1,-2-6 0,1 3 0,1 3 0,-6 1-1,1-3 1,1 4 0,-3-1 0,1 2 1,-1-4-1,-1 2-1,1-2 1,1-1 0,-1 1 0,-1 1 0,1-3 0,-1 4 1,4-6 0,-3 2-1,1 0 0,-1 0-1,0 2 1,1-2 0,-3 0 0,-2 2 0,-3 0 0,-2-2 0,-1 1 0,4 4 1,-1-3-1,0 1-1,1 0 0,-2-3 1,-4 4 0,0-4 0,-4 0 0,-1 1 0,3-1 1,1 0-1,3 0 0,-1 2 0,0-1 0,-1 5-1,-5-4 0,0 0 1,-2-2 0,-3 1-1,3 1 1,-3 1-1,3 4 2,-2-5-2,1 1 1,0-1 1,0 0-1,0 3-1,-5-5 2,0 0-2,-5 5 1,2-2 0,-7-1 1,-3-2-1,-9-2 1,-9 2-1,-11-5 1,-13-1 0,-11 2 0,-6-1 7,-7-1 0,-6-3-4,-3 1-1,-9 3-3,-13 4 0,-7 4 1,-1 2-1,6-1 2,8 3-2,14 3 1,12-3 0,15 3-2,12-1 1,7-1-1,11 0 1,10-1 0,2-2 0,4 2-1,3 0 1,6-2 0,1 0-1,1-3 1,10 3 1,7 0-1,12-5 1,18 0 0,16 0 0,23 2 0,20 1-1,12 1-1,3 1 1,-5-2 0,-4 2 0,-10 4 0,-8 1 0,-8 2 0,-12 0 0,-11 0 0,-10-2 0,-11-1 0,-10-1 1,-7-3-1,-9 1 1,-3-3-1,-18-8 0,-8-2-1,-11 3 1,-13 4 0,-12-2-1,-16 6 1,-18-2 0,-20 5 0,-15 6 0,-8 3 0,-1 0 0,8 3 0,9-3 0,15 0 0,13-7 0,22 0 0,17 1 0,17-7 0,17 4 2,15-7-1,15 2-1,15-2 0,15 0 1,18-6 1,20 2 7,30-1-1,18-4-2,8 5-2,2-2-3,1 4 0,-8-2-1,-7 5 0,-12 2 1,-13 1 0,-17 1-2,-17 0 0,-11 0 1,-15 0 0,-7-2 1,-12-1-1,-8-1-1,-9 1 0,-12 2 0,-12-2 0,-19-2 1,-15 5-2,-17-2 0,-10-3 0,-4 5 0,-2-1 0,-1 1 3,6 3-1,5-1 0,12 1 0,13-4-1,16 3 0,13 1 1,17-1 1,16-1-1,18 0 0,15-2 1,14-6 0,14 1 0,7-3-1,11 2 0,0-1 0,0 3 0,-10-2 0,-17 0 0,-11 4 0,-14-2 0,-12 4 1,-8-4-1,-11 3-1,-8-3 0,-15 4 1,-15 0-1,-16 5 1,-14-1 0,-9 2 0,-2-1 1,6-2 0,11-2-1,10-3-1,17 2 1,15-5 0,19-3 0,21-4 1,26-1-1,19-4 0,13 1 0,1 2 0,-6 2 1,-10-2 0,-13 4-2,-13-1 2,-12 4 0,-12 3 0,-6 0 0,-8 0-2,-7 0 2,0 0-2,-7 3 2,-4-1-1,1 3 0,-3-5 0,1 2 0,4-1 0,0-1 0,1 0-1,6-1 2,-3-1 0,4 2 1,-6-7-1,3-4 1,-1-6-1,6-6 0,2-4 0,1-4-2,-2-5 2,0 0-1,-6 1 0,2 3 3,-4 4-1,5 1-1,0 1 0,6 2-1,-2-3 0,7 3 0,0 5 1,-2 1-2,-2 4 1,-1 5 1,2 3-1,-8 6-1,-4 4 1,0 7 0,-2 6 0,1 3 0,-2 6 0,1 3 0,2 0 1,-1-3-1,6 1-1,3-6 2,0-6 0,-1-3 0,1-6 1,-4-6-1,4-6 0,1-11 0,0-9 0,2-6-1,-3-5 1,0-2-1,2 3 0,-5 4 1,-1 7 7,-1 7 2,-3 6-4,0 8-3,-6 8-3,-7 8 1,-5 9-1,-1 3 0,-4 5 0,-4 0 0,2-3 1,-5 1-1,-1-8 1,-5-2-2,-1-5 0,-4-7 1,-4-7 1,-2-2 0,0-9-1,0-2-1,2-4 1,4 7 0,0 0-2,3 8 1,2 2 1,2 5-1,4 4 1,7-1-1,7-2 0,5 2 0,6-2 1,6 0 0,10-8 0,-4-3 2,1-3-2,-1 0 0,-11-4 0,-6-1-1,-13 1 0,-12 3 0,-11 3 1,-3 2 0,-5 2 0,3 1 0,4 2 0,5-1 0,6-2 2,7-1-2,7 3 0,6-3 0,0-1 0,-1 2 0,2 4-1,1 0 0,2 3 1,2-3 0,-1 1 0,4-1 0,4 0 0,2-1 0,0 1 0,-1 0 0,1 0 0,1 1 0,-3 1-1,-1 4 1,2-1 0,-6 0 0,4 2 1,0-4-1,-3 1 0,6-1-2,0-1 3,1-2 0,0 3-1,1 0 0,-1-1 0,-1-1 0,-2 3 0,1-4 0,-1 2 0,2 2 0,1-3 0,0 1 0,1-4 1,3 2 0,-4-1 0,4 1 1,0 0-1,0 0 0,0 0-2,0 0 0,0 0 0,-4 3-1,0 9 1,-2-1 1,2 6 0,0 4-1,1 5 1,3 0 0,5 2 0,-1-2 0,-2-1 0,4-4 0,-4-4 0,0-5 1,-2-2 3,4-6-3,-4 0 2,0-4-1,0 0-1,1-8-1,4-2 0,-2 2 0,0-3 0,1 1 0,-2 5 0,-2 1-1,2 0 1,-2 4-1,0-4 1,0 4-1,0 0-1,0 0 1,0 0 0,0 0 2,0 0-2,0 0 2,0 0-2,0 0 0,7-5 0,0-1-2,6 0-19,7-3-27,5-6-21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575.33655" units="1/cm"/>
          <inkml:channelProperty channel="Y" name="resolution" value="1575.33655" units="1/cm"/>
          <inkml:channelProperty channel="F" name="resolution" value="0" units="1/dev"/>
        </inkml:channelProperties>
      </inkml:inkSource>
      <inkml:timestamp xml:id="ts0" timeString="2017-04-26T03:17:00.14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8344 17152 64,'-11'-12'13,"6"-2"-2,5-1 0,8-2 4,9 2 7,10 1 6,12 1-1,19 1-4,10 5-6,15 2-6,24 3-5,12 9-3,12-4-3,7 6 0,1-2 0,0 1-2,-3 1 1,-3-1 1,-12 3-1,-12 4 1,-17 0 0,-20 7 0,-19 3 0,-21 1 1,-24 3-1,-15-2 1,-16-1-2,-16-8 0,-8-3 0,-11-9-11,-7-2-4,-10-1-4,-7-8 3,-8 0 8,-8 0 4,-9 5 3,0 0 2,7 3 0,10 1 0,17-1 2,19-5-1,23-4 0,23-5 5,35-5-2,30-4-1,20-5-1,21 1 0,14-3-1,11 3-1,2 5 0,-2 3-1,-10 7 0,-15 2 0,-24 12 1,-24 5 0,-26 2 0,-33 5-1,-30 3 1,-30 1 0,-26-1-1,-27-1 0,-23-3 0,-20-1 0,-7-3 1,2-1 2,9-2-1,13 0 0,20-2 1,22-2 0,24 0 8,31-10-5,28-4-3,31-7-1,28-2 0,24-3-1,23-7 1,25 2 0,16 2 0,7 4-2,-3 3 0,-8 3 0,-18 4 0,-21 5 0,-31 8 1,-24 9 1,-32-2 0,-27 2-2,-33-1 1,-26-2-1,-19-8-1,-15-6 1,-8-4 0,-9-3 1,3-1 0,5-3 1,18 2-1,20 0 3,25-2-2,28-2 0,33 0 12,28-1 3,29 2-5,32 6-4,19 1-4,21 6-2,18 1-1,16 6 0,4 1 0,-1 3-1,-11 6 0,-14 1 1,-14 2-1,-20 2 1,-17 0-1,-20-1 0,-19-4 2,-17 0-4,-18-5-6,-18-1-7,-19-1-1,-15-7 0,-20-2-2,-16 3 3,-21 6 8,-7 1 5,-7-2 2,12 4 2,15 0 4,16 0 6,23-2-2,25 1 7,36-14 3,31-3-3,35-7-7,31-4-3,21-1-2,12-1-4,4 3 0,-4 3 0,-14 10 0,-19 3-1,-29 13 0,-30 12 1,-37 7 1,-34 8-2,-31 0 0,-26 6 1,-23 0 0,-24 1 0,-16 1 0,-6-3 0,2-8 0,9-3 1,12-6 0,16-6-1,20-5 0,21-2 2,23-5-3,22-9 1,19-5 0,23-4 0,21-5 0,21-4 0,20-1 0,19-1 0,16-1 1,5 3-1,0 5 0,-6 2-1,-12 4 0,-16 2 0,-17 2 0,-26 8 1,-22 1 1,-25 6-1,-30 4-1,-25 1 1,-30 5 0,-24 1 0,-14 2 0,-9 0 0,3-1 1,6-3 1,12-2-2,20-5 1,22-4 0,23-2-1,30-6 2,34-6 13,32-6-5,28-5-5,34-7-1,28 1-3,15 0-1,10-2-2,-5 6 1,-11 4-1,-11 3 2,-17 5 0,-25 2-1,-24-1 2,-29 12-1,-28 1-1,-25-2 0,-25 3 1,-24 4-1,-18 0-1,-20 0-5,-17 2 3,-3 1 2,4-3 1,9 1 2,15-4 0,19-2-1,23-2 1,21-2 0,23-4 0,32-6 1,24-2 0,25-1-1,24-2 0,13-8 1,11 3-1,6-1-1,-5 2 0,-11 7-1,-16 4 1,-24 12 0,-30 8 0,-30 6-1,-29 7 1,-26 4 0,-27 2-2,-17 1 1,-17-9 1,-6-3 0,0-7 1,9-6 0,16-5 0,16-12-1,22-6 0,23-7 1,26-3 0,23-4-1,19 2 1,12 4-2,11 5 1,3 5 87,-2 7-131,-5 6 22,-10 3 11,-10 5 6,-12 2 2,-11 2 1,-12 6 1,-14-1 1,-15 2-2,-12-3 1,-14 4 1,-9-3 0,-9-1-1,0 0 1,1-8 1,9-2 0,6-4-2,12-10 1,12-5 0,17-4 1,13-2 0,15 3 0,16-2 2,17-2 13,11-1-2,11 2-6,6 2-4,4 1-2,0-1 0,-6 6-2,-9 3 0,-13-2-2,-11 6 1,-14 4 1,-14 4 0,-9-1 1,-11 0-2,-1 0 2,-5 1-1,-1-6-1,-4-1 0,-6 1-1,-6 1-5,-8-1-4,-13 1-1,-7 1 6,0 2 3,1-4 3,13-4 2,12 0-1,20-9 4,24-5 0,22-4 3,20-3-4,17-1-2,11-1 0,8 0-2,-3 3-1,-9 2 1,-15 6-1,-18 5 1,-17 6-1,-20 1 2,-26 9 0,-8 1-1,-3-1 1,1 1 0,4-10 0,5 4-1,10-3 1,10-3-3,7-5 2,9-1-1,7-4 0,6 2 1,0 0 0,-3 3 0,-3-2-1,-6 3 1,-3 1 0,-5-2 0,-3 2 0,-2-3 1,-2-3-1,2 1 2,0 0-2,-1 3 0,-3 0 1,-1 4-1,-6 0 0,-3 0 2,3 2 0,-2 2-1,2-3 0,0 0-1,4 1 1,1 0 0,0 0-1,-2 0 0,-5-1 1,1 0-1,-8 3 0,-9-4-1,-10 5 2,-15 0-1,-10-2 0,-13-3-1,-7 4-1,-5 3 1,-1 0-1,0 0 0,9 0-15,12-2-26,17-2-32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575.33655" units="1/cm"/>
          <inkml:channelProperty channel="Y" name="resolution" value="1575.33655" units="1/cm"/>
          <inkml:channelProperty channel="F" name="resolution" value="0" units="1/dev"/>
        </inkml:channelProperties>
      </inkml:inkSource>
      <inkml:timestamp xml:id="ts0" timeString="2017-04-26T03:17:03.22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16008 9206 52,'-17'0'17,"5"0"-2,1 0-3,3 0-5,2 0-2,6 0-1,6-3 7,6-2 3,8-1 1,16 3 0,16-2 2,19 0-4,22 0-6,11-1-2,10 2-3,1-2 0,1 5-2,-6 1 0,0 1 0,-11 3 0,-12 2-1,-16-2 0,-18 0 1,-16 2 0,-15-2 0,-18 2 0,-22 2 0,-17 1-1,-13 0 1,-14 3 0,-13 2-1,-13 1 0,-16 2 0,-13 0 1,-10 2 0,-5-4 0,7 1 0,8-3 0,16-1 0,15-2 0,14-3 0,20-1 0,14-1-1,15-7 1,15 2 0,15-8 0,16 4 1,16-3 0,21-8 1,29 1-1,27-5-1,19 2 0,12 0 1,5 0-1,-8 2-1,-10 3 0,-14 4 1,-23 0 0,-23 5 0,-25 1-1,-28 6 1,-33 5-1,-27 6 1,-25 2-1,-25 7 1,-27 6 0,-27 8 0,-17 4 0,-2 3 1,6-1-1,17-4 0,23-5 0,26-9 0,31-8 1,35-14 0,41-9 1,39-17 8,51-9 6,40-4-4,29-5-4,26 4-5,8 4 0,-8 5-3,-23 4-1,-25 9 0,-35 4 0,-35 5 0,-37 12 1,-40 7 0,-39 8 0,-39 5-1,-30 7 0,-23 9 1,-17 6-1,-17 5 1,-5-1-1,5-5 1,17-3 0,26-11 0,24-2 0,27-10 0,26-5 0,28-10 0,26-7 0,33-9 1,29-10-1,25-5 0,22-6 1,23-4 0,16-3 0,-6 4-1,-10 7 0,-27 6 0,-28 6-2,-36 6 1,-41 18 1,-51 11 0,-48 12 0,-41 12 0,-41 9 0,-32 3-1,-17 4 1,4-3 0,15-8 1,28-7-1,41-10 0,43-11 2,51-16-1,56-12 1,53-14 0,57-4-1,39-6-1,24-6-1,11 3-1,-6 2 1,-15 3 0,-31 6 0,-38 8 0,-41 7 1,-47 10-1,-51 6 1,-47 8 1,-36 9-2,-35 13 1,-34 2 0,-20 7 0,-4 2 1,2-3-2,9-1 1,27-7 0,35-11 1,40-10 0,45-11 0,47-12-1,46-13 1,45-9 0,47-10 0,29-1 1,14 1-3,-1 1 1,-13 4-1,-26 6 0,-37 8 0,-50 9 88,-49 16-131,-52 9 22,-46 10 11,-47 10 7,-31 9 0,-14 2 3,-3 4 0,13-3 1,22-7 0,34-7 0,39-12 1,46-14 0,46-16-1,45-16 0,43-13-1,25-6 0,12-9 0,-6 0-1,-15 3 0,-29 6 1,-35 7 0,-41 10 1,-46 8 0,-43 8 1,-29 13 0,-21 2-1,-6 2 0,0 2-2,12-5 2,16-10 1,25-8 0,27-10-1,32-7-1,24-7 1,25-3 0,15-3 1,13-1-2,1 1 1,-2 10 0,-9 1 1,-21 7-1,-19 3 0,-26 14-1,-25 1 1,-21 18 1,-14 1-2,-6 4 1,3-2 0,8-4-1,21-11 1,21-8 1,30-8-1,20-10 0,21-1 1,14-5 0,12 1-1,0 3 0,-6 6-1,-12 6 2,-18 7-1,-24 11 0,-17 9 0,-18 2 0,-4 8 0,-3-1 0,5 0-1,12 1 0,19-6 1,19-1 0,28-5 1,24-3-2,21-10 1,12-2 1,3-6-1,-2-5 0,-14 2 0,-14 0 1,-20 5 0,-22 4-2,-18 2 1,-19 12 0,-19 2 0,-5 4 0,-3 3 0,4 0 0,4 6 0,3 0 0,7 6-1,-1 7 0,-1 7 0,0 7-1,-3-2-6,0-5 3,-1-9 2,3-9 3,3-8 0,3-12-2,10-13 2,9-10-1,13-12 0,8-7 1,7 1 0,-1 0 0,0 9 1,-11 4 0,-8 12 0,-11 4-1,-13 9-1,-10 4 0,-7 10-11,-7 1-16,-1 7-12,-4 2-11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575.33655" units="1/cm"/>
          <inkml:channelProperty channel="Y" name="resolution" value="1575.33655" units="1/cm"/>
          <inkml:channelProperty channel="F" name="resolution" value="0" units="1/dev"/>
        </inkml:channelProperties>
      </inkml:inkSource>
      <inkml:timestamp xml:id="ts0" timeString="2017-04-26T03:06:18.60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548DD4"/>
    </inkml:brush>
  </inkml:definitions>
  <inkml:trace contextRef="#ctx0" brushRef="#br0">3131 1924 57,'-8'-25'32,"0"5"8,1-1 15,1 5 11,1 7-11,-1 16-7,0 17 3,2 18-17,0 17-10,6 14-12,3 12-6,5 10-7,2 6-20,5-2-55,1-7-43</inkml:trace>
  <inkml:trace contextRef="#ctx0" brushRef="#br0" timeOffset="384.496">3134 2135 86,'-11'-17'31,"3"-2"6,4-5 9,14-3 7,12-2 2,6 3-22,17 7-13,6 8-6,9 13-6,1 12-3,-3 16-1,-10 17-2,-22 17-2,-20 18 0,-21 11-2,-21 4 1,-8-2-2,-7-9-12,-1-17-15,6-15-16,8-20-24,6-19 0,11-10-7</inkml:trace>
  <inkml:trace contextRef="#ctx0" brushRef="#br0" timeOffset="888.083">3818 2293 50,'11'-15'26,"-2"-2"0,-2 0 4,0-1 1,-3 1 12,-10 4 5,0 5-1,-14 8 7,-8 10-5,-13 15-5,-11 18-7,-1 12-10,5 7-14,6-1-6,11-2-5,9-7-4,12-13-8,12-14-10,13-17-14,10-21-11,10-21-1,9-18 8,5-7 14,-1 1 13,-7 2 5,-5 8 6,-9 14 14,-7 9 14,-6 9-2,-3 14 9,-5 14 1,-3 12-9,-8 12-11,1 15-9,-3 9-4,-1 3-5,-2 0-3,0-5-25,4-13-31,2-13-22,4-15 5,5-25-1</inkml:trace>
  <inkml:trace contextRef="#ctx0" brushRef="#br0" timeOffset="1112.6031">4017 1917 102,'12'-79'49,"0"18"3,-5 10-12,-2 19-17,1 14-3,2 18 11,3 18 8,0 27 7,-1 19 10,-5 21-22,-4 15-22,-6 17 0,2 10-8,-3 5-8,-2-5-27,-1-9-37,-2-21-33,-4-22-13</inkml:trace>
  <inkml:trace contextRef="#ctx0" brushRef="#br0" timeOffset="1584.479">3965 2523 103,'5'-63'79,"8"3"8,6 4-20,8 13-23,4 5-16,3 9-16,7 8-6,-1 9-2,-1 7-5,0 5-1,-6 5-4,-5-1 3,-6 0-1,-8-3 5,-5-1 1,-9 0 0,-5 0 1,-8 3 2,-3 2 18,-8 11 20,-7 14 6,-4 16 0,-2 14-12,2 8-18,4-1-10,14-3-8,9-11-10,16-12-23,9-21-15,14-22-17,4-22-2,5-23 17,2-14 25,-4-7 14,3 0 9,-12 6 33,-4 10 29,-3 12 32,-11 13 2,-6 12-18,-9 18-29,-6 24-15,-8 21-16,-4 14-10,4 9-7,3 7-35,10 1-59,9-1-24,10-1-72</inkml:trace>
  <inkml:trace contextRef="#ctx0" brushRef="#br0" timeOffset="2824.0614">4615 2346 31,'-7'-10'23,"5"-3"-8,-2-5 1,6-5-2,2-2 7,0-2 1,2 4 2,-3 7 1,-2 6-9,-1 10-2,6 20 14,2 23-6,3 22-9,1 13-6,-1 9-4,2 1-4,2-11-1,-3-15 1,1-15 0,0-22 3,2-31-2,1-30 0,1-23 0,4-11 2,1-4-1,-5 13-2,2 14-1,-2 16-1,-1 22 3,2 21 0,0 22 0,3 13-2,3 7 1,0 0 1,-3-4-1,-1-9 0,-2-12-1,-5-21 0,0-21-5,-5-32-9,1-25 1,2-15 5,2-10 4,6-1 3,3 4 1,2 16 1,-2 16 0,-1 23-3,-4 21 2,-2 26-13,-1 16-12,-1 19-7,-5 13-7</inkml:trace>
  <inkml:trace contextRef="#ctx0" brushRef="#br0" timeOffset="3369.5005">5319 2491 57,'-5'24'45,"2"-9"-5,-3-3 3,-2 5-8,-3 0 0,0 12 2,1 3-11,4 5-13,-1 0-4,11 0-6,2-4-1,5-4-1,0-5 0,6-14-1,4-9 0,6-16-5,2-19-20,2-19-12,-5-13-2,-5-14 2,-9-4 15,-7 1 12,-12 10 15,-2 13 22,-9 17 7,-10 19-2,0 17-7,-2 18-11,1 16-6,10 11-5,13 9-4,14 5 1,20-4-3,14-7-7,14-11 1,13-11 3,4-13 3,1-1 1,-6-5 1,-8 2 1,-12 9 0,-11 10 1,-15 12 1,-15 6-1,-14 4-1,-8 1 1,-10-4-1,-4-10 1,0-15 2,0-19-3,3-26 1,7-31 0,8-21-1,14-10 1,11-1 0,19 1 0,7 12-1,13 12-5,4 17-33,5 17-36</inkml:trace>
  <inkml:trace contextRef="#ctx0" brushRef="#br0" timeOffset="3801.0189">6202 2257 62,'-8'-22'32,"-2"4"3,-1 2 6,0 6-2,-4 15-9,-4 16 7,-4 23 10,-3 26-2,-7 19 4,-2 10-14,4 4-16,9-4-8,8-15-6,8-18-2,17-15-5,13-29 0,14-29-24,14-36-21,17-39-8,11-39 10,5-34 22,-2-24 12,-7-6 7,-17 12 15,-15 23 31,-18 35 43,-18 29 14,-19 34-11,-22 45-10,-19 43 4,-7 41-26,-2 30-26,10 25-18,25 13-19,19 11-54,32-2-21,31-6-52,19-15-31,18-17-17</inkml:trace>
  <inkml:trace contextRef="#ctx0" brushRef="#br0" timeOffset="7456.5814">7518 2355 39,'0'0'25,"-2"0"-5,2 0-2,-4-4-6,0-3-3,4 1 3,0-3-2,0-3 1,4-4 5,0-5 5,4-3 0,-5-2-4,4-6 1,3 3 3,0 2 0,0 3-2,-3 8-6,0 13 6,-1 17 30,-1 25-15,-7 27-15,-5 25-11,-6 20-7,-2 8-7,3 5-42,3-10-42,5-16-14</inkml:trace>
  <inkml:trace contextRef="#ctx0" brushRef="#br0" timeOffset="8280.7127">8054 2282 27,'12'-25'29,"1"-2"-8,-2-5 2,-4 3 4,-1 0 3,-5 3 6,-5 9 4,0 6-10,-6 11-2,-6 19-10,-3 16 1,-2 21-2,0 17 0,3 11-7,4 7-4,6-1-3,8-7 0,8-9-4,12-15 1,8-11-1,6-16 1,7-20-1,4-18-4,0-18-10,-3-24-7,-4-15 2,-4-21 3,-10-8 8,-4-7 5,-11 7 4,-7 12 1,-10 15 9,-10 21 5,-5 20 4,-13 29-8,-4 16-6,0 18-3,5 12-1,12 14-4,11 8-5,8 4-60,16-2-26</inkml:trace>
  <inkml:trace contextRef="#ctx0" brushRef="#br0" timeOffset="8687.9647">8738 2284 99,'-11'-21'39,"-2"6"6,-3 9-10,-1 9-6,-3 13 6,2 18 1,0 19-4,-1 15-5,5 9-6,5 1-3,3-1-10,12-6-3,1-10-2,6-11 0,5-14-2,5-12-2,9-20 0,1-21-14,7-21-21,1-20-5,-1-21 9,-10-9 12,-10-9 10,-12 6 8,-13 9 4,-10 20 31,-15 24-1,-10 20-4,-6 22-11,-2 16-9,10 12-6,13 13-6,16 3-50,16 0-62</inkml:trace>
  <inkml:trace contextRef="#ctx0" brushRef="#br0" timeOffset="9280.9074">9325 2317 56,'-6'-3'31,"4"-1"-9,-1-5-6,8-7 5,1 0 0,0-8 1,3 1 3,0-1 4,1 7 3,-2 3 0,-2 3-1,-2 3-8,-4 8-4,5 9 7,-5 15 0,3 12-3,1 11-10,0 10 2,3 9-2,-4 6-3,1-1-4,1 1-2,1-4-2,-2-7-2,-1-4 2,-1-7-3,-1-7-1,-1-10 0,-1-6-1,-3-8-3,-3-5-26,-6-8-12,-5-14 2,0-1 18,-1-4 13,4 2 7,4 1 3,6-2 15,13-3 19,12 1 3,9 1-15,8 2-10,4 2-10,1 3-40,-1 1-83</inkml:trace>
  <inkml:trace contextRef="#ctx0" brushRef="#br0" timeOffset="10585.0005">10858 2252 55,'0'-45'24,"0"2"0,3 6 3,-2 7 5,-1 8-4,-1 12-10,-2 22 27,0 20-1,-5 22-7,4 17-16,-1 14-9,-3 5-6,2 2-3,-1-5-4,2-3-1,-1-11-4,2-12-27,12-11-23,-4-18-12,6-22-1</inkml:trace>
  <inkml:trace contextRef="#ctx0" brushRef="#br0" timeOffset="10768.1411">11092 2257 93,'18'-64'30,"-4"14"6,-5 16-14,-4 13-11,3 15-3,1 23-2,-2 19-3,0 17-1,-2 23-2,-2 20-1,-7 11-1,0 6-8,-5 3-33,-3-7-30</inkml:trace>
  <inkml:trace contextRef="#ctx0" brushRef="#br0" timeOffset="11312.9102">11394 2331 98,'34'-70'40,"-7"18"-7,-6 17-5,-5 17 6,-10 23 9,-8 25-19,-15 26-13,-14 20-7,-10 14-1,-7-2-3,-2-4 0,1-12-1,9-20 1,6-18-6,17-27 0,8-33 2,15-26 0,12-18 4,15-5 0,6 1 0,6 13-1,3 13-1,-2 21 0,-3 20 1,-8 24 0,-1 22 0,-10 16 1,-2 9-1,-1 2 1,-4-3 1,0-10-2,-2-9-1,-1-12 2,2-15-1,4-25 0,4-13-1,3-21 0,-1-23 3,-10-12-1,-9-15 1,-18-3 1,-16 11 6,-8 13 8,-8 23 7,-9 26-9,3 22-5,6 20-6,9 14-6,13 14-18,15 6-50,20-1-47</inkml:trace>
  <inkml:trace contextRef="#ctx0" brushRef="#br0" timeOffset="11512.9264">11968 2252 157,'-3'-10'52,"6"0"-24,5 4 1,6-2-13,7 5-8,7 6-6,-2 2-8,-7 9-49,-10 12-15,-14 8-7</inkml:trace>
  <inkml:trace contextRef="#ctx0" brushRef="#br0" timeOffset="11586.3659">12013 2508 77,'-11'48'26,"6"-7"-9,14-11-8,9-9-5,2-10-32</inkml:trace>
  <inkml:trace contextRef="#ctx0" brushRef="#br0" timeOffset="12184.4122">12647 2269 92,'0'0'41,"0"0"4,0 0-6,0 0-13,4 2-11,-8 7-7,-1 12-3,-6 5-1,-1 7-2,-5 8-1,-2 2-1,1 2 1,0-6 0,-1-7-2,5-7 1,4-5 0,3-8 1,2-2 1,-1-6 0,6-4 1,0 0-1,0 0 0,0 0-3,4-4 2,2 1-1,-6 3 1,0 0-2,0 0 2,0 0 0,0 0 1,0 0-3,0 0 0,0 0-1,0 0 1,0 0-1,0-3-3,0 3-29,-3-5-26</inkml:trace>
  <inkml:trace contextRef="#ctx0" brushRef="#br0" timeOffset="12824.8794">12638 2271 7,'4'-5'22,"-2"-2"5,0-4-11,0-2-3,3-2 0,0-3 2,3-2 4,-2 2-1,1 4 0,-5 6-4,-2 8-2,6 5 10,-2 17 9,-2 19-3,-6 25-10,-4 18-9,-5 15-5,-2 9-4,-3 0-4,2-6-13,-1-13-28,1-16-20</inkml:trace>
  <inkml:trace contextRef="#ctx0" brushRef="#br0" timeOffset="13176.4984">12583 2247 86,'-7'-51'36,"18"2"6,12 1 10,20 7 8,11 9-9,8 12-16,0 16-12,2 16-7,-9 17-5,-12 14-4,-18 14-2,-15 10-4,-17 12-1,-19 3 0,-11 0-1,-8-7-2,-9-6 1,-2-15-11,0-11-22,4-14-13,1-17-8,7-7-8,10-12 4,9-7-10</inkml:trace>
  <inkml:trace contextRef="#ctx0" brushRef="#br0" timeOffset="13440.396">13073 2360 79,'5'-5'25,"1"10"1,0 6 14,0 16 3,1 13 6,1 15-13,-3 8-11,1 8-13,-8 3-6,0-1-6,-4-5-3,4-13-41,-6-15-48</inkml:trace>
  <inkml:trace contextRef="#ctx0" brushRef="#br0" timeOffset="13577.5654">13127 2218 114,'17'-57'56,"-5"12"-25,0 15-17,3 14-8,0 11-9,0 20-52</inkml:trace>
  <inkml:trace contextRef="#ctx0" brushRef="#br0" timeOffset="13912.7386">13266 2334 40,'11'-15'21,"0"13"7,4 8 1,-3 17 1,4 18 0,-3 13-1,-3 6-3,-2 6-10,-1-3-8,-2-8-5,4-10 0,-5-13-1,2-13 2,1-14-2,2-20 0,5-23-1,1-15 0,7-15-1,-1 0-2,1 5 0,2 10-8,-5 10-13,-4 15-9,-4 12-16,-2 11-25</inkml:trace>
  <inkml:trace contextRef="#ctx0" brushRef="#br0" timeOffset="14112.8007">13725 2392 55,'6'8'35,"3"6"7,-1 11 10,-4 12 3,1 10-2,1 8-8,-4 4-19,-4 4-13,-1-3-8,-3-3-6,0-10-21,0-17-62,0-19-49</inkml:trace>
  <inkml:trace contextRef="#ctx0" brushRef="#br0" timeOffset="14241.7807">13893 2237 172,'21'-44'85,"-7"12"-39,-3 9-24,0 11-15,1 9-39,-5 11-63</inkml:trace>
  <inkml:trace contextRef="#ctx0" brushRef="#br0" timeOffset="14720.9421">14292 2592 102,'0'0'28,"5"-4"-6,5-17-7,3-9-6,-2-6-6,-1-8-1,-13-4-1,-12 3-1,-16 6 2,-13 9 23,-2 6 10,2 9 0,7 7-16,15 12-9,17 8 5,21 12-3,19 11-6,13 12-3,1 9-2,-8 5-1,-14 3-1,-17 1 0,-23-6 2,-18-3-1,-14-11 0,-13-11 1,0-13-3,-2-13-10,8-12-20,12-6-23,21-10-12,16-8-8</inkml:trace>
  <inkml:trace contextRef="#ctx0" brushRef="#br0" timeOffset="15248.3984">14527 2460 61,'30'-17'55,"-15"4"5,-15 13-4,-14 5-10,-8 13-6,-4 10-9,-1 12-9,-1 8-5,4 4-7,10 1-4,5-1-2,4-7-3,10-8 1,12-10-2,4-13-3,12-21-20,5-12-14,7-23-8,-4-18 9,-2-19 12,-8-9 13,-11-2 7,-10 10 14,-16 15 26,-5 17 7,-8 19-3,0 14-16,0 18-12,8 15-6,8 11-3,15 11-1,13 7-4,7 2 0,2 1 1,-1-7 0,0 0 1,-3-4 2,-5-5 1,-6-1 0,-4-3 10,-6-2 0,-4-1-4,-10-3-4,-6-2-1,-2-7-1,-1-6 1,1-13-1,2-14-1,8-20-3,7-20 1,14-18-7,16-13-17,19 0-20,19 2-23,22 5-75</inkml:trace>
  <inkml:trace contextRef="#ctx0" brushRef="#br0" timeOffset="17168.6092">16065 2220 25,'-3'3'32,"3"-3"-6,0 4-3,0-4 5,0 0-4,10-5-2,-6-8 4,1-7 0,7-5-9,-2-4-4,2 0 3,-2 7 5,-2 6 1,-4 13 3,0 22 16,-9 30-9,-1 20-15,-4 26-9,-4 15-6,2 10-15,0-1-64,6-10-44</inkml:trace>
  <inkml:trace contextRef="#ctx0" brushRef="#br0" timeOffset="17728.8708">16721 2209 57,'3'-13'26,"-3"-1"0,-1 4 1,-1 1 0,-2 1 2,0 0 4,0 1 3,-5 4-4,-1-1-8,-5 9-1,-5 5-2,-4 12 2,-7 10-5,-2 11 2,0 14 0,2 11-6,0 5-5,13 1-5,8-1-2,10-3 0,11-7-1,8-12 1,10-10-3,-1-17 1,8-12-2,4-21-1,-1-20-8,-1-21-10,-1-19-6,-5-22 3,-6-9 7,-9 2 10,-7 10 5,-16 16 1,-5 18 6,-8 20-1,-10 24 0,-8 20-3,1 19-2,7 15-1,10 11-10,11 8-56,16 0-36</inkml:trace>
  <inkml:trace contextRef="#ctx0" brushRef="#br0" timeOffset="18160.9704">17219 2341 62,'-7'0'34,"-1"-2"-6,3-5-14,9-6-4,-1-7-2,6-6 3,3-2 3,-4 3 18,0 6 11,-3 7-5,-5 12 1,-9 28 14,-7 26-13,-6 26-17,0 13-12,4 12-8,3 3-20,8-2-58,2-10-60</inkml:trace>
  <inkml:trace contextRef="#ctx0" brushRef="#br0" timeOffset="18544.4338">17541 2435 48,'-2'-7'29,"2"-5"-9,6-4-1,-1-4-1,5-12 5,1-4-2,4-3 6,-2 0 8,1 7 12,-4 5-2,-2 11-11,-3 13 7,2 24 23,-4 29-16,-10 30-21,4 18-14,1 16-12,2 7-49,-3 3-56,-2-1-31,2-6 4</inkml:trace>
  <inkml:trace contextRef="#ctx0" brushRef="#br0" timeOffset="23464.7708">18668 2175 35,'-1'-6'13,"1"0"-7,0-1-2,3-2-1,-3-1 3,5 0 2,-3 3 1,2 0 3,-3 3 2,0-3-7,4 0-4,-1 0 7,3-1 4,-2-4 1,-1 2-2,3 0-2,1 2-4,-1-1 2,0 2-2,1 2-3,2-1-1,-2 2-1,-3 4-1,2 2-1,-2 4 0,-2 1 0,-6 7 0,-5 6-1,-1 2 1,-6 0 0,-2-1 1,0-4 0,-1-5-1,4-7 0,2-7-1,2-8 1,5-4 0,9-6 0,5-3 0,1 2 0,6 2 0,0 2 0,4 7 0,-2 3 1,-2 14 1,-3 6 2,-7 11 3,-11 15-4,-5 9-1,-9 9-1,-4 10 0,-4 3-1,-2 5 0,6-5 0,3-7 0,6-7 0,7-13 1,11-9 0,8-14 1,7-16-1,14-17-1,3-15 1,12-14 0,0-12-2,7-7 0,-4-7-3,-4-7-13,-7-4 1,-12 2 4,-8 7 5,-17 10 3,-10 14 2,-9 14 2,-2 14 2,-5 11-2,4 21 1,4 11-1,10 11 2,10 4 5,7 9 2,9 4 4,-3 8 4,-2 6 1,-2 3-6,-11 4-6,-12 0-2,0-4-5,-6-5-1,0-11-23,0-11-28,-3-13-18</inkml:trace>
  <inkml:trace contextRef="#ctx0" brushRef="#br0" timeOffset="23696.8041">19109 2360 75,'56'-76'27,"1"9"-7,-1 9 0,-1 13-2,-9 19 2,-4 15 17,-9 23 9,-12 25-4,-13 16-9,-8 20-16,-6 16-6,-7 9-5,-2 7-4,-4 2-5,4-2-22,-2-6-48,1-10-32</inkml:trace>
  <inkml:trace contextRef="#ctx0" brushRef="#br0" timeOffset="24512.3544">20306 2276 4,'0'0'13,"0"0"14,5-5-10,0-5-7,-1 1-1,-1-4-1,2-3-1,-3 0 0,-2-2 0,0 1-3,-3 1 3,-2 0 2,-1 3-3,-4 2 1,-4 8-3,-4 6-2,-12 14 0,-8 11 5,-6 13-2,-5 18-1,3 12 4,3 11-3,11 2-2,18-4-3,18-10 0,17-12-1,17-16-8,13-21-18,11-17-23</inkml:trace>
  <inkml:trace contextRef="#ctx0" brushRef="#br0" timeOffset="24840.2214">20625 2309 63,'-2'-45'36,"-9"13"-4,-12 15-5,-7 15 2,-6 19-1,-2 17-8,2 19-1,2 14-6,11 4-6,8 2-3,10-4-1,10-13-1,6-9-1,11-16 0,8-19-1,6-22-1,4-17-5,2-19-10,-2-17-2,-3-6 5,-11-7 7,-9 7 3,-13 7 3,-14 17 0,-11 19 3,-11 21 5,-9 19-4,1 15-3,6 8-2,15 11-10,12 2-44</inkml:trace>
  <inkml:trace contextRef="#ctx0" brushRef="#br0" timeOffset="25328.5237">21043 2277 55,'-5'-25'25,"-1"5"-2,-3 6 2,-1 3-2,-8 13-4,-8 11 11,-8 15 0,-9 21 3,-5 15-6,-1 12-10,1 8-8,5-2-5,8-7-2,10-12-2,11-13 2,9-16 0,17-22 1,15-24-5,18-27-10,15-28-12,11-24 0,5-12 9,-2-10 4,-3 0 6,-10 0 4,-12 13 3,-13 14 18,-13 21 17,-9 18 6,-19 21-8,-11 31-11,-11 24 4,-13 22 5,-14 26-5,-5 17-8,2 16-12,8 6-3,13-2-3,13-5-4,16-13-3,18-16-27,13-17-19,11-20-28,8-21-31</inkml:trace>
  <inkml:trace contextRef="#ctx0" brushRef="#br0" timeOffset="25792.989">21375 2450 62,'-19'3'35,"0"-1"-1,2 0-4,2 4-13,6 5 1,6 4 5,9 1-5,8-6-6,9 2-5,3-7-2,7-7-2,4-7-3,1-11-3,-4-7-7,-3-8-10,-5-4 1,-15-4 7,-5 3 6,-16 8 3,-14 18 5,-12 6 19,-9 25 21,-10 20 19,-5 22 4,2 15-12,12 8-22,21 0-15,16-4-5,18-10-5,22-13-10,18-19-46,20-23-66,27-22-46</inkml:trace>
  <inkml:trace contextRef="#ctx0" brushRef="#br0" timeOffset="26768.6271">21822 2264 31,'0'-12'25,"3"-3"-9,0 0-1,1-3-2,1-2 5,-3 3 3,0-2 3,0 6 5,-2 4 2,-2 3-5,0 12-8,0 15 2,-7 20-8,3 15-5,6 14-4,5 8-1,5 3-3,5-7-2,1-14 1,1-14-2,0-19 2,5-22 1,3-16-1,-1-19 1,2-9 2,1-4-1,-4 4 0,-3 9 0,-8 10-2,2 14 1,-2 12 1,0 16-1,3 4 2,1 4 0,-5-1-1,3-7 1,-4-10 1,3-17 2,2-16-1,2-20-3,-2-13-1,4-13-1,1-8-6,2 8-8,-1 10-7,3 14-10,-1 16-8,-4 20-7</inkml:trace>
  <inkml:trace contextRef="#ctx0" brushRef="#br0" timeOffset="27145.0063">22569 2321 77,'-19'4'35,"-2"0"-8,-4 10 0,-1 9 7,-2 16 2,1 11-4,3 8-5,6 7-3,2-1-10,5-4-6,8-6-4,3-9-1,8-10-1,4-12-1,10-16-2,10-22-16,7-18-8,5-21-6,1-19 4,-6-15 14,-9-5 7,-12 9 5,-15 6 10,-14 15 18,-12 17 7,-4 17-9,-5 17-10,2 16-9,5 16-3,5 14-4,8 12-3,8 9-28,6 4-32,5-1-17</inkml:trace>
  <inkml:trace contextRef="#ctx0" brushRef="#br0" timeOffset="27808.7913">22851 2469 60,'48'-31'37,"-4"2"-1,1 5-9,-7 9-7,-1 5-1,-7 16 3,-8 12-2,-8 12-8,-11 11-5,-8 5-4,-11 0 2,-4-5-3,-3-8 1,0-14 5,1-13-2,8-30-2,11-22-4,14-27 0,14-7-1,11 1 1,7 6-8,8 6-22,1 10-18,-4 9-4,-4 11 1,-1 6 8,-7 9 21,-7 6 11,-5 8 13,-11 2 34,-6 12 4,-11 6-4,-10 12 8,-12 9 1,-7 12-3,-3 12-11,-4 13-3,2 9-8,4 5-9,5 0-5,7-10-3,8-11-2,8-14 1,10-17-1,9-26 0,10-20-2,16-25-8,16-25-7,17-20-2,9-20 4,2-17 2,1-21 6,-13-8 5,-11 9 3,-22 12 20,-26 21 19,-21 30 40,-31 27 12,-13 36-10,-9 40-14,1 40-22,11 32-19,20 22-11,21 19-10,19 15-56,14 10-73,11-7-10,10-14-7,8-22-33</inkml:trace>
  <inkml:trace contextRef="#ctx0" brushRef="#br0" timeOffset="115912.949">4966 5136 37,'-4'0'19,"4"0"-8,-3-8-3,-5 4 1,7 0 2,-1-2 3,2 6 1,0 0 2,0 0-2,-4-4-1,4 4-4,0 0-3,0 0-3,0 0-2,0 0 0,0 0-1,2 4 0,3-1 6,0 6 5,1 3-3,-2 2-3,3 1 0,2 7-3,2 2-1,1 0-1,3 6 0,-2 3 2,1 1 2,2 2 0,-4 3 0,0-5-1,2 5 3,-3-1 3,2 1-2,-2 2 0,-1 1-1,-2-1-3,-2 4 1,-1-2-3,1 2 0,-1-1-1,-8-1 1,3 3-1,-5-3 0,0 1 1,2 4 5,-5-4 1,-3 0-1,-2-1-1,-1-2 3,-2 0 2,-4-3 0,-4-2 0,-1-2-1,-2-1 6,-3-5-6,-5-5-5,0-1-2,1-4 0,-1-4-3,6-6-2,5-1-1,4-7-32,6-7-38,12-3-20,9-10-24</inkml:trace>
  <inkml:trace contextRef="#ctx0" brushRef="#br0" timeOffset="118008.0117">5026 5189 25,'0'0'27,"-6"-5"-8,4 0-2,1 2-2,-2-3 0,1 3 0,2 3-5,0 0-5,-2-4 0,2-1 1,0 5 0,0 0-2,7-5 3,3 6-1,3 3 6,7 5-2,2-6-4,5 1 0,3 6-2,4 1-1,7 0-1,4-3 4,8 3-3,6-5 1,5 0-2,2-1-1,-1-2 0,-1-1-1,-5-2 0,-6-2 0,-1 8 0,-9-3 0,-2 2 0,-1-1 0,-3-2 2,-1-2 3,0-2-1,0 2 0,2 4-2,0-2-1,4 0-1,5-2 1,2 0 0,2 0 0,5 0-1,-1 0 1,2-2-1,-4 2 1,-1-4-2,-4 0 2,-3 2 1,0 0 12,-4-1 7,-1 0-4,0-1-3,3 2-1,0-5-3,2 4-6,3 5-1,0-2-1,4-4-1,-1 4 0,1 2-2,2-2 1,-3-2 1,5 0 1,0-2-1,-4-4-2,1 2 2,-3-1-2,-1 0 2,-4-1-1,-2-1 1,0-3 10,2-2 3,-2 2-6,2-3-4,-2 6 0,8-2-2,-2 1 0,2 3 2,0 5 0,-2-5 1,-2 6-1,-2-1-2,-3 4 2,0-2-3,1-2 0,-1 2 0,-1-2 0,1-3 0,-4 3 0,0 0-1,-3 2 1,-2-2 6,2-2-1,-4 2-3,-1 0 0,-5 1-1,-1-4-1,-2 3-1,-7-3 0,-3 5 3,-1-2-5,-1 4 2,-2-2 2,-3 0-1,3 0 0,-2-4 0,1 6 2,1 0 1,-1-2 0,-3 0 1,-4 0 0,6 0 1,0-2-3,-1 4-2,1-4 0,1 2 0,3 0-1,-3 5 1,1-10 0,0 5 1,-2 0-1,2-2 3,-2 4-3,4-2 0,2 2 0,-2-2 0,5 3 0,-1-3 0,0-3 0,0 3 0,0 0-1,-1 0-1,-1 0 2,3 0-1,3 4 0,-1-3 0,1 3-1,2 0 0,3 0 2,0 2 0,-1 0-1,0-4-1,-3 1 1,1 0 0,-3 1 0,-2 1-1,-2-2 1,2 1 0,2 0 1,-2 3 0,2-5-1,0 2 1,0-4-1,1 4 0,3-3 0,-1-1 0,-1 3 0,3 1 0,0-4 0,0 3 0,-1-3 0,0 3-1,-2-8 2,-2 7 0,0-2 0,-3-2-1,-2 1-1,-1 1 1,1 1 0,1 4 1,0-5-1,-1-3 0,1 1 2,0 2-3,-2-1 2,-3 1 1,0 1 0,-3 1-1,1-2 1,-1-3-1,1 1 0,1 0-1,-1 4 1,-1 1 0,5-3 0,-8-3-1,-2 3 1,6-2-2,-6 2 0,0 0 3,0 0-3,0 0 2,0 0-2,0 0 0,0 0 0,0 0 3,5 4-3,-5-4 3,0 0-1,0 0 1,0 0 0,0 0-1,0 0 1,0 0 0,0 0-4,0 0-13,0 0-47,-7-7-65</inkml:trace>
  <inkml:trace contextRef="#ctx0" brushRef="#br0" timeOffset="122880.8619">2229 5607 55,'4'-4'21,"1"-3"0,1-3 4,3-5 0,3-8 2,3-5 3,2-3-3,0 3 1,-2 2-1,-5 6-6,0 9-4,-2 16 15,-8 22 8,-3 21-4,-7 16-12,-7 17-8,-2 11-9,4 8-5,2 8-12,7-7-43,12-11-38,7-16-22</inkml:trace>
  <inkml:trace contextRef="#ctx0" brushRef="#br0" timeOffset="123568.1089">2851 5661 39,'5'-15'22,"1"1"-3,-1 0 3,1-1-1,-1 0 9,-5 2-4,-3-1 3,-2 1 0,2 3-1,-2 0 4,-1 7-1,1 3-3,-8 9-11,-7 14-6,-6 8 10,-4 13 0,-2 11-1,4 8-4,3 3-7,5 4-3,9 3-2,8-4-2,10-3 0,8-11-1,10-8 0,5-17 1,4-15 0,7-19-3,5-24-4,2-17-12,1-18-4,-6-12 6,-7-13 0,-8-5 5,-14 1 7,-14 11 4,-12 18 3,-15 20 8,-13 25-7,-8 23-2,-1 8 0,7 16-4,9 10-2,14 7-37,14 10-53,13 1-51</inkml:trace>
  <inkml:trace contextRef="#ctx0" brushRef="#br0" timeOffset="124032.8031">3332 5779 63,'0'0'29,"7"-8"-2,-3-6-5,6-10-5,2-7 0,3-3 2,-2-2 2,1 4 7,-2 6 3,-2 9-3,-3 8-1,-4 18 27,0 25 2,-6 21-18,-5 15-17,2 25-10,0 11-16,2 7-51,2 2-56,4-13-17</inkml:trace>
  <inkml:trace contextRef="#ctx0" brushRef="#br0" timeOffset="124448.0534">3759 5757 69,'0'0'34,"0"-4"-4,3-4-7,2-4-2,3-7-2,4-3 7,1-6-2,-1 1 1,-1 2 6,0 2-2,-1 8-4,-4 2-4,0 9 0,0 11 23,0 17 8,-2 20-6,-9 19-8,0 19-11,-1 17-13,-4 8-8,2 4-6,-1-5-18,2-9-32,0-10-30,0-14-21,12-19-12</inkml:trace>
  <inkml:trace contextRef="#ctx0" brushRef="#br0" timeOffset="126032.0561">5958 5692 9,'1'-5'12,"-1"5"4,0-4-5,0 4-5,0 0-2,0-3-2,0 3 0,0 0 3,0 0 2,0 0-1,0 0 0,0 0 1,0 0 2,1-2 0,-1-4-4,0-2-2,-1 1 1,2-4 0,-1-1 3,3-1-1,-3-3-1,4 2 4,-1-1 4,0 3 3,-1 1 1,-1 0 1,1 5 4,-2 6-4,0 6 2,-3 14 14,-1 21-7,-4 13-11,0 13-8,1 12-6,0 6-4,3 5-23,2-1-37,4-3-26</inkml:trace>
  <inkml:trace contextRef="#ctx0" brushRef="#br0" timeOffset="126688.2474">6432 5651 51,'0'-14'26,"-3"0"1,-3 3 0,0 2 1,3 2-3,-5 11-3,-7 5 2,-1 13 3,-6 10 2,1 12 2,-2 9 1,2 12-6,4 8-9,3-1-6,8-1-5,1-3-3,13-5-1,3-6 0,7-6-3,3-7 2,5-11-1,4-9 1,4-13 0,4-17-2,2-10-1,1-13-8,-1-19-4,-4-13-1,-3-14 0,-6-7 7,-5-4 4,-8 0 2,-11 4 2,-8 11 1,-9 11 10,-14 12 1,-5 19-4,-12 19-2,-3 20-2,5 14-4,3 13 1,12 10-6,11 11-27,13 8-37,8 2-31</inkml:trace>
  <inkml:trace contextRef="#ctx0" brushRef="#br0" timeOffset="127231.76">6960 5817 33,'4'-11'27,"-4"-4"-6,0 3 8,-3 0 3,-2 0-1,2 6 2,-6 2 2,-4 8-2,-3 7 4,-5 11 5,-3 12-6,-2 12-1,0 12-7,2 7-8,3 4-9,9 0-5,7-1-3,8-10 0,8-7-1,7-8-1,6-11-7,3-12-6,5-14-5,1-12-7,4-19-9,3-16-4,0-20-3,1-13 10,-10-9 11,-5-9 9,-12 5 7,-6 9 14,-19 17 15,-11 21 5,-11 23 4,-10 20-10,1 21-11,1 12-8,12 7-7,13 11-26,13 4-44,9 1-41</inkml:trace>
  <inkml:trace contextRef="#ctx0" brushRef="#br0" timeOffset="127600.6798">7506 5779 64,'-9'-8'36,"7"2"-3,3-2-1,3-2-1,4-3-1,0 0-4,1 4-7,0 3 0,1 2 4,-3 11 19,-4 14 15,-5 16 0,-1 17-11,-2 19-16,-1 11-13,3 8-9,10 2-7,0-2-33,1 2-48,2-4-46,-5-9-35</inkml:trace>
  <inkml:trace contextRef="#ctx0" brushRef="#br0" timeOffset="128856.0397">8089 5753 22,'0'-6'26,"1"-5"-8,3-1-2,-2 0 0,2 0-1,-7-1 2,3 1 3,-3 3 3,-2 0-4,-1 1 4,-2 1 3,6 1-2,-5 1-1,0 10-4,-1 3 2,-6-3 2,-2 14-1,-2 5-2,-5 10-5,0 7-5,5 6-1,-1 7 1,7 5 0,1 6-4,4 3-1,14 0-3,4-5 1,5-7-2,8-10 0,5-6-1,5-11 2,3-10-2,1-13 2,2-11-1,-2-10 0,0-19-1,-1-15 0,-6-15-1,-3-15-1,-8-12 0,-5-6-2,-9 3 3,-12 8 0,-6 13 0,-13 17 2,-3 17-2,-6 22 0,-3 20 1,4 13-2,5 16-12,7 11-30,10 13-34,4 5-27</inkml:trace>
  <inkml:trace contextRef="#ctx0" brushRef="#br0" timeOffset="129488.5959">8776 5874 37,'6'-25'23,"-6"-1"-4,0-4 0,0-3 2,-6 6 1,3 1 4,-6 9 0,-3 7 5,-7 15 4,-5 16 4,-1 14-4,-1 23-3,1 17-4,4 12-7,4 4-9,10-1-6,9-4-3,9-10 0,9-12-3,8-16-1,5-14-4,7-18 1,2-16-1,-1-18-1,-1-14-1,-2-16-1,0-13-1,-10-18 1,-8-14 5,-13-6 1,-14 4 1,-8 5 3,-14 20 4,-10 15 4,-9 24 1,-3 18-3,6 23-4,4 14-1,9 18-5,14 11-21,13 10-43,13 8-45</inkml:trace>
  <inkml:trace contextRef="#ctx0" brushRef="#br0" timeOffset="130288.2859">9380 5765 47,'-2'-20'31,"1"-1"-5,-3 4 6,-2 0-4,5 1 6,-6 5 1,-3 3-3,-6 12-5,-8 15 7,-6 12 6,-6 17-1,-1 16-6,0 15-7,9 6-9,8 2-6,14-5-8,12-7 0,13-9-3,9-12-2,8-13-5,3-15-6,2-14-2,0-18 2,-3-15 2,2-13 0,-1-16 3,-5-20 0,-4-10 3,-4-10 3,-8-4 2,-7 5 0,-14 9 3,-7 19 2,-7 14-2,-9 19-2,-3 18-3,-5 16-16,-3 16-55,-1 18-45</inkml:trace>
  <inkml:trace contextRef="#ctx0" brushRef="#br0" timeOffset="132880.9029">5995 5692 6,'0'0'12,"0"0"9,0 0-5,0 0-2,0 0-2,0 0-2,0 0-4,0 0-3,0 0 0,0 0 0,-4 0-1,4 0-1,0 0 1,-4 4 3,-3 4 1,5-3 2,-1 5 0,-1 1-2,3 0-3,-3 1-1,1 2-1,0 3 0,1-2-1,-3 5 1,1 3 0,-3 3 2,2-2-1,0 4 0,0-3-2,0 1 1,1 3-1,4-3 0,-3 1 1,0-1-1,3-3-1,0 0 1,0-3 0,0-6 1,3 1-1,-3-1 0,-3-2 0,3-1 0,0-2 0,-2 3 0,2-3 0,-2 0 0,2 1 0,-2-3 0,0-3 1,-1 5 2,3-2 0,-2-1-2,2 1 0,0 0-1,-2-3 0,0 2 1,2-3-1,0-3 1,-2 4-1,2 1 0,0-1-1,0-4 2,-2 3-1,2-3 1,0 5 0,0-5 0,0 0 1,0 0-1,0-6-1,0 2-1,0 4-1,0 0-17,-1-6-21</inkml:trace>
  <inkml:trace contextRef="#ctx0" brushRef="#br0" timeOffset="187712.1975">5937 4211 47,'0'0'37,"0"0"-2,0 0-4,0 0-6,-2-9-3,8-4-2,-1-3-4,2-2-1,-1-3-1,-2 0 0,-1-1-4,1 1 0,-1 3 2,0 0 0,-1 4-1,0 2 4,-2 3-1,-2 5-4,2 4 0,2 5-3,-4 8 0,4 8-1,0 11-1,0 7-1,-2 5 3,0 7-2,0-1 0,2 7 1,2-2 3,-1-3-4,-1 1-2,4-5-2,-3-3-1,1-6 1,-1-3 0,1-8-1,-3-3 0,1-2 1,-2-2-1,2 1-1,0-3 0,-1-4 1,-1 0 1,2-7-1,-2 1 0,2-5 1,-2 3-1,-2-3 1,4-1-2,-2-3 4,0 0-4,-7 0 1,-4-7-1,-2 3 0,-5-2 0,3 3 1,-2-3 0,4 1 0,3 3-1,5 2 1,13-7 4,8 4 4,5-4-1,3-1-2,1 3-4,2 3 0,-5-1 0,1 6 0,-3-1-5,-2 3-7,-3-3-23,-4 4-32,-3-4-45</inkml:trace>
  <inkml:trace contextRef="#ctx0" brushRef="#br0" timeOffset="192216.5693">5857 7498 29,'0'0'28,"-5"-6"-7,3 3-5,4-4-2,-1-2 0,1-3 2,4 0 0,2-5 2,-4 0 3,1-3 3,3 2 1,-3 1-2,-1-3-3,2 3 0,1 0-2,-3 4-3,2 2-2,-2 6 0,-4 5-1,4 8 12,2 15 5,-11 22-3,0 19-7,1 17-7,-2 11-4,4 11-4,-2-1-6,-1-5-7,8-8-41,-1-9-45,-2-16-28</inkml:trace>
  <inkml:trace contextRef="#ctx0" brushRef="#br0" timeOffset="193176.8493">6363 7395 37,'6'-14'27,"-3"1"-5,-1-1 1,1 0 2,-1 5 6,-4-2 4,-1 6-1,3 5-8,-5-4-7,-4 8 0,1 4 2,-3 9 2,-2 5 0,0 9 0,-1 11-2,1 4 0,2 6-3,0 7-6,8 2-1,-1-1-5,8 4-3,4-5 0,7-7-1,2-2-1,5-9 2,2-7-2,1-9-1,2-9 0,0-12-1,1-8-3,3-14-8,-5-10-10,1-12 0,-1-13-2,-5-9 3,-4-8 5,-5-5 7,-6-1 5,-10 0 3,-10 7 2,-3 10 9,-8 20 6,-7 11-4,-3 19-4,1 14-4,5 13-2,4 7-4,12 4-2,6 8-41,17-3-54</inkml:trace>
  <inkml:trace contextRef="#ctx0" brushRef="#br0" timeOffset="194079.9203">6918 7567 63,'-3'6'24,"3"-6"-1,0 0-5,3-13-7,-1-6-4,6-10-3,3-2 2,2-5 10,1 0 9,0 6 6,-1 5 0,-2 11-4,-3 19 17,1 14 9,-2 23-15,0 18-13,-3 19-11,-4 8-7,4 10-8,2-2-36,1-8-43,1-15-32</inkml:trace>
  <inkml:trace contextRef="#ctx0" brushRef="#br0" timeOffset="194744.1043">7436 7553 78,'-6'18'30,"1"0"0,5-4-6,2-1 2,4-6 5,5-5 0,2-8-9,3-14-10,4-9-6,1-13-4,-1-5-1,2-6 0,-5 0 0,3 3 1,-4 7 6,-4 10 10,-1 12 3,-1 13 1,-2 19 8,-1 17-4,1 17-3,-3 17-1,0 9-8,0 11-7,2 4-2,-4-1-3,2-3-1,-1-8-2,2-9 0,-3-9-3,3-10-11,1-10-17,-1-10-15,0-6-21,-2-12-15,-4-8-8</inkml:trace>
  <inkml:trace contextRef="#ctx0" brushRef="#br0" timeOffset="290312.364">5741 8538 31,'0'0'23,"0"0"-9,-3-2-3,3 2 0,0-5-2,0 5-1,0 0-2,0 0-1,0 0 1,0 0-1,7 5 0,1-5 1,4 0 1,0 0-1,2 0-2,-1-5-1,4 5-1,1-6-1,0 2 0,2 2-1,2-2 0,-3 3 0,4 1 0,-4 1 0,-1-1 2,0 6 0,1-4 0,-1 3 0,0-2-1,2-3 1,-3 2-1,4 1 0,2-3 0,-1 2 0,1-2-1,2-2 1,1 4 0,3 3 0,4-5 0,-3 2-1,3-2 0,1 0 1,-4 0-2,-1 0 1,0 0 0,-2 0 1,1 2-1,-2 2 1,0 0 3,-4 1-1,2 1-1,-1-2 0,0 0-1,0-1 2,3 1 0,-3-1-1,3-6-1,-3 6 1,2-1-1,1 1 0,0-2-1,3-1 0,3-1 0,4-2 1,2-2-1,2 3 1,3 0-1,-1 2 0,3-1 1,-4 1-1,1-2 0,-1 5 1,-3-3-1,1 2 1,0 5 8,-4-7-4,6 3-1,-3-3-2,-2 3 0,1-3-2,-2 2 1,-1 0-1,1 0 1,1-1 0,1-2-1,0-1 0,4 0 1,1-3 0,-3 2 0,1-2-1,1 3 1,-8 0 0,-4 4 0,-1 0 3,-5-2 5,-1 3-2,-3-6-3,0 8 0,-4-5 4,0 3-2,-3-3-1,-2 0-3,0 1 0,-5-2-1,-2 2 0,-3-1 1,0 0-3,0 0-3,0 0-17,-8-4-52</inkml:trace>
  <inkml:trace contextRef="#ctx0" brushRef="#br0" timeOffset="291464.42">7670 6824 17,'-3'0'31,"3"0"-8,-2-4-8,7-2 6,3 0 2,2-2-2,5 1-3,4 0-7,5 1-6,3 3-2,3 1-1,0 7-3,0 1 0,-3-1-2,-2 2-26,-5 1-12</inkml:trace>
  <inkml:trace contextRef="#ctx0" brushRef="#br0" timeOffset="291760.4111">7811 6655 27,'0'-3'32,"0"3"-13,0 0-3,-2 8 0,2 11-4,-1 9-2,2 5-5,1 11-2,3 0-2,-1 6-1,2-4-3,1-3-23</inkml:trace>
  <inkml:trace contextRef="#ctx0" brushRef="#br0" timeOffset="292511.7263">7827 6650 36,'-9'-5'14,"0"0"-5,1-1-2,0 1 0,-1 5-2,-2 0 1,1 5-1,-3-1 2,0 3-1,-2-4-3,1 4 0,0 3 3,-2 4-3,1 2-1,2 2 0,-2 2-1,3 6-1,1 1 1,3 7-1,-2-2 0,6 5 1,-2-2 0,12 0-1,-2 0 1,8-4-1,5-2 7,3-2-3,6-5 0,2-5 0,2-5-1,-1 0-2,3-7 0,-2 2 0,-2-11 0,-3-2 0,-2-4 0,-2-6-1,-6-9 0,0-5 0,0-10-1,-2-3 1,0-6 0,-2-1 0,-5-1 0,0 1 0,-2 5 0,-9 7 0,0 4 0,-6 11-1,-4 13 2,-5 5-4,-2 14-22,-4 5-31</inkml:trace>
  <inkml:trace contextRef="#ctx0" brushRef="#br0" timeOffset="315295.8146">6402 9305 45,'-4'0'22,"4"0"-3,0 0-1,-6-6 4,8 2 2,5-1 1,-6 1 1,-1 4 4,0 0 0,0 0-3,0 0-5,0 0-6,0 0-4,0 0-3,0 0-3,0 0 1,0 0-1,0 0 4,-5 7 1,-1 2-3,2 1-3,0 0 0,-2 2-2,1 0 0,2 0-1,0 2 0,0 0 2,0 5-2,1 2 0,0 1 3,-1 4-1,2 3-1,-2-2 3,0 0-1,0 1 0,2 2-3,1 1 0,4-3-2,-4 2 2,3-1-1,0-2-1,1-4 1,-2 2-1,3-4 0,1-3 1,-3 5-2,2-3 1,2 0 2,-4 1-2,4-5-2,1-2 2,4-7 1,1 2 1,-1-4-2,4 0 0,1-1 1,-2-4-2,0-6 3,3 2 0,-2-9-1,1-6-1,0-8 2,2-1-2,-4-2 1,-1-2-2,-1 3 1,-3 0 2,0 3-4,-2-2 2,0 0 2,1-4 0,-2 1-1,-2 3 1,0-2 0,-1 3 1,-4 0 1,2-1-2,0 4 0,2-1-1,-4 3 0,3 1-1,-3 4 4,-3 0 2,1 0-2,-4 3 1,2 0-1,-6-1 1,-1 0-2,-2 2 1,-5-1 1,0 2-4,-4 6-2,3-2 0,-4 14 1,-3 5-1,-3 6 0,5 7-7,-1 4-13,2 2-16,5 4-20,2 2-26,5-2-10,7-5-18</inkml:trace>
  <inkml:trace contextRef="#ctx0" brushRef="#br0" timeOffset="316551.5144">7085 9282 32,'0'8'28,"-1"-3"-9,-2-1-4,6 0-4,-3-4-2,0 0 3,0 0 3,0 0 4,0 0-3,6-10-5,-3-1-4,4-6-4,-3-1 0,5-6-1,-7 1 0,4 2 5,-1 0 6,2 3 6,-4 9 0,-2 3-5,1 12 2,-4 15 6,2 8 1,0 5-2,0 12-1,2 3-1,0 5-2,5 0-5,-6 6-3,4-2-3,-2-1-3,6-1-2,-5-6 0,3-6-1,0-4-1,-6-8-6,3-5-5,-3-10-4,-1-4-1,-1-9-17,1-4-18,1-10-11,-3-9-15</inkml:trace>
  <inkml:trace contextRef="#ctx0" brushRef="#br0" timeOffset="318863.961">7690 9203 12,'0'0'22,"0"0"-4,0-3-7,0 0-1,0 3-1,2-7 1,-2 7 0,0 0 1,0 0-3,0 0-2,-4-4 1,1 8 2,3-4 3,-5 0 0,0 0 2,2-1-2,3 1-1,-5 0-3,1 1 1,0 1 0,1 4 0,-1-3 0,-2 2 1,-2 2 1,0-2-1,-1 5-3,0 3 0,-2 0 4,0 4-1,1 2 0,-3 5-2,2 1-1,1 1 3,-1 0-2,5-3-1,-1 3-2,1-3-3,2 3-1,0 0 2,4 1-1,4-5-1,-2 4 1,2-2-1,3-3 1,-1 0 0,1-3-2,1 0 3,5 1-2,0-2 1,-1-3 0,5-3 0,-2-4 1,-1-2-2,2-1 1,-1 3-1,2-4 0,-3-3 1,0-5-2,1 0 0,1-1 2,-2-2-1,1-4 0,-3-3 0,0 1-1,-1-1 0,-1-2 0,-1 0-1,1 1 2,-4 3-1,0 1 0,0-2 1,-2 1 0,4-3-1,-4-1 0,-1 2 0,1-2 0,0-1 0,-2-5-1,1 1 3,4-4 0,-4-3-1,0-3 3,-2-2 2,-5 0 4,1 4 2,-7 2 2,-7 4-4,-1 7-2,-9 3-2,0 8-6,-5 1 1,4 10-5,-3 0-15,4 1-21,3 3-27,3 1-28,5 2-26</inkml:trace>
  <inkml:trace contextRef="#ctx0" brushRef="#br0" timeOffset="337488.3792">8268 6757 5,'2'-7'7,"1"-3"-2,4 2-2,0-3-1,1 3-1,-3 2 3,-5 6 5,0 0-4,0 0-3,-7 6-1,-1 1-7,2-6-9</inkml:trace>
  <inkml:trace contextRef="#ctx0" brushRef="#br0" timeOffset="337680.0716">8268 6725 10,'0'0'20,"0"0"-8,5-5-6,1 0 0,0 5 0,-4 5 3,2-7 2,-4 2 2,4 7 0,4 0-6,-5 1-4,-3 6-1,1-1-1,-1 4-2,3-1-19,-9 4-27</inkml:trace>
  <inkml:trace contextRef="#ctx0" brushRef="#br0" timeOffset="337816.1065">8296 6979 57,'0'10'19,"2"0"-7,-2-10-6,6 3-3,1-6-1,3-2-2,2 3-2,3 9-15,-8-2-16</inkml:trace>
  <inkml:trace contextRef="#ctx0" brushRef="#br0" timeOffset="337983.7646">8336 7131 37,'-4'18'13,"0"-1"-6,-3 0-4,4-3-2,6 2 0,4-1-1,-7-2 1,5 4-1,-5 0 0,6 1 0,-5 0 0,-1 2-2,-1-1-12</inkml:trace>
  <inkml:trace contextRef="#ctx0" brushRef="#br0" timeOffset="338072.3146">8325 7489 37,'-4'23'17,"1"-2"-9,2 2-4,2-4-4,2-4-22</inkml:trace>
  <inkml:trace contextRef="#ctx0" brushRef="#br0" timeOffset="338167.3344">8328 7761 47,'-3'25'11,"-5"-3"-6,4-3-2,-2-7-22</inkml:trace>
  <inkml:trace contextRef="#ctx0" brushRef="#br0" timeOffset="338288.6166">8373 8045 71,'-7'21'15,"-2"-6"-7,3-1-4,3 1-3,0 0-17</inkml:trace>
  <inkml:trace contextRef="#ctx0" brushRef="#br0" timeOffset="338600.1204">8404 8368 52,'-4'22'23,"-1"-2"-10,-1-4-7,1 0-3,0 2-2,10-2-2,2 3-8,-2 5-3,1 2 4,-1-1 3,-1 4 3,-1-1 1,2-1 0,-2-2 2,0-2 0,1-1 0,0-6 0,-3-3-1,-1-2 0,0-5 1,-1 6-1,-3-2 0,-3 2 0,-1 5-1,2 0 0,4 0-3,0 2 0,0-4-8,0-6-8</inkml:trace>
  <inkml:trace contextRef="#ctx0" brushRef="#br0" timeOffset="339047.3446">8389 9010 41,'0'7'13,"2"3"-6,-4-1-3,2 0-2,2-1-1,-2 2 2,-2-5 3,0-2 0,2-3-3,-7-6-2,-4 2 0,-1-4-1,-5-2 0,2 1 1,0 4 4,3 0-1,5 5-2,3 5 0,12 4 4,3 4-3,4 5-1,7 3-1,-3-2-1,-1-3 0,-2-1 0,-4-7 1,-1-2 6,-3-2 3,-2-7-3,3-4-3,-2-6-2,3-6-2,2-3-3,-3-1-16,-2 3-13</inkml:trace>
  <inkml:trace contextRef="#ctx0" brushRef="#br0" timeOffset="340200.2221">8273 9380 15,'0'-10'22,"1"3"-10,1-3-4,1 3-1,-3 1 2,-3 2 2,3-3 1,0 4 0,-2-2-2,2 5 0,-1-5 2,1 5 2,0 0 3,0 0-2,0 0-3,-3 0-2,-3 3 0,1 5 2,-2 5 4,1 3-5,-4 0 0,2 6-1,1-2-2,-2 5-1,6-1-4,-2 2-1,5 3 1,0 2 0,3 2 3,-2 2-2,3-1 2,-1-3 1,1-2-3,0 0-1,1-2-1,1-5-1,1-1 1,1-4 0,4-2-1,0-3-1,5-5 3,-3-4 1,3-8 0,-2 0 0,2-9-3,-2-5 1,1-5-1,0-1-1,-2-4 1,-1-3-2,2-3 1,-1-5 0,-3 1 1,2-4 1,-4 1-4,-5-3 4,-8 1-1,-3-2 0,-8 1 0,-8 3 4,-7 8 7,-4 6 1,-3 15-5,-3 9-5,1 13-2,3 14-5,9 7-25,9 11-34,9 3-33</inkml:trace>
  <inkml:trace contextRef="#ctx0" brushRef="#br0" timeOffset="341983.7339">8362 9257 14,'-3'-1'22,"3"1"-6,-4-4-6,4 4-3,-4-5 1,-2 1 0,4-2-2,-1-1 0,-4 2 1,2-2 0,-2 4 1,4-1 1,-4-1 1,-1 2-1,-2 6-2,2 2-3,-3-1 2,1 8-2,-3 2-1,1 2 4,-4 3-2,1 2 4,1 4-2,-4 4-1,6 2-1,-3 1-2,4 0-2,1 2 2,6 1 0,0-1-1,8 2 0,0-2-1,4 4-1,3-1 0,-2-3 1,5 1 0,1-3-1,1-4 1,1-4 0,0-3 0,0-5 1,4-2 0,-1-4 0,0-2-1,0-5 2,2-6 3,-4 1 2,2-2-1,-5 1-1,2-4 1,-2-3 3,-3-6-2,2-4-3,-3-7 0,-1-5-1,0-3 0,0-3 2,1-2 1,-2 2-1,-1 1-1,-1-4 2,-3 3-1,0-1 1,4 0 0,-11-2 0,-2-4-1,0 0-1,-2 2 1,-6 4-1,-5 3 1,0 9 0,-5 5-3,-3 13-1,0 9-3,-1 9-6,-1 8-21,5 11-24,4 3-24,0 8-10</inkml:trace>
  <inkml:trace contextRef="#ctx0" brushRef="#br0" timeOffset="367495.693">6478 4137 32,'0'0'19,"2"-8"-4,-2 8 2,0 0 4,0 0 0,7-6-3,-7 6-1,0 0 0,0 0 1,-9-2-2,9 2 0,-5 2-6,-4 4-3,1-3 5,1 3-4,2-1 3,-1 1 1,-4 4-1,-1-3-1,6 0-1,-5-2 3,-1 0-6,3 7-2,-1 0-2,-2-1 1,4 3-2,0-1 1,-1 0 6,2 2 0,1-1 0,-2-1-3,-1 0-1,-3 2-1,4-4-2,4 5 0,-1-5 0,0 5 0,3-2-1,-1 0 1,-3-2-2,4 2 3,-1-4-2,4 4-1,-8-1 2,6-1 0,-1 2-1,2-2-1,-1 1 0,4-1 1,-2 2-1,-1 2 2,6-3-1,1 0 1,-1 1 0,-3 0-1,7-1 0,-6-1 2,3 0-1,0-4 0,-1 2 0,3-2 0,0 0-1,-4-2 1,4 0-1,-2 2 4,-8-8-2,5 6-1,7 2 0,-2-1 0,0-3-1,1 3 1,1-1-1,2 1 2,-2-2-2,0 0 1,-1-3 2,1 5 0,-5-7 2,5 0 1,-1 0-1,-1-2 0,-2-1-1,-1 1-3,3-3 1,-1 5 0,-2-2-1,1-7 1,3 2 0,-3-1 2,1 3 5,0-3 2,1-5-1,-3 2 2,1-6 1,0-1-5,-1 0 3,0-5-2,-1 1-1,1 1 0,-4-2 0,-1-2-1,0-1 3,-2 4-1,0 0-2,-2-5 0,2 4 0,-2-2 0,2 1 1,-4-1 5,-1-1-5,0 0-3,5 3 1,-3 0-2,-1 0-3,2 5 6,-1-2 4,-1 0-3,0 3-2,0 3 5,-4-2 4,2 1-3,0 2-5,0 2 1,-4 1-3,-1 3-3,-4 0-1,2 2-2,-4 5-2,1 4-5,-5 2-7,2 1-16,1-1-21,0 0-32,4-1-33,2 1-15,5 2-3</inkml:trace>
  <inkml:trace contextRef="#ctx0" brushRef="#br0" timeOffset="370455.2726">6439 10604 18,'3'-7'26,"-1"-4"-11,-2 2-2,2-3-2,-2 1-1,1 2 3,1 0 2,-2-1 1,-2 3-2,1 3 2,-1-1 1,0 0-1,2 5 2,-3-9 2,3 9-5,-4-6 0,4 6-1,-6-2-2,6 2-1,0 0 0,-5 0-2,5 0-3,-7 5-1,4 7-2,-5-2-1,-1 4 1,-1 2 11,-2 7-3,0 3-4,-2 0-3,1 2 1,3 1-2,1 1 1,1 0-1,3 2-2,1 4 0,-2 1 0,12-1 0,-2 3 1,3 1 0,8-5 1,2-1-1,6-4-1,1-5-1,3-5 1,0-6 0,1-4 1,-4-6-2,-2 2 1,-2-14-1,1 3 2,-4-12-2,3-7 1,-2-10-2,-1-8 1,-3-13-2,0-10 1,-8-8-1,-2-9 3,-8-5-1,0 7-1,-6 13 3,-2 15-1,-5 11-3,-5 19 1,-5 18-2,-6 16 0,3 12-1,-2 10 2,8 9-34,2 3-36,11 6-19</inkml:trace>
  <inkml:trace contextRef="#ctx0" brushRef="#br0" timeOffset="371207.7104">7241 10599 27,'-5'-14'24,"3"-8"-9,0 2 0,0 1 3,-3 2 0,-3 3 3,2 0 3,-1 10-2,-1-3-1,-4 15-3,-6 9 0,-3 9 3,1 16 1,-1 9-4,4 9-1,3 0-5,0 1-6,9-3-3,5-4-1,5-5-1,6-11 0,4-6 0,8-12 0,2-12-1,8-10-1,4-13-1,2-12-5,-1-9-10,-1-10-4,-5-11 3,-7-7 7,-8-9 6,-11-5 2,-10 6 3,-11 12 2,-6 14 0,-7 19 9,-3 16 1,-1 17-6,5 11-3,5 12-4,9 5-1,10 7-18,13 3-43,11 1-37</inkml:trace>
  <inkml:trace contextRef="#ctx0" brushRef="#br0" timeOffset="371784.2835">7864 10607 41,'-4'-10'29,"3"1"-8,-4 0 0,3 2 0,-1 3 4,3 4 6,-6-8 1,-1 11-3,-2 2 0,0 7 4,-3 10-1,-1 8-1,1 10-4,-2 8-3,6 7-5,3 2-9,1-2-4,9-5-3,3-5-2,2-6-1,5-10 1,3-10 0,3-10-1,4-14-2,2-6-11,-1-14-11,4-15-4,-2-7-1,-5-9 8,-6-10 6,-7-6 8,-12-3 5,-6 5 2,-8 12 3,-6 12 16,-3 22 2,-4 17-2,0 17-9,1 11-5,7 8-4,8 8-5,9 2-16,8 3-50,9-3-37</inkml:trace>
  <inkml:trace contextRef="#ctx0" brushRef="#br0" timeOffset="372287.8226">8400 10531 22,'-7'-9'27,"1"0"-8,1 1-3,-4-3 0,4 5 4,-4 1 1,7-2 6,-6 10 4,-1 4-2,1 10 5,-3 4 10,0 15-1,4 10-4,0 8-5,7 6-12,8 10-11,5-7-5,3-6-3,10-7-1,0-11-3,3-16 0,-1-15 0,2-19-12,2-19-6,-4-20-4,-5-14 2,-3-13 7,-5-1 7,-7 3 4,-11 10 3,-5 14 0,-7 15 0,-5 11 0,-2 15-3,-1 16-2,5 9-46,-4 11-41</inkml:trace>
  <inkml:trace contextRef="#ctx0" brushRef="#br0" timeOffset="373671.9446">6235 11473 34,'7'5'15,"5"-5"-7,-1-3 0,2 6-4,6-1-1,1 1-1,2 1-2,2-2 0,4-2 0,5-4 0,0 2 0,7-1 1,3 1-1,2-4 0,4-1 1,-2 1-1,4 4 0,-3-2 0,-2 4 0,-1 0 0,-1-2 7,-3 5-1,-1-3-2,0 1 4,-1 1-4,0-4-1,3 1-2,3-2 0,3 3-1,0-3 0,1-3 0,0-1 1,2-1-1,-2 2 0,2-1-1,-3 0 2,4-2-1,-4-1 1,-1 1-1,2 2 1,-4 2 6,-1 2-4,-3-4 0,2 5 3,-3-2-2,0 5-2,0-1-1,2-2 0,-1 2 0,1-6 0,-1 2-1,-3-4 0,0 8 0,-6-3 0,-5-1 10,-3 2-4,1 1-1,-7 2-3,-3-2 0,-4 1-1,-1 0 0,-4 1 2,-2 3 1,-4-4-2,7 2 0,-7-2-1,2-2-1,-2 2 2,6 0-1,-6 0 6,0 0 0,0 0-3,0 0-1,0 0-2,0 0-2,0 0-2,0 0-26,-5-6-29</inkml:trace>
  <inkml:trace contextRef="#ctx0" brushRef="#br0" timeOffset="374416.0676">8618 10115 46,'0'0'27,"7"6"3,1-4-4,9-2-3,6 0-7,3 2-7,7 1-6,2-1-3,3 0 0,-1 1-6,-3-2-22,-10-1-12</inkml:trace>
  <inkml:trace contextRef="#ctx0" brushRef="#br0" timeOffset="374648.1292">8782 9957 51,'-7'4'26,"3"0"-7,3 1 6,6 10-7,2 7-6,-2 9-6,4 3-3,-4 7-3,1-3-13,-2 1-26</inkml:trace>
  <inkml:trace contextRef="#ctx0" brushRef="#br0" timeOffset="375208.0766">8873 9866 43,'-19'-17'21,"0"4"1,-5 0-1,0 5-3,1 6-3,-3 7-4,4 4-1,-1 6-3,3 7 2,-2 8 0,3 8-2,1 7 4,5 3-5,2 1-3,4 0-1,4-1 0,6-2-1,8-3 1,5-4-2,7-6 0,10-5 2,0-7-1,3-6-2,0-10 0,2-10 1,-2-5 0,1-9-1,-5-9 0,-1-12 1,-3-8 0,-10-9-2,-6-7-3,-8-6 2,-11 3 2,-4 6 0,-5 13 0,0 11-1,-5 19-4,-1 12-14,1 15-17,4 6-27</inkml:trace>
  <inkml:trace contextRef="#ctx0" brushRef="#br0" timeOffset="407072.0066">7177 11924 21,'-7'4'25,"5"1"-7,2-5-3,-2 4-2,2-4-5,0 0-4,4 3 3,-4-3 4,0 0 2,7-5-3,-6 0-4,6-7-3,-2-1-1,3-5 1,0-1-2,1-5 0,2 5 3,1-2 3,-5 4 0,0 4 2,-2 3 4,2 2 5,-7 8-6,0 0 6,0 17 2,-4 7-2,1 9 3,-2 9 2,2 4-3,-5 5-3,5 2-4,-3-2 1,2 4-3,-3-6-2,4-2 0,0-7-2,-1 0-1,1-5 1,-2-8 1,3-1-4,1-2-1,-1-5-2,0-2 1,0-4 0,-2-2-2,-1-1 1,1-3 1,0-2-1,-3 1-1,-1-12 0,-5-1-1,-6 2 0,2-1 1,1 2 0,4 3-1,4-2-2,4 3 1,4 0 4,7 3 0,6-6 2,8 1 9,2-3 4,3 5-4,1 0-7,-2 0-3,-1-7-1,-3 4-2,-1 8 1,-3-4-3,-5 1-2,2 0 0,-8-2-5,1 0-13,-7 0-21,0 0-30,0 0-22,3-5-19</inkml:trace>
  <inkml:trace contextRef="#ctx0" brushRef="#br0" timeOffset="408599.8316">7743 11817 28,'3'-5'20,"-3"5"-6,0 0 1,0 0 1,0 0 0,0 0-3,0 0-3,0 0-1,0 0 0,0 0 1,0 0 1,-3 2 1,-1 1 2,-3 3 3,0 5 0,-4 4-3,0 8-2,-2-1 3,1 5-5,-1 2 2,2 1-5,0 0-2,0 3 3,2-1-2,2 0-2,0-1-2,3-1-1,0-2 0,7 0 0,3-4-1,0 1 0,-1-1-1,3-4 3,2-1-1,3-1 0,2-1 1,-2-5-1,2-3 0,0-4 1,0-1 0,1-7 1,-1 0-1,0-4 0,-2 4-2,-1-7 1,0-1 0,-4-5 1,2-3 0,-1-2-1,-1-5 0,1-4 1,-2-1-2,0-5 0,-2-2 0,3-2 0,-4-1 1,3 0 0,-3-1-1,4 1 0,-9 3 2,-3 0 7,0 6 4,-6 9-2,-2 6 1,-7 8-7,-2 11-1,-4 8-6,-3 5 6,1 7-5,3 6-4,0 2-2,6 2-33,5 1-43,6-6-24</inkml:trace>
  <inkml:trace contextRef="#ctx0" brushRef="#br0" timeOffset="409911.4907">8300 11885 16,'4'-8'25,"-1"3"-12,3-4-5,-2 3-1,0-2-1,0 3 6,-4 0 4,0 5 2,0-5-1,0 5 0,-4-3-1,4 3 2,0 0 1,0 0 0,-3 3-7,-2 6 1,-2 1 3,-1 6 0,0 2-1,-3 3-2,0 3 1,-1 3-3,1 1 3,1 0-3,0 0-3,4 4-3,2-2-2,1 1-1,6-1-1,1 0 0,2-2 0,3-2 0,-1 0 0,7-5 0,1 0 1,4-3 1,0 0-2,-1-4-1,0 1 0,-1 0 1,-2-1-1,-1-2 1,-1-5 0,-3-3 2,2 0 1,0-8-1,0-2-2,1-6 0,1-2-1,-2-4 1,2-3 0,-1-3-1,-4-4 1,0-2-1,-2-5 0,-1-5-1,-2-3 2,-8-5-1,0 0 0,-6-5 1,-3 3-1,-4 6 6,-4 8 7,-5 11-5,-6 11-2,-6 11-3,-3 11-4,-6 13-1,-2 5-2,4 6-25,4 2-35,9 2-28,4-2-18</inkml:trace>
  <inkml:trace contextRef="#ctx0" brushRef="#br0" timeOffset="412728.5172">8873 6791 56,'-8'8'22,"-1"3"-11,4 0-6,-1 4-3,9 1-1,3 1-1,3 6 0,-2-1-7,-4 0-6,3 1-14</inkml:trace>
  <inkml:trace contextRef="#ctx0" brushRef="#br0" timeOffset="412865.1306">8900 7129 39,'-7'24'23,"2"-2"-8,-1 5-2,0-1-6,-2-1-3,3-3-3,1 3 0,9-2-1,-1-1-12</inkml:trace>
  <inkml:trace contextRef="#ctx0" brushRef="#br0" timeOffset="413000.8505">8870 7633 54,'-7'20'20,"-4"-4"-11,7-4-4,1-3-3,9-3-3,-1 1-15</inkml:trace>
  <inkml:trace contextRef="#ctx0" brushRef="#br0" timeOffset="413087.1564">8903 7842 6,'-3'21'2,"6"3"-1</inkml:trace>
  <inkml:trace contextRef="#ctx0" brushRef="#br0" timeOffset="413176.8096">8887 8214 36,'-4'29'12,"1"-6"-10</inkml:trace>
  <inkml:trace contextRef="#ctx0" brushRef="#br0" timeOffset="413304.5536">8958 8543 86,'-7'21'16,"-1"-1"-7,8-5-6,3 1-6,0 0-37</inkml:trace>
  <inkml:trace contextRef="#ctx0" brushRef="#br0" timeOffset="413448.5016">9011 8964 63,'-5'22'23,"-4"-2"-11,3-2-6,0 5-3,10-2-5,1 3-16,-2-2-23</inkml:trace>
  <inkml:trace contextRef="#ctx0" brushRef="#br0" timeOffset="413544.5701">9029 9343 42,'-3'25'12,"3"3"-6,3-1-7,-2 2-22</inkml:trace>
  <inkml:trace contextRef="#ctx0" brushRef="#br0" timeOffset="413640.57">9026 9731 43,'-7'38'16,"2"-4"-9,-2-2-3,6-3-3,2 1-11</inkml:trace>
  <inkml:trace contextRef="#ctx0" brushRef="#br0" timeOffset="413736.451">9024 10210 51,'-6'25'10,"2"-4"-5,-2-3-13</inkml:trace>
  <inkml:trace contextRef="#ctx0" brushRef="#br0" timeOffset="413873.0286">9066 10671 64,'-17'32'31,"-2"-5"-17,7-1-7,2-2-20,3-2-24</inkml:trace>
  <inkml:trace contextRef="#ctx0" brushRef="#br0" timeOffset="414159.5466">9030 10999 68,'-5'22'18,"-1"-4"-9,4 2-5,3-3-1,2 3-2,0-1-1,-3 2 0,-5 3 1,3 1-1,-4 0 0,2-2 0,8-3 0,-1-1-1,1-2-4,-1-3-3,2-2 0,-1-4-4,-4 4 0,2-1-1,0-2 3,-4 3 4,0-1 4,-2-1 2,4 0 1,-1-3-2,0 0-7</inkml:trace>
  <inkml:trace contextRef="#ctx0" brushRef="#br0" timeOffset="414480.5251">9038 11536 39,'2'6'14,"-2"-6"-7,0 0-5,0 0 0,0 0-1,0 0 0,0 0 1,5-6 1,-10 0 0,0 2 2,2-8 1,-4 0 0,0-1 2,0 4 6,-1-3-1,-1 7-4,9 5-4,0 0-3,-3 5 2,13 2 0,-3 3 1,-4 2-1,5-1-3,-2-5 0,-1 1 0,3-11-3,-3-8-13,1-4-11,-6-1-12</inkml:trace>
  <inkml:trace contextRef="#ctx0" brushRef="#br0" timeOffset="415512.1266">8994 11881 16,'3'-13'27,"-3"-2"-9,0 5-4,-3 0-1,0 2-1,3-3 0,-2 1 2,-1 6 2,6-2 1,-3 6-1,0 0 0,-8 3 0,3 1 3,-2 6 1,-4 0-1,2 2-3,-3 4-5,3 1-4,-2 0 2,2 1 2,-1 2 2,3-1-5,3 3-4,-3-1 0,9 3-3,2-1 0,1 0 1,1-1 0,0 4-1,0-6 0,6-1 2,2 1 2,-3-1 0,5-2 0,-2 2 2,4-1-4,-1-3 0,1-1 0,-1-5-1,3-1 0,-1-7-1,0-5 0,1-3-1,-2-2 1,1-3 1,-2-1-1,-2-1 0,-1-3 0,0 2 2,3-4-2,-4-1 0,0 1 0,-1-7 0,0 1 0,-3 1-2,-2-2 2,-4-4-2,4-1 2,-12-5-1,0-1 0,0-4 0,-5 0 3,-3 1-1,-4 2 5,-4 4 1,-1 11 2,-7 8-3,-9 10-4,1 15-2,-3 6-1,3 4-5,8 1-17,3-3-31,8 2-33,5-1-16</inkml:trace>
  <inkml:trace contextRef="#ctx0" brushRef="#br0" timeOffset="448983.2259">7004 4246 41,'3'-3'21,"-1"-2"-5,-2 5-2,6-4 1,-4 2 2,2 8 0,2-1 0,-5 0 0,-1-5-2,4 0-3,-4 0 0,7 5-5,-7-5-2,3-3 0,2-1 1,0-1-1,0-4-3,3-5 1,0-2 0,-1-3 0,0 0 0,-2 1 1,0 2 0,1 0 2,-1 7 0,-2-3-1,1 4 0,-1 4-2,-3 0 1,0 4 1,0 0 5,6 4 6,-6 6 7,0 4-1,-3 8-3,1 8 1,1 2 2,-2 5 0,1 3-2,2 3-1,0-1-3,1-1-5,3-1-1,-1-5-4,1 1-1,-1-6-2,2-1 0,3-3-2,-4-3 0,0-4 0,-1 1-1,1-5 0,-3-3-1,4-1 2,-4 1 0,2-5 0,1 3-2,-1-2 1,1-1 0,-4 0 2,0-1-3,4-2 3,-1 1-1,-3-1-1,4-1 0,-4-3 3,0 0 0,0 0-2,-4 0 0,-3-3-1,0-1 1,-4-1 0,1-1-3,-6 2 3,7 1-1,-2 1 0,1 2-1,4 0-2,1 3 1,5-3 1,-5 6 0,8 0 2,3 1 6,-2 0 7,4-2 0,2 2 1,2-5 2,1 5-7,0-5-1,-1-2-2,-2 4-1,1-4 0,-6 0-1,2-2-2,-2 2 0,0-2-1,-1 4-2,-4-2-1,0 0-10,0 0-16,0 0-25,3-4-34,-3 4-54,0 0-28</inkml:trace>
  <inkml:trace contextRef="#ctx0" brushRef="#br0" timeOffset="451368.1506">7152 13055 42,'-3'7'29,"3"-7"-4,0 0 0,0 0-1,0 0-3,-1-7 0,4-1-1,3-1 2,-1 0 8,-1 2 2,-4 7 4,4 12 12,-8 16-3,-3 14-6,0 15-11,0 12-11,1 6-8,0 0-4,1 2-6,1-4-27,1-9-30,3-8-30,4-16-25</inkml:trace>
  <inkml:trace contextRef="#ctx0" brushRef="#br0" timeOffset="452136.1781">7667 13101 39,'3'-11'22,"5"0"-5,-6 0 1,-2-2 1,0 4 1,3-3 2,-6 2 7,3 3 4,-2 2-3,2 5-4,-6 3 2,-3 3 3,0 6 5,1 6-4,-3 6 1,-1 9-2,3 9-6,-1 4-2,0 6-3,5 4-3,-2-3-7,9 1 1,4-6-5,1-2-2,8-7 0,3-7-1,4-7-2,4-9 0,2-7 0,1-11-2,2-8-3,-4-4-3,0-10-6,-4-8-6,0-9-1,-2-7-1,-4-11 0,-6-8 2,-6-4 5,-5-1 6,-5 10 6,-6 10 4,-3 14 1,-7 18 2,-2 15-4,-3 17 0,2 10-2,5 10-17,3 7-37,5 1-30,5-1-38</inkml:trace>
  <inkml:trace contextRef="#ctx0" brushRef="#br0" timeOffset="452631.8449">8212 13336 63,'0'12'32,"7"0"-2,-2 0-3,5-7 3,1-9-3,3-5-5,3-9-9,3-10-7,2-10-2,-1-3-1,-3 0 2,-2 2 8,-4 2 6,-1 9 9,-1 7 12,-5 13-3,-2 11 8,-9 21 5,4 17-11,-4 17-5,-1 10-16,-1 7-10,10 4-23,-2-1-26,0-1-25,4-8-27,0-7-12,-6-11-9</inkml:trace>
  <inkml:trace contextRef="#ctx0" brushRef="#br0" timeOffset="453288.0656">8887 13200 30,'0'0'31,"0"0"-7,4 8 5,-1 2 2,3 6 0,-1-2-2,1-1-4,0-3-2,2-6 0,3-8-3,2-9-9,4-15-6,0-9-2,6-6-2,-3-6 0,-1 6-1,0 9 3,-5 5 11,-3 12 9,-3 11 10,2 17 1,-2 18 2,0 17-4,-2 17-9,0 14-13,0 9-7,-1 5-19,-2 0-16,-5-5-13,1-7-39,0-13-24,-2-16 2</inkml:trace>
  <inkml:trace contextRef="#ctx0" brushRef="#br0" timeOffset="454687.0286">7047 14108 13,'-5'4'28,"-2"2"-10,0-4-5,-1 0-2,0-4 1,1 4 2,3-4 2,-1 2-1,0 0 2,1 2 2,4-2-3,-3 1-3,3-1-2,0 0 0,0 0 10,10 6 1,8-6 2,12 0 0,13-2-1,20 0-2,14 0-10,10-1-3,11-3-4,3 0 0,4 3-1,4-4-1,2 2-1,5 0 0,-2-4-1,-5 0 0,-5 1 3,-10-2 0,-3-2-2,-12-1-1,-8 2 1,-9 3-1,-8-1 0,-8 1 0,-6 1 0,-4 0 0,-5-1 3,-1 0 1,-3 1-2,-1-1-1,-3 5-1,-1-4 0,-4 10 0,-1-3 0,-3 0 1,1 0 0,-1 2-1,-5 0-1,5-4 0,3 0 1,-1 4 1,2-4-1,-1 2-1,2-3 1,-5 3 0,1 0 0,-5-2 0,0 4-1,-5-5 1,1 3 1,-1 0-1,-2 3 1,4-5 1,-2 1-2,-2-1 0,3 0 0,-3 0 1,-3 2-2,0 0 2,0 0 0,0 0-3,0 0-1,0 0-9,0 0-22,0 0-39,-3 0-40</inkml:trace>
  <inkml:trace contextRef="#ctx0" brushRef="#br0" timeOffset="486039.9323">9377 12610 36,'-10'-3'25,"10"3"2,0-9 3,-4 4 0,0-2 5,0 2 4,4 5 0,-7-6-1,-1 4 0,3 2-2,1-4-3,4 4 0,-6-1 8,6 1 4,-3 1 1,3-1-8,0 0-5,3 7 8,9 1-14,6-1-12,5 1-8,6 0-3,7-1-13,-2-3-46,1 3-39,-6-5-33,-6-2-14,-6 0 3</inkml:trace>
  <inkml:trace contextRef="#ctx0" brushRef="#br0" timeOffset="486399.4929">9438 12508 51,'-3'-4'29,"3"4"1,-2-4 1,2 4 1,0 0 8,0 0 2,0 0 9,4 6 10,2 9-7,-7 5-11,1 3-21,-2 6-12,-1 5-9,-4-2-19,2 1-50,-2-1-46,0-4-11</inkml:trace>
  <inkml:trace contextRef="#ctx0" brushRef="#br0" timeOffset="487183.9506">9574 12491 7,'-8'-11'9,"3"1"-3,-2 0-2,-1-4 4,1 1 4,-4 2-2,-1 0 1,-1 3 2,-2 0-3,-1 1-2,2-1 3,-1 7-5,0 1-3,1 6 3,0-1 2,-1 0 0,1 2 0,-5 3 4,2 2 2,-1 2-4,0 2-5,-2 2-2,2 3 0,-3-1-1,-1 2 5,0-1-1,5-1 3,1 2 2,2 0-2,7-3 2,5 1 0,4 1 1,5-1-2,5-1 2,0 1-2,3 0-1,0-4-2,0 3 4,5-1 3,-2-4-2,2-2-3,4-3-1,1-1-2,1 1-1,1-2 14,0-2-3,1 2-4,-1-7-5,-4-2 3,0-1-4,2-3 0,-5-2 0,2-1 3,-5-2-4,2-3-2,-2-4-1,-1-3 0,-5-3-1,0-2-1,-5-6 1,-3-5-1,-10-6 1,3 0-3,-5 7 0,3 2-2,-4 7-5,3 6-22,-2 11-32,-3 12-36,-2 6-31</inkml:trace>
  <inkml:trace contextRef="#ctx0" brushRef="#br0" timeOffset="493047.9995">7754 14589 16,'0'0'26,"0"-2"-10,0 2-6,0-8-3,-3 1-1,3 3 2,-1-3 1,-1 4 2,-2-2 1,4 5-1,-3-6-2,1 0 1,4 3 2,-2-2 1,-2-2 2,0 4 8,2-3 6,-4 1 1,3-1-6,-3 2-2,4 4-6,0 0-6,-6 0-3,2 4-3,-6 5 3,1 5 3,-2 6-4,1 3 0,1 6-3,-1 0 1,1 7-2,5 1-1,0-1-1,5 4 1,4-1-1,1-2 0,-3 0 1,5-1 0,0-6-1,4-6 0,0-4 3,5-7 0,-1-8 0,2-13-2,3-2 0,1-10 1,1-6-2,-2-9 0,-2-5-1,0-7 0,-2-4 0,-6-5 0,-7-7 0,-4-7-3,-4 1 3,-4 2-1,-5 13 2,-1 22-1,-3 19 0,-2 21 1,-2 16 0,3 11 0,5 7-9,8 5-29,8-1-41,2 0-27</inkml:trace>
  <inkml:trace contextRef="#ctx0" brushRef="#br0" timeOffset="493727.4885">8444 14583 35,'-6'1'33,"1"2"-7,1-3-2,4 0 4,5-8 5,1-3-4,3-6-3,-1-2-4,2-1 0,0 3 2,-4 5 0,-2 5-3,3 11 6,-8 11 5,-3 15-3,2 11-10,2 9-8,3 6-7,1 5-12,3 4-54,-2 3-72</inkml:trace>
  <inkml:trace contextRef="#ctx0" brushRef="#br0" timeOffset="494623.3796">9190 14616 73,'0'0'29,"0"0"-8,0 0-7,3-7-5,3-2-3,1-8-1,-3-5-2,-1-1 2,1-1 7,-3 3 0,2 2 11,-3 8 2,0 2-6,0 9-3,3 4 11,1 14-1,3 10 5,-4 13-5,-6 10-10,-4 5-8,3 9-3,-2-2-7,4-3-6,-1-8-30,2-8-27,-1-18-30</inkml:trace>
  <inkml:trace contextRef="#ctx0" brushRef="#br0" timeOffset="495919.3792">8505 14596 35,'1'-7'23,"-1"2"-5,1 0 1,-1 1-2,-1-1-1,1 3 1,-1-2 2,1 4-1,-1-5-2,1 5-2,0 0-3,-3 7 0,3 2 0,0 8 2,0 7-3,-1 4-3,-2 7 0,3 5 1,-3 1-3,2 1-2,-3-1-2,2 0 1,-2-2 1,3-6-1,-1-5 1,2-4-1,0-4 0,0-1-1,-2-6-1,2-2 0,0-2 0,0-3 1,0-4 0,-1 3-1,1-5 1,0 0 0,0 0 0,0 0 0,3-3-1,-3 3 1,0 0-2,0 0 2,0 0 0,0 0 0,7-3 0,-7 3 0,0 0 0,-5-4-1,3 0 0,2 4 1,0-4-3,0 4 4,0 0 1,0-4-1,0 4 0,0 0-1,0 0-2,0 0 3,0 0 1,0 0-2,0 0 0,0 0 1,0-5-2,0 5-1,0 0-2,0 0-24,0 0-33,0 0-25</inkml:trace>
  <inkml:trace contextRef="#ctx0" brushRef="#br0" timeOffset="497496.0602">9224 14628 11,'3'-4'21,"-3"4"-4,1-6-6,3 2-1,-4-1 0,0 3-1,0 2-1,0-6 0,0 6 1,-4-3 2,4-1 1,0-1 0,0 3-2,0 2 0,0 0 0,0 0-1,0 0-3,0 0 0,0 0-2,0 7 3,0 1 1,-1 6 2,-2 0-1,0 10-2,0 4-2,3 3-2,-2 1-1,-2 2-1,-1 2-1,4 0 0,-1 0 0,2-2 0,0 1 0,3-5 0,2-5 0,-4-4 0,-1-4 0,4-6 1,-4 0-3,1-2 1,2-2 2,-3-4-1,0 2 0,0-5-1,3 5 1,-3-5 1,-3 3 0,3 3-1,0-6-1,0 4 1,-4 0 1,3 3-2,1-7 0,0 0 2,-4 2 0,4 1-1,0-3-1,0 0 2,0 7-1,0-7 1,0 2-1,0-2-1,1 6 1,-1-6 1,0 0 0,3 4-1,-3-4 1,0 0 2,0 0-2,0 0 0,0 0 0,0 0 0,0 0 0,0 0 0,0 0 0,0 0 0,0 0 1,0 0-5,0 0-14,0 0-23,-6-7-22</inkml:trace>
  <inkml:trace contextRef="#ctx0" brushRef="#br0" timeOffset="500231.4092">9488 6859 45,'0'0'31,"0"0"-8,0 0-9,0 0-7,0 0-4,4 5-1,3 4-1,-3 5-1,3 6 0,-3 8 0,-2 7 0,-2 6-9,-2 7-5,-2-1 1,3 0 4,-2-1 4,3-4 3,0-1 0,3-5 1,-2-5 1,3-5 0,3-1 0,-4-1 0,5-2 0,-1 3 0,2 0 0,1 4 0,-6 2 0,3 2 0,-2 1 1,-5 3-1,0 2 0,0 1 0,3 2 0,0-4 0,1-1 0,2 1-1,-1-3 1,1 1 0,-3-4 1,4 3-4,2-6-4,-3 3-5,-1 0 5,1 2 3,-1 0 2,-2-1 1,0-3 1,2-3 1,1 0 5,-3 0-3,5-1-1,-7 1-1,3 0-1,-2 2 1,-2 3-1,2 4-1,-2 5-1,0 3-17</inkml:trace>
  <inkml:trace contextRef="#ctx0" brushRef="#br0" timeOffset="501095.8156">9694 9174 18,'3'44'7,"-2"2"-4,-1 4-3,2 4-10,-4 1 1,-2 0 5,2-1 2,-3 1 1,3-6 0,2-3 1,0-2 0,0-3 0,0 0 0,0 0 0,-1 3 0,4 3 0,0 2 0,1 2 0,-1-2 0,0 0 0,4-2 0,-5 0 0,4-3 1,-2 1 3,1-2 8,-1 1 1,-2 2-5,-2 0-4,4 3 1,-3-4 0,0-9-2,4 0-1,-1-3 1,0-2-1,0-5-1,3-4-1,-3 2 1,0-1-1,-4 3 0,-2 0 0,2 4 0,-2 3 0,-1 3 0,6 2 0,-1 2 0,5-1 0,-4 1 0,4-1 0,0-1 0,-4-2 0,4 2 0,-2 1-1,-1 2 0,0-3 1,0 3-1,0-1 1,-1 0 0,1-1 0,-2 3 0,3-3-1,1-1 1,-4-2-1,6-5-1,-5 6-4,1-5-6,-3-2 2,6 0 5,-4 2 3,2 2 7,0 2 2,-4-4 5,2 0-5,1 0-4,-1 0-1,-1-1-1,4 1-1,-1 1 0,3-1 0,-8 0 1,6 5-1,-9-1 0,2 1 0,-4-2 0,3-1 0,-2 0 0,0-1 0,-2 1-3,6-5-7,-5 0-8,1 0 4,1-1 6,-1 1 4,1-3 2,0 3 1,2 0 1,0 4 0,1-3 0</inkml:trace>
  <inkml:trace contextRef="#ctx0" brushRef="#br0" timeOffset="501767.9335">9876 13024 6,'3'30'13,"-2"0"3,-1 2-8,1-3-4,1 2-1,-4-3-2,1 0-1,1 1 0,-1 0 0,2-1 1,-1-3-1,3 0 0,4-6 0,-5-2 0,-2-3 0,2 1 0,-2-1 0,0 3 0,-2 1 0,2 1 2,2-1 2,-2 4-2,4-3 0,-4-1 1,2 0-1,1-2-1,0 1-1,-3-3 0,1 3 1,-1-2 0,-1-3 1,-2 2 0,6-2 0,-6-1-1,3 0-1,3-1 0,-2 3 0,-2 0 0,-2 1 0,3 2 0,-1 1 0,1 2 1,-4-5-1,6 1 0,-5-2 2,4 1-1,-2 2 0,-2-3 2,3 1-1,3 0-1,-2-1-1,1-6 0,1 0 0,0-13 0,-6-2 0,3-1 1,-3 1-1,0-4 0,-4 2 0,0 4 3,4 0 3,-3 3 1,0 10-1,-3-3 1,4 5 0,0 5 2,7 6-2,5 4-1,-1 2-2,3-3-2,1-4 0,1-2-1,2-9 2,-2-15-1,0-4-2,-2-18-10,-2-5-16,-3-6-20</inkml:trace>
  <inkml:trace contextRef="#ctx0" brushRef="#br0" timeOffset="502719.4805">9929 14458 8,'0'6'19,"3"-4"1,-3-2-6,0 0-3,-5-2-2,3-4-1,2-1 0,-4 0 2,1 0 3,-2 2 3,0-1 2,0 8 1,-1 4 0,-4-3 1,2 2 0,-2 4-4,0 3-3,2-1 0,0 10 0,1 1 1,1 4-1,-3 6 0,7 2 3,-4 7-1,6 0-2,3 5-5,2-4-3,5 0-2,4-10-1,7-10 0,3-7-2,0-11 1,5-11-1,2 1 0,-1-9-3,0-3-1,-1-4-4,-4-4-3,-5-4-3,-1-8 2,-7-7-2,-5-8 1,-4-6 2,-10 1 3,-1 4 3,-5 4 4,-7 13 2,-1 12-1,-3 12 0,-4 13-1,-3 9-1,1 6-17,5 2-24,1-1-11,3 2-20</inkml:trace>
  <inkml:trace contextRef="#ctx0" brushRef="#br0" timeOffset="527447.6946">7564 4183 32,'3'-8'23,"1"1"-3,-3-1-5,3-1 1,-4 1 4,4-1 1,-4 0 1,0 1 5,0 2-1,-2 0-5,2-1-7,-2 4 1,2 3-1,0 0 0,-4-2-5,-1 7-5,-3 2-2,0-1-1,-3 6 0,2 4 0,-4 2 0,3 3-1,-3 3 0,2 0-1,0 3 0,1 4 1,4-2 1,-2 0-1,3 0 0,1-2-1,-3-1 1,7 1 0,-1-3 0,2-3 1,-2 1-1,-1-1-1,4 0 1,-1-2 0,2 0 1,4-4-1,-1 0 1,-3-1 0,4 1 0,4-1 0,-5-2 0,3 0-1,-1-2 0,0 0 2,-1-1 1,1-1 2,0-1 0,-1-1-1,0-2 0,1 3 1,0-7 1,-1 0 2,1 0-2,-1-4-1,0 2 2,0-2 3,0 1-3,5-3-2,-1 3-2,-1-4-1,2 0 2,-2-4 1,1 2-1,1-3-1,0-1 2,-4-1-2,3 0 1,-2-3 3,-2 4 1,1 0 4,-3 1-1,1-1-3,-3 1-1,3 0-3,-1-4 0,-1 5 1,3-2 3,-6 3 4,1-3-3,0-1-4,0-1 0,1 1-3,-6-1-1,3 2 1,0-3 1,-4-3-2,2 0 0,1-3-1,-2 2 0,1 4 4,-3-1 0,3 2 0,-2-4-2,0 4 2,1 0-4,-3-2 0,2 2 1,1-3 0,-2 3 0,1 0-2,1 4 1,-3-3 1,0 5-6,-1 2 0,-4 5 0,-2 6-9,-1 3-22,1 6-22,0 1-34,-5 6-21</inkml:trace>
  <inkml:trace contextRef="#ctx0" brushRef="#br0" timeOffset="529183.266">7730 15644 80,'-12'-2'29,"-1"4"-4,2 1-6,-3 2 3,1 4 8,-4 8 10,-1 3 5,0 9 0,-2 7-6,8 7-12,2 8-5,5 0-6,7 4-6,5-1-2,6-1-3,4-7 3,6-5-4,4-7-1,2-10 2,1-12-3,1-6 0,1-16 1,1-12-3,-2-13-2,-2-12-2,-6-14-6,-6-14-4,-8-2 1,-9-6 4,-9 6 4,-8 14 3,-4 13 3,-6 16-2,-4 17 0,0 19 2,1 13-2,6 11-1,8 12-5,8 8-31,12 10-29,7 4-27</inkml:trace>
  <inkml:trace contextRef="#ctx0" brushRef="#br0" timeOffset="529815.2284">8583 15799 13,'-6'-2'27,"4"-4"-10,-3 8-6,5-2-2,-4-6-4,7 1 0,0-2 0,2 0 2,-2-3 0,4 0 1,-4-2 5,-3 0 4,2 0 1,-4-3 7,-3 4 0,0-1 2,0 7-1,-4 1-2,-3 5 3,-4 11 13,-6 8 7,-1 16-5,-3 12 0,5 11-4,2 8-11,6 1-11,7 1-8,12-4-3,5-7-1,8-9-3,4-12 0,10-13-1,-1-14-2,2-12-6,3-16-14,-2-13-9,-6-15-4,-1-15-4,-7-16 7,-10-6 14,-5 4 9,-17 7 7,-7 16 8,-7 13 8,-3 16-2,2 14-6,4 11-3,6 11-2,9 16-3,7 7-6,12 11-47,5 7-45,1 4-30</inkml:trace>
  <inkml:trace contextRef="#ctx0" brushRef="#br0" timeOffset="530351.2419">9227 15833 36,'-9'-10'28,"4"-1"-8,2 1 2,-4-1 8,5-2 4,-4 1 6,2 0 1,0-1-1,-3 2 1,0 5 0,2-2-4,-5 9-8,-8 11 14,-4 9 10,0 13-2,0 11-11,2 5-11,6 8-9,6 0-10,11-5-5,8-1-3,9-10-2,4-5-2,10-8 0,9-14-3,3-11-10,3-8-13,3-13-8,-3-13-2,-1-8 7,-3-8 12,-7-9 10,-8-6 5,-11-3 4,-12 0 2,-12 6 7,-5 6 15,-9 12 5,-7 12-8,-6 15-7,-3 15-7,5 10-3,3 14-4,6 10-3,11 7-26,6 14-44,8 1-51,1 3-16</inkml:trace>
  <inkml:trace contextRef="#ctx0" brushRef="#br0" timeOffset="530951.2358">9934 15829 15,'-7'-6'22,"9"-1"-8,-2-1-3,0 2-2,5-3 0,-1-4-2,3 1 0,3-2 1,1 1 4,-3 1 1,1-1 4,0 3 1,-4-3 6,1 3 1,-3-2 2,-3 4 2,-3 0-1,1 2-4,2 6-3,-8-2-4,-2 7 9,-7 9 15,-6 13 8,-1 13 6,-1 9 4,-1 10-3,3 6-13,8-1-16,6-4-7,13-5-9,7-7-7,11-9-1,5-10-1,9-11-4,5-12-13,1-16-18,5-14-16,-3-10-6,0-13 3,-4-12 10,-8-11 3,-6-3 13,-11 6 12,-8 8 9,-4 11 2,-6 11 0,-5 9-21,-1 8-43,0 8-31</inkml:trace>
  <inkml:trace contextRef="#ctx0" brushRef="#br0" timeOffset="532040.0298">7546 16569 39,'-12'-3'27,"2"-2"0,2 0-4,8 5-7,2-7-2,7 1-1,6 0 2,2 6 1,6 4 3,1 0 6,9 3-3,8 0 0,11 0-5,10-2-6,21 3-5,13-3-2,10-1-3,7-1-1,1-1 1,-1-2-1,-4-4 1,-4 3-1,0-3 0,2-3 1,-3 1-2,-1 1 2,-3 0 3,-2-4 3,-4 0 0,-3 0-4,-5 1 0,-4 2-1,2-1 0,5 2-1,-6-3 0,0 2 0,-6 0-1,-5-1 0,-6 0 1,-7-2 0,-4-3 2,-8 2 1,-4 3 3,-6-1 5,-7 2 5,-2 4 2,-7-2-4,-1 4-6,1-1-3,-2-5-3,-1 4-2,0-1 0,1 3 0,-4-2-1,-3-3 0,-3 0-2,-3 5-4,-3 0-16,-3 0-18,0 0-21,0 0-20,-3-7-14</inkml:trace>
  <inkml:trace contextRef="#ctx0" brushRef="#br0" timeOffset="532543.8367">10295 15323 38,'-5'-3'38,"5"3"-5,0-11 0,10 1 5,3-2 11,11-2 5,6-3-9,4 4-16,4 0-15,0 2-7,1 4-7,-3-1-23,-3 13-39,-9-5-33</inkml:trace>
  <inkml:trace contextRef="#ctx0" brushRef="#br0" timeOffset="532760.2831">10537 15095 82,'-15'5'48,"4"-2"14,3 9-3,-1 9-5,1 5-14,2 6-18,0 6-10,1 5-8,-2 2-6,7 1-33,2 0-43,3-5-22</inkml:trace>
  <inkml:trace contextRef="#ctx0" brushRef="#br0" timeOffset="533335.6598">10555 14926 39,'-27'-19'22,"-2"6"-3,-6 11 2,-1 15 1,2 11 0,0 14 0,5 15 0,1 10-5,7-1 3,1 6 1,9-2-3,6-5-1,7-7-5,9-7-4,6-5-3,10-9-2,8-9-2,6-12-1,4-5-4,5-16-10,0-11-11,-1-9-1,0-13 3,-5-5 5,-10-8-2,-6-3 6,-11 6 4,-9 9 1,-7 7-8,-6 12-11</inkml:trace>
  <inkml:trace contextRef="#ctx0" brushRef="#br0" timeOffset="536695.8208">8478 17048 31,'0'0'30,"0"0"-8,0 0-1,0 0-6,0 0-4,0 0-2,0 0 1,0 0 3,0 0 5,-6 3 0,6-3 1,0 0-3,0 0-2,0 0 0,0 0 2,0 0 3,0 0 1,0 0-5,0 0-7,0 0-4,0 0-2,0 0-1,0 0 0,0 0 1,0 0-1,0 0 1,0 0-1,0 0 1,0 0 2,0 0 5,0 0 4,0 0 0,0 0-1,0 0-2,0 0 0,0 0-1,0 0 0,0 0 1,-5 3-3,5-3-1,0 0-2,0 0-1,0 0-2,-1 6 2,1-6-2,-3 0 0,-3 2 5,6-2 0,-3-4 0,3 4-3,0 0-2,-3-2-1,3 2 1,0 0 1,0 0-1,0 0 0,0 0-3,-5-4 1,5 0 0,3-2-1,-3 0 1,2-1 2,-2 0 0,0 1-1,1-2 0,1 1 0,-2 0-1,0 0 0,2 1 1,-2 1 0,0-2 1,1 1 0,1 1-1,2-2 1,-1 0-3,-2 0 4,-2 1-2,1 1 0,0 5 1,0 0 0,0-4-1,0 4 2,0 0 2,0 0 2,0 0 5,0 0-1,0 0 4,1 13 16,4 10 9,0 13 1,0 8-3,0 12-15,-2 6-11,7 9-2,-3 6-10,2 5-36,-2 1-37,-2-8-31,-1-3-28,-1-12-12</inkml:trace>
  <inkml:trace contextRef="#ctx0" brushRef="#br0" timeOffset="537447.3398">9163 16944 52,'0'0'23,"0"0"3,0 4 9,4 2 1,-2 5 2,2 0 1,3-1-2,4-6-5,5-4-12,5-11-9,7-7-7,3-8-3,-1-4-1,-5-1 0,-4 6 0,-4 8 3,-8 7 4,-5 13 10,-7 9 23,1 15 14,-6 10 5,-1 11-9,1 13-15,0 6-15,-2 8-10,4 2-10,-2 1-37,2-1-27,-2-6-12,0-2-17,3-7-8,3-12-2</inkml:trace>
  <inkml:trace contextRef="#ctx0" brushRef="#br0" timeOffset="538078.9688">9853 17058 33,'5'-18'30,"3"0"-7,-1-3 3,0-1 1,-2 1 6,2 2 4,-14 2 8,2 7 2,-6 5 6,-5 10-5,-5 9 3,2 13-2,-3 10 8,0 13-5,4 5-9,5 6-4,5 3-15,8-5-11,6-2-6,9-7-5,4-11-2,9-15-6,9-12-21,7-16-22,6-13-15,1-15-3,3-11 6,-3-11 16,-8-7 15,-10-3 13,-14 2 10,-12 7 6,-15 10 5,-10 13 0,-5 14-2,-7 14-3,-2 12-2,-3 9-28,-2 12-55,-1 9-33</inkml:trace>
  <inkml:trace contextRef="#ctx0" brushRef="#br0" timeOffset="538679.3369">8552 17894 46,'-17'-13'34,"5"0"-2,9 3 2,10 1 8,9 0 17,16 2 14,11 1 3,20 6-9,16 6-29,24-1-21,10-2-9,5 4-11,-5-2-16,-11-2-5,-18 2 6,-21-3 9,-27-2 4,-23 5 4,-26 1 0,-29-2 0,-24 5 1,-25 3-2,-12 9 1,-7 4 1,3 4 1,10-1 3,23 0 9,28-2 16,27-5 8,38-4 4,36-6-5,34-9-12,22-4-11,12-5-17,-6-5-50,-13 0-34,-19-2-51,-16-2-33</inkml:trace>
  <inkml:trace contextRef="#ctx0" brushRef="#br0" timeOffset="539328.7238">10732 17311 116,'14'-10'77,"19"2"3,13 1-27,14 1-22,10 3-16,10 5-7,5 3-15,1-2-50,-3-4-47</inkml:trace>
  <inkml:trace contextRef="#ctx0" brushRef="#br0" timeOffset="540167.0712">11286 17348 37,'0'0'28,"0"0"-5,-4-3 1,2-2 2,0 1 2,0-1-5,-7-3 3,5-3-5,-4 0-6,-5-4-3,-4-3 0,0 0-1,-5 2 1,5 2-2,3 4 0,1 0-4,8 5-3,5 5-1,11-2-1,3 7 0,13 3-1,6 4 2,4 4-3,-3 0 0,-1 2 0,-10-2-1,-8 6 3,-10 1 1,-10 3-2,-12 3 1,-6 5-2,-3-3-2,4 4-23,2-3-42,7-7-37</inkml:trace>
  <inkml:trace contextRef="#ctx0" brushRef="#br0" timeOffset="540479.9676">11864 17163 75,'-1'-14'57,"-3"5"3,4 9-12,-4 9 14,-1 11-5,-1 11-15,-2 10-17,5 5-14,-1 8-8,2 5-34,4 3-52,-4-1-35</inkml:trace>
  <inkml:trace contextRef="#ctx0" brushRef="#br0" timeOffset="541095.0768">12108 17220 73,'3'-14'28,"3"-2"1,1 0-2,0 3-1,2 4 1,-1 2 2,-4 2 4,-1 10 1,-9 7-8,2 8-12,-4 5-7,-5 7-3,-3 2-2,-6 0-2,1-2-2,-3-4 0,0-6-4,4-10-12,2-8-6,6-13-3,6-8 6,10-12 11,3-5 5,5 0 5,6 4 4,2 1 13,2 9 4,-1 5 0,0 9 0,-1 10 0,0 10-4,-2 13-9,-4 7-4,-1 7-2,-2 0 0,-3 0-2,2-6-1,-3-9 2,0-14 1,3-18 0,1-12-2,3-19-1,4-20 0,2-19-2,6-28-15,0-14-17,1 4 1,0 15 0,-1 21-6,-4 23-3,-5 21-25</inkml:trace>
  <inkml:trace contextRef="#ctx0" brushRef="#br0" timeOffset="541751.4039">12404 17218 50,'5'-23'48,"0"-2"7,2 2 11,3 3 11,-4 6-10,1 5-2,-3 4 3,0 14-8,-11 7-13,0 9-16,0 7-15,-9 5-9,1 3-3,2 1-2,-4-2-5,5-3-11,-1-6-17,3-6-6,3-8 3,3-1 4,4-8 16,4-2 5,3-2 4,8-4 3,0-3 3,0 4 1,3 0 0,-1 4-1,0 1 0,-1-2 0,0 2-1,1 0 1,-1 2 0,-2 0-1,1 0 0,0-3 2,-3 3 2,1-13 0,2 1-4,1-4 2,1-7-3,4-6 0,2-6-4,-2-7-3,-4-5-8,-3-1 0,-13 2 9,-5 5 4,-12 10 6,-9 12 31,-9 8 15,4 14 14,0 13 15,8 2 15,10 6-5,19-1-16,7-2-27,24-7-25,18-11-68,12-10-98,13-10-77,7-11-10</inkml:trace>
  <inkml:trace contextRef="#ctx0" brushRef="#br0" timeOffset="558503.7721">12436 6780 67,'-2'-23'24,"4"-1"5,0 0 3,4 2 6,-1 3-1,1 6-6,-1 8 10,3 15-1,-2 14-3,5 15-13,-6 15-11,2 11-7,0 9-3,2-1-2,1-3-3,-1-9 0,-3-13-1,1-12 0,-2-12 2,2-20 0,1-16-3,-1-22-1,2-21-6,-4-17 5,-1-17 2,-11-8 3,3-4 1,-5 6 1,-6 10 2,-5 18 0,-4 23 0,-10 26 0,-5 26 5,-1 27-3,7 18-4,6 15-4,13 12-2,18 4-35,15-4-63</inkml:trace>
  <inkml:trace contextRef="#ctx0" brushRef="#br0" timeOffset="558704.6476">12867 6628 99,'-19'-8'41,"0"6"3,2 8 1,8 10-4,10 1-15,11 5-11,6-5-9,7 2-7,3-1-26,-5-3-54</inkml:trace>
  <inkml:trace contextRef="#ctx0" brushRef="#br0" timeOffset="558800.1814">12859 6967 87,'-9'37'28,"7"-6"-9,13-9-10,10-10-5,5-10-20</inkml:trace>
  <inkml:trace contextRef="#ctx0" brushRef="#br0" timeOffset="559183.2709">13205 7112 98,'-4'17'47,"-1"-1"10,-1 0-10,6-3-11,-3-4-6,2-6-8,-2-10-10,3-15-5,0-15-4,3-26-1,1-24-4,0-30 2,3-25-2,5-18 3,-1-4 0,3 9 0,-9 11 3,-14 26 11,-18 22 1,-20 31-6,-18 26-4,-9 22-4,-1 21-2,12 14-4,17 13-2,25 16-36,26 17-52</inkml:trace>
  <inkml:trace contextRef="#ctx0" brushRef="#br0" timeOffset="559639.8203">13640 6590 55,'27'-23'35,"-2"5"0,-1 5-6,-6 8 5,-7 11-6,-8 20-13,-15 10-7,-10 15-5,-12 8-2,-6 4-2,-1-1 0,-3-6-13,2-11-8,4-15 2,8-17 1,5-21 7,9-20 6,10-10 2,12-5 4,7-6 10,11-1 9,10-1 8,12 5 1,9 9 1,5 6-1,0 12-5,-4 8-2,-7 15 9,-7 15 3,-14 15-6,-7 14-11,-10 13-8,-4 6-6,-6 4-6,-3-6-16,-7-9-40,1-15-44</inkml:trace>
  <inkml:trace contextRef="#ctx0" brushRef="#br0" timeOffset="559751.8996">13997 6503 129,'53'-79'66,"2"10"-31,2 14-21,-6 16-29,-5 15-91</inkml:trace>
  <inkml:trace contextRef="#ctx0" brushRef="#br0" timeOffset="560487.1088">15742 6511 40,'23'-27'23,"-7"-5"0,-7-4-2,-12-1 2,-9 5 2,-19 10 7,-20 17 14,-24 21 3,-9 19 1,-3 22-7,12 12-18,15 11-13,22 6-7,26-1-7,24-1-30,26-9-46,20-19-30</inkml:trace>
  <inkml:trace contextRef="#ctx0" brushRef="#br0" timeOffset="560839.0174">15931 6629 63,'-7'-25'40,"-6"7"2,-4 12-5,-2 12 1,-1 10 0,3 14-8,1 13-8,9 7-10,2 5-6,10 1-4,4-7 0,6-5-1,2-11-2,6-13 0,1-15-1,4-22-1,1-15-3,-2-11-4,-2-11 2,-6-9 4,-9 0 4,-3 5 1,-15 5 1,-8 18 1,-3 15 4,-7 14-2,1 19-3,2 8-2,12 6-3,6 7-24,14-2-51</inkml:trace>
  <inkml:trace contextRef="#ctx0" brushRef="#br0" timeOffset="561807.8013">16456 6489 106,'-12'-8'48,"-14"10"5,-7 8-13,-4 14-3,-1 10-16,7 12-10,6 10-5,5 4-3,9 5-2,3-4 0,6-8-3,8-9 1,-1-10 0,9-19 1,10-22-2,9-23-1,7-19-10,7-14-1,5-14 3,3-12 4,-3-4 4,-3-6 1,-2-2 2,-3 4 0,-7 3 1,-4 9 2,-9 14 1,-8 12 5,-7 15 5,-10 13 3,-9 19 3,-12 19 9,-12 26 10,-11 26 6,-4 24-7,0 17-12,8 12-10,10 5-6,16 3-6,8-1-2,18-11-2,11-14-1,6-16-2,8-22-16,-1-22-12,3-21-9,0-20-1,-6-14 7,-2-3 13,-7-3 11,-10-2 4,-8 7 4,-10 4 3,-1 4-1,-2 11 1,-5 6-2,1 3 1,7 4 2,0 1-2,3-3 0,4-1 2,3 0-3,-5 3 1,4-3 0,-4 0 0,0-4-1,1 1 1,3-1 0,2 1 1,0-2 0,0-4-2,2 2 2,-1-4-1,3 2 1,-4 2-1,2 0 1,2-1 0,0-3 2,5 0-1,2-7 1,4-4-3,5-3 0,-1-6 0,0-3 1,1-5 0,-1-1-3,-6-4 4,-4-4-3,-9-3 2,-12 1-2,-4 2 1,-13 11-1,-11 14 2,-9 14 17,-8 18 15,2 16 2,1 16 10,10 18 8,9 11-10,19 3-17,20-5-11,23-6-8,20-17-6,24-18-33,23-27-41,22-26-39,6-27-37</inkml:trace>
  <inkml:trace contextRef="#ctx0" brushRef="#br0" timeOffset="563320.1168">17492 6627 35,'-6'-23'24,"-2"-4"-6,3 1 5,0 2 5,2 3 4,-2 3 6,7 4-8,-2 10 1,3 10 15,4 15 0,-4 14-18,1 13-12,3 10-9,-4 4-4,2 1-3,1-3-3,-3-10 0,1-11-4,-1-15-3,2-14-5,3-20 0,4-17 8,5-9 4,6-3 2,1-4 2,1 4 0,2 8 0,-2 12 2,-1 13 5,3 13-2,-5 13-3,1 7 0,1 5-3,-3 0-2,-2-5 0,-4-7 1,0-15 0,2-22 3,-4-17-2,1-18 0,4-9 0,-2-5-2,4 3 1,-2 7 0,-1 13 2,-2 14-2,0 12 0,-3 14 2,-2 16-1,-7 10 0,-2 13 0,-5 8 2,-6 10-1,-1 8 1,3 1-2,-2-3 0,7 1 1,0-10 0,9-8 0,0-13 1,5-13-2,9-23-2,3-14 0,6-20-7,1-15-15,0-15-9,-6-10 2,-7-7 13,-10 8 9,-10 12 7,-12 17 7,-8 18 17,-2 20 2,1 20-10,6 8-6,9 11-4,14 8-2,13 2-1,15-1 0,9-4-1,7-3-1,4-6 1,1-4 1,-3 3-1,-4-3 0,-8 5 0,-9 5 0,-12 8 0,-10 1 1,-11 6-1,-13-6-1,-8-6 1,-7-13 0,-1-14-1,0-22 2,6-20-1,13-20 0,16-8 0,17-9 1,13 0-1,17 6-1,9 6 2,3 9-2,3 15-2,-10 12-10,-6 12-6,-10 11 5,-13 9 6,-11 10 5,-13 5 2,-13 4 2,-9 6 3,-6 4 7,-4 3 6,0 2-5,6 4-5,2 0-4,7 2-1,4 0-1,7-5-1,11-10 0,-1-5 2,8-17-1,4-17-2,13-16 0,9-22-1,10-20 0,12-25 0,7-27 0,10-28 3,6-16 0,-2 0 0,-6 17 2,-18 24 7,-19 28 22,-24 36-1,-24 37 17,-27 42 13,-16 38-2,-13 42-10,4 31-18,11 22-17,18 15-10,22 5-32,24 0-57,19-18-10,20-19-16,10-31-10</inkml:trace>
  <inkml:trace contextRef="#ctx0" brushRef="#br0" timeOffset="566703.8232">13138 9474 41,'0'0'26,"-6"4"-3,6-4-2,0 0-5,0 0-4,0 4 0,0-4 2,0 0 4,0 0 12,0 0 13,0 0 2,6-6 3,-6-3-11,0-1-11,0-1-5,1-2-8,2-6-5,3-1-2,-4-6-4,4-6 0,3-5-1,-2-1 1,4 0 0,-1-1 4,-2 5 12,-1 9 4,1 11 1,-4 21 16,-4 30 3,-4 31-14,-4 30-14,3 29-7,0 17-11,5 15-68,3 0-78,3-1-37</inkml:trace>
  <inkml:trace contextRef="#ctx0" brushRef="#br0" timeOffset="567447.1088">13689 9394 35,'2'-41'22,"3"0"-3,1 0 5,0 5 3,2 2 0,-4 9 9,1 9 8,-8 14-16,-11 23 9,-2 18-3,-7 25-4,1 18-7,4 11-6,8 7-8,10-4-3,10-6-5,12-12-1,7-13-1,5-17 0,0-17 0,4-21-1,0-20 0,3-21-13,-6-17-4,0-19 1,-7-14 0,-4-13 9,-9-6 4,-7-1 3,-11 8 2,-12 10 2,-8 22 1,-11 19 5,-8 26 7,-3 25 0,2 23-6,6 18-5,17 14-6,14 13-6,18 8-45,12 4-55</inkml:trace>
  <inkml:trace contextRef="#ctx0" brushRef="#br0" timeOffset="567871.8042">14493 9399 61,'2'-46'28,"-8"7"8,0 9-3,-6 10 6,-2 15-1,-5 15 6,-7 18 4,-3 18 7,-1 20-2,4 14 1,7 5-12,4 2-15,13-2-11,4-10-8,9-10-3,10-14-4,4-18 0,8-16-3,4-21-6,7-22-25,2-23-8,-5-17-2,-3-21 4,-7-15 15,-7-2 11,-12-2 8,-14 16 5,-12 23 3,-16 22 18,-7 27 0,-5 23-7,6 19-7,12 8-5,17 11-8,19 8-66,15 4-68</inkml:trace>
  <inkml:trace contextRef="#ctx0" brushRef="#br0" timeOffset="568480.0794">15166 9288 72,'0'0'35,"-2"-7"-3,4-5-1,1-5-5,8-10-1,0-6-1,2 1 3,0 3 10,-1 7 8,-5 7-5,-2 15 9,-6 19 2,-3 20-2,-2 18-8,1 16-3,0 15-12,10 9-13,3 0-8,-5-1-3,2-12-1,2-13-1,0-10-4,0-15 3,-1-12-4,-1-11-1,-4-5-5,-2-4-2,2-6-1,0 4-7,-1-5 1,0-2 1,3 0-1,0 0 4,-3-5 8,4 4 3,-4-4 1,0 0 3,0 0-3,4 1 2,3-4-1,-3-2-4,2-2-3,1 2-2,-1 1-5,1-2-7,-3 3-7,-4 3-13,0 0-17,0 0-17,8-6-21</inkml:trace>
  <inkml:trace contextRef="#ctx0" brushRef="#br0" timeOffset="570407.7617">15905 9396 54,'0'0'28,"-2"-7"-3,-5-4 2,14-4-3,-3-12 0,5-4-4,6-10-5,-1-5 5,3 2 11,-4 5 6,-5 9 12,-2 10-5,-6 20 4,-2 31 8,-3 27-1,-5 25-15,0 25-17,2 18-11,2 8-8,1 1-14,10-7-54,1-12-42,-1-19-35,0-20-15</inkml:trace>
  <inkml:trace contextRef="#ctx0" brushRef="#br0" timeOffset="571079.2519">16494 9455 73,'-5'6'33,"2"0"-2,3-6-7,3-10-3,5-7-8,9-9-5,3-13-3,6-12 5,0-6 8,-3-1 8,-4 6 11,-3 11 20,-6 17-3,-4 17-20,-12 31 17,-6 27-5,-2 32-16,1 24-13,5 21-9,4 11-12,10 4-58,0-9-60,7-13-16</inkml:trace>
  <inkml:trace contextRef="#ctx0" brushRef="#br0" timeOffset="572527.1614">15949 10253 25,'-4'-2'27,"4"2"-11,0 0-6,0 0-4,0 0 4,0 0 5,0 0 2,0 0 3,4-3 4,1-4 2,3 5 1,2-3-4,-3 1-7,1 0-5,-3 8 3,-5 5-5,-5 10-4,-10 8-3,-6 5-2,1 2 0,2-4-1,8-8 1,10-8-1,16-18-1,13-6-1,10-4-9,5-6-14,0 0-7,-10 3-5,-10 8-7,-14 3-13</inkml:trace>
  <inkml:trace contextRef="#ctx0" brushRef="#br0" timeOffset="578703.8209">17260 9318 39,'-7'-23'20,"-2"4"-1,-2-1-3,3 1 7,-5 2 0,0 6 0,-1 2-3,-4 6 2,-5 6 4,0 6-1,-2 12 1,-2 13 0,0 14-3,2 12-3,4 16-7,5 8-3,4 3-4,6-2-1,12-3-3,8-12-2,6-14 2,9-15 0,10-19 1,14-22-1,13-24-4,2-25-3,4-24-4,-5-18-8,-7-8 5,-15 0 3,-18 9 4,-20 15 2,-25 21 1,-21 26 1,-19 21-1,-8 16-19,2 20-36,1 15-17</inkml:trace>
  <inkml:trace contextRef="#ctx0" brushRef="#br0" timeOffset="579230.9016">16665 10264 40,'7'-16'30,"-2"0"0,-3 1 1,-6 5-2,-3 8-8,-3 4 1,-7 6-1,0 5-7,0 3-5,5 0-8,7-4 1,8-2-3,5-5 0,6-7 0,3-2 1,0-1 2,-6 5 0,1-4 1,-5 4-3,-2 0-3,4 2-4,4-2-43,5-2-46</inkml:trace>
  <inkml:trace contextRef="#ctx0" brushRef="#br0" timeOffset="579647.781">17083 10372 71,'-3'-12'40,"1"1"8,0 1 6,0 1-4,2 9-7,-5 2-19,-3 5-11,-2 1-6,6 5-5,0-1-1,12-5 1,2-3-1,5-2-1,1-2 0,-2-2 2,-6 4-2,-8-2 1,3 4-2,-3 1-3,4 0-28,2 1-51</inkml:trace>
  <inkml:trace contextRef="#ctx0" brushRef="#br0" timeOffset="584247.1726">12848 8780 16,'-6'0'21,"4"0"-7,-4-7-3,1 12-1,1-10-1,-2 0 1,-1 4-1,-1-2-1,4 3 0,-3-4-4,7 4-1,0 0 0,0 0 1,0 0 2,-2-4-1,2 4 1,0 0 3,5-5 0,2 2 1,6-6 1,2 0-2,4-4 2,3 0-2,3 4-3,6 1-3,-2-1 0,6 0-1,6 1 0,3 1 1,6 0-2,6 2 1,4-2-1,6 1 0,6 1 0,7 1-1,2-2 0,-3 3 0,3-4 0,-5 7 0,-4 0-1,-6 7 1,-2-7 2,-1 3-1,-5 3-2,5-4 0,-4-2 2,3 2-2,0-4 1,-1 8 0,2-7 0,1-2 0,2 3 1,-3 3 0,-2-8-1,2 3-1,-3 2 2,1 0 0,-5 0 0,5-2 0,-4 2 0,4-4 0,1 5 0,8 4 5,-2-5 1,4-2-2,1 4-1,-2 0-4,2 4 2,-3-2-1,-2-1 0,1 1 1,-4-1 2,5 1 1,-1-4 0,9 0 1,1 0 0,3 3-1,2-3-2,-3-2 1,0 2-2,-5 0 1,-4 0 0,0 2 1,-8-2 5,0 3 4,-3-4-2,1 4-4,1 4-4,-1-7 0,0 3-1,-4 0 0,-2-1-1,-1 0 1,-6-1 1,-3-6-1,-3 3 2,-1 1-1,-5-2-1,-5 7 0,-1-8-1,-4 4 0,-2-4-1,-1-1 2,0 2-2,4-2 1,-1-4-1,1 2 0,-2 1 0,-3 2-1,-1-3 2,-4 7-2,1 3 3,0-6-1,-2 3 0,2-3 0,-1 1 0,3-3 0,4 0-1,7-2 1,0 2-2,-3 2 0,-1-1 1,-2 1 0,-1 1 1,1 0-1,-3 0 1,3 0-1,-3-2 0,-4 2 0,-3 2 0,-5 0 12,-6 0-2,-5 0-4,-5 4-2,-4-6-2,2 2-1,0-2 1,3 2-2,4 0-3,-4-3-2,4 3-18,-5-4-36,-3-2-52</inkml:trace>
  <inkml:trace contextRef="#ctx0" brushRef="#br0" timeOffset="586471.7766">12861 8676 53,'-4'-17'15,"-1"4"1,-5-1-1,-1 9 1,1-2-2,-1 15-5,1 10 1,1 12 2,1 16 3,1 14 1,0 11 2,1 8 1,-2 11-6,4 6-3,-3 4-2,1 11-5,1 3-1,6 2-1,3-8 0,-4-3-2,6-9 1,-2-8 1,-1-6-1,-1-7 0,0-5-1,-6-2 0,-2-5 1,1-5 0,-2-10 0,2-4 0,-2-8 0,-3-7-1,5-7 0,-4-5 2,5-3-1,-3-2 0,2-4 0,-2 1 0,2 0 1,-1 0-2,2-6 1,4-3 1,-4 4 0,4-4 1,0-7-3,7-2 2,-1 0-1,0-3 0,4 3 0,2-2 0,2-3 0,5 0 0,0 0 0,7 1 0,4 4 1,6-1-1,3-1 0,5 5 0,4 3 1,2-1-1,0 8 2,3 1 6,-2 1 1,-2 1 3,6-3-3,2 4-3,5-10 0,10 2-1,5-2-1,5-2-3,3 2 0,-2 7 0,-3-4 0,-5 1 0,-3 0 0,-3 2 2,-4-1-1,-2-1 3,1 5-2,-1-3-1,6-6 0,0-2-1,2-1 0,-1 3-1,-1 4 0,-4-2 1,0 2-1,-4 5 0,-3-5 1,0 5-2,-5-2 2,0-1-1,-3-1 1,1 3 5,1-3 4,-2-1-4,2-4-2,1 0-2,0 2 1,-5-1-3,1-1 1,-4 2-1,-1-2 1,-3 6 0,0-8 0,0-1 1,0-3 1,1 1-1,1 0-1,3-3 0,-1 4 0,1 0 0,1-5 0,4 8 0,-2-4 0,3 0 1,0 0 0,-4 10 5,1-2 0,-3 2 2,0-3-1,3-3-4,-1 3-1,1 5-1,0-1-1,-2-3 1,2 1 0,-3 0 2,-1 1-2,3-2-2,-2-5 2,-1 4-1,-1 3-1,0-2-1,-3-2 1,1 1 0,-2-3 1,-4 3-1,0-5 1,-2-1 0,0 2-2,-2-3 2,-2 0-2,2 0 1,-5 0 0,3 0 1,-1 0-2,1-2 1,-3 0 0,2 2 0,-2-2 0,-1 4 1,0-3-1,-3 1 0,0 0 0,2 2-1,-3 5 1,5-3 0,-2-1 0,-1 4 0,-1 0 1,-4 0-1,2 0-1,-5 0 1,-2 4 1,1-8-1,-4 4 0,0 0 0,0 0 0,-1 0-1,0 0 1,-1 0 0,-3 0 0,-1-2 0,-5 2 1,0 0-2,6-3 1,1 3 0,-2 0 0,2 0 0,1 0 0,-3 3-1,-2-3 1,-3 0 1,0 0-5,0 0-23,-3-7-44,-6-4-46</inkml:trace>
  <inkml:trace contextRef="#ctx0" brushRef="#br0" timeOffset="587335.0864">18159 8566 41,'0'-19'24,"0"5"-4,4 0 0,-4 3 4,0 2-2,2 3-6,-2 6-4,0 4 6,0 10 7,0 11 0,-4 13 2,-3 15-2,1 10 1,2 11 0,1 7-5,3 6-7,2 5-3,-1 0-3,3 5-2,-2 0-2,-2 4 0,0-6 9,-2-2-2,-2-7-3,3-2-2,2-9-1,-1-7 0,0-5-1,2-6-3,2-5 0,-4-6-1,-2-3 1,-2-9-1,1-4 0,1-5-1,2-6 2,-2-6-1,1-1 0,-2-3 0,3 0 0,0-3-2,0 1 3,-2-2-1,1 0 0,1 3 0,1 1 1,-1-1-1,-1-3 0,1 3-1,0-3 1,-3 3 0,3-3 2,-2 5-3,2-1 1,-5 1 1,0-2-2,-2-4 0,-4 1-2,-4-3-10,-10-9-37,-7-2-43,-11-13-32</inkml:trace>
  <inkml:trace contextRef="#ctx0" brushRef="#br0" timeOffset="589400.711">15567 8768 91,'0'-6'36,"0"2"-12,0 0-10,0 4-7,0 0-3,4-5-3,0 10-2,3-1-1,-3 3-31,1 6-30</inkml:trace>
  <inkml:trace contextRef="#ctx0" brushRef="#br0" timeOffset="589568.63">15561 8994 42,'4'7'17,"-4"-4"-2,0-3-4,4 3-6,-4-3-1,6 5-3,1 0-1,0 0-28</inkml:trace>
  <inkml:trace contextRef="#ctx0" brushRef="#br0" timeOffset="589702.9406">15545 9200 62,'-3'6'23,"3"-6"-12,0 0-6,9-5-2,3-1-5,-1 0-23</inkml:trace>
  <inkml:trace contextRef="#ctx0" brushRef="#br0" timeOffset="589855.1692">15572 9336 30,'2'12'21,"-1"-6"-10,4-2-6,-3 2-2,7-2-2,-3 0 0,0 4-8,-1 3-18</inkml:trace>
  <inkml:trace contextRef="#ctx0" brushRef="#br0" timeOffset="590119.0769">15594 9472 43,'0'17'14,"3"-3"-6,1-3-4,3-5-2,1 0-1,0 0-1,1-3 1,-4 4-1,-2 1 0,-5 3 0,-1 2 0,1-2 0,-1-1-2,1 0-3,2 0-8,0 0-6,-3 1 8,6 2 6,-3-1 2,-3 1 2,1-2 6,1 1 6,1 1-3,-2-5-4,2 2-2,-1 0-16</inkml:trace>
  <inkml:trace contextRef="#ctx0" brushRef="#br0" timeOffset="590271.275">15597 9832 7,'-3'12'3,"0"-5"-2,1 1 0,2-5-1,2 3 17,-2 0-3,2-2-7,-1 2-3,4 0-2,-1-2-1,-4 2-13</inkml:trace>
  <inkml:trace contextRef="#ctx0" brushRef="#br0" timeOffset="590391.4065">15589 9993 36,'0'6'14,"2"1"-7,3-4-4,-5-3-1,5 2-6,-5-2-23</inkml:trace>
  <inkml:trace contextRef="#ctx0" brushRef="#br0" timeOffset="590495.8194">15605 10069 42,'0'3'15,"0"-3"-9,3 4-2,-3 0-7,3 0-24</inkml:trace>
  <inkml:trace contextRef="#ctx0" brushRef="#br0" timeOffset="590607.1792">15614 10198 63,'-6'16'19,"1"-2"-9,1-5-6,2 0-2,1-2-14</inkml:trace>
  <inkml:trace contextRef="#ctx0" brushRef="#br0" timeOffset="590744.2676">15631 10422 61,'-7'10'16,"3"-7"-8,0 2-5,4-1-2,2 1-12,-2-5-27</inkml:trace>
  <inkml:trace contextRef="#ctx0" brushRef="#br0" timeOffset="590959.8984">15649 10558 41,'-4'11'23,"-3"-1"-11,2-3-7,1 1-2,-1-5-1,2 6-10,5-4-11,4 1-4,-1-3 10,-1 1 8,-1 1 28,0-2 0,-3-3-8,0 0-5,0 0-6,2 0-3,-2 0-12</inkml:trace>
  <inkml:trace contextRef="#ctx0" brushRef="#br1" timeOffset="612119.609">13243 9228 18,'-4'-5'19,"-1"0"-9,2 2-4,3 3-2,-7-6-3,6-2 0,-5 5 0,2 5 0,-1-4-1,2 1 1,3 1 2,-4 1 1,4-1 2,0 0 1,0 0-1,0 0-2,0 0-2,0 0-1,6-3 4,4 3 2,8-5-3,7 1-2,3 4-1,5-2-1,0 2 0,-2 2-16,-9 1-31</inkml:trace>
  <inkml:trace contextRef="#ctx0" brushRef="#br1" timeOffset="612615.2028">13201 9396 20,'-18'18'22,"0"-6"-11,3-1-4,7-5-4,4 1-1,8-2-1,6-5 0,9-2 0,6 2 0,7-1 3,3-1-2,5 2-1,2-2 0,-2 9-1,-2-2 0,-6 2 0,-4-2 0,-3 7 0,-1-5 0,1 6 0,-6-2 0,-4 4-1,-5-5-20</inkml:trace>
  <inkml:trace contextRef="#ctx0" brushRef="#br1" timeOffset="614263.8508">2808 17334 54,'10'-15'14,"1"-2"-2,-2 5 0,0-1 5,0 4 7,-1-1-1,3-3-6,5-5-5,9-5-4,9-7-4,5-6-2,8-3-1,5 0-1,1 3-1,-3 7-1,-5 10-1,-7 10-14,-8 7-12,-9 7-11</inkml:trace>
  <inkml:trace contextRef="#ctx0" brushRef="#br2" timeOffset="652207.952">5267 15062 312,'0'0'1,"0"4"-1,0-1 0,0 3 1,0-2-1,0-4-1,0 0 2,0 0 0,0 4-1,0 1 0,-2 0 0,2-5-1,4 7 1,-3 4 0,2 3 0,4 5 0,-1 9-1,0 9 2,1 10 0,1 10-1,-3 10-1,2 6 0,-2 4 1,1 7-1,-1-1 1,2-4 0,5 0 0,2-6-1,1-3 2,6-5-1,-2 2 0,3-6 0,-4-1 0,2-1-1,-5-1-1,-2-1 0,0-1 1,-3-7 1,0-4 1,1-5-1,-2-5 0,0-3-1,-1-7 1,1-4-1,-3-1 1,0-1 1,-1 1-2,-5-4 2,1 3-1,-1-4 0,3 0 1,-3-1 0,-3 1-2,2-6 1,1 2 1,-3-5-1,3-1 1,-4 0-1,0-2 1,4-3 0,-3 4 0,-3-2-1,6-2 1,-4-2 0,-1 2 0,5 0-2,-3-5 0,-2 3 0,1 0-1,-2-1 0,2 2-1,4 1-18,-5-6-21,-2 4-29</inkml:trace>
  <inkml:trace contextRef="#ctx0" brushRef="#br3" timeOffset="677015.693">12803 10875 37,'-6'-2'29,"2"2"-5,4 0-7,0 0-3,3 4 6,1 4 1,3-2-4,2 4 0,4 1-2,0 1-2,4-1-3,1 2-4,5-1-3,-2-3-1,4-2-3,2-1 2,1-6 0,0-4-1,2-2-1,-3-1 1,-1 2 0,0-3-1,-3 0 1,-1 1-1,2 0 1,-3-2 0,1 2 0,0-2 1,2 1 0,0-4-2,0 2 1,1 0 1,2 0-2,1 1 2,3 2-2,1 2 2,5-1 0,1 8 0,-1 2-1,0-2 0,0 6 2,0-4-2,1 1 0,0 2 2,0 1-1,3 2 1,-3-1 1,0 3-1,-5-4-1,0 2 0,-2 3 1,-2-3-1,-2 2-1,0 0 0,0-4 1,4 2-1,-5-3 0,0 0 0,-3 2 1,-2 1 1,-4 3 0,-2-2 0,-2 1 0,-6 1-1,0-5-1,0 0 0,-3 0 1,4-6-2,-4 4 1,-4-6-1,0 0 2,3-7-1,3-4-1,2-3 0,3-8 0,1-2 1,5-2-1,7-2 0,2 1 1,3 4 0,2 0 1,0 3 0,-4 4-1,1 3 2,0 1 0,1 6 1,1-2 0,6 2-2,0 1 1,1 3-2,-1 9 0,1-1 2,-5-3-2,0 6 1,-2-1 0,2 4-1,1 0 0,1 1 0,7-1 0,-1 0 0,0-4 0,1-1-1,0-2 2,1 2-1,-4-12 0,-2 0-1,-3 0 1,-4-5 0,-4-4 0,-1 2-1,-3-3 0,-2 1 1,0 0-1,1 0 1,4-2 0,2 0 0,3 1 0,0 0-2,-1-2-3,-6 5-4,-6 1-12,-13 6-17,-14 10-12,-16 1-27</inkml:trace>
  <inkml:trace contextRef="#ctx0" brushRef="#br3" timeOffset="677751.5824">13196 11416 49,'5'-16'28,"1"4"4,-5 3 0,2 0-2,-3 9-5,2 8 7,-2 7-1,0 13-8,0 6-9,0 9-6,0 5-6,0-1-10,-2-1-12,-4-2-11,-1-5-12,2-7-7,-1-12-14</inkml:trace>
  <inkml:trace contextRef="#ctx0" brushRef="#br3" timeOffset="678023.7793">13172 11468 63,'11'-29'27,"2"1"1,7 5-6,2 7-6,5 8-4,4 16-4,-1 4-3,-1 11-3,-3 9 0,-9 7-1,-6 2 0,-3 2 0,-14 3 0,-7-1 0,-4 0 1,-4-6-2,-3-5 1,-2-5-5,3-8-9,1-4-4,2-8-8,6-3-11</inkml:trace>
  <inkml:trace contextRef="#ctx0" brushRef="#br3" timeOffset="678487.0868">13552 11657 65,'-4'-7'25,"3"1"-1,-4 1 1,5 5-2,-4-4-7,-4 9 6,-5 6 4,-4 6 2,0 5-3,2 2-8,2 4-8,1-2-5,3-4-4,2-1-7,14-7-6,-3-8-5,6-6-6,5-5-2,1-7 1,2-5 4,0 0 7,2-7 8,-3 0 4,-4-3 3,-2 2 8,-1 2 6,-3 3 3,-4 8-4,3 2 1,-1 5 10,1 10 4,-1 1 2,3 8-8,-7 4-11,-1 8-6,0 3-4,0-1-10,-3-1-12,0-3-14,-2-3-14,2-3-11,3-6-2</inkml:trace>
  <inkml:trace contextRef="#ctx0" brushRef="#br3" timeOffset="678751.0496">13767 11367 54,'12'-46'38,"-1"9"-4,0 3-3,0 13-4,0 7 1,-6 7 6,5 13 1,-2 11-8,1 15-5,1 11 0,-4 12-3,0 9-6,-2 4-7,-7 1-2,1 2-6,-5-4-24,1-2-23,-5-4-20,-3-11-10</inkml:trace>
  <inkml:trace contextRef="#ctx0" brushRef="#br3" timeOffset="678968.56">13662 11683 92,'12'-26'40,"10"4"1,5-1-9,6 7-8,1 9-10,2 7-7,1 5-9,-3 8-17,-5 5-11,-3 1-7,-5 4-5,-5-3 0</inkml:trace>
  <inkml:trace contextRef="#ctx0" brushRef="#br3" timeOffset="679327.0434">14050 11742 46,'6'-8'30,"-6"8"9,2-6 2,-10 0 7,3 3-5,-2 9-1,-7 6-1,0 6-7,-4 3-13,3 6-10,4 0-6,7-4-9,-3-1-12,14-5-10,0-5-5,1-8-5,7-8-9,3-10 1,-1-7 6,4-8 12,1-5 13,-2 1 10,-2 2 15,-2 3 16,-4 8 17,-5 7 3,-7 13 4,2 6 1,-8 11-5,1 11-13,-5 5-12,5 6-14,-4 0-6,6-6-20,1 0-26,2-4-26,8-5-21,-5-7-4</inkml:trace>
  <inkml:trace contextRef="#ctx0" brushRef="#br3" timeOffset="679935.0648">14317 11698 55,'-2'-8'23,"2"-1"0,2 1 1,1-4 3,4 1 0,-3 1 5,3 5 2,-7 5 6,4 4 2,4 12-7,-10 10-12,-1 10-11,3 7-6,0 1-5,-3 1-8,6-4-10,0-7-6,-1-7-2,5-11 8,-4-10 3,5-9 0,7-8 4,2-10 5,-2 1 3,1-2 2,-1 3 3,-4 5 0,-3 4 6,3 6 1,4 6-5,1 5-1,1 3-2,3-2-2,-2 3 0,-2-4-2,-2-1 2,1-10-1,-2-9 1,1-12 1,0-10-1,-2-12-2,1 5-7,-2 2-8,-5 13-28,0 7-12,-1 13 2</inkml:trace>
  <inkml:trace contextRef="#ctx0" brushRef="#br3" timeOffset="680911.8401">14784 11764 57,'-2'-9'28,"-3"1"5,1 5-6,4 3 2,-8 10 5,-1 7 2,-1 6 5,0 9 1,-2 2-3,4 4-12,3-3-11,-1-3-8,12-1-4,-3-8-4,6-5-4,-1-12-6,6-9-14,3-7-4,3-10 3,-2-9 2,2-5 6,-5-5 5,-6-1 6,-4-2 4,-8 5 3,-1 4 16,-3 9 5,0 6-3,0 4-9,3 4-6,4 10-17,-3 4-13,6 6-8,4 0-10,1 2 7,2-2 11,6-3 11,7-3 8,1 0 5,4 0 13,2 1 7,3 0 2,-2 6 2,-4 3-1,-2 7-5,-12-1-2,-3 6-3,-5 2-5,-12 0 0,-1-1-1,-3-2-2,-1-7 0,1-5-1,0-7-1,5-11 0,-1-8-1,5-9 0,8-14-3,7-5-6,5-4-6,5 2-2,6 0-9,4 3-4,-2 6 4,-1 4 8,-3 5 8,-6 5 7,-3 7 13,-10 5 5,-8 8 6,-3 9 8,-5 6 2,-7 12 2,-1 2-4,-1 5-9,2 7-3,3 0-4,0 2-6,3-3-4,4-3-2,0-7-2,5-8-12,8-10 0,-1-14-10,6-13-9,4-14-1,7-13-1,1-15 7,6-15 11,3-6 7,0-5 9,2 2 10,-10 12 7,-2 9 15,-5 13 18,-11 19-6,-2 19-8,-12 23 2,-4 22-3,-5 20-3,-7 19-7,-3 14-13,-2 8-13,3 8-33,3 0-29,6-4-28,8-5-23</inkml:trace>
  <inkml:trace contextRef="#ctx0" brushRef="#br3" timeOffset="686127.3406">15905 10894 30,'-2'-5'17,"2"-2"-6,0 0 0,2 0-2,-2 1 0,0 0 1,0 6 3,2-5 1,-2 5 0,0 0-6,0 0-4,-2 7 2,4 4 0,4 5-2,0 0-2,-4 0-1,8 0 0,1-1 0,6-3-1,-1-1-1,3-2 1,0-3 1,4-2-1,-1-4 0,0-3 0,3 0 1,-1-3 0,-2 0-2,5-1 1,-2 4 0,-1-4 0,4 2 0,-1-1 0,4-1 0,2 0 0,-1 1 0,3-1 0,3 2 0,2 2 0,0-3 0,-3 2 0,0 4 0,-3 0 0,-1 4 0,-2-2-1,-1-2 1,-1 0 0,2 4 1,-3-1-1,2 2 0,-2-1 0,-2 3 0,0 0 0,-3 4 0,-1 3 0,-2-3 0,-4 5 0,0 0 0,-4 3 0,-4 1 0,-2 0 1,-2-1-1,-4 3 0,0-3-1,-3-2 2,2-5-2,1-2 1,1-6 1,-1-4-2,3-12 1,8-8 0,0-3 0,1-2 0,5-1-1,3 0 2,1 3-1,3 3 1,3 1 0,5 3-1,8 1 2,7 6 1,8 6-1,3 3 0,3 3 0,-1 9-1,-1 2-1,-4 4 1,-6 3 0,-4 1-1,-3-1 1,-3-6-1,-6-4 0,-3-5 1,-2-12-1,-4-8 0,0-9-1,-2-11 1,-1-5-1,-5-2 0,-5 2 0,-4 6-1,1 5-14,-12 10-13,-4 14-6,-6 8-17</inkml:trace>
  <inkml:trace contextRef="#ctx0" brushRef="#br3" timeOffset="688287.1032">16718 11710 32,'0'-6'18,"3"-4"-5,-3-1-2,0 4 1,2-1 1,-1-3 1,1 4 3,-2 0 1,0 1-4,2 2-4,-2 4-2,0 0-2,0 0 3,5 4 1,-3 6-3,-1 5-2,2 6-3,-3 8-1,-4 3-1,-1 2 2,-1 5-4,0-5 1,1-2 1,1-4 0,-1-2-1,4-9 0,1-2 1,1-4 0,5-7 0,-3 1 1,5-11-2,-1 2 2,4-5-1,-2 6-1,1-4 3,-1 4-2,0-2 1,1 0-1,0 1-1,0 1 2,0 0-2,1 3 2,-2-4-1,-3 3 0,1 1-1,-1 1 1,-2-1-1,-1 5 1,3-1 0,-6-4 1,0 0 1,6-5 0,-1-6-2,1-4 0,0-4 0,0-4 1,5 0-1,-6-2 0,6 1 1,-5 0-1,-3-1 1,1 5-1,-1 0 0,-3 1 0,0 2 0,2 0 0,-4 5 0,2-1 0,-4 1 0,1 1 0,-3-2-1,-2 1 0,-7-1 0,-7-3-1,-6 1 0,-5-5 3,0 0-1,3 2 1,2-1-1,11 2 1,4 3 0,13 0-1,13 3 0,7 4 1,10 9 0,6 5-1,2 11 1,-1 5-3,-6 14 1,-3 1-1,-4 8 0,-9 3 2,-5 0-2,-3-4 1,-3-2-2,-4-4 2,0-7-2,3-5 2,3-8 0,-2-10 1,3-5 0,5-10 0,0-5 0,2-6 0,3-1 1,-5 2-2,-1 0 2,-5 4 2,3 1-1,-3 4-1,-6 4 0,0 3 0,-6 3-1,4 4 0,-8 5 1,-1 2-2,-2 3 1,1 0 0,-2-4-1,3-2 1,2-4 1,2-7-1,7-7-1,4-4 2,3-2-2,-2-8 0,4-3 1,0-1 0,9 0 1,-2 1 1,3 5-1,-2 2 4,-4 7 2,-1 5 2,-3 9 0,1 4-5,-3 5-2,0 2-1,3-1 0,2-4-1,6-5-1,2 2 0,1-9 0,-1-3 0,-1 2 1,-5 5-1,-5-2 2,-2 0 0,1-2 1,-1 4 0,3-1 0,1 4 8,2 0-4,0 6-3,-1 9-2,-8 6-1,-7 9-3,-7 7-2,-4 5-21,-1 1-9,4-3-16,1-10-20</inkml:trace>
  <inkml:trace contextRef="#ctx0" brushRef="#br3" timeOffset="689231.1838">17571 11819 32,'-7'-7'16,"8"1"-4,-1 3-3,0-3 1,0 3 1,1-4-4,1 3 1,5-5 0,-3-1 2,0-3 4,3-2 3,3-4 6,3 2 7,-3 2 0,-2 6-6,0 2-5,-4 14 5,-6 4-9,-3 12-7,-5 4-4,-1 5-4,5-1-1,0-1-2,2-7-1,1-4-4,7-12-1,2-5 0,3-7 0,2-3 6,-1-2 1,2 1 1,1 4 1,-2 0-1,2-3 1,1 11-1,-1 2 1,5 3 0,-3 5-1,0 3 1,0 0 0,-4 1 0,-1 2-1,1-1 2,-5-5-1,4-3 0,-3-3 1,-1-4-1,6-10 2,1-1-3,-2-6 1,5-6-1,-5-5 1,-1-4-1,-2-7-4,-2-7-3,-9-8-1,-8-6 3,-7 1 3,-7 1 2,-4 3 1,0 11 2,2 11-1,5 10 1,7 3-1,8 10 6,7 7 7,8 14-1,11 3-5,9 2-4,3 3-2,3 5-3,0 3-3,-4 3-26,-4 4-44</inkml:trace>
  <inkml:trace contextRef="#ctx0" brushRef="#br3" timeOffset="689463.7216">18092 11765 60,'11'-19'23,"-2"3"-3,-1 5 1,5 4-4,0 5-5,0 7-1,-4 10-5,-5 9-3,-8 7-2,1 1 2,-3 6-5,-1 1-16,-1 0-19,3-5-11</inkml:trace>
  <inkml:trace contextRef="#ctx0" brushRef="#br3" timeOffset="690031.4978">18341 11780 45,'-4'-12'18,"1"0"-3,0 2 0,1 1-2,4 0 1,4 3 4,1 1 0,0 2 0,2 4-2,0 3-3,-3 2-3,-3 5-4,-6 4-3,-10 5-1,-5 6-1,-4 0-2,-3 0 0,0-3 0,2-3 0,2-7 0,5-9 1,3-2-1,4-8 0,5-9 1,11 0 0,6-5 0,6 3 1,7-4-1,7 5 0,3 5 1,2 6 0,1 3 0,-1 8-1,-5 6 0,-5 4-1,-8 1 0,-6 2 0,-3-4 1,-5-6 1,0-5-1,-1-9 0,-2-13 0,-2-10 1,5-17-1,-2-18 1,3-6 0,6-2-1,1 8-1,2 16-1,-1 14 0,-1 21-19,-5 15-30</inkml:trace>
  <inkml:trace contextRef="#ctx0" brushRef="#br3" timeOffset="690590.9739">18804 11764 67,'0'-25'29,"2"1"6,4 5 5,-5 4 3,-1 7-1,0 8-5,-4 6-2,-4 8-11,-8 8-8,-1 9-7,-2 3-3,0 5-3,-1 0-2,4-1-2,3-2-4,0-6 2,5-8-6,3-4-2,5-5 4,7-6 4,5-2 1,6-10 1,10 0 2,3-1-2,1 0 1,0 1-1,-1 1 0,-7 1 0,-2 3 0,-4 0 1,-1 0 0,-3-2-3,3-5-6,-1-4 0,2-5-8,-1-8-1,-4-1 6,-8 0 8,-7 4 2,-7 3 4,-6 7 13,-1 7 23,1 4 0,3 2-1,6 6 0,16 0-17,10 2-9,7-5-10,3 1-36,4-12-54,-3-1-47</inkml:trace>
  <inkml:trace contextRef="#ctx0" brushRef="#br3" timeOffset="691406.9919">18137 11739 32,'0'-9'23,"-1"1"-5,4-4 0,1 4-2,-1-4 0,1 3 3,-1 4 0,-2-2 1,-1 7 2,0 0-4,-6 7-7,-6 7-2,-4 8 2,0 5-3,-3 5 0,-1 5-1,2 2-2,0 1-2,4-3-1,3-2-2,5-7 1,-1-5-1,9-7 0,4-5 0,1-5-1,-3-6 1,4-4 0,-4-5 0,1-4-1,0-4 0,-1-2-1,1-5-14,-2-1-10,5-1-10,-5 7-7,-3 4-8</inkml:trace>
  <inkml:trace contextRef="#ctx0" brushRef="#br3" timeOffset="695647.7889">12508 13215 26,'9'-21'16,"-2"1"-7,1 0 1,-3-1 0,-1 9 4,-8 0-1,1 9-1,-5 1 6,1 7-1,-1-1 1,4 1-1,-1 7 9,-1 3-2,6 4-1,1 6-3,2 3-6,1 2-5,0 3-2,5 1-4,2-2 0,8 1-1,2-3 0,6-4-1,2-2-1,5-4 1,3-5-1,4-4 1,3-4-1,1-3 1,4-8-1,0 0 0,-1-6 0,3 1 1,0 0 0,2 0-1,0 2 1,7-2 0,6-2 0,10-1-1,9-6 0,8 0 1,0-5-1,5 1 0,-2 0 0,2-5 0,-4 0 0,4-1 1,2-1-2,-2-1 1,-5 1 0,-3-1 0,-5 2 1,-5-1-1,-5 3 0,0-1 0,-4 1 0,-1 5 0,-2 5 0,-4 4 1,0 2 0,1 5 3,-2 4-1,1 6 2,-2 1-2,-3 6 5,1 3 1,-1 6-2,1 4-2,-1 3-3,-4 7 0,-4 4-1,-6 8 0,-3 3 1,-6 2 1,-3-3-1,-7-1-1,-6 1-1,-3-4 0,-4-8 0,-2-2 1,-5-10-1,0-3 1,-7-5-2,-3-6 1,-3-7-1,0-19 0,3-4 1,0-11-1,12-8-1,-1-8 2,5-6-1,9-3 0,2-2 1,10 3 0,5 4 1,2 4-1,6 4 0,7 8 0,3 3 1,1 7 1,2 4-2,2 13 1,2 2 0,-1 12 4,3 3-1,4 7-2,0 3 1,7 4-1,0 4 0,5 2-2,2 4 4,0-1 2,-2 1 2,3-1 8,-1-1 5,2 2-6,2-4 0,6-1-4,5-4-5,5-4-3,0-5-2,1-6 0,0-3 0,-2-7-1,-4-8 0,-1-6-1,1-5 2,0-10-1,-1-9 0,-6-13 0,-6-8 0,-9-5 0,-7-7-3,-14 0-2,-11 6-13,-16 5-16,-19 13-15,-20 12-19,-25 11-7,-19 14 5,-16 8-11</inkml:trace>
  <inkml:trace contextRef="#ctx0" brushRef="#br3" timeOffset="696663.4468">14297 14398 59,'5'-3'25,"1"-1"-9,1-4 2,-2-5-7,0-10-4,0-1-2,-1-7-2,-7-1 1,-5 6 4,-11 4 4,-6 14 6,-10 13 10,-9 24 6,-3 13-1,-5 22-5,6 17-6,8 6-9,10 3-6,17 1-5,17-1-4,17-15-22,8-10-29,14-21-24,6-23-19</inkml:trace>
  <inkml:trace contextRef="#ctx0" brushRef="#br3" timeOffset="696999.0739">14689 14509 95,'-5'-35'45,"-17"15"6,-13 16-1,-7 17-1,-2 12-4,5 16-10,5 13-12,10 5-11,14 3-6,12-2-3,10-8-2,16-4-2,7-16-7,5-17-12,9-17-12,1-17-4,1-18 0,-2-21 13,-5-12 12,-7-10 5,-14-1 5,-12 4 4,-16 15 15,-13 20 3,-13 21-1,-9 21-7,-3 17-6,5 11-5,10 5-5,14 9-30,14-1-47</inkml:trace>
  <inkml:trace contextRef="#ctx0" brushRef="#br3" timeOffset="697823.4222">15323 14400 33,'7'-9'24,"-3"1"-5,0 1 2,-11 1 0,2 0-2,-6 6 1,-11 6 1,-8 7 10,-4 14 6,-13 13 7,-4 12 1,-8 16-6,6 4-4,4 6-9,12 2-14,11-8-5,18-11-3,12-12-1,15-19-2,13-22-2,8-24-5,9-22-10,8-21-6,8-18-2,4-16 1,-1-20 7,-2-14 7,-4 0 4,-7 3 3,-9 11 2,-10 13 2,-10 21 3,-12 15 11,-10 20 4,-12 18-4,-6 24 3,-8 26-6,-3 24-3,-5 21-4,3 20-2,0 13-2,4 6 1,5 4-2,3-4-1,4-7 0,4-8 1,10-10 0,7-9-1,1-13-2,5-18-2,0-10 0,1-6-4,-4-8 4,-1-9-3,-1-2-6,-2-4-8,-1-1-8,-3-8-5,0-1-11,0 0-15,1-3-10</inkml:trace>
  <inkml:trace contextRef="#ctx0" brushRef="#br3" timeOffset="698207.7234">15733 14775 73,'0'0'29,"8"-7"5,5-1-3,4-5-4,9 0-9,1-2-9,4-4-4,2-4-4,-1-2-1,2-5 0,-9-5 0,-2 1-2,-5-5-3,-10-3-2,-5 2 4,-10 1 1,-12 13 1,-10 14 2,-9 19 1,-8 10 13,-5 19 23,-3 19 13,8 16-3,6 6-1,17 1-8,18-4-9,21-10-14,15-11-8,15-22-19,16-16-34,15-20-33,18-16-51</inkml:trace>
  <inkml:trace contextRef="#ctx0" brushRef="#br3" timeOffset="699174.7588">16304 14526 27,'6'-17'26,"-3"-2"-7,3-6 1,-1 0 4,5 0 5,-5 5 8,0 7 6,1 3-6,-6 10-2,1 11 7,-2 18-11,-1 13-10,2 13-9,3 8-7,3 5-2,4-3-3,1-2-3,4-13-2,2-13-12,1-20 0,2-19 3,8-17 3,1-16 5,3-8 3,3-3 3,-4 3-1,0 6 4,-5 8 1,-2 13 4,1 14 4,-6 13-6,0 12-2,-4 5 0,-1 3-4,1-4 1,-4 0-1,0-12 1,0-11-1,2-18 0,-2-19 0,0-25 0,2-20-1,1-18 1,5-4 0,6 12 0,-1 16-3,4 23-4,0 22-10,5 23-16,0 20-22,1 16-15,0 11 22,1 5 3,-6-1-4</inkml:trace>
  <inkml:trace contextRef="#ctx0" brushRef="#br3" timeOffset="699815.4989">17306 14460 57,'-6'5'37,"-4"0"1,-8 3 1,-8 1 7,-3 6 7,-2 9 0,0 8-7,3 10-5,2 8-7,6 5-6,4 8-9,5-1-7,5-1-5,9-7-5,4-8 0,8-11-2,6-14-1,6-17-5,9-14-16,4-19-6,2-14-3,-2-7 1,-3-11 2,-9-7 0,-7-13 7,-10-10 9,-3 2 7,-17 10 5,-8 14 16,-12 22 9,-8 22 5,-2 29-9,0 10-11,6 20-5,9 11-4,11 5-4,13 5-18,11 1-24,13-3-28,5-6-2,7-15 19,4-16 23,5-11 16,4-11 10,0-11 15,6-7 8,0-5 10,7 0 10,3 0 3,-1 5-13,-3 6-5,-5 11 2,-8 10-3,-13 12-3,-15 13-6,-10 10-6,-15 4-3,-6 4-2,-8-2 0,0-9 1,-2-12 0,2-20-2,3-21 0,4-21 1,9-18 1,6-17 1,12-12 1,14 0 18,12-3-3,14 3-9,9 11-6,4 9-23,3 12-37,1 16-43</inkml:trace>
  <inkml:trace contextRef="#ctx0" brushRef="#br3" timeOffset="700438.9719">18482 14365 57,'-9'-30'18,"-2"3"3,-6 3 0,-10 8 5,-11 12 6,-9 12 13,-10 21 8,-3 17-2,-2 17-13,5 14-9,7 6-6,12 1-11,11-6-6,14-10-3,10-13 0,19-19-4,14-27-5,17-26-10,13-25-12,11-24-2,8-25 1,3-29 4,5-27 10,2-17 8,-3-1 5,-5 6 5,-9 20 6,-18 21 20,-21 30 11,-25 36 9,-27 39 9,-21 41 10,-19 44 3,-7 44-6,-4 33-23,10 21-21,22 12-17,27 2-53,22-2-60,19-11-57,17-25-31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575.33655" units="1/cm"/>
          <inkml:channelProperty channel="Y" name="resolution" value="1575.33655" units="1/cm"/>
          <inkml:channelProperty channel="F" name="resolution" value="0" units="1/dev"/>
        </inkml:channelProperties>
      </inkml:inkSource>
      <inkml:timestamp xml:id="ts0" timeString="2017-11-01T03:57:57.72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5598 2113 15,'0'-8'28,"-2"-5"-10,4-7 0,2-4 5,2-10 11,1 3 9,0-3 6,-4 7 12,-1 8-1,-2 4-16,0 15-8,-2 21 15,-5 19-7,2 24-6,-4 17-17,-4 13-10,2 9-7,1 2-34,4 0-45,4-9-49,6-13-14</inkml:trace>
  <inkml:trace contextRef="#ctx0" brushRef="#br0" timeOffset="391.9301">5846 2082 117,'9'-22'34,"-2"2"2,4 7 4,2 10 6,2 6 5,2 11-3,3 10 3,2 6-11,-4 10-10,-5 6-12,-6 3-9,-4 6-2,-6-1-4,-8-1 1,0-7-2,-2-11 0,-1-10 1,2-18 0,-2-21-2,3-27-1,5-17-1,4-17-4,10-8 0,2-1-8,9 1-14,0 8-18,5 16-17,1 14-7,1 17 0,-1 20-1,-1 14-15</inkml:trace>
  <inkml:trace contextRef="#ctx0" brushRef="#br0" timeOffset="640.1111">6154 2095 79,'5'-20'32,"1"-4"6,2 0-2,3 5-4,2 6 4,2 6 7,-2 12 19,-1 11 16,-1 13-12,-3 14-15,-16 13-17,5 5-16,-5 12-10,-1 2-18,3 5-40,-4-10-36,3-7-30,-2-13-16</inkml:trace>
  <inkml:trace contextRef="#ctx0" brushRef="#br0" timeOffset="1255.4904">6169 1698 88,'-21'-30'45,"1"8"10,6 6-7,-1 9-16,7 14 6,1 5 6,11 5 4,9 2-2,6-3-6,9-7-11,12-10-9,13-16-10,7-12-7,2-17-25,2-7-34,-10-9-26,-8-4-14,-11 1 2,-12 5-3</inkml:trace>
  <inkml:trace contextRef="#ctx0" brushRef="#br0" timeOffset="1768.1217">6527 2426 100,'-7'-10'44,"2"5"-4,5 5-14,0 0-3,5-4 3,5 2-2,4 0 1,5-7-8,5-2-8,3-9-4,0-9-6,-1-6-12,-6-5-10,-8-4-3,-3-4 1,-20 2 12,-3 6 7,-10 5 4,-8 8 15,1 7 12,5 6 2,5 5-12,7 4-7,9 5 1,11 3 2,11-1-3,12-2-2,5-2-3,9 2-13,-1-1-25,3-1-15,-6 4-7,-6 1-1,-5 0-10</inkml:trace>
  <inkml:trace contextRef="#ctx0" brushRef="#br0" timeOffset="2168.1355">6956 1988 59,'11'5'45,"-6"10"12,0 6 5,-11 12-2,-1 6-6,-1 7-8,-4 3-14,1 3-16,2-1-6,3-4-5,6-4-4,0-6-7,6-10-11,0-9-3,-3-8 4,5-10-4,4-12-4,2-7-5,6-10-6,0-7 1,5-8 7,-3-6 11,1-2 9,-4 4 4,-2 4 9,-6 8 14,-3 6 8,-1 7-2,-1 6-7,1 7-8,-7 10 3,7 5 15,0 11 3,4 13-3,1 10-10,-1 10-7,0 5-8,3 8-1,-1 1-8,-2 0-22,-3-5-17,-1-10-17,-12-10-26</inkml:trace>
  <inkml:trace contextRef="#ctx0" brushRef="#br0" timeOffset="2321.4862">7385 1710 187,'12'-57'56,"2"11"-25,0 10-17,-3 16-12,5 14-24,2 20-22,-6 13-24</inkml:trace>
  <inkml:trace contextRef="#ctx0" brushRef="#br0" timeOffset="2943.7485">7561 2282 153,'11'-25'71,"-3"3"2,-4 7-8,2 5-27,-6 10-10,4 12 5,-9 10-14,-1 10-10,-4 6-4,1 5-3,-4 0-3,-3 0-5,5-10-6,-2-6-5,3-9-14,4-16-10,0-20 9,13-16 10,-2-11 11,5-6 6,1-3 5,5 2 2,0 1 4,3 10 3,2 7 4,-1 11 1,1 12 2,-2 11 2,2 9 1,-1 15-8,0 11-2,-2 8-6,-3 6 0,-2 5-2,-3-1 0,-3-3 0,1-5-2,-6-10 3,-4-5-1,-2-15-3,4-15-14,-5-21-12,-5-18-17,-3-19 0,-8-12 10,-4-8 18,-3 6 25,2 6 32,7 11 23,4 12-6,11 5 3,20 6-2,19 2-20,13 5-17,14 4-22,7 2-43,0 6-45,-7 6-34,-11 3-15</inkml:trace>
  <inkml:trace contextRef="#ctx0" brushRef="#br0" timeOffset="3519.3046">7234 2118 13,'-2'-7'31,"-2"-2"-13,1 1 1,-4-2 4,4 3 3,-1-2 7,-1 4-1,5 5-7,0 0-8,0 0-5,0 0-3,5 9-3,-1 0-2,2-1-2,1 0 0,1-3-3,-2 2-1,1-11-3,1-4-8,-1-8-5,-1-5-1,-6-10 3,-6-3 5,-1-2 4,-1 4 4,-2 8 2,-3 8-1,2 10 1,0 17-2,5 10-15,-1 7-19</inkml:trace>
  <inkml:trace contextRef="#ctx0" brushRef="#br0" timeOffset="4215.6049">9707 1545 78,'-11'-31'38,"-19"13"12,-18 24 18,-25 26 19,-18 28 12,-11 31-5,3 13-16,10 17-30,21 5-24,28 1-24,33-6-48,47-11-43,38-17-23,31-20-10,22-23-8</inkml:trace>
  <inkml:trace contextRef="#ctx0" brushRef="#br0" timeOffset="4551.5609">10030 2005 73,'8'-26'37,"-4"1"14,2 2 10,2 7 1,-6 6-14,-2 10-9,-7 8 7,1 20-10,-5 12-15,-4 13-11,0 2-8,1 8-22,2 7-28,0 3-32,-2 0-23,4-11-12</inkml:trace>
  <inkml:trace contextRef="#ctx0" brushRef="#br0" timeOffset="4769.1639">10072 2008 90,'29'-29'38,"5"1"5,5-3-16,1 9-13,-2 0-7,-1 8-5,-4 4-6,-10 3-7,-8 15-11,-12 1-13,-13 5-14</inkml:trace>
  <inkml:trace contextRef="#ctx0" brushRef="#br0" timeOffset="5088.1424">9980 2163 52,'-35'38'32,"9"-7"0,15-6 6,20-6 12,8-11 1,16-12-5,15-5-8,11-6-16,2-7-11,1-2-16,-7 2-21,-7 3-15,-15 6-1,-16 7-8,-19 12 4,-19 12 18,-17 10 15,-16 14 12,-7 7 17,-3 4 15,7-1 14,15-2-6,11-9-7,21-9 4,19-6-3,16-17-13,13-14-10,10-9-5,2-10-25,2-11-27,-4-4-29,-4-4-16</inkml:trace>
  <inkml:trace contextRef="#ctx0" brushRef="#br0" timeOffset="5407.4036">10490 2145 109,'11'-5'77,"-1"8"10,0 4-2,-3 6-12,-2 8-21,-1 5-20,-9 11-16,-6 5-6,-6 5-11,1 0-20,-3-4-9,4-10-8,3-8-3,5-14-5,4-21 15,14-15 15,7-9 9,7-9 10,10-2 21,9 0 23,10 8 5,4 7-16,-3 13-11,-1 13-5,-10 19-6,-12 19-6,-16 17-4,-9 15-18,-14 9-38,-5 6-47,-3 1-29</inkml:trace>
  <inkml:trace contextRef="#ctx0" brushRef="#br0" timeOffset="5823.4022">11417 2242 47,'11'-8'21,"-4"-3"-5,-2-2 2,0-1 8,-10 2 3,-3 2 1,-8 6 8,-10 8 6,-5 13 3,-1 12-11,2 8-16,2 11-9,14 4-4,14 0-8,14-2-25,11-6-21,13-10-17,6-9-8,1-14-16</inkml:trace>
  <inkml:trace contextRef="#ctx0" brushRef="#br0" timeOffset="6167.8938">11601 2317 95,'-12'-18'50,"-6"7"6,-2 5-6,0 15-10,6 9-9,1 14-5,5 11-3,0 8-7,13 5-8,5 0-3,4-6-5,6-8-7,4-11-8,5-10-5,0-15-7,9-20-11,2-16-11,-2-13 6,0-11 11,-8-7 13,-4-4 11,-11 3 13,-6 4 16,-14 12 22,-2 12 6,-8 11-1,-8 18-8,-4 10-16,2 14-13,6 7-7,4 7-23,8 1-29,7-2-28,7-3-25</inkml:trace>
  <inkml:trace contextRef="#ctx0" brushRef="#br0" timeOffset="7135.9608">12194 2159 119,'-17'16'59,"-8"7"9,-3 9-5,-1 9-11,3 11-7,1 5-11,9 2-14,-1-5-10,8-8-4,6-9-4,-1-10 0,11-16 4,4-20-3,9-23-9,10-20-21,7-21-12,7-15-11,4-20 2,3-9 10,3-7 11,-4 5 14,-7 9 8,-7 17 18,-9 18 22,-9 18 9,-15 23-13,-9 20 4,-9 23-4,-6 21 1,-2 18-4,-6 17-3,2 11-2,2 13-1,-3 5-3,-1 7-4,3-4-5,3 2-3,2-9-3,9-10-2,2-12-3,10-13-1,11-14-2,6-16-6,11-21-12,8-20-11,6-18-5,3-15-3,1-12 1,2-16 1,0-9 4,-6-4 12,-3 0 11,-10 8 10,-8 11 18,-6 11 17,-10 19 11,-9 15-5,-5 18-2,-5 29 1,-5 21-2,-3 15 2,-4 13-5,3 11-15,0 1-9,5-1-18,9-2-26,2-11-18,2-12-4,7-15-8,5-21 2,-2-22 3,9-16 14,3-11 20,4-13 12,7-3 8,8 1 6,8 0 16,6 8 10,7 7 2,4 12-4,1 10-4,0 12-6,-8 12-2,-7 10 1,-13 9 5,-12 7 1,-15 6 10,-14 0 2,-11-1 5,-7-9-2,-5-9 4,0-11-1,-1-16 0,5-17-18,7-18-9,8-22-8,11-17-6,11-9-12,8-4-12,9-2-23,6 2-23,0 9-28,4 3-14,0 4-4</inkml:trace>
  <inkml:trace contextRef="#ctx0" brushRef="#br0" timeOffset="7336.0573">13619 1371 111,'88'-5'77,"6"15"38,-2 17-12,-1 27-5,-10 28-16,-25 30-3,-24 33-31,-38 35-22,-45 30-12,-58 27-5,-47 25-5,-48 23-28,-57 27-65,-68 18-115</inkml:trace>
  <inkml:trace contextRef="#ctx0" brushRef="#br0" timeOffset="10895.3871">2889 4745 20,'0'-18'21,"2"2"-8,3 2-4,-3 1 1,1 0 2,1 1 2,2-5 4,-4 3 4,4-3 4,2-4-1,-1-2-9,2 6-3,-1-2-1,3 3-4,-3 4-4,2 5-2,-3 0 2,1 14 2,2 8 4,-5 10-1,0 11-1,-10 10-4,-3 10-2,-7 2-1,-8 0-1,-3-3-1,0-9 0,0-9-3,2-13-6,3-17-4,2-16 5,5-16 2,7-14 4,4-11 1,8-6 3,7-4 0,9-1 11,6 0 11,8-1 3,-1 11-3,2 7-7,-4 11-6,0 13-2,-3 11 3,-6 13 9,-3 16 5,-5 13-4,-11 19-8,-6 10-7,-9 8-4,-4 7-19,-1 1-25,0-7-24,6-4-18,4-13-6</inkml:trace>
  <inkml:trace contextRef="#ctx0" brushRef="#br0" timeOffset="11215.5918">3220 4681 49,'6'-34'32,"2"-9"4,10-6 12,4-1 2,6-2-6,1 9-6,-2 7-5,-2 15-3,0 15 13,-4 19 5,-4 19-13,-10 18-13,-4 14-12,-9 9-5,-3 5-11,-1 1-27,2 3-28,-2-2-26,4-2-14,0-12-13</inkml:trace>
  <inkml:trace contextRef="#ctx0" brushRef="#br0" timeOffset="12416.2603">3804 4487 46,'7'-24'22,"-3"-3"3,5-1 3,3-5 3,-2 3 0,4 10-4,-6 2-4,-3 7-7,2 16 7,-3 10 3,-7 12-8,-2 15-9,-7 5-4,-3 8-2,-5-4-2,-2-1-2,-4-5 0,4-10-2,-1-12-9,5-12-8,6-16 1,4-15 6,6-15 4,9-9 4,5-9 2,7 0 3,3 2 0,3 4 3,-6 6 3,-1 13-1,-4 6-1,-1 12 1,-2 13 1,0 8-3,-5 12-2,1 6-3,-3 3-10,3-2-11,-4-6-7,2-6 2,1-12 9,5-12 7,5-6 7,2-7 3,5-3 3,1 3 14,-3-1 7,0 8 3,-5 6 10,-1 12 9,-4 10-3,-4 14-17,-2 6-9,-5 8-9,-5 4-5,-1 3-24,2 2-27,0-7-11,-3-5-1,0-7-4</inkml:trace>
  <inkml:trace contextRef="#ctx0" brushRef="#br0" timeOffset="12631.5376">4120 4567 50,'29'-54'36,"0"8"-1,-4 9 0,-5 12-4,3 12 10,-6 19 6,1 6-7,-1 17-6,-1 13-5,-6 10-8,-5 7-7,-2 8-8,-6 1-3,-2 3-15,-4-2-23,-2-6-24,-1-5-24,0-15-23</inkml:trace>
  <inkml:trace contextRef="#ctx0" brushRef="#br0" timeOffset="13288.0145">4292 4105 70,'-5'-10'38,"-1"3"7,6 7-14,0 0 1,-1 12 10,7 1-5,-1 3-4,5-4-3,7-5 1,2-9-5,8-10-10,3-9-10,4-13-12,2-7-36,1-8-33,-3-5-22</inkml:trace>
  <inkml:trace contextRef="#ctx0" brushRef="#br0" timeOffset="14575.8577">4727 4531 9,'2'-7'22,"-2"-2"-4,4 0-6,-1-1-2,3-6 3,1-4 2,-1 1 0,-1-8 1,-2-1 2,2-3 3,-1 1 4,0 5 3,2 7 1,-6 7-6,0 11-10,-2 16 2,2 20 3,-2 15-1,0 16-4,2 3-6,0 5-4,4-2 0,-1-5-4,3-9 2,0-10-1,0-11-3,-2-10-2,1-8 1,0-8 1,-3-8 0,6-11-2,0-9-2,5-11-2,2-7-3,0-7 1,0 4 3,-5-2 4,-3 6 3,0 11-1,-10 6-1,-1 10 1,-2 10-1,2 4-8,-3 9-9,2 2-14,10 6-15,2-1-26</inkml:trace>
  <inkml:trace contextRef="#ctx0" brushRef="#br0" timeOffset="14967.9149">5222 4741 52,'-6'8'33,"-2"-1"1,1 0 0,0 3-7,1-3-5,2-5-5,4-2 0,0 0 3,0-7-6,4-8-6,0-13-3,0-4-5,1-11 0,-1-8-3,-8-2 1,-3-4 2,-6 2 0,-5 10 3,-4 11 7,-7 17 6,-3 19 5,-4 17-1,-1 15-7,2 11-4,4 7-6,7 6-3,9-2-22,12-2-26,12-4-13,8-11-13</inkml:trace>
  <inkml:trace contextRef="#ctx0" brushRef="#br0" timeOffset="15224.1797">5457 4173 80,'-46'-73'39,"-11"11"5,-5 12-7,2 11-7,6 14-9,12 7-9,14 14-6,11 8-1,12 7 0,17 6-1,10 2 0,12 5-3,10-1-3,6 5-27,4 8-26,1 5-41</inkml:trace>
  <inkml:trace contextRef="#ctx0" brushRef="#br0" timeOffset="16135.9449">5549 4741 90,'-17'17'31,"6"0"3,1 3-11,6-4-9,11-3-7,0-6-1,4-5-2,8-14-1,3-6-4,-1-12-3,0-11-5,-4-10 2,-7-8 3,-3-7 2,-14-3 2,-10 4 3,-4 9 9,-3 11 10,3 13-5,4 11-7,7 17-6,10 7-3,12 9-3,17-4-6,13-4-3,6-11 0,5-13 3,-4-14 5,-8-15 5,-10-11 7,-15-7 9,-10-7 4,-10 3-4,-5 8-9,-1 12-4,-1 12-5,3 13-15,3 20-8,10 19-9,7 17-11,3 13-8</inkml:trace>
  <inkml:trace contextRef="#ctx0" brushRef="#br0" timeOffset="16511.8074">6091 4316 71,'7'-6'30,"0"9"2,-2 3 6,-1 10-6,-1 11-10,-10 11-7,1 8-7,-11 7-4,-5 4-3,-4 0-2,-4-5-2,-1-8-5,2-10-1,3-16-7,9-19 5,8-22 7,13-17 3,7-17 10,19-13 14,12-8 17,9 0 22,12 7-13,1 17-14,-4 15-15,-5 19-7,-12 25-5,-7 26-3,-15 22-4,-11 19-26,-17 17-29,-4 10-31,-6 1-13</inkml:trace>
  <inkml:trace contextRef="#ctx0" brushRef="#br0" timeOffset="19599.0308">7908 4392 21,'0'0'31,"-3"-6"-4,3 2-3,-1-7-1,1-1 2,1-8 2,5-8 0,-2-1 4,-2-5 0,1 2-1,-1 5 3,-2 6 4,-2 8-4,-2 21-8,-7 24-1,-4 23-3,-9 23-7,0 11-7,-2 7-4,6 0-4,6-5-27,8-5-31,-1-15-30,15-12-13</inkml:trace>
  <inkml:trace contextRef="#ctx0" brushRef="#br0" timeOffset="20351.7588">8241 4355 25,'6'-20'26,"-1"-2"-7,2 1 0,1 0 4,-8 0 1,-4 5 6,0 3 4,-3 1 0,0 7-1,-6 5-1,-7 7 4,-5 12-2,-2 9 4,-3 10 1,1 5-2,1 12-7,6 4-8,7-3-8,4 2-5,7-5-2,8-2-4,6-9-3,6-5 4,10-7-4,8-5 0,2-10 0,4-6 0,-2-7-2,5-9-4,-5-10-5,-1-8-4,-7-8-3,-1-9-2,-6-11-2,-2-8 1,-11-9 1,-3-11 5,-13 3 9,0 7 3,-9 13 7,-4 12 5,-9 17 2,-6 20-2,-4 18-2,-5 14-1,4 15-5,5 12-2,7 4-13,11 3-24,10 0-34,12 0-22,10-4-26</inkml:trace>
  <inkml:trace contextRef="#ctx0" brushRef="#br0" timeOffset="20872.2973">8787 4392 48,'14'-28'25,"-8"3"1,-1-1 2,2 5 2,-12 2 1,0 4 6,1 7-1,-4 3-2,-7 10 1,-7 12 3,-1 9 10,-3 11 0,2 8-7,-2 8-4,4 0-10,7 2-11,5-1-7,6-7-5,9-3 1,7-5-4,4-7-1,2-9 2,5-6-1,2-4-8,4-11-7,0-6-6,2-13-9,1-6-6,1-8-1,-8-10 1,1-10 10,-8-10 10,-7-9 6,-14-3 5,-9 5 6,-8 13 11,-12 19 11,-9 16 6,-7 20-6,-1 22-8,1 10-6,8 12-9,14 4-9,11 0-27,12-2-28,18 0-34,10-3-22</inkml:trace>
  <inkml:trace contextRef="#ctx0" brushRef="#br0" timeOffset="21255.1594">9259 4364 46,'-3'-9'39,"3"-3"-5,6-3 4,2-4 0,4-6-3,3-4-4,2 2 1,-6 6 4,1 3 3,-5 7-6,-3 16 13,-4 21 12,-6 23-6,3 18 5,-3 11-14,0 7-19,1 2-11,10-3-6,1-9-16,0-11-26,3-9-25,-1-14-23,-1-17-34,-3-17-34</inkml:trace>
  <inkml:trace contextRef="#ctx0" brushRef="#br0" timeOffset="29271.9267">11316 4458 38,'2'-17'23,"-1"-2"1,4-3 3,0-4 7,1 3 1,0 2-2,-2 2-1,-2 8-5,0 2-6,-2 9-1,1 5 3,-1 16 4,-5 9-5,1 9-8,-6 9-5,-5 6-4,-4 0-3,-2-3-1,-6-2 0,3-8-2,2-11 0,4-11-8,7-14-13,8-17-1,10-22 5,10-15 5,8-14 5,7-10 5,2-1 2,1 8 1,0 9 9,-8 12 4,-3 11-4,-7 9-2,-8 11 1,1 14-1,-5 11-3,-1 5 0,-4 11-3,-2 1-2,4-1-12,1-4-14,4-7-5,1-8 3,4-12 7,4-9 8,5-4 6,1-3 5,1 6 4,-1-1 3,0 6 6,-2 9 9,-5 11 11,1 12 8,-7 13-2,-4 17-5,-9 10-9,-6 2-12,3 1-5,-3-5-17,2-10-31,-2-11-33,3-15-32</inkml:trace>
  <inkml:trace contextRef="#ctx0" brushRef="#br0" timeOffset="29535.7567">11702 4063 78,'-2'-4'48,"2"4"3,0 0 7,0 0 13,6 9-12,1 4-20,1-3-13,11-1-9,10-2-9,8-9-5,7-10-31,5-4-35,-1-4-33,-7-1-28</inkml:trace>
  <inkml:trace contextRef="#ctx0" brushRef="#br0" timeOffset="30015.869">11976 4693 70,'-7'7'39,"5"2"1,-3 0 0,2 3-6,-4-5-7,7 2-10,4-1-5,2-1-4,-1 0-2,4-14-3,3 0-1,5-6-1,2-6-1,3-10-7,1-12-5,1-9-5,-6-10 1,-5-11 5,-9 0 5,-8 6 4,-12 14 2,-15 17 9,-13 19 7,-7 23 7,-10 20-4,4 17-9,7 10-6,12 6-4,13 4-20,14-2-21,15-3-22</inkml:trace>
  <inkml:trace contextRef="#ctx0" brushRef="#br0" timeOffset="30695.9845">12335 4446 53,'-7'-14'29,"3"0"3,0 1 5,-3 0 3,7 6-3,0 0-9,0 7-5,-6 5 5,2 12 0,-5 9-3,-2 6-4,-3 6-3,1-1-9,0 0-3,2-3-4,5 1 0,2-7-1,-1-2-1,12-2 1,-2-7-1,4-2 0,5-6 0,5-7 2,7-8-1,1-9-9,7-6-8,1-6-11,6-10-5,-3-6-9,1-6-2,-3-7-1,-7-4 11,-5 2 15,-10 5 8,-7 7 6,-15 10 11,-10 13 6,-5 14 10,-2 13 0,2 6-1,7 12 0,4 8-2,6 8-1,5 4 1,5 5-1,3 2-2,4-3-4,-8 3-4,4-1-3,-7 3-4,-4-5-1,-2 3-6,-1-5-14,0-5-14,0-7-12,3-10-11,-3-8-2,9-10-16</inkml:trace>
  <inkml:trace contextRef="#ctx0" brushRef="#br0" timeOffset="30903.3841">12641 4528 73,'40'-68'63,"2"6"17,2 7-11,-3 13-18,-4 12-14,-5 9-2,-3 17 1,-7 18 2,-6 18 53,-10 15-105,-12 14 7,0 2 1,-4 7-21,-6 3-27,-3 2-36,2-4-23,-2-7-17</inkml:trace>
  <inkml:trace contextRef="#ctx0" brushRef="#br0" timeOffset="31375.2906">13062 4780 71,'-10'2'38,"4"2"3,1 0 11,10 1 5,1 0 7,4 2 0,2 0-16,4 0-13,4-4-14,-3 2-9,0-1-5,-1-6-3,-1-2-2,-3-5-14,-1-9-21,-2-5-23,-5-9-14,-7-8-10,-2-8 9,-5-7 13,-7 0 12,-5 5 42,-1 7 32,2 6 26,1 8 22,8 7 3,5 1-13,10 4 15,12 0 1,6 2-21,7 1-27,5 0-15,3 8-11,2 1-41,0-2-41,-1 7-39,-3 3-25,-3 1-12</inkml:trace>
  <inkml:trace contextRef="#ctx0" brushRef="#br0" timeOffset="34167.948">14684 4309 52,'5'-27'21,"2"-7"2,4-5 2,5-6 4,0 2 9,1 5 2,-2 7 5,-7 9-6,-3 15 3,-6 22 27,-11 24-5,-5 25-16,-9 18-14,-6 12-16,1 3-10,2-2-23,8-4-36,9-8-32,9-16-32,13-17-6</inkml:trace>
  <inkml:trace contextRef="#ctx0" brushRef="#br0" timeOffset="34694.9792">15158 4209 89,'-4'-13'43,"-3"0"11,0 5 3,-2 3-9,-1 3-8,-1 7 6,-3 7 5,-3 12 5,-2 10-5,-3 7-3,-3 14-2,0 4-8,0 3-13,6 2-11,5-2-5,6-6-7,8-3 1,8-9-3,5-8 1,2-8-3,8-10 1,-1-10-1,5-13-9,1-8-10,3-12-9,1-11-5,1-14-5,-2-10 0,-1-17 4,-5-11 5,-5-9 8,-7 6 12,-8 11 9,-9 16 14,-8 19 2,-10 20 7,-8 18-6,-3 18-5,-2 14-3,6 14-5,5 7-8,5 3-24,13 7-27,12-3-34,5 4-19</inkml:trace>
  <inkml:trace contextRef="#ctx0" brushRef="#br0" timeOffset="35055.3729">15717 4339 85,'-8'-2'44,"-2"-2"-1,5-1-11,0-2-10,10-7-4,0-9-1,1-3-5,2-4-2,1 0-1,0 3 6,-2 5 5,-4 7 1,2 6-5,-5 9 15,-7 18 6,-1 19-3,-10 17-5,0 13-14,1 10-4,0 3-11,2 0-27,5-1-39,0-3-33,4-9-11</inkml:trace>
  <inkml:trace contextRef="#ctx0" brushRef="#br0" timeOffset="35367.2199">15839 4536 74,'12'-37'32,"-1"-6"1,5-3 1,-1-4 1,2 3 5,-3 7 2,-1 8 8,-2 9-2,-5 9-15,-1 15 17,0 19 20,-7 17-4,-1 17-11,-2 15-19,-1 9-18,3 1-12,1 1-33,2 0-46,0 0-36,-2-3-33,-5 1-7</inkml:trace>
  <inkml:trace contextRef="#ctx0" brushRef="#br0" timeOffset="56833.4079">6466 7175 3,'0'-7'1,"-2"0"-1,0-1 0,-3-3-1</inkml:trace>
  <inkml:trace contextRef="#ctx0" brushRef="#br0" timeOffset="57231.8891">6432 6974 28,'0'-17'24,"3"0"-5,0 1 3,1-4 5,0 1 7,-3 0 7,1 2 6,-2 4 5,0 1-7,0 5-8,0 7-10,-2 12 11,2 18 4,-3 14 3,-2 16-5,-2 12-8,3 5-12,-3 3-7,1 0-7,3-3-3,-2-8-4,0-3-10,7-9-24,1-9-17,5-6-25,0-16-18,-3-3-2,2-18-2</inkml:trace>
  <inkml:trace contextRef="#ctx0" brushRef="#br0" timeOffset="57911.5829">6844 7099 24,'4'-14'26,"1"-2"-8,1-4-2,-2 3 2,3-5-1,-5 1 6,1 2 7,-1 2 2,-4 0 5,-1 5 1,-2 2 2,1 3-5,-3 7-7,-3 12-3,-4 7-1,-6 13 4,0 6 0,-2 8-1,0 6-4,2 1-4,4 3-9,5-6-4,7 0-3,4-5-1,6-7-3,8-7 2,6-2-1,5-9-1,5-8-3,0-4-5,3-6-1,-2-10 0,1-3 0,-4-9-1,-2-9-1,-2-12-1,-3-12-3,-2-15 2,-5-7 3,-7 0 6,-2 2 2,-11 11 5,-7 12 6,-3 16 0,-10 15-2,-3 16-2,-2 19-1,2 10-2,5 10-1,3 1-14,10 4-27,9 2-27,8 1-17,9-3-11</inkml:trace>
  <inkml:trace contextRef="#ctx0" brushRef="#br0" timeOffset="58743.5444">7508 7042 30,'0'-10'25,"0"2"-8,0-1 0,-4 2 2,0-2 1,-1 2 2,-1-3 6,-1 4 1,-5 0 0,-1 3-2,-4 8 0,-5 8 2,-3 13-1,-5 12 1,-5 10 1,3 8-2,2 4-8,9 1-7,6-1-6,10-3-4,8-3-1,8-9-1,7-5-2,10-8-5,4-8-2,3-8-2,4-5 1,0-10-1,-2-8-1,0-11-5,-3-11-2,-1-6 2,-3-12-3,-2-14-2,-5-9 4,-2-7 8,-7-1 5,-7 6 3,-11 9 9,-6 10 12,-7 14 5,-8 14-3,-9 16-6,-5 18-3,3 13-4,3 5-5,7 12-3,8 2-18,10 3-24,8 0-25,7 5-20</inkml:trace>
  <inkml:trace contextRef="#ctx0" brushRef="#br0" timeOffset="59919.6733">7963 7078 21,'-3'5'23,"3"-5"-7,0 0 0,0 0 5,0 0 0,5-9 0,3-3-2,-4-5 0,2-4-1,3-4 0,-1-4 0,3 3 1,-1 4 1,-6 7 0,1 4-1,-5 11 3,0 20 10,-4 17 0,-1 14-4,-5 10-10,2 3-6,2 2-6,6-3-5,8-6-9,-2-8-18,-2-6-15,2-7-15,3-9-11,1-13-4,-1-9-19</inkml:trace>
  <inkml:trace contextRef="#ctx0" brushRef="#br0" timeOffset="60647.8508">8489 6974 32,'5'-24'28,"6"1"-3,-2-1-2,0 0 4,-2 6 1,-2 1-1,2 5 7,-6 5 0,-1 7-2,-8 11 2,-2 6-3,-3 9 3,1 11-2,-1 9-3,-3 3-7,2 5-2,3 1-8,7-3-5,0-2-4,12-7 0,-2-1-2,6-4-1,2-6 1,2-7-3,4-3 0,1-9-5,2-7 0,2-8-6,1-7-5,0-6 0,0-9-3,0-9 4,-2-7 1,0-8 0,-3-11 5,-4-9 4,-5 0 3,-4-1 3,-5 10 6,-12 9 9,-5 17 3,-7 11 6,-10 19 1,-2 11-5,-4 14-5,1 3-7,8 7-5,7 3-14,9 1-25,6 2-28,12-1-30,0-1-15</inkml:trace>
  <inkml:trace contextRef="#ctx0" brushRef="#br0" timeOffset="61239.5232">9337 6963 50,'2'-19'27,"-10"2"0,4-1 0,-4 5 0,-7 2-1,-1 4 1,-6 7 7,-6 5 6,-9 11 7,-1 7-1,-2 4 0,4 9-8,-2 4-6,8 4-5,5 0-9,4 2-3,10-1-4,7-2-2,5-1-4,6 0-3,4-7-1,6-3 0,0-3-1,6-4-5,0-7-5,2-7-5,0-7 0,0-5-5,1-8-4,-1-11-4,-1-8-8,4-10 1,-4-11-1,-3-6 8,-1-10 7,-6-9 9,-3 5 6,-5 3 8,-12 17 13,-8 14 12,-6 12 4,-7 16-9,-5 14-2,-4 11-6,7 8-5,2 4-8,8 0-17,8 2-29,8 2-35,10-5-19</inkml:trace>
  <inkml:trace contextRef="#ctx0" brushRef="#br0" timeOffset="61752.06">9794 7003 69,'6'-24'42,"-13"3"3,-1 1-4,-1 3 6,-6 3-4,1 10-9,2 4-7,-4 4-1,1 8 1,-2 5 7,3 9 2,0 6 1,2 6-4,-2 7-4,3 0-6,4 3-9,1 0-5,8-3-4,5-2-3,1-6-1,8-3-1,0-8 2,5-7-3,4-13 1,6-10-7,4-14-8,4-13-7,5-13-6,1-10 1,-3-10 2,-3-11 0,-5-4 6,-11 2 9,-11 11 7,-15 14 2,-12 13 2,-11 19-1,-8 13 0,1 12-3,-2 7-13,2 5-30,5 6-30,3 1-17</inkml:trace>
  <inkml:trace contextRef="#ctx0" brushRef="#br0" timeOffset="108431.5293">17465 4574 113,'8'-14'36,"-3"3"16,-5 11-5,-5 7-11,-8 18 1,-10 11 1,-1 8-8,-3 4-11,2-1-9,4-5-5,3-4-3,8-9-2,4-14 1,6-9 3,11-22-3,9-19-1,5-27-8,5-30-10,0-29-14,-3-22 3,-4-8 5,-9-2 7,-6 4 8,-5 5 4,3 13 3,-2 17 1,1 17 0,5 18 1,3 21 3,7 18 1,8 16 8,2 16 6,5 19 5,2 19 6,0 19-4,-3 17-8,-1 9-6,-5 12-4,-12 6-3,-8 5-2,-16 2-3,-10 6-3,-11 1-5,-9-6 1,-11-4-3,-2-15 2,-1-7 5,6-18 0,5-13 0,7-12 2,7-18-4,8-9-3,10-21 3,3-13 2,14-13 2,4-6 0,12-5 2,8 0 2,5 5 1,2 5 0,4 12 0,-4 7 0,-2 15 4,-7 11 3,-2 10 6,-9 13 6,-4 9 5,-9 12 4,-3 7-1,-7 7-7,-3 7-8,0-2-5,-2-3-5,-1-4-2,5-5-4,-2-6-6,11-6-11,0-7-12,2-8-10,2-8-7,3-9-4,5-14-12,6-6-3,4-8 9,4-7 10,0-6 12,1 1 13,-3-1 10,-5-1 8,-3 3 5,-1-2 2,2-1 2,-2 1 2,0 0 4,-3-1 3,0 3 5,1 0 3,-4 3 6,-3-1-2,-3 8 2,-1 0 1,0 6-4,-6 1-7,0 1-2,3 3 1,-6 2 4,1 1 0,2 6 3,-9-6-4,-1 14-6,-4-2 3,-4 2 0,-2 2 2,0 13 0,-5 7 6,0 8 8,-1 8 1,4 2-6,3 3-2,7 3-7,7-3-8,7-3-3,2-5-5,7-6-1,4-4-1,4-8-19,2-8-33,3-8-29,1-18-48,-2-7-22</inkml:trace>
  <inkml:trace contextRef="#ctx0" brushRef="#br0" timeOffset="108592.5698">18090 4574 178,'-8'-19'101,"2"2"-13,6 2-10,11 1-26,6 4-24,12 3-14,6-2-17,6 1-36,7 2-38,5-3-22,0-2-19</inkml:trace>
  <inkml:trace contextRef="#ctx0" brushRef="#br0" timeOffset="111199.2115">18588 4515 49,'15'-20'22,"-1"0"5,1 1 0,-2 8-4,-3 7 5,-3 9 6,-2 18 0,-12 7-12,-2 9-10,-8 4-6,0 1-3,-6-1-2,1-6-3,3-5-4,2-8-2,2-8-4,3-9-6,9-11 7,10-15 6,7-10 2,6-12 1,9-8 4,6-1 0,5 3 1,-3 8 6,-5 11 1,-1 10 4,-2 12 6,-5 19 2,-7 15-4,0 10-9,-6 8-3,-6 10-4,-1 2-8,-9 5-24,-1-1-20,-3-3-14,-3-11-17</inkml:trace>
  <inkml:trace contextRef="#ctx0" brushRef="#br0" timeOffset="111599.4646">18919 4223 113,'-28'-64'46,"-2"7"29,-2 10-1,7 12-9,4 10-29,10 7-15,7 8 20,8 13 11,7 4-3,3 7-8,2 4-13,0 1-12,1 3-6,-2-1-5,1-1-7,-4-6-16,1-10-9,0-13-24,6-21-31,5-27-22,3-22-8,4-26 17,3-14 17,4 1 39,2 13 52,-6 17 9,-2 23 4,-9 19 3,-7 25 2,-9 26-11,-10 27-11,-5 23-18,-7 16-35</inkml:trace>
  <inkml:trace contextRef="#ctx0" brushRef="#br0" timeOffset="112151.3213">20285 4164 81,'14'-21'26,"2"-5"2,-3-3-1,2-2-5,-4 1-1,-5 3 16,-11 6 1,-13 14-4,-23 19 20,-18 26 24,-16 24 15,-3 20 5,6 12-8,12 6-31,22-6-29,25-5-15,28-10-8,26-17-23,21-16-41,11-18-40,5-20-43,3-16-46</inkml:trace>
  <inkml:trace contextRef="#ctx0" brushRef="#br0" timeOffset="112639.1701">21156 4023 31,'6'-10'29,"-4"-3"-4,4 2 5,-12 1 3,-2 1 4,-7 6-1,-13 8 12,-12 14 15,-15 18 17,-2 19 12,-3 19 3,7 12-17,13 4-27,15-4-24,16-6-12,20-14-9,18-14-27,14-11-27,12-21-38,7-16-51,2-19-32</inkml:trace>
  <inkml:trace contextRef="#ctx0" brushRef="#br0" timeOffset="113279.3221">21495 4319 58,'0'0'38,"4"-9"-1,-5-5-2,1-3-6,-1-5-2,-1-5-3,-4-7 1,-1-2 4,-1-1 1,-7-1 4,3 7 5,-3 4 4,2 6-7,5 4-16,-1 8-13,6 6-4,15 7-2,6 6 0,7 3-1,8 1 1,3 2 0,9 2-4,-4 3-3,1 1 0,-6-3 1,-5 4 2,-10-1 1,-10 6 4,-11 6 9,-14 9 12,-9 3 5,-10 6 0,-4 4-8,-2 4-10,3-2-8,0-4-23,7-4-34,7-6-44,4-8-36</inkml:trace>
  <inkml:trace contextRef="#ctx0" brushRef="#br0" timeOffset="113488.5841">21459 4478 138,'11'-3'57,"0"1"-1,1 0-14,4 0-13,10 6-13,3 1-10,8 0-20,0 1-30,3 6-18,-2 0-25</inkml:trace>
  <inkml:trace contextRef="#ctx0" brushRef="#br0" timeOffset="113704.4712">21832 4752 126,'7'9'72,"-9"5"-3,-5 3-12,-1 9-12,-9 11-15,-14 6-13,-10 9-8,-2 1-9,-5 3-28,1-5-39,2-7-37</inkml:trace>
  <inkml:trace contextRef="#ctx0" brushRef="#br0" timeOffset="114239.8461">22291 4368 101,'20'-35'56,"-4"3"4,-3 10 8,-2 5-2,-11 17-23,-14 13-11,-11 12-2,-11 12-4,-9 9-9,-5 3-6,3 0-8,5-1-1,14-7-2,11-2-3,19-11 3,19-6-2,15-13 2,13-3-1,6-3-9,6-9-13,-2 3-17,-1 0-15,-1 3-14,-5 2-10,-6-2-6</inkml:trace>
  <inkml:trace contextRef="#ctx0" brushRef="#br0" timeOffset="114486.4921">22474 4296 73,'-11'7'56,"-2"13"27,-4 12 12,-2 16 5,-3 12-13,0 1-30,3 5-28,8 3-15,7 2-40,0-6-39,12-3-53,-4-6-1,6-17-10</inkml:trace>
  <inkml:trace contextRef="#ctx0" brushRef="#br0" timeOffset="114758.8863">22873 3974 160,'43'0'83,"3"10"-13,-1 12-1,-1 14-5,-10 18 2,-13 18 4,-12 13-17,-24 13-21,-19 9-15,-17 2-8,-13-1-11,-6-1-30,-3-7-38,-1-7-38,3-15-58</inkml:trace>
  <inkml:trace contextRef="#ctx0" brushRef="#br0" timeOffset="115951.6386">20395 3759 49,'0'-10'34,"1"-1"6,-1 0 7,0 3 1,0-1-4,0 7-4,0 2-8,0 0 4,2 11 5,-4 7 0,1 7-11,1 1-6,-6 6-9,4-2-6,-2 3-4,1-3-3,0-1-1,3-1 0,-5-3 1,4 0-3,1-6 1,-5-1-1,5-4-2,-2-1-2,2-4-1,0-2 0,0-2-1,0-5 2,0 0 4,0 0-2,0 0 2,0 0-3,0 0 2,0 0 0,0 0 1,0 0 2,7-5-1,-7-2 1,0-1-1,-3 2 1,-1-3 0,-2 1-3,2-4-5,-6 1-36,-6 6-44,-11 5-37</inkml:trace>
  <inkml:trace contextRef="#ctx0" brushRef="#br0" timeOffset="122375.1763">5630 6469 68,'6'-3'33,"-6"3"-1,6 0-1,-6 0-9,0 0 1,5 3 4,1-2 2,-2 3 0,6 0 3,-1 4 3,4 3-2,-1 3-1,3 4 3,0 2-5,0 9-5,2 7-6,-3 5-7,0 6-4,-1 3-3,-3 4-4,-3 4 0,1 2 1,-14 3-1,3-1 1,-5-1-1,-5-1-1,-3-1 0,-4-2 2,-5-3-3,-8 1 6,1-1 4,-6-3 6,-7-1 3,-3 2 6,2-4-3,-4 1 1,2 1-3,4-4 0,1-1-4,5-8-4,2-3-4,7-7-5,5-8-5,8-4-34,4-8-46,8-12-40,6-6-40</inkml:trace>
  <inkml:trace contextRef="#ctx0" brushRef="#br0" timeOffset="123743.1241">5791 6425 31,'-6'3'29,"1"2"-6,1-3 0,4-2-5,0 0-1,0 0 4,0 0 3,10 3 1,3-8 3,3 3-3,3-4 0,-1 1-4,2-2-3,3-3-4,2 2-4,4-1-3,6 0-1,4-1-3,7 0-2,5 0 0,8-1 1,7 3-1,4 0 0,2 0-1,3 3 2,-1-4-1,2 3 2,-1-2-2,-5-1-1,1 4 1,-5 1 0,0-2 0,-5 6-1,3-4 1,0 2 1,-2 0-1,4-1 2,-1 1 0,1-1 1,-4 3 1,2 0 1,-1-5 0,-3 5-1,-2-2-2,-2 2-1,-1 0 0,1 0 1,1 4 0,-2-1 1,7 2 1,0-4 1,3 1 2,1-2 0,3-3-1,4-7-3,2 5-2,-3 3-1,0-1 0,2 2-1,1 2 1,3-2-1,2 1 1,0 1 4,3 2-1,0-6 2,-2 6-3,0-3-1,-3-3 1,-4 3-1,-3 3 2,-4-1 1,-3 1 1,-5 6-1,-3-6 1,-1 0-2,-2-1-2,-4-4 0,0-1-2,-4 0 1,-3 1 0,-5-1-1,-2-1 0,-2 4 0,-4 0 0,-2 0 0,-1 0 0,1 0 0,-1 0-2,-5 0 3,-2 0-1,-4 0 0,-7 2 2,0-4-2,-5 2 0,3 0 0,-3 0-2,-3 0 3,6 2 0,-6-2 0,0 0 0,0 0-2,0 0 0,0 0-6,0 0-6,0 0-6,0 0-10,0 0-14,0 0-24,0 0-26,-9-5-19</inkml:trace>
  <inkml:trace contextRef="#ctx0" brushRef="#br0" timeOffset="125614.98">2624 6728 58,'7'-35'23,"-1"-3"7,0 3 4,-2 3 2,2 9 2,-2 7 0,3 10 11,-2 19 17,-3 19 3,-8 20-5,-1 21-20,-1 17-20,-3 6-12,0 4-22,2 1-42,2-2-50,0-12-33,16-12-6</inkml:trace>
  <inkml:trace contextRef="#ctx0" brushRef="#br0" timeOffset="126159.3041">3295 6806 74,'-4'-20'42,"-3"6"12,-5 4 3,-1 2-2,0 6-4,-2 7-3,-1 5 7,-2 11 2,-5 14-2,0 3 3,1 10-3,-1 5-5,5 5-12,3 1-11,5-2-11,6 2-5,8-11-4,7 0-5,9-7 1,-2-3-2,8-8-3,-1-8-10,3-8-4,0-9-10,-1-9-9,-1-11-10,1-11-10,-1-10-1,2-16-1,-8-9-7,-1-16 4,-6-14 12,-8-6 16,-12 5 17,-4 8 11,-13 15 24,-6 16 15,-10 19 10,-6 20 6,-5 18 2,-2 21 0,2 5-20,9 8-21,15 6-18,16 0-29,16 1-37,18 3-38,13-4-23</inkml:trace>
  <inkml:trace contextRef="#ctx0" brushRef="#br0" timeOffset="126558.9321">3829 6859 76,'-6'2'34,"1"6"2,5-8-1,0 0 2,6-10-4,2-8-14,5-9-9,4-5-5,2 0 0,-2 3 5,-2 4 5,-3 8 4,-5 10 28,4 19 32,-11 15-1,-11 16-13,10 18-17,-8 11-21,4 6-13,1 2-34,11-3-49,-2-4-62,1-12-37</inkml:trace>
  <inkml:trace contextRef="#ctx0" brushRef="#br0" timeOffset="126926.6956">4229 6869 78,'9'-10'33,"-8"-5"0,9-6-3,4-9-6,3-1-1,-1-4 5,2 3 7,-3 2 7,-5 10 4,1 9 3,-2 15 28,-5 18 11,3 20 1,0 17-4,2 16-13,1 8-27,1 6-21,4 2-13,0 0-27,-1-6-53,0-7-32,-4-13-39,-2-15-31,-1-18-22</inkml:trace>
  <inkml:trace contextRef="#ctx0" brushRef="#br0" timeOffset="127870.8679">3957 6815 16,'0'-5'32,"-4"1"-7,4 1 0,-3-1 1,3 4-1,0 0-2,0 0 0,0 11 7,0 3 1,3 15 3,-3 10-6,0 9-6,0 6-6,-3 5-5,1-2-4,2-1-3,-2-4-2,0-5-1,2-4 0,0-4-2,0-7-1,2-5 0,-2-6-3,0-3-8,2-6-6,-2-1-1,0-4-6,2-1-9,-2-6-6,0 0-6,3-3-9</inkml:trace>
  <inkml:trace contextRef="#ctx0" brushRef="#br1" timeOffset="135503.1151">8506 7624 6,'0'0'9,"1"-5"4,-1 5-2,0 0-4,0 0-3,0 0 0,0 0 0,0 0 1,0 0 2,0 0-1,-3-5 1,3 5 1,-4 0 1,4 0 2,-6-1 1,6 1 1,-1 0 1,-3-2 1,4 2 1,-2 0 0,2 0-1,0 0-2,0 0-3,0 0-2,0 0 2,0 0 3,0 0-1,7 7 0,4-9-2,2 2-4,1-5-3,0 1-1,3 2-1,-3 0 0,-1-2-1,-2 2 0,-3 4-1,-3-5-2,-5 3 1,0 0-2,-8 3-3,-3 1 0,-4 4 4,-2-3 1,0 0 1,6-1 1,-1 3-1,7-4 2,5-3 3,5 0 0,7-7 1,1 2 2,2 1-2,2 3-3,-3-3-1,-3 4 0,-1 0-1,-1-1-4,-5 1-14,6 0-17,-5 0-17,2-8-18</inkml:trace>
  <inkml:trace contextRef="#ctx0" brushRef="#br1" timeOffset="136040.3409">8954 7662 33,'14'-2'30,"-6"-4"-5,1 2 1,-3-3-2,0 3-7,-6 4-4,6-4-5,-1 2-4,-2 1 1,-3 1-1,7 0 2,-7 0 5,0 0-4,-10 5-2,-1 1-3,-3-1 1,0 1-1,2 0 1,0 1 0,4-3-1,8-4 3,6-4 1,8 1 2,2-4-3,5-2-1,-1 4-3,-2-1-1,-1 1-3,-6 1-10,1-3-17,-1 2-19,0-3-25</inkml:trace>
  <inkml:trace contextRef="#ctx0" brushRef="#br1" timeOffset="136679.4955">9548 7556 37,'3'0'27,"4"1"-2,-4 0 0,2-1-1,0 2 0,0-2 2,-1 4 2,0 2 0,3-3-2,0 3-5,-1 1-7,1-7-6,2 3-4,-3 0 1,1-3 0,2-2-2,-2-1 0,3 1 0,-3-1 1,0 0-2,-1 6 0,-3-3 1,-3 0 2,0 0 1,-3 5-1,-3 2-3,-7 2-1,1 1 0,-1-4-2,0 3 1,5-4-3,3-1-1,5-4-1,16-5 2,7-3 1,4-2 0,0-2 2,1 0-3,-9 4-1,-4 3-6,-15 5-17,0 0-24,-8 2-20</inkml:trace>
  <inkml:trace contextRef="#ctx0" brushRef="#br0" timeOffset="163663.3727">6454 5324 7,'-3'5'2</inkml:trace>
  <inkml:trace contextRef="#ctx0" brushRef="#br0" timeOffset="164775.2083">6417 5393 16,'0'0'29,"0"0"-5,0 0-3,0 0 0,0 0 1,0 0 3,0 0 2,0 0 3,0 0 2,0 0 0,10-4-2,-5-5-7,2 1-9,-2-3-3,2-4-5,-1 3-2,3-2-1,-5 2-1,1 1 1,0 2 1,2 5 230,-7 4-337,0-5 56,0 5 27,0 0 15,0 0 7,3 9 7,-6 3 7,3 8 1,-2 4 0,-5 7 1,4-2-2,-2 5-2,-1 0-3,3 2-2,3-2-3,-4-5-3,3 3-1,2-3 1,-1 2-2,-1-4 1,2-5-1,-1 2 0,0-3-1,4 1 1,-4-5 2,1 0-2,-1-3-2,0 1 2,2-3-2,-2 0 2,2-4 0,-2 2-1,1-3 3,-1-2-2,0 2 1,0-2-1,-1 2 0,-1-5-1,0 1 0,1 6 1,1-6-1,0 0 0,0 3 0,0-1 2,1 0-3,-2-2 2,1-3-2,0 0 3,0 5 1,0-5 0,0 0 0,0 0 0,0 0-1,0 0 0,0 0 0,0 0-3,-5 7 1,5-2 0,0-1-2,0-4 3,0 0 0,0 0 1,0 0-1,0 0 1,0 0-1,0 0 2,0 0 0,-2 4 2,2-4-1,0 0 0,0 0 0,0 0-3,0 0-2,1 4 3,-1-4-1,0 0 0,0 0 0,0 0-2,0 0 0,0 0-3,0 0-16,0 0-31,0 0-44,-6-4-46,1 3-29</inkml:trace>
  <inkml:trace contextRef="#ctx0" brushRef="#br0" timeOffset="188607.244">6466 8506 68,'-2'-11'32,"0"-1"7,1 2-2,1 2 2,-4 1 3,4 7 5,-1 12 24,-6 11 10,2 17-7,-7 16-19,-3 14-21,0 3-17,0 9-10,-3-2-23,5-6-46,6-4-44,1-11-31,12-16-9</inkml:trace>
  <inkml:trace contextRef="#ctx0" brushRef="#br0" timeOffset="189343.0874">6841 8490 17,'3'-10'32,"6"3"-7,-8-1 1,-1 8 3,0 0 1,0 0 0,0 0 1,-5 10 4,0 0-1,-2 4 3,-2 6 0,-1 6-1,-2 5-3,0 7-2,-2 0-8,4 5-7,1 1-6,0-3 1,3 2 0,3-5-3,6 2-3,3-6-2,-1-3-1,7-4 0,2-1 0,4-9-1,1-2-1,3-6 0,-1-4 0,4-10-1,-2-4-3,-1-6 0,1-4-1,-4-8 1,-3-5-2,-2-11-1,-3-7-1,-6-11-2,1-7-1,-12-1 2,0 3 5,0 12 2,-2 13 5,-6 10 1,-4 16-1,-4 13-2,1 17 1,-2 11 0,1 6-2,4 3-6,4-2-27,7 0-30,6-1-27,8-6-15</inkml:trace>
  <inkml:trace contextRef="#ctx0" brushRef="#br0" timeOffset="189894.2886">7531 8467 12,'0'0'28,"0"0"-5,0 0-3,3-7 0,5-3-2,-1-5 1,0-6-2,2-3-1,-1 0 1,3 2 1,-1 7 1,-3 1 1,1 9 10,-3 16 19,1 12 8,-5 11-6,-2 12-6,4 12-15,3 3-16,0 0-8,1 4-13,-1-2-33,-2-7-38,3-7-18,-1-11-10</inkml:trace>
  <inkml:trace contextRef="#ctx0" brushRef="#br0" timeOffset="190390.3977">7997 8458 41,'-6'-2'30,"1"-4"-5,0 1 0,10-5 0,0-1 5,1-3 3,5 0 2,-6 0-1,0 4-4,-2 2-1,4 2 4,1 12 15,-1 13 13,1 12 6,-8 15-3,-2 11-11,4 5-24,-2 5-13,5 0-9,2 0-10,0-5-20,-2-3-22,5-8-6,-9-5-15,-1-6-10,3-9-7,-2-6-11,-1-5 0</inkml:trace>
  <inkml:trace contextRef="#ctx0" brushRef="#br0" timeOffset="191415.0823">6173 9631 19,'-4'-2'23,"0"2"-6,4 0-3,0 0 0,0 0-1,5-10 1,5 1 0,2 0 3,4-2 1,8-1 5,7 0 6,10 3 0,12-4-1,13 1-2,8 2 2,13 0 0,9 1 3,7 2 2,10 0 3,7 4-3,5 6 0,-2-3-1,-2-5-6,-9-1-8,-3-1-7,-3 1-2,-7-2-5,-2-1 1,-11-4-3,-7 1-3,-7-6 0,-9 2 4,-7-1-2,-7 1-1,-5 6 1,-6 0-3,-6 1 0,-5 3 1,-3 1-2,-8-1-2,-3 4-4,0 2-3,-8 0-5,-5 0-14,5-1-15,-5 1-25,0 0-24,-7-4-16</inkml:trace>
  <inkml:trace contextRef="#ctx0" brushRef="#br0" timeOffset="192158.3976">6015 8056 76,'-8'-7'35,"-3"1"4,6 3-5,5 3-7,0 0 10,5-2 2,10 2 2,7-2-6,8 1-11,8-5-11,9-1-6,4 3-7,1-4-28,-3 2-25,-7 2-28,-7 1-16</inkml:trace>
  <inkml:trace contextRef="#ctx0" brushRef="#br0" timeOffset="192455.0814">6253 7808 43,'1'-20'37,"-2"6"5,1 1 8,0 13-6,-7 11 7,3 9 0,-2 19-5,-2 11-7,-2 9-16,6 5-12,-2 0-5,12-3-20,-1-5-33,4-13-36,-1-7-20</inkml:trace>
  <inkml:trace contextRef="#ctx0" brushRef="#br0" timeOffset="193110.9427">6412 7894 35,'-8'-18'21,"2"-2"-3,-5 0 0,-2-1-3,-5-2 3,-3 2 1,-3 3 3,-2 0-2,-2 6 1,-1 2 5,-5 5 0,2 7 1,-2 3 98,2 8-145,-1 8 20,3 4 9,1 9 3,1 7 5,5 4-2,0 1-4,5 7 1,-1-1-5,4 0-2,3-1-1,5-4-2,3-3-1,8-4-1,3-4 0,7-2 0,7-9 0,10-4-1,4-8 0,6-4-1,2-2-6,4-11-3,2-4-4,1-4 0,4-6-1,-5-7 1,-3-7 3,-1-7 3,-4-10 3,-7-9 2,-5-8 2,-9-7 0,-5 0 2,-5 1 0,-5 8 2,-10 5 1,-5 11-3,-5 10 0,-4 14-14,0 8-27,-4 10-37,1 11-36</inkml:trace>
  <inkml:trace contextRef="#ctx0" brushRef="#br0" timeOffset="228382.8963">6993 10128 12,'3'-5'22,"-1"0"-7,-2 5-4,3-8 0,0 4 0,-2-1 0,-1 5 1,4-5 3,-4 5 0,2-3 0,-2 3 1,1-7-2,-1-1 0,0 2 2,3 2 0,-3 4 1,-3-6 3,3 6 4,0 0-3,0 0 1,0 0-4,-3-2-3,-1 8-4,0-3-1,-3 6 1,0-1 0,1 2-4,2 4 1,-4 1 0,3 1-2,-1 2 0,1 1 0,-1 5 1,0 2-1,1 2 0,2-2 1,-2 3-3,1 2 1,-2-1-2,8-6 1,2 2 0,0-4 1,1-2 2,3-1 2,-2 1 0,3-1-1,1-2 0,1 2-1,3 0 0,0 0-2,5-3 0,-1 2-1,-1 0 0,1-4-1,1-1 0,-1 1-2,0-6 3,-2 0-3,-2-2 5,1 0-2,-4-12 3,1-2 0,2-1-2,-2-3-3,4-4-1,-1-3-1,0 0 0,0-3-2,-1 1 2,-3 1 4,1 2-3,-2-3 1,-2 5-3,-3-1 2,0-4-2,-2 0 2,-6 0-3,-2-6 3,4-1 0,-6-4-1,2 0 0,-1-3-1,-1 3 2,-5 0 0,-1-1 1,-8 1-2,-1 3 0,-1 7 4,-4 0 2,-3 5 6,-2 3-4,-1 9-2,2 7-2,-3 1-3,2 11 1,0 1-1,2-1-2,5 3-3,2 1-16,3-1-7,2 2-26,10-3-21,6 0-13,5-2-4,7 2-7</inkml:trace>
  <inkml:trace contextRef="#ctx0" brushRef="#br0" timeOffset="230014.9513">7737 10202 17,'-7'5'32,"5"-2"-9,2-3-1,0 5 0,0-1-5,0-4-1,0 0 3,0 0 5,0 0 0,7-9-7,1-3-6,-3-5-7,2-3-2,-1 0 0,0-3-1,3-1 1,-1 2 1,-1 3 2,-2 6 5,0 4 0,2 3 2,-7 6 5,7 6 6,-4 6 4,-1 13-1,0 7-3,1 6 2,-3 7-7,0 6 1,1 2-4,-1 0-4,0 1-5,1-4-4,3-1 1,-2-3-3,1-5 0,3-3 2,-2-2-3,-2-1 2,-1-7-2,2-4 1,-3-4-1,0-6-4,-3-1-7,3-8-10,0-5-16,0 0-20,7-5-19,-4-10-13,-2-2-12</inkml:trace>
  <inkml:trace contextRef="#ctx0" brushRef="#br0" timeOffset="231118.9035">8328 10106 35,'0'-8'23,"0"1"-7,0 0-1,0 1 0,0-3 1,-3 0 0,-1 4 1,4 5 5,-4-7 1,-2 2-1,6 5-2,-8 0 2,-2 5 3,-3 0-3,1 4 0,-4 1 1,0 4 1,1 1-2,-2 2-3,0 3-3,4 2 2,-1 3-4,3 0-1,0 4 1,-1 4 1,6 1-7,1 2 1,1 1-3,8 2 0,5-1-2,-5-1-1,6-4-1,1 1-1,4-4 0,0-3 1,3-5-1,4-6 1,1-3-2,-1-6 0,1-3 1,3-2 1,0-8-2,1-5 1,-6-5-1,3-4-1,-4-11-5,0-5 0,-4-3-1,-3-7-2,-3-6 0,-6 0 1,2-6 2,-12 0 4,1 5-1,-7 9 5,-8 10 2,-3 12 6,-9 13 3,-4 11-1,-2 6-6,1 6-3,7 3 0,3-5-23,5 5-39,7-2-47,5 2-30</inkml:trace>
  <inkml:trace contextRef="#ctx0" brushRef="#br0" timeOffset="234527.3685">8824 8422 33,'0'2'22,"0"-2"-4,0 0 0,-8 6 1,4-1 0,3 0 1,-3 3 4,4-3 0,0 2-4,0-2-4,0 0-5,2 0-6,0-2-5,-4 4-20,4 1-29,-6 0-38</inkml:trace>
  <inkml:trace contextRef="#ctx0" brushRef="#br0" timeOffset="234720.1829">8773 8726 103,'-2'6'23,"4"1"-4,-2-7-7,6 2-7,-3 5-2,2 1-3,-2 4-9,3 5-14,-6-2-13</inkml:trace>
  <inkml:trace contextRef="#ctx0" brushRef="#br0" timeOffset="234863.6413">8790 9081 45,'-5'18'19,"4"1"-3,1-6-7,1-1-5,4-3-12,-5-3-34</inkml:trace>
  <inkml:trace contextRef="#ctx0" brushRef="#br0" timeOffset="235726.8593">8784 9343 77,'-2'13'14,"-1"-1"-7,6-5-4,0-4-2,5 4-7,0-1-6,-2-1-3,1 6-2,-1 1 6,-1 4 6,-5 4 13,-1-4 1,1-1-3,-4 0-2,4-2-2,-1-4-1,1 4-1,1 0 0,-1-2 0,0 2 0,-1 1 0,-2 2 0,-1 0 6,3 1 4,-1 0-1,0-5-3,0-3-2,2-2-2,0-1-1,0 1-1,2-1 1,-4 0-1,4-1 4,-4 0-2,2 1-2,0 0 1,0 1-2,2-2 1,-2-2 0,2 0 0,1 4 0,1-4 0,-1 1-1,-2 3 1,1-2 0,0 4 0,-2-3 0,-2 2 0,2-2 0,0-1 0,-3-1 0,4 1 0,-1-2 0,0 2 0,2 4-1,0 1 1,2-3-1,-7 3-4,3-1 0,-1-1 1,-1-3-2,2 0-1,0-5 0,0 0 3,0 0 1,-2-10 3,-2 0 1,0 0 3,-1-2 1,0-7 0,-1 0 0,0-4 0,-2 5 2,8 6 0,-6-1 0,5 1 0,-1 4 0,2 2 5,0 6 3,0 0 4,6 10 2,-1 2-3,1 7-3,5 0-5,-3 2-4,3-1-3,2-4-1,-1-3-2,-5-3 1,5-8 0,-6-9-1,3-7-3,-2-10-9,-5-6-6,4-8-11,-2 1-7,-5 7-7</inkml:trace>
  <inkml:trace contextRef="#ctx0" brushRef="#br0" timeOffset="236958.8078">8908 10096 27,'-3'-3'24,"3"3"-8,-5-7 0,-1 5 1,0 4 0,1-2-1,2 3 1,-1-1 1,-2 3 0,1 0-1,0-2 1,-1 6 1,0-1 0,-2 3 1,-2 1-2,4 3-5,-2-3-4,1 4 0,0-1-2,2 0 2,-2 3-3,2 0 0,2 1-3,-4 1 2,5-1-2,2 0 0,0 4-1,2-4-2,2-1 0,-1 0 1,2-2 1,1 0 0,2 2 0,-4-1 2,2 1-1,3-1 0,-5-1-1,2 1 1,4 1-1,1 0 1,2-1-4,-1-2 0,3-2 1,-1-1 2,2-3-1,-2-2 1,-3-2 1,2-10 2,1 0 0,-2-4-1,0 3-1,2-2 1,-1-5-2,-2-1-1,3-4 0,-3 0 1,3-1-3,-3-1 1,-2 1-1,1-1 1,-2 1 0,-1-1 0,1 6 0,-1-3 1,-1 3-2,-4 0 2,5 1 1,-4-4-5,-3 4 4,0 1 0,0-3-1,-5 0 0,3 0 0,-3-2 1,-3 0-2,5-2 2,-7-6-3,-2 3 3,-3-3 0,-2 0 0,-1 5 0,-1 3 0,-2 1 3,-2 6 2,-1 4 4,3-2-5,-3 14-2,4-2-2,2 0-2,1 2-3,1 5-13,2 1-17,4 2-14,-1-4-31,3-3-11</inkml:trace>
  <inkml:trace contextRef="#ctx0" brushRef="#br0" timeOffset="296534.6485">6896 5336 40,'0'0'33,"0"0"-11,0 0-4,0 0-4,0 0 0,0 0 4,0 0 8,0 0 6,0 0 9,0 0-2,-3 6-4,-2 0-9,1 0-3,2 3-7,-3 3 0,-1-2-4,1 2-3,-1 2-3,1 2-1,-2 5-2,1-4 0,-1 4-2,0 3 0,1-2 0,2 3-1,-4-3 0,4-1 0,0-1 1,1-1 0,1 1 0,-1-1-2,1-1 0,-4 2 6,5-2-2,-1 1-2,-1-5 0,3 1-1,0-2 2,0 0-3,3 0 1,-3 2 0,3-4 1,-1 2 1,2 1 0,-1-2-1,3 4 1,1-3 0,0 1 0,-2-2-1,1 3-1,1-4 1,1-5-1,0-2 0,2 2 1,-2-4 1,2-2-2,1 0 1,-1 6-1,1-8 2,2 2-4,-2-2 2,2 4 2,1-6 1,-3-2-1,5 0 0,-5-4 0,0 0-1,1-5 2,-1 4 0,-4-3-3,3-3 4,-2 2 0,0 0 2,2 0 3,-5 2 1,2-6 0,-1 6 1,4-4 1,-9 1-1,6 0-2,0-3-1,-6 0-1,4-2-1,-5 3 0,1-1 0,-1 2-2,0-4 0,0 3-1,-1 1 1,-2 0-1,3-1 2,-2 1 0,1 1-1,-3 0 2,3 1-3,-4 0 0,0-2 0,-2 1-2,1-1 0,3 2 0,-4-2 0,0 3 1,-2-1 0,-1 2 1,-1 5 0,0 0 2,-1 3-1,-1 0-2,-1-2-1,1 6-2,0 2 2,2 2-1,-4-1 0,5 1-1,-3 6 0,3-7 1,-2 2 0,2 5-2,1-1 1,-1 1-1,3-5 0,1 1 0,0 0-5,2 0-4,4-5-6,-3 4-5,3-4-7,-4 4-4,0 0-12,4 3-17,2-2-21,-2 5-13,-2-2-4</inkml:trace>
  <inkml:trace contextRef="#ctx0" brushRef="#br0" timeOffset="299125.9654">5332 5623 52,'0'-5'37,"-2"0"0,2 5-1,-6-6-3,4 6-1,-6 0-7,-1 5 1,-4 1 0,-4-3 1,-4 5-2,-4 5 3,-8 2-7,-3 6 0,-8 3-6,-1 4-2,-4 2-6,-3 3-3,-1-1-1,-3 5-1,-4-1-1,4-2 0,-2 0-2,3-3-1,3 4 3,7-5 1,1-4-1,9-3-1,3-6 1,7 0 1,1-8-3,5 3 1,2-4 0,3 1 0,3-1-1,-2-3 0,6-1 2,0-1-1,1 1-1,3-2 2,3-2 0,0 0-3,0 0 0,0 0 0,0 0 0,2-5 1,-2 5 2,0 0-2,0 0 2,6-4-1,-5 0 2,4-1-3,1-1 1,-1 0 0,2-1 0,1-4 0,-2-3 2,2-2-3,1-2 2,2-1-1,1-1-1,1-2 1,-2 0-1,2 1 2,1-3-1,0 0 0,3 4-1,-3-4 3,3 3-2,-3-1 2,0 5-1,-4 2 3,-2 5 0,-3-1 0,2 3-1,-3-2 0,-4 6-2,6-2 0,-6 6 0,0-4 0,0 4 0,0 0 0,0 0 0,0 0-3,0 0 1,-5 7 0,7 5 0,3 1 1,-2 4 1,5 4-1,2-1 0,1 6-1,1-2 0,4 0 1,0 2-1,-1-1 2,2-1-1,-2 0-2,-1-4 0,0-2-2,-2-1 0,0-4 0,-5-2 1,2-1 1,-3-6 1,-5-2 3,-6 5-2,-8-4-1,-12 7 0,-14 4 2,-12 5 0,-3 3 1,1 0-1,1 0-1,6-4-1,13 1-19,7-3-21,7 1-19,8-3-24,7 1-13</inkml:trace>
  <inkml:trace contextRef="#ctx0" brushRef="#br0" timeOffset="300886.5941">7085 11378 30,'3'-11'22,"1"-1"-6,-3 4-1,-1 1 4,-1 2 2,-3 0 3,4 5 1,0 0-2,-7-3 3,1 11-1,-4-3-2,-1 2 2,-1 7-1,-2 1-2,-2 2-2,0 2-2,0 8 0,-3-1-4,4 3-3,0 3-3,2 2 1,2 0-3,0 2-3,5 1 3,0-2 0,8 0-3,5-3 0,-4 0 0,4 0-1,2-3-3,5-4 4,1-6-2,4 1 0,1-6 1,5-4-3,5-3 0,-1-13 0,0 1-1,3-6-1,-3-3-1,1-6 0,-6-2-2,0-4 0,-3-6 0,0-4-3,-4-7 1,-2-9-1,-6-1 0,-3-7 2,-12 0 2,-5 0 3,-6 3 2,-6 8 0,-5 9 5,-7 13 4,0 10 0,-5 11-1,1 20-1,4 6-4,7 7-2,5 2-9,12 1-13,5-4-22,13 3-25,6 0-16,7-1-18</inkml:trace>
  <inkml:trace contextRef="#ctx0" brushRef="#br0" timeOffset="301590.699">7784 11485 28,'0'-12'26,"-2"6"-10,1-6-2,-2 1-3,1 3 3,-1-1 2,1-2 2,2 2 2,0 9 4,-4-2 6,0 8 0,-5-1 1,-4 9 4,-3 2 1,-4 9-8,2 1-2,1 6-5,3-1-3,4 5-6,2 3-2,2-2-4,13-1-4,-3-2 1,5-3-3,4-3 0,2-3-1,8-7 0,2-4-2,3-4-5,6-6 1,1-14-4,0 3-3,-1-5-5,0-8-2,-2-3 1,-5-6 3,-3-5 5,-5-9 4,-4-7-1,-4-5 3,-8-11 4,-4 4 3,-6 3 3,-7 11 15,-5 12 9,-7 7 0,-6 17-3,-1 12 2,-4 12-5,1 3-10,9 10-7,6 0-4,5 2-9,8 2-20,4 0-17,10 4-21,3-1-19,4-2-10</inkml:trace>
  <inkml:trace contextRef="#ctx0" brushRef="#br0" timeOffset="302174.3693">8449 11439 34,'3'-21'26,"-3"3"-8,-1 6 3,-1-3 2,-3 6 2,-1 0 3,1 6 3,-6 8 5,-3 6 3,-1 5 2,-5 5 3,-4 4-1,0 8-2,2 1 0,2 5-12,4 2-4,5 0-11,6 0-8,6 0-1,6-2-2,4-2-1,4-1 0,6-4-3,1-4-3,5-10-5,0-4-5,5-10-6,-4-11-4,2-9-5,-1-9-4,-2-9 2,-5-7 0,-3-12 1,-8-3 7,-3-8 12,-6 0 5,-7 3 5,-8 13 9,-5 9 16,-4 17 8,-5 14 2,-1 14-5,-3 11-7,7 4-11,6 8-6,7 3-4,5 3-18,10-2-27,2 1-30,8-3-25,4 1-12</inkml:trace>
  <inkml:trace contextRef="#ctx0" brushRef="#br0" timeOffset="302766.556">9098 11405 49,'2'-19'20,"-2"6"-3,0 1 2,0 2-1,0 3 4,-2 1 2,2 6-4,0 0 1,0 0-1,-6-8-1,-1 8 3,0 5 0,-1 4 0,-2-3 3,-1 5-1,-3 6 1,0 5 2,1 5 1,2 1-7,-1 2-4,4 4-1,8 2-5,8 1-1,7-3-3,9-1-3,6-3-2,6-4 0,3-7-4,1-7 3,3-7-1,-7-10-8,0-5-1,-3-11-5,-2-7-1,-6-6-3,-3-9 5,-10-7 2,-1-6-1,-7-5-2,-14 4 7,-7 11 3,-15 12 6,-12 17 15,-9 9 10,-6 13-8,1 15-8,6 9-6,11 3-15,11-1-44,12 1-52,11-1-38</inkml:trace>
  <inkml:trace contextRef="#ctx0" brushRef="#br0" timeOffset="303950.045">6278 11099 69,'-12'-3'29,"0"-4"3,3 1-3,3 3-6,6-4 8,7 1 6,7 1 6,11-1-3,5 1-7,4 5-11,7-1-11,-2 1-7,-1-3-9,-1 3-28,-3 0-28,-5 3-23,-3-6-19</inkml:trace>
  <inkml:trace contextRef="#ctx0" brushRef="#br0" timeOffset="304207.1836">6511 10810 57,'-14'8'45,"4"8"4,-2 10 2,3 7-2,0 5-12,7 6-18,-2 3-8,7 0-8,0 2-15,6-6-29,-5-2-20,3-7-20</inkml:trace>
  <inkml:trace contextRef="#ctx0" brushRef="#br0" timeOffset="304693.8861">6553 10730 52,'-20'-17'31,"-3"3"3,-6 4-3,-3 0 5,-3 6-4,-4 8 3,0 7-3,3 12 3,-4 7 5,8 9-7,1 5-7,11 7 1,2 5-3,9 3-11,3 1-5,12 6-3,9-8-2,6-5 1,11-7-2,9-7 1,9-11-4,10-15-4,0-17-8,4-11-10,-1-15-10,-3-13-9,-5-16-3,-6-9 3,-12-7 6,-8-14 12,-10 4 8,-10 8 9,-17 16 4,-1 17 0,-5 18 0,0 18-9,-3 9-20,4 16-15</inkml:trace>
  <inkml:trace contextRef="#ctx0" brushRef="#br0" timeOffset="305966.2461">6770 12368 37,'-18'7'21,"1"-7"-5,3-7-1,-2 3-5,-1-2 0,1-1 2,-2-2 0,-1 1 1,2-1 1,3 2 5,3 1 1,2-1-4,3 2-3,6 5-5,-5-7 1,10 4 6,7-3-2,6-2 1,2 1-1,11 2-1,7-1-5,7 0-2,7 1-1,9-3 0,8 4-2,11-1 4,6-3 0,1 2 5,0 5 1,0 1-1,-5 1 1,-4-2 2,-5-3 0,-1 2-1,-3-1-4,-1 1-5,-1-4 0,1-1 1,1 5-1,0-8-1,3 3-1,-3 1-3,-2 0 2,2-6-1,-5 5 1,0-1-1,-5-2 0,-2 3 3,-3 1-3,0-3 1,-2 4 0,-1-1 2,2-4 1,1 5 1,3 3 0,-2 2 1,-5 4 2,1-4 3,-5 0 0,-3 0-3,-5 3-4,1 2 0,-4-5-2,1 0-1,-2 0-1,-1 0 1,1 0 0,-2 0 0,1 1 0,-9-2-2,-5 1 0,-2 1 2,-7-1 3,0 0 1,-2 0 2,-8 0-3,5 0-4,-5 0-1,0 0 3,0 0-1,6-1-2,-6 1-1,0 0-2,0 0-6,0 0-13,0 0-21,0 0-32,0 0-36,-6 1-30</inkml:trace>
  <inkml:trace contextRef="#ctx0" brushRef="#br0" timeOffset="311222.6075">7852 12685 42,'0'6'28,"0"-1"0,2 1 2,0 1 0,1-1-1,-2-2 1,-1-4 2,0 0 4,0 0 3,4-5-7,1-2-8,-1-4-8,2-2-6,-3 2-4,3 1 0,-1 3-1,-4 2 0,-1 5 4,7 9 14,-6 14 6,-1 9-4,0 13-1,-2 2-3,-1 6-6,0 1-3,-1-1-6,4-2-2,-2-10-2,-4-2 121,3-6-183,-1-4 29,2-7 16,2-7 6,-2-2 3,2 0 0,0-3 5,0-1-4,0 0-2,0 0-2,2 0-9,0-4-5,-2 0-4,0-5-12,0-5-27,2-9-26,1-9-14</inkml:trace>
  <inkml:trace contextRef="#ctx0" brushRef="#br0" timeOffset="312846.3951">8494 12659 17,'3'-5'26,"1"-1"-7,-1 0-4,-2 3 1,0-2-1,4 0 2,-5 5 4,0-4 1,0-1-1,0 1-1,0 4 1,-5-6-2,5 6 1,0 0-2,0 0-2,-5 0-3,1 8-1,0-4 0,-2 1 3,1 2 1,-3-1-1,1 0-2,3 2-3,-3-3-3,3 2 0,-2-1-2,2-2 0,-2 2-3,3 1 2,-3 1 0,-2 4 1,6 0 3,-7 1 2,5 1 0,-4 2 0,1 2 1,2-1-5,-3 2 2,5 1-4,-1 0 0,1 0-1,3 1 1,-4-2 1,8 2-1,-4-2 0,2 3-2,0-4 1,7-1-3,-3-3 0,0 0 0,3-2 0,-1-2 2,6 0-2,-2-1-2,0-3 3,1-1-1,-1 1 2,-3-1-1,0-3-1,-4-2 0,5 0 0,-3-2 0,0-3 0,0 8 1,0-1 0,1-7-2,-2-2 2,0 3-1,0 0 0,-1-1 1,1 1 0,0-1-2,-1 0 0,2-4 1,-2 5 1,4-3-1,-5 0 1,1 1-1,3 1 1,-1 0-1,0-4 0,-1-2 0,0 0 0,1 1 0,0-1 0,1-1 0,-5 1 0,4-1 0,-2 0 2,1-4-3,-3 0 3,2-1-1,1-1-1,0 2 0,-4-1 0,-4-4 0,-1 4 1,-3-3 1,1-1-3,-6 1 2,-2-1 0,-5 3 0,-5 3 1,-2 2-2,-3 5 1,3 3-1,0 5-3,5 5-1,4 1-12,4 1-11,2 1-11,7 5-16,3-1-16,3 0-11,10 1-6</inkml:trace>
  <inkml:trace contextRef="#ctx0" brushRef="#br0" timeOffset="314486.585">9291 12675 25,'9'-3'21,"-2"-1"-5,0 4-1,-2-6-2,1 1-2,-4 3 0,-2 2 0,6-4 1,-6 4 5,0 0 1,0 0 3,0 0 5,0 0-1,-6 4-2,1 3-1,-3 2-4,-2 2-1,-1-1 6,-2 5-6,-1-1 0,1 4 0,-2 3-2,1-1-6,2 1-2,1 1 0,0 2 1,4 1 0,0 1-1,3-2 0,0 1-1,8-1-2,2-2 1,-1 0 0,8-1-1,4-2-1,3-1 0,2-4-3,-1 0 2,3-6-1,1-1 1,-2-1 0,-4-1-1,4-10 0,-2-1-1,-2-2-1,-1-6 2,-1-3 0,-2-2-2,2-3 1,-5 0-3,0-2 0,-1 0 0,-2 0 2,-2 0 0,1-3 1,-3 0 0,-2-1 0,-6 0 0,0-2 1,-7 0 0,-6-3-1,-4 5 0,-6 3 4,-6 7 2,-4 8 2,-2 5-2,0 10-1,0 7-4,10 4-2,2 4-18,4 0-25,10-1-27,2 1-18,7-2-16</inkml:trace>
  <inkml:trace contextRef="#ctx0" brushRef="#br0" timeOffset="316109.9844">9282 8040 45,'2'-8'24,"1"3"-3,-3 5-6,0 0-5,0 0 2,0 0-1,2 5 2,0 3 0,-2 2-7,2 6-3,-2 2 0,4 1-3,-1 5 0,1 2-2,3-1 1,1 4-5,4 1-2,-1 0-1,-1 2 0,-3-2 4,0 2 3,-2 0 1,-9-3 1,3-1 0,-2-2 0,-1 1 0,4-2 0,4-2 0,-1 2 0,2 0 0,2-2 1,-3 0-2,3 1 1,-3 0-1,3-4 1,0 4-14,0 1-7,-1-3-10</inkml:trace>
  <inkml:trace contextRef="#ctx0" brushRef="#br0" timeOffset="316238.7014">9448 8966 37,'4'22'18,"0"-4"-4,1 0-6,3-3-4,-5 2-2,5-2-1,0 4-1,3 0-10,-1 3-12</inkml:trace>
  <inkml:trace contextRef="#ctx0" brushRef="#br0" timeOffset="316334.4491">9543 9389 12,'-2'25'4,"2"0"-2,0-1-8</inkml:trace>
  <inkml:trace contextRef="#ctx0" brushRef="#br0" timeOffset="316822.4374">9531 9674 16,'0'32'20,"1"-2"-10,2-1-5,1-5-2,0 2-2,1 1-2,-2-1-7,0 4-5,-3 3 1,0 1 6,0-2 4,2 3 7,-2-3 14,2 0-4,1-5-5,-3-4-4,3-3-3,4-3-1,-2 0-1,2-2-1,0 4-3,-2 3 1,-1 0-6,1 9 4,-5-1 2,5 3 1,-5 3 0,2 0 1,1-1 0,3 1 0,-1 0 0,0-2 0,2-5 0,1 4 0,-4 1 0,3 2 0,-3-1 0,0 1 0,1-2 0,-1-3 0,2-2 0,0-1 0,-1-3 0,2 0 0,-2 2 0,4 0 0,-1-2 0,-5 1 1,3 2-1,-4 1 0,2-4 0,-3-4-2,2-1-9,0-2-5</inkml:trace>
  <inkml:trace contextRef="#ctx0" brushRef="#br0" timeOffset="317806.8448">9796 11427 8,'5'21'13,"2"3"2,1-3-6,-5 0-3,-1 1 0,-2-3-3,0-1-2,3 1 1,-2-4-1,4 1-1,-3 1 0,2-2 0,-2 2 0,3-4 0,-2 4 1,0-4 1,-1 0 0,4-4-2,-5 0 1,0 1-1,4-1 4,-1 2-1,-3 2-2,0-1 0,2 4 0,3-3-1,-5 3 1,2-2-2,-1-2 0,0 1 2,1-2-1,-3-1 2,0 2 2,2-2 0,-2 0-1,5 3 2,-4-4 0,-1 0-2,2 1-1,0-5-1,-2 2-1,1-2 1,-6-1-1,4 1 0,-4 0 2,5-2 0,0-3-1,0 6 0,0-6 1,0 6 2,0-6-1,-7 5-2,3 2 0,2-4 1,2-3 4,-5 5-2,0 3 0,-2-3-4,3 1 1,4-6 1,0 4 2,0-4 0,0 0-3,-4 0 2,4 0 2,-8-4-1,4 2-1,-2 2 0,6 0-1,-5-4 0,-1-1 0,2 3-1,-1-4 0,-6 1-1,4-5 1,-4 1-1,3-2 0,-3 1 3,1 1 3,3-1 3,3 8-5,4 2 3,0 0 1,6 0 1,2 5 0,7 4-3,3 0-3,7 8 0,-3-1-2,-1 2 0,2-3-1,-2 0-1,0-4 2,1-5-1,-4-9 0,4-2 0,-4-7 0,2-4 0,-5-5-2,-1-7 1,-7 4-5,-1-2-5,-11 4-5,0 9-8,-1 5-4,-2 16-5,-3 4-13</inkml:trace>
  <inkml:trace contextRef="#ctx0" brushRef="#br0" timeOffset="318606.5312">9985 12702 33,'0'-10'26,"-2"3"-7,-1 0-1,1 0-3,-6-2 3,4 4 3,-5-2-2,3 7 0,-5 4 5,0 1 0,1 2 0,-1-2-2,3 4-2,-2 2 0,0 3-2,3 2-5,2 4-2,-1 1 0,1 1-3,-3 4-2,5-2-2,6 6-2,1-3 1,1 2-3,1 2 1,-2-2 1,2-1-2,5-3 2,6 0 2,2-1 0,3-5-2,1-2-1,3-6 0,1-4 0,0-5 1,-1-7-2,0-1 0,-6-3 1,1-3-1,-5-4 2,1-4-2,-5-4 0,1-7-1,-4-4 0,-1-6-1,-6-5-2,-2-1 0,-5-7-1,-6-3 1,-5 2 2,-4 7 2,-4 14 3,0 16 2,-5 13-6,-5 19-1,2 17-12,1 8-40,0 11-43</inkml:trace>
  <inkml:trace contextRef="#ctx0" brushRef="#br0" timeOffset="453293.9035">7473 5528 29,'0'6'25,"0"-6"-3,3 4 2,-3-4 3,0 0 1,-3 4 5,3-4 3,0 0-2,0 0-4,-3-6-5,6 0 2,-3 1-6,0-7-7,0 1-2,3-2-3,1-1-3,-2 0-2,1-2-2,-1 2 2,2 2 2,0 0 1,-3 0 3,0 6 6,2-3 4,-3 9-2,1-5-3,-1 0-5,0 5 0,0 0-3,0 0-3,0 0 0,0 0 3,0 0 3,7 5 2,-3 0 4,-2 6-3,0-2-1,0 4 1,4 3-3,-5 3 1,1 0 0,0 0 3,2 5-2,-4-2 0,1 3-2,-1-1-2,0 0-3,0 3 1,0-4 2,0 0-4,0 1 1,-1-2 2,1-4-2,-4 3 1,4-3-1,0 0-2,-4-3 0,4-1 0,0 0 3,0-3-3,-1 0 0,1-1 0,0-3-1,1 3-1,-1-3 0,-1-2-1,1 0-1,0 2 2,0-7 0,0 5-2,0-1 2,0 1-1,0-2 0,0 2 0,1 1 0,-1-6 1,0 0 1,0 0-1,0 0-2,2 6 0,-2-6 2,0 2-2,0-2 2,2 5-1,-2-5-1,0 5 3,0-5 1,0 0 4,0 0 9,0 0 2,0 0-2,0 0-3,0 0-4,0 0 3,0 0-3,0 0 0,0 0-1,0 0-2,0 0 0,0 0-1,0 0-2,0 0-1,0 0-1,-4 6-1,4-6-1,2 4 1,-2-4-1,0 0 0,2 6 2,-4-2-1,2 2 0,0-6 2,0 0-1,-2 5 0,2-2 2,0-3-2,0 0-3,0 0 1,0 0 3,0 0-3,0 0 0,0 0 2,0 7-2,0-7 0,0 0-3,0 0-4,0 0-9,0 0-13,0 0-28,-3 2-54,-3-6-74,-2-4-32</inkml:trace>
  <inkml:trace contextRef="#ctx0" brushRef="#br0" timeOffset="462334.1389">7901 13886 55,'3'4'28,"-3"-4"2,0 0 2,7-4-2,-6-3 4,3 2 1,-3-3 3,4 1 5,-3 2 1,1-2-1,-2 4 0,-1 3-5,0 0-9,0 0-7,-8 14 1,4 11 0,-1 14-4,-4 10-4,0 13-4,-1 10-5,0-1-4,0-1-1,1 0-7,4-10-25,-1-4-22,9-12-25,0-8-26,0-15-6,1-13 2</inkml:trace>
  <inkml:trace contextRef="#ctx0" brushRef="#br0" timeOffset="463174.3091">8407 14016 48,'0'-16'21,"0"0"-1,1-3 1,2 0-1,-3-1 1,3 0 2,-6 4 4,-1 2 5,-1 1 2,0 4-1,-1 2-5,-1 11 2,-4 3-1,4 1-2,-6 9-4,4 2 2,-2 6-3,3 2 1,0 5-3,1 3-2,1 3-3,-2 1-5,10 0-5,3 0-1,-1-3-1,2 2-2,6-4 0,3-6 0,4-3-1,4-3 1,2-5-2,1-4 0,0-4-1,2-7 0,-8-7 0,5-5-4,-3-10-3,-1-3 0,-4-7-1,-3-4-2,4-5 1,-9-9-2,2-6-1,-5-4 0,-1-5 5,-9 2 4,-1 6 2,0 6 4,-4 13 1,-8 7 6,0 14 6,-6 11 1,-4 9-4,-1 9-1,2 8-5,3-1-3,6 1-7,7 3-21,6-4-33,10-2-28,4-1-22</inkml:trace>
  <inkml:trace contextRef="#ctx0" brushRef="#br0" timeOffset="463669.7445">9256 13911 69,'0'0'22,"-1"5"-2,1-5 0,0 0-5,6-7-5,0-6-4,3-3-2,2-1-1,-4-2-1,3-3 1,0 5 4,1 0 6,-5 5 8,0 5 10,-6 7 14,5 7 6,-7 10-1,-1 15-5,-5 9 0,1 7-15,-1 7-14,5 1-11,1 3-10,0-1-32,6 0-21,-1-8-27,5-11-9,-5-10-9</inkml:trace>
  <inkml:trace contextRef="#ctx0" brushRef="#br0" timeOffset="464101.7436">9851 13936 51,'6'-14'21,"-1"-8"4,7 0 8,6-5 3,4 5 1,1 1-1,-5 9 1,-6 6 10,1 13 10,-6 16 2,-5 16-4,-8 11-2,0 11-13,-5-1-16,2-1-12,9 3-7,-1-4-8,2 0-29,-1-9-21,-1-4-28,0-6-25,-7-5-10,1-8 8</inkml:trace>
  <inkml:trace contextRef="#ctx0" brushRef="#br0" timeOffset="464949.9283">7280 14998 36,'-14'-4'21,"4"1"-6,3 2 2,0-5-1,7 6 1,-4-2 3,4 2-1,0 0-2,0 0 2,3 2 1,8 2 2,9 1 6,14-2 5,12-5 5,22-4-3,20-8-7,21-6-9,28-5-4,21-4-1,19-3 8,8 0-4,12-2-3,8 3-6,-1 3-1,-4 2 1,-10 0-5,-10 9-2,-12 1-1,-20 5 0,-20 4 0,-19 0-1,-19 8-1,-17 5-1,-15-1-2,-13-3-8,-11 1-7,-4-3-4,-7-6-3,-3-2-8,-6 2 1,-3-2-3,-3 0-4,-1-5-6,-14-1-6,-1 2-5,-5-2-13</inkml:trace>
  <inkml:trace contextRef="#ctx0" brushRef="#br0" timeOffset="465733.6614">6578 13600 89,'23'-12'50,"4"2"2,8 0-6,5-2-1,3 3-10,5 3-13,-1 2-8,2 1-7,2 8-4,1-2-5,0 1-8,0 1-13,0 2-13,-7 1-20,-5-3-8,-10 0-12</inkml:trace>
  <inkml:trace contextRef="#ctx0" brushRef="#br0" timeOffset="466013.8639">7007 13290 67,'-6'1'48,"-1"17"10,0 14 1,-1 11-7,1 14-10,4 7-20,0 0-11,6 2-11,5-2-28,-4-7-28,5-8-20,-1-10-14</inkml:trace>
  <inkml:trace contextRef="#ctx0" brushRef="#br0" timeOffset="466381.7277">7064 13196 67,'-49'-54'40,"-10"13"11,-4 17-6,-4 19-2,-5 25 5,-5 21 8,4 24 9,11 21-3,13 14-11,20 7-9,22 5-16,27-3-10,18-8-7,20-12-4,20-19-4,13-19-10,8-24-12,7-22-13,3-27-12,-8-18-14,-13-20-3,-21-17 10,-16-7 9,-17-4 14,-13 7 14,-14 12 3,-15 15-1,-1 13-10,-6 15-14,0 11-17</inkml:trace>
  <inkml:trace contextRef="#ctx0" brushRef="#br0" timeOffset="472653.4748">8633 15233 13,'0'0'27,"6"-1"-10,-6 1-4,4-8 0,-4 8-1,6-6-1,-6 6 0,5-7 3,-5 7 3,0 0 5,0 0 0,0 0-1,0 0-2,0 0-2,0 0-4,0 0 1,-5-2-4,-3 5-3,0 3 2,0-4-1,-2 6 2,1-3-2,-2 3-2,1 1 3,-3 4-2,2 3 0,-2 0 1,3 2-2,-1 1-2,2 0 1,-2 3-3,5-1-1,-1 1 3,3 3-1,4-3 1,4 2 0,2 1 0,0-3-1,0 3 0,5-2 1,4 0 1,1-1-1,2-7 0,4 2 0,-1-6 1,2-3-1,0-3 0,0-9-2,0-2 0,0-4 1,-4-2-2,2-8 0,-4-3-1,1-6-1,-1-2 0,-2-1 0,-4-2-1,-7-4 1,0-3 0,-11-3 0,0 5 0,-5-2 0,-4 7 1,-1 2 0,-5 13 1,-4 11-3,-1 10 1,0 8 2,1 3-1,7 2-1,2 4-11,8-1-15,0 1-17,15-2-20,5-3-9,3-2-18</inkml:trace>
  <inkml:trace contextRef="#ctx0" brushRef="#br0" timeOffset="473509.8625">9476 15207 36,'0'-6'27,"1"0"-9,2 1 1,-3-3 0,2 1 3,3-5 0,-2 4 3,1-2 3,-1 2 3,-3 0 0,0 8 3,0 0 6,-3 12 1,1 5-2,0 12-5,0 6-5,2 8-7,2 3-3,0 1-6,3 2-7,-3-3-4,2 0 0,-2-1-1,-1-7-1,2 0 0,-6-4-1,2-2 0,1-5-3,0-7-6,0-3-6,-2-6-6,5-4-1,0 0 4,-3-7 4,0 3 2,0-3 0,3 6 1,-3-6-3,0 0-8,0 0-9,6-6-11,-3 0-8,0-1-11,-6-6-16</inkml:trace>
  <inkml:trace contextRef="#ctx0" brushRef="#br0" timeOffset="475149.5741">10078 15152 13,'7'-8'29,"-5"1"-7,-2-1-9,1 3-2,1-6-4,1 3-1,4-4 2,-1 2 2,1 0 3,-3 3 2,0-2 4,-4 9 3,7-6-3,-7 6 6,0 0 7,7 17 4,-2 10 0,-3 7-5,0 12-3,3 3-5,-4 9-9,2-3 0,1 0-6,0-3-2,-1-3-2,0-6-2,-1-7 1,-2-5-2,5-9-2,-5-5 2,2-4-3,-2-2-2,3-6 2,-3 2-2,0-7 2,0 0-2,0 0 0,0 0 1,0 0-1,0 0-3,0 0 2,0 0 2,0 0 0,3 2 0,-3-2 0,0 0 2,0 0 0,0 0-1,0 0 0,0 0-2,0 0 1,0 0 2,0 0 0,-2 6 1,2-6 2,0 0-1,0 0-2,0 0 0,0 0 2,0 0-2,0 0 0,0 0 2,0 0-2,0 0 0,0 0-1,0 0 1,-4 0 1,4 0-1,0 0 0,0 0 2,0 0-2,0 0 2,0 0 0,0 0 0,0 0 0,0 0-2,0 0 0,0 0-1,0 0-15,0 0-28,-4 4-28,-4-4-25</inkml:trace>
  <inkml:trace contextRef="#ctx0" brushRef="#br0" timeOffset="476949.6591">9959 7881 39,'-2'6'26,"2"-6"-4,0 0-5,-5 5-6,8-2-3,-3-3 0,0 7-2,1-2-1,0 1-1,-1 5-2,2-2-1,5 3-1,-3 3-1,4 4-14,-1 5-11,-2 0-19</inkml:trace>
  <inkml:trace contextRef="#ctx0" brushRef="#br0" timeOffset="477086.2562">10046 8289 58,'7'26'16,"-4"-4"-1,0-2-7,5-4-4,-1 1-2,-2 1-2,3 4-8,3 1-8,-1 2-21</inkml:trace>
  <inkml:trace contextRef="#ctx0" brushRef="#br0" timeOffset="477742.6156">10532 11008 29,'1'16'24,"3"-1"-12,1-4-6,-2-2-3,4-3-3,-4 0-4,2 1-6,0 3-11</inkml:trace>
  <inkml:trace contextRef="#ctx0" brushRef="#br0" timeOffset="478286.2846">10359 9103 59,'0'0'30,"4"8"2,-6 1 5,1 2-1,0 6-5,-2 3-9,2-2-10,1 7-6,0 1-6,4 4-21,-2 8-24,2 7-14</inkml:trace>
  <inkml:trace contextRef="#ctx0" brushRef="#br0" timeOffset="478454.3762">10435 9997 42,'8'56'22,"-6"-8"-4,-2-5-6,1-4-6,3-3-3,4-4-3,-5-1 1,5 6-9,-3 4-6,1 0-10,0 0-4</inkml:trace>
  <inkml:trace contextRef="#ctx0" brushRef="#br0" timeOffset="478598.281">10507 10905 28,'0'49'19,"3"-7"-9,3-3-5,-4-2-1,2-4-2,2 1-1,-2 3-1,1 2-5,-5 1-16</inkml:trace>
  <inkml:trace contextRef="#ctx0" brushRef="#br0" timeOffset="478750.1136">10537 11704 42,'-4'40'21,"4"-4"-8,4-4 1,4-4-8,-3 0-3,0-7-5,0 1-8,4 2-5,-3 0-10</inkml:trace>
  <inkml:trace contextRef="#ctx0" brushRef="#br0" timeOffset="478894.2764">10580 12271 37,'2'34'18,"1"-5"-8,0-4-6,2 1-2,-1 1-1,2 4-4,-2 1 0,3-1-8,-1 6-10</inkml:trace>
  <inkml:trace contextRef="#ctx0" brushRef="#br0" timeOffset="479325.7073">10694 12899 75,'0'32'17,"3"-3"-6,0-6-5,2-4-3,1 1-2,1-4-3,3 1-8,0 1-2,-2 4-2,2 5 4,-2 1 4,-3 3 2,2-1 2,0 2 0,-4 0 1,-3-2 1,6 3 0,-6 1 0,-2-2 0,4-3 1,-2 2-1,0-1 1,0-3 1,6-1 1,0 2-1,2-3-1,-3-3 3,2 4-1,-1-4-2,4 0 0,-3 2-1,-2 0 0,1 0 0,-2-2 0,3 3-1,-2-3 1,-1-4-2,1 2-2,-1-5-3,-4-1-4,-2 2-1,2 1-1</inkml:trace>
  <inkml:trace contextRef="#ctx0" brushRef="#br0" timeOffset="480045.5189">10880 14374 23,'0'11'23,"-2"-3"-10,1 3-7,-2-2-2,2 0-2,-2 3 2,3 1 2,0 0-1,4-3-1,-1 0 0,-1-3-1,-1 1-1,2-3-1,1 1-1,-1 5 0,-3-2 0,0 3 0,0-3 0,0 3 0,-1-1 0,2-4 0,-1-1 0,3-2-1,-3-4 0,0 0 0,7 7 0,-9 0 2,0 0-1,-1 3 1,0 2-1,0 0 0,1-2 0,4-1 0,-2-4 0,0 1 0,-7-1 0,4 1 0,-5 0 0,1-2 0,-3 1 1,3 0 0,2 1 0,5-6 1,0 0 3,0-9 0,5 0 2,1-3-1,1-1-1,-4 4 3,-2 2-2,3 1 2,-4 6 1,0 0-3,7 6-2,-1-2-3,0 1 0,-1 0 0,3-5-1,-2-5 0,4-4 0,1-8-2,-2 0-6,-1-3-4,0 1-2,-3 3-1,4 8 1,-9 8 1,0 0-1,-5 13-11</inkml:trace>
  <inkml:trace contextRef="#ctx0" brushRef="#br0" timeOffset="480917.7112">10949 14990 9,'0'-10'16,"-2"2"5,0 1-6,2 0-3,-7-1 1,7 3 2,0 5 1,-6-6-1,1 0-2,-3 6-1,3 0 0,-5 0 2,4 4 1,-3 4-3,0 1 1,-1-2-3,2 1 0,-2 3 0,1 3-3,3 3-4,-2-2 0,0 6-2,0 0 0,1 4 0,-1-1-1,0 4 2,-1-1-1,3 5 0,0-3-2,1 1 2,5-2-1,2 1 0,5-3 0,-4-3 1,7-2 0,2-2-1,4-1 2,2-1-1,5-6-1,0-1 2,3-5-2,4 4 0,3-15-1,-3 0 2,1-3-2,0-3 2,-2-1-2,-3-5 0,-2-7 0,0-2 1,-6-4 0,-3-6-1,-4-6-2,-4 0 1,-2-8 1,-9-2 0,-2-1 1,1 3 0,-9 2 1,-4 7 0,-5 10 5,-8 13 4,-4 14-1,2 14-4,-4 12-3,4 7-3,7 4-20,7 4-30,4-4-26</inkml:trace>
  <inkml:trace contextRef="#ctx0" brushRef="#br0" timeOffset="486757.3299">8690 15925 21,'0'0'27,"0"0"-7,-2-5-3,4-3 5,-2 8 5,3-4 1,-3 4-1,5-4-2,-5 4-8,1-4-4,-1 4-4,0 0-3,0 0-5,-6 8-1,1 4 0,-1 8-3,0-6-4,3 4-4,-4-1 1,8-6 3,5-6 3,2-3 2,2-9 1,2 2 2,0-3-1,-1 1 2,-2 1 3,-2 2 5,-7 4 0,2 2-3,-4 6 0,-7 1-4,3 2-3,1 4 1,4 0-1,-1-4-4,8-3-1,1-2-1,-2 0 1,5-6 3,-4-3 1,1-2 2,-2 0 3,-5 5 10,0 0 6,-5-7 1,-2 10-8,1-2-7,1 3-3,0 2-4,5-6-7,5 6-8,1-4-8,6 1-3,3-8-2,0-3-3,4 3 0,-3-2-2,-3-2-20</inkml:trace>
  <inkml:trace contextRef="#ctx0" brushRef="#br0" timeOffset="488837.5777">8153 5486 9,'-4'-4'20,"-2"0"-4,6 4-6,0 0-3,-4-10-1,-1 1 2,5 0 0,-4 0 1,4-1-1,-4 0 0,6-2 3,-5 0-1,-1 2 2,3 2 4,-1 4 4,2 4 0,-7-7 4,7 7 0,-4-5-1,-6 5-1,-1 5 0,-2 2-2,2-3-2,-3 4-1,-2-2-5,-1 5-1,5 4-2,-4 1 2,4 2-3,0 3 4,0 4 3,3 1-1,-3 0-3,4-1-3,1 2-2,0-1-2,3-4-1,0 2-2,5-3 2,3-1-3,2 0 1,0-1 1,5 1 1,3-4 0,4 2-1,-1-4-1,6 3 0,-2-8 1,3 1-1,0-1 1,-2-3 0,2-1 2,0 2-2,1-15 1,-2 4-3,-2-6 2,-1-3-1,-1 0 2,-2-6-3,-1 1 2,-1-1-1,0-3-1,-4 0 2,1-2-3,-1 2 1,-2 0 0,-3 1 1,3-3 1,-7 2 1,7 0 0,-9 0 7,-3 1 0,-3-1 3,4 2-1,-7 2 0,1-1 0,-4 1-4,1 1-2,-2 2-2,1-1-3,-4 6 2,5-1 2,3 2 1,-1 3 1,-1 1-1,2-3-2,1 6 1,-3 2 0,4-4 1,-4 2-2,-1 4-1,-1-2 0,-3 2-1,1-2 3,1 0 1,0 0-3,4-2-3,-1 0 1,3 4-2,4-6 1,3 4-11,0 0-24,0 0-23,0 0-22,0 0-19,0 0-8,-5 4 2</inkml:trace>
  <inkml:trace contextRef="#ctx0" brushRef="#br0" timeOffset="490917.7723">8891 16198 49,'0'-7'24,"-4"1"-3,3-3-1,-5-1 1,-1-3-1,-1 4-1,6-2 1,-7 2 2,0 1-1,-3 11 0,-5 4-1,2 0 0,-7 8-2,-1 3-2,-3 10 1,-1 5-2,-3 8 2,6 3 1,2 5 1,4 3-7,10 0-1,8-1-5,8-6-3,8-3-1,9-1-2,4-10 3,6-7-3,3-4-1,0-13 1,2-12-4,-5-7 0,0-10-6,-3-6-6,-10-13-3,-3-8 1,-12-7 1,-10-8 0,-4-4 9,-9 2 3,-6 8 3,-1 14 3,-4 16 0,-1 13 0,4 19-2,-1 10 1,5 9 0,10 8-5,5 3-23,8-2-22,14 1-13,7-1-17</inkml:trace>
  <inkml:trace contextRef="#ctx0" brushRef="#br0" timeOffset="491485.679">9682 16356 50,'0'-18'24,"0"0"1,0 0 5,-9 2 3,5 6 6,-1 4 1,-1 5-4,-5 8-3,-1 7 0,-1 8-4,0 7-1,2 7 2,1 7-4,2 5-5,4 4-7,4-1-8,4 4 0,4-11-3,5 0-1,6-6-2,-1-10-2,4-7 0,5-10-6,4-12-8,-2-14-7,4-12-10,-2-11-2,-1-6 2,-5-9-1,-10-8 7,-4-3 10,-16 0 8,-3 6 6,-9 11 11,-9 13 16,-6 20 9,-8 20 5,-4 11 0,-1 13-9,5 10-14,8 4-7,12-1-7,11 1-14,12-1-23,11-4-26,15-3-17,4-2-12</inkml:trace>
  <inkml:trace contextRef="#ctx0" brushRef="#br0" timeOffset="492077.9413">10331 16404 22,'-2'-7'27,"2"-3"-11,-2 0-3,2 1-1,-2-1 2,0-1 2,0 2 5,-5 1 7,4 2 1,-2 1 2,0-2-1,-1 7-3,-4 3-2,-1 2-2,-1 4 4,1 0-1,-2 6-3,0 5 5,2 4-3,-1 7-1,7 3-2,-3 0-7,12 2-2,3 5-5,1-2-4,6 1-2,6-8-1,7-5 0,4-8-2,4-6-6,-3-8-3,-1-14 1,-5-6-3,-2-10-6,-3-6-6,-6-11 1,-5-9-1,-5-4 3,-7 0 9,-9 3 6,-6 9 3,-4 11 7,-6 16 11,-1 11 2,-4 12-3,6 5-7,5 6-3,8 1-7,7-4-12,14 1-24,10-9-31,4-2-20,7 1-12</inkml:trace>
  <inkml:trace contextRef="#ctx0" brushRef="#br0" timeOffset="492525.6624">11062 16208 80,'0'-36'37,"-6"8"8,-10 5 2,-5 6 5,-8 9 1,-2 8 0,-5 8 4,3 4-1,1 6-3,4 13 5,5 7-9,8 6-12,6 3-14,18-1-10,12 1-6,4-5-6,7-6-12,5-10-5,-2-9-12,-1-14-11,1-19-12,-4-14-1,-2-13 8,-8-11 5,-7-10 9,-9 0 13,-10 1 10,-6 16 8,-10 13 13,-7 11 3,-6 16-8,-2 14-4,5 11-4,7 4-13,7 7-36,11-1-39,6-2-17</inkml:trace>
  <inkml:trace contextRef="#ctx0" brushRef="#br0" timeOffset="493389.6191">7735 16021 66,'2'-14'27,"4"0"3,-1 1 5,1 3 4,3 2 10,6 0 9,10-4-4,7 6-10,8 0-12,9 1-15,8-2-9,7 1-5,5 2-7,-4-4-24,-5 12-28,-12-4-27,-10 4-8,-14 2-9</inkml:trace>
  <inkml:trace contextRef="#ctx0" brushRef="#br0" timeOffset="493621.7426">8070 15596 123,'-7'-6'56,"-2"10"5,0 13 5,0 13-7,-2 19-7,-1 9-12,2 12-17,-5 5-12,4 2-8,3-2-19,3-4-32,1-4-39,9-10-27</inkml:trace>
  <inkml:trace contextRef="#ctx0" brushRef="#br0" timeOffset="494445.1454">8051 15407 48,'-30'-7'22,"-3"14"-2,-1-2-2,-3 9-3,2 5 3,-1 9 1,-1 11 1,4 7 0,1 12 0,6 12 0,3 10 1,6 5-2,6 1-2,5-4-3,12-3-4,7-7-1,8-7-3,10-6-2,8-9-1,8-9-1,8-10-1,7-11-1,0-15 0,0-10 0,-1-15-1,-6-9-3,-6-14-4,-6-13-2,-12-12-2,-8-14-7,-11-12-2,-12-8 3,-5-2 6,-12 12 7,-3 15 4,-3 13-1,-3 21 1,-1 15 0,-1 15-1,0 20-6,3 5-17,2 7-17,2 10-28</inkml:trace>
  <inkml:trace contextRef="#ctx0" brushRef="#br0" timeOffset="495877.904">9587 17320 3,'0'0'2,"0"0"0,0 0-3,0 0 0,3-8 1,1 5 0,0 5 0,-1-2 0,0-2 0,2 0 0,0-1-1,-5 3 0,4 0 0</inkml:trace>
  <inkml:trace contextRef="#ctx0" brushRef="#br0" timeOffset="497517.6045">9690 17218 21,'0'0'24,"0"-3"-7,0 3-4,-5-5 0,5 5-1,-1-4-2,1 4 2,0 0 0,0 0 1,0 0 3,0 0 1,-2-6-1,2 6 1,0 0 0,0 0-1,0 0 0,0 0 0,0 0 0,0 0-1,-5-2-2,5 2 0,0 0 1,0 0-1,0-5-2,0 5-2,0 0 0,0 0-1,0 0 0,0 0-2,0 0 1,0 0 0,0 0-2,0 0-2,0 0-2,0 0 2,0 0 0,0 0 0,-2 5-1,0 7 4,2 2 0,-2 7-4,2 4 1,2 4 1,-2 3-1,-2 2 4,4 1 1,-4 6 0,1-2 0,1 0-1,-1 0-1,2-3-1,0-1-1,1-7-2,0-2-1,-4-5-1,4-5 2,-2-3-2,0-4 1,0-2 0,0 0 1,0-1 1,0-6-2,0 4 0,0-4-2,0 3 3,0-3 1,0 0-4,0 0 0,0 0 0,0 0 2,0 0 0,0 0-2,-2 6 0,2-6 2,-2 5-1,1 1 0,1-4 0,-1 3 0,1-5 1,0 0 1,0 0-1,0 0 1,0 0-3,0 2 1,0-2-1,0 0 4,0 0-2,0 0 0,0 0 1,0 0-1,0 0 0,0 0 1,0 0 0,0 0-1,0 0 0,0 0-2,0 0 3,0 0-1,0 0-3,0 0 1,0 0 0,0 0 2,0 0-2,0 0 0,0 0 2,0 0 0,0 0-3,0 0 3,0 0 0,0 0 1,0 0-1,0 0-2,0 0 0,0 0 3,0 0 0,0 0-4,0 0 0,0 0-4,0 0-14,-9-2-19,9 2-23,-4-7-24,1 2-19,3-1-15</inkml:trace>
  <inkml:trace contextRef="#ctx0" brushRef="#br0" timeOffset="498813.0793">10224 17135 21,'3'-6'25,"2"-3"-9,-4 2-1,3 0 1,-3 0-2,-1 2 2,2-3 2,2 3 3,-4-2 2,0 3 2,0-1-2,0 2-5,0 3-2,0 0-2,0 0-4,0 0 0,5-4 3,-2 8 6,4 1 2,-4 9 1,4 4 3,-2 9 5,-1 3-3,0 5-2,2 6-7,-5 2-1,0 1-3,2-1-6,-1-3-1,0-1-2,1-6-3,-3-2-1,3-6 0,-3-4-1,3 0 1,-2-7-1,2 2 0,0-4 0,-2 3 0,1-4 0,0-2 1,1 1 1,-3-4-3,0 1 0,1-3-1,0 2-2,3-1-1,-4-1 1,2-1-1,-2-3-2,2 4-1,-2-4-1,0 0 3,0 0-5,0 0-1,0 0 0,0 0 2,0 0 0,0 0-1,0 0-7,0 0-5,0 0-10,0 0-12,0 0-16,0-4-11,-2-3-20</inkml:trace>
  <inkml:trace contextRef="#ctx0" brushRef="#br0" timeOffset="499677.6526">10847 17106 29,'0'-11'25,"-2"-1"-8,2 1-2,-2 1 0,-1 0 1,-2 3 6,-1 2 0,1 3 1,-5 9 6,0 6 0,-4 6 2,-1 8-3,-1 7-2,2 3 0,4 5-1,3 2-2,3 1 2,-1 1-2,14-4-7,-2-1-5,1-5-5,8-2-1,5-5-1,3-7-4,2-12 1,5-4-1,1-16-6,0-6-3,-2-7-4,0-11-2,-4-9-3,-6-7-5,-6-10-2,-9-3 0,-5-6 5,-4 7 10,-5 11 5,-5 14 4,-8 19-1,-3 13 2,-1 19-4,-1 8-18,0 10-17,1 6-9,3 2-6,0 3-18</inkml:trace>
  <inkml:trace contextRef="#ctx0" brushRef="#br0" timeOffset="500581.5699">9490 18034 50,'-32'0'27,"2"-2"0,7 0 3,7 4-8,12-4 14,16 2 7,16 2 3,17-2-1,20-2-9,18-1-9,21 3-12,15-4-5,6 4-5,4-3-4,-3 6 1,-10-3-1,-10 4-4,-12 1-2,-20 0-2,-16 3 1,-18-1 2,-20 3 1,-17-2-1,-16 3 0,-12-2-6,-13-1-3,-14-1-1,-10 0-1,-18 4 4,-6 6 4,-14 2 3,-2 3 4,0 2 1,9-1 4,17-1 11,19-7-5,28-7 6,29-8 3,36-13-5,32-8-4,26-7-4,15-5-2,4 3-3,-7 9 0,-18 9-2,-27 17 14,-32 19 3,-36 22 7,-33 14 3,-24 8-4,-9-1 4,1-5-10,16-16-12,26-22 0,30-24-3,35-18-11,31-18-15,25-20-30,26-9-48,20-4-44</inkml:trace>
  <inkml:trace contextRef="#ctx0" brushRef="#br0" timeOffset="502981.574">11714 17402 46,'-4'-4'30,"-2"0"-5,2 4-2,4 0-5,4-7 10,2 2 2,10 0 3,8 2 1,2-5-1,8 10-4,1-5-8,6 0-4,4-2-3,3 0-6,1 1-4,-1-1-1,-6 2-2,-4-3-1,-4 5 1,-5-3-1,-6 4 1,-6-2-2,-5 2 1,-4 0 0,-1 2-1,-7-2-1,0 0-5,-10-6-4,-1 2-8,-9-6 7,1 3 5,-6-2 3,3 0 3,6 0 1,5 4-1,3-2 1,8 0 1,8 1 1,2 4-1,5 6 1,-2 2-2,4 2 1,0 5-2,-3 5 3,-3 5-3,-2 5-1,-2 1-17,-1 5-19,-10 1-17,2 3-19</inkml:trace>
  <inkml:trace contextRef="#ctx0" brushRef="#br0" timeOffset="503461.7758">12644 17256 77,'3'-11'39,"-3"2"7,0 9 7,0 0 7,4 14-1,0 9-13,-6 6-16,2 5-14,0 6-8,0 0-8,-5 1-23,4 0-24,1-3-19,1 1-10,-3-4-13</inkml:trace>
  <inkml:trace contextRef="#ctx0" brushRef="#br0" timeOffset="504092.9127">12961 17200 73,'10'-14'30,"-2"3"0,-3 5-8,1-2-6,-6 8 1,5-4 1,-2 8 0,2 4 1,-5 6-4,-5 1-7,2 7-3,-6 3-1,-1 3-3,-8 1-1,-1 0 0,-3-1 0,-2-3-1,-1-5-1,4-8 0,-1-5 0,1-5-2,6-7-1,4-6 1,5-4 2,3 0 1,10-2-1,0 3-4,3 0 0,4 1 0,4 4 1,-1 4 0,2 2-1,0 8-4,2 5-5,-5 4-7,5 1 3,-6-1 4,1-2 5,-4-2 1,-1-3 1,-5-4 4,4-13 2,-1-6 1,0-11 0,0-10 1,-3-9 0,5-12 1,0-9 4,3-3 0,-1 6-1,0 9-1,0 12 0,-3 11-1,-2 15-1,-3 9-2,1 13-4,-1 10-15,1 4-28</inkml:trace>
  <inkml:trace contextRef="#ctx0" brushRef="#br0" timeOffset="504773.2712">13427 17210 100,'20'-35'49,"-2"5"-4,-5 8 1,-4 3 6,-3 9-6,-6 10-17,-3 7-5,-4 8-5,-6 11-6,-2 2-8,-6 6-1,1 3-2,2-5-2,-1-1 0,2-2-3,4-7 0,2-3-6,1-7-5,5-4-1,-2 0 0,7-2 8,3-1 2,6 0 2,-3 0 2,6 2-1,3 3 1,5 5-1,5-1 2,5 4-1,1 0 2,-1 0-1,-4 3-1,0-4 2,-5-1-1,-5-6 1,-1-7-1,-1-13-3,-1-9-3,0-12-7,-2-13-9,-9-10-1,-9-2 10,-4 1 7,-7 13 14,-5 11 22,-5 15 17,1 8 13,8 18 3,8 6-2,15 4-4,11-3-14,13-2-18,10-5-13,5-6-23,4-8-51,1-2-59,-3-10-36</inkml:trace>
  <inkml:trace contextRef="#ctx0" brushRef="#br0" timeOffset="516205.3496">13569 7038 78,'20'-34'25,"-2"-7"19,-1 0 10,-1 1 6,-4 5 4,-5 9 3,0 8-6,-5 8-22,-3 17-9,-4 18-5,5 16-6,1 12-6,3 10-4,5 2-4,4 0-1,5-7-7,2-4-7,1-13-6,-6-7-1,1-17 7,-5-20-1,0-21-7,-6-25-5,-8-30-3,-10-25-4,-10-20 8,-13 1 11,-8 9 6,-10 22 7,-3 33 9,-4 29 7,1 36-1,3 27-3,8 22-2,11 23-6,14 17-5,13 5-32,17 0-43,17-3-41</inkml:trace>
  <inkml:trace contextRef="#ctx0" brushRef="#br0" timeOffset="516453.8364">13897 6718 105,'-5'14'61,"-1"2"23,-2-1 0,13 0-8,1-2-11,5-5-19,9-4-19,-1-1-13,4-10-32,-1 1-59,-4-1-49,-6 1-33</inkml:trace>
  <inkml:trace contextRef="#ctx0" brushRef="#br0" timeOffset="516596.6235">13906 6995 146,'0'20'39,"4"-7"-15,0-1-12,10-5-11,4 3-37,-1-5-25</inkml:trace>
  <inkml:trace contextRef="#ctx0" brushRef="#br0" timeOffset="517157.4011">14038 7455 124,'0'9'59,"7"-15"1,3-17-14,5-19-19,5-23-13,9-20-7,-3-29-11,2-23-25,1-19-4,-7-15 16,2 3 10,-3 14 5,6 20 3,0 22 18,2 26 4,2 24-1,1 16 3,-1 24 4,-1 20 5,0 28-3,-7 23-10,-5 27-7,-8 19-8,-16 17-3,-6 14-5,-14 5-7,-8-1-3,-7-4-1,0-10-2,1-17 0,3-17-7,2-17-1,5-21-5,7-21 0,5-19 10,6-19 9,3-13 4,4-9 3,10-12 3,6-1 5,5 3 12,3 2 11,7 6 6,6 5 4,5 9 1,3 4-4,1 14 3,1 12 1,0 10 0,-2 15-1,-6 9-6,-4 17-8,-6 8-10,-6 8-8,-5-1-15,-8-2-43,-3-4-44,-7-12-46,-3-16-29</inkml:trace>
  <inkml:trace contextRef="#ctx0" brushRef="#br0" timeOffset="517277.9347">14824 6841 238,'41'-61'106,"-6"9"-47,-1 9-36,2 11-71,-1 8-65</inkml:trace>
  <inkml:trace contextRef="#ctx0" brushRef="#br0" timeOffset="517701.3486">16034 6841 33,'11'-17'20,"6"-7"-2,-2-5-1,1-5 3,-7-1 5,-5 1 11,-10 6 11,-14 12 6,-11 10 18,-9 20 2,-5 17-10,0 11-18,7 12-20,8 10-14,14 0-13,19-1-24,13-5-26,14-7-30,16-17-6,7-14 1,9-18-2</inkml:trace>
  <inkml:trace contextRef="#ctx0" brushRef="#br0" timeOffset="518020.6673">16444 6752 105,'-5'-27'66,"-18"13"17,-17 24 17,-6 8 4,-5 15-9,2 16-19,8 5-28,14 6-20,13-3-15,17-6-6,15-8-9,13-9-10,15-14-18,9-14-10,4-23-14,1-19-17,-8-14 11,-4-11 20,-14-14 17,-10 2 9,-12 0 11,-8 12 18,-16 16 22,-13 24 14,-12 19-1,-7 18-17,2 15-16,13 5-10,12 6-28,11 1-35,20-2-42,10-4-29</inkml:trace>
  <inkml:trace contextRef="#ctx0" brushRef="#br0" timeOffset="518765.8445">17044 6636 65,'7'-8'50,"-11"1"15,-9 10-7,-4 0-4,-4 6-4,-3 7 2,0 7 11,-4 7 2,-5 13 0,0 8-9,-6 5-3,3 5-13,1-1-14,6-1-10,7-9-8,4-6-6,8-12 1,5-12-6,20-15-7,8-28-21,14-23-23,16-26-11,13-17 12,11-23 16,13-14 9,3-10 2,-6-1 10,-8 4 8,-15 19 7,-17 17 11,-18 20 13,-16 23 5,-22 22 3,-19 26 4,-17 23-3,-10 19-2,-6 26 7,-6 19 7,3 13 3,3 12-9,11 11-5,11 1-11,15 4-8,13-2-5,15-11-7,7-15-2,15-14-3,8-15-9,6-21-11,9-17-13,5-22-15,4-19-16,-1-20-5,-3-20 5,-6-13-2,-6-14 0,-5-8 10,-8-3 19,-5 3 17,-10 7 14,-9 14 12,-13 16 23,-3 19 16,-13 25 30,-7 23 23,-6 21 18,-1 24 19,2 16-19,11 16-47,18 7-33,29 3-16,22-5-48,29-8-59,20-11-61,28-18-14,30-24-16,21-24-1</inkml:trace>
  <inkml:trace contextRef="#ctx0" brushRef="#br0" timeOffset="519812.6727">18004 6777 43,'0'-25'29,"2"1"0,1 1 6,-6 3 2,3 5 4,-2 2 2,2 6 0,0 7 11,0 15 1,-8 15-3,3 12-10,-4 14-17,-1 7-13,2 0-5,2-6-13,2-9-14,3-12-10,3-13 8,7-20-4,3-18 0,11-13 5,10-11 7,5 0 5,0 5 7,2 10 8,-5 20 12,-5 17 5,-1 15-5,-4 10-5,-1 4-6,-2 1-5,-4-7-1,-3-7 0,-3-12 2,0-24-2,3-15 0,1-21-1,6-23-11,4-10-11,4-3-14,0 7-11,7 9 1,-4 19 7,1 12 7,-2 16 7,-3 11 2,-7 15 3,-2 4 6,-5 3 5,-8 3 4,-2 0 4,-10-7 13,-2-4 14,-1-4 12,-1 2 16,-2-4 3,0 3-5,-6 9 10,-2 10 12,0 16 3,-5 13 9,0 11-6,7 4-34,4 2-20,10-3-15,6-6-3,0-10-7,5-7-1,1-11-9,1-13-8,7-14-15,5-24-26,5-18-16,3-18-13,1-17 6,1-15 10,-5-4 25,-7-1 22,-9 11 13,-13 13 25,-9 21 23,-14 18 16,-11 17 9,-4 22-14,-1 10-20,7 13-14,5 8-8,14 5-20,12 2-25,15-1-31,8 0-34,8-6-14,2-8 4</inkml:trace>
  <inkml:trace contextRef="#ctx0" brushRef="#br0" timeOffset="520460.6457">18864 7138 48,'50'-7'50,"6"-2"8,7 0 4,-5 6-14,0 3-20,-4 5-13,-14 5-2,-14 3-6,-13 2-2,-20 2 0,-8-2 2,-12-8 5,-7-13-1,-3-14 2,9-15-6,10-18-3,22-14-2,15-2 0,19 2-2,14 9 6,14 4 4,6 11-6,5 8-4,1 13-20,-8 9-22,-9 8-12,-12 12 2,-9 6 4,-13 1 9,-12 7 16,-10 0 11,-8 3 10,-8 0 14,-7 0 19,-5 4 18,-5 3 16,-7 6 12,-2 9 8,-8 8 1,-1 7-2,1 9-7,5-4-29,9-2-22,10-3-7,13-11-9,4-9-7,14-15 2,7-19-3,15-24-7,10-27-28,10-30-21,24-29-2,20-27-2,20-30 7,12-29 1,8-14 14,-5 8 18,-17 20 10,-21 27 10,-30 37 31,-38 38 11,-41 42 15,-38 44 32,-35 49 18,-26 42 15,-8 29-61,9 22-32,18 21-15,25 11-8,23 6-4,27-6-62,27-13-45,24-15-26,19-20-22,16-25-19,8-27 9</inkml:trace>
  <inkml:trace contextRef="#ctx0" brushRef="#br0" timeOffset="521110.799">19459 7100 46,'7'-17'14,"2"1"-7,-13 6-13,1 2-21</inkml:trace>
  <inkml:trace contextRef="#ctx0" brushRef="#br0" timeOffset="521557.121">19003 6849 71,'-7'-24'31,"12"4"9,8-1 5,9 0 4,9 8 1,1 3-9,4 18-1,-6 6-2,-4 17-11,-11 23-13,-18 18-7,-12 11-5,-12 5-4,-11-3-4,-6-4 0,-2-12-1,5-19 2,8-19-3,11-28-1,18-26-4,23-32-9,19-26-9,16-20-8,10-5-20,0 5-14</inkml:trace>
  <inkml:trace contextRef="#ctx0" brushRef="#br0" timeOffset="522909.7246">14317 9554 34,'6'3'20,"-6"-3"-6,3 0 3,2-3 2,-5 3 2,7-7 1,-3 2-1,6-7-5,-2-4-1,4-7-2,1-3-1,-1 0-1,-1-2-1,4-1 2,-4 5 2,-4 5 6,-2 4 8,1 5-1,-6 10-6,-6 5 1,-6 19 1,-5 15 6,-3 22 0,-3 16-5,-3 15-6,3 6-4,1 0-7,5-4-4,2-3-3,6-10-4,6-8-14,2-10-22,5-13-27,0-14-20,5-15-15</inkml:trace>
  <inkml:trace contextRef="#ctx0" brushRef="#br0" timeOffset="523613.2067">14881 9631 51,'5'-19'18,"2"-3"0,-1 3-2,2-3 3,-2 3 3,-1-3 2,-5 3 3,0 4 3,-3 1 5,-2 2 3,2 4-1,-7 1-3,-5 11 2,-5 7 2,-3 4 1,-5 8-5,1 5-1,3 10-7,2 13 2,2 3-5,7 5-7,5 1-3,7 2-6,6-7-4,6-4-3,5-4 1,2-6-1,5-7 0,0-9 0,2-10-1,2-8-3,0-16-3,5-9-8,-2-15-9,-1-13-5,1-14-11,-3-17 0,-3-12 1,-5-7 11,-6 4 14,-7 13 7,-12 15 6,-11 19 9,-9 22 15,-10 19 2,-4 22-2,-3 14-7,5 12-5,7 12-8,11 3-16,13 2-27,12-3-34,8 1-31,7-3-8</inkml:trace>
  <inkml:trace contextRef="#ctx0" brushRef="#br0" timeOffset="524533.5356">15620 9607 33,'4'-4'23,"3"-6"-6,0-1 0,-1 0 2,-4 0 0,7-3 5,-9 0 3,-3 0 5,-3 4-4,4 0 6,-6 1-3,-4 0-1,2 5 2,-7 4-7,-2 6 3,-4 5 3,-3 10 1,-1 7 1,0 4-1,3 4-5,4 7-4,3 1-5,9 1-6,-1-1-4,15 1-3,4-4-2,1-3-3,5-4 1,4-3-3,4-7 3,2-4 0,2-5 0,1-6-2,0-9-1,-1-7-6,4-8-8,-2-7-3,4-9-4,-4-10-2,2-5 3,-3-10 4,-2-9 5,-9-1 4,-3 3 5,-8-2 2,-14 7 4,-2 7 6,-12 8 7,-9 15 4,-4 12-6,-5 14 0,-2 14-5,4 10-5,6 15-1,9 6-15,11 5-25,4 4-34,12 5-29,4-2-5</inkml:trace>
  <inkml:trace contextRef="#ctx0" brushRef="#br0" timeOffset="525469.3929">16123 9622 49,'0'0'38,"0"0"3,-3-5-2,4-7-2,3-6-5,4-5-3,-5-5-5,4-4-1,5-3-6,-4-1 1,3 0 0,0 7-2,-4 9 4,-2 6 0,1 7 15,0 20 8,-2 15-1,-4 18-2,6 12-10,-4 12-8,1 5-6,0 2-8,4-4-5,-4-8 1,1-7-1,1-12-2,-1-9-3,-2-8-1,0-10-3,3-4-1,-3-6-1,-1-1 1,-1-3-2,0-5-3,0 0 2,5 6 2,-4-1 2,-1-5 1,4 3 1,-4-3 3,0 0 0,0 0 0,0 0 2,0 6 0,0-6-2,0 0 0,0 0 121,0 0-181,0 0 31,0 0 13,4 4 9,-4-4 2,0 0 1,0 0-4,0 0-4,0 0-5,0 4-7,0-4-11,0 5-16,0-5-26,0 5-28</inkml:trace>
  <inkml:trace contextRef="#ctx0" brushRef="#br0" timeOffset="529221.0017">17065 9561 57,'0'5'28,"0"0"-2,0-5-6,3-5-4,-2-2-1,0-5 0,2-3 0,4-5 0,-2-3-3,-1-1-1,3-2-2,3-2 1,-4 3 1,1 7-1,1 3 4,-5 6-2,-3 9 13,0 12 9,-3 17 2,-5 17 1,3 14-5,0 13-5,0 7-11,-3-2-8,1-1-2,1-8-4,1-5-2,5-11-6,2-6-13,1-10-10,-3-6-9,6-10-19,-1-7-12,-2-11-12,4 5-10</inkml:trace>
  <inkml:trace contextRef="#ctx0" brushRef="#br0" timeOffset="530100.5689">17717 9550 31,'0'0'30,"0"0"-8,0 0-5,0 0-1,0 0 3,0 0 7,0-4 1,6-7-3,-1-6-2,4-3-5,-1-7-4,3-4-2,1 2 1,-1 0 2,-3 7 7,1 5-1,-5 8 2,-4 15 10,-4 19 6,-3 21-1,4 21-13,-2 9-9,1 9-8,2 2-4,4 2-22,2-6-30,-3-8-26,4-8-10,-3-18-10</inkml:trace>
  <inkml:trace contextRef="#ctx0" brushRef="#br0" timeOffset="530709.5353">18378 9552 54,'8'-20'26,"-2"2"3,-1 0 3,5 4 1,-16 4 0,6 10 0,-9 4 7,-5 4 6,-4 11 0,-5 10 0,0 5 0,-3 10-4,0 7-3,0 2-1,3 2-7,12-5-8,4-1-6,11-5-3,5-5-7,7-5-2,9-4 2,8-5-7,5-5 2,7-6-2,3-2 0,6-5 0,-1-14-7,-1-1-9,-2-6-6,-7-10-2,-8-12-3,-4-12 1,-7-14 2,-7-17 1,-11-10 3,-12 2 9,-3 5 6,-16 14 3,-7 16 0,-14 17 2,-4 18-1,-4 10-9,2 18-32,3 9-24,4 10-16,4 3-11</inkml:trace>
  <inkml:trace contextRef="#ctx0" brushRef="#br0" timeOffset="532325.9429">13559 9257 16,'-7'8'26,"1"-9"-8,6 1-6,-2-8 0,6-1 0,5 1 0,3-3-1,5 1-2,3 3-3,3-1-1,11 2-3,5 1 1,7-1-2,9 4-2,7-3 2,5 0-1,4 0 1,7 5-1,5-4 0,4 4 0,3-1 0,5-1 0,-4 0 0,2-3-1,-2-2 0,-5 3 2,-2-2-1,-3-1 0,0 4 1,0 0-1,-1 0-1,5-1 2,-2-3-1,0 3 0,0-4-1,-5 3 2,0-1-1,-3-1 0,-3-1 0,2 3 0,-6-2 0,1-3 0,4 4 0,-1-3 0,1 2 0,1 0 0,-1 0 0,-1 2-1,1-1 2,-3 0-1,1 1 0,-1 2 0,-5-2 0,1 1 0,-5 4 0,3-3 0,-1 3 4,0-2 1,2-3-1,3 2 0,-2-1-1,2 1-1,-1 1 0,-1 1-2,-1-5 1,-6 3-1,0-2 0,-1-2 0,-3 1 3,0 3 4,0-1-1,3-5 1,1 5-2,-4-1 0,0 2-2,-4 3-1,-2 0 1,-3 0-1,-2 0 3,1 0 1,3 0 3,1-5-5,-2 3 0,3 0-3,-8-3 1,-2 5-3,-7-4 1,-2 2 0,-11 2 0,-5 2-1,-4-1-2,-3 2-4,2-2-5,0-5-7,-1 3-9,-2-5-6,-2 1-13</inkml:trace>
  <inkml:trace contextRef="#ctx0" brushRef="#br0" timeOffset="534765.0477">13345 9353 18,'0'0'28,"0"0"-6,0 0 0,0 0-5,3 1 1,3 8 2,-2 0-2,0 10-1,3 8-2,-5 8-2,1 13-2,-3 10-2,-3 2-4,1 8-1,-1 5-1,-5-1-2,2 4-1,-1 3 0,3 0 1,-1-1-1,-3 0-1,1 0 0,0-1 1,3-2-1,-3-5 0,4-6-1,3-7 2,3-6-1,1-8-1,0-5-1,2-8-1,3-7-2,1-7 1,3-7 2,7-4 2,3-3 0,5-7 1,1 1-1,12-3 0,4 2 1,9 0 0,7-3 0,5 1-1,8-2 1,5 2 1,4-3-1,3 5-1,6 5 2,0 0 0,11 4 0,-1-3-1,2 4-1,-4-1 2,0-3-1,-3 1 0,-2-2 2,3-7 0,7 7-1,-1-5 0,0 0 1,-3-3 0,-3 1 1,-8-2-1,-4 2 2,-2 0 1,-4-2-3,1 3 0,1 3 0,5 3-1,0 0 0,-2-2-1,-4 2-1,-3-3 2,-5 6-1,-3-1 0,-1-1 6,-2 1 1,3 0 3,3 4-5,2-5-2,-2 4-3,0-4 1,2-1 0,-1-3-1,0-1 0,0-4 0,4 3 1,-2 2 0,-3 1 0,0-3-1,1-1 5,-5 3 3,4-3-2,-1 4 0,0-4-1,1-1-3,-1 3-2,1-5 2,-4-2-1,3-1-1,-2-2 0,0 3 0,-4 0 0,-3 4 1,-2 0-2,-2 0 1,-3 4 0,-4-6 0,-3 4 0,-5 2 0,-4-2 0,-4-2 0,-6 3 0,-2-3 0,-6 7 0,-2-9 0,0 6 1,1-4-2,-1 1 2,2 1-1,1 0-1,-2 1 1,-4 6 1,-2-6 2,-7 1 2,-2 0-1,0-1-2,-6 4-3,6 0 0,-3-3 1,-3 3-2,5-2 3,-5 2 0,0 0 0,0 0 0,-1-8 0,-2-1 0,3-4-1,0 1-1,4-9 1,-1 1 0,0-3 0,-2-2 1,2-3-1,-2-9 0,5-1 1,-1-9-1,-1-6-1,4-5 1,3-5 1,3-3-1,-1-3 0,-3 1 1,-3 0-2,-2 4 2,-7 4-1,-3 2 1,4 7 0,-3 1 0,4 4-2,0 4 2,0 1-1,0 2 0,-5 2 2,0 2 4,-1 4 6,-5 2-3,-3 0 0,2 2-6,-5 1 1,8-2-3,1-2 0,2 0-1,1 1 0,1 2 0,-2 6 1,6 1 0,0 4 1,0 0 1,3 3-1,-6 3-1,6 0 0,-6 4-1,3 0 0,3 3 0,-1-2-1,-2 5 2,0 0 0,-2-6 0,2 6 0,-5-6-2,-1-1 1,-9 0-1,-10 2 0,-15-2-7,-19-2-25,-17-1-34,-17-3-23</inkml:trace>
  <inkml:trace contextRef="#ctx0" brushRef="#br0" timeOffset="537365.1967">16718 9109 19,'0'0'29,"-5"-6"-11,5 6 2,0 0-1,-7-4-1,7 4 2,-2-5 1,2 5-3,0 0 2,-1-2 0,1 2 0,0 0-3,0 0-5,0 0-2,0 0-2,0 0-3,-5 2 0,3 7 3,-1 6 1,0 0-1,1 7 0,0 2-3,0 0-1,0 3-1,2 2-1,-1 0-2,2 1 1,3 0-2,-2 0 2,3 3 0,-2-1-1,0-1 0,1 1-1,2-3 2,-2 0-1,-4 2 1,0-2-2,0-2 2,-3 2-2,-1-5 2,2 3-2,-2-2 1,3-2 0,-2 1 0,0 0-1,-2-2 1,3 1 2,-2-1-2,3 0 0,1-2 0,0 0 0,-2-1 0,4-3 0,-1 0 1,5 0 0,-1 1-2,-2 0 1,0-2 0,-2 2 0,2-2 0,-6 2 0,2-2 1,0 0-2,-1-2 1,-1 4 0,6 0 0,-3-1 1,-3-4 0,3 1-2,0-1 0,0 1 0,-3-3 2,1 3 0,0-1-1,0 0 0,0 0-1,1-3 1,-1 2 1,2 1-1,0 5 0,-2-4-2,0 0 3,2-1 0,-3 2-1,6 0 0,-3 0 0,0 0 0,0-1 1,0 1-2,0-2 1,0-2 0,0 1 0,0-1-1,-3 3 2,3-1-1,0-1-1,-2-3 2,0 2-1,2-3 0,0 3 1,0-3-1,-2-1-1,4 0 1,-2-2 0,0 0 0,2 1 0,-2-1 0,0 3 0,0-2 0,0 0 0,0-1 0,2 3 0,-2-7 1,3 4-2,-3-4 2,0 4 0,0-1-2,0 1 1,-3 0 0,3 0 0,-2 3 0,2-3 0,0 0 1,-2 1-2,2-1 2,0 1-2,0-5 2,-2 7-1,2-7-1,-1 2 2,1-2-2,0 0 2,0 0-2,0 0 2,0 3-1,0-3 1,0 0-2,-5 6 2,5-6-2,-2 3 2,-2 3-1,4-6 1,0 0-2,0 0 2,0 0 0,0 0 0,0 0 1,0 0 0,0 0-1,-5-1 1,5 1-1,0 0-2,0 0 0,0 0 4,0 0-2,0 0 1,0 0-3,0 0 2,0 0 0,0 0-2,0 0 0,0 0-2,0 0-5,-5 0-28,2-2-30,-4-2-26</inkml:trace>
  <inkml:trace contextRef="#ctx0" brushRef="#br0" timeOffset="581917.4848">13408 11263 49,'-8'-2'18,"4"1"-2,-2-1-1,2-1 0,-1 1-2,5 2-1,0 0 1,0 0 4,0 0 3,-7-6 4,7 6 0,0 0-3,0 0-6,0 0-6,0 0-5,0 0-1,0 0-1,3 8-1,1 0 0,1-3 0,-1 2-1,2-5 2,5 5-1,2-2-1,1-1 0,1 4 1,4-5-1,0-1 0,2 2 0,6-4-1,-1 1 1,2-2 0,-1 5 0,2-8-1,0-2 1,0-1 0,2 2 0,-2 2-1,4-5 2,-3 2-3,1-4 3,0 3-1,1 2 1,-2-1-1,1 2 0,0-3 0,2 2 0,1 0 0,0-3-1,1 0 1,1 2 1,2 2-1,-1-6-1,0 6 3,-2 3-2,2 1-1,3-2 1,-2 1-1,-3-1 1,-3 2 0,-1 2 2,0 1-2,-4 2-1,0-3 1,-2 6 1,3-2-1,-2-2 0,2 4 0,-2 3-1,-2 3 1,0 3 0,-1 0 0,2-1 1,-4 2 0,-3 0-1,0 3 0,0-3 1,-6 3-3,1-3 2,-4 0 0,2-7 0,-6 1 0,1-5 1,-1 1-2,4-4 2,-9-4-2,4-8 0,2-3 2,1-1-2,0-6 1,3 0-1,0 2 2,1-4-2,1-2 1,1-2 1,6 1-1,-2 3 0,6 0-1,1 0 1,6 3 0,3 1 1,1 4-2,5 4 1,5 2 1,1 2-1,3 10 1,-3-1-1,2 0 2,0 1-1,-2 1 0,1 2-1,-2-1 0,1 3 1,1-4-1,1 4 0,-5-3 0,-1-5 0,-2 0 0,-3-7 1,-5 0-1,1-6 0,-6-4 0,1-4-1,-1-1 2,-2-2-1,1-3 0,2 2 0,0-4 1,3 3-2,3 3 1,0 1 1,-3 3-2,-3 1 0,-3 5-3,-7 1-8,-7 4-11,-3 5-17,-7 0-17,-11 2-25</inkml:trace>
  <inkml:trace contextRef="#ctx0" brushRef="#br0" timeOffset="584316.8241">13878 11952 29,'0'0'22,"6"-6"-7,-6-2 1,0 2 1,2-2 1,0 2 1,2-3 1,-7 5 3,3 4-5,0 0-3,0 0 10,6 8 3,-4 11-4,-4 6-2,2 9-4,-6 5-7,1 4-4,-1 2-3,1 1-3,-3 1-3,3 0-15,-2-1-17,4-3-14,1-7-12,2-10-6</inkml:trace>
  <inkml:trace contextRef="#ctx0" brushRef="#br0" timeOffset="584701.4922">13852 11960 48,'-2'-20'24,"2"2"-1,5 2 1,1 2 2,4-1 2,5 4 1,8 0-1,2 5-4,3 1-2,2 12-8,-1 0-5,-2 7-4,-5 3 0,-5 5-1,-6 7-3,-4 7-1,-14 1 1,-8 6-2,-8 2-2,-5 0 0,-2-4-1,1-6-3,3-5-8,7-9-10,5-3-10,6-8-4,8-10-1,5-4-4</inkml:trace>
  <inkml:trace contextRef="#ctx0" brushRef="#br0" timeOffset="585269.3472">14420 12015 12,'5'-5'27,"-5"5"-8,0 0-3,-6-5-1,4 0 0,2 5 2,-5-4 4,-4 1-1,-4 3 2,-2 7 1,0-2 6,-7 7 0,-1 5-1,-1 7-1,-1 6-4,3 4-6,2 4-5,5-4-6,5 0-3,1-2-1,6-6-2,0-4-4,12-8-4,-3-9-4,2-10-11,6-12-5,7-9-5,2-10 0,4-4 8,1-5 10,-3 3 8,2 1 4,-9 9 2,-2 6 4,-3 6 11,-6 10 9,-2 6 5,2 14 3,-11 7-1,-5 10-5,3 7-10,1 0-7,-1 4-4,1 4-5,-1 1-11,-2-2-18,8-6-19,1-5-10,6-9-6</inkml:trace>
  <inkml:trace contextRef="#ctx0" brushRef="#br0" timeOffset="585581.2196">14682 11623 61,'2'-13'25,"-1"7"0,-1 6 3,8 4 2,-5 9 1,1 9 4,-3 8 4,1 7-3,-5 8-3,-3 3-13,1 4-9,-2 1-3,1 6-10,-1-1-20,-2-3-17,-1-1-11,0-3-20,-3-8-15</inkml:trace>
  <inkml:trace contextRef="#ctx0" brushRef="#br0" timeOffset="585806.0719">14521 11943 91,'3'-8'44,"9"5"-8,3-3-8,9 2-2,3 3-12,7 1-7,4-3-5,4 7-4,4 0-16,2 0-18,0 1-19</inkml:trace>
  <inkml:trace contextRef="#ctx0" brushRef="#br0" timeOffset="586269.1824">14962 11984 47,'-11'3'30,"-2"3"3,-7-3 5,1 3 6,-5 5 10,-4 3 6,-2 6-1,1 6-6,2 1-12,4-1-16,8 1-12,4-1-7,4-1-2,13-3-6,3-5-5,2-8-4,4-3-11,4-12-10,4-9-5,3-9-4,2-9 2,3-6 14,-1-1 13,0 1 7,-5 7 4,-4 7 12,-7 7 18,-4 10 3,-10 8 4,-5 12-2,1 8-7,-4 12-13,1 2-8,-1 5-1,3 0-17,10 0-17,-1-3-24,4 1-16,2-8-17,2-7-5</inkml:trace>
  <inkml:trace contextRef="#ctx0" brushRef="#br0" timeOffset="586885.1594">15273 11991 40,'-3'-8'23,"1"4"-6,0-3 0,-1 2-2,3-2 1,0 1-1,0 2 0,0 4 0,0 0 4,7 0 5,-2 2 7,2 11-2,-4 5-4,-6 9-7,0 6-7,2-1-7,-4 3-1,2 2-3,1-4-3,0-2-6,2-5-7,2-11 4,3-9 2,-5-6 1,6-19 3,4-5 2,4-2 2,6 0 1,1 1 0,0 5 2,0 9 0,-1 5-1,-2 10 0,-3 7 0,-1 4 0,-4 0 0,0-1 1,-3-6-1,-2-4 0,1-15 0,0-9 1,0-9-1,1-6 0,5 1-1,-1-1-4,1 10-10,-1 6-9,-2 9-13,0 8-4,-1 9-2,3 1 6</inkml:trace>
  <inkml:trace contextRef="#ctx0" brushRef="#br0" timeOffset="587269.2488">15679 12040 48,'0'0'30,"0"0"1,0 0-3,-3-1-5,-1 5 2,-3 4 0,-2 5 2,-1 6 3,2 2 0,-1 6-2,-2 2 0,4-2-5,-3-1-6,3-2-6,2-3-5,-3-3-3,9-4-1,3-7-2,-4-7-1,11-6-9,4-6-8,-1-11-5,5-9-2,-1-7-1,-2-8 3,-1-3 10,-6-1 6,-3 3 5,-12 10 4,-3 15 10,-9 11 8,-3 14-6,-1 8-7,1 8-4,6 6-4,7 6-11,1 0-25,14-2-22,1-3-12</inkml:trace>
  <inkml:trace contextRef="#ctx0" brushRef="#br0" timeOffset="588133.1331">15797 12080 24,'-4'-7'26,"1"-4"-9,8-3 2,-1 3 0,4 1 3,3 2 4,4 0 3,0 5 2,3-3 3,2 9-7,-3 3-2,1 0-7,-1 3-3,-1 8-3,-2 4-5,-6 7-6,-2 2-2,-9 3-2,-1 1-4,-6 5-4,-1-9 1,-5-4 5,2-9 1,3-10-1,3-16-1,6-17-2,6-9 2,9-7 0,5-6-1,4 3-12,4 2-5,1 4-5,0 7-8,5 3 1,-2 7 2,-3 2-6</inkml:trace>
  <inkml:trace contextRef="#ctx0" brushRef="#br0" timeOffset="588540.9822">16230 11896 60,'-7'9'34,"-7"2"3,-6 3-2,1 3 1,-3 5 1,0 2-6,5 5 1,-3 5-3,7 4-1,-1 1-9,9-2-7,0-3-6,1-3-3,7-8-2,3-5 0,-1-8-2,8-12 0,1-13-7,7-13-9,6-15-2,6-12-2,6-15-4,-2-12 3,3-8 9,-5 1 7,-1 3 4,-7 11 2,-7 16 12,-6 14 12,-10 19-3,-4 26 5,-10 15 8,-7 18 7,-1 19 5,-2 12-6,1 9-16,7 8-12,8 2-8,8 6-9,11 4-34,8-1-29,10 0-16,11-8-14,3-13-16</inkml:trace>
  <inkml:trace contextRef="#ctx0" brushRef="#br0" timeOffset="591261.3649">16775 11059 9,'4'3'27,"-7"0"-7,0 1-6,3-4-2,0 0-3,-3 3 0,3 1-1,0-4-1,3 5 1,-3-1 1,2 4 4,2-2-2,-2 5-4,6 1-2,-4 5-1,3-3-1,3 1-1,1 3-1,4 0-2,-2-2 2,3-1-1,1-2 0,1 4 1,2-5-1,0 0 0,2-6 0,1 2 0,1-16 0,1 2-1,-1 1 1,9-8 0,-3-3 0,4-1-1,1 1 1,2-2 1,1 2-1,3 2-1,-5 1 1,0 2 0,0 0 1,-1 3 0,1 3-1,-4 1 0,5 4 1,3 3 0,2 1 0,-2 3-1,3 3 1,-2 0-1,-4 5 1,-1-1 0,-5 5 0,-4-1 0,-5 3 0,-4 1-1,-5 2 1,1 2-2,-6-1 2,2-6-1,-4 1 1,1-6-2,-5-7 1,3-2 0,3-10-2,-2-9 2,7-4-1,4-3-1,6-3 1,6-2 1,10 0 0,6-2 0,7 5 1,2 4-1,4 4 1,2 7 1,1 2 0,1 6 3,3 4 0,1 5 1,-1-1-1,-1 5 0,0-2 0,-5 1 1,-3-5 2,-8 0-1,-5-4 3,-6-11 0,-4-1-3,-5-9-2,0-3-3,-2-8 0,-3-3-2,-2 0 0,0 0-1,1 2-2,-4 5-7,-1 7-15,-3 6-10,-4 4-20</inkml:trace>
  <inkml:trace contextRef="#ctx0" brushRef="#br0" timeOffset="592933.0007">17641 11959 23,'0'-12'30,"2"2"-5,-2-1 4,0 3-1,0 1-2,0 7-6,0 0 5,4 10 8,-3 4-2,2 8-5,-3 5-8,0 6-9,0 1-4,0 5-5,0 2-7,0 0-23,0-2-20,0-3-15,4-7-20</inkml:trace>
  <inkml:trace contextRef="#ctx0" brushRef="#br0" timeOffset="593685.6703">17820 12021 29,'3'-11'27,"-3"1"-7,0-1 0,3 1 2,1-4 4,-1 3 6,0 4 5,-2 0 6,-1 7 0,0 0 12,-6 12 2,1 8-10,-2 8-18,-4-1-14,0 4-6,6-3-5,0-4-5,0-3-9,9-6-9,2-8-1,-1-7-6,7-6-7,2-7 3,7 0 9,1-3 7,0 7 5,0 1 3,-1 6 3,1 8 0,-5 5 3,0 4 0,-2 3 0,-5 6 0,-3-4 0,-1 3 1,3-8 0,-7-3-1,-4-4 1,2-8 0,0 0 0,0 0-2,4-10 1,2-9 1,-3-5-2,1-11 1,-1-5-2,-5-8-3,-1-6-3,-8-2 4,-8 2 2,-4 5 1,-4 12 4,-6 10 3,1 6 7,3 12-1,7 8 3,6 7 3,10 8 3,6 6-4,6-2-6,10 3-4,3-1-3,0-1-5,3-2-8,-1-6-10,-1-6-17,2-5-15,-2-9-16,3-11-3,-1-9-9</inkml:trace>
  <inkml:trace contextRef="#ctx0" brushRef="#br0" timeOffset="593837.5138">18180 11566 61,'19'-40'43,"-5"7"2,-3 8-7,-1 8-13,-5 10 0,2 16-8,-7 6-9,-2 14-5,4 6-2,0 8-17,-2 5-14,0 5-14,-4-3-17</inkml:trace>
  <inkml:trace contextRef="#ctx0" brushRef="#br0" timeOffset="594412.3898">18382 11993 45,'6'-13'28,"3"0"1,1 3-2,-4 3-3,3 0-2,-3 2-1,0 10-3,-1 4-2,-3 8-2,-4 1-2,-4 2-1,0 3-4,-6 5-3,-3 0-2,-7 2 0,-4-5-2,-4 0-2,-6-4 0,-1-7 1,0-6 0,4-4 1,6-10-3,6-5-2,13-2-1,12-2 5,6 2 0,12 4 1,5 1-1,3 8 3,6 3-1,1 9 2,1 3-3,-5 6 1,2 1 0,-5 4 1,-5-5-1,-3-3-1,-6-6 4,0-9 4,-1-14 0,0-5 1,0-15 1,4-8-3,-2-8-6,-3 0-5,-2 1-9,-1 9-13,-6 9-17,-10 11-14,-10 10-17</inkml:trace>
  <inkml:trace contextRef="#ctx0" brushRef="#br0" timeOffset="596197.1261">13360 13304 37,'-1'-9'22,"1"0"-6,0 1 1,-1 1 3,-2-1 0,2 1 4,1 7 1,-2-6-3,2 6-3,0 0-2,-3 9 1,3 5-2,6 6 2,1 5-2,0 3-2,-2 6-1,7 4 0,5 1-1,0 2-2,6 2-2,6-4-2,5-2-2,7-3-2,5-3 0,2-7 1,7 0-1,1-7-1,4-2 0,-1-6 0,5-4 1,0-2-1,3-8-1,3-4 1,3-4-1,1-2-1,3-6 0,1 2 2,1-3 0,-4-2 0,2-1-2,-1 2 1,-1-4 0,0 2 0,1 0-1,0 0 1,3 3-2,-1 0 2,3 4 1,-4 4-1,0 3 0,-4 4 0,1 4 0,-5 3-1,-4 3 1,-1 3 0,-4-1 1,-1 5-1,0 3-1,-8 1 1,2 2 1,-4 4-1,-1 1 0,-2 4 0,-3 4 0,-2 1 1,-10 3-3,3 3 3,-7-2-1,-2 2 0,-4 1-1,-4 2 1,-3-1 0,-4-4 0,-2-1-1,0-6 0,-3-7 0,-2-4-4,4-9 1,-1-11 2,3-8 1,4-8 1,1-4-1,6-6 0,4-5 0,2-4 2,5 0-1,5-1-1,6 1 1,4 2 0,5 1 0,7 5-1,5 2 2,4 4-1,5 7 1,2 6-1,4 6 1,1 8-1,-2 3 0,1 8 1,0 3 1,1 6-2,1 0 0,5 0 1,9 3-2,5-4 0,6-1 1,1-2-1,0-4 2,2-2-1,-6-4-1,6-3 3,1-5-2,2-5 1,-4-7 0,1-2-2,-4-10 0,-6-6 1,-8-6-1,-7-5 0,-8-10 1,-12-5 1,-2-9-1,-9 0-1,-7-3 2,-4 5-1,-8 8-1,-6 6-1,-10 6-9,-4 9-10,-8 7-12,-10 6-8,-6 6-17,-10 12-9</inkml:trace>
  <inkml:trace contextRef="#ctx0" brushRef="#br0" timeOffset="597020.2771">15436 14956 63,'8'-20'21,"-12"-1"-3,-2-3-2,-4 1 1,-2 3 3,-9 8 3,-5 12 3,-5 12 9,-7 21-3,2 19-3,-3 19-9,9 11-4,4 4-7,10 1-7,9-2-1,14-11-7,3-5-15,13-14-11,12-18-11,14-20-7,11-19 0,10-18-4</inkml:trace>
  <inkml:trace contextRef="#ctx0" brushRef="#br0" timeOffset="597396.986">15775 15170 48,'15'-61'29,"-10"9"2,-13 13 1,2 11 0,-9 7-3,-1 17 0,-3 15 3,-2 17 0,1 13-2,3 7 6,4 7-3,3 4-10,5-1-6,10-3-7,1-6-2,1-6-5,6-7-1,1-7 1,2-7-3,2-11 0,2-16-4,2-10-8,-1-17-7,-1-14-3,-3-16-4,-8-15-2,-9-9 6,-7 2 11,-6 9 7,-7 13 5,-4 19-1,-6 16 0,0 22 1,0 14-1,6 17 0,5 9-3,9 6-9,10 4-25,10-2-12,6 4-10</inkml:trace>
  <inkml:trace contextRef="#ctx0" brushRef="#br0" timeOffset="598309.0194">16360 14923 54,'-5'-14'23,"1"-1"0,-3 4-3,-7 0 2,-6 5-1,-3 2 4,-2 12-1,-5 9 3,-5 7-2,1 13-3,-3 9 0,4 11-4,0 5-4,4 4-5,10-4-4,1-6-2,10-5-3,4-11 1,5-8 0,7-11-1,3-17 0,11-14 0,6-16-2,5-14-2,7-20-2,4-10 0,2-12 1,3-9 0,-3-8 1,-1 0 1,-4-1 2,-1 6 1,-5 7 0,-9 17 0,-3 13 1,-6 14 1,-8 13 1,-4 15-1,-5 15 4,-14 13 0,-3 22 4,-10 13 2,-8 10 3,2 16 0,-1 2 0,5 3-1,3 9-3,5-1-2,8-1 2,5-7-3,7-4-2,7-6-3,5-13 0,10-7-2,6-13 0,10-9-2,4-16 0,4-7-9,5-17-2,1-10-9,-2-12-5,-5-11 2,-2-9-5,-8-15-2,-10-7-3,-10-4 1,-7 0 12,-14 6 11,-1 11 5,-10 14 4,-4 18 4,-4 16 13,-7 23 10,0 11 7,-1 18 7,8 15 5,5 10 0,15 9-8,12 1-9,8-1-13,13-3-7,8-4-5,14-10-8,2-6-18,8-14-20,3-9-23,4-15-18,-1-9-9</inkml:trace>
  <inkml:trace contextRef="#ctx0" brushRef="#br0" timeOffset="599317.223">17286 14937 37,'-7'-24'21,"0"-2"-3,0-3 2,2 1-1,0 2 7,3 1 4,2 6 5,0 6 1,0 13 4,-3 7 5,-1 14 0,-5 19-5,-1 13-9,-2 12-12,3 2-10,6 2-4,-1-5-3,9-5-2,1-10-11,1-14-6,3-14 2,2-15-4,4-18-2,4-16 8,4-9 6,4-3 4,-1-2 1,3 9 1,-1 9 0,-1 14 0,-1 16 1,1 4 0,-2 6 1,-3 4 0,-3 6 0,-3-2-1,-3-5 1,-1-10 0,-2-15-1,-1-16 0,-4-24-2,5-14 0,0-11-3,3-1-9,6 4-7,3 8-10,6 10-1,2 9-5,2 13-1,2 9 1,-3 12 5,-1 8 9,-6 3 6,-3 10 5,-9 1 5,-1-3 4,-8 0 8,-4-2 9,-4 2 6,-2-4 8,-2 1 6,-5 2 4,0 3 7,0 2-4,-2 4 1,1 6 6,1 10 3,-2 8 2,4 4-8,3 5-8,3 2-12,6-3-9,5-2-8,0-9-5,3-3-1,3-8-1,4-9-4,3-10-13,-1-20-9,5-7-5,3-14-2,-2-13-6,-1-14-1,-6-11 10,-4-7 13,-7 0 8,-12 5 5,-4 9 5,-8 15 11,-7 13 13,-7 16-1,-2 17-8,5 9-9,3 13-5,7 2-11,8 10-21,7 2-17,12 9-24,3-2-15,9 3-18</inkml:trace>
  <inkml:trace contextRef="#ctx0" brushRef="#br0" timeOffset="599661.1006">18206 15022 73,'29'-28'32,"1"8"3,2 2-6,2 5 0,2 7-1,4 12-5,0 7-2,1 7-6,-6 8-4,-5 2-1,-13 4-2,-8-1-3,-15-1-3,-5-4 1,-5-9-2,-10-12-2,-2-12 1,3-16 0,7-20 0,8-13 0,16-7 0,14-3-1,11 4 1,9 3 0,3 6-2,3 11-19,-1 10-17,-5 6-12,-1 7-3,-5 9-9</inkml:trace>
  <inkml:trace contextRef="#ctx0" brushRef="#br0" timeOffset="599924.8649">18970 14788 59,'-7'12'35,"-5"6"7,-9 7 5,-5 11 11,-1 11 2,-6 3-6,2 11-11,1 3-5,5 0-14,5 3-10,5-8-7,7-2-4,3-11-2,9-11 2,2-14-3,11-16-1</inkml:trace>
  <inkml:trace contextRef="#ctx0" brushRef="#br0" timeOffset="600172.2363">19416 14147 233,'28'-97'1,"-13"26"16,-16 25 11,-16 29 8,-15 35 8,-9 32 12,-5 32 7,-7 28 12,1 21-2,9 16-23,16 13-25,19 4-16,15 1-26,16-8-17,19-10-26,16-12-10,14-18-39,15-17-21,17-21-6</inkml:trace>
  <inkml:trace contextRef="#ctx0" brushRef="#br0" timeOffset="601389.0686">19116 14729 17,'-12'-4'24,"-1"4"-9,-3 8-3,-3-4 0,-4 4-4,-1 7 0,0 4-1,-2 4-1,3 9-1,-1 11 1,1 10 1,3 10 3,2 6 3,4 5 1,0 1-5,7-4-4,4-3-2,6-9-2,7-5 1,2-12-3,4-7-1,5-16 2,0-12 1,2-15-1,9-20-1,2-18-4,0-20-3,3-27 0,3-20-2,1-16 1,2-4 5,2-1 1,0 1 2,2 1 1,-6 3-4,-5 6-2,-3 7-1,-7 13 3,-4 18 1,-8 19 2,-1 16 0,-9 22 0,-7 24 1,-4 25 0,-10 31 1,-4 32 0,-10 26-1,-6 20 1,-2 19-2,-3 24 1,3 10-1,4 1-6,3-5 1,8-8 1,10-10-1,5-11-2,4-17-21</inkml:trace>
  <inkml:trace contextRef="#ctx0" brushRef="#br0" timeOffset="652661.8499">1974 12769 22,'1'-14'16,"2"2"-6,-3 8 2,0 4 2,0 0 4,0 0 7,0 0 3,0 0 0,0 0-6,0 0-10,0 0-7,0 0-4,0 0-5,0 0-11,0 0-14,0 0-13</inkml:trace>
  <inkml:trace contextRef="#ctx0" brushRef="#br1" timeOffset="659116.8172">7952 3791 68,'-3'-8'23,"-3"1"1,2-2 3,-5 1-1,3 2-1,2 0-1,-4 2 1,0-2-2,-3 7-7,-3 0-4,-2 6-2,-1-2-1,-3 3-4,-3 4 0,-3 1-2,-1 3 1,-5 4-1,1 3 0,-4 2 0,0 2 2,0 2-1,-1-3 0,1 1-3,-3 5-2,9-3 2,-2 3-1,5-2 0,0 0 0,1 0 0,8 1-1,-1-4 1,4 3 1,2-1-3,1 1 3,0-2-1,3 1 1,-1-1-1,1-2 1,-2 2-2,6 1 1,-2-1 0,2-2 0,-2 3 1,2-3-1,4 1 1,-3 1-2,2-4 2,7-3-1,-4-2 0,1 2 0,2-2 1,3-2-2,3-2 1,2 2 1,-2-4-1,4 0 0,-2 0 0,1-1 0,1 0 1,0 0-1,-2 3 0,0-1 1,3 3 0,-2-2 0,2-3 1,2 4-1,1-1 1,3-6-1,2 2-1,4-2 0,-1-1 1,1 1-1,2-3 0,-3 3 1,-1-4-2,1 0 2,-2 3-1,2-3 0,0 1-1,-2 0 2,1 0-1,-3 1 1,1-7-1,-3 5 0,0-3 1,-4 1-1,0-1 2,0 1 0,-4 3 0,4 0 1,0-4 0,0-2 0,1 3 0,2 1-1,5-3-1,0-2 1,4 5-2,0-8 1,-2 5 0,5 3 0,-1-4-2,2 3 2,1 1 0,4 2-1,0 1 0,2 0 0,4-1 0,-3 1 0,6 2-1,0-7 2,-4 2-1,3 2 1,-1-4-1,-1 3 0,-1 2 0,0 0-1,3 1 1,-6 2-1,3 0 1,-2 0 1,4-2 0,-2-3-1,-2-5 0,2-9 1,0 5-1,0-4 0,1 2 0,-4-2 0,-1 2 0,-1-1 0,0-1 0,-2-1 1,0-1 1,1 1-3,-1-3 1,0 0 0,-2 0 2,4-5-2,-3 1 0,4-2 0,-1-4-1,-3 3 2,0 0 0,-5-4 1,-2 5 1,-7-5 1,-2 1 1,-3-1 0,-1-4-3,-4-1 0,0-4-1,-1-3 0,-3 3 0,2-4 1,-1-2-1,-4 1-1,3-1 1,-9 1 1,-2-1-1,-1 1 4,-3 1-2,-3-3 0,-3 0-1,-4 1-1,-2 0-1,-2-4 0,-1 1 1,-6 2 0,2-2-1,-5 4-1,0 1 2,-1-1-1,-2 3 1,-3-1 0,-2 2 1,0 1 0,-3 4-1,-1 0 1,-5 3-1,-2 3 1,-4-3-1,0 2 0,-7 2 0,-2-1 0,-4 1 1,-1 1-3,3 2 2,-1 4-1,2 0 1,3 5-1,-1 2 0,0-1 1,-2 0 0,-2 11 0,-5-2-1,-5 1 0,-7 6 0,-4-2 0,1 2-1,3 5 2,1 1-2,10 4 0,2 1 1,11-1-6,8 0-26,12-5-25,11-4-32,14-2-10</inkml:trace>
  <inkml:trace contextRef="#ctx0" brushRef="#br1" timeOffset="660957.0704">16009 3703 70,'-23'0'23,"-9"2"0,-3-1-1,-6 6-4,-4-4 1,-2 2-4,-1-5 2,0-2 9,3 2-5,-4-2 2,1 1-5,-1-5-1,-6 4-4,2-1-1,0 1-3,0-1 0,1 8-1,-4 0-1,5-5 0,-5 9 1,6-4-2,-3 1-1,4 2-1,0 0 1,4-3 0,-2 1 0,4 5-2,-1-1 1,4 1-2,5 2 0,-2 2-1,5-1-1,3 4 0,3 0 0,4 3 0,1 4 1,3 3-1,0 3 0,-4 1 3,4 3-1,-2 0-1,2 5 1,1 1-1,4 2 0,2 2 0,4 3 0,2 0 0,1-1 0,10 1-2,-3 3 1,3-3 0,-1-2 1,1 3-2,1-2 2,3 0 1,-4-3-3,8-1 1,6-4 1,5 0 1,5-1-1,9-3 1,4 2 0,4 0-2,1-2 1,4-1-1,0 1 0,0-3 0,5 1 0,0-3 0,3-2 1,6-1 0,0-1-1,7-6 1,3 0-2,2-4 1,2 1 2,-1-5-2,-1-2 1,-2-4-2,-4 0 1,0 0 0,-6-8 1,0 0 2,-5-4-2,0 0 1,1-1 1,-1-4 0,2 1 0,-4-3 1,-2-3 2,-5-2-1,-3 2 0,-5-7 3,-7-1-1,0-7-2,-5 0-2,-2-6-1,-5 1-1,-1-1-1,-4-3 1,0 2-1,-5-3 1,2 0-1,-3 0 2,-1-2-2,-3-3-1,-2-4 0,2 2 2,-3-2 1,-2 0-3,2-1 2,-10 0 1,-2 0-1,-2-4 1,3 1-2,-6-1 0,-5 5 0,-2 0 1,-8 0-1,1 6 0,-8-1-2,-3 1 2,-6 5-1,-6-1 1,-2 1 0,-2 2-1,-1 0 3,0 4 0,0-1-2,-1 3-1,-6 0 1,3 3-1,-5 6 2,0-2 0,-5 5 0,3 2-2,-1 1 1,3 3 2,2 1-1,6 2 1,4 4-2,7 1-1,8-3 1,10 10-16,4 4-19,10 1-19,6 0-23,6 5-26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56AC2-BF29-4477-9DB5-3F81B2871EB4}" type="datetimeFigureOut">
              <a:rPr lang="th-TH" smtClean="0"/>
              <a:t>02/10/68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75BA7-7597-47B2-822A-000066C327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456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 single-bit error, only 1 bit in the data unit has changed.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75BA7-7597-47B2-822A-000066C32760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2749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k = </a:t>
            </a:r>
            <a:r>
              <a:rPr lang="en-US" baseline="0" dirty="0" err="1" smtClean="0"/>
              <a:t>dataword</a:t>
            </a:r>
            <a:r>
              <a:rPr lang="en-US" baseline="0" dirty="0" smtClean="0"/>
              <a:t> (bits)</a:t>
            </a:r>
          </a:p>
          <a:p>
            <a:r>
              <a:rPr lang="en-US" baseline="0" dirty="0" smtClean="0"/>
              <a:t>n = </a:t>
            </a:r>
            <a:r>
              <a:rPr lang="en-US" baseline="0" dirty="0" err="1" smtClean="0"/>
              <a:t>codeword</a:t>
            </a:r>
            <a:r>
              <a:rPr lang="en-US" baseline="0" dirty="0" smtClean="0"/>
              <a:t> (bits)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75BA7-7597-47B2-822A-000066C32760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052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938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th-TH" altLang="th-TH" sz="2400">
                <a:latin typeface="Times New Roman" pitchFamily="18" charset="0"/>
              </a:endParaRPr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th-TH" altLang="th-TH" sz="2400">
                <a:latin typeface="Times New Roman" pitchFamily="18" charset="0"/>
              </a:endParaRPr>
            </a:p>
          </p:txBody>
        </p:sp>
        <p:grpSp>
          <p:nvGrpSpPr>
            <p:cNvPr id="39958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9943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th-TH" altLang="th-TH" sz="2400">
                  <a:latin typeface="Times New Roman" pitchFamily="18" charset="0"/>
                </a:endParaRPr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th-TH" altLang="th-TH" sz="2400">
                  <a:latin typeface="Times New Roman" pitchFamily="18" charset="0"/>
                </a:endParaRPr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th-TH" altLang="th-TH" sz="2400">
                  <a:latin typeface="Times New Roman" pitchFamily="18" charset="0"/>
                </a:endParaRPr>
              </a:p>
            </p:txBody>
          </p:sp>
          <p:sp>
            <p:nvSpPr>
              <p:cNvPr id="39946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th-TH" altLang="th-TH" sz="2400">
                  <a:latin typeface="Times New Roman" pitchFamily="18" charset="0"/>
                </a:endParaRPr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th-TH" altLang="th-TH" sz="2400">
                  <a:latin typeface="Times New Roman" pitchFamily="18" charset="0"/>
                </a:endParaRPr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th-TH" altLang="th-TH" sz="2400">
                  <a:latin typeface="Times New Roman" pitchFamily="18" charset="0"/>
                </a:endParaRPr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th-TH" altLang="th-TH" sz="2400">
                  <a:latin typeface="Times New Roman" pitchFamily="18" charset="0"/>
                </a:endParaRPr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th-TH" altLang="th-TH" sz="2400">
                  <a:latin typeface="Times New Roman" pitchFamily="18" charset="0"/>
                </a:endParaRPr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th-TH" altLang="th-TH" sz="2400">
                  <a:latin typeface="Times New Roman" pitchFamily="18" charset="0"/>
                </a:endParaRPr>
              </a:p>
            </p:txBody>
          </p:sp>
          <p:sp>
            <p:nvSpPr>
              <p:cNvPr id="39952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th-TH" altLang="th-TH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018E01B-024A-4ECE-B1D6-B5B4F7F33A6C}" type="slidenum">
              <a:rPr lang="th-TH" altLang="th-TH" smtClean="0"/>
              <a:pPr/>
              <a:t>‹#›</a:t>
            </a:fld>
            <a:endParaRPr lang="th-TH" altLang="th-TH"/>
          </a:p>
        </p:txBody>
      </p: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th-TH" altLang="th-TH" noProof="0" smtClean="0"/>
              <a:t>Click to edit Master title style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th-TH" altLang="th-TH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0BBD94-C618-4DCA-8A7C-4BE8B1F1BE9C}" type="slidenum">
              <a:rPr lang="th-TH" altLang="th-TH" smtClean="0"/>
              <a:pPr/>
              <a:t>‹#›</a:t>
            </a:fld>
            <a:endParaRPr lang="th-TH" altLang="th-TH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3593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4E2CE2-D8F3-48A2-9A8B-9B125AF9DF0E}" type="slidenum">
              <a:rPr lang="th-TH" altLang="th-TH" smtClean="0"/>
              <a:pPr/>
              <a:t>‹#›</a:t>
            </a:fld>
            <a:endParaRPr lang="th-TH" altLang="th-TH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17335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CCA48C-0B07-40D2-9D9C-22DD783EC22A}" type="slidenum">
              <a:rPr lang="th-TH" altLang="th-TH" smtClean="0"/>
              <a:pPr/>
              <a:t>‹#›</a:t>
            </a:fld>
            <a:endParaRPr lang="th-TH" altLang="th-TH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46007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A58EA5-F7F1-482B-BFC5-3A80AF58E001}" type="slidenum">
              <a:rPr lang="th-TH" altLang="th-TH" smtClean="0"/>
              <a:pPr/>
              <a:t>‹#›</a:t>
            </a:fld>
            <a:endParaRPr lang="th-TH" altLang="th-TH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4375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955987-09E4-46D6-812E-1867E536D6CA}" type="slidenum">
              <a:rPr lang="th-TH" altLang="th-TH" smtClean="0"/>
              <a:pPr/>
              <a:t>‹#›</a:t>
            </a:fld>
            <a:endParaRPr lang="th-TH" alt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0578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BA9E96-1DB7-4EBA-A6D8-88ABFC4C8EDC}" type="slidenum">
              <a:rPr lang="th-TH" altLang="th-TH" smtClean="0"/>
              <a:pPr/>
              <a:t>‹#›</a:t>
            </a:fld>
            <a:endParaRPr lang="th-TH" altLang="th-TH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5929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266A72-2B4C-4D1E-AA9C-B6674FC34742}" type="slidenum">
              <a:rPr lang="th-TH" altLang="th-TH" smtClean="0"/>
              <a:pPr/>
              <a:t>‹#›</a:t>
            </a:fld>
            <a:endParaRPr lang="th-TH" alt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0739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E82B44-45DF-4C3D-ABA8-00E6AB652E44}" type="slidenum">
              <a:rPr lang="th-TH" altLang="th-TH" smtClean="0"/>
              <a:pPr/>
              <a:t>‹#›</a:t>
            </a:fld>
            <a:endParaRPr lang="th-TH" alt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7200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845784-B793-4150-8567-19D57055697B}" type="slidenum">
              <a:rPr lang="th-TH" altLang="th-TH" smtClean="0"/>
              <a:pPr/>
              <a:t>‹#›</a:t>
            </a:fld>
            <a:endParaRPr lang="th-TH" alt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3568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Click icon to add picture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90DD7A-3DB0-48EA-B18A-53BE73B7AE34}" type="slidenum">
              <a:rPr lang="th-TH" altLang="th-TH" smtClean="0"/>
              <a:pPr/>
              <a:t>‹#›</a:t>
            </a:fld>
            <a:endParaRPr lang="th-TH" alt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8764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th-TH" altLang="th-TH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ECFFB3CB-EEF9-4A43-97B6-B36DA791AD33}" type="slidenum">
              <a:rPr lang="th-TH" altLang="th-TH" smtClean="0"/>
              <a:pPr/>
              <a:t>‹#›</a:t>
            </a:fld>
            <a:endParaRPr lang="th-TH" altLang="th-TH"/>
          </a:p>
        </p:txBody>
      </p:sp>
      <p:grpSp>
        <p:nvGrpSpPr>
          <p:cNvPr id="38947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th-TH" altLang="th-TH" sz="2400">
                <a:latin typeface="Times New Roman" pitchFamily="18" charset="0"/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th-TH" altLang="th-TH" sz="2400">
                <a:latin typeface="Times New Roman" pitchFamily="18" charset="0"/>
              </a:endParaRPr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th-TH" altLang="th-TH">
                <a:solidFill>
                  <a:schemeClr val="hlink"/>
                </a:solidFill>
              </a:endParaRPr>
            </a:p>
          </p:txBody>
        </p:sp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th-TH" altLang="th-TH">
                <a:solidFill>
                  <a:schemeClr val="hlink"/>
                </a:solidFill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th-TH" altLang="th-TH">
                <a:solidFill>
                  <a:schemeClr val="accent2"/>
                </a:solidFill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th-TH" altLang="th-TH">
                <a:solidFill>
                  <a:schemeClr val="hlink"/>
                </a:solidFill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th-TH" altLang="th-TH" sz="2400">
                <a:latin typeface="Times New Roman" pitchFamily="18" charset="0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th-TH" altLang="th-TH">
                <a:solidFill>
                  <a:schemeClr val="accent2"/>
                </a:solidFill>
              </a:endParaRPr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th-TH" altLang="th-TH">
                <a:solidFill>
                  <a:schemeClr val="accent2"/>
                </a:solidFill>
              </a:endParaRPr>
            </a:p>
          </p:txBody>
        </p:sp>
      </p:grpSp>
      <p:sp>
        <p:nvSpPr>
          <p:cNvPr id="389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Click to edit Master title style</a:t>
            </a:r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Click to edit Master text styles</a:t>
            </a:r>
          </a:p>
          <a:p>
            <a:pPr lvl="1"/>
            <a:r>
              <a:rPr lang="th-TH" altLang="th-TH" smtClean="0"/>
              <a:t>Second level</a:t>
            </a:r>
          </a:p>
          <a:p>
            <a:pPr lvl="2"/>
            <a:r>
              <a:rPr lang="th-TH" altLang="th-TH" smtClean="0"/>
              <a:t>Third level</a:t>
            </a:r>
          </a:p>
          <a:p>
            <a:pPr lvl="3"/>
            <a:r>
              <a:rPr lang="th-TH" altLang="th-TH" smtClean="0"/>
              <a:t>Fourth level</a:t>
            </a:r>
          </a:p>
          <a:p>
            <a:pPr lvl="4"/>
            <a:r>
              <a:rPr lang="th-TH" altLang="th-TH" smtClean="0"/>
              <a:t>Fifth level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24.emf"/><Relationship Id="rId3" Type="http://schemas.openxmlformats.org/officeDocument/2006/relationships/image" Target="../media/image190.emf"/><Relationship Id="rId7" Type="http://schemas.openxmlformats.org/officeDocument/2006/relationships/image" Target="../media/image21.emf"/><Relationship Id="rId12" Type="http://schemas.openxmlformats.org/officeDocument/2006/relationships/customXml" Target="../ink/ink7.xm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5" Type="http://schemas.openxmlformats.org/officeDocument/2006/relationships/image" Target="../media/image25.emf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22.emf"/><Relationship Id="rId14" Type="http://schemas.openxmlformats.org/officeDocument/2006/relationships/customXml" Target="../ink/ink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.xml"/><Relationship Id="rId5" Type="http://schemas.openxmlformats.org/officeDocument/2006/relationships/image" Target="../media/image34.emf"/><Relationship Id="rId4" Type="http://schemas.openxmlformats.org/officeDocument/2006/relationships/customXml" Target="../ink/ink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customXml" Target="../ink/ink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.xml"/><Relationship Id="rId5" Type="http://schemas.openxmlformats.org/officeDocument/2006/relationships/image" Target="../media/image41.emf"/><Relationship Id="rId4" Type="http://schemas.openxmlformats.org/officeDocument/2006/relationships/customXml" Target="../ink/ink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emf"/><Relationship Id="rId4" Type="http://schemas.openxmlformats.org/officeDocument/2006/relationships/customXml" Target="../ink/ink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10:</a:t>
            </a:r>
            <a:br>
              <a:rPr lang="en-US" dirty="0" smtClean="0"/>
            </a:br>
            <a:r>
              <a:rPr lang="en-US" dirty="0" smtClean="0"/>
              <a:t>Error Detection and Correction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984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 Detection versus Correction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dirty="0" smtClean="0"/>
              <a:t>ใน</a:t>
            </a:r>
            <a:r>
              <a:rPr lang="th-TH" sz="3600" dirty="0"/>
              <a:t>การ</a:t>
            </a:r>
            <a:r>
              <a:rPr lang="th-TH" sz="3600" dirty="0" smtClean="0"/>
              <a:t>ตรวจสอบความผิดพลาดจะต้องการ</a:t>
            </a:r>
            <a:r>
              <a:rPr lang="th-TH" sz="3600" dirty="0"/>
              <a:t>ดูว่า</a:t>
            </a:r>
            <a:r>
              <a:rPr lang="th-TH" sz="3600" dirty="0" smtClean="0"/>
              <a:t>มีความผิดพลาดใดๆเกิดขึ้น</a:t>
            </a:r>
            <a:r>
              <a:rPr lang="th-TH" sz="3600" dirty="0"/>
              <a:t>หรือไม่</a:t>
            </a:r>
            <a:endParaRPr lang="en-US" sz="3600" dirty="0" smtClean="0"/>
          </a:p>
          <a:p>
            <a:r>
              <a:rPr lang="th-TH" sz="3600" dirty="0" smtClean="0"/>
              <a:t>ใน</a:t>
            </a:r>
            <a:r>
              <a:rPr lang="th-TH" sz="3600" dirty="0"/>
              <a:t>การ</a:t>
            </a:r>
            <a:r>
              <a:rPr lang="th-TH" sz="3600" dirty="0" smtClean="0"/>
              <a:t>แก้ไขความผิดพลาดต้องรู้จำนวนบิต</a:t>
            </a:r>
            <a:r>
              <a:rPr lang="th-TH" sz="3600" dirty="0"/>
              <a:t>เสียหาย</a:t>
            </a:r>
            <a:r>
              <a:rPr lang="th-TH" sz="3600" dirty="0" smtClean="0"/>
              <a:t>ที่แน่นอนและความผิดพลาดนั้นอยู่ที่ตำแหน่งใดใน</a:t>
            </a:r>
            <a:r>
              <a:rPr lang="th-TH" sz="3600" dirty="0"/>
              <a:t>ข้อความ</a:t>
            </a:r>
            <a:endParaRPr lang="en-US" sz="3600" dirty="0" smtClean="0"/>
          </a:p>
          <a:p>
            <a:r>
              <a:rPr lang="th-TH" sz="3600" dirty="0" smtClean="0"/>
              <a:t>การตรวจสอบซับซ้อนน้อยกว่า</a:t>
            </a:r>
            <a:r>
              <a:rPr lang="th-TH" sz="3600" dirty="0"/>
              <a:t>การ</a:t>
            </a:r>
            <a:r>
              <a:rPr lang="th-TH" sz="3600" dirty="0" smtClean="0"/>
              <a:t>แก้ไขความผิดพลาด</a:t>
            </a:r>
            <a:endParaRPr lang="en-US" sz="3600" dirty="0"/>
          </a:p>
          <a:p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10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4978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1.4 </a:t>
            </a:r>
            <a:r>
              <a:rPr lang="en-US" dirty="0" smtClean="0"/>
              <a:t>Coding </a:t>
            </a:r>
            <a:r>
              <a:rPr lang="en-US" dirty="0"/>
              <a:t>Schemes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Block coding 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described </a:t>
            </a:r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in this </a:t>
            </a: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course.</a:t>
            </a:r>
          </a:p>
          <a:p>
            <a:r>
              <a:rPr lang="en-US" sz="2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Convolution coding 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this </a:t>
            </a:r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is covered in advanced Math or EE signal processing </a:t>
            </a: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courses.</a:t>
            </a:r>
            <a:endParaRPr lang="th-TH" sz="2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11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24270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dirty="0"/>
              <a:t>. BLOCK 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Data-words </a:t>
                </a:r>
                <a:r>
                  <a:rPr lang="th-TH" dirty="0" smtClean="0">
                    <a:solidFill>
                      <a:schemeClr val="tx2">
                        <a:lumMod val="95000"/>
                        <a:lumOff val="5000"/>
                      </a:schemeClr>
                    </a:solidFill>
                  </a:rPr>
                  <a:t>ประกอบด้วย</a:t>
                </a:r>
                <a:r>
                  <a:rPr lang="en-US" dirty="0" smtClean="0">
                    <a:solidFill>
                      <a:schemeClr val="tx2">
                        <a:lumMod val="95000"/>
                        <a:lumOff val="5000"/>
                      </a:schemeClr>
                    </a:solidFill>
                  </a:rPr>
                  <a:t> 𝑘 </a:t>
                </a:r>
                <a:r>
                  <a:rPr lang="th-TH" dirty="0">
                    <a:solidFill>
                      <a:schemeClr val="tx2">
                        <a:lumMod val="95000"/>
                        <a:lumOff val="5000"/>
                      </a:schemeClr>
                    </a:solidFill>
                  </a:rPr>
                  <a:t>บิต</a:t>
                </a:r>
                <a:endParaRPr lang="en-US" dirty="0">
                  <a:solidFill>
                    <a:schemeClr val="tx2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lang="en-US" b="1" dirty="0" err="1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Codewords</a:t>
                </a:r>
                <a:r>
                  <a:rPr lang="en-US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 </a:t>
                </a:r>
                <a:r>
                  <a:rPr lang="th-TH" dirty="0" smtClean="0">
                    <a:solidFill>
                      <a:schemeClr val="tx2">
                        <a:lumMod val="95000"/>
                        <a:lumOff val="5000"/>
                      </a:schemeClr>
                    </a:solidFill>
                  </a:rPr>
                  <a:t>ประกอบด้วยบิตข้อมูลำนวน</a:t>
                </a:r>
                <a:r>
                  <a:rPr lang="en-US" dirty="0" smtClean="0">
                    <a:solidFill>
                      <a:schemeClr val="tx2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tx2">
                        <a:lumMod val="95000"/>
                        <a:lumOff val="5000"/>
                      </a:schemeClr>
                    </a:solidFill>
                  </a:rPr>
                  <a:t>𝑘 </a:t>
                </a:r>
                <a:r>
                  <a:rPr lang="th-TH" dirty="0" smtClean="0">
                    <a:solidFill>
                      <a:schemeClr val="tx2">
                        <a:lumMod val="95000"/>
                        <a:lumOff val="5000"/>
                      </a:schemeClr>
                    </a:solidFill>
                  </a:rPr>
                  <a:t>บิต และบิตซ้ำซ้อนจำนวน </a:t>
                </a:r>
                <a:r>
                  <a:rPr lang="en-US" dirty="0" smtClean="0">
                    <a:solidFill>
                      <a:schemeClr val="tx2">
                        <a:lumMod val="95000"/>
                        <a:lumOff val="5000"/>
                      </a:schemeClr>
                    </a:solidFill>
                  </a:rPr>
                  <a:t>r </a:t>
                </a:r>
                <a:r>
                  <a:rPr lang="th-TH" dirty="0" smtClean="0">
                    <a:solidFill>
                      <a:schemeClr val="tx2">
                        <a:lumMod val="95000"/>
                        <a:lumOff val="5000"/>
                      </a:schemeClr>
                    </a:solidFill>
                  </a:rPr>
                  <a:t>บิต</a:t>
                </a:r>
                <a:endParaRPr lang="en-US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endParaRPr>
              </a:p>
              <a:p>
                <a:endParaRPr lang="en-US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endParaRPr>
              </a:p>
              <a:p>
                <a:endParaRPr lang="en-US" dirty="0">
                  <a:solidFill>
                    <a:schemeClr val="tx2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lang="th-TH" dirty="0" smtClean="0">
                    <a:solidFill>
                      <a:schemeClr val="tx2">
                        <a:lumMod val="95000"/>
                        <a:lumOff val="5000"/>
                      </a:schemeClr>
                    </a:solidFill>
                  </a:rPr>
                  <a:t>ซึ่ง</a:t>
                </a:r>
                <a:r>
                  <a:rPr lang="en-US" dirty="0" smtClean="0">
                    <a:solidFill>
                      <a:schemeClr val="tx2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2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th-TH" dirty="0" smtClean="0">
                    <a:solidFill>
                      <a:schemeClr val="tx2">
                        <a:lumMod val="95000"/>
                        <a:lumOff val="5000"/>
                      </a:schemeClr>
                    </a:solidFill>
                  </a:rPr>
                  <a:t>คือจำนวนบิตใน </a:t>
                </a:r>
                <a:r>
                  <a:rPr lang="en-US" dirty="0" err="1" smtClean="0">
                    <a:solidFill>
                      <a:schemeClr val="tx2">
                        <a:lumMod val="95000"/>
                        <a:lumOff val="5000"/>
                      </a:schemeClr>
                    </a:solidFill>
                  </a:rPr>
                  <a:t>codeword</a:t>
                </a:r>
                <a:endParaRPr lang="en-US" dirty="0">
                  <a:solidFill>
                    <a:schemeClr val="tx2">
                      <a:lumMod val="95000"/>
                      <a:lumOff val="5000"/>
                    </a:schemeClr>
                  </a:solidFill>
                </a:endParaRPr>
              </a:p>
              <a:p>
                <a:endParaRPr lang="th-TH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344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12</a:t>
            </a:fld>
            <a:endParaRPr lang="th-TH" alt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8574" y="3708321"/>
                <a:ext cx="2341538" cy="5847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𝑛</m:t>
                      </m:r>
                      <m:r>
                        <a:rPr lang="en-US" sz="3200" i="1">
                          <a:latin typeface="Cambria Math"/>
                        </a:rPr>
                        <m:t> = </m:t>
                      </m:r>
                      <m:r>
                        <a:rPr lang="en-US" sz="3200" i="1">
                          <a:latin typeface="Cambria Math"/>
                        </a:rPr>
                        <m:t>𝑘</m:t>
                      </m:r>
                      <m:r>
                        <a:rPr lang="en-US" sz="3200" i="1">
                          <a:latin typeface="Cambria Math"/>
                        </a:rPr>
                        <m:t> + </m:t>
                      </m:r>
                      <m:r>
                        <a:rPr lang="en-US" sz="3200" i="1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74" y="3708321"/>
                <a:ext cx="234153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76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Datawords</a:t>
            </a:r>
            <a:r>
              <a:rPr lang="en-US" dirty="0"/>
              <a:t> and </a:t>
            </a:r>
            <a:r>
              <a:rPr lang="en-US" dirty="0" err="1"/>
              <a:t>codewords</a:t>
            </a:r>
            <a:r>
              <a:rPr lang="en-US" dirty="0"/>
              <a:t> in block coding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13</a:t>
            </a:fld>
            <a:endParaRPr lang="th-TH" altLang="th-TH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3" y="2476374"/>
            <a:ext cx="7809653" cy="289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23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Error Detection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เครื่องรับ</a:t>
            </a:r>
            <a:r>
              <a:rPr lang="th-TH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</a:t>
            </a:r>
            <a:r>
              <a:rPr lang="th-TH" sz="4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ตรวจจับความผิดพลาด</a:t>
            </a:r>
            <a:r>
              <a:rPr lang="th-TH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ได้ถ้า</a:t>
            </a:r>
            <a:endParaRPr lang="en-US" sz="4000" dirty="0">
              <a:solidFill>
                <a:schemeClr val="tx2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th-TH" sz="3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ตัวรับ</a:t>
            </a:r>
            <a:r>
              <a:rPr lang="th-TH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</a:t>
            </a:r>
            <a:r>
              <a:rPr lang="th-TH" sz="3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รายการโค้ดเวิร์ดที่ถูกต้อง (</a:t>
            </a:r>
            <a:r>
              <a:rPr lang="en-US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valid </a:t>
            </a:r>
            <a:r>
              <a:rPr lang="en-US" sz="36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codewords</a:t>
            </a:r>
            <a:r>
              <a:rPr lang="th-TH" sz="3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600" dirty="0">
              <a:solidFill>
                <a:schemeClr val="tx2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th-TH" sz="3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โค้ดเวิร์ดที่ได้รับไม่ใช่โค้ดเวิร์ดถูกต้อง  </a:t>
            </a:r>
            <a:endParaRPr lang="en-US" sz="3600" dirty="0">
              <a:solidFill>
                <a:schemeClr val="tx2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14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9823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Process of error detection in block coding</a:t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th-TH" sz="3200" dirty="0"/>
              <a:t>กระบวนการ</a:t>
            </a:r>
            <a:r>
              <a:rPr lang="th-TH" sz="3200" dirty="0" smtClean="0"/>
              <a:t>ตรวจสอบความผิดพลาด</a:t>
            </a:r>
            <a:r>
              <a:rPr lang="th-TH" sz="3200" dirty="0"/>
              <a:t>ในการ</a:t>
            </a:r>
            <a:r>
              <a:rPr lang="th-TH" sz="3200" dirty="0" smtClean="0"/>
              <a:t>เข้ารหัสแบบบล็อก</a:t>
            </a:r>
            <a:r>
              <a:rPr lang="en-US" sz="3200" dirty="0" smtClean="0"/>
              <a:t>)</a:t>
            </a:r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15</a:t>
            </a:fld>
            <a:endParaRPr lang="th-TH" altLang="th-TH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0681"/>
            <a:ext cx="8229600" cy="330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39552" y="2893412"/>
            <a:ext cx="2808312" cy="2592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87192" y="2893412"/>
            <a:ext cx="2808312" cy="2592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01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Hamming </a:t>
            </a:r>
            <a:r>
              <a:rPr lang="en-US" dirty="0" smtClean="0"/>
              <a:t>Distance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ระยะ</a:t>
            </a:r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แฮม</a:t>
            </a: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มิ่ง</a:t>
            </a: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sz="4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Hamming Distance) </a:t>
            </a:r>
            <a:r>
              <a:rPr lang="en-US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𝑑 (𝑥, 𝑦) </a:t>
            </a:r>
            <a:r>
              <a:rPr lang="th-TH" sz="4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ระหว่าง</a:t>
            </a:r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เวิร์ด 2 </a:t>
            </a: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เวิร์ดที่มี</a:t>
            </a:r>
            <a:r>
              <a:rPr lang="th-TH" sz="4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ขนาดเดียวกัน ก็คือ</a:t>
            </a:r>
            <a:r>
              <a:rPr lang="th-TH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จำนวนความแตกต่างระหว่างบิต</a:t>
            </a:r>
            <a:r>
              <a:rPr lang="th-TH" sz="4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ที่ตรงกัน</a:t>
            </a:r>
            <a:endParaRPr lang="en-US" sz="4000" dirty="0">
              <a:solidFill>
                <a:schemeClr val="tx2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4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16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77413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What the Hamming distance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𝒅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000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011</m:t>
                    </m:r>
                    <m:r>
                      <a:rPr lang="en-US" sz="28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800" dirty="0" smtClean="0"/>
                  <a:t>is?</a:t>
                </a:r>
              </a:p>
              <a:p>
                <a:pPr marL="0" indent="0">
                  <a:buNone/>
                </a:pPr>
                <a:endParaRPr lang="en-US" sz="16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=(</m:t>
                      </m:r>
                      <m:r>
                        <a:rPr lang="en-US" sz="2800" i="1" dirty="0" smtClean="0">
                          <a:latin typeface="Cambria Math"/>
                        </a:rPr>
                        <m:t>000</m:t>
                      </m:r>
                      <m:r>
                        <a:rPr lang="en-US" sz="2800" i="1" dirty="0" smtClean="0">
                          <a:latin typeface="Cambria Math"/>
                        </a:rPr>
                        <m:t>⊕</m:t>
                      </m:r>
                      <m:r>
                        <a:rPr lang="en-US" sz="2800" i="1" dirty="0" smtClean="0">
                          <a:latin typeface="Cambria Math"/>
                        </a:rPr>
                        <m:t>011</m:t>
                      </m:r>
                      <m:r>
                        <a:rPr lang="en-US" sz="28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= </m:t>
                      </m:r>
                      <m:r>
                        <a:rPr lang="en-US" sz="2800" i="1" dirty="0" smtClean="0">
                          <a:latin typeface="Cambria Math"/>
                        </a:rPr>
                        <m:t>011</m:t>
                      </m:r>
                      <m:r>
                        <a:rPr lang="en-US" sz="2800" b="0" i="1" dirty="0" smtClean="0">
                          <a:latin typeface="Cambria Math"/>
                        </a:rPr>
                        <m:t>                 </m:t>
                      </m:r>
                    </m:oMath>
                  </m:oMathPara>
                </a14:m>
                <a:endParaRPr lang="th-TH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56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17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3546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Minimum </a:t>
            </a:r>
            <a:r>
              <a:rPr lang="en-US" sz="2800" dirty="0"/>
              <a:t>Hamming </a:t>
            </a:r>
            <a:r>
              <a:rPr lang="en-US" sz="2800" dirty="0" smtClean="0"/>
              <a:t>Distance for Error Detection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th-TH" sz="2800" dirty="0" smtClean="0"/>
              <a:t>ระยะแฮมมิ่งต่ำสุดในการการตรวจสอบความผิดพลาด</a:t>
            </a:r>
            <a:r>
              <a:rPr lang="en-US" sz="2800" dirty="0" smtClean="0"/>
              <a:t>)</a:t>
            </a:r>
            <a:endParaRPr lang="th-TH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 smtClean="0"/>
              <a:t>ระยะแฮมมิ่งต่ำสุด คือระยะแฮมมิ่งที่น้อยที่สุด</a:t>
            </a:r>
            <a:r>
              <a:rPr lang="th-TH" sz="2800" dirty="0"/>
              <a:t>ระหว่าง</a:t>
            </a:r>
            <a:r>
              <a:rPr lang="th-TH" sz="2800" dirty="0" smtClean="0"/>
              <a:t>คู่ของโค้ดเวิร์ด ที่</a:t>
            </a:r>
            <a:r>
              <a:rPr lang="th-TH" sz="2800" dirty="0"/>
              <a:t>เป็นไปได้ทั้งหมด</a:t>
            </a:r>
            <a:endParaRPr lang="en-US" sz="2800" dirty="0" smtClean="0"/>
          </a:p>
          <a:p>
            <a:r>
              <a:rPr lang="th-TH" sz="2800" dirty="0" smtClean="0"/>
              <a:t>เพื่อ</a:t>
            </a:r>
            <a:r>
              <a:rPr lang="th-TH" sz="2800" dirty="0"/>
              <a:t>รับประกันการ</a:t>
            </a:r>
            <a:r>
              <a:rPr lang="th-TH" sz="2800" dirty="0" smtClean="0"/>
              <a:t>ตรวจสอบความผิดพลาดได้ถึง 𝑠 </a:t>
            </a:r>
            <a:r>
              <a:rPr lang="en-US" sz="2400" dirty="0" smtClean="0"/>
              <a:t>errors</a:t>
            </a:r>
            <a:r>
              <a:rPr lang="en-US" sz="2800" dirty="0" smtClean="0"/>
              <a:t> </a:t>
            </a:r>
            <a:r>
              <a:rPr lang="th-TH" sz="2800" dirty="0" smtClean="0"/>
              <a:t>ในทุกๆกรณี</a:t>
            </a:r>
            <a:r>
              <a:rPr lang="th-TH" sz="2800" dirty="0"/>
              <a:t> ระยะแฮมมิ่ง</a:t>
            </a:r>
            <a:r>
              <a:rPr lang="th-TH" sz="2800" dirty="0" smtClean="0"/>
              <a:t>ต่ำสุดของรหัสแบบล็อคต้อง</a:t>
            </a:r>
            <a:r>
              <a:rPr lang="th-TH" sz="2800" dirty="0"/>
              <a:t>เป็น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18</a:t>
            </a:fld>
            <a:endParaRPr lang="th-TH" alt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91880" y="4149080"/>
                <a:ext cx="2547620" cy="5847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𝑚𝑖𝑛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𝑠</m:t>
                      </m:r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th-TH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149080"/>
                <a:ext cx="2547620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8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A code scheme has a Hamming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4</m:t>
                    </m:r>
                    <m:r>
                      <a:rPr lang="en-US" sz="28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/>
                  <a:t> How many of errors for detection?</a:t>
                </a:r>
              </a:p>
              <a:p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2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2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2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𝑚𝑖𝑛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800" i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th-TH" sz="2800" dirty="0">
                  <a:solidFill>
                    <a:schemeClr val="tx2">
                      <a:lumMod val="95000"/>
                      <a:lumOff val="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       </m:t>
                      </m:r>
                      <m:r>
                        <a:rPr lang="en-US" sz="2800" i="1" dirty="0" smtClean="0">
                          <a:latin typeface="Cambria Math"/>
                        </a:rPr>
                        <m:t>𝑆</m:t>
                      </m:r>
                      <m:r>
                        <a:rPr lang="en-US" sz="2800" i="1" dirty="0" smtClean="0">
                          <a:latin typeface="Cambria Math"/>
                        </a:rPr>
                        <m:t>=</m:t>
                      </m:r>
                      <m:r>
                        <a:rPr lang="en-US" sz="2800" i="1" dirty="0" smtClean="0">
                          <a:latin typeface="Cambria Math"/>
                        </a:rPr>
                        <m:t>4</m:t>
                      </m:r>
                      <m:r>
                        <a:rPr lang="en-US" sz="2800" i="1" dirty="0" smtClean="0">
                          <a:latin typeface="Cambria Math"/>
                        </a:rPr>
                        <m:t>−</m:t>
                      </m:r>
                      <m:r>
                        <a:rPr lang="en-US" sz="280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   </m:t>
                      </m:r>
                      <m:r>
                        <a:rPr lang="en-US" sz="2800" i="1" dirty="0" smtClean="0">
                          <a:latin typeface="Cambria Math"/>
                        </a:rPr>
                        <m:t>=</m:t>
                      </m:r>
                      <m:r>
                        <a:rPr lang="en-US" sz="2800" i="1" dirty="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th-TH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56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19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37284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chapter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BLOCK CODING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CYCLIC CODES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CHECKSUM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FORWORD ERROR CORRECTION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21673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Block </a:t>
            </a:r>
            <a:r>
              <a:rPr lang="en-US" dirty="0" smtClean="0"/>
              <a:t>Codes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รหัส</a:t>
            </a:r>
            <a:r>
              <a:rPr lang="th-TH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บล็อกเชิงเส้นเป็นรหัสที่</a:t>
            </a:r>
            <a:r>
              <a:rPr lang="th-TH" sz="3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ใช้การ </a:t>
            </a: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XOR </a:t>
            </a:r>
            <a:r>
              <a:rPr lang="th-TH" sz="3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ทางลอจิคัลของ    โค้ดเวิร์ดที่ถูกต้องใดๆ 2 โค้ดเวิร์ด แล้วจะสร้างขึ้นอีกโค้ดเวิร์ดเพิ่มขึ้นมา</a:t>
            </a:r>
            <a:endParaRPr lang="en-US" sz="3600" dirty="0" smtClean="0">
              <a:solidFill>
                <a:schemeClr val="tx2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ระยะแฮมมิ่งที่ต่ำที่สุด</a:t>
            </a:r>
            <a:r>
              <a:rPr lang="th-TH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 </a:t>
            </a:r>
            <a:r>
              <a:rPr lang="en-US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LBC </a:t>
            </a:r>
            <a:r>
              <a:rPr lang="th-TH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คือ</a:t>
            </a:r>
            <a:r>
              <a:rPr lang="th-TH" sz="3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จำนวนบิต 1 ในโค้ดเวิร์ดที่ไม่เป็นศูนย์</a:t>
            </a:r>
          </a:p>
          <a:p>
            <a:pPr marL="0" indent="0">
              <a:buNone/>
            </a:pPr>
            <a:endParaRPr lang="th-TH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20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788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Parity-Check Code</a:t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th-TH" sz="3200" dirty="0"/>
              <a:t>รหัสพาริตี้เช็ค</a:t>
            </a:r>
            <a:r>
              <a:rPr lang="en-US" sz="3200" dirty="0" smtClean="0"/>
              <a:t>)</a:t>
            </a:r>
            <a:endParaRPr lang="th-T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นับจำนวนบิต 1 ในดาต้าเวิร์ด</a:t>
            </a:r>
            <a:endParaRPr lang="en-US" sz="44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th-TH" sz="4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ถ้านับได้เป็นจำนวนคี่แล้วบิต</a:t>
            </a:r>
            <a:r>
              <a:rPr lang="th-TH" sz="4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ที่ซ้ำซ้อน</a:t>
            </a:r>
            <a:r>
              <a:rPr lang="th-TH" sz="4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เป็นบิต 1</a:t>
            </a:r>
            <a:endParaRPr lang="th-TH" sz="4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th-TH" sz="4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ถ้า</a:t>
            </a:r>
            <a:r>
              <a:rPr lang="th-TH" sz="4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นับได้เป็นคู่แล้วบิต</a:t>
            </a:r>
            <a:r>
              <a:rPr lang="th-TH" sz="4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ซ้ำซ้อน</a:t>
            </a:r>
            <a:r>
              <a:rPr lang="th-TH" sz="4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เป็นบิต 0</a:t>
            </a:r>
            <a:endParaRPr lang="en-US" sz="4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457200" lvl="1" indent="0">
              <a:buNone/>
            </a:pPr>
            <a:endParaRPr lang="en-US" sz="40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21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8382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Simple parity-check code C(5, 4</a:t>
            </a:r>
            <a:r>
              <a:rPr lang="en-US" sz="4000" dirty="0" smtClean="0"/>
              <a:t>)</a:t>
            </a:r>
            <a:endParaRPr lang="th-TH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>
                <a:solidFill>
                  <a:srgbClr val="003300"/>
                </a:solidFill>
              </a:rPr>
              <a:pPr/>
              <a:t>22</a:t>
            </a:fld>
            <a:endParaRPr lang="th-TH" altLang="th-TH">
              <a:solidFill>
                <a:srgbClr val="003300"/>
              </a:solidFill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1200"/>
            <a:ext cx="7848872" cy="43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374160" y="406800"/>
              <a:ext cx="1304280" cy="371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5520" y="400680"/>
                <a:ext cx="1322640" cy="38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504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Encoder and decoder for simple parity-check </a:t>
            </a:r>
            <a:r>
              <a:rPr lang="en-US" sz="2800" dirty="0" smtClean="0"/>
              <a:t>code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th-TH" sz="2800" dirty="0"/>
              <a:t>ตัวเข้ารหัสและตัวถอดรหัสสำหรับรหัส</a:t>
            </a:r>
            <a:r>
              <a:rPr lang="th-TH" sz="2800" dirty="0" smtClean="0"/>
              <a:t>ตรวจสอบพาริตี้แบบ</a:t>
            </a:r>
            <a:r>
              <a:rPr lang="th-TH" sz="2800" dirty="0"/>
              <a:t>ง่าย</a:t>
            </a:r>
            <a:r>
              <a:rPr lang="en-US" sz="2800" dirty="0" smtClean="0"/>
              <a:t>)</a:t>
            </a:r>
            <a:endParaRPr lang="th-TH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23</a:t>
            </a:fld>
            <a:endParaRPr lang="th-TH" alt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32" y="1916832"/>
            <a:ext cx="815162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16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CYCLIC </a:t>
            </a:r>
            <a:r>
              <a:rPr lang="en-US" dirty="0" smtClean="0"/>
              <a:t>CODES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ถ้าโค้ดเวิร์ดมีการเลื่อนเป็นวงรอบ ผลลัพธ์คือโค้ดเวิร์ดอีกโค้ดเวิร์ดหนึ่ง</a:t>
            </a: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endParaRPr lang="en-US" sz="3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th-TH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บิตอันดับสูงสุดจะกลายมาเป็น</a:t>
            </a:r>
            <a:r>
              <a:rPr lang="th-TH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บิ</a:t>
            </a:r>
            <a:r>
              <a:rPr lang="th-TH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ตอันดับต่ำสุด</a:t>
            </a:r>
            <a:endParaRPr lang="en-US" sz="3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th-TH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รหัส 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Cyclic </a:t>
            </a:r>
            <a:r>
              <a:rPr lang="th-TH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เป็นรหัสเชิง</a:t>
            </a:r>
            <a:r>
              <a:rPr lang="th-TH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เส้น</a:t>
            </a:r>
            <a:endParaRPr lang="en-US" sz="3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endParaRPr lang="th-TH" sz="3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24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5398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3.1 Cyclic Redundancy Check</a:t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th-TH" sz="3600" dirty="0"/>
              <a:t>การตรวจสอบความซ้ำซ้อนแบบ </a:t>
            </a:r>
            <a:r>
              <a:rPr lang="en-US" sz="3600" dirty="0"/>
              <a:t>Cyclic )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เซต</a:t>
            </a:r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ย่อยของรหัส </a:t>
            </a:r>
            <a:r>
              <a:rPr lang="en-US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cyclic </a:t>
            </a:r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เรียกว่า </a:t>
            </a:r>
            <a:r>
              <a:rPr lang="en-US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cyclic redundancy check (CRC)</a:t>
            </a:r>
          </a:p>
          <a:p>
            <a:r>
              <a:rPr lang="th-TH" sz="4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ใช้</a:t>
            </a:r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ในเครือข่ายเช่น </a:t>
            </a:r>
            <a:r>
              <a:rPr lang="en-US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LANs </a:t>
            </a:r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WANs</a:t>
            </a:r>
            <a:endParaRPr lang="th-TH" sz="4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25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43735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CRC code with C(7, 4)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26</a:t>
            </a:fld>
            <a:endParaRPr lang="th-TH" altLang="th-TH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79" y="1981199"/>
            <a:ext cx="8283977" cy="406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52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CRC encoder and decoder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27</a:t>
            </a:fld>
            <a:endParaRPr lang="th-TH" alt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800045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899592" y="2419413"/>
            <a:ext cx="2448272" cy="35703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79596" y="2419413"/>
            <a:ext cx="3240360" cy="35703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4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Encoder (</a:t>
            </a:r>
            <a:r>
              <a:rPr lang="th-TH" dirty="0"/>
              <a:t>ตัวเข้ารหัส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dirty="0" smtClean="0"/>
              <a:t>ตัวเข้ารหัสนำดาต้าเวิร์ดมาและเพิ่มบิต 0 เป็นจำนวน </a:t>
            </a:r>
            <a:r>
              <a:rPr lang="en-US" sz="3600" dirty="0"/>
              <a:t>n-k </a:t>
            </a:r>
            <a:r>
              <a:rPr lang="th-TH" sz="3600" dirty="0" smtClean="0"/>
              <a:t>บิต</a:t>
            </a:r>
            <a:endParaRPr lang="en-US" sz="3600" dirty="0"/>
          </a:p>
          <a:p>
            <a:r>
              <a:rPr lang="th-TH" sz="3600" dirty="0"/>
              <a:t>จากนั้น</a:t>
            </a:r>
            <a:r>
              <a:rPr lang="th-TH" sz="3600" dirty="0" smtClean="0"/>
              <a:t>จะทำการหารดาต้าเวิร์ดที่ได้เพิ่มบิตมาแล้วด้วยตัวหาร</a:t>
            </a:r>
            <a:endParaRPr lang="en-US" sz="3600" dirty="0"/>
          </a:p>
          <a:p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28</a:t>
            </a:fld>
            <a:endParaRPr lang="th-TH" altLang="th-TH" dirty="0"/>
          </a:p>
        </p:txBody>
      </p:sp>
    </p:spTree>
    <p:extLst>
      <p:ext uri="{BB962C8B-B14F-4D97-AF65-F5344CB8AC3E}">
        <p14:creationId xmlns:p14="http://schemas.microsoft.com/office/powerpoint/2010/main" val="370206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in CRC encoder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29</a:t>
            </a:fld>
            <a:endParaRPr lang="th-TH" altLang="th-TH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800" y="1772816"/>
            <a:ext cx="456746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1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INTRODUCTION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Let us first discuss some issues related, directly or indirectly, to error detection </a:t>
            </a:r>
            <a:r>
              <a:rPr 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and correction.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>
                <a:solidFill>
                  <a:srgbClr val="003300"/>
                </a:solidFill>
              </a:rPr>
              <a:pPr/>
              <a:t>3</a:t>
            </a:fld>
            <a:endParaRPr lang="th-TH" altLang="th-TH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7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30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118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31</a:t>
            </a:fld>
            <a:endParaRPr lang="th-TH" altLang="th-TH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481640" y="3533400"/>
              <a:ext cx="10440" cy="57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7680" y="3517200"/>
                <a:ext cx="183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613760" y="3215160"/>
              <a:ext cx="987480" cy="403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2960" y="3181680"/>
                <a:ext cx="100872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2724120" y="750960"/>
              <a:ext cx="732600" cy="297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14760" y="703800"/>
                <a:ext cx="75132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2075400" y="2052000"/>
              <a:ext cx="686160" cy="225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66040" y="2017080"/>
                <a:ext cx="70524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2933640" y="6108120"/>
              <a:ext cx="773640" cy="260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24280" y="6066720"/>
                <a:ext cx="79380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5656680" y="3296520"/>
              <a:ext cx="680760" cy="430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46960" y="3260880"/>
                <a:ext cx="70020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/>
              <p14:cNvContentPartPr/>
              <p14:nvPr/>
            </p14:nvContentPartPr>
            <p14:xfrm>
              <a:off x="802440" y="524520"/>
              <a:ext cx="7768440" cy="5994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9200" y="513360"/>
                <a:ext cx="7779240" cy="601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14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B44-45DF-4C3D-ABA8-00E6AB652E44}" type="slidenum">
              <a:rPr lang="th-TH" altLang="th-TH" smtClean="0"/>
              <a:pPr/>
              <a:t>32</a:t>
            </a:fld>
            <a:endParaRPr lang="th-TH" altLang="th-TH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10640" y="469440"/>
              <a:ext cx="7611120" cy="6197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6680" y="465840"/>
                <a:ext cx="7626240" cy="621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21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B44-45DF-4C3D-ABA8-00E6AB652E44}" type="slidenum">
              <a:rPr lang="th-TH" altLang="th-TH" smtClean="0"/>
              <a:pPr/>
              <a:t>33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2799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decoder does the same division process as the encoder.</a:t>
            </a:r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34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4762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CRC decoder for two cases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35</a:t>
            </a:fld>
            <a:endParaRPr lang="th-TH" alt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58009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5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36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463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37</a:t>
            </a:fld>
            <a:endParaRPr lang="th-TH" altLang="th-TH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292400" y="1976760"/>
              <a:ext cx="688320" cy="249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9440" y="1936080"/>
                <a:ext cx="71424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371920" y="1963080"/>
              <a:ext cx="749520" cy="218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57880" y="1908720"/>
                <a:ext cx="77760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168120" y="499680"/>
              <a:ext cx="7800840" cy="5638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080" y="487800"/>
                <a:ext cx="7812360" cy="565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59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B44-45DF-4C3D-ABA8-00E6AB652E44}" type="slidenum">
              <a:rPr lang="th-TH" altLang="th-TH" smtClean="0"/>
              <a:pPr/>
              <a:t>38</a:t>
            </a:fld>
            <a:endParaRPr lang="th-TH" altLang="th-TH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513080" y="2553120"/>
              <a:ext cx="803880" cy="195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4080" y="2514240"/>
                <a:ext cx="8229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77080" y="723240"/>
              <a:ext cx="7709400" cy="5867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840" y="716040"/>
                <a:ext cx="7719840" cy="588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07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B44-45DF-4C3D-ABA8-00E6AB652E44}" type="slidenum">
              <a:rPr lang="th-TH" altLang="th-TH" smtClean="0"/>
              <a:pPr/>
              <a:t>39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237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Types of Errors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Interference, </a:t>
            </a:r>
            <a:r>
              <a:rPr 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example </a:t>
            </a:r>
            <a:r>
              <a:rPr lang="en-US" sz="2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causes of interference:</a:t>
            </a:r>
          </a:p>
          <a:p>
            <a:pPr lvl="1"/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Heat</a:t>
            </a:r>
          </a:p>
          <a:p>
            <a:pPr lvl="1"/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Noise due to interference (EM fields)</a:t>
            </a:r>
          </a:p>
          <a:p>
            <a:pPr lvl="1"/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Attenuation</a:t>
            </a:r>
          </a:p>
          <a:p>
            <a:pPr lvl="1"/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Distortion</a:t>
            </a:r>
          </a:p>
          <a:p>
            <a:r>
              <a:rPr lang="en-US" sz="2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Interference causes bit errors.</a:t>
            </a:r>
          </a:p>
          <a:p>
            <a:r>
              <a:rPr lang="en-US" sz="2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Bit Error Classifications</a:t>
            </a:r>
          </a:p>
          <a:p>
            <a:pPr lvl="1"/>
            <a:r>
              <a:rPr lang="da-DK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Single bit error</a:t>
            </a:r>
          </a:p>
          <a:p>
            <a:pPr lvl="1"/>
            <a:r>
              <a:rPr lang="da-DK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Burst error</a:t>
            </a:r>
          </a:p>
          <a:p>
            <a:endParaRPr lang="en-US" sz="2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endParaRPr lang="th-TH" sz="2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4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6868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B44-45DF-4C3D-ABA8-00E6AB652E44}" type="slidenum">
              <a:rPr lang="th-TH" altLang="th-TH" smtClean="0"/>
              <a:pPr/>
              <a:t>40</a:t>
            </a:fld>
            <a:endParaRPr lang="th-TH" altLang="th-TH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946080" y="599040"/>
              <a:ext cx="4606920" cy="5037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2120" y="591480"/>
                <a:ext cx="4622040" cy="505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04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B44-45DF-4C3D-ABA8-00E6AB652E44}" type="slidenum">
              <a:rPr lang="th-TH" altLang="th-TH" smtClean="0"/>
              <a:pPr/>
              <a:t>41</a:t>
            </a:fld>
            <a:endParaRPr lang="th-TH" altLang="th-TH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039320" y="839160"/>
              <a:ext cx="7420680" cy="5571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3920" y="832680"/>
                <a:ext cx="7432920" cy="558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28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B44-45DF-4C3D-ABA8-00E6AB652E44}" type="slidenum">
              <a:rPr lang="th-TH" altLang="th-TH" smtClean="0"/>
              <a:pPr/>
              <a:t>42</a:t>
            </a:fld>
            <a:endParaRPr lang="th-TH" altLang="th-TH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134360" y="3829680"/>
              <a:ext cx="1007280" cy="270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6800" y="3787560"/>
                <a:ext cx="10252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889360" y="3814920"/>
              <a:ext cx="1264320" cy="499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82880" y="3771360"/>
                <a:ext cx="128196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835920" y="712080"/>
              <a:ext cx="7936560" cy="5367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0160" y="703440"/>
                <a:ext cx="7952760" cy="538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73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82B44-45DF-4C3D-ABA8-00E6AB652E44}" type="slidenum">
              <a:rPr lang="th-TH" altLang="th-TH" smtClean="0"/>
              <a:pPr/>
              <a:t>43</a:t>
            </a:fld>
            <a:endParaRPr lang="th-TH" altLang="th-TH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399400" y="1809000"/>
              <a:ext cx="1088280" cy="259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1840" y="1762200"/>
                <a:ext cx="110736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013400" y="1397880"/>
              <a:ext cx="4665240" cy="3673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9800" y="1391040"/>
                <a:ext cx="4673520" cy="368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58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Implementation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Hardwired design of the divisor in CRC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44</a:t>
            </a:fld>
            <a:endParaRPr lang="th-TH" alt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7704856" cy="295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07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of division in CRC encoder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45</a:t>
            </a:fld>
            <a:endParaRPr lang="th-TH" altLang="th-T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68" y="1916832"/>
            <a:ext cx="546985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37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design of encoder and decoder of a CRC code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46</a:t>
            </a:fld>
            <a:endParaRPr lang="th-TH" altLang="th-T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44" y="1916832"/>
            <a:ext cx="642652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04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3.2 Polynomials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pattern of 0s and 1s can be represented as a </a:t>
            </a:r>
            <a:r>
              <a:rPr lang="en-US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polynomial</a:t>
            </a:r>
            <a:r>
              <a:rPr lang="en-US" sz="2800" dirty="0" smtClean="0"/>
              <a:t> with coefficients of 0 and 1. </a:t>
            </a:r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47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063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polynomial to represent a binary word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48</a:t>
            </a:fld>
            <a:endParaRPr lang="th-TH" altLang="th-T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2" y="2636912"/>
            <a:ext cx="824326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CRC division using polynomials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49</a:t>
            </a:fld>
            <a:endParaRPr lang="th-TH" altLang="th-TH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96472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21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Single-bit error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5</a:t>
            </a:fld>
            <a:endParaRPr lang="th-TH" altLang="th-TH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36" y="2348880"/>
            <a:ext cx="8153728" cy="168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5616" y="5301208"/>
            <a:ext cx="63367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dirty="0" smtClean="0"/>
              <a:t>เกิดความผิดพลาดในหน่วยข้อมูล </a:t>
            </a:r>
            <a:r>
              <a:rPr lang="th-TH" sz="4400" dirty="0"/>
              <a:t>1 </a:t>
            </a:r>
            <a:r>
              <a:rPr lang="th-TH" sz="4400" dirty="0" smtClean="0"/>
              <a:t>บิต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20496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polynomials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50</a:t>
            </a:fld>
            <a:endParaRPr lang="th-TH" altLang="th-TH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8136904" cy="244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57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dirty="0" smtClean="0"/>
              <a:t>CHECKSUM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Adding the </a:t>
            </a:r>
            <a:r>
              <a:rPr lang="en-US" sz="2800" dirty="0" err="1"/>
              <a:t>codewords</a:t>
            </a:r>
            <a:r>
              <a:rPr lang="en-US" sz="2800" dirty="0"/>
              <a:t> together at the source and destination.</a:t>
            </a:r>
          </a:p>
          <a:p>
            <a:r>
              <a:rPr lang="en-US" sz="2800" dirty="0"/>
              <a:t>If the sum at the source and destination match, there is a good chance that no errors occurred.</a:t>
            </a:r>
          </a:p>
          <a:p>
            <a:r>
              <a:rPr lang="en-US" sz="2800" dirty="0" smtClean="0"/>
              <a:t>Checksums </a:t>
            </a:r>
            <a:r>
              <a:rPr lang="en-US" sz="2800" dirty="0"/>
              <a:t>are not as reliable as the </a:t>
            </a:r>
            <a:r>
              <a:rPr lang="en-US" sz="2800" dirty="0" smtClean="0"/>
              <a:t>CRC</a:t>
            </a:r>
          </a:p>
          <a:p>
            <a:r>
              <a:rPr lang="en-US" sz="2800" dirty="0"/>
              <a:t>The checksum is used in </a:t>
            </a:r>
            <a:r>
              <a:rPr lang="en-US" sz="2800" dirty="0" smtClean="0"/>
              <a:t>the Internet </a:t>
            </a:r>
            <a:r>
              <a:rPr lang="en-US" sz="2800" dirty="0"/>
              <a:t>by several protocols although not at the </a:t>
            </a:r>
            <a:r>
              <a:rPr lang="en-US" sz="2800" dirty="0" smtClean="0"/>
              <a:t>data link layer.</a:t>
            </a:r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51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2719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to calculate the traditional checksum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Sender site</a:t>
            </a:r>
            <a:r>
              <a:rPr lang="en-US" sz="2800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message is divided into 16-bit words.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value of the checksum word is set to 0.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All </a:t>
            </a:r>
            <a:r>
              <a:rPr lang="en-US" sz="2800" dirty="0"/>
              <a:t>words including the checksum </a:t>
            </a:r>
            <a:r>
              <a:rPr lang="en-US" sz="2800" dirty="0" smtClean="0"/>
              <a:t>are added </a:t>
            </a:r>
            <a:r>
              <a:rPr lang="en-US" sz="2800" dirty="0"/>
              <a:t>using one’s complement addition.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sum is complemented and becomes </a:t>
            </a:r>
            <a:r>
              <a:rPr lang="en-US" sz="2800" dirty="0" smtClean="0"/>
              <a:t>the checksum</a:t>
            </a:r>
            <a:r>
              <a:rPr lang="en-US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checksum is sent with the data.</a:t>
            </a:r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52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4435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to calculate the traditional checksum (cont.)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Receiver site</a:t>
            </a:r>
            <a:r>
              <a:rPr lang="en-US" sz="2800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message (including checksum) </a:t>
            </a:r>
            <a:r>
              <a:rPr lang="en-US" sz="2800" dirty="0" smtClean="0"/>
              <a:t>is divided </a:t>
            </a:r>
            <a:r>
              <a:rPr lang="en-US" sz="2800" dirty="0"/>
              <a:t>into 16-bit words.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All </a:t>
            </a:r>
            <a:r>
              <a:rPr lang="en-US" sz="2800" dirty="0"/>
              <a:t>words are added using </a:t>
            </a:r>
            <a:r>
              <a:rPr lang="en-US" sz="2800" dirty="0" smtClean="0"/>
              <a:t>one’s complement </a:t>
            </a:r>
            <a:r>
              <a:rPr lang="en-US" sz="2800" dirty="0"/>
              <a:t>addition.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sum is complemented and becomes </a:t>
            </a:r>
            <a:r>
              <a:rPr lang="en-US" sz="2800" dirty="0" smtClean="0"/>
              <a:t>the new </a:t>
            </a:r>
            <a:r>
              <a:rPr lang="en-US" sz="2800" dirty="0"/>
              <a:t>checksum.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If </a:t>
            </a:r>
            <a:r>
              <a:rPr lang="en-US" sz="2800" dirty="0"/>
              <a:t>the value of checksum is 0, the </a:t>
            </a:r>
            <a:r>
              <a:rPr lang="en-US" sz="2800" dirty="0" smtClean="0"/>
              <a:t>message is </a:t>
            </a:r>
            <a:r>
              <a:rPr lang="en-US" sz="2800" dirty="0"/>
              <a:t>accepted; otherwise, it is rejected.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>
                <a:solidFill>
                  <a:srgbClr val="003300"/>
                </a:solidFill>
              </a:rPr>
              <a:pPr/>
              <a:t>53</a:t>
            </a:fld>
            <a:endParaRPr lang="th-TH" altLang="th-TH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4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checksum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54</a:t>
            </a:fld>
            <a:endParaRPr lang="th-TH" altLang="th-TH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208912" cy="41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25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    </m:t>
                      </m:r>
                      <m:r>
                        <a:rPr lang="en-US" sz="2800" i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0001</m:t>
                      </m:r>
                    </m:oMath>
                  </m:oMathPara>
                </a14:m>
                <a:endParaRPr lang="en-US" sz="2800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    </m:t>
                      </m:r>
                      <m:r>
                        <a:rPr lang="en-US" sz="2800" i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800" i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203</m:t>
                      </m:r>
                    </m:oMath>
                  </m:oMathPara>
                </a14:m>
                <a:endParaRPr lang="en-US" sz="2800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     </m:t>
                      </m:r>
                      <m:r>
                        <a:rPr lang="en-US" sz="2800" i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800" i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800" i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800" i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800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    </m:t>
                      </m:r>
                      <m:r>
                        <a:rPr lang="en-US" sz="2800" i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800" i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6</m:t>
                      </m:r>
                      <m:r>
                        <a:rPr lang="en-US" sz="2800" i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800" i="1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sz="2800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u="sng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+  </m:t>
                      </m:r>
                      <m:r>
                        <a:rPr lang="en-US" sz="2800" i="1" u="sng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0000</m:t>
                      </m:r>
                    </m:oMath>
                  </m:oMathPara>
                </a14:m>
                <a:endParaRPr lang="en-US" sz="2800" u="sng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𝐷𝐷𝐹</m:t>
                      </m:r>
                      <m:r>
                        <a:rPr lang="en-US" sz="2800" b="0" i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u="sng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+          </m:t>
                      </m:r>
                      <m:r>
                        <a:rPr lang="en-US" sz="2800" b="0" i="1" u="sng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800" b="0" u="sng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     </m:t>
                      </m:r>
                      <m:r>
                        <a:rPr lang="en-US" sz="2800" b="0" i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𝐷𝐷𝐹</m:t>
                      </m:r>
                      <m:r>
                        <a:rPr lang="en-US" sz="2800" b="0" i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800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D=1101, F=1111, 2=10</a:t>
            </a:r>
          </a:p>
          <a:p>
            <a:r>
              <a:rPr lang="en-US" dirty="0" smtClean="0"/>
              <a:t>Flip:</a:t>
            </a:r>
          </a:p>
          <a:p>
            <a:r>
              <a:rPr lang="en-US" dirty="0" smtClean="0"/>
              <a:t>D=0010=2, F=0000=0, 2=D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55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765026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FORWORD ERROR </a:t>
            </a:r>
            <a:r>
              <a:rPr lang="en-US" dirty="0" smtClean="0"/>
              <a:t>CORRECTION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Several schemes have been designed and used in this case that are collectively referred to as </a:t>
            </a:r>
            <a:r>
              <a:rPr lang="en-US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forward error correction (FEC) </a:t>
            </a:r>
            <a:r>
              <a:rPr lang="en-US" sz="2800" dirty="0" smtClean="0"/>
              <a:t>techniques.</a:t>
            </a:r>
          </a:p>
          <a:p>
            <a:r>
              <a:rPr lang="en-US" sz="2800" dirty="0" smtClean="0"/>
              <a:t>We briefly discuss some of the common techniques here:</a:t>
            </a:r>
          </a:p>
          <a:p>
            <a:pPr lvl="1"/>
            <a:r>
              <a:rPr lang="en-US" sz="2400" dirty="0" smtClean="0"/>
              <a:t>Using Hamming Distance</a:t>
            </a:r>
          </a:p>
          <a:p>
            <a:pPr lvl="1"/>
            <a:r>
              <a:rPr lang="en-US" sz="2400" dirty="0" smtClean="0"/>
              <a:t>Using XOR</a:t>
            </a:r>
          </a:p>
          <a:p>
            <a:pPr lvl="1"/>
            <a:r>
              <a:rPr lang="en-US" sz="2400" dirty="0" smtClean="0"/>
              <a:t>Chunk Interleaving</a:t>
            </a:r>
          </a:p>
          <a:p>
            <a:pPr lvl="1"/>
            <a:r>
              <a:rPr lang="en-US" sz="2400" dirty="0" smtClean="0"/>
              <a:t>Combining Hamming Distance and Interleaving</a:t>
            </a:r>
          </a:p>
          <a:p>
            <a:pPr lvl="1"/>
            <a:r>
              <a:rPr lang="en-US" sz="2400" dirty="0" smtClean="0"/>
              <a:t>Compounding High- and Low-Resolution Packets</a:t>
            </a:r>
            <a:endParaRPr lang="th-TH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56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2748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smtClean="0"/>
              <a:t>SUMMARY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57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2900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Burst </a:t>
            </a:r>
            <a:r>
              <a:rPr lang="en-US" dirty="0" smtClean="0"/>
              <a:t>error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6</a:t>
            </a:fld>
            <a:endParaRPr lang="th-TH" altLang="th-TH"/>
          </a:p>
        </p:txBody>
      </p:sp>
      <p:pic>
        <p:nvPicPr>
          <p:cNvPr id="7" name="Picture 2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" y="1975092"/>
            <a:ext cx="7643192" cy="275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9592" y="5611887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dirty="0" smtClean="0"/>
              <a:t>เกิดความผิดพลาดในหน่วยข้อมูลมากกว่า </a:t>
            </a:r>
            <a:r>
              <a:rPr lang="th-TH" sz="4400" dirty="0"/>
              <a:t>1 </a:t>
            </a:r>
            <a:r>
              <a:rPr lang="th-TH" sz="4400" dirty="0" smtClean="0"/>
              <a:t>บิต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48390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Redundancy (</a:t>
            </a:r>
            <a:r>
              <a:rPr lang="th-TH" dirty="0"/>
              <a:t>ความซ้ำซ้อน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7</a:t>
            </a:fld>
            <a:endParaRPr lang="th-TH" altLang="th-T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ทำการเพิ่มบิตพิเศษไปกับการส่งข้อมูล</a:t>
            </a:r>
            <a:r>
              <a:rPr lang="th-TH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เพื่อช่วยในการ</a:t>
            </a:r>
            <a:r>
              <a:rPr lang="th-TH" sz="3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ตรวจสอบและแก้ไขความผิดพลาด</a:t>
            </a:r>
            <a:endParaRPr lang="en-US" sz="3600" dirty="0" smtClean="0">
              <a:solidFill>
                <a:schemeClr val="tx2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เพื่อที่จะการตรวจสอบหรือแก้ไขความผิดพลาด จะต้องส่ง</a:t>
            </a:r>
            <a:r>
              <a:rPr lang="th-TH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บิตพิเศษ (ซ้ำซ้อน</a:t>
            </a:r>
            <a:r>
              <a:rPr lang="th-TH" sz="3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ไปพร้อมกับข้อมูล</a:t>
            </a:r>
            <a:endParaRPr lang="en-US" sz="3600" dirty="0">
              <a:solidFill>
                <a:schemeClr val="tx2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การส่งสัญญาณแบบ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ดิจิตอลจะใช้การ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เข้ารหัสแบบ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บล็อก (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Block coding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644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Redundant </a:t>
            </a:r>
            <a:r>
              <a:rPr lang="en-US" dirty="0" smtClean="0"/>
              <a:t>Bits (</a:t>
            </a:r>
            <a:r>
              <a:rPr lang="th-TH" dirty="0" smtClean="0"/>
              <a:t>บิตซ้ำซ้อน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8</a:t>
            </a:fld>
            <a:endParaRPr lang="th-TH" altLang="th-TH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5199"/>
            <a:ext cx="8229600" cy="331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26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XORing</a:t>
            </a:r>
            <a:r>
              <a:rPr lang="en-US" dirty="0"/>
              <a:t> of two single bits or two words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9</a:t>
            </a:fld>
            <a:endParaRPr lang="th-TH" alt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140968"/>
            <a:ext cx="4524375" cy="2152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042" y="3140968"/>
            <a:ext cx="33909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7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0203784">
  <a:themeElements>
    <a:clrScheme name="Office Theme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10203784</Template>
  <TotalTime>1571</TotalTime>
  <Words>1180</Words>
  <Application>Microsoft Office PowerPoint</Application>
  <PresentationFormat>On-screen Show (4:3)</PresentationFormat>
  <Paragraphs>205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Angsana New</vt:lpstr>
      <vt:lpstr>Arial</vt:lpstr>
      <vt:lpstr>Arial Black</vt:lpstr>
      <vt:lpstr>Calibri</vt:lpstr>
      <vt:lpstr>Cambria Math</vt:lpstr>
      <vt:lpstr>Cordia New</vt:lpstr>
      <vt:lpstr>Times New Roman</vt:lpstr>
      <vt:lpstr>Wingdings</vt:lpstr>
      <vt:lpstr>10203784</vt:lpstr>
      <vt:lpstr>Chapter 10: Error Detection and Correction</vt:lpstr>
      <vt:lpstr>In this chapter</vt:lpstr>
      <vt:lpstr>1. INTRODUCTION</vt:lpstr>
      <vt:lpstr>1.1 Types of Errors</vt:lpstr>
      <vt:lpstr>Single-bit error</vt:lpstr>
      <vt:lpstr>Burst error</vt:lpstr>
      <vt:lpstr>1.2 Redundancy (ความซ้ำซ้อน)</vt:lpstr>
      <vt:lpstr>Redundant Bits (บิตซ้ำซ้อน)</vt:lpstr>
      <vt:lpstr>XORing of two single bits or two words</vt:lpstr>
      <vt:lpstr>1.3 Detection versus Correction</vt:lpstr>
      <vt:lpstr>1.4 Coding Schemes</vt:lpstr>
      <vt:lpstr>2. BLOCK CODING</vt:lpstr>
      <vt:lpstr>Datawords and codewords in block coding</vt:lpstr>
      <vt:lpstr>2.1 Error Detection</vt:lpstr>
      <vt:lpstr>Process of error detection in block coding (กระบวนการตรวจสอบความผิดพลาดในการเข้ารหัสแบบบล็อก)</vt:lpstr>
      <vt:lpstr>The Hamming Distance</vt:lpstr>
      <vt:lpstr>Example 1</vt:lpstr>
      <vt:lpstr>Minimum Hamming Distance for Error Detection (ระยะแฮมมิ่งต่ำสุดในการการตรวจสอบความผิดพลาด)</vt:lpstr>
      <vt:lpstr>Example 2</vt:lpstr>
      <vt:lpstr>Linear Block Codes</vt:lpstr>
      <vt:lpstr>Parity-Check Code (รหัสพาริตี้เช็ค)</vt:lpstr>
      <vt:lpstr>Simple parity-check code C(5, 4)</vt:lpstr>
      <vt:lpstr>Encoder and decoder for simple parity-check code (ตัวเข้ารหัสและตัวถอดรหัสสำหรับรหัสตรวจสอบพาริตี้แบบง่าย)</vt:lpstr>
      <vt:lpstr>3. CYCLIC CODES</vt:lpstr>
      <vt:lpstr>3.1 Cyclic Redundancy Check (การตรวจสอบความซ้ำซ้อนแบบ Cyclic )</vt:lpstr>
      <vt:lpstr>A CRC code with C(7, 4)</vt:lpstr>
      <vt:lpstr>CRC encoder and decoder</vt:lpstr>
      <vt:lpstr>Encoder (ตัวเข้ารหัส)</vt:lpstr>
      <vt:lpstr>Division in CRC encoder</vt:lpstr>
      <vt:lpstr>PowerPoint Presentation</vt:lpstr>
      <vt:lpstr>PowerPoint Presentation</vt:lpstr>
      <vt:lpstr>PowerPoint Presentation</vt:lpstr>
      <vt:lpstr>PowerPoint Presentation</vt:lpstr>
      <vt:lpstr>Decoder</vt:lpstr>
      <vt:lpstr>Division in the CRC decoder for two cases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Hardware Implementation</vt:lpstr>
      <vt:lpstr>Simulation of division in CRC encoder</vt:lpstr>
      <vt:lpstr>General design of encoder and decoder of a CRC code</vt:lpstr>
      <vt:lpstr>3.2 Polynomials</vt:lpstr>
      <vt:lpstr>A polynomial to represent a binary word</vt:lpstr>
      <vt:lpstr>CRC division using polynomials</vt:lpstr>
      <vt:lpstr>Standard polynomials</vt:lpstr>
      <vt:lpstr>4. CHECKSUM</vt:lpstr>
      <vt:lpstr>Procedure to calculate the traditional checksum</vt:lpstr>
      <vt:lpstr>Procedure to calculate the traditional checksum (cont.)</vt:lpstr>
      <vt:lpstr>Example of checksum</vt:lpstr>
      <vt:lpstr>Example 3</vt:lpstr>
      <vt:lpstr>5. FORWORD ERROR CORRECTION</vt:lpstr>
      <vt:lpstr>6.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ZIGZAG</dc:creator>
  <cp:lastModifiedBy>PC</cp:lastModifiedBy>
  <cp:revision>115</cp:revision>
  <cp:lastPrinted>1601-01-01T00:00:00Z</cp:lastPrinted>
  <dcterms:created xsi:type="dcterms:W3CDTF">2013-12-03T09:30:11Z</dcterms:created>
  <dcterms:modified xsi:type="dcterms:W3CDTF">2025-10-02T09:05:51Z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TC102037841033</vt:lpwstr>
  </property>
</Properties>
</file>