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62" y="-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39" y="22624"/>
            <a:ext cx="11619230" cy="12363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08749" y="5354828"/>
            <a:ext cx="10374501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87302" y="2495803"/>
            <a:ext cx="3461384" cy="401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40" y="-92431"/>
            <a:ext cx="11526519" cy="22943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82647" y="1560067"/>
            <a:ext cx="7426705" cy="2576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4.png"/><Relationship Id="rId117" Type="http://schemas.openxmlformats.org/officeDocument/2006/relationships/image" Target="../media/image125.png"/><Relationship Id="rId21" Type="http://schemas.openxmlformats.org/officeDocument/2006/relationships/image" Target="../media/image29.png"/><Relationship Id="rId42" Type="http://schemas.openxmlformats.org/officeDocument/2006/relationships/image" Target="../media/image50.png"/><Relationship Id="rId47" Type="http://schemas.openxmlformats.org/officeDocument/2006/relationships/image" Target="../media/image55.png"/><Relationship Id="rId63" Type="http://schemas.openxmlformats.org/officeDocument/2006/relationships/image" Target="../media/image71.png"/><Relationship Id="rId68" Type="http://schemas.openxmlformats.org/officeDocument/2006/relationships/image" Target="../media/image76.png"/><Relationship Id="rId84" Type="http://schemas.openxmlformats.org/officeDocument/2006/relationships/image" Target="../media/image92.png"/><Relationship Id="rId89" Type="http://schemas.openxmlformats.org/officeDocument/2006/relationships/image" Target="../media/image97.png"/><Relationship Id="rId112" Type="http://schemas.openxmlformats.org/officeDocument/2006/relationships/image" Target="../media/image120.png"/><Relationship Id="rId16" Type="http://schemas.openxmlformats.org/officeDocument/2006/relationships/image" Target="../media/image24.png"/><Relationship Id="rId107" Type="http://schemas.openxmlformats.org/officeDocument/2006/relationships/image" Target="../media/image115.png"/><Relationship Id="rId11" Type="http://schemas.openxmlformats.org/officeDocument/2006/relationships/image" Target="../media/image19.png"/><Relationship Id="rId32" Type="http://schemas.openxmlformats.org/officeDocument/2006/relationships/image" Target="../media/image40.png"/><Relationship Id="rId37" Type="http://schemas.openxmlformats.org/officeDocument/2006/relationships/image" Target="../media/image45.png"/><Relationship Id="rId53" Type="http://schemas.openxmlformats.org/officeDocument/2006/relationships/image" Target="../media/image61.png"/><Relationship Id="rId58" Type="http://schemas.openxmlformats.org/officeDocument/2006/relationships/image" Target="../media/image66.png"/><Relationship Id="rId74" Type="http://schemas.openxmlformats.org/officeDocument/2006/relationships/image" Target="../media/image82.png"/><Relationship Id="rId79" Type="http://schemas.openxmlformats.org/officeDocument/2006/relationships/image" Target="../media/image87.png"/><Relationship Id="rId102" Type="http://schemas.openxmlformats.org/officeDocument/2006/relationships/image" Target="../media/image110.png"/><Relationship Id="rId5" Type="http://schemas.openxmlformats.org/officeDocument/2006/relationships/image" Target="../media/image13.png"/><Relationship Id="rId61" Type="http://schemas.openxmlformats.org/officeDocument/2006/relationships/image" Target="../media/image69.png"/><Relationship Id="rId82" Type="http://schemas.openxmlformats.org/officeDocument/2006/relationships/image" Target="../media/image90.png"/><Relationship Id="rId90" Type="http://schemas.openxmlformats.org/officeDocument/2006/relationships/image" Target="../media/image98.png"/><Relationship Id="rId95" Type="http://schemas.openxmlformats.org/officeDocument/2006/relationships/image" Target="../media/image103.png"/><Relationship Id="rId19" Type="http://schemas.openxmlformats.org/officeDocument/2006/relationships/image" Target="../media/image2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Relationship Id="rId30" Type="http://schemas.openxmlformats.org/officeDocument/2006/relationships/image" Target="../media/image38.png"/><Relationship Id="rId35" Type="http://schemas.openxmlformats.org/officeDocument/2006/relationships/image" Target="../media/image43.png"/><Relationship Id="rId43" Type="http://schemas.openxmlformats.org/officeDocument/2006/relationships/image" Target="../media/image51.png"/><Relationship Id="rId48" Type="http://schemas.openxmlformats.org/officeDocument/2006/relationships/image" Target="../media/image56.png"/><Relationship Id="rId56" Type="http://schemas.openxmlformats.org/officeDocument/2006/relationships/image" Target="../media/image64.png"/><Relationship Id="rId64" Type="http://schemas.openxmlformats.org/officeDocument/2006/relationships/image" Target="../media/image72.png"/><Relationship Id="rId69" Type="http://schemas.openxmlformats.org/officeDocument/2006/relationships/image" Target="../media/image77.png"/><Relationship Id="rId77" Type="http://schemas.openxmlformats.org/officeDocument/2006/relationships/image" Target="../media/image85.png"/><Relationship Id="rId100" Type="http://schemas.openxmlformats.org/officeDocument/2006/relationships/image" Target="../media/image108.png"/><Relationship Id="rId105" Type="http://schemas.openxmlformats.org/officeDocument/2006/relationships/image" Target="../media/image113.png"/><Relationship Id="rId113" Type="http://schemas.openxmlformats.org/officeDocument/2006/relationships/image" Target="../media/image121.png"/><Relationship Id="rId118" Type="http://schemas.openxmlformats.org/officeDocument/2006/relationships/image" Target="../media/image126.png"/><Relationship Id="rId8" Type="http://schemas.openxmlformats.org/officeDocument/2006/relationships/image" Target="../media/image16.png"/><Relationship Id="rId51" Type="http://schemas.openxmlformats.org/officeDocument/2006/relationships/image" Target="../media/image59.png"/><Relationship Id="rId72" Type="http://schemas.openxmlformats.org/officeDocument/2006/relationships/image" Target="../media/image80.png"/><Relationship Id="rId80" Type="http://schemas.openxmlformats.org/officeDocument/2006/relationships/image" Target="../media/image88.png"/><Relationship Id="rId85" Type="http://schemas.openxmlformats.org/officeDocument/2006/relationships/image" Target="../media/image93.png"/><Relationship Id="rId93" Type="http://schemas.openxmlformats.org/officeDocument/2006/relationships/image" Target="../media/image101.png"/><Relationship Id="rId98" Type="http://schemas.openxmlformats.org/officeDocument/2006/relationships/image" Target="../media/image106.png"/><Relationship Id="rId121" Type="http://schemas.openxmlformats.org/officeDocument/2006/relationships/image" Target="../media/image129.png"/><Relationship Id="rId3" Type="http://schemas.openxmlformats.org/officeDocument/2006/relationships/image" Target="../media/image11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33" Type="http://schemas.openxmlformats.org/officeDocument/2006/relationships/image" Target="../media/image41.png"/><Relationship Id="rId38" Type="http://schemas.openxmlformats.org/officeDocument/2006/relationships/image" Target="../media/image46.png"/><Relationship Id="rId46" Type="http://schemas.openxmlformats.org/officeDocument/2006/relationships/image" Target="../media/image54.png"/><Relationship Id="rId59" Type="http://schemas.openxmlformats.org/officeDocument/2006/relationships/image" Target="../media/image67.png"/><Relationship Id="rId67" Type="http://schemas.openxmlformats.org/officeDocument/2006/relationships/image" Target="../media/image75.png"/><Relationship Id="rId103" Type="http://schemas.openxmlformats.org/officeDocument/2006/relationships/image" Target="../media/image111.png"/><Relationship Id="rId108" Type="http://schemas.openxmlformats.org/officeDocument/2006/relationships/image" Target="../media/image116.png"/><Relationship Id="rId116" Type="http://schemas.openxmlformats.org/officeDocument/2006/relationships/image" Target="../media/image124.png"/><Relationship Id="rId20" Type="http://schemas.openxmlformats.org/officeDocument/2006/relationships/image" Target="../media/image28.png"/><Relationship Id="rId41" Type="http://schemas.openxmlformats.org/officeDocument/2006/relationships/image" Target="../media/image49.png"/><Relationship Id="rId54" Type="http://schemas.openxmlformats.org/officeDocument/2006/relationships/image" Target="../media/image62.png"/><Relationship Id="rId62" Type="http://schemas.openxmlformats.org/officeDocument/2006/relationships/image" Target="../media/image70.png"/><Relationship Id="rId70" Type="http://schemas.openxmlformats.org/officeDocument/2006/relationships/image" Target="../media/image78.png"/><Relationship Id="rId75" Type="http://schemas.openxmlformats.org/officeDocument/2006/relationships/image" Target="../media/image83.png"/><Relationship Id="rId83" Type="http://schemas.openxmlformats.org/officeDocument/2006/relationships/image" Target="../media/image91.png"/><Relationship Id="rId88" Type="http://schemas.openxmlformats.org/officeDocument/2006/relationships/image" Target="../media/image96.png"/><Relationship Id="rId91" Type="http://schemas.openxmlformats.org/officeDocument/2006/relationships/image" Target="../media/image99.png"/><Relationship Id="rId96" Type="http://schemas.openxmlformats.org/officeDocument/2006/relationships/image" Target="../media/image104.png"/><Relationship Id="rId111" Type="http://schemas.openxmlformats.org/officeDocument/2006/relationships/image" Target="../media/image1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28" Type="http://schemas.openxmlformats.org/officeDocument/2006/relationships/image" Target="../media/image36.png"/><Relationship Id="rId36" Type="http://schemas.openxmlformats.org/officeDocument/2006/relationships/image" Target="../media/image44.png"/><Relationship Id="rId49" Type="http://schemas.openxmlformats.org/officeDocument/2006/relationships/image" Target="../media/image57.png"/><Relationship Id="rId57" Type="http://schemas.openxmlformats.org/officeDocument/2006/relationships/image" Target="../media/image65.png"/><Relationship Id="rId106" Type="http://schemas.openxmlformats.org/officeDocument/2006/relationships/image" Target="../media/image114.png"/><Relationship Id="rId114" Type="http://schemas.openxmlformats.org/officeDocument/2006/relationships/image" Target="../media/image122.png"/><Relationship Id="rId119" Type="http://schemas.openxmlformats.org/officeDocument/2006/relationships/image" Target="../media/image127.png"/><Relationship Id="rId10" Type="http://schemas.openxmlformats.org/officeDocument/2006/relationships/image" Target="../media/image18.png"/><Relationship Id="rId31" Type="http://schemas.openxmlformats.org/officeDocument/2006/relationships/image" Target="../media/image39.png"/><Relationship Id="rId44" Type="http://schemas.openxmlformats.org/officeDocument/2006/relationships/image" Target="../media/image52.png"/><Relationship Id="rId52" Type="http://schemas.openxmlformats.org/officeDocument/2006/relationships/image" Target="../media/image60.png"/><Relationship Id="rId60" Type="http://schemas.openxmlformats.org/officeDocument/2006/relationships/image" Target="../media/image68.png"/><Relationship Id="rId65" Type="http://schemas.openxmlformats.org/officeDocument/2006/relationships/image" Target="../media/image73.png"/><Relationship Id="rId73" Type="http://schemas.openxmlformats.org/officeDocument/2006/relationships/image" Target="../media/image81.png"/><Relationship Id="rId78" Type="http://schemas.openxmlformats.org/officeDocument/2006/relationships/image" Target="../media/image86.png"/><Relationship Id="rId81" Type="http://schemas.openxmlformats.org/officeDocument/2006/relationships/image" Target="../media/image89.png"/><Relationship Id="rId86" Type="http://schemas.openxmlformats.org/officeDocument/2006/relationships/image" Target="../media/image94.png"/><Relationship Id="rId94" Type="http://schemas.openxmlformats.org/officeDocument/2006/relationships/image" Target="../media/image102.png"/><Relationship Id="rId99" Type="http://schemas.openxmlformats.org/officeDocument/2006/relationships/image" Target="../media/image107.png"/><Relationship Id="rId101" Type="http://schemas.openxmlformats.org/officeDocument/2006/relationships/image" Target="../media/image109.png"/><Relationship Id="rId122" Type="http://schemas.openxmlformats.org/officeDocument/2006/relationships/image" Target="../media/image130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9" Type="http://schemas.openxmlformats.org/officeDocument/2006/relationships/image" Target="../media/image47.png"/><Relationship Id="rId109" Type="http://schemas.openxmlformats.org/officeDocument/2006/relationships/image" Target="../media/image117.png"/><Relationship Id="rId34" Type="http://schemas.openxmlformats.org/officeDocument/2006/relationships/image" Target="../media/image42.png"/><Relationship Id="rId50" Type="http://schemas.openxmlformats.org/officeDocument/2006/relationships/image" Target="../media/image58.png"/><Relationship Id="rId55" Type="http://schemas.openxmlformats.org/officeDocument/2006/relationships/image" Target="../media/image63.png"/><Relationship Id="rId76" Type="http://schemas.openxmlformats.org/officeDocument/2006/relationships/image" Target="../media/image84.png"/><Relationship Id="rId97" Type="http://schemas.openxmlformats.org/officeDocument/2006/relationships/image" Target="../media/image105.png"/><Relationship Id="rId104" Type="http://schemas.openxmlformats.org/officeDocument/2006/relationships/image" Target="../media/image112.png"/><Relationship Id="rId120" Type="http://schemas.openxmlformats.org/officeDocument/2006/relationships/image" Target="../media/image128.png"/><Relationship Id="rId7" Type="http://schemas.openxmlformats.org/officeDocument/2006/relationships/image" Target="../media/image15.png"/><Relationship Id="rId71" Type="http://schemas.openxmlformats.org/officeDocument/2006/relationships/image" Target="../media/image79.png"/><Relationship Id="rId92" Type="http://schemas.openxmlformats.org/officeDocument/2006/relationships/image" Target="../media/image100.png"/><Relationship Id="rId2" Type="http://schemas.openxmlformats.org/officeDocument/2006/relationships/image" Target="../media/image10.png"/><Relationship Id="rId29" Type="http://schemas.openxmlformats.org/officeDocument/2006/relationships/image" Target="../media/image37.png"/><Relationship Id="rId24" Type="http://schemas.openxmlformats.org/officeDocument/2006/relationships/image" Target="../media/image32.png"/><Relationship Id="rId40" Type="http://schemas.openxmlformats.org/officeDocument/2006/relationships/image" Target="../media/image48.png"/><Relationship Id="rId45" Type="http://schemas.openxmlformats.org/officeDocument/2006/relationships/image" Target="../media/image53.png"/><Relationship Id="rId66" Type="http://schemas.openxmlformats.org/officeDocument/2006/relationships/image" Target="../media/image74.png"/><Relationship Id="rId87" Type="http://schemas.openxmlformats.org/officeDocument/2006/relationships/image" Target="../media/image95.png"/><Relationship Id="rId110" Type="http://schemas.openxmlformats.org/officeDocument/2006/relationships/image" Target="../media/image118.png"/><Relationship Id="rId115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4047" rIns="0" bIns="0" rtlCol="0">
            <a:spAutoFit/>
          </a:bodyPr>
          <a:lstStyle/>
          <a:p>
            <a:pPr marL="550545">
              <a:lnSpc>
                <a:spcPct val="100000"/>
              </a:lnSpc>
              <a:spcBef>
                <a:spcPts val="100"/>
              </a:spcBef>
            </a:pPr>
            <a:r>
              <a:rPr sz="5000" spc="100" dirty="0"/>
              <a:t>Chapter</a:t>
            </a:r>
            <a:r>
              <a:rPr sz="5000" spc="145" dirty="0"/>
              <a:t> </a:t>
            </a:r>
            <a:r>
              <a:rPr sz="5000" spc="75" dirty="0"/>
              <a:t>1:</a:t>
            </a:r>
            <a:r>
              <a:rPr sz="5000" spc="135" dirty="0"/>
              <a:t> </a:t>
            </a:r>
            <a:r>
              <a:rPr sz="5000" spc="80" dirty="0"/>
              <a:t>Integrated</a:t>
            </a:r>
            <a:r>
              <a:rPr sz="5000" spc="145" dirty="0"/>
              <a:t> </a:t>
            </a:r>
            <a:r>
              <a:rPr sz="5000" spc="105" dirty="0"/>
              <a:t>communications</a:t>
            </a:r>
            <a:endParaRPr sz="5000"/>
          </a:p>
        </p:txBody>
      </p:sp>
      <p:grpSp>
        <p:nvGrpSpPr>
          <p:cNvPr id="3" name="object 3"/>
          <p:cNvGrpSpPr/>
          <p:nvPr/>
        </p:nvGrpSpPr>
        <p:grpSpPr>
          <a:xfrm>
            <a:off x="457200" y="937711"/>
            <a:ext cx="11430000" cy="5879465"/>
            <a:chOff x="457200" y="937711"/>
            <a:chExt cx="11430000" cy="5879465"/>
          </a:xfrm>
        </p:grpSpPr>
        <p:sp>
          <p:nvSpPr>
            <p:cNvPr id="4" name="object 4"/>
            <p:cNvSpPr/>
            <p:nvPr/>
          </p:nvSpPr>
          <p:spPr>
            <a:xfrm>
              <a:off x="457200" y="937711"/>
              <a:ext cx="11430000" cy="5879465"/>
            </a:xfrm>
            <a:custGeom>
              <a:avLst/>
              <a:gdLst/>
              <a:ahLst/>
              <a:cxnLst/>
              <a:rect l="l" t="t" r="r" b="b"/>
              <a:pathLst>
                <a:path w="11430000" h="5879465">
                  <a:moveTo>
                    <a:pt x="11430000" y="0"/>
                  </a:moveTo>
                  <a:lnTo>
                    <a:pt x="0" y="0"/>
                  </a:lnTo>
                  <a:lnTo>
                    <a:pt x="0" y="5878908"/>
                  </a:lnTo>
                  <a:lnTo>
                    <a:pt x="11430000" y="5878908"/>
                  </a:lnTo>
                  <a:lnTo>
                    <a:pt x="11430000" y="0"/>
                  </a:lnTo>
                  <a:close/>
                </a:path>
              </a:pathLst>
            </a:custGeom>
            <a:solidFill>
              <a:srgbClr val="4A3C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7778" y="1069845"/>
              <a:ext cx="11186190" cy="559316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7167" rIns="0" bIns="0" rtlCol="0">
            <a:spAutoFit/>
          </a:bodyPr>
          <a:lstStyle/>
          <a:p>
            <a:pPr marL="596265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latin typeface="Times New Roman"/>
                <a:cs typeface="Times New Roman"/>
              </a:rPr>
              <a:t>Chapter</a:t>
            </a:r>
            <a:r>
              <a:rPr sz="5400" b="1" spc="-215" dirty="0">
                <a:latin typeface="Times New Roman"/>
                <a:cs typeface="Times New Roman"/>
              </a:rPr>
              <a:t> </a:t>
            </a:r>
            <a:r>
              <a:rPr sz="5400" b="1" spc="-10" dirty="0">
                <a:latin typeface="Times New Roman"/>
                <a:cs typeface="Times New Roman"/>
              </a:rPr>
              <a:t>objectives</a:t>
            </a:r>
            <a:endParaRPr sz="5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384" y="1828081"/>
            <a:ext cx="10465951" cy="96214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831850" y="2221736"/>
            <a:ext cx="3298825" cy="3961765"/>
            <a:chOff x="831850" y="2221736"/>
            <a:chExt cx="3298825" cy="3961765"/>
          </a:xfrm>
        </p:grpSpPr>
        <p:sp>
          <p:nvSpPr>
            <p:cNvPr id="5" name="object 5"/>
            <p:cNvSpPr/>
            <p:nvPr/>
          </p:nvSpPr>
          <p:spPr>
            <a:xfrm>
              <a:off x="838200" y="2228087"/>
              <a:ext cx="3286125" cy="3949065"/>
            </a:xfrm>
            <a:custGeom>
              <a:avLst/>
              <a:gdLst/>
              <a:ahLst/>
              <a:cxnLst/>
              <a:rect l="l" t="t" r="r" b="b"/>
              <a:pathLst>
                <a:path w="3286125" h="3949065">
                  <a:moveTo>
                    <a:pt x="3286125" y="0"/>
                  </a:moveTo>
                  <a:lnTo>
                    <a:pt x="0" y="0"/>
                  </a:lnTo>
                  <a:lnTo>
                    <a:pt x="0" y="3948875"/>
                  </a:lnTo>
                  <a:lnTo>
                    <a:pt x="3286125" y="3948875"/>
                  </a:lnTo>
                  <a:lnTo>
                    <a:pt x="3286125" y="0"/>
                  </a:lnTo>
                  <a:close/>
                </a:path>
              </a:pathLst>
            </a:custGeom>
            <a:solidFill>
              <a:srgbClr val="F8D7CD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8200" y="2228086"/>
              <a:ext cx="3286125" cy="3949065"/>
            </a:xfrm>
            <a:custGeom>
              <a:avLst/>
              <a:gdLst/>
              <a:ahLst/>
              <a:cxnLst/>
              <a:rect l="l" t="t" r="r" b="b"/>
              <a:pathLst>
                <a:path w="3286125" h="3949065">
                  <a:moveTo>
                    <a:pt x="0" y="0"/>
                  </a:moveTo>
                  <a:lnTo>
                    <a:pt x="3286125" y="0"/>
                  </a:lnTo>
                  <a:lnTo>
                    <a:pt x="3286125" y="3948876"/>
                  </a:lnTo>
                  <a:lnTo>
                    <a:pt x="0" y="394887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8D7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88930" y="2622974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10" h="1184910">
                  <a:moveTo>
                    <a:pt x="592331" y="0"/>
                  </a:moveTo>
                  <a:lnTo>
                    <a:pt x="543751" y="1963"/>
                  </a:lnTo>
                  <a:lnTo>
                    <a:pt x="496252" y="7752"/>
                  </a:lnTo>
                  <a:lnTo>
                    <a:pt x="449987" y="17214"/>
                  </a:lnTo>
                  <a:lnTo>
                    <a:pt x="405109" y="30197"/>
                  </a:lnTo>
                  <a:lnTo>
                    <a:pt x="361769" y="46548"/>
                  </a:lnTo>
                  <a:lnTo>
                    <a:pt x="320121" y="66114"/>
                  </a:lnTo>
                  <a:lnTo>
                    <a:pt x="280316" y="88744"/>
                  </a:lnTo>
                  <a:lnTo>
                    <a:pt x="242508" y="114285"/>
                  </a:lnTo>
                  <a:lnTo>
                    <a:pt x="206848" y="142584"/>
                  </a:lnTo>
                  <a:lnTo>
                    <a:pt x="173490" y="173489"/>
                  </a:lnTo>
                  <a:lnTo>
                    <a:pt x="142584" y="206848"/>
                  </a:lnTo>
                  <a:lnTo>
                    <a:pt x="114285" y="242507"/>
                  </a:lnTo>
                  <a:lnTo>
                    <a:pt x="88744" y="280315"/>
                  </a:lnTo>
                  <a:lnTo>
                    <a:pt x="66115" y="320120"/>
                  </a:lnTo>
                  <a:lnTo>
                    <a:pt x="46548" y="361768"/>
                  </a:lnTo>
                  <a:lnTo>
                    <a:pt x="30197" y="405108"/>
                  </a:lnTo>
                  <a:lnTo>
                    <a:pt x="17214" y="449986"/>
                  </a:lnTo>
                  <a:lnTo>
                    <a:pt x="7752" y="496251"/>
                  </a:lnTo>
                  <a:lnTo>
                    <a:pt x="1963" y="543750"/>
                  </a:lnTo>
                  <a:lnTo>
                    <a:pt x="0" y="592330"/>
                  </a:lnTo>
                  <a:lnTo>
                    <a:pt x="1963" y="640910"/>
                  </a:lnTo>
                  <a:lnTo>
                    <a:pt x="7752" y="688409"/>
                  </a:lnTo>
                  <a:lnTo>
                    <a:pt x="17214" y="734674"/>
                  </a:lnTo>
                  <a:lnTo>
                    <a:pt x="30197" y="779553"/>
                  </a:lnTo>
                  <a:lnTo>
                    <a:pt x="46548" y="822892"/>
                  </a:lnTo>
                  <a:lnTo>
                    <a:pt x="66115" y="864540"/>
                  </a:lnTo>
                  <a:lnTo>
                    <a:pt x="88744" y="904345"/>
                  </a:lnTo>
                  <a:lnTo>
                    <a:pt x="114285" y="942153"/>
                  </a:lnTo>
                  <a:lnTo>
                    <a:pt x="142584" y="977813"/>
                  </a:lnTo>
                  <a:lnTo>
                    <a:pt x="173490" y="1011172"/>
                  </a:lnTo>
                  <a:lnTo>
                    <a:pt x="206848" y="1042077"/>
                  </a:lnTo>
                  <a:lnTo>
                    <a:pt x="242508" y="1070376"/>
                  </a:lnTo>
                  <a:lnTo>
                    <a:pt x="280316" y="1095917"/>
                  </a:lnTo>
                  <a:lnTo>
                    <a:pt x="320121" y="1118547"/>
                  </a:lnTo>
                  <a:lnTo>
                    <a:pt x="361769" y="1138113"/>
                  </a:lnTo>
                  <a:lnTo>
                    <a:pt x="405109" y="1154464"/>
                  </a:lnTo>
                  <a:lnTo>
                    <a:pt x="449987" y="1167447"/>
                  </a:lnTo>
                  <a:lnTo>
                    <a:pt x="496252" y="1176909"/>
                  </a:lnTo>
                  <a:lnTo>
                    <a:pt x="543751" y="1182698"/>
                  </a:lnTo>
                  <a:lnTo>
                    <a:pt x="592331" y="1184662"/>
                  </a:lnTo>
                  <a:lnTo>
                    <a:pt x="640912" y="1182698"/>
                  </a:lnTo>
                  <a:lnTo>
                    <a:pt x="688410" y="1176909"/>
                  </a:lnTo>
                  <a:lnTo>
                    <a:pt x="734675" y="1167447"/>
                  </a:lnTo>
                  <a:lnTo>
                    <a:pt x="779553" y="1154464"/>
                  </a:lnTo>
                  <a:lnTo>
                    <a:pt x="822893" y="1138113"/>
                  </a:lnTo>
                  <a:lnTo>
                    <a:pt x="864541" y="1118547"/>
                  </a:lnTo>
                  <a:lnTo>
                    <a:pt x="904345" y="1095917"/>
                  </a:lnTo>
                  <a:lnTo>
                    <a:pt x="942154" y="1070376"/>
                  </a:lnTo>
                  <a:lnTo>
                    <a:pt x="977813" y="1042077"/>
                  </a:lnTo>
                  <a:lnTo>
                    <a:pt x="1011172" y="1011172"/>
                  </a:lnTo>
                  <a:lnTo>
                    <a:pt x="1042077" y="977813"/>
                  </a:lnTo>
                  <a:lnTo>
                    <a:pt x="1070376" y="942153"/>
                  </a:lnTo>
                  <a:lnTo>
                    <a:pt x="1095917" y="904345"/>
                  </a:lnTo>
                  <a:lnTo>
                    <a:pt x="1118547" y="864540"/>
                  </a:lnTo>
                  <a:lnTo>
                    <a:pt x="1138113" y="822892"/>
                  </a:lnTo>
                  <a:lnTo>
                    <a:pt x="1154464" y="779553"/>
                  </a:lnTo>
                  <a:lnTo>
                    <a:pt x="1167447" y="734674"/>
                  </a:lnTo>
                  <a:lnTo>
                    <a:pt x="1176909" y="688409"/>
                  </a:lnTo>
                  <a:lnTo>
                    <a:pt x="1182698" y="640910"/>
                  </a:lnTo>
                  <a:lnTo>
                    <a:pt x="1184662" y="592330"/>
                  </a:lnTo>
                  <a:lnTo>
                    <a:pt x="1182698" y="543750"/>
                  </a:lnTo>
                  <a:lnTo>
                    <a:pt x="1176909" y="496251"/>
                  </a:lnTo>
                  <a:lnTo>
                    <a:pt x="1167447" y="449986"/>
                  </a:lnTo>
                  <a:lnTo>
                    <a:pt x="1154464" y="405108"/>
                  </a:lnTo>
                  <a:lnTo>
                    <a:pt x="1138113" y="361768"/>
                  </a:lnTo>
                  <a:lnTo>
                    <a:pt x="1118547" y="320120"/>
                  </a:lnTo>
                  <a:lnTo>
                    <a:pt x="1095917" y="280315"/>
                  </a:lnTo>
                  <a:lnTo>
                    <a:pt x="1070376" y="242507"/>
                  </a:lnTo>
                  <a:lnTo>
                    <a:pt x="1042077" y="206848"/>
                  </a:lnTo>
                  <a:lnTo>
                    <a:pt x="1011172" y="173489"/>
                  </a:lnTo>
                  <a:lnTo>
                    <a:pt x="977813" y="142584"/>
                  </a:lnTo>
                  <a:lnTo>
                    <a:pt x="942154" y="114285"/>
                  </a:lnTo>
                  <a:lnTo>
                    <a:pt x="904345" y="88744"/>
                  </a:lnTo>
                  <a:lnTo>
                    <a:pt x="864541" y="66114"/>
                  </a:lnTo>
                  <a:lnTo>
                    <a:pt x="822893" y="46548"/>
                  </a:lnTo>
                  <a:lnTo>
                    <a:pt x="779553" y="30197"/>
                  </a:lnTo>
                  <a:lnTo>
                    <a:pt x="734675" y="17214"/>
                  </a:lnTo>
                  <a:lnTo>
                    <a:pt x="688410" y="7752"/>
                  </a:lnTo>
                  <a:lnTo>
                    <a:pt x="640912" y="1963"/>
                  </a:lnTo>
                  <a:lnTo>
                    <a:pt x="592331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88930" y="2622974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10" h="1184910">
                  <a:moveTo>
                    <a:pt x="0" y="592331"/>
                  </a:moveTo>
                  <a:lnTo>
                    <a:pt x="1963" y="543750"/>
                  </a:lnTo>
                  <a:lnTo>
                    <a:pt x="7752" y="496251"/>
                  </a:lnTo>
                  <a:lnTo>
                    <a:pt x="17214" y="449987"/>
                  </a:lnTo>
                  <a:lnTo>
                    <a:pt x="30197" y="405108"/>
                  </a:lnTo>
                  <a:lnTo>
                    <a:pt x="46548" y="361769"/>
                  </a:lnTo>
                  <a:lnTo>
                    <a:pt x="66114" y="320120"/>
                  </a:lnTo>
                  <a:lnTo>
                    <a:pt x="88744" y="280316"/>
                  </a:lnTo>
                  <a:lnTo>
                    <a:pt x="114285" y="242507"/>
                  </a:lnTo>
                  <a:lnTo>
                    <a:pt x="142584" y="206848"/>
                  </a:lnTo>
                  <a:lnTo>
                    <a:pt x="173489" y="173489"/>
                  </a:lnTo>
                  <a:lnTo>
                    <a:pt x="206848" y="142584"/>
                  </a:lnTo>
                  <a:lnTo>
                    <a:pt x="242507" y="114285"/>
                  </a:lnTo>
                  <a:lnTo>
                    <a:pt x="280316" y="88744"/>
                  </a:lnTo>
                  <a:lnTo>
                    <a:pt x="320120" y="66114"/>
                  </a:lnTo>
                  <a:lnTo>
                    <a:pt x="361769" y="46548"/>
                  </a:lnTo>
                  <a:lnTo>
                    <a:pt x="405108" y="30197"/>
                  </a:lnTo>
                  <a:lnTo>
                    <a:pt x="449987" y="17214"/>
                  </a:lnTo>
                  <a:lnTo>
                    <a:pt x="496251" y="7752"/>
                  </a:lnTo>
                  <a:lnTo>
                    <a:pt x="543750" y="1963"/>
                  </a:lnTo>
                  <a:lnTo>
                    <a:pt x="592331" y="0"/>
                  </a:lnTo>
                  <a:lnTo>
                    <a:pt x="640911" y="1963"/>
                  </a:lnTo>
                  <a:lnTo>
                    <a:pt x="688410" y="7752"/>
                  </a:lnTo>
                  <a:lnTo>
                    <a:pt x="734675" y="17214"/>
                  </a:lnTo>
                  <a:lnTo>
                    <a:pt x="779553" y="30197"/>
                  </a:lnTo>
                  <a:lnTo>
                    <a:pt x="822892" y="46548"/>
                  </a:lnTo>
                  <a:lnTo>
                    <a:pt x="864541" y="66114"/>
                  </a:lnTo>
                  <a:lnTo>
                    <a:pt x="904345" y="88744"/>
                  </a:lnTo>
                  <a:lnTo>
                    <a:pt x="942154" y="114285"/>
                  </a:lnTo>
                  <a:lnTo>
                    <a:pt x="977813" y="142584"/>
                  </a:lnTo>
                  <a:lnTo>
                    <a:pt x="1011172" y="173489"/>
                  </a:lnTo>
                  <a:lnTo>
                    <a:pt x="1042077" y="206848"/>
                  </a:lnTo>
                  <a:lnTo>
                    <a:pt x="1070376" y="242507"/>
                  </a:lnTo>
                  <a:lnTo>
                    <a:pt x="1095917" y="280316"/>
                  </a:lnTo>
                  <a:lnTo>
                    <a:pt x="1118547" y="320120"/>
                  </a:lnTo>
                  <a:lnTo>
                    <a:pt x="1138113" y="361769"/>
                  </a:lnTo>
                  <a:lnTo>
                    <a:pt x="1154464" y="405108"/>
                  </a:lnTo>
                  <a:lnTo>
                    <a:pt x="1167447" y="449987"/>
                  </a:lnTo>
                  <a:lnTo>
                    <a:pt x="1176909" y="496251"/>
                  </a:lnTo>
                  <a:lnTo>
                    <a:pt x="1182698" y="543750"/>
                  </a:lnTo>
                  <a:lnTo>
                    <a:pt x="1184662" y="592331"/>
                  </a:lnTo>
                  <a:lnTo>
                    <a:pt x="1182698" y="640911"/>
                  </a:lnTo>
                  <a:lnTo>
                    <a:pt x="1176909" y="688410"/>
                  </a:lnTo>
                  <a:lnTo>
                    <a:pt x="1167447" y="734675"/>
                  </a:lnTo>
                  <a:lnTo>
                    <a:pt x="1154464" y="779553"/>
                  </a:lnTo>
                  <a:lnTo>
                    <a:pt x="1138113" y="822892"/>
                  </a:lnTo>
                  <a:lnTo>
                    <a:pt x="1118547" y="864541"/>
                  </a:lnTo>
                  <a:lnTo>
                    <a:pt x="1095917" y="904345"/>
                  </a:lnTo>
                  <a:lnTo>
                    <a:pt x="1070376" y="942154"/>
                  </a:lnTo>
                  <a:lnTo>
                    <a:pt x="1042077" y="977813"/>
                  </a:lnTo>
                  <a:lnTo>
                    <a:pt x="1011172" y="1011172"/>
                  </a:lnTo>
                  <a:lnTo>
                    <a:pt x="977813" y="1042077"/>
                  </a:lnTo>
                  <a:lnTo>
                    <a:pt x="942154" y="1070376"/>
                  </a:lnTo>
                  <a:lnTo>
                    <a:pt x="904345" y="1095917"/>
                  </a:lnTo>
                  <a:lnTo>
                    <a:pt x="864541" y="1118547"/>
                  </a:lnTo>
                  <a:lnTo>
                    <a:pt x="822892" y="1138113"/>
                  </a:lnTo>
                  <a:lnTo>
                    <a:pt x="779553" y="1154464"/>
                  </a:lnTo>
                  <a:lnTo>
                    <a:pt x="734675" y="1167447"/>
                  </a:lnTo>
                  <a:lnTo>
                    <a:pt x="688410" y="1176909"/>
                  </a:lnTo>
                  <a:lnTo>
                    <a:pt x="640911" y="1182698"/>
                  </a:lnTo>
                  <a:lnTo>
                    <a:pt x="592331" y="1184662"/>
                  </a:lnTo>
                  <a:lnTo>
                    <a:pt x="543750" y="1182698"/>
                  </a:lnTo>
                  <a:lnTo>
                    <a:pt x="496251" y="1176909"/>
                  </a:lnTo>
                  <a:lnTo>
                    <a:pt x="449987" y="1167447"/>
                  </a:lnTo>
                  <a:lnTo>
                    <a:pt x="405108" y="1154464"/>
                  </a:lnTo>
                  <a:lnTo>
                    <a:pt x="361769" y="1138113"/>
                  </a:lnTo>
                  <a:lnTo>
                    <a:pt x="320120" y="1118547"/>
                  </a:lnTo>
                  <a:lnTo>
                    <a:pt x="280316" y="1095917"/>
                  </a:lnTo>
                  <a:lnTo>
                    <a:pt x="242507" y="1070376"/>
                  </a:lnTo>
                  <a:lnTo>
                    <a:pt x="206848" y="1042077"/>
                  </a:lnTo>
                  <a:lnTo>
                    <a:pt x="173489" y="1011172"/>
                  </a:lnTo>
                  <a:lnTo>
                    <a:pt x="142584" y="977813"/>
                  </a:lnTo>
                  <a:lnTo>
                    <a:pt x="114285" y="942154"/>
                  </a:lnTo>
                  <a:lnTo>
                    <a:pt x="88744" y="904345"/>
                  </a:lnTo>
                  <a:lnTo>
                    <a:pt x="66114" y="864541"/>
                  </a:lnTo>
                  <a:lnTo>
                    <a:pt x="46548" y="822892"/>
                  </a:lnTo>
                  <a:lnTo>
                    <a:pt x="30197" y="779553"/>
                  </a:lnTo>
                  <a:lnTo>
                    <a:pt x="17214" y="734675"/>
                  </a:lnTo>
                  <a:lnTo>
                    <a:pt x="7752" y="688410"/>
                  </a:lnTo>
                  <a:lnTo>
                    <a:pt x="1963" y="640911"/>
                  </a:lnTo>
                  <a:lnTo>
                    <a:pt x="0" y="592331"/>
                  </a:lnTo>
                  <a:close/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44550" y="2757932"/>
            <a:ext cx="3273425" cy="218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01</a:t>
            </a:r>
            <a:endParaRPr sz="4800">
              <a:latin typeface="Times New Roman"/>
              <a:cs typeface="Times New Roman"/>
            </a:endParaRPr>
          </a:p>
          <a:p>
            <a:pPr marL="249554" marR="354965">
              <a:lnSpc>
                <a:spcPct val="83000"/>
              </a:lnSpc>
              <a:spcBef>
                <a:spcPts val="4360"/>
              </a:spcBef>
            </a:pPr>
            <a:r>
              <a:rPr sz="2300" dirty="0">
                <a:latin typeface="Times New Roman"/>
                <a:cs typeface="Times New Roman"/>
              </a:rPr>
              <a:t>Situate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marketing </a:t>
            </a:r>
            <a:r>
              <a:rPr sz="2300" dirty="0">
                <a:latin typeface="Times New Roman"/>
                <a:cs typeface="Times New Roman"/>
              </a:rPr>
              <a:t>communications</a:t>
            </a:r>
            <a:r>
              <a:rPr sz="2300" spc="-6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in</a:t>
            </a:r>
            <a:r>
              <a:rPr sz="2300" spc="-5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the </a:t>
            </a:r>
            <a:r>
              <a:rPr sz="2300" dirty="0">
                <a:latin typeface="Times New Roman"/>
                <a:cs typeface="Times New Roman"/>
              </a:rPr>
              <a:t>marketing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mix</a:t>
            </a:r>
            <a:endParaRPr sz="23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38200" y="6170540"/>
            <a:ext cx="3286125" cy="13335"/>
            <a:chOff x="838200" y="6170540"/>
            <a:chExt cx="3286125" cy="13335"/>
          </a:xfrm>
        </p:grpSpPr>
        <p:sp>
          <p:nvSpPr>
            <p:cNvPr id="11" name="object 11"/>
            <p:cNvSpPr/>
            <p:nvPr/>
          </p:nvSpPr>
          <p:spPr>
            <a:xfrm>
              <a:off x="838200" y="6176890"/>
              <a:ext cx="3286125" cy="635"/>
            </a:xfrm>
            <a:custGeom>
              <a:avLst/>
              <a:gdLst/>
              <a:ahLst/>
              <a:cxnLst/>
              <a:rect l="l" t="t" r="r" b="b"/>
              <a:pathLst>
                <a:path w="3286125" h="635">
                  <a:moveTo>
                    <a:pt x="3286125" y="0"/>
                  </a:moveTo>
                  <a:lnTo>
                    <a:pt x="0" y="72"/>
                  </a:lnTo>
                  <a:lnTo>
                    <a:pt x="3286125" y="0"/>
                  </a:lnTo>
                  <a:close/>
                </a:path>
              </a:pathLst>
            </a:custGeom>
            <a:solidFill>
              <a:srgbClr val="DC7A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38200" y="6176890"/>
              <a:ext cx="3286125" cy="635"/>
            </a:xfrm>
            <a:custGeom>
              <a:avLst/>
              <a:gdLst/>
              <a:ahLst/>
              <a:cxnLst/>
              <a:rect l="l" t="t" r="r" b="b"/>
              <a:pathLst>
                <a:path w="3286125" h="635">
                  <a:moveTo>
                    <a:pt x="0" y="0"/>
                  </a:moveTo>
                  <a:lnTo>
                    <a:pt x="328612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DC7A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4446587" y="2221736"/>
            <a:ext cx="3298825" cy="3961765"/>
            <a:chOff x="4446587" y="2221736"/>
            <a:chExt cx="3298825" cy="3961765"/>
          </a:xfrm>
        </p:grpSpPr>
        <p:sp>
          <p:nvSpPr>
            <p:cNvPr id="14" name="object 14"/>
            <p:cNvSpPr/>
            <p:nvPr/>
          </p:nvSpPr>
          <p:spPr>
            <a:xfrm>
              <a:off x="4452937" y="2228087"/>
              <a:ext cx="3286125" cy="3949065"/>
            </a:xfrm>
            <a:custGeom>
              <a:avLst/>
              <a:gdLst/>
              <a:ahLst/>
              <a:cxnLst/>
              <a:rect l="l" t="t" r="r" b="b"/>
              <a:pathLst>
                <a:path w="3286125" h="3949065">
                  <a:moveTo>
                    <a:pt x="3286125" y="0"/>
                  </a:moveTo>
                  <a:lnTo>
                    <a:pt x="0" y="0"/>
                  </a:lnTo>
                  <a:lnTo>
                    <a:pt x="0" y="3948875"/>
                  </a:lnTo>
                  <a:lnTo>
                    <a:pt x="3286125" y="3948875"/>
                  </a:lnTo>
                  <a:lnTo>
                    <a:pt x="3286125" y="0"/>
                  </a:lnTo>
                  <a:close/>
                </a:path>
              </a:pathLst>
            </a:custGeom>
            <a:solidFill>
              <a:srgbClr val="EDD9D7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2937" y="2228086"/>
              <a:ext cx="3286125" cy="3949065"/>
            </a:xfrm>
            <a:custGeom>
              <a:avLst/>
              <a:gdLst/>
              <a:ahLst/>
              <a:cxnLst/>
              <a:rect l="l" t="t" r="r" b="b"/>
              <a:pathLst>
                <a:path w="3286125" h="3949065">
                  <a:moveTo>
                    <a:pt x="0" y="0"/>
                  </a:moveTo>
                  <a:lnTo>
                    <a:pt x="3286125" y="0"/>
                  </a:lnTo>
                  <a:lnTo>
                    <a:pt x="3286125" y="3948876"/>
                  </a:lnTo>
                  <a:lnTo>
                    <a:pt x="0" y="394887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DD9D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03668" y="2622974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09" h="1184910">
                  <a:moveTo>
                    <a:pt x="592330" y="0"/>
                  </a:moveTo>
                  <a:lnTo>
                    <a:pt x="543750" y="1963"/>
                  </a:lnTo>
                  <a:lnTo>
                    <a:pt x="496251" y="7752"/>
                  </a:lnTo>
                  <a:lnTo>
                    <a:pt x="449986" y="17214"/>
                  </a:lnTo>
                  <a:lnTo>
                    <a:pt x="405108" y="30197"/>
                  </a:lnTo>
                  <a:lnTo>
                    <a:pt x="361768" y="46548"/>
                  </a:lnTo>
                  <a:lnTo>
                    <a:pt x="320120" y="66114"/>
                  </a:lnTo>
                  <a:lnTo>
                    <a:pt x="280315" y="88744"/>
                  </a:lnTo>
                  <a:lnTo>
                    <a:pt x="242507" y="114285"/>
                  </a:lnTo>
                  <a:lnTo>
                    <a:pt x="206848" y="142584"/>
                  </a:lnTo>
                  <a:lnTo>
                    <a:pt x="173489" y="173489"/>
                  </a:lnTo>
                  <a:lnTo>
                    <a:pt x="142584" y="206848"/>
                  </a:lnTo>
                  <a:lnTo>
                    <a:pt x="114285" y="242507"/>
                  </a:lnTo>
                  <a:lnTo>
                    <a:pt x="88744" y="280315"/>
                  </a:lnTo>
                  <a:lnTo>
                    <a:pt x="66114" y="320120"/>
                  </a:lnTo>
                  <a:lnTo>
                    <a:pt x="46548" y="361768"/>
                  </a:lnTo>
                  <a:lnTo>
                    <a:pt x="30197" y="405108"/>
                  </a:lnTo>
                  <a:lnTo>
                    <a:pt x="17214" y="449986"/>
                  </a:lnTo>
                  <a:lnTo>
                    <a:pt x="7752" y="496251"/>
                  </a:lnTo>
                  <a:lnTo>
                    <a:pt x="1963" y="543750"/>
                  </a:lnTo>
                  <a:lnTo>
                    <a:pt x="0" y="592330"/>
                  </a:lnTo>
                  <a:lnTo>
                    <a:pt x="1963" y="640910"/>
                  </a:lnTo>
                  <a:lnTo>
                    <a:pt x="7752" y="688409"/>
                  </a:lnTo>
                  <a:lnTo>
                    <a:pt x="17214" y="734674"/>
                  </a:lnTo>
                  <a:lnTo>
                    <a:pt x="30197" y="779553"/>
                  </a:lnTo>
                  <a:lnTo>
                    <a:pt x="46548" y="822892"/>
                  </a:lnTo>
                  <a:lnTo>
                    <a:pt x="66114" y="864540"/>
                  </a:lnTo>
                  <a:lnTo>
                    <a:pt x="88744" y="904345"/>
                  </a:lnTo>
                  <a:lnTo>
                    <a:pt x="114285" y="942153"/>
                  </a:lnTo>
                  <a:lnTo>
                    <a:pt x="142584" y="977813"/>
                  </a:lnTo>
                  <a:lnTo>
                    <a:pt x="173489" y="1011172"/>
                  </a:lnTo>
                  <a:lnTo>
                    <a:pt x="206848" y="1042077"/>
                  </a:lnTo>
                  <a:lnTo>
                    <a:pt x="242507" y="1070376"/>
                  </a:lnTo>
                  <a:lnTo>
                    <a:pt x="280315" y="1095917"/>
                  </a:lnTo>
                  <a:lnTo>
                    <a:pt x="320120" y="1118547"/>
                  </a:lnTo>
                  <a:lnTo>
                    <a:pt x="361768" y="1138113"/>
                  </a:lnTo>
                  <a:lnTo>
                    <a:pt x="405108" y="1154464"/>
                  </a:lnTo>
                  <a:lnTo>
                    <a:pt x="449986" y="1167447"/>
                  </a:lnTo>
                  <a:lnTo>
                    <a:pt x="496251" y="1176909"/>
                  </a:lnTo>
                  <a:lnTo>
                    <a:pt x="543750" y="1182698"/>
                  </a:lnTo>
                  <a:lnTo>
                    <a:pt x="592330" y="1184662"/>
                  </a:lnTo>
                  <a:lnTo>
                    <a:pt x="640910" y="1182698"/>
                  </a:lnTo>
                  <a:lnTo>
                    <a:pt x="688409" y="1176909"/>
                  </a:lnTo>
                  <a:lnTo>
                    <a:pt x="734674" y="1167447"/>
                  </a:lnTo>
                  <a:lnTo>
                    <a:pt x="779553" y="1154464"/>
                  </a:lnTo>
                  <a:lnTo>
                    <a:pt x="822892" y="1138113"/>
                  </a:lnTo>
                  <a:lnTo>
                    <a:pt x="864540" y="1118547"/>
                  </a:lnTo>
                  <a:lnTo>
                    <a:pt x="904345" y="1095917"/>
                  </a:lnTo>
                  <a:lnTo>
                    <a:pt x="942153" y="1070376"/>
                  </a:lnTo>
                  <a:lnTo>
                    <a:pt x="977813" y="1042077"/>
                  </a:lnTo>
                  <a:lnTo>
                    <a:pt x="1011172" y="1011172"/>
                  </a:lnTo>
                  <a:lnTo>
                    <a:pt x="1042077" y="977813"/>
                  </a:lnTo>
                  <a:lnTo>
                    <a:pt x="1070376" y="942153"/>
                  </a:lnTo>
                  <a:lnTo>
                    <a:pt x="1095917" y="904345"/>
                  </a:lnTo>
                  <a:lnTo>
                    <a:pt x="1118547" y="864540"/>
                  </a:lnTo>
                  <a:lnTo>
                    <a:pt x="1138113" y="822892"/>
                  </a:lnTo>
                  <a:lnTo>
                    <a:pt x="1154464" y="779553"/>
                  </a:lnTo>
                  <a:lnTo>
                    <a:pt x="1167447" y="734674"/>
                  </a:lnTo>
                  <a:lnTo>
                    <a:pt x="1176909" y="688409"/>
                  </a:lnTo>
                  <a:lnTo>
                    <a:pt x="1182698" y="640910"/>
                  </a:lnTo>
                  <a:lnTo>
                    <a:pt x="1184662" y="592330"/>
                  </a:lnTo>
                  <a:lnTo>
                    <a:pt x="1182698" y="543750"/>
                  </a:lnTo>
                  <a:lnTo>
                    <a:pt x="1176909" y="496251"/>
                  </a:lnTo>
                  <a:lnTo>
                    <a:pt x="1167447" y="449986"/>
                  </a:lnTo>
                  <a:lnTo>
                    <a:pt x="1154464" y="405108"/>
                  </a:lnTo>
                  <a:lnTo>
                    <a:pt x="1138113" y="361768"/>
                  </a:lnTo>
                  <a:lnTo>
                    <a:pt x="1118547" y="320120"/>
                  </a:lnTo>
                  <a:lnTo>
                    <a:pt x="1095917" y="280315"/>
                  </a:lnTo>
                  <a:lnTo>
                    <a:pt x="1070376" y="242507"/>
                  </a:lnTo>
                  <a:lnTo>
                    <a:pt x="1042077" y="206848"/>
                  </a:lnTo>
                  <a:lnTo>
                    <a:pt x="1011172" y="173489"/>
                  </a:lnTo>
                  <a:lnTo>
                    <a:pt x="977813" y="142584"/>
                  </a:lnTo>
                  <a:lnTo>
                    <a:pt x="942153" y="114285"/>
                  </a:lnTo>
                  <a:lnTo>
                    <a:pt x="904345" y="88744"/>
                  </a:lnTo>
                  <a:lnTo>
                    <a:pt x="864540" y="66114"/>
                  </a:lnTo>
                  <a:lnTo>
                    <a:pt x="822892" y="46548"/>
                  </a:lnTo>
                  <a:lnTo>
                    <a:pt x="779553" y="30197"/>
                  </a:lnTo>
                  <a:lnTo>
                    <a:pt x="734674" y="17214"/>
                  </a:lnTo>
                  <a:lnTo>
                    <a:pt x="688409" y="7752"/>
                  </a:lnTo>
                  <a:lnTo>
                    <a:pt x="640910" y="1963"/>
                  </a:lnTo>
                  <a:lnTo>
                    <a:pt x="592330" y="0"/>
                  </a:lnTo>
                  <a:close/>
                </a:path>
              </a:pathLst>
            </a:custGeom>
            <a:solidFill>
              <a:srgbClr val="CC7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03668" y="2622974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09" h="1184910">
                  <a:moveTo>
                    <a:pt x="0" y="592331"/>
                  </a:moveTo>
                  <a:lnTo>
                    <a:pt x="1963" y="543750"/>
                  </a:lnTo>
                  <a:lnTo>
                    <a:pt x="7752" y="496251"/>
                  </a:lnTo>
                  <a:lnTo>
                    <a:pt x="17214" y="449987"/>
                  </a:lnTo>
                  <a:lnTo>
                    <a:pt x="30197" y="405108"/>
                  </a:lnTo>
                  <a:lnTo>
                    <a:pt x="46548" y="361769"/>
                  </a:lnTo>
                  <a:lnTo>
                    <a:pt x="66114" y="320120"/>
                  </a:lnTo>
                  <a:lnTo>
                    <a:pt x="88744" y="280316"/>
                  </a:lnTo>
                  <a:lnTo>
                    <a:pt x="114285" y="242507"/>
                  </a:lnTo>
                  <a:lnTo>
                    <a:pt x="142584" y="206848"/>
                  </a:lnTo>
                  <a:lnTo>
                    <a:pt x="173489" y="173489"/>
                  </a:lnTo>
                  <a:lnTo>
                    <a:pt x="206848" y="142584"/>
                  </a:lnTo>
                  <a:lnTo>
                    <a:pt x="242507" y="114285"/>
                  </a:lnTo>
                  <a:lnTo>
                    <a:pt x="280316" y="88744"/>
                  </a:lnTo>
                  <a:lnTo>
                    <a:pt x="320120" y="66114"/>
                  </a:lnTo>
                  <a:lnTo>
                    <a:pt x="361769" y="46548"/>
                  </a:lnTo>
                  <a:lnTo>
                    <a:pt x="405108" y="30197"/>
                  </a:lnTo>
                  <a:lnTo>
                    <a:pt x="449987" y="17214"/>
                  </a:lnTo>
                  <a:lnTo>
                    <a:pt x="496251" y="7752"/>
                  </a:lnTo>
                  <a:lnTo>
                    <a:pt x="543750" y="1963"/>
                  </a:lnTo>
                  <a:lnTo>
                    <a:pt x="592331" y="0"/>
                  </a:lnTo>
                  <a:lnTo>
                    <a:pt x="640911" y="1963"/>
                  </a:lnTo>
                  <a:lnTo>
                    <a:pt x="688410" y="7752"/>
                  </a:lnTo>
                  <a:lnTo>
                    <a:pt x="734675" y="17214"/>
                  </a:lnTo>
                  <a:lnTo>
                    <a:pt x="779553" y="30197"/>
                  </a:lnTo>
                  <a:lnTo>
                    <a:pt x="822892" y="46548"/>
                  </a:lnTo>
                  <a:lnTo>
                    <a:pt x="864541" y="66114"/>
                  </a:lnTo>
                  <a:lnTo>
                    <a:pt x="904345" y="88744"/>
                  </a:lnTo>
                  <a:lnTo>
                    <a:pt x="942154" y="114285"/>
                  </a:lnTo>
                  <a:lnTo>
                    <a:pt x="977813" y="142584"/>
                  </a:lnTo>
                  <a:lnTo>
                    <a:pt x="1011172" y="173489"/>
                  </a:lnTo>
                  <a:lnTo>
                    <a:pt x="1042077" y="206848"/>
                  </a:lnTo>
                  <a:lnTo>
                    <a:pt x="1070376" y="242507"/>
                  </a:lnTo>
                  <a:lnTo>
                    <a:pt x="1095917" y="280316"/>
                  </a:lnTo>
                  <a:lnTo>
                    <a:pt x="1118547" y="320120"/>
                  </a:lnTo>
                  <a:lnTo>
                    <a:pt x="1138113" y="361769"/>
                  </a:lnTo>
                  <a:lnTo>
                    <a:pt x="1154464" y="405108"/>
                  </a:lnTo>
                  <a:lnTo>
                    <a:pt x="1167447" y="449987"/>
                  </a:lnTo>
                  <a:lnTo>
                    <a:pt x="1176909" y="496251"/>
                  </a:lnTo>
                  <a:lnTo>
                    <a:pt x="1182698" y="543750"/>
                  </a:lnTo>
                  <a:lnTo>
                    <a:pt x="1184662" y="592331"/>
                  </a:lnTo>
                  <a:lnTo>
                    <a:pt x="1182698" y="640911"/>
                  </a:lnTo>
                  <a:lnTo>
                    <a:pt x="1176909" y="688410"/>
                  </a:lnTo>
                  <a:lnTo>
                    <a:pt x="1167447" y="734675"/>
                  </a:lnTo>
                  <a:lnTo>
                    <a:pt x="1154464" y="779553"/>
                  </a:lnTo>
                  <a:lnTo>
                    <a:pt x="1138113" y="822892"/>
                  </a:lnTo>
                  <a:lnTo>
                    <a:pt x="1118547" y="864541"/>
                  </a:lnTo>
                  <a:lnTo>
                    <a:pt x="1095917" y="904345"/>
                  </a:lnTo>
                  <a:lnTo>
                    <a:pt x="1070376" y="942154"/>
                  </a:lnTo>
                  <a:lnTo>
                    <a:pt x="1042077" y="977813"/>
                  </a:lnTo>
                  <a:lnTo>
                    <a:pt x="1011172" y="1011172"/>
                  </a:lnTo>
                  <a:lnTo>
                    <a:pt x="977813" y="1042077"/>
                  </a:lnTo>
                  <a:lnTo>
                    <a:pt x="942154" y="1070376"/>
                  </a:lnTo>
                  <a:lnTo>
                    <a:pt x="904345" y="1095917"/>
                  </a:lnTo>
                  <a:lnTo>
                    <a:pt x="864541" y="1118547"/>
                  </a:lnTo>
                  <a:lnTo>
                    <a:pt x="822892" y="1138113"/>
                  </a:lnTo>
                  <a:lnTo>
                    <a:pt x="779553" y="1154464"/>
                  </a:lnTo>
                  <a:lnTo>
                    <a:pt x="734675" y="1167447"/>
                  </a:lnTo>
                  <a:lnTo>
                    <a:pt x="688410" y="1176909"/>
                  </a:lnTo>
                  <a:lnTo>
                    <a:pt x="640911" y="1182698"/>
                  </a:lnTo>
                  <a:lnTo>
                    <a:pt x="592331" y="1184662"/>
                  </a:lnTo>
                  <a:lnTo>
                    <a:pt x="543750" y="1182698"/>
                  </a:lnTo>
                  <a:lnTo>
                    <a:pt x="496251" y="1176909"/>
                  </a:lnTo>
                  <a:lnTo>
                    <a:pt x="449987" y="1167447"/>
                  </a:lnTo>
                  <a:lnTo>
                    <a:pt x="405108" y="1154464"/>
                  </a:lnTo>
                  <a:lnTo>
                    <a:pt x="361769" y="1138113"/>
                  </a:lnTo>
                  <a:lnTo>
                    <a:pt x="320120" y="1118547"/>
                  </a:lnTo>
                  <a:lnTo>
                    <a:pt x="280316" y="1095917"/>
                  </a:lnTo>
                  <a:lnTo>
                    <a:pt x="242507" y="1070376"/>
                  </a:lnTo>
                  <a:lnTo>
                    <a:pt x="206848" y="1042077"/>
                  </a:lnTo>
                  <a:lnTo>
                    <a:pt x="173489" y="1011172"/>
                  </a:lnTo>
                  <a:lnTo>
                    <a:pt x="142584" y="977813"/>
                  </a:lnTo>
                  <a:lnTo>
                    <a:pt x="114285" y="942154"/>
                  </a:lnTo>
                  <a:lnTo>
                    <a:pt x="88744" y="904345"/>
                  </a:lnTo>
                  <a:lnTo>
                    <a:pt x="66114" y="864541"/>
                  </a:lnTo>
                  <a:lnTo>
                    <a:pt x="46548" y="822892"/>
                  </a:lnTo>
                  <a:lnTo>
                    <a:pt x="30197" y="779553"/>
                  </a:lnTo>
                  <a:lnTo>
                    <a:pt x="17214" y="734675"/>
                  </a:lnTo>
                  <a:lnTo>
                    <a:pt x="7752" y="688410"/>
                  </a:lnTo>
                  <a:lnTo>
                    <a:pt x="1963" y="640911"/>
                  </a:lnTo>
                  <a:lnTo>
                    <a:pt x="0" y="592331"/>
                  </a:lnTo>
                  <a:close/>
                </a:path>
              </a:pathLst>
            </a:custGeom>
            <a:ln w="12700">
              <a:solidFill>
                <a:srgbClr val="CC7D6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459287" y="2757932"/>
            <a:ext cx="3273425" cy="2476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02</a:t>
            </a:r>
            <a:endParaRPr sz="4800">
              <a:latin typeface="Times New Roman"/>
              <a:cs typeface="Times New Roman"/>
            </a:endParaRPr>
          </a:p>
          <a:p>
            <a:pPr marL="249554" marR="339090">
              <a:lnSpc>
                <a:spcPct val="83200"/>
              </a:lnSpc>
              <a:spcBef>
                <a:spcPts val="4355"/>
              </a:spcBef>
            </a:pPr>
            <a:r>
              <a:rPr sz="2300" dirty="0">
                <a:latin typeface="Times New Roman"/>
                <a:cs typeface="Times New Roman"/>
              </a:rPr>
              <a:t>Get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an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overview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of</a:t>
            </a:r>
            <a:r>
              <a:rPr sz="2300" spc="-25" dirty="0">
                <a:latin typeface="Times New Roman"/>
                <a:cs typeface="Times New Roman"/>
              </a:rPr>
              <a:t> the </a:t>
            </a:r>
            <a:r>
              <a:rPr sz="2300" dirty="0">
                <a:latin typeface="Times New Roman"/>
                <a:cs typeface="Times New Roman"/>
              </a:rPr>
              <a:t>instruments</a:t>
            </a:r>
            <a:r>
              <a:rPr sz="2300" spc="-4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of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the </a:t>
            </a:r>
            <a:r>
              <a:rPr sz="2300" spc="-10" dirty="0">
                <a:latin typeface="Times New Roman"/>
                <a:cs typeface="Times New Roman"/>
              </a:rPr>
              <a:t>marketing </a:t>
            </a:r>
            <a:r>
              <a:rPr sz="2300" dirty="0">
                <a:latin typeface="Times New Roman"/>
                <a:cs typeface="Times New Roman"/>
              </a:rPr>
              <a:t>communications</a:t>
            </a:r>
            <a:r>
              <a:rPr sz="2300" spc="-105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mix</a:t>
            </a:r>
            <a:endParaRPr sz="23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452937" y="6170540"/>
            <a:ext cx="3286125" cy="13335"/>
            <a:chOff x="4452937" y="6170540"/>
            <a:chExt cx="3286125" cy="13335"/>
          </a:xfrm>
        </p:grpSpPr>
        <p:sp>
          <p:nvSpPr>
            <p:cNvPr id="20" name="object 20"/>
            <p:cNvSpPr/>
            <p:nvPr/>
          </p:nvSpPr>
          <p:spPr>
            <a:xfrm>
              <a:off x="4452937" y="6176890"/>
              <a:ext cx="3286125" cy="635"/>
            </a:xfrm>
            <a:custGeom>
              <a:avLst/>
              <a:gdLst/>
              <a:ahLst/>
              <a:cxnLst/>
              <a:rect l="l" t="t" r="r" b="b"/>
              <a:pathLst>
                <a:path w="3286125" h="635">
                  <a:moveTo>
                    <a:pt x="3286125" y="0"/>
                  </a:moveTo>
                  <a:lnTo>
                    <a:pt x="0" y="72"/>
                  </a:lnTo>
                  <a:lnTo>
                    <a:pt x="3286125" y="0"/>
                  </a:lnTo>
                  <a:close/>
                </a:path>
              </a:pathLst>
            </a:custGeom>
            <a:solidFill>
              <a:srgbClr val="BD86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52937" y="6176890"/>
              <a:ext cx="3286125" cy="635"/>
            </a:xfrm>
            <a:custGeom>
              <a:avLst/>
              <a:gdLst/>
              <a:ahLst/>
              <a:cxnLst/>
              <a:rect l="l" t="t" r="r" b="b"/>
              <a:pathLst>
                <a:path w="3286125" h="635">
                  <a:moveTo>
                    <a:pt x="0" y="0"/>
                  </a:moveTo>
                  <a:lnTo>
                    <a:pt x="328612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BD86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8061325" y="2221736"/>
            <a:ext cx="3298825" cy="3961765"/>
            <a:chOff x="8061325" y="2221736"/>
            <a:chExt cx="3298825" cy="3961765"/>
          </a:xfrm>
        </p:grpSpPr>
        <p:sp>
          <p:nvSpPr>
            <p:cNvPr id="23" name="object 23"/>
            <p:cNvSpPr/>
            <p:nvPr/>
          </p:nvSpPr>
          <p:spPr>
            <a:xfrm>
              <a:off x="8067675" y="2228087"/>
              <a:ext cx="3286125" cy="3949065"/>
            </a:xfrm>
            <a:custGeom>
              <a:avLst/>
              <a:gdLst/>
              <a:ahLst/>
              <a:cxnLst/>
              <a:rect l="l" t="t" r="r" b="b"/>
              <a:pathLst>
                <a:path w="3286125" h="3949065">
                  <a:moveTo>
                    <a:pt x="3286125" y="0"/>
                  </a:moveTo>
                  <a:lnTo>
                    <a:pt x="0" y="0"/>
                  </a:lnTo>
                  <a:lnTo>
                    <a:pt x="0" y="3948875"/>
                  </a:lnTo>
                  <a:lnTo>
                    <a:pt x="3286125" y="3948875"/>
                  </a:lnTo>
                  <a:lnTo>
                    <a:pt x="3286125" y="0"/>
                  </a:lnTo>
                  <a:close/>
                </a:path>
              </a:pathLst>
            </a:custGeom>
            <a:solidFill>
              <a:srgbClr val="E1E1E1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067675" y="2228086"/>
              <a:ext cx="3286125" cy="3949065"/>
            </a:xfrm>
            <a:custGeom>
              <a:avLst/>
              <a:gdLst/>
              <a:ahLst/>
              <a:cxnLst/>
              <a:rect l="l" t="t" r="r" b="b"/>
              <a:pathLst>
                <a:path w="3286125" h="3949065">
                  <a:moveTo>
                    <a:pt x="0" y="0"/>
                  </a:moveTo>
                  <a:lnTo>
                    <a:pt x="3286125" y="0"/>
                  </a:lnTo>
                  <a:lnTo>
                    <a:pt x="3286125" y="3948876"/>
                  </a:lnTo>
                  <a:lnTo>
                    <a:pt x="0" y="394887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118405" y="2622974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09" h="1184910">
                  <a:moveTo>
                    <a:pt x="592330" y="0"/>
                  </a:moveTo>
                  <a:lnTo>
                    <a:pt x="543750" y="1963"/>
                  </a:lnTo>
                  <a:lnTo>
                    <a:pt x="496251" y="7752"/>
                  </a:lnTo>
                  <a:lnTo>
                    <a:pt x="449986" y="17214"/>
                  </a:lnTo>
                  <a:lnTo>
                    <a:pt x="405108" y="30197"/>
                  </a:lnTo>
                  <a:lnTo>
                    <a:pt x="361769" y="46548"/>
                  </a:lnTo>
                  <a:lnTo>
                    <a:pt x="320120" y="66114"/>
                  </a:lnTo>
                  <a:lnTo>
                    <a:pt x="280316" y="88744"/>
                  </a:lnTo>
                  <a:lnTo>
                    <a:pt x="242508" y="114285"/>
                  </a:lnTo>
                  <a:lnTo>
                    <a:pt x="206848" y="142584"/>
                  </a:lnTo>
                  <a:lnTo>
                    <a:pt x="173489" y="173489"/>
                  </a:lnTo>
                  <a:lnTo>
                    <a:pt x="142584" y="206848"/>
                  </a:lnTo>
                  <a:lnTo>
                    <a:pt x="114285" y="242507"/>
                  </a:lnTo>
                  <a:lnTo>
                    <a:pt x="88744" y="280315"/>
                  </a:lnTo>
                  <a:lnTo>
                    <a:pt x="66115" y="320120"/>
                  </a:lnTo>
                  <a:lnTo>
                    <a:pt x="46548" y="361768"/>
                  </a:lnTo>
                  <a:lnTo>
                    <a:pt x="30197" y="405108"/>
                  </a:lnTo>
                  <a:lnTo>
                    <a:pt x="17214" y="449986"/>
                  </a:lnTo>
                  <a:lnTo>
                    <a:pt x="7752" y="496251"/>
                  </a:lnTo>
                  <a:lnTo>
                    <a:pt x="1963" y="543750"/>
                  </a:lnTo>
                  <a:lnTo>
                    <a:pt x="0" y="592330"/>
                  </a:lnTo>
                  <a:lnTo>
                    <a:pt x="1963" y="640910"/>
                  </a:lnTo>
                  <a:lnTo>
                    <a:pt x="7752" y="688409"/>
                  </a:lnTo>
                  <a:lnTo>
                    <a:pt x="17214" y="734674"/>
                  </a:lnTo>
                  <a:lnTo>
                    <a:pt x="30197" y="779553"/>
                  </a:lnTo>
                  <a:lnTo>
                    <a:pt x="46548" y="822892"/>
                  </a:lnTo>
                  <a:lnTo>
                    <a:pt x="66115" y="864540"/>
                  </a:lnTo>
                  <a:lnTo>
                    <a:pt x="88744" y="904345"/>
                  </a:lnTo>
                  <a:lnTo>
                    <a:pt x="114285" y="942153"/>
                  </a:lnTo>
                  <a:lnTo>
                    <a:pt x="142584" y="977813"/>
                  </a:lnTo>
                  <a:lnTo>
                    <a:pt x="173489" y="1011172"/>
                  </a:lnTo>
                  <a:lnTo>
                    <a:pt x="206848" y="1042077"/>
                  </a:lnTo>
                  <a:lnTo>
                    <a:pt x="242508" y="1070376"/>
                  </a:lnTo>
                  <a:lnTo>
                    <a:pt x="280316" y="1095917"/>
                  </a:lnTo>
                  <a:lnTo>
                    <a:pt x="320120" y="1118547"/>
                  </a:lnTo>
                  <a:lnTo>
                    <a:pt x="361769" y="1138113"/>
                  </a:lnTo>
                  <a:lnTo>
                    <a:pt x="405108" y="1154464"/>
                  </a:lnTo>
                  <a:lnTo>
                    <a:pt x="449986" y="1167447"/>
                  </a:lnTo>
                  <a:lnTo>
                    <a:pt x="496251" y="1176909"/>
                  </a:lnTo>
                  <a:lnTo>
                    <a:pt x="543750" y="1182698"/>
                  </a:lnTo>
                  <a:lnTo>
                    <a:pt x="592330" y="1184662"/>
                  </a:lnTo>
                  <a:lnTo>
                    <a:pt x="640910" y="1182698"/>
                  </a:lnTo>
                  <a:lnTo>
                    <a:pt x="688409" y="1176909"/>
                  </a:lnTo>
                  <a:lnTo>
                    <a:pt x="734674" y="1167447"/>
                  </a:lnTo>
                  <a:lnTo>
                    <a:pt x="779553" y="1154464"/>
                  </a:lnTo>
                  <a:lnTo>
                    <a:pt x="822892" y="1138113"/>
                  </a:lnTo>
                  <a:lnTo>
                    <a:pt x="864540" y="1118547"/>
                  </a:lnTo>
                  <a:lnTo>
                    <a:pt x="904345" y="1095917"/>
                  </a:lnTo>
                  <a:lnTo>
                    <a:pt x="942153" y="1070376"/>
                  </a:lnTo>
                  <a:lnTo>
                    <a:pt x="977813" y="1042077"/>
                  </a:lnTo>
                  <a:lnTo>
                    <a:pt x="1011172" y="1011172"/>
                  </a:lnTo>
                  <a:lnTo>
                    <a:pt x="1042077" y="977813"/>
                  </a:lnTo>
                  <a:lnTo>
                    <a:pt x="1070376" y="942153"/>
                  </a:lnTo>
                  <a:lnTo>
                    <a:pt x="1095917" y="904345"/>
                  </a:lnTo>
                  <a:lnTo>
                    <a:pt x="1118547" y="864540"/>
                  </a:lnTo>
                  <a:lnTo>
                    <a:pt x="1138113" y="822892"/>
                  </a:lnTo>
                  <a:lnTo>
                    <a:pt x="1154464" y="779553"/>
                  </a:lnTo>
                  <a:lnTo>
                    <a:pt x="1167447" y="734674"/>
                  </a:lnTo>
                  <a:lnTo>
                    <a:pt x="1176909" y="688409"/>
                  </a:lnTo>
                  <a:lnTo>
                    <a:pt x="1182698" y="640910"/>
                  </a:lnTo>
                  <a:lnTo>
                    <a:pt x="1184662" y="592330"/>
                  </a:lnTo>
                  <a:lnTo>
                    <a:pt x="1182698" y="543750"/>
                  </a:lnTo>
                  <a:lnTo>
                    <a:pt x="1176909" y="496251"/>
                  </a:lnTo>
                  <a:lnTo>
                    <a:pt x="1167447" y="449986"/>
                  </a:lnTo>
                  <a:lnTo>
                    <a:pt x="1154464" y="405108"/>
                  </a:lnTo>
                  <a:lnTo>
                    <a:pt x="1138113" y="361768"/>
                  </a:lnTo>
                  <a:lnTo>
                    <a:pt x="1118547" y="320120"/>
                  </a:lnTo>
                  <a:lnTo>
                    <a:pt x="1095917" y="280315"/>
                  </a:lnTo>
                  <a:lnTo>
                    <a:pt x="1070376" y="242507"/>
                  </a:lnTo>
                  <a:lnTo>
                    <a:pt x="1042077" y="206848"/>
                  </a:lnTo>
                  <a:lnTo>
                    <a:pt x="1011172" y="173489"/>
                  </a:lnTo>
                  <a:lnTo>
                    <a:pt x="977813" y="142584"/>
                  </a:lnTo>
                  <a:lnTo>
                    <a:pt x="942153" y="114285"/>
                  </a:lnTo>
                  <a:lnTo>
                    <a:pt x="904345" y="88744"/>
                  </a:lnTo>
                  <a:lnTo>
                    <a:pt x="864540" y="66114"/>
                  </a:lnTo>
                  <a:lnTo>
                    <a:pt x="822892" y="46548"/>
                  </a:lnTo>
                  <a:lnTo>
                    <a:pt x="779553" y="30197"/>
                  </a:lnTo>
                  <a:lnTo>
                    <a:pt x="734674" y="17214"/>
                  </a:lnTo>
                  <a:lnTo>
                    <a:pt x="688409" y="7752"/>
                  </a:lnTo>
                  <a:lnTo>
                    <a:pt x="640910" y="1963"/>
                  </a:lnTo>
                  <a:lnTo>
                    <a:pt x="592330" y="0"/>
                  </a:lnTo>
                  <a:close/>
                </a:path>
              </a:pathLst>
            </a:custGeom>
            <a:solidFill>
              <a:srgbClr val="B093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118405" y="2622974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09" h="1184910">
                  <a:moveTo>
                    <a:pt x="0" y="592331"/>
                  </a:moveTo>
                  <a:lnTo>
                    <a:pt x="1963" y="543750"/>
                  </a:lnTo>
                  <a:lnTo>
                    <a:pt x="7752" y="496251"/>
                  </a:lnTo>
                  <a:lnTo>
                    <a:pt x="17214" y="449987"/>
                  </a:lnTo>
                  <a:lnTo>
                    <a:pt x="30197" y="405108"/>
                  </a:lnTo>
                  <a:lnTo>
                    <a:pt x="46548" y="361769"/>
                  </a:lnTo>
                  <a:lnTo>
                    <a:pt x="66114" y="320120"/>
                  </a:lnTo>
                  <a:lnTo>
                    <a:pt x="88744" y="280316"/>
                  </a:lnTo>
                  <a:lnTo>
                    <a:pt x="114285" y="242507"/>
                  </a:lnTo>
                  <a:lnTo>
                    <a:pt x="142584" y="206848"/>
                  </a:lnTo>
                  <a:lnTo>
                    <a:pt x="173489" y="173489"/>
                  </a:lnTo>
                  <a:lnTo>
                    <a:pt x="206848" y="142584"/>
                  </a:lnTo>
                  <a:lnTo>
                    <a:pt x="242507" y="114285"/>
                  </a:lnTo>
                  <a:lnTo>
                    <a:pt x="280316" y="88744"/>
                  </a:lnTo>
                  <a:lnTo>
                    <a:pt x="320120" y="66114"/>
                  </a:lnTo>
                  <a:lnTo>
                    <a:pt x="361769" y="46548"/>
                  </a:lnTo>
                  <a:lnTo>
                    <a:pt x="405108" y="30197"/>
                  </a:lnTo>
                  <a:lnTo>
                    <a:pt x="449987" y="17214"/>
                  </a:lnTo>
                  <a:lnTo>
                    <a:pt x="496251" y="7752"/>
                  </a:lnTo>
                  <a:lnTo>
                    <a:pt x="543750" y="1963"/>
                  </a:lnTo>
                  <a:lnTo>
                    <a:pt x="592331" y="0"/>
                  </a:lnTo>
                  <a:lnTo>
                    <a:pt x="640911" y="1963"/>
                  </a:lnTo>
                  <a:lnTo>
                    <a:pt x="688410" y="7752"/>
                  </a:lnTo>
                  <a:lnTo>
                    <a:pt x="734675" y="17214"/>
                  </a:lnTo>
                  <a:lnTo>
                    <a:pt x="779553" y="30197"/>
                  </a:lnTo>
                  <a:lnTo>
                    <a:pt x="822892" y="46548"/>
                  </a:lnTo>
                  <a:lnTo>
                    <a:pt x="864541" y="66114"/>
                  </a:lnTo>
                  <a:lnTo>
                    <a:pt x="904345" y="88744"/>
                  </a:lnTo>
                  <a:lnTo>
                    <a:pt x="942154" y="114285"/>
                  </a:lnTo>
                  <a:lnTo>
                    <a:pt x="977813" y="142584"/>
                  </a:lnTo>
                  <a:lnTo>
                    <a:pt x="1011172" y="173489"/>
                  </a:lnTo>
                  <a:lnTo>
                    <a:pt x="1042077" y="206848"/>
                  </a:lnTo>
                  <a:lnTo>
                    <a:pt x="1070376" y="242507"/>
                  </a:lnTo>
                  <a:lnTo>
                    <a:pt x="1095917" y="280316"/>
                  </a:lnTo>
                  <a:lnTo>
                    <a:pt x="1118547" y="320120"/>
                  </a:lnTo>
                  <a:lnTo>
                    <a:pt x="1138113" y="361769"/>
                  </a:lnTo>
                  <a:lnTo>
                    <a:pt x="1154464" y="405108"/>
                  </a:lnTo>
                  <a:lnTo>
                    <a:pt x="1167447" y="449987"/>
                  </a:lnTo>
                  <a:lnTo>
                    <a:pt x="1176909" y="496251"/>
                  </a:lnTo>
                  <a:lnTo>
                    <a:pt x="1182698" y="543750"/>
                  </a:lnTo>
                  <a:lnTo>
                    <a:pt x="1184662" y="592331"/>
                  </a:lnTo>
                  <a:lnTo>
                    <a:pt x="1182698" y="640911"/>
                  </a:lnTo>
                  <a:lnTo>
                    <a:pt x="1176909" y="688410"/>
                  </a:lnTo>
                  <a:lnTo>
                    <a:pt x="1167447" y="734675"/>
                  </a:lnTo>
                  <a:lnTo>
                    <a:pt x="1154464" y="779553"/>
                  </a:lnTo>
                  <a:lnTo>
                    <a:pt x="1138113" y="822892"/>
                  </a:lnTo>
                  <a:lnTo>
                    <a:pt x="1118547" y="864541"/>
                  </a:lnTo>
                  <a:lnTo>
                    <a:pt x="1095917" y="904345"/>
                  </a:lnTo>
                  <a:lnTo>
                    <a:pt x="1070376" y="942154"/>
                  </a:lnTo>
                  <a:lnTo>
                    <a:pt x="1042077" y="977813"/>
                  </a:lnTo>
                  <a:lnTo>
                    <a:pt x="1011172" y="1011172"/>
                  </a:lnTo>
                  <a:lnTo>
                    <a:pt x="977813" y="1042077"/>
                  </a:lnTo>
                  <a:lnTo>
                    <a:pt x="942154" y="1070376"/>
                  </a:lnTo>
                  <a:lnTo>
                    <a:pt x="904345" y="1095917"/>
                  </a:lnTo>
                  <a:lnTo>
                    <a:pt x="864541" y="1118547"/>
                  </a:lnTo>
                  <a:lnTo>
                    <a:pt x="822892" y="1138113"/>
                  </a:lnTo>
                  <a:lnTo>
                    <a:pt x="779553" y="1154464"/>
                  </a:lnTo>
                  <a:lnTo>
                    <a:pt x="734675" y="1167447"/>
                  </a:lnTo>
                  <a:lnTo>
                    <a:pt x="688410" y="1176909"/>
                  </a:lnTo>
                  <a:lnTo>
                    <a:pt x="640911" y="1182698"/>
                  </a:lnTo>
                  <a:lnTo>
                    <a:pt x="592331" y="1184662"/>
                  </a:lnTo>
                  <a:lnTo>
                    <a:pt x="543750" y="1182698"/>
                  </a:lnTo>
                  <a:lnTo>
                    <a:pt x="496251" y="1176909"/>
                  </a:lnTo>
                  <a:lnTo>
                    <a:pt x="449987" y="1167447"/>
                  </a:lnTo>
                  <a:lnTo>
                    <a:pt x="405108" y="1154464"/>
                  </a:lnTo>
                  <a:lnTo>
                    <a:pt x="361769" y="1138113"/>
                  </a:lnTo>
                  <a:lnTo>
                    <a:pt x="320120" y="1118547"/>
                  </a:lnTo>
                  <a:lnTo>
                    <a:pt x="280316" y="1095917"/>
                  </a:lnTo>
                  <a:lnTo>
                    <a:pt x="242507" y="1070376"/>
                  </a:lnTo>
                  <a:lnTo>
                    <a:pt x="206848" y="1042077"/>
                  </a:lnTo>
                  <a:lnTo>
                    <a:pt x="173489" y="1011172"/>
                  </a:lnTo>
                  <a:lnTo>
                    <a:pt x="142584" y="977813"/>
                  </a:lnTo>
                  <a:lnTo>
                    <a:pt x="114285" y="942154"/>
                  </a:lnTo>
                  <a:lnTo>
                    <a:pt x="88744" y="904345"/>
                  </a:lnTo>
                  <a:lnTo>
                    <a:pt x="66114" y="864541"/>
                  </a:lnTo>
                  <a:lnTo>
                    <a:pt x="46548" y="822892"/>
                  </a:lnTo>
                  <a:lnTo>
                    <a:pt x="30197" y="779553"/>
                  </a:lnTo>
                  <a:lnTo>
                    <a:pt x="17214" y="734675"/>
                  </a:lnTo>
                  <a:lnTo>
                    <a:pt x="7752" y="688410"/>
                  </a:lnTo>
                  <a:lnTo>
                    <a:pt x="1963" y="640911"/>
                  </a:lnTo>
                  <a:lnTo>
                    <a:pt x="0" y="592331"/>
                  </a:lnTo>
                  <a:close/>
                </a:path>
              </a:pathLst>
            </a:custGeom>
            <a:ln w="12700">
              <a:solidFill>
                <a:srgbClr val="B093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8074025" y="2757932"/>
            <a:ext cx="327342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03</a:t>
            </a:r>
            <a:endParaRPr sz="4800">
              <a:latin typeface="Times New Roman"/>
              <a:cs typeface="Times New Roman"/>
            </a:endParaRPr>
          </a:p>
          <a:p>
            <a:pPr marL="249554" marR="306070">
              <a:lnSpc>
                <a:spcPct val="83300"/>
              </a:lnSpc>
              <a:spcBef>
                <a:spcPts val="4350"/>
              </a:spcBef>
            </a:pPr>
            <a:r>
              <a:rPr sz="2300" dirty="0">
                <a:latin typeface="Times New Roman"/>
                <a:cs typeface="Times New Roman"/>
              </a:rPr>
              <a:t>Understand</a:t>
            </a:r>
            <a:r>
              <a:rPr sz="2300" spc="-9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what </a:t>
            </a:r>
            <a:r>
              <a:rPr sz="2300" dirty="0">
                <a:latin typeface="Times New Roman"/>
                <a:cs typeface="Times New Roman"/>
              </a:rPr>
              <a:t>integrated</a:t>
            </a:r>
            <a:r>
              <a:rPr sz="2300" spc="-6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marketing </a:t>
            </a:r>
            <a:r>
              <a:rPr sz="2300" dirty="0">
                <a:latin typeface="Times New Roman"/>
                <a:cs typeface="Times New Roman"/>
              </a:rPr>
              <a:t>and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corporate </a:t>
            </a:r>
            <a:r>
              <a:rPr sz="2300" dirty="0">
                <a:latin typeface="Times New Roman"/>
                <a:cs typeface="Times New Roman"/>
              </a:rPr>
              <a:t>communications</a:t>
            </a:r>
            <a:r>
              <a:rPr sz="2300" spc="-10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mean, </a:t>
            </a:r>
            <a:r>
              <a:rPr sz="2300" dirty="0">
                <a:latin typeface="Times New Roman"/>
                <a:cs typeface="Times New Roman"/>
              </a:rPr>
              <a:t>and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their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implications</a:t>
            </a:r>
            <a:endParaRPr sz="23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067675" y="6170540"/>
            <a:ext cx="3286125" cy="13335"/>
            <a:chOff x="8067675" y="6170540"/>
            <a:chExt cx="3286125" cy="13335"/>
          </a:xfrm>
        </p:grpSpPr>
        <p:sp>
          <p:nvSpPr>
            <p:cNvPr id="29" name="object 29"/>
            <p:cNvSpPr/>
            <p:nvPr/>
          </p:nvSpPr>
          <p:spPr>
            <a:xfrm>
              <a:off x="8067675" y="6176890"/>
              <a:ext cx="3286125" cy="635"/>
            </a:xfrm>
            <a:custGeom>
              <a:avLst/>
              <a:gdLst/>
              <a:ahLst/>
              <a:cxnLst/>
              <a:rect l="l" t="t" r="r" b="b"/>
              <a:pathLst>
                <a:path w="3286125" h="635">
                  <a:moveTo>
                    <a:pt x="3286125" y="0"/>
                  </a:moveTo>
                  <a:lnTo>
                    <a:pt x="0" y="72"/>
                  </a:lnTo>
                  <a:lnTo>
                    <a:pt x="3286125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067675" y="6176890"/>
              <a:ext cx="3286125" cy="635"/>
            </a:xfrm>
            <a:custGeom>
              <a:avLst/>
              <a:gdLst/>
              <a:ahLst/>
              <a:cxnLst/>
              <a:rect l="l" t="t" r="r" b="b"/>
              <a:pathLst>
                <a:path w="3286125" h="635">
                  <a:moveTo>
                    <a:pt x="0" y="0"/>
                  </a:moveTo>
                  <a:lnTo>
                    <a:pt x="328612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A5A5A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2178" rIns="0" bIns="0" rtlCol="0">
            <a:spAutoFit/>
          </a:bodyPr>
          <a:lstStyle/>
          <a:p>
            <a:pPr marL="3556635">
              <a:lnSpc>
                <a:spcPct val="100000"/>
              </a:lnSpc>
              <a:spcBef>
                <a:spcPts val="110"/>
              </a:spcBef>
            </a:pPr>
            <a:r>
              <a:rPr sz="4300" spc="90" dirty="0"/>
              <a:t>Review:</a:t>
            </a:r>
            <a:r>
              <a:rPr sz="4300" spc="135" dirty="0"/>
              <a:t> </a:t>
            </a:r>
            <a:r>
              <a:rPr sz="4300" spc="65" dirty="0"/>
              <a:t>4Ps</a:t>
            </a:r>
            <a:r>
              <a:rPr sz="4300" spc="130" dirty="0"/>
              <a:t> </a:t>
            </a:r>
            <a:r>
              <a:rPr sz="4300" spc="80" dirty="0"/>
              <a:t>=&gt;</a:t>
            </a:r>
            <a:r>
              <a:rPr sz="4300" spc="125" dirty="0"/>
              <a:t> </a:t>
            </a:r>
            <a:r>
              <a:rPr sz="4300" spc="65" dirty="0"/>
              <a:t>4Cs</a:t>
            </a:r>
            <a:endParaRPr sz="43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7991" y="931353"/>
            <a:ext cx="9357803" cy="57340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7955" y="155608"/>
            <a:ext cx="7813675" cy="683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300" spc="105" dirty="0"/>
              <a:t>Instruments</a:t>
            </a:r>
            <a:r>
              <a:rPr sz="4300" spc="120" dirty="0"/>
              <a:t> </a:t>
            </a:r>
            <a:r>
              <a:rPr sz="4300" spc="80" dirty="0"/>
              <a:t>of</a:t>
            </a:r>
            <a:r>
              <a:rPr sz="4300" spc="125" dirty="0"/>
              <a:t> </a:t>
            </a:r>
            <a:r>
              <a:rPr sz="4300" spc="95" dirty="0"/>
              <a:t>the</a:t>
            </a:r>
            <a:r>
              <a:rPr sz="4300" spc="125" dirty="0"/>
              <a:t> </a:t>
            </a:r>
            <a:r>
              <a:rPr sz="4300" spc="95" dirty="0"/>
              <a:t>marketing</a:t>
            </a:r>
            <a:r>
              <a:rPr sz="4300" spc="125" dirty="0"/>
              <a:t> </a:t>
            </a:r>
            <a:r>
              <a:rPr sz="4300" spc="95" dirty="0"/>
              <a:t>mix</a:t>
            </a:r>
            <a:endParaRPr sz="43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6154" y="1046187"/>
          <a:ext cx="12131039" cy="5570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2250"/>
                <a:gridCol w="3472179"/>
                <a:gridCol w="2435225"/>
                <a:gridCol w="3461385"/>
              </a:tblGrid>
              <a:tr h="1019175">
                <a:tc>
                  <a:txBody>
                    <a:bodyPr/>
                    <a:lstStyle/>
                    <a:p>
                      <a:pPr marL="240665" marR="493395">
                        <a:lnSpc>
                          <a:spcPct val="109500"/>
                        </a:lnSpc>
                        <a:spcBef>
                          <a:spcPts val="855"/>
                        </a:spcBef>
                      </a:pPr>
                      <a:r>
                        <a:rPr sz="21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Product </a:t>
                      </a:r>
                      <a:r>
                        <a:rPr sz="2150" spc="-2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(Customer</a:t>
                      </a:r>
                      <a:r>
                        <a:rPr sz="2150" spc="-7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150" spc="-2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need)</a:t>
                      </a:r>
                      <a:endParaRPr sz="21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21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Price</a:t>
                      </a:r>
                      <a:endParaRPr sz="2150">
                        <a:latin typeface="Trebuchet MS"/>
                        <a:cs typeface="Trebuchet MS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150" spc="-3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(Cost</a:t>
                      </a:r>
                      <a:r>
                        <a:rPr sz="2150" spc="-14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150" spc="-3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to</a:t>
                      </a:r>
                      <a:r>
                        <a:rPr sz="2150" spc="-13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150" spc="-5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the</a:t>
                      </a:r>
                      <a:r>
                        <a:rPr sz="2150" spc="-13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1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customer)</a:t>
                      </a:r>
                      <a:endParaRPr sz="2150">
                        <a:latin typeface="Trebuchet MS"/>
                        <a:cs typeface="Trebuchet MS"/>
                      </a:endParaRPr>
                    </a:p>
                  </a:txBody>
                  <a:tcPr marL="0" marR="0" marT="13970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 marL="184785" marR="496570">
                        <a:lnSpc>
                          <a:spcPct val="109500"/>
                        </a:lnSpc>
                        <a:spcBef>
                          <a:spcPts val="855"/>
                        </a:spcBef>
                      </a:pPr>
                      <a:r>
                        <a:rPr sz="21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Place (Convenience)</a:t>
                      </a:r>
                      <a:endParaRPr sz="21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 marL="184785" marR="1146810">
                        <a:lnSpc>
                          <a:spcPct val="109500"/>
                        </a:lnSpc>
                        <a:spcBef>
                          <a:spcPts val="855"/>
                        </a:spcBef>
                      </a:pPr>
                      <a:r>
                        <a:rPr sz="21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Promotion (Communication)</a:t>
                      </a:r>
                      <a:endParaRPr sz="21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B4DDC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Benefits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7155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200" spc="-10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List</a:t>
                      </a:r>
                      <a:r>
                        <a:rPr sz="2200" spc="-4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price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7155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Channels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7155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Advertising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7155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E6F0CB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Features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Discounts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Logistics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6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Public</a:t>
                      </a:r>
                      <a:r>
                        <a:rPr sz="220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relations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DAEAB8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Options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5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Credit</a:t>
                      </a:r>
                      <a:r>
                        <a:rPr sz="220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terms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Inventory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Sponsorship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E6F0CB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Quality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Payment</a:t>
                      </a:r>
                      <a:r>
                        <a:rPr sz="2200" spc="-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periods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Transport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9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Brand</a:t>
                      </a:r>
                      <a:r>
                        <a:rPr sz="220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activation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DAEAB8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Design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Incentives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Assortments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Direct</a:t>
                      </a:r>
                      <a:r>
                        <a:rPr sz="2200" spc="-1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marketing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E6F0CB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Branding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Locations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Point-</a:t>
                      </a:r>
                      <a:r>
                        <a:rPr sz="220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of-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purchase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DAEAB8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Packaging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6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Exhibitions and </a:t>
                      </a:r>
                      <a:r>
                        <a:rPr sz="220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trade</a:t>
                      </a:r>
                      <a:r>
                        <a:rPr sz="2200" spc="-5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fairs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E6F0CB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Services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Personal</a:t>
                      </a:r>
                      <a:r>
                        <a:rPr sz="2200" spc="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selling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DAEAB8"/>
                    </a:solidFill>
                  </a:tcPr>
                </a:tc>
              </a:tr>
              <a:tr h="501015"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Warranties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4A26E"/>
                      </a:solidFill>
                      <a:prstDash val="solid"/>
                    </a:lnL>
                    <a:lnR w="28575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20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Online</a:t>
                      </a:r>
                      <a:r>
                        <a:rPr sz="2200" spc="-1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20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communication</a:t>
                      </a:r>
                      <a:endParaRPr sz="2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5244" marB="0">
                    <a:lnL w="28575">
                      <a:solidFill>
                        <a:srgbClr val="44A26E"/>
                      </a:solidFill>
                      <a:prstDash val="solid"/>
                    </a:lnL>
                    <a:solidFill>
                      <a:srgbClr val="E6F0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27659"/>
            <a:ext cx="19481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95" dirty="0">
                <a:latin typeface="Times New Roman"/>
                <a:cs typeface="Times New Roman"/>
              </a:rPr>
              <a:t>Your</a:t>
            </a:r>
            <a:r>
              <a:rPr sz="3200" b="1" spc="-80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turn?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7136" y="883403"/>
            <a:ext cx="10057765" cy="5796915"/>
          </a:xfrm>
          <a:custGeom>
            <a:avLst/>
            <a:gdLst/>
            <a:ahLst/>
            <a:cxnLst/>
            <a:rect l="l" t="t" r="r" b="b"/>
            <a:pathLst>
              <a:path w="10057765" h="5796915">
                <a:moveTo>
                  <a:pt x="10057724" y="0"/>
                </a:moveTo>
                <a:lnTo>
                  <a:pt x="0" y="0"/>
                </a:lnTo>
                <a:lnTo>
                  <a:pt x="0" y="5796365"/>
                </a:lnTo>
                <a:lnTo>
                  <a:pt x="10057724" y="5796365"/>
                </a:lnTo>
                <a:lnTo>
                  <a:pt x="10057724" y="0"/>
                </a:lnTo>
                <a:close/>
              </a:path>
            </a:pathLst>
          </a:custGeom>
          <a:solidFill>
            <a:srgbClr val="E0DE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93503" y="2227881"/>
            <a:ext cx="9822180" cy="4415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2500"/>
              </a:lnSpc>
              <a:spcBef>
                <a:spcPts val="95"/>
              </a:spcBef>
            </a:pPr>
            <a:r>
              <a:rPr sz="1600" spc="-15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reinforce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its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claim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‘We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bring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brighter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mornings’,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juice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brand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Tropicana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developed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31F20"/>
                </a:solidFill>
                <a:latin typeface="Microsoft Sans Serif"/>
                <a:cs typeface="Microsoft Sans Serif"/>
              </a:rPr>
              <a:t>full-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round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integrated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market-</a:t>
            </a:r>
            <a:r>
              <a:rPr sz="1600" spc="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ing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communications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campaign.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On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its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website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40" dirty="0">
                <a:solidFill>
                  <a:srgbClr val="231F20"/>
                </a:solidFill>
                <a:latin typeface="Microsoft Sans Serif"/>
                <a:cs typeface="Microsoft Sans Serif"/>
              </a:rPr>
              <a:t>it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explains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healthiness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its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orange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juice.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231F20"/>
                </a:solidFill>
                <a:latin typeface="Microsoft Sans Serif"/>
                <a:cs typeface="Microsoft Sans Serif"/>
              </a:rPr>
              <a:t>As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juicy,</a:t>
            </a:r>
            <a:r>
              <a:rPr sz="1600" spc="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delicious,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nourishing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orange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Microsoft Sans Serif"/>
                <a:cs typeface="Microsoft Sans Serif"/>
              </a:rPr>
              <a:t>only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needs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water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bright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sunshine,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Tropicana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claims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its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juice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is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actually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35" dirty="0">
                <a:solidFill>
                  <a:srgbClr val="231F20"/>
                </a:solidFill>
                <a:latin typeface="Microsoft Sans Serif"/>
                <a:cs typeface="Microsoft Sans Serif"/>
              </a:rPr>
              <a:t>bit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sunshine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which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brings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mornings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3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life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20" dirty="0">
                <a:solidFill>
                  <a:srgbClr val="231F20"/>
                </a:solidFill>
                <a:latin typeface="Microsoft Sans Serif"/>
                <a:cs typeface="Microsoft Sans Serif"/>
              </a:rPr>
              <a:t>with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nutritious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boost.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90" dirty="0">
                <a:solidFill>
                  <a:srgbClr val="231F20"/>
                </a:solidFill>
                <a:latin typeface="Microsoft Sans Serif"/>
                <a:cs typeface="Microsoft Sans Serif"/>
              </a:rPr>
              <a:t>Why?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Because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0" dirty="0">
                <a:solidFill>
                  <a:srgbClr val="231F20"/>
                </a:solidFill>
                <a:latin typeface="Microsoft Sans Serif"/>
                <a:cs typeface="Microsoft Sans Serif"/>
              </a:rPr>
              <a:t>‘</a:t>
            </a:r>
            <a:r>
              <a:rPr sz="1600" i="1" spc="-100" dirty="0">
                <a:solidFill>
                  <a:srgbClr val="231F20"/>
                </a:solidFill>
                <a:latin typeface="Trebuchet MS"/>
                <a:cs typeface="Trebuchet MS"/>
              </a:rPr>
              <a:t>brighter</a:t>
            </a:r>
            <a:r>
              <a:rPr sz="1600" i="1" spc="-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i="1" spc="-60" dirty="0">
                <a:solidFill>
                  <a:srgbClr val="231F20"/>
                </a:solidFill>
                <a:latin typeface="Trebuchet MS"/>
                <a:cs typeface="Trebuchet MS"/>
              </a:rPr>
              <a:t>mornings</a:t>
            </a:r>
            <a:r>
              <a:rPr sz="1600" i="1" spc="-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i="1" spc="-95" dirty="0">
                <a:solidFill>
                  <a:srgbClr val="231F20"/>
                </a:solidFill>
                <a:latin typeface="Trebuchet MS"/>
                <a:cs typeface="Trebuchet MS"/>
              </a:rPr>
              <a:t>develop</a:t>
            </a:r>
            <a:r>
              <a:rPr sz="1600" i="1" spc="-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i="1" spc="-95" dirty="0">
                <a:solidFill>
                  <a:srgbClr val="231F20"/>
                </a:solidFill>
                <a:latin typeface="Trebuchet MS"/>
                <a:cs typeface="Trebuchet MS"/>
              </a:rPr>
              <a:t>into</a:t>
            </a:r>
            <a:r>
              <a:rPr sz="1600" i="1" spc="-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i="1" spc="-105" dirty="0">
                <a:solidFill>
                  <a:srgbClr val="231F20"/>
                </a:solidFill>
                <a:latin typeface="Trebuchet MS"/>
                <a:cs typeface="Trebuchet MS"/>
              </a:rPr>
              <a:t>brighter</a:t>
            </a:r>
            <a:r>
              <a:rPr sz="1600" i="1" spc="-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600" i="1" spc="-105" dirty="0">
                <a:solidFill>
                  <a:srgbClr val="231F20"/>
                </a:solidFill>
                <a:latin typeface="Trebuchet MS"/>
                <a:cs typeface="Trebuchet MS"/>
              </a:rPr>
              <a:t>days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’.</a:t>
            </a:r>
            <a:r>
              <a:rPr sz="1600" spc="-9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This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message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is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also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90" dirty="0">
                <a:solidFill>
                  <a:srgbClr val="231F20"/>
                </a:solidFill>
                <a:latin typeface="Microsoft Sans Serif"/>
                <a:cs typeface="Microsoft Sans Serif"/>
              </a:rPr>
              <a:t>stressed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its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35" dirty="0">
                <a:solidFill>
                  <a:srgbClr val="231F20"/>
                </a:solidFill>
                <a:latin typeface="Microsoft Sans Serif"/>
                <a:cs typeface="Microsoft Sans Serif"/>
              </a:rPr>
              <a:t>TV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commercials. </a:t>
            </a:r>
            <a:r>
              <a:rPr sz="1600" spc="-15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fu</a:t>
            </a:r>
            <a:r>
              <a:rPr sz="1600" spc="15" dirty="0">
                <a:solidFill>
                  <a:srgbClr val="231F20"/>
                </a:solidFill>
                <a:latin typeface="Microsoft Sans Serif"/>
                <a:cs typeface="Microsoft Sans Serif"/>
              </a:rPr>
              <a:t>r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ther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bring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message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alive,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Tropicana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organised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0" dirty="0">
                <a:solidFill>
                  <a:srgbClr val="231F20"/>
                </a:solidFill>
                <a:latin typeface="Microsoft Sans Serif"/>
                <a:cs typeface="Microsoft Sans Serif"/>
              </a:rPr>
              <a:t>several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events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which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40" dirty="0">
                <a:solidFill>
                  <a:srgbClr val="231F20"/>
                </a:solidFill>
                <a:latin typeface="Microsoft Sans Serif"/>
                <a:cs typeface="Microsoft Sans Serif"/>
              </a:rPr>
              <a:t>it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literally </a:t>
            </a:r>
            <a:r>
              <a:rPr sz="1600" spc="-5" dirty="0">
                <a:solidFill>
                  <a:srgbClr val="231F20"/>
                </a:solidFill>
                <a:latin typeface="Microsoft Sans Serif"/>
                <a:cs typeface="Microsoft Sans Serif"/>
              </a:rPr>
              <a:t>brought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sunshine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3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people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farthest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reaches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0" dirty="0">
                <a:solidFill>
                  <a:srgbClr val="231F20"/>
                </a:solidFill>
                <a:latin typeface="Microsoft Sans Serif"/>
                <a:cs typeface="Microsoft Sans Serif"/>
              </a:rPr>
              <a:t>Canada,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but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also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more iconic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place,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90" dirty="0">
                <a:solidFill>
                  <a:srgbClr val="231F20"/>
                </a:solidFill>
                <a:latin typeface="Microsoft Sans Serif"/>
                <a:cs typeface="Microsoft Sans Serif"/>
              </a:rPr>
              <a:t>Trafalgar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95" dirty="0">
                <a:solidFill>
                  <a:srgbClr val="231F20"/>
                </a:solidFill>
                <a:latin typeface="Microsoft Sans Serif"/>
                <a:cs typeface="Microsoft Sans Serif"/>
              </a:rPr>
              <a:t>Square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London.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9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event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London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was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on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same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day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that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231F20"/>
                </a:solidFill>
                <a:latin typeface="Microsoft Sans Serif"/>
                <a:cs typeface="Microsoft Sans Serif"/>
              </a:rPr>
              <a:t>TV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campaign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kicked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off.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giant</a:t>
            </a:r>
            <a:r>
              <a:rPr sz="1600" spc="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helium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sun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was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installed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which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was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30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000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times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bigger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than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football,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had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surface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area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200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m</a:t>
            </a:r>
            <a:r>
              <a:rPr sz="1575" spc="-30" baseline="34391" dirty="0">
                <a:solidFill>
                  <a:srgbClr val="231F20"/>
                </a:solidFill>
                <a:latin typeface="Microsoft Sans Serif"/>
                <a:cs typeface="Microsoft Sans Serif"/>
              </a:rPr>
              <a:t>2</a:t>
            </a:r>
            <a:r>
              <a:rPr sz="1575" spc="172" baseline="34391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weighed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over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2500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5" dirty="0">
                <a:solidFill>
                  <a:srgbClr val="231F20"/>
                </a:solidFill>
                <a:latin typeface="Microsoft Sans Serif"/>
                <a:cs typeface="Microsoft Sans Serif"/>
              </a:rPr>
              <a:t>kg.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internal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light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source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Trafalgar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sun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produced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equivalent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60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000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light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bulbs: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4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231F20"/>
                </a:solidFill>
                <a:latin typeface="Microsoft Sans Serif"/>
                <a:cs typeface="Microsoft Sans Serif"/>
              </a:rPr>
              <a:t>million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lumens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31F20"/>
                </a:solidFill>
                <a:latin typeface="Microsoft Sans Serif"/>
                <a:cs typeface="Microsoft Sans Serif"/>
              </a:rPr>
              <a:t>light.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sun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rose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an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Microsoft Sans Serif"/>
                <a:cs typeface="Microsoft Sans Serif"/>
              </a:rPr>
              <a:t>hour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earlier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than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normal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sunrise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0" dirty="0">
                <a:solidFill>
                  <a:srgbClr val="231F20"/>
                </a:solidFill>
                <a:latin typeface="Microsoft Sans Serif"/>
                <a:cs typeface="Microsoft Sans Serif"/>
              </a:rPr>
              <a:t>set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three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hours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later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than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normal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 sunset,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giv-</a:t>
            </a:r>
            <a:r>
              <a:rPr sz="1600" spc="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ing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people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London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four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additional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hours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sunlight.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Next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3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delivering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this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unique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brand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experience </a:t>
            </a:r>
            <a:r>
              <a:rPr sz="1600" spc="3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people,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informing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them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on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website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bringing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message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Microsoft Sans Serif"/>
                <a:cs typeface="Microsoft Sans Serif"/>
              </a:rPr>
              <a:t>in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advertisements,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claim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that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30" dirty="0">
                <a:solidFill>
                  <a:srgbClr val="231F20"/>
                </a:solidFill>
                <a:latin typeface="Microsoft Sans Serif"/>
                <a:cs typeface="Microsoft Sans Serif"/>
              </a:rPr>
              <a:t>glass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5" dirty="0">
                <a:solidFill>
                  <a:srgbClr val="231F20"/>
                </a:solidFill>
                <a:latin typeface="Microsoft Sans Serif"/>
                <a:cs typeface="Microsoft Sans Serif"/>
              </a:rPr>
              <a:t>Tropicana</a:t>
            </a:r>
            <a:r>
              <a:rPr sz="1600" spc="-114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95" dirty="0">
                <a:solidFill>
                  <a:srgbClr val="231F20"/>
                </a:solidFill>
                <a:latin typeface="Microsoft Sans Serif"/>
                <a:cs typeface="Microsoft Sans Serif"/>
              </a:rPr>
              <a:t>tastes</a:t>
            </a:r>
            <a:r>
              <a:rPr sz="1600" spc="-1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delicious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0" dirty="0">
                <a:solidFill>
                  <a:srgbClr val="231F20"/>
                </a:solidFill>
                <a:latin typeface="Microsoft Sans Serif"/>
                <a:cs typeface="Microsoft Sans Serif"/>
              </a:rPr>
              <a:t>energises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your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day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was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reinforced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by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digital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25" dirty="0">
                <a:solidFill>
                  <a:srgbClr val="231F20"/>
                </a:solidFill>
                <a:latin typeface="Microsoft Sans Serif"/>
                <a:cs typeface="Microsoft Sans Serif"/>
              </a:rPr>
              <a:t>point-</a:t>
            </a:r>
            <a:r>
              <a:rPr sz="1600" spc="15" dirty="0">
                <a:solidFill>
                  <a:srgbClr val="231F20"/>
                </a:solidFill>
                <a:latin typeface="Microsoft Sans Serif"/>
                <a:cs typeface="Microsoft Sans Serif"/>
              </a:rPr>
              <a:t>of-</a:t>
            </a:r>
            <a:r>
              <a:rPr sz="1600" spc="-55" dirty="0">
                <a:solidFill>
                  <a:srgbClr val="231F20"/>
                </a:solidFill>
                <a:latin typeface="Microsoft Sans Serif"/>
                <a:cs typeface="Microsoft Sans Serif"/>
              </a:rPr>
              <a:t>purchase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31F20"/>
                </a:solidFill>
                <a:latin typeface="Microsoft Sans Serif"/>
                <a:cs typeface="Microsoft Sans Serif"/>
              </a:rPr>
              <a:t>communications,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free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samples,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25" dirty="0">
                <a:solidFill>
                  <a:srgbClr val="231F20"/>
                </a:solidFill>
                <a:latin typeface="Microsoft Sans Serif"/>
                <a:cs typeface="Microsoft Sans Serif"/>
              </a:rPr>
              <a:t>PR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campaign,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movie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Microsoft Sans Serif"/>
                <a:cs typeface="Microsoft Sans Serif"/>
              </a:rPr>
              <a:t>on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YouTube,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0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Facebook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action.</a:t>
            </a:r>
            <a:endParaRPr sz="1600">
              <a:latin typeface="Microsoft Sans Serif"/>
              <a:cs typeface="Microsoft Sans Serif"/>
            </a:endParaRPr>
          </a:p>
          <a:p>
            <a:pPr marL="38100" marR="36195" indent="259715" algn="just">
              <a:lnSpc>
                <a:spcPct val="112500"/>
              </a:lnSpc>
            </a:pP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Who</a:t>
            </a:r>
            <a:r>
              <a:rPr sz="1600" spc="-7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would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not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believe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that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if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231F20"/>
                </a:solidFill>
                <a:latin typeface="Microsoft Sans Serif"/>
                <a:cs typeface="Microsoft Sans Serif"/>
              </a:rPr>
              <a:t>Tropicana</a:t>
            </a:r>
            <a:r>
              <a:rPr sz="1600" spc="-3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95" dirty="0">
                <a:solidFill>
                  <a:srgbClr val="231F20"/>
                </a:solidFill>
                <a:latin typeface="Microsoft Sans Serif"/>
                <a:cs typeface="Microsoft Sans Serif"/>
              </a:rPr>
              <a:t>can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 bring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sunshine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the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darkest</a:t>
            </a:r>
            <a:r>
              <a:rPr sz="1600" spc="-4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85" dirty="0">
                <a:solidFill>
                  <a:srgbClr val="231F20"/>
                </a:solidFill>
                <a:latin typeface="Microsoft Sans Serif"/>
                <a:cs typeface="Microsoft Sans Serif"/>
              </a:rPr>
              <a:t>places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5" dirty="0">
                <a:solidFill>
                  <a:srgbClr val="231F20"/>
                </a:solidFill>
                <a:latin typeface="Microsoft Sans Serif"/>
                <a:cs typeface="Microsoft Sans Serif"/>
              </a:rPr>
              <a:t>Canada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231F20"/>
                </a:solidFill>
                <a:latin typeface="Microsoft Sans Serif"/>
                <a:cs typeface="Microsoft Sans Serif"/>
              </a:rPr>
              <a:t>and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light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up</a:t>
            </a:r>
            <a:r>
              <a:rPr sz="1600" spc="-5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London </a:t>
            </a:r>
            <a:r>
              <a:rPr sz="1600" spc="-20" dirty="0">
                <a:solidFill>
                  <a:srgbClr val="231F20"/>
                </a:solidFill>
                <a:latin typeface="Microsoft Sans Serif"/>
                <a:cs typeface="Microsoft Sans Serif"/>
              </a:rPr>
              <a:t>like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Microsoft Sans Serif"/>
                <a:cs typeface="Microsoft Sans Serif"/>
              </a:rPr>
              <a:t>this,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it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would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not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be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31F20"/>
                </a:solidFill>
                <a:latin typeface="Microsoft Sans Serif"/>
                <a:cs typeface="Microsoft Sans Serif"/>
              </a:rPr>
              <a:t>able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bring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25" dirty="0">
                <a:solidFill>
                  <a:srgbClr val="231F20"/>
                </a:solidFill>
                <a:latin typeface="Microsoft Sans Serif"/>
                <a:cs typeface="Microsoft Sans Serif"/>
              </a:rPr>
              <a:t>a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little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bit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of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sunshine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to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31F20"/>
                </a:solidFill>
                <a:latin typeface="Microsoft Sans Serif"/>
                <a:cs typeface="Microsoft Sans Serif"/>
              </a:rPr>
              <a:t>your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31F20"/>
                </a:solidFill>
                <a:latin typeface="Microsoft Sans Serif"/>
                <a:cs typeface="Microsoft Sans Serif"/>
              </a:rPr>
              <a:t>breakfast</a:t>
            </a:r>
            <a:r>
              <a:rPr sz="1600" spc="-15" dirty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Microsoft Sans Serif"/>
                <a:cs typeface="Microsoft Sans Serif"/>
              </a:rPr>
              <a:t>table?</a:t>
            </a:r>
            <a:r>
              <a:rPr sz="1425" spc="-15" baseline="38011" dirty="0">
                <a:solidFill>
                  <a:srgbClr val="231F20"/>
                </a:solidFill>
                <a:latin typeface="Microsoft Sans Serif"/>
                <a:cs typeface="Microsoft Sans Serif"/>
              </a:rPr>
              <a:t>12</a:t>
            </a:r>
            <a:endParaRPr sz="1425" baseline="38011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8903" y="891052"/>
            <a:ext cx="4235450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50" spc="-25" dirty="0">
                <a:solidFill>
                  <a:srgbClr val="231F20"/>
                </a:solidFill>
                <a:latin typeface="Trebuchet MS"/>
                <a:cs typeface="Trebuchet MS"/>
              </a:rPr>
              <a:t>Brighter</a:t>
            </a:r>
            <a:r>
              <a:rPr sz="21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2150" dirty="0">
                <a:solidFill>
                  <a:srgbClr val="231F20"/>
                </a:solidFill>
                <a:latin typeface="Trebuchet MS"/>
                <a:cs typeface="Trebuchet MS"/>
              </a:rPr>
              <a:t>mornings</a:t>
            </a:r>
            <a:r>
              <a:rPr sz="21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2150" spc="-40" dirty="0">
                <a:solidFill>
                  <a:srgbClr val="231F20"/>
                </a:solidFill>
                <a:latin typeface="Trebuchet MS"/>
                <a:cs typeface="Trebuchet MS"/>
              </a:rPr>
              <a:t>for</a:t>
            </a:r>
            <a:r>
              <a:rPr sz="2150" spc="-6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2150" spc="-25" dirty="0">
                <a:solidFill>
                  <a:srgbClr val="231F20"/>
                </a:solidFill>
                <a:latin typeface="Trebuchet MS"/>
                <a:cs typeface="Trebuchet MS"/>
              </a:rPr>
              <a:t>brighter</a:t>
            </a:r>
            <a:r>
              <a:rPr sz="2150" spc="-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2150" spc="-20" dirty="0">
                <a:solidFill>
                  <a:srgbClr val="231F20"/>
                </a:solidFill>
                <a:latin typeface="Trebuchet MS"/>
                <a:cs typeface="Trebuchet MS"/>
              </a:rPr>
              <a:t>days</a:t>
            </a:r>
            <a:endParaRPr sz="215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67136" y="1483303"/>
            <a:ext cx="9904095" cy="583565"/>
            <a:chOff x="1067136" y="1483303"/>
            <a:chExt cx="9904095" cy="583565"/>
          </a:xfrm>
        </p:grpSpPr>
        <p:sp>
          <p:nvSpPr>
            <p:cNvPr id="7" name="object 7"/>
            <p:cNvSpPr/>
            <p:nvPr/>
          </p:nvSpPr>
          <p:spPr>
            <a:xfrm>
              <a:off x="1067136" y="1726411"/>
              <a:ext cx="180975" cy="97790"/>
            </a:xfrm>
            <a:custGeom>
              <a:avLst/>
              <a:gdLst/>
              <a:ahLst/>
              <a:cxnLst/>
              <a:rect l="l" t="t" r="r" b="b"/>
              <a:pathLst>
                <a:path w="180975" h="97789">
                  <a:moveTo>
                    <a:pt x="180709" y="0"/>
                  </a:moveTo>
                  <a:lnTo>
                    <a:pt x="0" y="0"/>
                  </a:lnTo>
                  <a:lnTo>
                    <a:pt x="0" y="97233"/>
                  </a:lnTo>
                  <a:lnTo>
                    <a:pt x="180709" y="97233"/>
                  </a:lnTo>
                  <a:lnTo>
                    <a:pt x="180709" y="0"/>
                  </a:lnTo>
                  <a:close/>
                </a:path>
              </a:pathLst>
            </a:custGeom>
            <a:solidFill>
              <a:srgbClr val="C7B2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19600" y="1726411"/>
              <a:ext cx="1274445" cy="97790"/>
            </a:xfrm>
            <a:custGeom>
              <a:avLst/>
              <a:gdLst/>
              <a:ahLst/>
              <a:cxnLst/>
              <a:rect l="l" t="t" r="r" b="b"/>
              <a:pathLst>
                <a:path w="1274445" h="97789">
                  <a:moveTo>
                    <a:pt x="1274259" y="0"/>
                  </a:moveTo>
                  <a:lnTo>
                    <a:pt x="0" y="0"/>
                  </a:lnTo>
                  <a:lnTo>
                    <a:pt x="0" y="97233"/>
                  </a:lnTo>
                  <a:lnTo>
                    <a:pt x="1274259" y="97233"/>
                  </a:lnTo>
                  <a:lnTo>
                    <a:pt x="1274259" y="0"/>
                  </a:lnTo>
                  <a:close/>
                </a:path>
              </a:pathLst>
            </a:custGeom>
            <a:solidFill>
              <a:srgbClr val="FCBA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45780" y="1726411"/>
              <a:ext cx="1258570" cy="97790"/>
            </a:xfrm>
            <a:custGeom>
              <a:avLst/>
              <a:gdLst/>
              <a:ahLst/>
              <a:cxnLst/>
              <a:rect l="l" t="t" r="r" b="b"/>
              <a:pathLst>
                <a:path w="1258570" h="97789">
                  <a:moveTo>
                    <a:pt x="1258019" y="0"/>
                  </a:moveTo>
                  <a:lnTo>
                    <a:pt x="0" y="0"/>
                  </a:lnTo>
                  <a:lnTo>
                    <a:pt x="0" y="97233"/>
                  </a:lnTo>
                  <a:lnTo>
                    <a:pt x="1258019" y="97233"/>
                  </a:lnTo>
                  <a:lnTo>
                    <a:pt x="1258019" y="0"/>
                  </a:lnTo>
                  <a:close/>
                </a:path>
              </a:pathLst>
            </a:custGeom>
            <a:solidFill>
              <a:srgbClr val="C7B2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36875" y="1726411"/>
              <a:ext cx="1268730" cy="97790"/>
            </a:xfrm>
            <a:custGeom>
              <a:avLst/>
              <a:gdLst/>
              <a:ahLst/>
              <a:cxnLst/>
              <a:rect l="l" t="t" r="r" b="b"/>
              <a:pathLst>
                <a:path w="1268729" h="97789">
                  <a:moveTo>
                    <a:pt x="1268167" y="0"/>
                  </a:moveTo>
                  <a:lnTo>
                    <a:pt x="0" y="0"/>
                  </a:lnTo>
                  <a:lnTo>
                    <a:pt x="0" y="97233"/>
                  </a:lnTo>
                  <a:lnTo>
                    <a:pt x="1268167" y="97233"/>
                  </a:lnTo>
                  <a:lnTo>
                    <a:pt x="1268167" y="0"/>
                  </a:lnTo>
                  <a:close/>
                </a:path>
              </a:pathLst>
            </a:custGeom>
            <a:solidFill>
              <a:srgbClr val="A1C1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34032" y="1726411"/>
              <a:ext cx="1258570" cy="97790"/>
            </a:xfrm>
            <a:custGeom>
              <a:avLst/>
              <a:gdLst/>
              <a:ahLst/>
              <a:cxnLst/>
              <a:rect l="l" t="t" r="r" b="b"/>
              <a:pathLst>
                <a:path w="1258570" h="97789">
                  <a:moveTo>
                    <a:pt x="1258019" y="0"/>
                  </a:moveTo>
                  <a:lnTo>
                    <a:pt x="0" y="0"/>
                  </a:lnTo>
                  <a:lnTo>
                    <a:pt x="0" y="97233"/>
                  </a:lnTo>
                  <a:lnTo>
                    <a:pt x="1258019" y="97233"/>
                  </a:lnTo>
                  <a:lnTo>
                    <a:pt x="1258019" y="0"/>
                  </a:lnTo>
                  <a:close/>
                </a:path>
              </a:pathLst>
            </a:custGeom>
            <a:solidFill>
              <a:srgbClr val="E8A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86785" y="1483304"/>
              <a:ext cx="584377" cy="58340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73656" y="1483304"/>
              <a:ext cx="699754" cy="58340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69258" y="1483304"/>
              <a:ext cx="591021" cy="58340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71527" y="1483303"/>
              <a:ext cx="584354" cy="58340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815984" y="1726388"/>
              <a:ext cx="1250315" cy="97790"/>
            </a:xfrm>
            <a:custGeom>
              <a:avLst/>
              <a:gdLst/>
              <a:ahLst/>
              <a:cxnLst/>
              <a:rect l="l" t="t" r="r" b="b"/>
              <a:pathLst>
                <a:path w="1250314" h="97789">
                  <a:moveTo>
                    <a:pt x="1249911" y="0"/>
                  </a:moveTo>
                  <a:lnTo>
                    <a:pt x="0" y="0"/>
                  </a:lnTo>
                  <a:lnTo>
                    <a:pt x="0" y="97233"/>
                  </a:lnTo>
                  <a:lnTo>
                    <a:pt x="1249911" y="97233"/>
                  </a:lnTo>
                  <a:lnTo>
                    <a:pt x="1249911" y="0"/>
                  </a:lnTo>
                  <a:close/>
                </a:path>
              </a:pathLst>
            </a:custGeom>
            <a:solidFill>
              <a:srgbClr val="A1C1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45302" y="1483304"/>
              <a:ext cx="612849" cy="58340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31606" y="1483304"/>
              <a:ext cx="600320" cy="58340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17151" rIns="0" bIns="0" rtlCol="0">
            <a:spAutoFit/>
          </a:bodyPr>
          <a:lstStyle/>
          <a:p>
            <a:pPr marL="324104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Marketing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communication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tools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6561" y="1137321"/>
            <a:ext cx="11819255" cy="3968115"/>
            <a:chOff x="186561" y="1137321"/>
            <a:chExt cx="11819255" cy="3968115"/>
          </a:xfrm>
        </p:grpSpPr>
        <p:sp>
          <p:nvSpPr>
            <p:cNvPr id="4" name="object 4"/>
            <p:cNvSpPr/>
            <p:nvPr/>
          </p:nvSpPr>
          <p:spPr>
            <a:xfrm>
              <a:off x="186561" y="1137321"/>
              <a:ext cx="11819255" cy="3968115"/>
            </a:xfrm>
            <a:custGeom>
              <a:avLst/>
              <a:gdLst/>
              <a:ahLst/>
              <a:cxnLst/>
              <a:rect l="l" t="t" r="r" b="b"/>
              <a:pathLst>
                <a:path w="11819255" h="3968115">
                  <a:moveTo>
                    <a:pt x="11818875" y="0"/>
                  </a:moveTo>
                  <a:lnTo>
                    <a:pt x="0" y="0"/>
                  </a:lnTo>
                  <a:lnTo>
                    <a:pt x="0" y="3967566"/>
                  </a:lnTo>
                  <a:lnTo>
                    <a:pt x="11818875" y="3967566"/>
                  </a:lnTo>
                  <a:lnTo>
                    <a:pt x="11818875" y="0"/>
                  </a:lnTo>
                  <a:close/>
                </a:path>
              </a:pathLst>
            </a:custGeom>
            <a:solidFill>
              <a:srgbClr val="D7E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6561" y="1137323"/>
              <a:ext cx="11819255" cy="3948429"/>
            </a:xfrm>
            <a:custGeom>
              <a:avLst/>
              <a:gdLst/>
              <a:ahLst/>
              <a:cxnLst/>
              <a:rect l="l" t="t" r="r" b="b"/>
              <a:pathLst>
                <a:path w="11819255" h="3948429">
                  <a:moveTo>
                    <a:pt x="11633783" y="0"/>
                  </a:moveTo>
                  <a:lnTo>
                    <a:pt x="192461" y="0"/>
                  </a:lnTo>
                  <a:lnTo>
                    <a:pt x="163008" y="7306"/>
                  </a:lnTo>
                  <a:lnTo>
                    <a:pt x="122946" y="24330"/>
                  </a:lnTo>
                  <a:lnTo>
                    <a:pt x="86321" y="47146"/>
                  </a:lnTo>
                  <a:lnTo>
                    <a:pt x="53721" y="75165"/>
                  </a:lnTo>
                  <a:lnTo>
                    <a:pt x="25732" y="107801"/>
                  </a:lnTo>
                  <a:lnTo>
                    <a:pt x="2941" y="144466"/>
                  </a:lnTo>
                  <a:lnTo>
                    <a:pt x="0" y="151402"/>
                  </a:lnTo>
                  <a:lnTo>
                    <a:pt x="0" y="3789626"/>
                  </a:lnTo>
                  <a:lnTo>
                    <a:pt x="25732" y="3833228"/>
                  </a:lnTo>
                  <a:lnTo>
                    <a:pt x="53721" y="3865863"/>
                  </a:lnTo>
                  <a:lnTo>
                    <a:pt x="86321" y="3893883"/>
                  </a:lnTo>
                  <a:lnTo>
                    <a:pt x="122946" y="3916698"/>
                  </a:lnTo>
                  <a:lnTo>
                    <a:pt x="163008" y="3933723"/>
                  </a:lnTo>
                  <a:lnTo>
                    <a:pt x="205921" y="3944368"/>
                  </a:lnTo>
                  <a:lnTo>
                    <a:pt x="251097" y="3948042"/>
                  </a:lnTo>
                  <a:lnTo>
                    <a:pt x="11575146" y="3948042"/>
                  </a:lnTo>
                  <a:lnTo>
                    <a:pt x="11620323" y="3944368"/>
                  </a:lnTo>
                  <a:lnTo>
                    <a:pt x="11663236" y="3933723"/>
                  </a:lnTo>
                  <a:lnTo>
                    <a:pt x="11703298" y="3916698"/>
                  </a:lnTo>
                  <a:lnTo>
                    <a:pt x="11739923" y="3893883"/>
                  </a:lnTo>
                  <a:lnTo>
                    <a:pt x="11772523" y="3865863"/>
                  </a:lnTo>
                  <a:lnTo>
                    <a:pt x="11800512" y="3833228"/>
                  </a:lnTo>
                  <a:lnTo>
                    <a:pt x="11818875" y="3803686"/>
                  </a:lnTo>
                  <a:lnTo>
                    <a:pt x="11818875" y="137342"/>
                  </a:lnTo>
                  <a:lnTo>
                    <a:pt x="11772523" y="75165"/>
                  </a:lnTo>
                  <a:lnTo>
                    <a:pt x="11739923" y="47146"/>
                  </a:lnTo>
                  <a:lnTo>
                    <a:pt x="11703298" y="24330"/>
                  </a:lnTo>
                  <a:lnTo>
                    <a:pt x="11663236" y="7306"/>
                  </a:lnTo>
                  <a:lnTo>
                    <a:pt x="11633783" y="0"/>
                  </a:lnTo>
                  <a:close/>
                </a:path>
              </a:pathLst>
            </a:custGeom>
            <a:solidFill>
              <a:srgbClr val="FFF1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83821" y="3092061"/>
              <a:ext cx="9836785" cy="0"/>
            </a:xfrm>
            <a:custGeom>
              <a:avLst/>
              <a:gdLst/>
              <a:ahLst/>
              <a:cxnLst/>
              <a:rect l="l" t="t" r="r" b="b"/>
              <a:pathLst>
                <a:path w="9836785">
                  <a:moveTo>
                    <a:pt x="0" y="0"/>
                  </a:moveTo>
                  <a:lnTo>
                    <a:pt x="9836228" y="0"/>
                  </a:lnTo>
                </a:path>
              </a:pathLst>
            </a:custGeom>
            <a:ln w="2797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50340" y="3009163"/>
              <a:ext cx="10103485" cy="166370"/>
            </a:xfrm>
            <a:custGeom>
              <a:avLst/>
              <a:gdLst/>
              <a:ahLst/>
              <a:cxnLst/>
              <a:rect l="l" t="t" r="r" b="b"/>
              <a:pathLst>
                <a:path w="10103485" h="166369">
                  <a:moveTo>
                    <a:pt x="196278" y="0"/>
                  </a:moveTo>
                  <a:lnTo>
                    <a:pt x="0" y="82905"/>
                  </a:lnTo>
                  <a:lnTo>
                    <a:pt x="196278" y="165798"/>
                  </a:lnTo>
                  <a:lnTo>
                    <a:pt x="161086" y="82905"/>
                  </a:lnTo>
                  <a:lnTo>
                    <a:pt x="196278" y="0"/>
                  </a:lnTo>
                  <a:close/>
                </a:path>
                <a:path w="10103485" h="166369">
                  <a:moveTo>
                    <a:pt x="10103142" y="82905"/>
                  </a:moveTo>
                  <a:lnTo>
                    <a:pt x="9906927" y="0"/>
                  </a:lnTo>
                  <a:lnTo>
                    <a:pt x="9942055" y="82905"/>
                  </a:lnTo>
                  <a:lnTo>
                    <a:pt x="9906927" y="165798"/>
                  </a:lnTo>
                  <a:lnTo>
                    <a:pt x="10103142" y="8290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94907" y="1571552"/>
              <a:ext cx="0" cy="3063875"/>
            </a:xfrm>
            <a:custGeom>
              <a:avLst/>
              <a:gdLst/>
              <a:ahLst/>
              <a:cxnLst/>
              <a:rect l="l" t="t" r="r" b="b"/>
              <a:pathLst>
                <a:path h="3063875">
                  <a:moveTo>
                    <a:pt x="0" y="0"/>
                  </a:moveTo>
                  <a:lnTo>
                    <a:pt x="0" y="3063591"/>
                  </a:lnTo>
                </a:path>
              </a:pathLst>
            </a:custGeom>
            <a:ln w="2794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12155" y="1437969"/>
              <a:ext cx="165735" cy="3331210"/>
            </a:xfrm>
            <a:custGeom>
              <a:avLst/>
              <a:gdLst/>
              <a:ahLst/>
              <a:cxnLst/>
              <a:rect l="l" t="t" r="r" b="b"/>
              <a:pathLst>
                <a:path w="165735" h="3331210">
                  <a:moveTo>
                    <a:pt x="165557" y="3134322"/>
                  </a:moveTo>
                  <a:lnTo>
                    <a:pt x="82753" y="3169551"/>
                  </a:lnTo>
                  <a:lnTo>
                    <a:pt x="0" y="3134322"/>
                  </a:lnTo>
                  <a:lnTo>
                    <a:pt x="82753" y="3330841"/>
                  </a:lnTo>
                  <a:lnTo>
                    <a:pt x="165557" y="3134322"/>
                  </a:lnTo>
                  <a:close/>
                </a:path>
                <a:path w="165735" h="3331210">
                  <a:moveTo>
                    <a:pt x="165557" y="196456"/>
                  </a:moveTo>
                  <a:lnTo>
                    <a:pt x="82753" y="0"/>
                  </a:lnTo>
                  <a:lnTo>
                    <a:pt x="0" y="196456"/>
                  </a:lnTo>
                  <a:lnTo>
                    <a:pt x="82753" y="161226"/>
                  </a:lnTo>
                  <a:lnTo>
                    <a:pt x="165557" y="19645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92200" y="3644900"/>
              <a:ext cx="269158" cy="15605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88664" y="3638090"/>
              <a:ext cx="90492" cy="16285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07158" y="3690664"/>
              <a:ext cx="88285" cy="11028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61598" y="3942462"/>
              <a:ext cx="77302" cy="11006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66651" y="3889893"/>
              <a:ext cx="83366" cy="16061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577098" y="3942462"/>
              <a:ext cx="351910" cy="11028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39822" y="3159417"/>
              <a:ext cx="190906" cy="15659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58704" y="3205722"/>
              <a:ext cx="145073" cy="11006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025073" y="3205728"/>
              <a:ext cx="95411" cy="11028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148487" y="3205728"/>
              <a:ext cx="83366" cy="10804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258710" y="3205733"/>
              <a:ext cx="82472" cy="11028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0376340" y="3153158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4">
                  <a:moveTo>
                    <a:pt x="14504" y="0"/>
                  </a:moveTo>
                  <a:lnTo>
                    <a:pt x="0" y="2686"/>
                  </a:lnTo>
                  <a:lnTo>
                    <a:pt x="0" y="160619"/>
                  </a:lnTo>
                  <a:lnTo>
                    <a:pt x="14504" y="160619"/>
                  </a:lnTo>
                  <a:lnTo>
                    <a:pt x="1450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727716" y="3457520"/>
              <a:ext cx="77330" cy="11006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826313" y="3457525"/>
              <a:ext cx="88257" cy="110288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9944138" y="3404958"/>
              <a:ext cx="122555" cy="160655"/>
            </a:xfrm>
            <a:custGeom>
              <a:avLst/>
              <a:gdLst/>
              <a:ahLst/>
              <a:cxnLst/>
              <a:rect l="l" t="t" r="r" b="b"/>
              <a:pathLst>
                <a:path w="122554" h="160654">
                  <a:moveTo>
                    <a:pt x="14503" y="0"/>
                  </a:moveTo>
                  <a:lnTo>
                    <a:pt x="0" y="2692"/>
                  </a:lnTo>
                  <a:lnTo>
                    <a:pt x="0" y="160616"/>
                  </a:lnTo>
                  <a:lnTo>
                    <a:pt x="14503" y="160616"/>
                  </a:lnTo>
                  <a:lnTo>
                    <a:pt x="14503" y="0"/>
                  </a:lnTo>
                  <a:close/>
                </a:path>
                <a:path w="122554" h="160654">
                  <a:moveTo>
                    <a:pt x="66840" y="0"/>
                  </a:moveTo>
                  <a:lnTo>
                    <a:pt x="52336" y="2692"/>
                  </a:lnTo>
                  <a:lnTo>
                    <a:pt x="52336" y="160616"/>
                  </a:lnTo>
                  <a:lnTo>
                    <a:pt x="66840" y="160616"/>
                  </a:lnTo>
                  <a:lnTo>
                    <a:pt x="66840" y="0"/>
                  </a:lnTo>
                  <a:close/>
                </a:path>
                <a:path w="122554" h="160654">
                  <a:moveTo>
                    <a:pt x="119138" y="54813"/>
                  </a:moveTo>
                  <a:lnTo>
                    <a:pt x="104635" y="54813"/>
                  </a:lnTo>
                  <a:lnTo>
                    <a:pt x="104635" y="160616"/>
                  </a:lnTo>
                  <a:lnTo>
                    <a:pt x="119138" y="160616"/>
                  </a:lnTo>
                  <a:lnTo>
                    <a:pt x="119138" y="54813"/>
                  </a:lnTo>
                  <a:close/>
                </a:path>
                <a:path w="122554" h="160654">
                  <a:moveTo>
                    <a:pt x="122529" y="12979"/>
                  </a:moveTo>
                  <a:lnTo>
                    <a:pt x="117830" y="8051"/>
                  </a:lnTo>
                  <a:lnTo>
                    <a:pt x="106210" y="8051"/>
                  </a:lnTo>
                  <a:lnTo>
                    <a:pt x="101320" y="12979"/>
                  </a:lnTo>
                  <a:lnTo>
                    <a:pt x="101320" y="24625"/>
                  </a:lnTo>
                  <a:lnTo>
                    <a:pt x="106210" y="29540"/>
                  </a:lnTo>
                  <a:lnTo>
                    <a:pt x="117830" y="29540"/>
                  </a:lnTo>
                  <a:lnTo>
                    <a:pt x="122529" y="24625"/>
                  </a:lnTo>
                  <a:lnTo>
                    <a:pt x="122529" y="1297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099525" y="3457525"/>
              <a:ext cx="83365" cy="10804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204383" y="3457520"/>
              <a:ext cx="102118" cy="14830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089341" y="3980092"/>
              <a:ext cx="122240" cy="154351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240937" y="3981876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89" h="153035">
                  <a:moveTo>
                    <a:pt x="17885" y="46751"/>
                  </a:moveTo>
                  <a:lnTo>
                    <a:pt x="3352" y="46751"/>
                  </a:lnTo>
                  <a:lnTo>
                    <a:pt x="3352" y="152561"/>
                  </a:lnTo>
                  <a:lnTo>
                    <a:pt x="17885" y="152561"/>
                  </a:lnTo>
                  <a:lnTo>
                    <a:pt x="17885" y="46751"/>
                  </a:lnTo>
                  <a:close/>
                </a:path>
                <a:path w="21589" h="153035">
                  <a:moveTo>
                    <a:pt x="16544" y="0"/>
                  </a:moveTo>
                  <a:lnTo>
                    <a:pt x="4918" y="0"/>
                  </a:lnTo>
                  <a:lnTo>
                    <a:pt x="0" y="4925"/>
                  </a:lnTo>
                  <a:lnTo>
                    <a:pt x="0" y="16563"/>
                  </a:lnTo>
                  <a:lnTo>
                    <a:pt x="4918" y="21459"/>
                  </a:lnTo>
                  <a:lnTo>
                    <a:pt x="16544" y="21459"/>
                  </a:lnTo>
                  <a:lnTo>
                    <a:pt x="21239" y="16563"/>
                  </a:lnTo>
                  <a:lnTo>
                    <a:pt x="21239" y="4925"/>
                  </a:lnTo>
                  <a:lnTo>
                    <a:pt x="1654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295031" y="4026395"/>
              <a:ext cx="154687" cy="11028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471210" y="3989492"/>
              <a:ext cx="157816" cy="14718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172203" y="4278191"/>
              <a:ext cx="149489" cy="10804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348662" y="4278191"/>
              <a:ext cx="82387" cy="110288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462826" y="4225632"/>
              <a:ext cx="70485" cy="160655"/>
            </a:xfrm>
            <a:custGeom>
              <a:avLst/>
              <a:gdLst/>
              <a:ahLst/>
              <a:cxnLst/>
              <a:rect l="l" t="t" r="r" b="b"/>
              <a:pathLst>
                <a:path w="70484" h="160654">
                  <a:moveTo>
                    <a:pt x="17894" y="54800"/>
                  </a:moveTo>
                  <a:lnTo>
                    <a:pt x="3352" y="54800"/>
                  </a:lnTo>
                  <a:lnTo>
                    <a:pt x="3352" y="160604"/>
                  </a:lnTo>
                  <a:lnTo>
                    <a:pt x="17894" y="160604"/>
                  </a:lnTo>
                  <a:lnTo>
                    <a:pt x="17894" y="54800"/>
                  </a:lnTo>
                  <a:close/>
                </a:path>
                <a:path w="70484" h="160654">
                  <a:moveTo>
                    <a:pt x="21247" y="12966"/>
                  </a:moveTo>
                  <a:lnTo>
                    <a:pt x="16548" y="8051"/>
                  </a:lnTo>
                  <a:lnTo>
                    <a:pt x="4927" y="8051"/>
                  </a:lnTo>
                  <a:lnTo>
                    <a:pt x="0" y="12966"/>
                  </a:lnTo>
                  <a:lnTo>
                    <a:pt x="0" y="24612"/>
                  </a:lnTo>
                  <a:lnTo>
                    <a:pt x="4927" y="29502"/>
                  </a:lnTo>
                  <a:lnTo>
                    <a:pt x="16548" y="29502"/>
                  </a:lnTo>
                  <a:lnTo>
                    <a:pt x="21247" y="24612"/>
                  </a:lnTo>
                  <a:lnTo>
                    <a:pt x="21247" y="12966"/>
                  </a:lnTo>
                  <a:close/>
                </a:path>
                <a:path w="70484" h="160654">
                  <a:moveTo>
                    <a:pt x="70192" y="0"/>
                  </a:moveTo>
                  <a:lnTo>
                    <a:pt x="55664" y="2679"/>
                  </a:lnTo>
                  <a:lnTo>
                    <a:pt x="55664" y="160616"/>
                  </a:lnTo>
                  <a:lnTo>
                    <a:pt x="70192" y="160616"/>
                  </a:lnTo>
                  <a:lnTo>
                    <a:pt x="7019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877102" y="3560429"/>
              <a:ext cx="116399" cy="15435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024886" y="3606730"/>
              <a:ext cx="95412" cy="110286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148300" y="3606732"/>
              <a:ext cx="83338" cy="108049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261664" y="3569830"/>
              <a:ext cx="132715" cy="147320"/>
            </a:xfrm>
            <a:custGeom>
              <a:avLst/>
              <a:gdLst/>
              <a:ahLst/>
              <a:cxnLst/>
              <a:rect l="l" t="t" r="r" b="b"/>
              <a:pathLst>
                <a:path w="132714" h="147320">
                  <a:moveTo>
                    <a:pt x="54076" y="74256"/>
                  </a:moveTo>
                  <a:lnTo>
                    <a:pt x="0" y="74256"/>
                  </a:lnTo>
                  <a:lnTo>
                    <a:pt x="0" y="89027"/>
                  </a:lnTo>
                  <a:lnTo>
                    <a:pt x="54076" y="89027"/>
                  </a:lnTo>
                  <a:lnTo>
                    <a:pt x="54076" y="74256"/>
                  </a:lnTo>
                  <a:close/>
                </a:path>
                <a:path w="132714" h="147320">
                  <a:moveTo>
                    <a:pt x="132308" y="144957"/>
                  </a:moveTo>
                  <a:lnTo>
                    <a:pt x="130073" y="132638"/>
                  </a:lnTo>
                  <a:lnTo>
                    <a:pt x="123596" y="133769"/>
                  </a:lnTo>
                  <a:lnTo>
                    <a:pt x="108839" y="133769"/>
                  </a:lnTo>
                  <a:lnTo>
                    <a:pt x="104622" y="129057"/>
                  </a:lnTo>
                  <a:lnTo>
                    <a:pt x="104622" y="51676"/>
                  </a:lnTo>
                  <a:lnTo>
                    <a:pt x="130975" y="51676"/>
                  </a:lnTo>
                  <a:lnTo>
                    <a:pt x="128955" y="39141"/>
                  </a:lnTo>
                  <a:lnTo>
                    <a:pt x="104622" y="39141"/>
                  </a:lnTo>
                  <a:lnTo>
                    <a:pt x="104622" y="0"/>
                  </a:lnTo>
                  <a:lnTo>
                    <a:pt x="90081" y="2463"/>
                  </a:lnTo>
                  <a:lnTo>
                    <a:pt x="90081" y="39141"/>
                  </a:lnTo>
                  <a:lnTo>
                    <a:pt x="73761" y="39141"/>
                  </a:lnTo>
                  <a:lnTo>
                    <a:pt x="73761" y="51676"/>
                  </a:lnTo>
                  <a:lnTo>
                    <a:pt x="90081" y="51676"/>
                  </a:lnTo>
                  <a:lnTo>
                    <a:pt x="90081" y="120777"/>
                  </a:lnTo>
                  <a:lnTo>
                    <a:pt x="92049" y="133057"/>
                  </a:lnTo>
                  <a:lnTo>
                    <a:pt x="97624" y="141071"/>
                  </a:lnTo>
                  <a:lnTo>
                    <a:pt x="106299" y="145427"/>
                  </a:lnTo>
                  <a:lnTo>
                    <a:pt x="117551" y="146748"/>
                  </a:lnTo>
                  <a:lnTo>
                    <a:pt x="123812" y="146748"/>
                  </a:lnTo>
                  <a:lnTo>
                    <a:pt x="129184" y="145846"/>
                  </a:lnTo>
                  <a:lnTo>
                    <a:pt x="132308" y="14495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420393" y="3606735"/>
              <a:ext cx="148623" cy="110286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596321" y="3554157"/>
              <a:ext cx="90520" cy="162857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714843" y="3606732"/>
              <a:ext cx="88257" cy="110286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2964073" y="3814000"/>
              <a:ext cx="38100" cy="193040"/>
            </a:xfrm>
            <a:custGeom>
              <a:avLst/>
              <a:gdLst/>
              <a:ahLst/>
              <a:cxnLst/>
              <a:rect l="l" t="t" r="r" b="b"/>
              <a:pathLst>
                <a:path w="38100" h="193039">
                  <a:moveTo>
                    <a:pt x="33285" y="0"/>
                  </a:moveTo>
                  <a:lnTo>
                    <a:pt x="21659" y="0"/>
                  </a:lnTo>
                  <a:lnTo>
                    <a:pt x="16769" y="4953"/>
                  </a:lnTo>
                  <a:lnTo>
                    <a:pt x="16769" y="16563"/>
                  </a:lnTo>
                  <a:lnTo>
                    <a:pt x="21659" y="21487"/>
                  </a:lnTo>
                  <a:lnTo>
                    <a:pt x="33285" y="21487"/>
                  </a:lnTo>
                  <a:lnTo>
                    <a:pt x="37980" y="16563"/>
                  </a:lnTo>
                  <a:lnTo>
                    <a:pt x="37980" y="4953"/>
                  </a:lnTo>
                  <a:lnTo>
                    <a:pt x="33285" y="0"/>
                  </a:lnTo>
                  <a:close/>
                </a:path>
                <a:path w="38100" h="193039">
                  <a:moveTo>
                    <a:pt x="0" y="178972"/>
                  </a:moveTo>
                  <a:lnTo>
                    <a:pt x="2116" y="191468"/>
                  </a:lnTo>
                  <a:lnTo>
                    <a:pt x="2236" y="192177"/>
                  </a:lnTo>
                  <a:lnTo>
                    <a:pt x="3996" y="192625"/>
                  </a:lnTo>
                  <a:lnTo>
                    <a:pt x="7825" y="192849"/>
                  </a:lnTo>
                  <a:lnTo>
                    <a:pt x="10731" y="192849"/>
                  </a:lnTo>
                  <a:lnTo>
                    <a:pt x="20301" y="191468"/>
                  </a:lnTo>
                  <a:lnTo>
                    <a:pt x="27866" y="187169"/>
                  </a:lnTo>
                  <a:lnTo>
                    <a:pt x="32724" y="179895"/>
                  </a:lnTo>
                  <a:lnTo>
                    <a:pt x="5589" y="179895"/>
                  </a:lnTo>
                  <a:lnTo>
                    <a:pt x="3612" y="179724"/>
                  </a:lnTo>
                  <a:lnTo>
                    <a:pt x="3004" y="179724"/>
                  </a:lnTo>
                  <a:lnTo>
                    <a:pt x="0" y="178972"/>
                  </a:lnTo>
                  <a:close/>
                </a:path>
                <a:path w="38100" h="193039">
                  <a:moveTo>
                    <a:pt x="34626" y="46779"/>
                  </a:moveTo>
                  <a:lnTo>
                    <a:pt x="20121" y="46779"/>
                  </a:lnTo>
                  <a:lnTo>
                    <a:pt x="20121" y="176314"/>
                  </a:lnTo>
                  <a:lnTo>
                    <a:pt x="15845" y="179895"/>
                  </a:lnTo>
                  <a:lnTo>
                    <a:pt x="32724" y="179895"/>
                  </a:lnTo>
                  <a:lnTo>
                    <a:pt x="32838" y="179724"/>
                  </a:lnTo>
                  <a:lnTo>
                    <a:pt x="34626" y="168901"/>
                  </a:lnTo>
                  <a:lnTo>
                    <a:pt x="34626" y="4677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028463" y="3858526"/>
              <a:ext cx="95411" cy="110288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150956" y="3860768"/>
              <a:ext cx="83365" cy="108049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268808" y="3858540"/>
              <a:ext cx="54610" cy="108585"/>
            </a:xfrm>
            <a:custGeom>
              <a:avLst/>
              <a:gdLst/>
              <a:ahLst/>
              <a:cxnLst/>
              <a:rect l="l" t="t" r="r" b="b"/>
              <a:pathLst>
                <a:path w="54610" h="108585">
                  <a:moveTo>
                    <a:pt x="51842" y="0"/>
                  </a:moveTo>
                  <a:lnTo>
                    <a:pt x="39716" y="2258"/>
                  </a:lnTo>
                  <a:lnTo>
                    <a:pt x="29456" y="7680"/>
                  </a:lnTo>
                  <a:lnTo>
                    <a:pt x="20999" y="15242"/>
                  </a:lnTo>
                  <a:lnTo>
                    <a:pt x="14281" y="23921"/>
                  </a:lnTo>
                  <a:lnTo>
                    <a:pt x="10927" y="2239"/>
                  </a:lnTo>
                  <a:lnTo>
                    <a:pt x="0" y="2239"/>
                  </a:lnTo>
                  <a:lnTo>
                    <a:pt x="0" y="108049"/>
                  </a:lnTo>
                  <a:lnTo>
                    <a:pt x="14756" y="108049"/>
                  </a:lnTo>
                  <a:lnTo>
                    <a:pt x="14756" y="41602"/>
                  </a:lnTo>
                  <a:lnTo>
                    <a:pt x="21489" y="31474"/>
                  </a:lnTo>
                  <a:lnTo>
                    <a:pt x="30662" y="22857"/>
                  </a:lnTo>
                  <a:lnTo>
                    <a:pt x="41767" y="16674"/>
                  </a:lnTo>
                  <a:lnTo>
                    <a:pt x="54301" y="13849"/>
                  </a:lnTo>
                  <a:lnTo>
                    <a:pt x="518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345719" y="3858530"/>
              <a:ext cx="83337" cy="108049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456027" y="3858533"/>
              <a:ext cx="82358" cy="110286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3573543" y="3805960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4">
                  <a:moveTo>
                    <a:pt x="14532" y="0"/>
                  </a:moveTo>
                  <a:lnTo>
                    <a:pt x="0" y="2686"/>
                  </a:lnTo>
                  <a:lnTo>
                    <a:pt x="0" y="160619"/>
                  </a:lnTo>
                  <a:lnTo>
                    <a:pt x="14532" y="160619"/>
                  </a:lnTo>
                  <a:lnTo>
                    <a:pt x="145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617141" y="3858530"/>
              <a:ext cx="77329" cy="110063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175045" y="2879089"/>
              <a:ext cx="269158" cy="157156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3471509" y="2873406"/>
              <a:ext cx="90492" cy="162827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3590004" y="2925952"/>
              <a:ext cx="88285" cy="110288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3057249" y="3133224"/>
              <a:ext cx="38100" cy="193040"/>
            </a:xfrm>
            <a:custGeom>
              <a:avLst/>
              <a:gdLst/>
              <a:ahLst/>
              <a:cxnLst/>
              <a:rect l="l" t="t" r="r" b="b"/>
              <a:pathLst>
                <a:path w="38100" h="193039">
                  <a:moveTo>
                    <a:pt x="33285" y="0"/>
                  </a:moveTo>
                  <a:lnTo>
                    <a:pt x="21658" y="0"/>
                  </a:lnTo>
                  <a:lnTo>
                    <a:pt x="16739" y="4951"/>
                  </a:lnTo>
                  <a:lnTo>
                    <a:pt x="16739" y="16563"/>
                  </a:lnTo>
                  <a:lnTo>
                    <a:pt x="21658" y="21487"/>
                  </a:lnTo>
                  <a:lnTo>
                    <a:pt x="33285" y="21487"/>
                  </a:lnTo>
                  <a:lnTo>
                    <a:pt x="37980" y="16563"/>
                  </a:lnTo>
                  <a:lnTo>
                    <a:pt x="37980" y="4951"/>
                  </a:lnTo>
                  <a:lnTo>
                    <a:pt x="33285" y="0"/>
                  </a:lnTo>
                  <a:close/>
                </a:path>
                <a:path w="38100" h="193039">
                  <a:moveTo>
                    <a:pt x="0" y="178972"/>
                  </a:moveTo>
                  <a:lnTo>
                    <a:pt x="2115" y="191468"/>
                  </a:lnTo>
                  <a:lnTo>
                    <a:pt x="2235" y="192177"/>
                  </a:lnTo>
                  <a:lnTo>
                    <a:pt x="3996" y="192624"/>
                  </a:lnTo>
                  <a:lnTo>
                    <a:pt x="7824" y="192849"/>
                  </a:lnTo>
                  <a:lnTo>
                    <a:pt x="10731" y="192849"/>
                  </a:lnTo>
                  <a:lnTo>
                    <a:pt x="20301" y="191468"/>
                  </a:lnTo>
                  <a:lnTo>
                    <a:pt x="27866" y="187169"/>
                  </a:lnTo>
                  <a:lnTo>
                    <a:pt x="32742" y="179867"/>
                  </a:lnTo>
                  <a:lnTo>
                    <a:pt x="5589" y="179867"/>
                  </a:lnTo>
                  <a:lnTo>
                    <a:pt x="3721" y="179723"/>
                  </a:lnTo>
                  <a:lnTo>
                    <a:pt x="3001" y="179723"/>
                  </a:lnTo>
                  <a:lnTo>
                    <a:pt x="0" y="178972"/>
                  </a:lnTo>
                  <a:close/>
                </a:path>
                <a:path w="38100" h="193039">
                  <a:moveTo>
                    <a:pt x="34626" y="46777"/>
                  </a:moveTo>
                  <a:lnTo>
                    <a:pt x="20121" y="46777"/>
                  </a:lnTo>
                  <a:lnTo>
                    <a:pt x="20121" y="176286"/>
                  </a:lnTo>
                  <a:lnTo>
                    <a:pt x="15845" y="179867"/>
                  </a:lnTo>
                  <a:lnTo>
                    <a:pt x="32742" y="179867"/>
                  </a:lnTo>
                  <a:lnTo>
                    <a:pt x="32838" y="179723"/>
                  </a:lnTo>
                  <a:lnTo>
                    <a:pt x="34626" y="168899"/>
                  </a:lnTo>
                  <a:lnTo>
                    <a:pt x="34626" y="4677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121639" y="3177750"/>
              <a:ext cx="95411" cy="110286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3244131" y="3179988"/>
              <a:ext cx="83366" cy="108049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3361984" y="3177764"/>
              <a:ext cx="54610" cy="108585"/>
            </a:xfrm>
            <a:custGeom>
              <a:avLst/>
              <a:gdLst/>
              <a:ahLst/>
              <a:cxnLst/>
              <a:rect l="l" t="t" r="r" b="b"/>
              <a:pathLst>
                <a:path w="54610" h="108585">
                  <a:moveTo>
                    <a:pt x="51841" y="0"/>
                  </a:moveTo>
                  <a:lnTo>
                    <a:pt x="39716" y="2258"/>
                  </a:lnTo>
                  <a:lnTo>
                    <a:pt x="29456" y="7680"/>
                  </a:lnTo>
                  <a:lnTo>
                    <a:pt x="20998" y="15241"/>
                  </a:lnTo>
                  <a:lnTo>
                    <a:pt x="14281" y="23920"/>
                  </a:lnTo>
                  <a:lnTo>
                    <a:pt x="10927" y="2237"/>
                  </a:lnTo>
                  <a:lnTo>
                    <a:pt x="0" y="2237"/>
                  </a:lnTo>
                  <a:lnTo>
                    <a:pt x="0" y="108049"/>
                  </a:lnTo>
                  <a:lnTo>
                    <a:pt x="14756" y="108049"/>
                  </a:lnTo>
                  <a:lnTo>
                    <a:pt x="14756" y="41602"/>
                  </a:lnTo>
                  <a:lnTo>
                    <a:pt x="21488" y="31474"/>
                  </a:lnTo>
                  <a:lnTo>
                    <a:pt x="30661" y="22857"/>
                  </a:lnTo>
                  <a:lnTo>
                    <a:pt x="41767" y="16674"/>
                  </a:lnTo>
                  <a:lnTo>
                    <a:pt x="54301" y="13849"/>
                  </a:lnTo>
                  <a:lnTo>
                    <a:pt x="518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3438894" y="3177750"/>
              <a:ext cx="83338" cy="108049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3549117" y="3177757"/>
              <a:ext cx="82444" cy="110286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3666719" y="3125181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4">
                  <a:moveTo>
                    <a:pt x="14532" y="0"/>
                  </a:moveTo>
                  <a:lnTo>
                    <a:pt x="0" y="2684"/>
                  </a:lnTo>
                  <a:lnTo>
                    <a:pt x="0" y="160618"/>
                  </a:lnTo>
                  <a:lnTo>
                    <a:pt x="14532" y="160618"/>
                  </a:lnTo>
                  <a:lnTo>
                    <a:pt x="145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3710316" y="3177745"/>
              <a:ext cx="77330" cy="11006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3125245" y="2477094"/>
              <a:ext cx="208763" cy="158145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3363569" y="2472385"/>
              <a:ext cx="67310" cy="160655"/>
            </a:xfrm>
            <a:custGeom>
              <a:avLst/>
              <a:gdLst/>
              <a:ahLst/>
              <a:cxnLst/>
              <a:rect l="l" t="t" r="r" b="b"/>
              <a:pathLst>
                <a:path w="67310" h="160655">
                  <a:moveTo>
                    <a:pt x="14503" y="0"/>
                  </a:moveTo>
                  <a:lnTo>
                    <a:pt x="0" y="2692"/>
                  </a:lnTo>
                  <a:lnTo>
                    <a:pt x="0" y="160616"/>
                  </a:lnTo>
                  <a:lnTo>
                    <a:pt x="14503" y="160616"/>
                  </a:lnTo>
                  <a:lnTo>
                    <a:pt x="14503" y="0"/>
                  </a:lnTo>
                  <a:close/>
                </a:path>
                <a:path w="67310" h="160655">
                  <a:moveTo>
                    <a:pt x="66827" y="0"/>
                  </a:moveTo>
                  <a:lnTo>
                    <a:pt x="52324" y="2692"/>
                  </a:lnTo>
                  <a:lnTo>
                    <a:pt x="52324" y="160616"/>
                  </a:lnTo>
                  <a:lnTo>
                    <a:pt x="66827" y="160616"/>
                  </a:lnTo>
                  <a:lnTo>
                    <a:pt x="6682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3460162" y="2524951"/>
              <a:ext cx="259265" cy="110288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3797735" y="2478641"/>
              <a:ext cx="185093" cy="156603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004347" y="2524946"/>
              <a:ext cx="203622" cy="148308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4228819" y="2524946"/>
              <a:ext cx="77301" cy="110063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3555405" y="2215991"/>
              <a:ext cx="225085" cy="158134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3808467" y="2211268"/>
              <a:ext cx="83366" cy="160619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3923648" y="2219323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89" h="153035">
                  <a:moveTo>
                    <a:pt x="17885" y="46749"/>
                  </a:moveTo>
                  <a:lnTo>
                    <a:pt x="3352" y="46749"/>
                  </a:lnTo>
                  <a:lnTo>
                    <a:pt x="3352" y="152561"/>
                  </a:lnTo>
                  <a:lnTo>
                    <a:pt x="17885" y="152561"/>
                  </a:lnTo>
                  <a:lnTo>
                    <a:pt x="17885" y="46749"/>
                  </a:lnTo>
                  <a:close/>
                </a:path>
                <a:path w="21589" h="153035">
                  <a:moveTo>
                    <a:pt x="16544" y="0"/>
                  </a:moveTo>
                  <a:lnTo>
                    <a:pt x="4918" y="0"/>
                  </a:lnTo>
                  <a:lnTo>
                    <a:pt x="0" y="4923"/>
                  </a:lnTo>
                  <a:lnTo>
                    <a:pt x="0" y="16562"/>
                  </a:lnTo>
                  <a:lnTo>
                    <a:pt x="4918" y="21485"/>
                  </a:lnTo>
                  <a:lnTo>
                    <a:pt x="16544" y="21485"/>
                  </a:lnTo>
                  <a:lnTo>
                    <a:pt x="21239" y="16562"/>
                  </a:lnTo>
                  <a:lnTo>
                    <a:pt x="21239" y="4923"/>
                  </a:lnTo>
                  <a:lnTo>
                    <a:pt x="1654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3971258" y="2263841"/>
              <a:ext cx="83562" cy="110286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4083271" y="2211268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5">
                  <a:moveTo>
                    <a:pt x="14504" y="0"/>
                  </a:moveTo>
                  <a:lnTo>
                    <a:pt x="0" y="2686"/>
                  </a:lnTo>
                  <a:lnTo>
                    <a:pt x="0" y="160619"/>
                  </a:lnTo>
                  <a:lnTo>
                    <a:pt x="14504" y="160619"/>
                  </a:lnTo>
                  <a:lnTo>
                    <a:pt x="1450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4127539" y="2263838"/>
              <a:ext cx="88256" cy="110286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4282254" y="2263832"/>
              <a:ext cx="102118" cy="148309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4406562" y="2263843"/>
              <a:ext cx="148623" cy="110288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4707497" y="2211268"/>
              <a:ext cx="83365" cy="160619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4588778" y="2263835"/>
              <a:ext cx="90492" cy="148979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4822649" y="2219323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89" h="153035">
                  <a:moveTo>
                    <a:pt x="17886" y="46749"/>
                  </a:moveTo>
                  <a:lnTo>
                    <a:pt x="3354" y="46749"/>
                  </a:lnTo>
                  <a:lnTo>
                    <a:pt x="3354" y="152561"/>
                  </a:lnTo>
                  <a:lnTo>
                    <a:pt x="17886" y="152561"/>
                  </a:lnTo>
                  <a:lnTo>
                    <a:pt x="17886" y="46749"/>
                  </a:lnTo>
                  <a:close/>
                </a:path>
                <a:path w="21589" h="153035">
                  <a:moveTo>
                    <a:pt x="16545" y="0"/>
                  </a:moveTo>
                  <a:lnTo>
                    <a:pt x="4918" y="0"/>
                  </a:lnTo>
                  <a:lnTo>
                    <a:pt x="0" y="4923"/>
                  </a:lnTo>
                  <a:lnTo>
                    <a:pt x="0" y="16562"/>
                  </a:lnTo>
                  <a:lnTo>
                    <a:pt x="4918" y="21485"/>
                  </a:lnTo>
                  <a:lnTo>
                    <a:pt x="16545" y="21485"/>
                  </a:lnTo>
                  <a:lnTo>
                    <a:pt x="21240" y="16562"/>
                  </a:lnTo>
                  <a:lnTo>
                    <a:pt x="21240" y="4923"/>
                  </a:lnTo>
                  <a:lnTo>
                    <a:pt x="1654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4870260" y="2263841"/>
              <a:ext cx="83590" cy="110286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4973581" y="2263832"/>
              <a:ext cx="77301" cy="110064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3527235" y="1938020"/>
              <a:ext cx="197138" cy="156305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3753942" y="1931468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5">
                  <a:moveTo>
                    <a:pt x="14532" y="0"/>
                  </a:moveTo>
                  <a:lnTo>
                    <a:pt x="0" y="2686"/>
                  </a:lnTo>
                  <a:lnTo>
                    <a:pt x="0" y="160619"/>
                  </a:lnTo>
                  <a:lnTo>
                    <a:pt x="14532" y="160619"/>
                  </a:lnTo>
                  <a:lnTo>
                    <a:pt x="145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3798210" y="1984038"/>
              <a:ext cx="194903" cy="110286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4015091" y="1939521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89" h="153035">
                  <a:moveTo>
                    <a:pt x="17858" y="46749"/>
                  </a:moveTo>
                  <a:lnTo>
                    <a:pt x="3326" y="46749"/>
                  </a:lnTo>
                  <a:lnTo>
                    <a:pt x="3326" y="152560"/>
                  </a:lnTo>
                  <a:lnTo>
                    <a:pt x="17858" y="152560"/>
                  </a:lnTo>
                  <a:lnTo>
                    <a:pt x="17858" y="46749"/>
                  </a:lnTo>
                  <a:close/>
                </a:path>
                <a:path w="21589" h="153035">
                  <a:moveTo>
                    <a:pt x="16544" y="0"/>
                  </a:moveTo>
                  <a:lnTo>
                    <a:pt x="4918" y="0"/>
                  </a:lnTo>
                  <a:lnTo>
                    <a:pt x="0" y="4923"/>
                  </a:lnTo>
                  <a:lnTo>
                    <a:pt x="0" y="16562"/>
                  </a:lnTo>
                  <a:lnTo>
                    <a:pt x="4918" y="21485"/>
                  </a:lnTo>
                  <a:lnTo>
                    <a:pt x="16544" y="21485"/>
                  </a:lnTo>
                  <a:lnTo>
                    <a:pt x="21211" y="16562"/>
                  </a:lnTo>
                  <a:lnTo>
                    <a:pt x="21211" y="4923"/>
                  </a:lnTo>
                  <a:lnTo>
                    <a:pt x="1654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4062031" y="1984029"/>
              <a:ext cx="77329" cy="110063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4165334" y="1939521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89" h="153035">
                  <a:moveTo>
                    <a:pt x="17858" y="46749"/>
                  </a:moveTo>
                  <a:lnTo>
                    <a:pt x="3326" y="46749"/>
                  </a:lnTo>
                  <a:lnTo>
                    <a:pt x="3326" y="152560"/>
                  </a:lnTo>
                  <a:lnTo>
                    <a:pt x="17858" y="152560"/>
                  </a:lnTo>
                  <a:lnTo>
                    <a:pt x="17858" y="46749"/>
                  </a:lnTo>
                  <a:close/>
                </a:path>
                <a:path w="21589" h="153035">
                  <a:moveTo>
                    <a:pt x="16544" y="0"/>
                  </a:moveTo>
                  <a:lnTo>
                    <a:pt x="4918" y="0"/>
                  </a:lnTo>
                  <a:lnTo>
                    <a:pt x="0" y="4923"/>
                  </a:lnTo>
                  <a:lnTo>
                    <a:pt x="0" y="16562"/>
                  </a:lnTo>
                  <a:lnTo>
                    <a:pt x="4918" y="21485"/>
                  </a:lnTo>
                  <a:lnTo>
                    <a:pt x="16544" y="21485"/>
                  </a:lnTo>
                  <a:lnTo>
                    <a:pt x="21211" y="16562"/>
                  </a:lnTo>
                  <a:lnTo>
                    <a:pt x="21211" y="4923"/>
                  </a:lnTo>
                  <a:lnTo>
                    <a:pt x="1654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4212945" y="1984035"/>
              <a:ext cx="95411" cy="110286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4336359" y="1984038"/>
              <a:ext cx="83338" cy="108049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4628474" y="3467147"/>
              <a:ext cx="15875" cy="154940"/>
            </a:xfrm>
            <a:custGeom>
              <a:avLst/>
              <a:gdLst/>
              <a:ahLst/>
              <a:cxnLst/>
              <a:rect l="l" t="t" r="r" b="b"/>
              <a:pathLst>
                <a:path w="15875" h="154939">
                  <a:moveTo>
                    <a:pt x="15398" y="0"/>
                  </a:moveTo>
                  <a:lnTo>
                    <a:pt x="0" y="0"/>
                  </a:lnTo>
                  <a:lnTo>
                    <a:pt x="0" y="154351"/>
                  </a:lnTo>
                  <a:lnTo>
                    <a:pt x="15398" y="154351"/>
                  </a:lnTo>
                  <a:lnTo>
                    <a:pt x="1539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4683462" y="3513456"/>
              <a:ext cx="83337" cy="108049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4789214" y="3476550"/>
              <a:ext cx="165837" cy="147193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4983055" y="3513470"/>
              <a:ext cx="54610" cy="108585"/>
            </a:xfrm>
            <a:custGeom>
              <a:avLst/>
              <a:gdLst/>
              <a:ahLst/>
              <a:cxnLst/>
              <a:rect l="l" t="t" r="r" b="b"/>
              <a:pathLst>
                <a:path w="54610" h="108585">
                  <a:moveTo>
                    <a:pt x="51841" y="0"/>
                  </a:moveTo>
                  <a:lnTo>
                    <a:pt x="39715" y="2257"/>
                  </a:lnTo>
                  <a:lnTo>
                    <a:pt x="29455" y="7679"/>
                  </a:lnTo>
                  <a:lnTo>
                    <a:pt x="20997" y="15241"/>
                  </a:lnTo>
                  <a:lnTo>
                    <a:pt x="14279" y="23920"/>
                  </a:lnTo>
                  <a:lnTo>
                    <a:pt x="10927" y="2237"/>
                  </a:lnTo>
                  <a:lnTo>
                    <a:pt x="0" y="2237"/>
                  </a:lnTo>
                  <a:lnTo>
                    <a:pt x="0" y="108019"/>
                  </a:lnTo>
                  <a:lnTo>
                    <a:pt x="14728" y="108019"/>
                  </a:lnTo>
                  <a:lnTo>
                    <a:pt x="14728" y="41601"/>
                  </a:lnTo>
                  <a:lnTo>
                    <a:pt x="21476" y="31474"/>
                  </a:lnTo>
                  <a:lnTo>
                    <a:pt x="30653" y="22856"/>
                  </a:lnTo>
                  <a:lnTo>
                    <a:pt x="41754" y="16673"/>
                  </a:lnTo>
                  <a:lnTo>
                    <a:pt x="54272" y="13848"/>
                  </a:lnTo>
                  <a:lnTo>
                    <a:pt x="518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5059965" y="3513456"/>
              <a:ext cx="83338" cy="108049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5170412" y="3476550"/>
              <a:ext cx="163630" cy="147193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7556116" y="3625850"/>
              <a:ext cx="197166" cy="156441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7782823" y="3619433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4">
                  <a:moveTo>
                    <a:pt x="14504" y="0"/>
                  </a:moveTo>
                  <a:lnTo>
                    <a:pt x="0" y="2686"/>
                  </a:lnTo>
                  <a:lnTo>
                    <a:pt x="0" y="160619"/>
                  </a:lnTo>
                  <a:lnTo>
                    <a:pt x="14504" y="160619"/>
                  </a:lnTo>
                  <a:lnTo>
                    <a:pt x="1450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7827090" y="3672004"/>
              <a:ext cx="88256" cy="110286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7943350" y="3672004"/>
              <a:ext cx="149489" cy="108049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8119752" y="3672006"/>
              <a:ext cx="82444" cy="110286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8235788" y="3672015"/>
              <a:ext cx="54610" cy="108585"/>
            </a:xfrm>
            <a:custGeom>
              <a:avLst/>
              <a:gdLst/>
              <a:ahLst/>
              <a:cxnLst/>
              <a:rect l="l" t="t" r="r" b="b"/>
              <a:pathLst>
                <a:path w="54609" h="108585">
                  <a:moveTo>
                    <a:pt x="51814" y="0"/>
                  </a:moveTo>
                  <a:lnTo>
                    <a:pt x="39708" y="2257"/>
                  </a:lnTo>
                  <a:lnTo>
                    <a:pt x="29463" y="7679"/>
                  </a:lnTo>
                  <a:lnTo>
                    <a:pt x="21010" y="15241"/>
                  </a:lnTo>
                  <a:lnTo>
                    <a:pt x="14281" y="23920"/>
                  </a:lnTo>
                  <a:lnTo>
                    <a:pt x="10928" y="2237"/>
                  </a:lnTo>
                  <a:lnTo>
                    <a:pt x="0" y="2237"/>
                  </a:lnTo>
                  <a:lnTo>
                    <a:pt x="0" y="108049"/>
                  </a:lnTo>
                  <a:lnTo>
                    <a:pt x="14756" y="108049"/>
                  </a:lnTo>
                  <a:lnTo>
                    <a:pt x="14756" y="41601"/>
                  </a:lnTo>
                  <a:lnTo>
                    <a:pt x="21500" y="31474"/>
                  </a:lnTo>
                  <a:lnTo>
                    <a:pt x="30669" y="22856"/>
                  </a:lnTo>
                  <a:lnTo>
                    <a:pt x="41760" y="16673"/>
                  </a:lnTo>
                  <a:lnTo>
                    <a:pt x="54273" y="13848"/>
                  </a:lnTo>
                  <a:lnTo>
                    <a:pt x="5181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8312700" y="3619437"/>
              <a:ext cx="257978" cy="162853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8595311" y="3627485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90" h="153035">
                  <a:moveTo>
                    <a:pt x="17858" y="46751"/>
                  </a:moveTo>
                  <a:lnTo>
                    <a:pt x="3326" y="46751"/>
                  </a:lnTo>
                  <a:lnTo>
                    <a:pt x="3326" y="152561"/>
                  </a:lnTo>
                  <a:lnTo>
                    <a:pt x="17858" y="152561"/>
                  </a:lnTo>
                  <a:lnTo>
                    <a:pt x="17858" y="46751"/>
                  </a:lnTo>
                  <a:close/>
                </a:path>
                <a:path w="21590" h="153035">
                  <a:moveTo>
                    <a:pt x="16544" y="0"/>
                  </a:moveTo>
                  <a:lnTo>
                    <a:pt x="4918" y="0"/>
                  </a:lnTo>
                  <a:lnTo>
                    <a:pt x="0" y="4925"/>
                  </a:lnTo>
                  <a:lnTo>
                    <a:pt x="0" y="16563"/>
                  </a:lnTo>
                  <a:lnTo>
                    <a:pt x="4918" y="21487"/>
                  </a:lnTo>
                  <a:lnTo>
                    <a:pt x="16544" y="21487"/>
                  </a:lnTo>
                  <a:lnTo>
                    <a:pt x="21211" y="16563"/>
                  </a:lnTo>
                  <a:lnTo>
                    <a:pt x="21211" y="4925"/>
                  </a:lnTo>
                  <a:lnTo>
                    <a:pt x="1654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8649405" y="3672004"/>
              <a:ext cx="83338" cy="108049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8754235" y="3671995"/>
              <a:ext cx="102146" cy="148309"/>
            </a:xfrm>
            <a:prstGeom prst="rect">
              <a:avLst/>
            </a:prstGeom>
          </p:spPr>
        </p:pic>
        <p:pic>
          <p:nvPicPr>
            <p:cNvPr id="103" name="object 103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7804984" y="2056052"/>
              <a:ext cx="123079" cy="160171"/>
            </a:xfrm>
            <a:prstGeom prst="rect">
              <a:avLst/>
            </a:prstGeom>
          </p:spPr>
        </p:pic>
        <p:pic>
          <p:nvPicPr>
            <p:cNvPr id="104" name="object 104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7957213" y="2105262"/>
              <a:ext cx="95411" cy="110286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8074143" y="2105262"/>
              <a:ext cx="95411" cy="110286"/>
            </a:xfrm>
            <a:prstGeom prst="rect">
              <a:avLst/>
            </a:prstGeom>
          </p:spPr>
        </p:pic>
        <p:pic>
          <p:nvPicPr>
            <p:cNvPr id="106" name="object 106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8191296" y="2052689"/>
              <a:ext cx="90493" cy="162857"/>
            </a:xfrm>
            <a:prstGeom prst="rect">
              <a:avLst/>
            </a:prstGeom>
          </p:spPr>
        </p:pic>
        <p:pic>
          <p:nvPicPr>
            <p:cNvPr id="107" name="object 107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8306215" y="2105732"/>
              <a:ext cx="148371" cy="108468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8477224" y="2052700"/>
              <a:ext cx="122555" cy="160655"/>
            </a:xfrm>
            <a:custGeom>
              <a:avLst/>
              <a:gdLst/>
              <a:ahLst/>
              <a:cxnLst/>
              <a:rect l="l" t="t" r="r" b="b"/>
              <a:pathLst>
                <a:path w="122554" h="160655">
                  <a:moveTo>
                    <a:pt x="17919" y="54800"/>
                  </a:moveTo>
                  <a:lnTo>
                    <a:pt x="3390" y="54800"/>
                  </a:lnTo>
                  <a:lnTo>
                    <a:pt x="3390" y="160616"/>
                  </a:lnTo>
                  <a:lnTo>
                    <a:pt x="17919" y="160616"/>
                  </a:lnTo>
                  <a:lnTo>
                    <a:pt x="17919" y="54800"/>
                  </a:lnTo>
                  <a:close/>
                </a:path>
                <a:path w="122554" h="160655">
                  <a:moveTo>
                    <a:pt x="21247" y="12979"/>
                  </a:moveTo>
                  <a:lnTo>
                    <a:pt x="16548" y="8051"/>
                  </a:lnTo>
                  <a:lnTo>
                    <a:pt x="4927" y="8051"/>
                  </a:lnTo>
                  <a:lnTo>
                    <a:pt x="0" y="12979"/>
                  </a:lnTo>
                  <a:lnTo>
                    <a:pt x="0" y="24612"/>
                  </a:lnTo>
                  <a:lnTo>
                    <a:pt x="4927" y="29540"/>
                  </a:lnTo>
                  <a:lnTo>
                    <a:pt x="16548" y="29540"/>
                  </a:lnTo>
                  <a:lnTo>
                    <a:pt x="21247" y="24612"/>
                  </a:lnTo>
                  <a:lnTo>
                    <a:pt x="21247" y="12979"/>
                  </a:lnTo>
                  <a:close/>
                </a:path>
                <a:path w="122554" h="160655">
                  <a:moveTo>
                    <a:pt x="70192" y="0"/>
                  </a:moveTo>
                  <a:lnTo>
                    <a:pt x="55689" y="2679"/>
                  </a:lnTo>
                  <a:lnTo>
                    <a:pt x="55689" y="160616"/>
                  </a:lnTo>
                  <a:lnTo>
                    <a:pt x="70192" y="160616"/>
                  </a:lnTo>
                  <a:lnTo>
                    <a:pt x="70192" y="0"/>
                  </a:lnTo>
                  <a:close/>
                </a:path>
                <a:path w="122554" h="160655">
                  <a:moveTo>
                    <a:pt x="122542" y="0"/>
                  </a:moveTo>
                  <a:lnTo>
                    <a:pt x="108038" y="2679"/>
                  </a:lnTo>
                  <a:lnTo>
                    <a:pt x="108038" y="160616"/>
                  </a:lnTo>
                  <a:lnTo>
                    <a:pt x="122542" y="160616"/>
                  </a:lnTo>
                  <a:lnTo>
                    <a:pt x="1225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9" name="object 109"/>
            <p:cNvPicPr/>
            <p:nvPr/>
          </p:nvPicPr>
          <p:blipFill>
            <a:blip r:embed="rId77" cstate="print"/>
            <a:stretch>
              <a:fillRect/>
            </a:stretch>
          </p:blipFill>
          <p:spPr>
            <a:xfrm>
              <a:off x="8007769" y="2357053"/>
              <a:ext cx="102118" cy="148308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8130271" y="2312544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90" h="153035">
                  <a:moveTo>
                    <a:pt x="17886" y="46749"/>
                  </a:moveTo>
                  <a:lnTo>
                    <a:pt x="3354" y="46749"/>
                  </a:lnTo>
                  <a:lnTo>
                    <a:pt x="3354" y="152561"/>
                  </a:lnTo>
                  <a:lnTo>
                    <a:pt x="17886" y="152561"/>
                  </a:lnTo>
                  <a:lnTo>
                    <a:pt x="17886" y="46749"/>
                  </a:lnTo>
                  <a:close/>
                </a:path>
                <a:path w="21590" h="153035">
                  <a:moveTo>
                    <a:pt x="16544" y="0"/>
                  </a:moveTo>
                  <a:lnTo>
                    <a:pt x="4918" y="0"/>
                  </a:lnTo>
                  <a:lnTo>
                    <a:pt x="0" y="4923"/>
                  </a:lnTo>
                  <a:lnTo>
                    <a:pt x="0" y="16563"/>
                  </a:lnTo>
                  <a:lnTo>
                    <a:pt x="4918" y="21487"/>
                  </a:lnTo>
                  <a:lnTo>
                    <a:pt x="16544" y="21487"/>
                  </a:lnTo>
                  <a:lnTo>
                    <a:pt x="21211" y="16563"/>
                  </a:lnTo>
                  <a:lnTo>
                    <a:pt x="21211" y="4923"/>
                  </a:lnTo>
                  <a:lnTo>
                    <a:pt x="1654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1" name="object 111"/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8174333" y="2305378"/>
              <a:ext cx="126041" cy="161519"/>
            </a:xfrm>
            <a:prstGeom prst="rect">
              <a:avLst/>
            </a:prstGeom>
          </p:spPr>
        </p:pic>
        <p:pic>
          <p:nvPicPr>
            <p:cNvPr id="112" name="object 112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8319658" y="2357053"/>
              <a:ext cx="77274" cy="110063"/>
            </a:xfrm>
            <a:prstGeom prst="rect">
              <a:avLst/>
            </a:prstGeom>
          </p:spPr>
        </p:pic>
        <p:pic>
          <p:nvPicPr>
            <p:cNvPr id="113" name="object 113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1930413" y="1434152"/>
              <a:ext cx="90269" cy="154350"/>
            </a:xfrm>
            <a:prstGeom prst="rect">
              <a:avLst/>
            </a:prstGeom>
          </p:spPr>
        </p:pic>
        <p:sp>
          <p:nvSpPr>
            <p:cNvPr id="114" name="object 114"/>
            <p:cNvSpPr/>
            <p:nvPr/>
          </p:nvSpPr>
          <p:spPr>
            <a:xfrm>
              <a:off x="2047557" y="1427873"/>
              <a:ext cx="122555" cy="160655"/>
            </a:xfrm>
            <a:custGeom>
              <a:avLst/>
              <a:gdLst/>
              <a:ahLst/>
              <a:cxnLst/>
              <a:rect l="l" t="t" r="r" b="b"/>
              <a:pathLst>
                <a:path w="122555" h="160655">
                  <a:moveTo>
                    <a:pt x="17881" y="54813"/>
                  </a:moveTo>
                  <a:lnTo>
                    <a:pt x="3352" y="54813"/>
                  </a:lnTo>
                  <a:lnTo>
                    <a:pt x="3352" y="160616"/>
                  </a:lnTo>
                  <a:lnTo>
                    <a:pt x="17881" y="160616"/>
                  </a:lnTo>
                  <a:lnTo>
                    <a:pt x="17881" y="54813"/>
                  </a:lnTo>
                  <a:close/>
                </a:path>
                <a:path w="122555" h="160655">
                  <a:moveTo>
                    <a:pt x="21209" y="12979"/>
                  </a:moveTo>
                  <a:lnTo>
                    <a:pt x="16535" y="8051"/>
                  </a:lnTo>
                  <a:lnTo>
                    <a:pt x="4914" y="8051"/>
                  </a:lnTo>
                  <a:lnTo>
                    <a:pt x="0" y="12979"/>
                  </a:lnTo>
                  <a:lnTo>
                    <a:pt x="0" y="24625"/>
                  </a:lnTo>
                  <a:lnTo>
                    <a:pt x="4914" y="29540"/>
                  </a:lnTo>
                  <a:lnTo>
                    <a:pt x="16535" y="29540"/>
                  </a:lnTo>
                  <a:lnTo>
                    <a:pt x="21209" y="24625"/>
                  </a:lnTo>
                  <a:lnTo>
                    <a:pt x="21209" y="12979"/>
                  </a:lnTo>
                  <a:close/>
                </a:path>
                <a:path w="122555" h="160655">
                  <a:moveTo>
                    <a:pt x="70192" y="0"/>
                  </a:moveTo>
                  <a:lnTo>
                    <a:pt x="55664" y="2692"/>
                  </a:lnTo>
                  <a:lnTo>
                    <a:pt x="55664" y="160629"/>
                  </a:lnTo>
                  <a:lnTo>
                    <a:pt x="70192" y="160629"/>
                  </a:lnTo>
                  <a:lnTo>
                    <a:pt x="70192" y="0"/>
                  </a:lnTo>
                  <a:close/>
                </a:path>
                <a:path w="122555" h="160655">
                  <a:moveTo>
                    <a:pt x="122516" y="0"/>
                  </a:moveTo>
                  <a:lnTo>
                    <a:pt x="107975" y="2692"/>
                  </a:lnTo>
                  <a:lnTo>
                    <a:pt x="107975" y="160629"/>
                  </a:lnTo>
                  <a:lnTo>
                    <a:pt x="122516" y="160629"/>
                  </a:lnTo>
                  <a:lnTo>
                    <a:pt x="12251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81" cstate="print"/>
            <a:stretch>
              <a:fillRect/>
            </a:stretch>
          </p:blipFill>
          <p:spPr>
            <a:xfrm>
              <a:off x="2206311" y="1427868"/>
              <a:ext cx="89820" cy="161961"/>
            </a:xfrm>
            <a:prstGeom prst="rect">
              <a:avLst/>
            </a:prstGeom>
          </p:spPr>
        </p:pic>
        <p:pic>
          <p:nvPicPr>
            <p:cNvPr id="116" name="object 116"/>
            <p:cNvPicPr/>
            <p:nvPr/>
          </p:nvPicPr>
          <p:blipFill>
            <a:blip r:embed="rId82" cstate="print"/>
            <a:stretch>
              <a:fillRect/>
            </a:stretch>
          </p:blipFill>
          <p:spPr>
            <a:xfrm>
              <a:off x="2317883" y="1480440"/>
              <a:ext cx="95411" cy="110288"/>
            </a:xfrm>
            <a:prstGeom prst="rect">
              <a:avLst/>
            </a:prstGeom>
          </p:spPr>
        </p:pic>
        <p:pic>
          <p:nvPicPr>
            <p:cNvPr id="117" name="object 117"/>
            <p:cNvPicPr/>
            <p:nvPr/>
          </p:nvPicPr>
          <p:blipFill>
            <a:blip r:embed="rId83" cstate="print"/>
            <a:stretch>
              <a:fillRect/>
            </a:stretch>
          </p:blipFill>
          <p:spPr>
            <a:xfrm>
              <a:off x="2434666" y="1480446"/>
              <a:ext cx="82360" cy="110286"/>
            </a:xfrm>
            <a:prstGeom prst="rect">
              <a:avLst/>
            </a:prstGeom>
          </p:spPr>
        </p:pic>
        <p:pic>
          <p:nvPicPr>
            <p:cNvPr id="118" name="object 118"/>
            <p:cNvPicPr/>
            <p:nvPr/>
          </p:nvPicPr>
          <p:blipFill>
            <a:blip r:embed="rId84" cstate="print"/>
            <a:stretch>
              <a:fillRect/>
            </a:stretch>
          </p:blipFill>
          <p:spPr>
            <a:xfrm>
              <a:off x="2550618" y="1427868"/>
              <a:ext cx="157116" cy="162857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r:embed="rId85" cstate="print"/>
            <a:stretch>
              <a:fillRect/>
            </a:stretch>
          </p:blipFill>
          <p:spPr>
            <a:xfrm>
              <a:off x="2735085" y="1480435"/>
              <a:ext cx="77302" cy="110063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86" cstate="print"/>
            <a:stretch>
              <a:fillRect/>
            </a:stretch>
          </p:blipFill>
          <p:spPr>
            <a:xfrm>
              <a:off x="2331882" y="1797839"/>
              <a:ext cx="199158" cy="156601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87" cstate="print"/>
            <a:stretch>
              <a:fillRect/>
            </a:stretch>
          </p:blipFill>
          <p:spPr>
            <a:xfrm>
              <a:off x="2558346" y="1791575"/>
              <a:ext cx="90492" cy="162857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2681540" y="1799633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89" h="153035">
                  <a:moveTo>
                    <a:pt x="17885" y="46749"/>
                  </a:moveTo>
                  <a:lnTo>
                    <a:pt x="3352" y="46749"/>
                  </a:lnTo>
                  <a:lnTo>
                    <a:pt x="3352" y="152561"/>
                  </a:lnTo>
                  <a:lnTo>
                    <a:pt x="17885" y="152561"/>
                  </a:lnTo>
                  <a:lnTo>
                    <a:pt x="17885" y="46749"/>
                  </a:lnTo>
                  <a:close/>
                </a:path>
                <a:path w="21589" h="153035">
                  <a:moveTo>
                    <a:pt x="16544" y="0"/>
                  </a:moveTo>
                  <a:lnTo>
                    <a:pt x="4918" y="0"/>
                  </a:lnTo>
                  <a:lnTo>
                    <a:pt x="0" y="4923"/>
                  </a:lnTo>
                  <a:lnTo>
                    <a:pt x="0" y="16562"/>
                  </a:lnTo>
                  <a:lnTo>
                    <a:pt x="4918" y="21487"/>
                  </a:lnTo>
                  <a:lnTo>
                    <a:pt x="16544" y="21487"/>
                  </a:lnTo>
                  <a:lnTo>
                    <a:pt x="21239" y="16562"/>
                  </a:lnTo>
                  <a:lnTo>
                    <a:pt x="21239" y="4923"/>
                  </a:lnTo>
                  <a:lnTo>
                    <a:pt x="1654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729175" y="1844147"/>
              <a:ext cx="95411" cy="110286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88" cstate="print"/>
            <a:stretch>
              <a:fillRect/>
            </a:stretch>
          </p:blipFill>
          <p:spPr>
            <a:xfrm>
              <a:off x="4206349" y="3849521"/>
              <a:ext cx="82696" cy="154351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4311441" y="3933169"/>
              <a:ext cx="54610" cy="15240"/>
            </a:xfrm>
            <a:custGeom>
              <a:avLst/>
              <a:gdLst/>
              <a:ahLst/>
              <a:cxnLst/>
              <a:rect l="l" t="t" r="r" b="b"/>
              <a:pathLst>
                <a:path w="54610" h="15239">
                  <a:moveTo>
                    <a:pt x="54077" y="0"/>
                  </a:moveTo>
                  <a:lnTo>
                    <a:pt x="0" y="0"/>
                  </a:lnTo>
                  <a:lnTo>
                    <a:pt x="0" y="14772"/>
                  </a:lnTo>
                  <a:lnTo>
                    <a:pt x="54077" y="14772"/>
                  </a:lnTo>
                  <a:lnTo>
                    <a:pt x="5407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89" cstate="print"/>
            <a:stretch>
              <a:fillRect/>
            </a:stretch>
          </p:blipFill>
          <p:spPr>
            <a:xfrm>
              <a:off x="4396389" y="3895824"/>
              <a:ext cx="149489" cy="108049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4572876" y="3895824"/>
              <a:ext cx="82386" cy="110286"/>
            </a:xfrm>
            <a:prstGeom prst="rect">
              <a:avLst/>
            </a:prstGeom>
          </p:spPr>
        </p:pic>
        <p:sp>
          <p:nvSpPr>
            <p:cNvPr id="128" name="object 128"/>
            <p:cNvSpPr/>
            <p:nvPr/>
          </p:nvSpPr>
          <p:spPr>
            <a:xfrm>
              <a:off x="4687049" y="3843261"/>
              <a:ext cx="70485" cy="160655"/>
            </a:xfrm>
            <a:custGeom>
              <a:avLst/>
              <a:gdLst/>
              <a:ahLst/>
              <a:cxnLst/>
              <a:rect l="l" t="t" r="r" b="b"/>
              <a:pathLst>
                <a:path w="70485" h="160654">
                  <a:moveTo>
                    <a:pt x="17881" y="54800"/>
                  </a:moveTo>
                  <a:lnTo>
                    <a:pt x="3352" y="54800"/>
                  </a:lnTo>
                  <a:lnTo>
                    <a:pt x="3352" y="160616"/>
                  </a:lnTo>
                  <a:lnTo>
                    <a:pt x="17881" y="160616"/>
                  </a:lnTo>
                  <a:lnTo>
                    <a:pt x="17881" y="54800"/>
                  </a:lnTo>
                  <a:close/>
                </a:path>
                <a:path w="70485" h="160654">
                  <a:moveTo>
                    <a:pt x="21234" y="12979"/>
                  </a:moveTo>
                  <a:lnTo>
                    <a:pt x="16535" y="8051"/>
                  </a:lnTo>
                  <a:lnTo>
                    <a:pt x="4914" y="8051"/>
                  </a:lnTo>
                  <a:lnTo>
                    <a:pt x="0" y="12979"/>
                  </a:lnTo>
                  <a:lnTo>
                    <a:pt x="0" y="24612"/>
                  </a:lnTo>
                  <a:lnTo>
                    <a:pt x="4914" y="29540"/>
                  </a:lnTo>
                  <a:lnTo>
                    <a:pt x="16535" y="29540"/>
                  </a:lnTo>
                  <a:lnTo>
                    <a:pt x="21234" y="24612"/>
                  </a:lnTo>
                  <a:lnTo>
                    <a:pt x="21234" y="12979"/>
                  </a:lnTo>
                  <a:close/>
                </a:path>
                <a:path w="70485" h="160654">
                  <a:moveTo>
                    <a:pt x="70192" y="0"/>
                  </a:moveTo>
                  <a:lnTo>
                    <a:pt x="55651" y="2679"/>
                  </a:lnTo>
                  <a:lnTo>
                    <a:pt x="55651" y="160616"/>
                  </a:lnTo>
                  <a:lnTo>
                    <a:pt x="70192" y="160616"/>
                  </a:lnTo>
                  <a:lnTo>
                    <a:pt x="7019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9" name="object 129"/>
            <p:cNvPicPr/>
            <p:nvPr/>
          </p:nvPicPr>
          <p:blipFill>
            <a:blip r:embed="rId91" cstate="print"/>
            <a:stretch>
              <a:fillRect/>
            </a:stretch>
          </p:blipFill>
          <p:spPr>
            <a:xfrm>
              <a:off x="3907651" y="2739738"/>
              <a:ext cx="116399" cy="154351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r:embed="rId92" cstate="print"/>
            <a:stretch>
              <a:fillRect/>
            </a:stretch>
          </p:blipFill>
          <p:spPr>
            <a:xfrm>
              <a:off x="4055435" y="2786040"/>
              <a:ext cx="345174" cy="110286"/>
            </a:xfrm>
            <a:prstGeom prst="rect">
              <a:avLst/>
            </a:prstGeom>
          </p:spPr>
        </p:pic>
        <p:pic>
          <p:nvPicPr>
            <p:cNvPr id="131" name="object 131"/>
            <p:cNvPicPr/>
            <p:nvPr/>
          </p:nvPicPr>
          <p:blipFill>
            <a:blip r:embed="rId93" cstate="print"/>
            <a:stretch>
              <a:fillRect/>
            </a:stretch>
          </p:blipFill>
          <p:spPr>
            <a:xfrm>
              <a:off x="4428361" y="2786035"/>
              <a:ext cx="90492" cy="148979"/>
            </a:xfrm>
            <a:prstGeom prst="rect">
              <a:avLst/>
            </a:prstGeom>
          </p:spPr>
        </p:pic>
        <p:pic>
          <p:nvPicPr>
            <p:cNvPr id="132" name="object 132"/>
            <p:cNvPicPr/>
            <p:nvPr/>
          </p:nvPicPr>
          <p:blipFill>
            <a:blip r:embed="rId94" cstate="print"/>
            <a:stretch>
              <a:fillRect/>
            </a:stretch>
          </p:blipFill>
          <p:spPr>
            <a:xfrm>
              <a:off x="4656409" y="2786035"/>
              <a:ext cx="90492" cy="148979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95" cstate="print"/>
            <a:stretch>
              <a:fillRect/>
            </a:stretch>
          </p:blipFill>
          <p:spPr>
            <a:xfrm>
              <a:off x="4540457" y="2786043"/>
              <a:ext cx="82360" cy="110288"/>
            </a:xfrm>
            <a:prstGeom prst="rect">
              <a:avLst/>
            </a:prstGeom>
          </p:spPr>
        </p:pic>
        <p:pic>
          <p:nvPicPr>
            <p:cNvPr id="134" name="object 134"/>
            <p:cNvPicPr/>
            <p:nvPr/>
          </p:nvPicPr>
          <p:blipFill>
            <a:blip r:embed="rId96" cstate="print"/>
            <a:stretch>
              <a:fillRect/>
            </a:stretch>
          </p:blipFill>
          <p:spPr>
            <a:xfrm>
              <a:off x="4768645" y="2786040"/>
              <a:ext cx="88256" cy="110286"/>
            </a:xfrm>
            <a:prstGeom prst="rect">
              <a:avLst/>
            </a:prstGeom>
          </p:spPr>
        </p:pic>
        <p:sp>
          <p:nvSpPr>
            <p:cNvPr id="135" name="object 135"/>
            <p:cNvSpPr/>
            <p:nvPr/>
          </p:nvSpPr>
          <p:spPr>
            <a:xfrm>
              <a:off x="4884905" y="2786054"/>
              <a:ext cx="54610" cy="108585"/>
            </a:xfrm>
            <a:custGeom>
              <a:avLst/>
              <a:gdLst/>
              <a:ahLst/>
              <a:cxnLst/>
              <a:rect l="l" t="t" r="r" b="b"/>
              <a:pathLst>
                <a:path w="54610" h="108585">
                  <a:moveTo>
                    <a:pt x="51841" y="0"/>
                  </a:moveTo>
                  <a:lnTo>
                    <a:pt x="39716" y="2258"/>
                  </a:lnTo>
                  <a:lnTo>
                    <a:pt x="29459" y="7680"/>
                  </a:lnTo>
                  <a:lnTo>
                    <a:pt x="21010" y="15241"/>
                  </a:lnTo>
                  <a:lnTo>
                    <a:pt x="14309" y="23920"/>
                  </a:lnTo>
                  <a:lnTo>
                    <a:pt x="10927" y="2237"/>
                  </a:lnTo>
                  <a:lnTo>
                    <a:pt x="0" y="2237"/>
                  </a:lnTo>
                  <a:lnTo>
                    <a:pt x="0" y="108049"/>
                  </a:lnTo>
                  <a:lnTo>
                    <a:pt x="14756" y="108049"/>
                  </a:lnTo>
                  <a:lnTo>
                    <a:pt x="14756" y="41602"/>
                  </a:lnTo>
                  <a:lnTo>
                    <a:pt x="21500" y="31474"/>
                  </a:lnTo>
                  <a:lnTo>
                    <a:pt x="30671" y="22857"/>
                  </a:lnTo>
                  <a:lnTo>
                    <a:pt x="41771" y="16674"/>
                  </a:lnTo>
                  <a:lnTo>
                    <a:pt x="54301" y="13849"/>
                  </a:lnTo>
                  <a:lnTo>
                    <a:pt x="518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136"/>
            <p:cNvPicPr/>
            <p:nvPr/>
          </p:nvPicPr>
          <p:blipFill>
            <a:blip r:embed="rId97" cstate="print"/>
            <a:stretch>
              <a:fillRect/>
            </a:stretch>
          </p:blipFill>
          <p:spPr>
            <a:xfrm>
              <a:off x="2276664" y="2475715"/>
              <a:ext cx="116847" cy="160171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2422188" y="2472357"/>
              <a:ext cx="83365" cy="160619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2532506" y="2524930"/>
              <a:ext cx="82388" cy="110286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2648458" y="2480411"/>
              <a:ext cx="96520" cy="153035"/>
            </a:xfrm>
            <a:custGeom>
              <a:avLst/>
              <a:gdLst/>
              <a:ahLst/>
              <a:cxnLst/>
              <a:rect l="l" t="t" r="r" b="b"/>
              <a:pathLst>
                <a:path w="96519" h="153035">
                  <a:moveTo>
                    <a:pt x="54305" y="58381"/>
                  </a:moveTo>
                  <a:lnTo>
                    <a:pt x="51841" y="44526"/>
                  </a:lnTo>
                  <a:lnTo>
                    <a:pt x="39725" y="46786"/>
                  </a:lnTo>
                  <a:lnTo>
                    <a:pt x="29476" y="52209"/>
                  </a:lnTo>
                  <a:lnTo>
                    <a:pt x="21018" y="59778"/>
                  </a:lnTo>
                  <a:lnTo>
                    <a:pt x="14312" y="68453"/>
                  </a:lnTo>
                  <a:lnTo>
                    <a:pt x="10947" y="46774"/>
                  </a:lnTo>
                  <a:lnTo>
                    <a:pt x="0" y="46774"/>
                  </a:lnTo>
                  <a:lnTo>
                    <a:pt x="0" y="152577"/>
                  </a:lnTo>
                  <a:lnTo>
                    <a:pt x="14757" y="152577"/>
                  </a:lnTo>
                  <a:lnTo>
                    <a:pt x="14757" y="86131"/>
                  </a:lnTo>
                  <a:lnTo>
                    <a:pt x="21501" y="76009"/>
                  </a:lnTo>
                  <a:lnTo>
                    <a:pt x="30670" y="67386"/>
                  </a:lnTo>
                  <a:lnTo>
                    <a:pt x="41770" y="61201"/>
                  </a:lnTo>
                  <a:lnTo>
                    <a:pt x="54305" y="58381"/>
                  </a:lnTo>
                  <a:close/>
                </a:path>
                <a:path w="96519" h="153035">
                  <a:moveTo>
                    <a:pt x="92989" y="46748"/>
                  </a:moveTo>
                  <a:lnTo>
                    <a:pt x="78460" y="46748"/>
                  </a:lnTo>
                  <a:lnTo>
                    <a:pt x="78460" y="152565"/>
                  </a:lnTo>
                  <a:lnTo>
                    <a:pt x="92989" y="152565"/>
                  </a:lnTo>
                  <a:lnTo>
                    <a:pt x="92989" y="46748"/>
                  </a:lnTo>
                  <a:close/>
                </a:path>
                <a:path w="96519" h="153035">
                  <a:moveTo>
                    <a:pt x="96342" y="4927"/>
                  </a:moveTo>
                  <a:lnTo>
                    <a:pt x="91655" y="0"/>
                  </a:lnTo>
                  <a:lnTo>
                    <a:pt x="80022" y="0"/>
                  </a:lnTo>
                  <a:lnTo>
                    <a:pt x="75107" y="4927"/>
                  </a:lnTo>
                  <a:lnTo>
                    <a:pt x="75107" y="16560"/>
                  </a:lnTo>
                  <a:lnTo>
                    <a:pt x="80022" y="21488"/>
                  </a:lnTo>
                  <a:lnTo>
                    <a:pt x="91655" y="21488"/>
                  </a:lnTo>
                  <a:lnTo>
                    <a:pt x="96342" y="16560"/>
                  </a:lnTo>
                  <a:lnTo>
                    <a:pt x="96342" y="492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0" name="object 140"/>
            <p:cNvPicPr/>
            <p:nvPr/>
          </p:nvPicPr>
          <p:blipFill>
            <a:blip r:embed="rId98" cstate="print"/>
            <a:stretch>
              <a:fillRect/>
            </a:stretch>
          </p:blipFill>
          <p:spPr>
            <a:xfrm>
              <a:off x="2766527" y="2488021"/>
              <a:ext cx="166296" cy="185202"/>
            </a:xfrm>
            <a:prstGeom prst="rect">
              <a:avLst/>
            </a:prstGeom>
          </p:spPr>
        </p:pic>
        <p:sp>
          <p:nvSpPr>
            <p:cNvPr id="141" name="object 141"/>
            <p:cNvSpPr/>
            <p:nvPr/>
          </p:nvSpPr>
          <p:spPr>
            <a:xfrm>
              <a:off x="1953115" y="2036512"/>
              <a:ext cx="1236980" cy="370840"/>
            </a:xfrm>
            <a:custGeom>
              <a:avLst/>
              <a:gdLst/>
              <a:ahLst/>
              <a:cxnLst/>
              <a:rect l="l" t="t" r="r" b="b"/>
              <a:pathLst>
                <a:path w="1236980" h="370839">
                  <a:moveTo>
                    <a:pt x="1124870" y="0"/>
                  </a:moveTo>
                  <a:lnTo>
                    <a:pt x="111789" y="0"/>
                  </a:lnTo>
                  <a:lnTo>
                    <a:pt x="68371" y="8830"/>
                  </a:lnTo>
                  <a:lnTo>
                    <a:pt x="32827" y="32874"/>
                  </a:lnTo>
                  <a:lnTo>
                    <a:pt x="8816" y="68458"/>
                  </a:lnTo>
                  <a:lnTo>
                    <a:pt x="0" y="111911"/>
                  </a:lnTo>
                  <a:lnTo>
                    <a:pt x="0" y="258791"/>
                  </a:lnTo>
                  <a:lnTo>
                    <a:pt x="8816" y="302244"/>
                  </a:lnTo>
                  <a:lnTo>
                    <a:pt x="32827" y="337828"/>
                  </a:lnTo>
                  <a:lnTo>
                    <a:pt x="68371" y="361872"/>
                  </a:lnTo>
                  <a:lnTo>
                    <a:pt x="111789" y="370702"/>
                  </a:lnTo>
                  <a:lnTo>
                    <a:pt x="1124870" y="370702"/>
                  </a:lnTo>
                  <a:lnTo>
                    <a:pt x="1168275" y="361872"/>
                  </a:lnTo>
                  <a:lnTo>
                    <a:pt x="1203820" y="337828"/>
                  </a:lnTo>
                  <a:lnTo>
                    <a:pt x="1227837" y="302244"/>
                  </a:lnTo>
                  <a:lnTo>
                    <a:pt x="1236658" y="258791"/>
                  </a:lnTo>
                  <a:lnTo>
                    <a:pt x="1236658" y="111911"/>
                  </a:lnTo>
                  <a:lnTo>
                    <a:pt x="1227837" y="68458"/>
                  </a:lnTo>
                  <a:lnTo>
                    <a:pt x="1203820" y="32874"/>
                  </a:lnTo>
                  <a:lnTo>
                    <a:pt x="1168275" y="8830"/>
                  </a:lnTo>
                  <a:lnTo>
                    <a:pt x="1124870" y="0"/>
                  </a:lnTo>
                  <a:close/>
                </a:path>
              </a:pathLst>
            </a:custGeom>
            <a:solidFill>
              <a:srgbClr val="ADE0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953115" y="2036512"/>
              <a:ext cx="1236980" cy="370840"/>
            </a:xfrm>
            <a:custGeom>
              <a:avLst/>
              <a:gdLst/>
              <a:ahLst/>
              <a:cxnLst/>
              <a:rect l="l" t="t" r="r" b="b"/>
              <a:pathLst>
                <a:path w="1236980" h="370839">
                  <a:moveTo>
                    <a:pt x="1236658" y="258791"/>
                  </a:moveTo>
                  <a:lnTo>
                    <a:pt x="1227837" y="302244"/>
                  </a:lnTo>
                  <a:lnTo>
                    <a:pt x="1203820" y="337828"/>
                  </a:lnTo>
                  <a:lnTo>
                    <a:pt x="1168275" y="361871"/>
                  </a:lnTo>
                  <a:lnTo>
                    <a:pt x="1124870" y="370701"/>
                  </a:lnTo>
                  <a:lnTo>
                    <a:pt x="111788" y="370701"/>
                  </a:lnTo>
                  <a:lnTo>
                    <a:pt x="68371" y="361871"/>
                  </a:lnTo>
                  <a:lnTo>
                    <a:pt x="32827" y="337828"/>
                  </a:lnTo>
                  <a:lnTo>
                    <a:pt x="8816" y="302244"/>
                  </a:lnTo>
                  <a:lnTo>
                    <a:pt x="0" y="258791"/>
                  </a:lnTo>
                  <a:lnTo>
                    <a:pt x="0" y="111909"/>
                  </a:lnTo>
                  <a:lnTo>
                    <a:pt x="8816" y="68457"/>
                  </a:lnTo>
                  <a:lnTo>
                    <a:pt x="32827" y="32873"/>
                  </a:lnTo>
                  <a:lnTo>
                    <a:pt x="68371" y="8830"/>
                  </a:lnTo>
                  <a:lnTo>
                    <a:pt x="111788" y="0"/>
                  </a:lnTo>
                  <a:lnTo>
                    <a:pt x="1124870" y="0"/>
                  </a:lnTo>
                  <a:lnTo>
                    <a:pt x="1168275" y="8830"/>
                  </a:lnTo>
                  <a:lnTo>
                    <a:pt x="1203820" y="32873"/>
                  </a:lnTo>
                  <a:lnTo>
                    <a:pt x="1227837" y="68457"/>
                  </a:lnTo>
                  <a:lnTo>
                    <a:pt x="1236658" y="111909"/>
                  </a:lnTo>
                  <a:lnTo>
                    <a:pt x="1236658" y="258791"/>
                  </a:lnTo>
                  <a:close/>
                </a:path>
              </a:pathLst>
            </a:custGeom>
            <a:ln w="27974">
              <a:solidFill>
                <a:srgbClr val="83D2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3" name="object 143"/>
            <p:cNvPicPr/>
            <p:nvPr/>
          </p:nvPicPr>
          <p:blipFill>
            <a:blip r:embed="rId99" cstate="print"/>
            <a:stretch>
              <a:fillRect/>
            </a:stretch>
          </p:blipFill>
          <p:spPr>
            <a:xfrm>
              <a:off x="2071194" y="2129892"/>
              <a:ext cx="392555" cy="157491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100" cstate="print"/>
            <a:stretch>
              <a:fillRect/>
            </a:stretch>
          </p:blipFill>
          <p:spPr>
            <a:xfrm>
              <a:off x="2497317" y="2177091"/>
              <a:ext cx="154661" cy="110288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101" cstate="print"/>
            <a:stretch>
              <a:fillRect/>
            </a:stretch>
          </p:blipFill>
          <p:spPr>
            <a:xfrm>
              <a:off x="2679964" y="2177091"/>
              <a:ext cx="83365" cy="108049"/>
            </a:xfrm>
            <a:prstGeom prst="rect">
              <a:avLst/>
            </a:prstGeom>
          </p:spPr>
        </p:pic>
        <p:pic>
          <p:nvPicPr>
            <p:cNvPr id="146" name="object 146"/>
            <p:cNvPicPr/>
            <p:nvPr/>
          </p:nvPicPr>
          <p:blipFill>
            <a:blip r:embed="rId102" cstate="print"/>
            <a:stretch>
              <a:fillRect/>
            </a:stretch>
          </p:blipFill>
          <p:spPr>
            <a:xfrm>
              <a:off x="2790410" y="2177091"/>
              <a:ext cx="88284" cy="110288"/>
            </a:xfrm>
            <a:prstGeom prst="rect">
              <a:avLst/>
            </a:prstGeom>
          </p:spPr>
        </p:pic>
        <p:pic>
          <p:nvPicPr>
            <p:cNvPr id="147" name="object 147"/>
            <p:cNvPicPr/>
            <p:nvPr/>
          </p:nvPicPr>
          <p:blipFill>
            <a:blip r:embed="rId103" cstate="print"/>
            <a:stretch>
              <a:fillRect/>
            </a:stretch>
          </p:blipFill>
          <p:spPr>
            <a:xfrm>
              <a:off x="2899549" y="2177086"/>
              <a:ext cx="77301" cy="110063"/>
            </a:xfrm>
            <a:prstGeom prst="rect">
              <a:avLst/>
            </a:prstGeom>
          </p:spPr>
        </p:pic>
        <p:pic>
          <p:nvPicPr>
            <p:cNvPr id="148" name="object 148"/>
            <p:cNvPicPr/>
            <p:nvPr/>
          </p:nvPicPr>
          <p:blipFill>
            <a:blip r:embed="rId104" cstate="print"/>
            <a:stretch>
              <a:fillRect/>
            </a:stretch>
          </p:blipFill>
          <p:spPr>
            <a:xfrm>
              <a:off x="2996352" y="2177086"/>
              <a:ext cx="77301" cy="110063"/>
            </a:xfrm>
            <a:prstGeom prst="rect">
              <a:avLst/>
            </a:prstGeom>
          </p:spPr>
        </p:pic>
        <p:sp>
          <p:nvSpPr>
            <p:cNvPr id="149" name="object 149"/>
            <p:cNvSpPr/>
            <p:nvPr/>
          </p:nvSpPr>
          <p:spPr>
            <a:xfrm>
              <a:off x="4213336" y="3001736"/>
              <a:ext cx="922655" cy="370840"/>
            </a:xfrm>
            <a:custGeom>
              <a:avLst/>
              <a:gdLst/>
              <a:ahLst/>
              <a:cxnLst/>
              <a:rect l="l" t="t" r="r" b="b"/>
              <a:pathLst>
                <a:path w="922654" h="370839">
                  <a:moveTo>
                    <a:pt x="810465" y="0"/>
                  </a:moveTo>
                  <a:lnTo>
                    <a:pt x="111787" y="0"/>
                  </a:lnTo>
                  <a:lnTo>
                    <a:pt x="68371" y="8830"/>
                  </a:lnTo>
                  <a:lnTo>
                    <a:pt x="32827" y="32873"/>
                  </a:lnTo>
                  <a:lnTo>
                    <a:pt x="8816" y="68457"/>
                  </a:lnTo>
                  <a:lnTo>
                    <a:pt x="0" y="111909"/>
                  </a:lnTo>
                  <a:lnTo>
                    <a:pt x="0" y="258791"/>
                  </a:lnTo>
                  <a:lnTo>
                    <a:pt x="8816" y="302244"/>
                  </a:lnTo>
                  <a:lnTo>
                    <a:pt x="32827" y="337828"/>
                  </a:lnTo>
                  <a:lnTo>
                    <a:pt x="68371" y="361871"/>
                  </a:lnTo>
                  <a:lnTo>
                    <a:pt x="111787" y="370701"/>
                  </a:lnTo>
                  <a:lnTo>
                    <a:pt x="810465" y="370701"/>
                  </a:lnTo>
                  <a:lnTo>
                    <a:pt x="853859" y="361871"/>
                  </a:lnTo>
                  <a:lnTo>
                    <a:pt x="889405" y="337828"/>
                  </a:lnTo>
                  <a:lnTo>
                    <a:pt x="913428" y="302244"/>
                  </a:lnTo>
                  <a:lnTo>
                    <a:pt x="922253" y="258791"/>
                  </a:lnTo>
                  <a:lnTo>
                    <a:pt x="922253" y="111909"/>
                  </a:lnTo>
                  <a:lnTo>
                    <a:pt x="913428" y="68457"/>
                  </a:lnTo>
                  <a:lnTo>
                    <a:pt x="889405" y="32873"/>
                  </a:lnTo>
                  <a:lnTo>
                    <a:pt x="853859" y="8830"/>
                  </a:lnTo>
                  <a:lnTo>
                    <a:pt x="810465" y="0"/>
                  </a:lnTo>
                  <a:close/>
                </a:path>
              </a:pathLst>
            </a:custGeom>
            <a:solidFill>
              <a:srgbClr val="ADE0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4213336" y="3001736"/>
              <a:ext cx="922655" cy="370840"/>
            </a:xfrm>
            <a:custGeom>
              <a:avLst/>
              <a:gdLst/>
              <a:ahLst/>
              <a:cxnLst/>
              <a:rect l="l" t="t" r="r" b="b"/>
              <a:pathLst>
                <a:path w="922654" h="370839">
                  <a:moveTo>
                    <a:pt x="922253" y="258791"/>
                  </a:moveTo>
                  <a:lnTo>
                    <a:pt x="913429" y="302244"/>
                  </a:lnTo>
                  <a:lnTo>
                    <a:pt x="889405" y="337828"/>
                  </a:lnTo>
                  <a:lnTo>
                    <a:pt x="853859" y="361871"/>
                  </a:lnTo>
                  <a:lnTo>
                    <a:pt x="810465" y="370701"/>
                  </a:lnTo>
                  <a:lnTo>
                    <a:pt x="111788" y="370701"/>
                  </a:lnTo>
                  <a:lnTo>
                    <a:pt x="68371" y="361871"/>
                  </a:lnTo>
                  <a:lnTo>
                    <a:pt x="32827" y="337828"/>
                  </a:lnTo>
                  <a:lnTo>
                    <a:pt x="8816" y="302244"/>
                  </a:lnTo>
                  <a:lnTo>
                    <a:pt x="0" y="258791"/>
                  </a:lnTo>
                  <a:lnTo>
                    <a:pt x="0" y="111909"/>
                  </a:lnTo>
                  <a:lnTo>
                    <a:pt x="8816" y="68457"/>
                  </a:lnTo>
                  <a:lnTo>
                    <a:pt x="32827" y="32873"/>
                  </a:lnTo>
                  <a:lnTo>
                    <a:pt x="68371" y="8830"/>
                  </a:lnTo>
                  <a:lnTo>
                    <a:pt x="111788" y="0"/>
                  </a:lnTo>
                  <a:lnTo>
                    <a:pt x="810465" y="0"/>
                  </a:lnTo>
                  <a:lnTo>
                    <a:pt x="853859" y="8830"/>
                  </a:lnTo>
                  <a:lnTo>
                    <a:pt x="889405" y="32873"/>
                  </a:lnTo>
                  <a:lnTo>
                    <a:pt x="913429" y="68457"/>
                  </a:lnTo>
                  <a:lnTo>
                    <a:pt x="922253" y="111909"/>
                  </a:lnTo>
                  <a:lnTo>
                    <a:pt x="922253" y="258791"/>
                  </a:lnTo>
                  <a:close/>
                </a:path>
              </a:pathLst>
            </a:custGeom>
            <a:ln w="27973">
              <a:solidFill>
                <a:srgbClr val="83D2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4341847" y="3106265"/>
              <a:ext cx="15875" cy="154940"/>
            </a:xfrm>
            <a:custGeom>
              <a:avLst/>
              <a:gdLst/>
              <a:ahLst/>
              <a:cxnLst/>
              <a:rect l="l" t="t" r="r" b="b"/>
              <a:pathLst>
                <a:path w="15875" h="154939">
                  <a:moveTo>
                    <a:pt x="15426" y="0"/>
                  </a:moveTo>
                  <a:lnTo>
                    <a:pt x="0" y="0"/>
                  </a:lnTo>
                  <a:lnTo>
                    <a:pt x="0" y="154351"/>
                  </a:lnTo>
                  <a:lnTo>
                    <a:pt x="15426" y="154351"/>
                  </a:lnTo>
                  <a:lnTo>
                    <a:pt x="1542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2" name="object 152"/>
            <p:cNvPicPr/>
            <p:nvPr/>
          </p:nvPicPr>
          <p:blipFill>
            <a:blip r:embed="rId105" cstate="print"/>
            <a:stretch>
              <a:fillRect/>
            </a:stretch>
          </p:blipFill>
          <p:spPr>
            <a:xfrm>
              <a:off x="4396836" y="3152562"/>
              <a:ext cx="83366" cy="108049"/>
            </a:xfrm>
            <a:prstGeom prst="rect">
              <a:avLst/>
            </a:prstGeom>
          </p:spPr>
        </p:pic>
        <p:pic>
          <p:nvPicPr>
            <p:cNvPr id="153" name="object 153"/>
            <p:cNvPicPr/>
            <p:nvPr/>
          </p:nvPicPr>
          <p:blipFill>
            <a:blip r:embed="rId106" cstate="print"/>
            <a:stretch>
              <a:fillRect/>
            </a:stretch>
          </p:blipFill>
          <p:spPr>
            <a:xfrm>
              <a:off x="4502617" y="3115658"/>
              <a:ext cx="165809" cy="147191"/>
            </a:xfrm>
            <a:prstGeom prst="rect">
              <a:avLst/>
            </a:prstGeom>
          </p:spPr>
        </p:pic>
        <p:pic>
          <p:nvPicPr>
            <p:cNvPr id="154" name="object 154"/>
            <p:cNvPicPr/>
            <p:nvPr/>
          </p:nvPicPr>
          <p:blipFill>
            <a:blip r:embed="rId107" cstate="print"/>
            <a:stretch>
              <a:fillRect/>
            </a:stretch>
          </p:blipFill>
          <p:spPr>
            <a:xfrm>
              <a:off x="4696429" y="3152562"/>
              <a:ext cx="154659" cy="110286"/>
            </a:xfrm>
            <a:prstGeom prst="rect">
              <a:avLst/>
            </a:prstGeom>
          </p:spPr>
        </p:pic>
        <p:pic>
          <p:nvPicPr>
            <p:cNvPr id="155" name="object 155"/>
            <p:cNvPicPr/>
            <p:nvPr/>
          </p:nvPicPr>
          <p:blipFill>
            <a:blip r:embed="rId108" cstate="print"/>
            <a:stretch>
              <a:fillRect/>
            </a:stretch>
          </p:blipFill>
          <p:spPr>
            <a:xfrm>
              <a:off x="4871937" y="3115658"/>
              <a:ext cx="152452" cy="146959"/>
            </a:xfrm>
            <a:prstGeom prst="rect">
              <a:avLst/>
            </a:prstGeom>
          </p:spPr>
        </p:pic>
        <p:sp>
          <p:nvSpPr>
            <p:cNvPr id="156" name="object 156"/>
            <p:cNvSpPr/>
            <p:nvPr/>
          </p:nvSpPr>
          <p:spPr>
            <a:xfrm>
              <a:off x="6697134" y="4183796"/>
              <a:ext cx="1163320" cy="363855"/>
            </a:xfrm>
            <a:custGeom>
              <a:avLst/>
              <a:gdLst/>
              <a:ahLst/>
              <a:cxnLst/>
              <a:rect l="l" t="t" r="r" b="b"/>
              <a:pathLst>
                <a:path w="1163320" h="363854">
                  <a:moveTo>
                    <a:pt x="1051509" y="0"/>
                  </a:moveTo>
                  <a:lnTo>
                    <a:pt x="111787" y="0"/>
                  </a:lnTo>
                  <a:lnTo>
                    <a:pt x="68371" y="8826"/>
                  </a:lnTo>
                  <a:lnTo>
                    <a:pt x="32827" y="32862"/>
                  </a:lnTo>
                  <a:lnTo>
                    <a:pt x="8816" y="68445"/>
                  </a:lnTo>
                  <a:lnTo>
                    <a:pt x="0" y="111909"/>
                  </a:lnTo>
                  <a:lnTo>
                    <a:pt x="0" y="251796"/>
                  </a:lnTo>
                  <a:lnTo>
                    <a:pt x="8816" y="295249"/>
                  </a:lnTo>
                  <a:lnTo>
                    <a:pt x="32827" y="330832"/>
                  </a:lnTo>
                  <a:lnTo>
                    <a:pt x="68371" y="354876"/>
                  </a:lnTo>
                  <a:lnTo>
                    <a:pt x="111787" y="363706"/>
                  </a:lnTo>
                  <a:lnTo>
                    <a:pt x="1051509" y="363706"/>
                  </a:lnTo>
                  <a:lnTo>
                    <a:pt x="1094902" y="354876"/>
                  </a:lnTo>
                  <a:lnTo>
                    <a:pt x="1130448" y="330832"/>
                  </a:lnTo>
                  <a:lnTo>
                    <a:pt x="1154472" y="295249"/>
                  </a:lnTo>
                  <a:lnTo>
                    <a:pt x="1163297" y="251796"/>
                  </a:lnTo>
                  <a:lnTo>
                    <a:pt x="1163297" y="111909"/>
                  </a:lnTo>
                  <a:lnTo>
                    <a:pt x="1154472" y="68445"/>
                  </a:lnTo>
                  <a:lnTo>
                    <a:pt x="1130448" y="32862"/>
                  </a:lnTo>
                  <a:lnTo>
                    <a:pt x="1094902" y="8826"/>
                  </a:lnTo>
                  <a:lnTo>
                    <a:pt x="1051509" y="0"/>
                  </a:lnTo>
                  <a:close/>
                </a:path>
              </a:pathLst>
            </a:custGeom>
            <a:solidFill>
              <a:srgbClr val="ADE0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697133" y="4183795"/>
              <a:ext cx="1163320" cy="363855"/>
            </a:xfrm>
            <a:custGeom>
              <a:avLst/>
              <a:gdLst/>
              <a:ahLst/>
              <a:cxnLst/>
              <a:rect l="l" t="t" r="r" b="b"/>
              <a:pathLst>
                <a:path w="1163320" h="363854">
                  <a:moveTo>
                    <a:pt x="1163297" y="251797"/>
                  </a:moveTo>
                  <a:lnTo>
                    <a:pt x="1154472" y="295249"/>
                  </a:lnTo>
                  <a:lnTo>
                    <a:pt x="1130449" y="330833"/>
                  </a:lnTo>
                  <a:lnTo>
                    <a:pt x="1094902" y="354876"/>
                  </a:lnTo>
                  <a:lnTo>
                    <a:pt x="1051509" y="363707"/>
                  </a:lnTo>
                  <a:lnTo>
                    <a:pt x="111788" y="363707"/>
                  </a:lnTo>
                  <a:lnTo>
                    <a:pt x="68371" y="354876"/>
                  </a:lnTo>
                  <a:lnTo>
                    <a:pt x="32827" y="330833"/>
                  </a:lnTo>
                  <a:lnTo>
                    <a:pt x="8816" y="295249"/>
                  </a:lnTo>
                  <a:lnTo>
                    <a:pt x="0" y="251797"/>
                  </a:lnTo>
                  <a:lnTo>
                    <a:pt x="0" y="111909"/>
                  </a:lnTo>
                  <a:lnTo>
                    <a:pt x="8816" y="68445"/>
                  </a:lnTo>
                  <a:lnTo>
                    <a:pt x="32827" y="32863"/>
                  </a:lnTo>
                  <a:lnTo>
                    <a:pt x="68371" y="8826"/>
                  </a:lnTo>
                  <a:lnTo>
                    <a:pt x="111788" y="0"/>
                  </a:lnTo>
                  <a:lnTo>
                    <a:pt x="1051509" y="0"/>
                  </a:lnTo>
                  <a:lnTo>
                    <a:pt x="1094902" y="8826"/>
                  </a:lnTo>
                  <a:lnTo>
                    <a:pt x="1130449" y="32863"/>
                  </a:lnTo>
                  <a:lnTo>
                    <a:pt x="1154472" y="68445"/>
                  </a:lnTo>
                  <a:lnTo>
                    <a:pt x="1163297" y="111909"/>
                  </a:lnTo>
                  <a:lnTo>
                    <a:pt x="1163297" y="251797"/>
                  </a:lnTo>
                  <a:close/>
                </a:path>
              </a:pathLst>
            </a:custGeom>
            <a:ln w="27974">
              <a:solidFill>
                <a:srgbClr val="83D2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8" name="object 158"/>
            <p:cNvPicPr/>
            <p:nvPr/>
          </p:nvPicPr>
          <p:blipFill>
            <a:blip r:embed="rId109" cstate="print"/>
            <a:stretch>
              <a:fillRect/>
            </a:stretch>
          </p:blipFill>
          <p:spPr>
            <a:xfrm>
              <a:off x="6820074" y="4275730"/>
              <a:ext cx="285228" cy="156589"/>
            </a:xfrm>
            <a:prstGeom prst="rect">
              <a:avLst/>
            </a:prstGeom>
          </p:spPr>
        </p:pic>
        <p:sp>
          <p:nvSpPr>
            <p:cNvPr id="159" name="object 159"/>
            <p:cNvSpPr/>
            <p:nvPr/>
          </p:nvSpPr>
          <p:spPr>
            <a:xfrm>
              <a:off x="7140403" y="4269491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4">
                  <a:moveTo>
                    <a:pt x="14559" y="0"/>
                  </a:moveTo>
                  <a:lnTo>
                    <a:pt x="0" y="2658"/>
                  </a:lnTo>
                  <a:lnTo>
                    <a:pt x="0" y="160591"/>
                  </a:lnTo>
                  <a:lnTo>
                    <a:pt x="14559" y="160591"/>
                  </a:lnTo>
                  <a:lnTo>
                    <a:pt x="1455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0" name="object 160"/>
            <p:cNvPicPr/>
            <p:nvPr/>
          </p:nvPicPr>
          <p:blipFill>
            <a:blip r:embed="rId110" cstate="print"/>
            <a:stretch>
              <a:fillRect/>
            </a:stretch>
          </p:blipFill>
          <p:spPr>
            <a:xfrm>
              <a:off x="7190315" y="4324299"/>
              <a:ext cx="83338" cy="108021"/>
            </a:xfrm>
            <a:prstGeom prst="rect">
              <a:avLst/>
            </a:prstGeom>
          </p:spPr>
        </p:pic>
        <p:pic>
          <p:nvPicPr>
            <p:cNvPr id="161" name="object 161"/>
            <p:cNvPicPr/>
            <p:nvPr/>
          </p:nvPicPr>
          <p:blipFill>
            <a:blip r:embed="rId111" cstate="print"/>
            <a:stretch>
              <a:fillRect/>
            </a:stretch>
          </p:blipFill>
          <p:spPr>
            <a:xfrm>
              <a:off x="7301434" y="4322061"/>
              <a:ext cx="82415" cy="110258"/>
            </a:xfrm>
            <a:prstGeom prst="rect">
              <a:avLst/>
            </a:prstGeom>
          </p:spPr>
        </p:pic>
        <p:sp>
          <p:nvSpPr>
            <p:cNvPr id="162" name="object 162"/>
            <p:cNvSpPr/>
            <p:nvPr/>
          </p:nvSpPr>
          <p:spPr>
            <a:xfrm>
              <a:off x="7406284" y="4277524"/>
              <a:ext cx="104775" cy="154940"/>
            </a:xfrm>
            <a:custGeom>
              <a:avLst/>
              <a:gdLst/>
              <a:ahLst/>
              <a:cxnLst/>
              <a:rect l="l" t="t" r="r" b="b"/>
              <a:pathLst>
                <a:path w="104775" h="154939">
                  <a:moveTo>
                    <a:pt x="58521" y="152565"/>
                  </a:moveTo>
                  <a:lnTo>
                    <a:pt x="56311" y="140258"/>
                  </a:lnTo>
                  <a:lnTo>
                    <a:pt x="49834" y="141376"/>
                  </a:lnTo>
                  <a:lnTo>
                    <a:pt x="35077" y="141376"/>
                  </a:lnTo>
                  <a:lnTo>
                    <a:pt x="30861" y="136677"/>
                  </a:lnTo>
                  <a:lnTo>
                    <a:pt x="30861" y="59283"/>
                  </a:lnTo>
                  <a:lnTo>
                    <a:pt x="57213" y="59283"/>
                  </a:lnTo>
                  <a:lnTo>
                    <a:pt x="55194" y="46774"/>
                  </a:lnTo>
                  <a:lnTo>
                    <a:pt x="30861" y="46774"/>
                  </a:lnTo>
                  <a:lnTo>
                    <a:pt x="30861" y="7607"/>
                  </a:lnTo>
                  <a:lnTo>
                    <a:pt x="16319" y="10071"/>
                  </a:lnTo>
                  <a:lnTo>
                    <a:pt x="16319" y="46774"/>
                  </a:lnTo>
                  <a:lnTo>
                    <a:pt x="0" y="46774"/>
                  </a:lnTo>
                  <a:lnTo>
                    <a:pt x="0" y="59283"/>
                  </a:lnTo>
                  <a:lnTo>
                    <a:pt x="16319" y="59283"/>
                  </a:lnTo>
                  <a:lnTo>
                    <a:pt x="16319" y="128422"/>
                  </a:lnTo>
                  <a:lnTo>
                    <a:pt x="18288" y="140677"/>
                  </a:lnTo>
                  <a:lnTo>
                    <a:pt x="23850" y="148678"/>
                  </a:lnTo>
                  <a:lnTo>
                    <a:pt x="32512" y="153035"/>
                  </a:lnTo>
                  <a:lnTo>
                    <a:pt x="43764" y="154355"/>
                  </a:lnTo>
                  <a:lnTo>
                    <a:pt x="50050" y="154355"/>
                  </a:lnTo>
                  <a:lnTo>
                    <a:pt x="55397" y="153454"/>
                  </a:lnTo>
                  <a:lnTo>
                    <a:pt x="58521" y="152565"/>
                  </a:lnTo>
                  <a:close/>
                </a:path>
                <a:path w="104775" h="154939">
                  <a:moveTo>
                    <a:pt x="101041" y="46774"/>
                  </a:moveTo>
                  <a:lnTo>
                    <a:pt x="86537" y="46774"/>
                  </a:lnTo>
                  <a:lnTo>
                    <a:pt x="86537" y="152552"/>
                  </a:lnTo>
                  <a:lnTo>
                    <a:pt x="101041" y="152552"/>
                  </a:lnTo>
                  <a:lnTo>
                    <a:pt x="101041" y="46774"/>
                  </a:lnTo>
                  <a:close/>
                </a:path>
                <a:path w="104775" h="154939">
                  <a:moveTo>
                    <a:pt x="104368" y="4914"/>
                  </a:moveTo>
                  <a:lnTo>
                    <a:pt x="99695" y="0"/>
                  </a:lnTo>
                  <a:lnTo>
                    <a:pt x="88074" y="0"/>
                  </a:lnTo>
                  <a:lnTo>
                    <a:pt x="83185" y="4914"/>
                  </a:lnTo>
                  <a:lnTo>
                    <a:pt x="83185" y="16560"/>
                  </a:lnTo>
                  <a:lnTo>
                    <a:pt x="88074" y="21488"/>
                  </a:lnTo>
                  <a:lnTo>
                    <a:pt x="99695" y="21488"/>
                  </a:lnTo>
                  <a:lnTo>
                    <a:pt x="104368" y="16560"/>
                  </a:lnTo>
                  <a:lnTo>
                    <a:pt x="104368" y="491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3" name="object 163"/>
            <p:cNvPicPr/>
            <p:nvPr/>
          </p:nvPicPr>
          <p:blipFill>
            <a:blip r:embed="rId112" cstate="print"/>
            <a:stretch>
              <a:fillRect/>
            </a:stretch>
          </p:blipFill>
          <p:spPr>
            <a:xfrm>
              <a:off x="7537083" y="4322061"/>
              <a:ext cx="95411" cy="110258"/>
            </a:xfrm>
            <a:prstGeom prst="rect">
              <a:avLst/>
            </a:prstGeom>
          </p:spPr>
        </p:pic>
        <p:pic>
          <p:nvPicPr>
            <p:cNvPr id="164" name="object 164"/>
            <p:cNvPicPr/>
            <p:nvPr/>
          </p:nvPicPr>
          <p:blipFill>
            <a:blip r:embed="rId113" cstate="print"/>
            <a:stretch>
              <a:fillRect/>
            </a:stretch>
          </p:blipFill>
          <p:spPr>
            <a:xfrm>
              <a:off x="7660498" y="4322061"/>
              <a:ext cx="83338" cy="108021"/>
            </a:xfrm>
            <a:prstGeom prst="rect">
              <a:avLst/>
            </a:prstGeom>
          </p:spPr>
        </p:pic>
        <p:sp>
          <p:nvSpPr>
            <p:cNvPr id="165" name="object 165"/>
            <p:cNvSpPr/>
            <p:nvPr/>
          </p:nvSpPr>
          <p:spPr>
            <a:xfrm>
              <a:off x="7898858" y="3187086"/>
              <a:ext cx="608330" cy="367665"/>
            </a:xfrm>
            <a:custGeom>
              <a:avLst/>
              <a:gdLst/>
              <a:ahLst/>
              <a:cxnLst/>
              <a:rect l="l" t="t" r="r" b="b"/>
              <a:pathLst>
                <a:path w="608329" h="367664">
                  <a:moveTo>
                    <a:pt x="496060" y="0"/>
                  </a:moveTo>
                  <a:lnTo>
                    <a:pt x="111787" y="0"/>
                  </a:lnTo>
                  <a:lnTo>
                    <a:pt x="68371" y="8830"/>
                  </a:lnTo>
                  <a:lnTo>
                    <a:pt x="32827" y="32873"/>
                  </a:lnTo>
                  <a:lnTo>
                    <a:pt x="8816" y="68457"/>
                  </a:lnTo>
                  <a:lnTo>
                    <a:pt x="0" y="111909"/>
                  </a:lnTo>
                  <a:lnTo>
                    <a:pt x="0" y="255295"/>
                  </a:lnTo>
                  <a:lnTo>
                    <a:pt x="8816" y="298747"/>
                  </a:lnTo>
                  <a:lnTo>
                    <a:pt x="32827" y="334331"/>
                  </a:lnTo>
                  <a:lnTo>
                    <a:pt x="68371" y="358374"/>
                  </a:lnTo>
                  <a:lnTo>
                    <a:pt x="111787" y="367205"/>
                  </a:lnTo>
                  <a:lnTo>
                    <a:pt x="496060" y="367205"/>
                  </a:lnTo>
                  <a:lnTo>
                    <a:pt x="539454" y="358374"/>
                  </a:lnTo>
                  <a:lnTo>
                    <a:pt x="575000" y="334331"/>
                  </a:lnTo>
                  <a:lnTo>
                    <a:pt x="599023" y="298747"/>
                  </a:lnTo>
                  <a:lnTo>
                    <a:pt x="607848" y="255295"/>
                  </a:lnTo>
                  <a:lnTo>
                    <a:pt x="607848" y="111909"/>
                  </a:lnTo>
                  <a:lnTo>
                    <a:pt x="599023" y="68457"/>
                  </a:lnTo>
                  <a:lnTo>
                    <a:pt x="575000" y="32873"/>
                  </a:lnTo>
                  <a:lnTo>
                    <a:pt x="539454" y="8830"/>
                  </a:lnTo>
                  <a:lnTo>
                    <a:pt x="496060" y="0"/>
                  </a:lnTo>
                  <a:close/>
                </a:path>
              </a:pathLst>
            </a:custGeom>
            <a:solidFill>
              <a:srgbClr val="ADE0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7898858" y="3187087"/>
              <a:ext cx="608330" cy="367665"/>
            </a:xfrm>
            <a:custGeom>
              <a:avLst/>
              <a:gdLst/>
              <a:ahLst/>
              <a:cxnLst/>
              <a:rect l="l" t="t" r="r" b="b"/>
              <a:pathLst>
                <a:path w="608329" h="367664">
                  <a:moveTo>
                    <a:pt x="607849" y="255294"/>
                  </a:moveTo>
                  <a:lnTo>
                    <a:pt x="599024" y="298747"/>
                  </a:lnTo>
                  <a:lnTo>
                    <a:pt x="575000" y="334330"/>
                  </a:lnTo>
                  <a:lnTo>
                    <a:pt x="539454" y="358374"/>
                  </a:lnTo>
                  <a:lnTo>
                    <a:pt x="496060" y="367204"/>
                  </a:lnTo>
                  <a:lnTo>
                    <a:pt x="111788" y="367204"/>
                  </a:lnTo>
                  <a:lnTo>
                    <a:pt x="68371" y="358374"/>
                  </a:lnTo>
                  <a:lnTo>
                    <a:pt x="32827" y="334330"/>
                  </a:lnTo>
                  <a:lnTo>
                    <a:pt x="8816" y="298747"/>
                  </a:lnTo>
                  <a:lnTo>
                    <a:pt x="0" y="255294"/>
                  </a:lnTo>
                  <a:lnTo>
                    <a:pt x="0" y="111909"/>
                  </a:lnTo>
                  <a:lnTo>
                    <a:pt x="8816" y="68457"/>
                  </a:lnTo>
                  <a:lnTo>
                    <a:pt x="32827" y="32873"/>
                  </a:lnTo>
                  <a:lnTo>
                    <a:pt x="68371" y="8830"/>
                  </a:lnTo>
                  <a:lnTo>
                    <a:pt x="111788" y="0"/>
                  </a:lnTo>
                  <a:lnTo>
                    <a:pt x="496060" y="0"/>
                  </a:lnTo>
                  <a:lnTo>
                    <a:pt x="539454" y="8830"/>
                  </a:lnTo>
                  <a:lnTo>
                    <a:pt x="575000" y="32873"/>
                  </a:lnTo>
                  <a:lnTo>
                    <a:pt x="599024" y="68457"/>
                  </a:lnTo>
                  <a:lnTo>
                    <a:pt x="607849" y="111909"/>
                  </a:lnTo>
                  <a:lnTo>
                    <a:pt x="607849" y="255294"/>
                  </a:lnTo>
                  <a:close/>
                </a:path>
              </a:pathLst>
            </a:custGeom>
            <a:ln w="27969">
              <a:solidFill>
                <a:srgbClr val="83D2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7" name="object 167"/>
            <p:cNvPicPr/>
            <p:nvPr/>
          </p:nvPicPr>
          <p:blipFill>
            <a:blip r:embed="rId114" cstate="print"/>
            <a:stretch>
              <a:fillRect/>
            </a:stretch>
          </p:blipFill>
          <p:spPr>
            <a:xfrm>
              <a:off x="8011626" y="3296920"/>
              <a:ext cx="174835" cy="154940"/>
            </a:xfrm>
            <a:prstGeom prst="rect">
              <a:avLst/>
            </a:prstGeom>
          </p:spPr>
        </p:pic>
        <p:sp>
          <p:nvSpPr>
            <p:cNvPr id="168" name="object 168"/>
            <p:cNvSpPr/>
            <p:nvPr/>
          </p:nvSpPr>
          <p:spPr>
            <a:xfrm>
              <a:off x="8207265" y="3298918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90" h="153035">
                  <a:moveTo>
                    <a:pt x="17914" y="46749"/>
                  </a:moveTo>
                  <a:lnTo>
                    <a:pt x="3382" y="46749"/>
                  </a:lnTo>
                  <a:lnTo>
                    <a:pt x="3382" y="152561"/>
                  </a:lnTo>
                  <a:lnTo>
                    <a:pt x="17914" y="152561"/>
                  </a:lnTo>
                  <a:lnTo>
                    <a:pt x="17914" y="46749"/>
                  </a:lnTo>
                  <a:close/>
                </a:path>
                <a:path w="21590" h="153035">
                  <a:moveTo>
                    <a:pt x="16545" y="0"/>
                  </a:moveTo>
                  <a:lnTo>
                    <a:pt x="4918" y="0"/>
                  </a:lnTo>
                  <a:lnTo>
                    <a:pt x="0" y="4923"/>
                  </a:lnTo>
                  <a:lnTo>
                    <a:pt x="0" y="16562"/>
                  </a:lnTo>
                  <a:lnTo>
                    <a:pt x="4918" y="21457"/>
                  </a:lnTo>
                  <a:lnTo>
                    <a:pt x="16545" y="21457"/>
                  </a:lnTo>
                  <a:lnTo>
                    <a:pt x="21240" y="16562"/>
                  </a:lnTo>
                  <a:lnTo>
                    <a:pt x="21240" y="4923"/>
                  </a:lnTo>
                  <a:lnTo>
                    <a:pt x="1654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9" name="object 169"/>
            <p:cNvPicPr/>
            <p:nvPr/>
          </p:nvPicPr>
          <p:blipFill>
            <a:blip r:embed="rId115" cstate="print"/>
            <a:stretch>
              <a:fillRect/>
            </a:stretch>
          </p:blipFill>
          <p:spPr>
            <a:xfrm>
              <a:off x="8254681" y="3343436"/>
              <a:ext cx="82444" cy="110286"/>
            </a:xfrm>
            <a:prstGeom prst="rect">
              <a:avLst/>
            </a:prstGeom>
          </p:spPr>
        </p:pic>
        <p:sp>
          <p:nvSpPr>
            <p:cNvPr id="170" name="object 170"/>
            <p:cNvSpPr/>
            <p:nvPr/>
          </p:nvSpPr>
          <p:spPr>
            <a:xfrm>
              <a:off x="8372283" y="3290860"/>
              <a:ext cx="14604" cy="160655"/>
            </a:xfrm>
            <a:custGeom>
              <a:avLst/>
              <a:gdLst/>
              <a:ahLst/>
              <a:cxnLst/>
              <a:rect l="l" t="t" r="r" b="b"/>
              <a:pathLst>
                <a:path w="14604" h="160654">
                  <a:moveTo>
                    <a:pt x="14503" y="0"/>
                  </a:moveTo>
                  <a:lnTo>
                    <a:pt x="0" y="2686"/>
                  </a:lnTo>
                  <a:lnTo>
                    <a:pt x="0" y="160619"/>
                  </a:lnTo>
                  <a:lnTo>
                    <a:pt x="14503" y="160619"/>
                  </a:lnTo>
                  <a:lnTo>
                    <a:pt x="1450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001877" y="2575079"/>
              <a:ext cx="1079500" cy="367665"/>
            </a:xfrm>
            <a:custGeom>
              <a:avLst/>
              <a:gdLst/>
              <a:ahLst/>
              <a:cxnLst/>
              <a:rect l="l" t="t" r="r" b="b"/>
              <a:pathLst>
                <a:path w="1079500" h="367664">
                  <a:moveTo>
                    <a:pt x="967667" y="0"/>
                  </a:moveTo>
                  <a:lnTo>
                    <a:pt x="111787" y="0"/>
                  </a:lnTo>
                  <a:lnTo>
                    <a:pt x="68371" y="8830"/>
                  </a:lnTo>
                  <a:lnTo>
                    <a:pt x="32827" y="32873"/>
                  </a:lnTo>
                  <a:lnTo>
                    <a:pt x="8816" y="68457"/>
                  </a:lnTo>
                  <a:lnTo>
                    <a:pt x="0" y="111909"/>
                  </a:lnTo>
                  <a:lnTo>
                    <a:pt x="0" y="255294"/>
                  </a:lnTo>
                  <a:lnTo>
                    <a:pt x="8816" y="298746"/>
                  </a:lnTo>
                  <a:lnTo>
                    <a:pt x="32827" y="334330"/>
                  </a:lnTo>
                  <a:lnTo>
                    <a:pt x="68371" y="358373"/>
                  </a:lnTo>
                  <a:lnTo>
                    <a:pt x="111787" y="367203"/>
                  </a:lnTo>
                  <a:lnTo>
                    <a:pt x="967667" y="367203"/>
                  </a:lnTo>
                  <a:lnTo>
                    <a:pt x="1011061" y="358373"/>
                  </a:lnTo>
                  <a:lnTo>
                    <a:pt x="1046608" y="334330"/>
                  </a:lnTo>
                  <a:lnTo>
                    <a:pt x="1070632" y="298746"/>
                  </a:lnTo>
                  <a:lnTo>
                    <a:pt x="1079456" y="255294"/>
                  </a:lnTo>
                  <a:lnTo>
                    <a:pt x="1079456" y="111909"/>
                  </a:lnTo>
                  <a:lnTo>
                    <a:pt x="1070632" y="68457"/>
                  </a:lnTo>
                  <a:lnTo>
                    <a:pt x="1046608" y="32873"/>
                  </a:lnTo>
                  <a:lnTo>
                    <a:pt x="1011061" y="8830"/>
                  </a:lnTo>
                  <a:lnTo>
                    <a:pt x="967667" y="0"/>
                  </a:lnTo>
                  <a:close/>
                </a:path>
              </a:pathLst>
            </a:custGeom>
            <a:solidFill>
              <a:srgbClr val="ADE0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001878" y="2575079"/>
              <a:ext cx="1079500" cy="367665"/>
            </a:xfrm>
            <a:custGeom>
              <a:avLst/>
              <a:gdLst/>
              <a:ahLst/>
              <a:cxnLst/>
              <a:rect l="l" t="t" r="r" b="b"/>
              <a:pathLst>
                <a:path w="1079500" h="367664">
                  <a:moveTo>
                    <a:pt x="1079456" y="255294"/>
                  </a:moveTo>
                  <a:lnTo>
                    <a:pt x="1070631" y="298747"/>
                  </a:lnTo>
                  <a:lnTo>
                    <a:pt x="1046607" y="334330"/>
                  </a:lnTo>
                  <a:lnTo>
                    <a:pt x="1011061" y="358374"/>
                  </a:lnTo>
                  <a:lnTo>
                    <a:pt x="967667" y="367204"/>
                  </a:lnTo>
                  <a:lnTo>
                    <a:pt x="111788" y="367204"/>
                  </a:lnTo>
                  <a:lnTo>
                    <a:pt x="68371" y="358374"/>
                  </a:lnTo>
                  <a:lnTo>
                    <a:pt x="32827" y="334330"/>
                  </a:lnTo>
                  <a:lnTo>
                    <a:pt x="8816" y="298747"/>
                  </a:lnTo>
                  <a:lnTo>
                    <a:pt x="0" y="255294"/>
                  </a:lnTo>
                  <a:lnTo>
                    <a:pt x="0" y="111909"/>
                  </a:lnTo>
                  <a:lnTo>
                    <a:pt x="8816" y="68457"/>
                  </a:lnTo>
                  <a:lnTo>
                    <a:pt x="32827" y="32873"/>
                  </a:lnTo>
                  <a:lnTo>
                    <a:pt x="68371" y="8830"/>
                  </a:lnTo>
                  <a:lnTo>
                    <a:pt x="111788" y="0"/>
                  </a:lnTo>
                  <a:lnTo>
                    <a:pt x="967667" y="0"/>
                  </a:lnTo>
                  <a:lnTo>
                    <a:pt x="1011061" y="8830"/>
                  </a:lnTo>
                  <a:lnTo>
                    <a:pt x="1046607" y="32873"/>
                  </a:lnTo>
                  <a:lnTo>
                    <a:pt x="1070631" y="68457"/>
                  </a:lnTo>
                  <a:lnTo>
                    <a:pt x="1079456" y="111909"/>
                  </a:lnTo>
                  <a:lnTo>
                    <a:pt x="1079456" y="255294"/>
                  </a:lnTo>
                  <a:close/>
                </a:path>
              </a:pathLst>
            </a:custGeom>
            <a:ln w="27974">
              <a:solidFill>
                <a:srgbClr val="83D2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3" name="object 173"/>
            <p:cNvPicPr/>
            <p:nvPr/>
          </p:nvPicPr>
          <p:blipFill>
            <a:blip r:embed="rId116" cstate="print"/>
            <a:stretch>
              <a:fillRect/>
            </a:stretch>
          </p:blipFill>
          <p:spPr>
            <a:xfrm>
              <a:off x="10117355" y="2663493"/>
              <a:ext cx="246297" cy="162829"/>
            </a:xfrm>
            <a:prstGeom prst="rect">
              <a:avLst/>
            </a:prstGeom>
          </p:spPr>
        </p:pic>
        <p:pic>
          <p:nvPicPr>
            <p:cNvPr id="174" name="object 174"/>
            <p:cNvPicPr/>
            <p:nvPr/>
          </p:nvPicPr>
          <p:blipFill>
            <a:blip r:embed="rId117" cstate="print"/>
            <a:stretch>
              <a:fillRect/>
            </a:stretch>
          </p:blipFill>
          <p:spPr>
            <a:xfrm>
              <a:off x="10391655" y="2716041"/>
              <a:ext cx="95411" cy="110288"/>
            </a:xfrm>
            <a:prstGeom prst="rect">
              <a:avLst/>
            </a:prstGeom>
          </p:spPr>
        </p:pic>
        <p:pic>
          <p:nvPicPr>
            <p:cNvPr id="175" name="object 175"/>
            <p:cNvPicPr/>
            <p:nvPr/>
          </p:nvPicPr>
          <p:blipFill>
            <a:blip r:embed="rId118" cstate="print"/>
            <a:stretch>
              <a:fillRect/>
            </a:stretch>
          </p:blipFill>
          <p:spPr>
            <a:xfrm>
              <a:off x="10515070" y="2679138"/>
              <a:ext cx="166117" cy="185879"/>
            </a:xfrm>
            <a:prstGeom prst="rect">
              <a:avLst/>
            </a:prstGeom>
          </p:spPr>
        </p:pic>
        <p:sp>
          <p:nvSpPr>
            <p:cNvPr id="176" name="object 176"/>
            <p:cNvSpPr/>
            <p:nvPr/>
          </p:nvSpPr>
          <p:spPr>
            <a:xfrm>
              <a:off x="10705820" y="2671523"/>
              <a:ext cx="21590" cy="153035"/>
            </a:xfrm>
            <a:custGeom>
              <a:avLst/>
              <a:gdLst/>
              <a:ahLst/>
              <a:cxnLst/>
              <a:rect l="l" t="t" r="r" b="b"/>
              <a:pathLst>
                <a:path w="21590" h="153035">
                  <a:moveTo>
                    <a:pt x="17829" y="46777"/>
                  </a:moveTo>
                  <a:lnTo>
                    <a:pt x="3324" y="46777"/>
                  </a:lnTo>
                  <a:lnTo>
                    <a:pt x="3324" y="152589"/>
                  </a:lnTo>
                  <a:lnTo>
                    <a:pt x="17829" y="152589"/>
                  </a:lnTo>
                  <a:lnTo>
                    <a:pt x="17829" y="46777"/>
                  </a:lnTo>
                  <a:close/>
                </a:path>
                <a:path w="21590" h="153035">
                  <a:moveTo>
                    <a:pt x="16516" y="0"/>
                  </a:moveTo>
                  <a:lnTo>
                    <a:pt x="4889" y="0"/>
                  </a:lnTo>
                  <a:lnTo>
                    <a:pt x="0" y="4923"/>
                  </a:lnTo>
                  <a:lnTo>
                    <a:pt x="0" y="16562"/>
                  </a:lnTo>
                  <a:lnTo>
                    <a:pt x="4889" y="21485"/>
                  </a:lnTo>
                  <a:lnTo>
                    <a:pt x="16516" y="21485"/>
                  </a:lnTo>
                  <a:lnTo>
                    <a:pt x="21211" y="16562"/>
                  </a:lnTo>
                  <a:lnTo>
                    <a:pt x="21211" y="4923"/>
                  </a:lnTo>
                  <a:lnTo>
                    <a:pt x="1651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7" name="object 177"/>
            <p:cNvPicPr/>
            <p:nvPr/>
          </p:nvPicPr>
          <p:blipFill>
            <a:blip r:embed="rId119" cstate="print"/>
            <a:stretch>
              <a:fillRect/>
            </a:stretch>
          </p:blipFill>
          <p:spPr>
            <a:xfrm>
              <a:off x="10876845" y="2716041"/>
              <a:ext cx="83338" cy="108049"/>
            </a:xfrm>
            <a:prstGeom prst="rect">
              <a:avLst/>
            </a:prstGeom>
          </p:spPr>
        </p:pic>
        <p:pic>
          <p:nvPicPr>
            <p:cNvPr id="178" name="object 178"/>
            <p:cNvPicPr/>
            <p:nvPr/>
          </p:nvPicPr>
          <p:blipFill>
            <a:blip r:embed="rId120" cstate="print"/>
            <a:stretch>
              <a:fillRect/>
            </a:stretch>
          </p:blipFill>
          <p:spPr>
            <a:xfrm>
              <a:off x="10753402" y="2716041"/>
              <a:ext cx="95411" cy="110288"/>
            </a:xfrm>
            <a:prstGeom prst="rect">
              <a:avLst/>
            </a:prstGeom>
          </p:spPr>
        </p:pic>
        <p:pic>
          <p:nvPicPr>
            <p:cNvPr id="179" name="object 179"/>
            <p:cNvPicPr/>
            <p:nvPr/>
          </p:nvPicPr>
          <p:blipFill>
            <a:blip r:embed="rId121" cstate="print"/>
            <a:stretch>
              <a:fillRect/>
            </a:stretch>
          </p:blipFill>
          <p:spPr>
            <a:xfrm>
              <a:off x="1033759" y="1342002"/>
              <a:ext cx="2685834" cy="641350"/>
            </a:xfrm>
            <a:prstGeom prst="rect">
              <a:avLst/>
            </a:prstGeom>
          </p:spPr>
        </p:pic>
        <p:pic>
          <p:nvPicPr>
            <p:cNvPr id="180" name="object 180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3410165" y="1846315"/>
              <a:ext cx="2122728" cy="1082862"/>
            </a:xfrm>
            <a:prstGeom prst="rect">
              <a:avLst/>
            </a:prstGeom>
          </p:spPr>
        </p:pic>
        <p:pic>
          <p:nvPicPr>
            <p:cNvPr id="181" name="object 181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6943196" y="1894248"/>
              <a:ext cx="2685834" cy="635000"/>
            </a:xfrm>
            <a:prstGeom prst="rect">
              <a:avLst/>
            </a:prstGeom>
          </p:spPr>
        </p:pic>
        <p:pic>
          <p:nvPicPr>
            <p:cNvPr id="182" name="object 182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1487836" y="3130658"/>
              <a:ext cx="2479728" cy="889804"/>
            </a:xfrm>
            <a:prstGeom prst="rect">
              <a:avLst/>
            </a:prstGeom>
          </p:spPr>
        </p:pic>
        <p:pic>
          <p:nvPicPr>
            <p:cNvPr id="183" name="object 183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3660766" y="3441484"/>
              <a:ext cx="2275084" cy="635000"/>
            </a:xfrm>
            <a:prstGeom prst="rect">
              <a:avLst/>
            </a:prstGeom>
          </p:spPr>
        </p:pic>
        <p:pic>
          <p:nvPicPr>
            <p:cNvPr id="184" name="object 184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8922083" y="3189431"/>
              <a:ext cx="2143705" cy="635000"/>
            </a:xfrm>
            <a:prstGeom prst="rect">
              <a:avLst/>
            </a:prstGeom>
          </p:spPr>
        </p:pic>
        <p:pic>
          <p:nvPicPr>
            <p:cNvPr id="185" name="object 185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7594167" y="3575560"/>
              <a:ext cx="1815885" cy="248870"/>
            </a:xfrm>
            <a:prstGeom prst="rect">
              <a:avLst/>
            </a:prstGeom>
          </p:spPr>
        </p:pic>
        <p:pic>
          <p:nvPicPr>
            <p:cNvPr id="186" name="object 186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1281732" y="2465091"/>
              <a:ext cx="2685834" cy="565497"/>
            </a:xfrm>
            <a:prstGeom prst="rect">
              <a:avLst/>
            </a:prstGeom>
          </p:spPr>
        </p:pic>
        <p:pic>
          <p:nvPicPr>
            <p:cNvPr id="187" name="object 187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6044337" y="3758984"/>
              <a:ext cx="610182" cy="635000"/>
            </a:xfrm>
            <a:prstGeom prst="rect">
              <a:avLst/>
            </a:prstGeom>
          </p:spPr>
        </p:pic>
      </p:grpSp>
      <p:sp>
        <p:nvSpPr>
          <p:cNvPr id="188" name="object 188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59910" marR="5080" indent="-434721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Which</a:t>
            </a:r>
            <a:r>
              <a:rPr sz="3000" spc="-80" dirty="0"/>
              <a:t> </a:t>
            </a:r>
            <a:r>
              <a:rPr sz="3000" dirty="0"/>
              <a:t>marketing</a:t>
            </a:r>
            <a:r>
              <a:rPr sz="3000" spc="-65" dirty="0"/>
              <a:t> </a:t>
            </a:r>
            <a:r>
              <a:rPr sz="3000" dirty="0"/>
              <a:t>communication</a:t>
            </a:r>
            <a:r>
              <a:rPr sz="3000" spc="-75" dirty="0"/>
              <a:t> </a:t>
            </a:r>
            <a:r>
              <a:rPr sz="3000" dirty="0"/>
              <a:t>tools</a:t>
            </a:r>
            <a:r>
              <a:rPr sz="3000" spc="-70" dirty="0"/>
              <a:t> </a:t>
            </a:r>
            <a:r>
              <a:rPr sz="3000" dirty="0"/>
              <a:t>are</a:t>
            </a:r>
            <a:r>
              <a:rPr sz="3000" spc="-60" dirty="0"/>
              <a:t> </a:t>
            </a:r>
            <a:r>
              <a:rPr sz="3000" dirty="0"/>
              <a:t>used</a:t>
            </a:r>
            <a:r>
              <a:rPr sz="3000" spc="-75" dirty="0"/>
              <a:t> </a:t>
            </a:r>
            <a:r>
              <a:rPr sz="3000" dirty="0"/>
              <a:t>to</a:t>
            </a:r>
            <a:r>
              <a:rPr sz="3000" spc="-70" dirty="0"/>
              <a:t> </a:t>
            </a:r>
            <a:r>
              <a:rPr sz="3000" dirty="0"/>
              <a:t>achieve</a:t>
            </a:r>
            <a:r>
              <a:rPr sz="3000" spc="-60" dirty="0"/>
              <a:t> </a:t>
            </a:r>
            <a:r>
              <a:rPr sz="3000" spc="-20" dirty="0"/>
              <a:t>each </a:t>
            </a:r>
            <a:r>
              <a:rPr sz="3000" spc="-10" dirty="0"/>
              <a:t>objective?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457</Words>
  <Application>Microsoft Office PowerPoint</Application>
  <PresentationFormat>Custom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1: Integrated communications</vt:lpstr>
      <vt:lpstr>Chapter objectives</vt:lpstr>
      <vt:lpstr>Review: 4Ps =&gt; 4Cs</vt:lpstr>
      <vt:lpstr>Instruments of the marketing mix</vt:lpstr>
      <vt:lpstr>Your turn?</vt:lpstr>
      <vt:lpstr>Marketing communication tools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FMS00</dc:creator>
  <cp:lastModifiedBy>FMS00</cp:lastModifiedBy>
  <cp:revision>2</cp:revision>
  <dcterms:created xsi:type="dcterms:W3CDTF">2025-08-25T09:47:29Z</dcterms:created>
  <dcterms:modified xsi:type="dcterms:W3CDTF">2025-08-25T09:49:49Z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2024-08-21T00:00:00Z</vt:filetime>
  </property>
  <property fmtid="{D5CDD505-2E9C-101B-9397-08002B2CF9AE}" pid="3" name="LastSaved">
    <vt:filetime>2025-08-25T00:00:00Z</vt:filetime>
  </property>
  <property fmtid="{D5CDD505-2E9C-101B-9397-08002B2CF9AE}" pid="4" name="Producer">
    <vt:lpwstr>macOS Version 12.7.2 (Build 21G1974) Quartz PDFContext</vt:lpwstr>
  </property>
</Properties>
</file>