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3196-6984-4E43-ABB0-23CCC9CF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238CB-3A14-4763-888B-91A49137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F9B8-BF3F-4154-80F0-6AB1E18E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EC207-A6F9-48FE-B3E2-0723B6AB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E2B0-5536-4F48-8C67-6F5A19A9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8244-AF18-49D8-B329-9A97A367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6117-D48B-44BC-B3F5-4740F0453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2426E-E0B1-44F2-8C7A-7EF06252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ECFA-0A1A-4124-AC7A-C4E238D3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14A9-6D38-4E76-8AB4-1135D750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CDA0B-A070-4470-BD8F-2C40DB784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8A61E-CC0B-4EB1-829B-5695D6DF3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6E841-EECE-45CD-96F2-E9DA9776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44BC2-4161-40A8-9201-20A53223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7252-0201-48C7-A39E-BAA801A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CEF0-7E09-4ABC-BDD1-C38C1598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43F1-1AAF-457B-85CC-5A84F4B7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C1EFF-13B4-466B-BF53-5785377A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C437-01F1-4A76-BF07-A846B5EA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0D8E3-DEAA-40D2-A231-F4A6639D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1965-94C1-4C9E-9222-C113CB5F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9508A-737F-4B54-96DE-3C89E565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3766-73C5-4605-8FBF-411E5C40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EA035-6FB8-4FE6-B6A0-58078A36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F37DB-E60B-486A-93C5-705BEA3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2A54-B36A-4795-AFEC-C0696FB1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477E-D3E3-40E8-AD22-20DFE2249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F8949-35CC-45A4-A9D4-0EAA3E9A1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A516-9893-4BC6-803D-F8739002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40580-D788-4AB1-BFDF-EC3573EB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7D461-9D50-4D05-B73E-90768737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A0DC-91BF-4033-8C3E-477F0A61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9E3EE-05D5-4331-8B0B-2452916E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E87C4-087A-42C2-AA6F-B2B4245B8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F7593-D377-4B48-90A0-9D8311769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EA119-1E2D-470A-BBDE-91E28CD1D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AE6B4-E79B-4759-A63B-E5FE07D2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52C50-B9A5-43AF-B3C8-396968B7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3926A-8F9C-4B2E-89C4-8D7D2958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546D-718C-442B-8354-2AA4492E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E1627-2DE4-47EF-88B2-662F5AA9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46C13-13F5-4E38-8CFF-15FDF36B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80C4C-9AFA-4645-9069-9786669D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F4DA9-CBD6-4190-A537-425E4B69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229F3-7E03-4965-AED9-2A7E4374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03FD9-E251-47C1-B780-5FF5C387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E54E-14E5-4BCE-8B73-0A72535C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3A81-9A7B-4708-8CE2-9F4C59C7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601D8-C56D-4E2A-8164-092CF147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285DC-86C9-4C8C-93A5-9BDDA33D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DE357-6339-4426-8632-2D3ABB54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3BB78-E9F1-4BCA-B9E8-BFA109C6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7040-C2C4-4093-8751-A40BC366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95C8B-C9F1-4F3E-9398-89D46C21D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F75D6-520C-40DD-A744-543BD73DF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291D9-F87A-4D33-A87E-07BD0C63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99A8-F8A9-43C8-B90E-6EB7F69C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93927-2D4A-4A12-9869-A21E2F02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E39B7-414A-4EDF-B0AF-7D520BDF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D82B2-FAB3-4A76-8997-A14F85ED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D749-4A0A-4D2C-8FF9-C0E0F871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821E-A4A9-4CDA-9D02-2E3089AB3A3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327D9-A453-4F69-AB15-601D2D5C8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3D77D-1A3B-4BF1-ACDE-DBD4BB862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3972-A4F8-4D51-8975-4CCF55F2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61BBE-BFE0-44FA-874E-18AE8D7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Marketing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5EA5E-D136-471F-A8E8-C55FF444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Master’s Degree in Sports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43649-DC55-4C00-8F40-402738BF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13" y="3060047"/>
            <a:ext cx="5708087" cy="3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FC0D-6009-46AD-B7C1-39711E19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คำอธิบายหลักสูตร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A9A5-BBBC-4255-8921-DAD6A8AC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4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200" dirty="0"/>
              <a:t>หลักสูตรนี้มุ่งเน้นการพัฒนาความรู้และทักษะทางการตลาดที่เกี่ยวข้องกับอุตสาหกรรมกีฬา ผู้เรียนจะได้ศึกษาเกี่ยวกับกลยุทธ์การตลาด การวิเคราะห์แบรนด์กีฬา พฤติกรรมผู้บริโภค และการใช้เทคโนโลยีดิจิทัลในอุตสาหกรรมกีฬา โดยมุ่งเน้นการประยุกต์ใช้ทฤษฎีและแนวทางการตลาดเพื่อสร้างมูลค่าและความยั่งยืนในตลาดกีฬา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59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CDDB-A1A5-43DE-A755-883A5B9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วัตถุประสงค์ของหลักสูตร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E7017-718C-4437-8807-6D80EA9EC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651108"/>
            <a:ext cx="1054968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เพื่อพัฒนาความเข้าใจเกี่ยวกับกลยุทธ์การตลาดในอุตสาหกรรมกีฬา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เพื่อให้ผู้เรียนสามารถวิเคราะห์แบรนด์กีฬาและพฤติกรรมผู้บริโภคในตลาดกีฬา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เพื่อส่งเสริมทักษะในการพัฒนากลยุทธ์การตลาดดิจิทัลและการบริหารแคมเปญการตลาดกีฬา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เพื่อศึกษาแนวทางการสร้างความสัมพันธ์กับผู้สนับสนุนและพันธมิตรในอุตสาหกรรมกีฬา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03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7B-F5A1-4F55-B38D-510813F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FAF7-2C2F-49D7-8F36-03E38E86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75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Module 1:</a:t>
            </a:r>
            <a:r>
              <a:rPr lang="en-US" sz="3200" dirty="0"/>
              <a:t> </a:t>
            </a:r>
            <a:r>
              <a:rPr lang="th-TH" sz="3200" dirty="0"/>
              <a:t>พื้นฐานการตลาดกีฬา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แนวคิดและความสำคัญของการตลาดกีฬา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การวิเคราะห์ตลาดและแบรนด์กีฬา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DF00C-9C09-48DF-8DF8-0865F339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53" y="3220571"/>
            <a:ext cx="6157353" cy="34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7B-F5A1-4F55-B38D-510813F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FAF7-2C2F-49D7-8F36-03E38E86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Module 2:</a:t>
            </a:r>
            <a:r>
              <a:rPr lang="en-US" sz="3200" dirty="0"/>
              <a:t> </a:t>
            </a:r>
            <a:r>
              <a:rPr lang="th-TH" sz="3200" dirty="0"/>
              <a:t>พฤติกรรมผู้บริโภคในตลาดกีฬา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ปัจจัยที่มีผลต่อการตัดสินใจซื้อของผู้บริโภค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การสร้างประสบการณ์ที่มีคุณค่าให้กับแฟนกีฬา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970C7-7998-498B-9C62-A2C403F4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37" y="2958353"/>
            <a:ext cx="5605265" cy="37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7B-F5A1-4F55-B38D-510813F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FAF7-2C2F-49D7-8F36-03E38E86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Module 3:</a:t>
            </a:r>
            <a:r>
              <a:rPr lang="en-US" sz="3200" dirty="0"/>
              <a:t> </a:t>
            </a:r>
            <a:r>
              <a:rPr lang="th-TH" sz="3200" dirty="0"/>
              <a:t>การตลาดดิจิทัลในอุตสาหกรรมกีฬา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การใช้โซเชียลมีเดียและแพลตฟอร์มดิจิทัล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การวิเคราะห์ข้อมูลเพื่อการตลาดกีฬา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FF602-DDC0-44D7-B02F-D326F63B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1" y="2574499"/>
            <a:ext cx="5339324" cy="39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7B-F5A1-4F55-B38D-510813F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FAF7-2C2F-49D7-8F36-03E38E86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Module 4:</a:t>
            </a:r>
            <a:r>
              <a:rPr lang="en-US" sz="3200" dirty="0"/>
              <a:t> </a:t>
            </a:r>
            <a:r>
              <a:rPr lang="th-TH" sz="3200" dirty="0"/>
              <a:t>การบริหารผู้สนับสนุนและพันธมิตรทางกีฬา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กลยุทธ์ในการสร้างความสัมพันธ์กับผู้สนับสนุน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การบริหารความสัมพันธ์ระยะยาวในอุตสาหกรรมกีฬา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1A7F2-7CBA-4C61-94DC-B7805E55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04" y="3367277"/>
            <a:ext cx="435292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5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7B-F5A1-4F55-B38D-510813FC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โครงสร้างหลักสูตร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FAF7-2C2F-49D7-8F36-03E38E86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Module 5:</a:t>
            </a:r>
            <a:r>
              <a:rPr lang="en-US" sz="3200" dirty="0"/>
              <a:t> </a:t>
            </a:r>
            <a:r>
              <a:rPr lang="th-TH" sz="3200" dirty="0"/>
              <a:t>การวัดผลและประเมินความสำเร็จของการตลาดกีฬา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การกำหนดตัวชี้วัดความสำเร็จ (</a:t>
            </a:r>
            <a:r>
              <a:rPr lang="en-US" sz="3200" dirty="0"/>
              <a:t>KPIs)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การประเมิน </a:t>
            </a:r>
            <a:r>
              <a:rPr lang="en-US" sz="3200" dirty="0"/>
              <a:t>ROI </a:t>
            </a:r>
            <a:r>
              <a:rPr lang="th-TH" sz="3200" dirty="0"/>
              <a:t>ของแคมเปญการตลาดกีฬา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4D52F-C15A-43EC-B7C8-53245F65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84" y="3757919"/>
            <a:ext cx="5128933" cy="28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248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Sports Marketing</vt:lpstr>
      <vt:lpstr>คำอธิบายหลักสูตร</vt:lpstr>
      <vt:lpstr>วัตถุประสงค์ของหลักสูตร</vt:lpstr>
      <vt:lpstr>โครงสร้างหลักสูตร</vt:lpstr>
      <vt:lpstr>โครงสร้างหลักสูตร</vt:lpstr>
      <vt:lpstr>โครงสร้างหลักสูตร</vt:lpstr>
      <vt:lpstr>โครงสร้างหลักสูตร</vt:lpstr>
      <vt:lpstr>โครงสร้างหลักสูตร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Parinya Kwanmuangvanich</dc:creator>
  <cp:lastModifiedBy>Parinya Kwanmuangvanich</cp:lastModifiedBy>
  <cp:revision>4</cp:revision>
  <dcterms:created xsi:type="dcterms:W3CDTF">2025-01-07T04:45:58Z</dcterms:created>
  <dcterms:modified xsi:type="dcterms:W3CDTF">2025-01-09T08:01:42Z</dcterms:modified>
</cp:coreProperties>
</file>