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rata" panose="020B0604020202020204" charset="0"/>
      <p:regular r:id="rId11"/>
    </p:embeddedFont>
    <p:embeddedFont>
      <p:font typeface="Raleway" pitchFamily="2" charset="0"/>
      <p:regular r:id="rId12"/>
      <p:bold r:id="rId13"/>
    </p:embeddedFont>
    <p:embeddedFont>
      <p:font typeface="Raleway Bold" pitchFamily="2" charset="0"/>
      <p:bold r:id="rId1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5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หน่วยงานความร่วมมือในการพัฒนาเด็กปฐมวัย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การพัฒนาเด็กปฐมวัยต้องอาศัยความร่วมมือจากทุกภาคส่วน เพื่อให้เด็กเติบโตอย่างมีคุณภาพ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285661"/>
            <a:ext cx="240280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CBB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by นันทิยา น้อยจันทร์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3623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ความสำคัญของการพัฒนาเด็กปฐมวัย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พัฒนาการด้านร่างกาย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ส่งเสริมสุขภาพแข็งแรงและทักษะการเคลื่อนไหว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พัฒนาการด้านอารมณ์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สร้างความมั่นใจและรู้จักจัดการอารมณ์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พัฒนาการด้านสังคม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เรียนรู้การอยู่ร่วมกับผู้อื่นและมีน้ำใจ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พัฒนาการด้านสติปัญญา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กระตุ้นการเรียนรู้และความคิดสร้างสรรค์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บทบาทของหน่วยงานภาครัฐในการพัฒนาเด็กปฐมวัย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6365260" y="38879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กำหนดนโยบาย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วางแผนและกำกับดูแลการพัฒนาเด็กปฐมวัย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9" name="Text 6"/>
          <p:cNvSpPr/>
          <p:nvPr/>
        </p:nvSpPr>
        <p:spPr>
          <a:xfrm>
            <a:off x="10256937" y="38879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จัดสรรงบประมาณ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สนับสนุนโครงการและกิจกรรมที่เกี่ยวข้อง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436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6365260" y="55861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543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กำกับติดตาม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ประเมินผลและปรับปรุงการดำเนินงาน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3000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บทบาทขององค์กรปกครองส่วนท้องถิ่นในการพัฒนาเด็กปฐมวัย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877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3815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จัดตั้งศูนย์พัฒนาเด็ก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871930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ดูแลเด็กเล็กในชุมชนอย่างใกล้ชิด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5877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381512"/>
            <a:ext cx="3301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จัดกิจกรรมส่งเสริมพัฒนาการ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871930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สร้างโอกาสการเรียนรู้ที่หลากหลาย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58772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3815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ประสานงานด้านสุขภาพ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871930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ดูแลสุขภาพและโภชนาการของเด็ก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บทบาทของภาคเอกชนในการพัฒนาเด็กปฐมวัย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สนับสนุนด้านการเงิน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บริจาคทุนทรัพย์เพื่อโครงการต่างๆ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พัฒนาสื่อการเรียนรู้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สร้างสรรค์นวัตกรรมเพื่อการศึกษา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ส่งเสริมทักษะอาชีพ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ให้ความรู้และฝึกอบรมแก่บุคลากร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บทบาทขององค์กรพัฒนาเอกชน (NGOs) ในการพัฒนาเด็กปฐมวัย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873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ช่วยเหลือเด็กด้อยโอกาส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71411" y="456342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9937790" y="3646884"/>
            <a:ext cx="29547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รณรงค์สร้างความตระหนัก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70307" y="361235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9937790" y="60994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พัฒนารูปแบบการดูแล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694533" y="633853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3413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ตัวอย่างโครงการความร่วมมือที่ประสบความสำเร็จ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9185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618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โครงการอาหารเช้า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10908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ภาครัฐ เอกชน NGO ร่วมกันสนับสนุนอาหารเช้า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9185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618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โครงการส่งเสริมการอ่าน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10908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สร้างห้องสมุดและจัดกิจกรรมส่งเสริมการอ่าน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โครงการพัฒนาครู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005751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อบรมและพัฒนาศักยภาพครูและผู้ดูแลเด็ก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8926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สรุปและข้อเสนอแนะเพื่อความร่วมมือที่ยั่งยืน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546985"/>
            <a:ext cx="30480" cy="3912275"/>
          </a:xfrm>
          <a:prstGeom prst="roundRect">
            <a:avLst>
              <a:gd name="adj" fmla="val 111628"/>
            </a:avLst>
          </a:prstGeom>
          <a:solidFill>
            <a:srgbClr val="535455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304204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35455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8021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7" name="Text 4"/>
          <p:cNvSpPr/>
          <p:nvPr/>
        </p:nvSpPr>
        <p:spPr>
          <a:xfrm>
            <a:off x="878860" y="284464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183011" y="27737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สร้างความเข้าใจร่วมกัน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1273612" y="407681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35455"/>
          </a:solidFill>
          <a:ln/>
        </p:spPr>
      </p:sp>
      <p:sp>
        <p:nvSpPr>
          <p:cNvPr id="10" name="Shape 7"/>
          <p:cNvSpPr/>
          <p:nvPr/>
        </p:nvSpPr>
        <p:spPr>
          <a:xfrm>
            <a:off x="793790" y="383690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1" name="Text 8"/>
          <p:cNvSpPr/>
          <p:nvPr/>
        </p:nvSpPr>
        <p:spPr>
          <a:xfrm>
            <a:off x="878860" y="387941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183011" y="38085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กำหนดเป้าหมายที่ชัดเจน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1273612" y="511159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35455"/>
          </a:solidFill>
          <a:ln/>
        </p:spPr>
      </p:sp>
      <p:sp>
        <p:nvSpPr>
          <p:cNvPr id="14" name="Shape 11"/>
          <p:cNvSpPr/>
          <p:nvPr/>
        </p:nvSpPr>
        <p:spPr>
          <a:xfrm>
            <a:off x="793790" y="48716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5" name="Text 12"/>
          <p:cNvSpPr/>
          <p:nvPr/>
        </p:nvSpPr>
        <p:spPr>
          <a:xfrm>
            <a:off x="878860" y="49141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183011" y="4843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แบ่งปันทรัพยากร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1273612" y="61463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35455"/>
          </a:solidFill>
          <a:ln/>
        </p:spPr>
      </p:sp>
      <p:sp>
        <p:nvSpPr>
          <p:cNvPr id="18" name="Shape 15"/>
          <p:cNvSpPr/>
          <p:nvPr/>
        </p:nvSpPr>
        <p:spPr>
          <a:xfrm>
            <a:off x="793790" y="590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9" name="Text 16"/>
          <p:cNvSpPr/>
          <p:nvPr/>
        </p:nvSpPr>
        <p:spPr>
          <a:xfrm>
            <a:off x="878860" y="59489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650" dirty="0"/>
          </a:p>
        </p:txBody>
      </p:sp>
      <p:sp>
        <p:nvSpPr>
          <p:cNvPr id="20" name="Text 17"/>
          <p:cNvSpPr/>
          <p:nvPr/>
        </p:nvSpPr>
        <p:spPr>
          <a:xfrm>
            <a:off x="2183011" y="58781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ติดตามและประเมินผล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793790" y="671441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ความร่วมมือที่ยั่งยืนจะนำไปสู่การพัฒนาเด็กปฐมวัยที่มีคุณภาพและเติบโตอย่างเต็มศักยภาพ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Custom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Prata</vt:lpstr>
      <vt:lpstr>Raleway Bold</vt:lpstr>
      <vt:lpstr>Raleway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2025-03-21T03:57:13Z</dcterms:created>
  <dcterms:modified xsi:type="dcterms:W3CDTF">2025-03-21T03:58:06Z</dcterms:modified>
</cp:coreProperties>
</file>