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7" r:id="rId4"/>
    <p:sldId id="278" r:id="rId5"/>
    <p:sldId id="280" r:id="rId6"/>
    <p:sldId id="274" r:id="rId7"/>
    <p:sldId id="281" r:id="rId8"/>
    <p:sldId id="282" r:id="rId9"/>
    <p:sldId id="283" r:id="rId10"/>
    <p:sldId id="284" r:id="rId11"/>
    <p:sldId id="285" r:id="rId12"/>
    <p:sldId id="286" r:id="rId13"/>
    <p:sldId id="293" r:id="rId14"/>
    <p:sldId id="275" r:id="rId15"/>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78" y="5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20E3CC-63DE-42C1-853D-5AA0499E06F6}" type="doc">
      <dgm:prSet loTypeId="urn:microsoft.com/office/officeart/2005/8/layout/chevron1" loCatId="process" qsTypeId="urn:microsoft.com/office/officeart/2005/8/quickstyle/simple1" qsCatId="simple" csTypeId="urn:microsoft.com/office/officeart/2005/8/colors/colorful2" csCatId="colorful" phldr="1"/>
      <dgm:spPr/>
    </dgm:pt>
    <dgm:pt modelId="{33899BE5-023C-4ED9-AE07-857E0AF54906}">
      <dgm:prSet phldrT="[Text]" custT="1"/>
      <dgm:spPr/>
      <dgm:t>
        <a:bodyPr/>
        <a:lstStyle/>
        <a:p>
          <a:r>
            <a:rPr lang="en-US" sz="1400" dirty="0">
              <a:solidFill>
                <a:schemeClr val="tx1"/>
              </a:solidFill>
            </a:rPr>
            <a:t>Identify unmet market demands.</a:t>
          </a:r>
        </a:p>
      </dgm:t>
    </dgm:pt>
    <dgm:pt modelId="{26D7EF38-CBE4-437F-A0DE-9CC083E57184}" type="parTrans" cxnId="{FD8256B7-73CA-4CEE-BB34-8F1C7784174E}">
      <dgm:prSet/>
      <dgm:spPr/>
      <dgm:t>
        <a:bodyPr/>
        <a:lstStyle/>
        <a:p>
          <a:endParaRPr lang="th-TH" sz="1400"/>
        </a:p>
      </dgm:t>
    </dgm:pt>
    <dgm:pt modelId="{F748E8EE-86DC-4002-9197-E4B5DF8ECB7F}" type="sibTrans" cxnId="{FD8256B7-73CA-4CEE-BB34-8F1C7784174E}">
      <dgm:prSet/>
      <dgm:spPr/>
      <dgm:t>
        <a:bodyPr/>
        <a:lstStyle/>
        <a:p>
          <a:endParaRPr lang="th-TH" sz="1400"/>
        </a:p>
      </dgm:t>
    </dgm:pt>
    <dgm:pt modelId="{180C018C-26C4-4AAD-8EB2-D5F2D43E2503}">
      <dgm:prSet phldrT="[Text]" custT="1"/>
      <dgm:spPr/>
      <dgm:t>
        <a:bodyPr/>
        <a:lstStyle/>
        <a:p>
          <a:r>
            <a:rPr lang="en-US" sz="1400" dirty="0">
              <a:solidFill>
                <a:schemeClr val="tx1"/>
              </a:solidFill>
            </a:rPr>
            <a:t>Determine market segmentation.</a:t>
          </a:r>
        </a:p>
      </dgm:t>
    </dgm:pt>
    <dgm:pt modelId="{AA5F03B1-F6D6-4068-BDE5-B647BC8A6147}" type="parTrans" cxnId="{BAE0ADBE-4008-44EC-B95B-7E13ADC720DE}">
      <dgm:prSet/>
      <dgm:spPr/>
      <dgm:t>
        <a:bodyPr/>
        <a:lstStyle/>
        <a:p>
          <a:endParaRPr lang="en-US" sz="1400"/>
        </a:p>
      </dgm:t>
    </dgm:pt>
    <dgm:pt modelId="{AF85C408-B33E-4DBD-BC84-88AA0C068433}" type="sibTrans" cxnId="{BAE0ADBE-4008-44EC-B95B-7E13ADC720DE}">
      <dgm:prSet/>
      <dgm:spPr/>
      <dgm:t>
        <a:bodyPr/>
        <a:lstStyle/>
        <a:p>
          <a:endParaRPr lang="en-US" sz="1400"/>
        </a:p>
      </dgm:t>
    </dgm:pt>
    <dgm:pt modelId="{A300D0E3-3587-4F70-8748-39782C8FB51F}">
      <dgm:prSet phldrT="[Text]" custT="1"/>
      <dgm:spPr/>
      <dgm:t>
        <a:bodyPr/>
        <a:lstStyle/>
        <a:p>
          <a:r>
            <a:rPr lang="en-US" sz="1400" dirty="0">
              <a:solidFill>
                <a:schemeClr val="tx1"/>
              </a:solidFill>
            </a:rPr>
            <a:t>Select target audience.</a:t>
          </a:r>
        </a:p>
      </dgm:t>
    </dgm:pt>
    <dgm:pt modelId="{F30CADBE-D522-4493-A9BE-A9D65B939B0E}" type="parTrans" cxnId="{715C580E-E2ED-4BC4-927D-641167729280}">
      <dgm:prSet/>
      <dgm:spPr/>
      <dgm:t>
        <a:bodyPr/>
        <a:lstStyle/>
        <a:p>
          <a:endParaRPr lang="en-US" sz="1400"/>
        </a:p>
      </dgm:t>
    </dgm:pt>
    <dgm:pt modelId="{57FB3058-FCB8-44B7-A4D7-308B19C1C2CB}" type="sibTrans" cxnId="{715C580E-E2ED-4BC4-927D-641167729280}">
      <dgm:prSet/>
      <dgm:spPr/>
      <dgm:t>
        <a:bodyPr/>
        <a:lstStyle/>
        <a:p>
          <a:endParaRPr lang="en-US" sz="1400"/>
        </a:p>
      </dgm:t>
    </dgm:pt>
    <dgm:pt modelId="{C9D9D294-FCB8-4C2D-B1A5-7D430240A857}">
      <dgm:prSet phldrT="[Text]" custT="1"/>
      <dgm:spPr/>
      <dgm:t>
        <a:bodyPr/>
        <a:lstStyle/>
        <a:p>
          <a:r>
            <a:rPr lang="en-US" sz="1400">
              <a:solidFill>
                <a:schemeClr val="tx1"/>
              </a:solidFill>
            </a:rPr>
            <a:t>Determine </a:t>
          </a:r>
          <a:r>
            <a:rPr lang="en-US" sz="1400" dirty="0">
              <a:solidFill>
                <a:schemeClr val="tx1"/>
              </a:solidFill>
            </a:rPr>
            <a:t>product positioning using marketing strategies.</a:t>
          </a:r>
          <a:endParaRPr lang="th-TH" sz="1400" dirty="0">
            <a:solidFill>
              <a:schemeClr val="tx1"/>
            </a:solidFill>
          </a:endParaRPr>
        </a:p>
      </dgm:t>
    </dgm:pt>
    <dgm:pt modelId="{77D1FA42-0475-40DB-879B-7DF36608240B}" type="parTrans" cxnId="{59D1C950-58A3-4C62-995C-2472351B2D1A}">
      <dgm:prSet/>
      <dgm:spPr/>
      <dgm:t>
        <a:bodyPr/>
        <a:lstStyle/>
        <a:p>
          <a:endParaRPr lang="en-US" sz="1400"/>
        </a:p>
      </dgm:t>
    </dgm:pt>
    <dgm:pt modelId="{55F4397B-B3EE-4893-8A1C-3B4725889318}" type="sibTrans" cxnId="{59D1C950-58A3-4C62-995C-2472351B2D1A}">
      <dgm:prSet/>
      <dgm:spPr/>
      <dgm:t>
        <a:bodyPr/>
        <a:lstStyle/>
        <a:p>
          <a:endParaRPr lang="en-US" sz="1400"/>
        </a:p>
      </dgm:t>
    </dgm:pt>
    <dgm:pt modelId="{0A1BD8FF-025E-472A-B00C-201E4A8F7864}" type="pres">
      <dgm:prSet presAssocID="{0920E3CC-63DE-42C1-853D-5AA0499E06F6}" presName="Name0" presStyleCnt="0">
        <dgm:presLayoutVars>
          <dgm:dir/>
          <dgm:animLvl val="lvl"/>
          <dgm:resizeHandles val="exact"/>
        </dgm:presLayoutVars>
      </dgm:prSet>
      <dgm:spPr/>
    </dgm:pt>
    <dgm:pt modelId="{17A7D258-D359-4ADA-BFE3-5A6041BD11CA}" type="pres">
      <dgm:prSet presAssocID="{33899BE5-023C-4ED9-AE07-857E0AF54906}" presName="parTxOnly" presStyleLbl="node1" presStyleIdx="0" presStyleCnt="4" custScaleY="139430">
        <dgm:presLayoutVars>
          <dgm:chMax val="0"/>
          <dgm:chPref val="0"/>
          <dgm:bulletEnabled val="1"/>
        </dgm:presLayoutVars>
      </dgm:prSet>
      <dgm:spPr/>
    </dgm:pt>
    <dgm:pt modelId="{6AB924C8-99FE-43CC-8D5F-ACE4450C93E2}" type="pres">
      <dgm:prSet presAssocID="{F748E8EE-86DC-4002-9197-E4B5DF8ECB7F}" presName="parTxOnlySpace" presStyleCnt="0"/>
      <dgm:spPr/>
    </dgm:pt>
    <dgm:pt modelId="{F6A83D6F-5B95-4F11-BACC-AD5FB8B4E8A4}" type="pres">
      <dgm:prSet presAssocID="{180C018C-26C4-4AAD-8EB2-D5F2D43E2503}" presName="parTxOnly" presStyleLbl="node1" presStyleIdx="1" presStyleCnt="4">
        <dgm:presLayoutVars>
          <dgm:chMax val="0"/>
          <dgm:chPref val="0"/>
          <dgm:bulletEnabled val="1"/>
        </dgm:presLayoutVars>
      </dgm:prSet>
      <dgm:spPr/>
    </dgm:pt>
    <dgm:pt modelId="{B6470D6F-CFFB-43DD-B8AD-D601FB68DFD0}" type="pres">
      <dgm:prSet presAssocID="{AF85C408-B33E-4DBD-BC84-88AA0C068433}" presName="parTxOnlySpace" presStyleCnt="0"/>
      <dgm:spPr/>
    </dgm:pt>
    <dgm:pt modelId="{F1C59B88-8C9C-4B4E-B20A-743C59AE3CDD}" type="pres">
      <dgm:prSet presAssocID="{A300D0E3-3587-4F70-8748-39782C8FB51F}" presName="parTxOnly" presStyleLbl="node1" presStyleIdx="2" presStyleCnt="4">
        <dgm:presLayoutVars>
          <dgm:chMax val="0"/>
          <dgm:chPref val="0"/>
          <dgm:bulletEnabled val="1"/>
        </dgm:presLayoutVars>
      </dgm:prSet>
      <dgm:spPr/>
    </dgm:pt>
    <dgm:pt modelId="{5445F0C1-F5D2-416B-8B7E-A72DF441B6FA}" type="pres">
      <dgm:prSet presAssocID="{57FB3058-FCB8-44B7-A4D7-308B19C1C2CB}" presName="parTxOnlySpace" presStyleCnt="0"/>
      <dgm:spPr/>
    </dgm:pt>
    <dgm:pt modelId="{5A2D9FD0-08F9-40CC-81B8-2D29C18FD4BA}" type="pres">
      <dgm:prSet presAssocID="{C9D9D294-FCB8-4C2D-B1A5-7D430240A857}" presName="parTxOnly" presStyleLbl="node1" presStyleIdx="3" presStyleCnt="4">
        <dgm:presLayoutVars>
          <dgm:chMax val="0"/>
          <dgm:chPref val="0"/>
          <dgm:bulletEnabled val="1"/>
        </dgm:presLayoutVars>
      </dgm:prSet>
      <dgm:spPr/>
    </dgm:pt>
  </dgm:ptLst>
  <dgm:cxnLst>
    <dgm:cxn modelId="{715C580E-E2ED-4BC4-927D-641167729280}" srcId="{0920E3CC-63DE-42C1-853D-5AA0499E06F6}" destId="{A300D0E3-3587-4F70-8748-39782C8FB51F}" srcOrd="2" destOrd="0" parTransId="{F30CADBE-D522-4493-A9BE-A9D65B939B0E}" sibTransId="{57FB3058-FCB8-44B7-A4D7-308B19C1C2CB}"/>
    <dgm:cxn modelId="{DC037C61-C647-4855-9386-DF461430CCAD}" type="presOf" srcId="{33899BE5-023C-4ED9-AE07-857E0AF54906}" destId="{17A7D258-D359-4ADA-BFE3-5A6041BD11CA}" srcOrd="0" destOrd="0" presId="urn:microsoft.com/office/officeart/2005/8/layout/chevron1"/>
    <dgm:cxn modelId="{56FFDE42-E6CF-41D3-B9BF-6238B82D66EF}" type="presOf" srcId="{0920E3CC-63DE-42C1-853D-5AA0499E06F6}" destId="{0A1BD8FF-025E-472A-B00C-201E4A8F7864}" srcOrd="0" destOrd="0" presId="urn:microsoft.com/office/officeart/2005/8/layout/chevron1"/>
    <dgm:cxn modelId="{8A5A0D46-FD7E-497B-92BF-184568F0D9D8}" type="presOf" srcId="{180C018C-26C4-4AAD-8EB2-D5F2D43E2503}" destId="{F6A83D6F-5B95-4F11-BACC-AD5FB8B4E8A4}" srcOrd="0" destOrd="0" presId="urn:microsoft.com/office/officeart/2005/8/layout/chevron1"/>
    <dgm:cxn modelId="{59D1C950-58A3-4C62-995C-2472351B2D1A}" srcId="{0920E3CC-63DE-42C1-853D-5AA0499E06F6}" destId="{C9D9D294-FCB8-4C2D-B1A5-7D430240A857}" srcOrd="3" destOrd="0" parTransId="{77D1FA42-0475-40DB-879B-7DF36608240B}" sibTransId="{55F4397B-B3EE-4893-8A1C-3B4725889318}"/>
    <dgm:cxn modelId="{654F445A-23B3-4EC5-AE05-6CE77C363BD2}" type="presOf" srcId="{A300D0E3-3587-4F70-8748-39782C8FB51F}" destId="{F1C59B88-8C9C-4B4E-B20A-743C59AE3CDD}" srcOrd="0" destOrd="0" presId="urn:microsoft.com/office/officeart/2005/8/layout/chevron1"/>
    <dgm:cxn modelId="{E5B9DD82-46AE-4830-99B7-ED06F83CDC37}" type="presOf" srcId="{C9D9D294-FCB8-4C2D-B1A5-7D430240A857}" destId="{5A2D9FD0-08F9-40CC-81B8-2D29C18FD4BA}" srcOrd="0" destOrd="0" presId="urn:microsoft.com/office/officeart/2005/8/layout/chevron1"/>
    <dgm:cxn modelId="{FD8256B7-73CA-4CEE-BB34-8F1C7784174E}" srcId="{0920E3CC-63DE-42C1-853D-5AA0499E06F6}" destId="{33899BE5-023C-4ED9-AE07-857E0AF54906}" srcOrd="0" destOrd="0" parTransId="{26D7EF38-CBE4-437F-A0DE-9CC083E57184}" sibTransId="{F748E8EE-86DC-4002-9197-E4B5DF8ECB7F}"/>
    <dgm:cxn modelId="{BAE0ADBE-4008-44EC-B95B-7E13ADC720DE}" srcId="{0920E3CC-63DE-42C1-853D-5AA0499E06F6}" destId="{180C018C-26C4-4AAD-8EB2-D5F2D43E2503}" srcOrd="1" destOrd="0" parTransId="{AA5F03B1-F6D6-4068-BDE5-B647BC8A6147}" sibTransId="{AF85C408-B33E-4DBD-BC84-88AA0C068433}"/>
    <dgm:cxn modelId="{F09D113F-F221-49B2-A027-B554CF967442}" type="presParOf" srcId="{0A1BD8FF-025E-472A-B00C-201E4A8F7864}" destId="{17A7D258-D359-4ADA-BFE3-5A6041BD11CA}" srcOrd="0" destOrd="0" presId="urn:microsoft.com/office/officeart/2005/8/layout/chevron1"/>
    <dgm:cxn modelId="{E860E26F-1CDF-400D-ACAD-DE83E0FC6FD2}" type="presParOf" srcId="{0A1BD8FF-025E-472A-B00C-201E4A8F7864}" destId="{6AB924C8-99FE-43CC-8D5F-ACE4450C93E2}" srcOrd="1" destOrd="0" presId="urn:microsoft.com/office/officeart/2005/8/layout/chevron1"/>
    <dgm:cxn modelId="{8D55806E-B72E-4BF3-B311-967F6605A583}" type="presParOf" srcId="{0A1BD8FF-025E-472A-B00C-201E4A8F7864}" destId="{F6A83D6F-5B95-4F11-BACC-AD5FB8B4E8A4}" srcOrd="2" destOrd="0" presId="urn:microsoft.com/office/officeart/2005/8/layout/chevron1"/>
    <dgm:cxn modelId="{017FC7B8-E90A-489B-91BF-A432213D01B5}" type="presParOf" srcId="{0A1BD8FF-025E-472A-B00C-201E4A8F7864}" destId="{B6470D6F-CFFB-43DD-B8AD-D601FB68DFD0}" srcOrd="3" destOrd="0" presId="urn:microsoft.com/office/officeart/2005/8/layout/chevron1"/>
    <dgm:cxn modelId="{7C8DC0BB-B30E-4EE5-A5DB-40CC8DCB8009}" type="presParOf" srcId="{0A1BD8FF-025E-472A-B00C-201E4A8F7864}" destId="{F1C59B88-8C9C-4B4E-B20A-743C59AE3CDD}" srcOrd="4" destOrd="0" presId="urn:microsoft.com/office/officeart/2005/8/layout/chevron1"/>
    <dgm:cxn modelId="{3E134E27-A65F-4832-BB25-2DD32DB47388}" type="presParOf" srcId="{0A1BD8FF-025E-472A-B00C-201E4A8F7864}" destId="{5445F0C1-F5D2-416B-8B7E-A72DF441B6FA}" srcOrd="5" destOrd="0" presId="urn:microsoft.com/office/officeart/2005/8/layout/chevron1"/>
    <dgm:cxn modelId="{6FAAAF94-AED9-43A6-B9D9-B09FEE40224B}" type="presParOf" srcId="{0A1BD8FF-025E-472A-B00C-201E4A8F7864}" destId="{5A2D9FD0-08F9-40CC-81B8-2D29C18FD4BA}"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3238FED-7FE3-4FB6-906C-D74DE0F93F46}"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th-TH"/>
        </a:p>
      </dgm:t>
    </dgm:pt>
    <dgm:pt modelId="{D3EBE160-961F-49B0-95A5-941EB86D165D}">
      <dgm:prSet custT="1"/>
      <dgm:spPr/>
      <dgm:t>
        <a:bodyPr/>
        <a:lstStyle/>
        <a:p>
          <a:r>
            <a:rPr lang="en-US" sz="2000" b="0" i="0" dirty="0">
              <a:cs typeface="+mn-cs"/>
            </a:rPr>
            <a:t>1. Studying and analyzing consumer needs.
2. Creating satisfaction for consumers to best meet their needs.</a:t>
          </a:r>
          <a:endParaRPr lang="th-TH" sz="2000" dirty="0">
            <a:cs typeface="+mn-cs"/>
          </a:endParaRPr>
        </a:p>
      </dgm:t>
    </dgm:pt>
    <dgm:pt modelId="{8E95F811-46E1-4916-A7D6-6FBE8AD2FFC6}" type="sibTrans" cxnId="{E4AE443D-E18A-4112-B998-680428D5BE69}">
      <dgm:prSet/>
      <dgm:spPr/>
      <dgm:t>
        <a:bodyPr/>
        <a:lstStyle/>
        <a:p>
          <a:endParaRPr lang="th-TH" sz="2800">
            <a:cs typeface="+mn-cs"/>
          </a:endParaRPr>
        </a:p>
      </dgm:t>
    </dgm:pt>
    <dgm:pt modelId="{3F561294-CEE9-48F8-A7D4-D1558F251650}" type="parTrans" cxnId="{E4AE443D-E18A-4112-B998-680428D5BE69}">
      <dgm:prSet/>
      <dgm:spPr/>
      <dgm:t>
        <a:bodyPr/>
        <a:lstStyle/>
        <a:p>
          <a:endParaRPr lang="th-TH" sz="2800">
            <a:cs typeface="+mn-cs"/>
          </a:endParaRPr>
        </a:p>
      </dgm:t>
    </dgm:pt>
    <dgm:pt modelId="{E5A17D2E-572F-49ED-BA14-25F157ABF472}">
      <dgm:prSet custT="1"/>
      <dgm:spPr/>
      <dgm:t>
        <a:bodyPr/>
        <a:lstStyle/>
        <a:p>
          <a:r>
            <a:rPr lang="en-US" sz="2000" dirty="0">
              <a:cs typeface="+mn-cs"/>
            </a:rPr>
            <a:t>4.The Marketing Concept</a:t>
          </a:r>
        </a:p>
      </dgm:t>
    </dgm:pt>
    <dgm:pt modelId="{68A350A6-AD22-4464-A203-72941DCAD425}" type="sibTrans" cxnId="{0E3E4111-DD4C-4776-8C04-AF910AE5C652}">
      <dgm:prSet/>
      <dgm:spPr/>
      <dgm:t>
        <a:bodyPr/>
        <a:lstStyle/>
        <a:p>
          <a:endParaRPr lang="th-TH" sz="2800">
            <a:cs typeface="+mn-cs"/>
          </a:endParaRPr>
        </a:p>
      </dgm:t>
    </dgm:pt>
    <dgm:pt modelId="{544EF0FA-F023-4CA7-AADA-187E322C21CD}" type="parTrans" cxnId="{0E3E4111-DD4C-4776-8C04-AF910AE5C652}">
      <dgm:prSet/>
      <dgm:spPr/>
      <dgm:t>
        <a:bodyPr/>
        <a:lstStyle/>
        <a:p>
          <a:endParaRPr lang="th-TH" sz="2800">
            <a:cs typeface="+mn-cs"/>
          </a:endParaRPr>
        </a:p>
      </dgm:t>
    </dgm:pt>
    <dgm:pt modelId="{878C6921-2D15-46F6-BB56-6EBEA6A028B6}">
      <dgm:prSet custT="1"/>
      <dgm:spPr/>
      <dgm:t>
        <a:bodyPr/>
        <a:lstStyle/>
        <a:p>
          <a:pPr rtl="0"/>
          <a:r>
            <a:rPr lang="en-US" sz="2000" b="0" i="0" dirty="0">
              <a:cs typeface="+mn-cs"/>
            </a:rPr>
            <a:t>1. The business assumes that most consumers will not attempt to purchase unnecessary products.
2. The business can motivate and stimulate purchasing decisions using various marketing tools.</a:t>
          </a:r>
          <a:endParaRPr lang="th-TH" sz="2000" dirty="0">
            <a:cs typeface="+mn-cs"/>
          </a:endParaRPr>
        </a:p>
      </dgm:t>
    </dgm:pt>
    <dgm:pt modelId="{139CA50F-E699-401E-BC2A-F163805EBCA2}">
      <dgm:prSet custT="1"/>
      <dgm:spPr/>
      <dgm:t>
        <a:bodyPr/>
        <a:lstStyle/>
        <a:p>
          <a:r>
            <a:rPr lang="en-US" sz="2000" dirty="0">
              <a:cs typeface="+mn-cs"/>
            </a:rPr>
            <a:t>3.The Selling Concept or Sales Concept</a:t>
          </a:r>
        </a:p>
      </dgm:t>
    </dgm:pt>
    <dgm:pt modelId="{5227C811-D46A-4E69-906A-6CFAF0D240DE}" type="sibTrans" cxnId="{A9D3B0FE-CFA2-4287-AF82-64111C52494F}">
      <dgm:prSet/>
      <dgm:spPr/>
      <dgm:t>
        <a:bodyPr/>
        <a:lstStyle/>
        <a:p>
          <a:endParaRPr lang="th-TH" sz="2800">
            <a:cs typeface="+mn-cs"/>
          </a:endParaRPr>
        </a:p>
      </dgm:t>
    </dgm:pt>
    <dgm:pt modelId="{ADCA13B0-057B-4C23-928A-7BDE1896C049}" type="parTrans" cxnId="{A9D3B0FE-CFA2-4287-AF82-64111C52494F}">
      <dgm:prSet/>
      <dgm:spPr/>
      <dgm:t>
        <a:bodyPr/>
        <a:lstStyle/>
        <a:p>
          <a:endParaRPr lang="th-TH" sz="2800">
            <a:cs typeface="+mn-cs"/>
          </a:endParaRPr>
        </a:p>
      </dgm:t>
    </dgm:pt>
    <dgm:pt modelId="{13875374-F080-47BF-A8B4-38AAA7504FA4}" type="sibTrans" cxnId="{4895E531-19AB-4901-82C4-10702A8C2F03}">
      <dgm:prSet/>
      <dgm:spPr/>
      <dgm:t>
        <a:bodyPr/>
        <a:lstStyle/>
        <a:p>
          <a:endParaRPr lang="th-TH" sz="2800">
            <a:cs typeface="+mn-cs"/>
          </a:endParaRPr>
        </a:p>
      </dgm:t>
    </dgm:pt>
    <dgm:pt modelId="{6EBC4232-4813-4534-BEEC-46BB9FF4FBA2}" type="parTrans" cxnId="{4895E531-19AB-4901-82C4-10702A8C2F03}">
      <dgm:prSet/>
      <dgm:spPr/>
      <dgm:t>
        <a:bodyPr/>
        <a:lstStyle/>
        <a:p>
          <a:endParaRPr lang="th-TH" sz="2800">
            <a:cs typeface="+mn-cs"/>
          </a:endParaRPr>
        </a:p>
      </dgm:t>
    </dgm:pt>
    <dgm:pt modelId="{B63122D7-0AFF-4F7A-89FB-38AB09F56173}">
      <dgm:prSet custT="1"/>
      <dgm:spPr/>
      <dgm:t>
        <a:bodyPr/>
        <a:lstStyle/>
        <a:p>
          <a:r>
            <a:rPr lang="en-US" sz="2000" b="0" i="0" dirty="0">
              <a:cs typeface="+mn-cs"/>
            </a:rPr>
            <a:t>5. The Societal Marketing Concept</a:t>
          </a:r>
          <a:endParaRPr lang="th-TH" sz="2000" dirty="0">
            <a:cs typeface="+mn-cs"/>
          </a:endParaRPr>
        </a:p>
      </dgm:t>
    </dgm:pt>
    <dgm:pt modelId="{B7A77124-B9DB-4181-965B-BA38CE086838}" type="parTrans" cxnId="{1FE4A7B3-CE00-4B4B-B976-FB35EA227342}">
      <dgm:prSet/>
      <dgm:spPr/>
      <dgm:t>
        <a:bodyPr/>
        <a:lstStyle/>
        <a:p>
          <a:endParaRPr lang="en-US"/>
        </a:p>
      </dgm:t>
    </dgm:pt>
    <dgm:pt modelId="{DDB95064-17BA-4647-A077-F819ABA88059}" type="sibTrans" cxnId="{1FE4A7B3-CE00-4B4B-B976-FB35EA227342}">
      <dgm:prSet/>
      <dgm:spPr/>
      <dgm:t>
        <a:bodyPr/>
        <a:lstStyle/>
        <a:p>
          <a:endParaRPr lang="en-US"/>
        </a:p>
      </dgm:t>
    </dgm:pt>
    <dgm:pt modelId="{0A400C9B-31D7-4E66-9527-F03545EE6D0B}">
      <dgm:prSet custT="1"/>
      <dgm:spPr/>
      <dgm:t>
        <a:bodyPr/>
        <a:lstStyle/>
        <a:p>
          <a:r>
            <a:rPr lang="en-US" sz="2000" b="0" i="0">
              <a:cs typeface="+mn-cs"/>
            </a:rPr>
            <a:t>1. An additional responsibility to creating satisfaction and happiness for consumers.
2. Creating a difference in the feeling and connection with consumers that is greater than other companies that do not.</a:t>
          </a:r>
          <a:endParaRPr lang="th-TH" sz="2000" dirty="0">
            <a:cs typeface="+mn-cs"/>
          </a:endParaRPr>
        </a:p>
      </dgm:t>
    </dgm:pt>
    <dgm:pt modelId="{869F71AA-0DD1-4F58-9740-4B3B32AFE7B3}" type="parTrans" cxnId="{2C81F5D5-1CCC-4599-8408-8BBA0A8ED90D}">
      <dgm:prSet/>
      <dgm:spPr/>
      <dgm:t>
        <a:bodyPr/>
        <a:lstStyle/>
        <a:p>
          <a:endParaRPr lang="en-US"/>
        </a:p>
      </dgm:t>
    </dgm:pt>
    <dgm:pt modelId="{916F5723-84EC-4DB7-95E5-38AE79C05194}" type="sibTrans" cxnId="{2C81F5D5-1CCC-4599-8408-8BBA0A8ED90D}">
      <dgm:prSet/>
      <dgm:spPr/>
      <dgm:t>
        <a:bodyPr/>
        <a:lstStyle/>
        <a:p>
          <a:endParaRPr lang="en-US"/>
        </a:p>
      </dgm:t>
    </dgm:pt>
    <dgm:pt modelId="{901A8E5B-628A-4707-A088-4A67AAFABB11}" type="pres">
      <dgm:prSet presAssocID="{43238FED-7FE3-4FB6-906C-D74DE0F93F46}" presName="linear" presStyleCnt="0">
        <dgm:presLayoutVars>
          <dgm:dir/>
          <dgm:animLvl val="lvl"/>
          <dgm:resizeHandles val="exact"/>
        </dgm:presLayoutVars>
      </dgm:prSet>
      <dgm:spPr/>
    </dgm:pt>
    <dgm:pt modelId="{14242462-AC11-4962-A3C5-E88516DF035F}" type="pres">
      <dgm:prSet presAssocID="{139CA50F-E699-401E-BC2A-F163805EBCA2}" presName="parentLin" presStyleCnt="0"/>
      <dgm:spPr/>
    </dgm:pt>
    <dgm:pt modelId="{05B45589-5CAB-47E6-B400-1DE4F650E738}" type="pres">
      <dgm:prSet presAssocID="{139CA50F-E699-401E-BC2A-F163805EBCA2}" presName="parentLeftMargin" presStyleLbl="node1" presStyleIdx="0" presStyleCnt="3"/>
      <dgm:spPr/>
    </dgm:pt>
    <dgm:pt modelId="{2C580929-CB05-419B-9179-AFC21F4D58E8}" type="pres">
      <dgm:prSet presAssocID="{139CA50F-E699-401E-BC2A-F163805EBCA2}" presName="parentText" presStyleLbl="node1" presStyleIdx="0" presStyleCnt="3">
        <dgm:presLayoutVars>
          <dgm:chMax val="0"/>
          <dgm:bulletEnabled val="1"/>
        </dgm:presLayoutVars>
      </dgm:prSet>
      <dgm:spPr/>
    </dgm:pt>
    <dgm:pt modelId="{2AF0DFF4-568D-4F07-BFA0-EE287F2BAC05}" type="pres">
      <dgm:prSet presAssocID="{139CA50F-E699-401E-BC2A-F163805EBCA2}" presName="negativeSpace" presStyleCnt="0"/>
      <dgm:spPr/>
    </dgm:pt>
    <dgm:pt modelId="{5C29DF8C-686F-4BB7-B0D7-A2A9F316FEE3}" type="pres">
      <dgm:prSet presAssocID="{139CA50F-E699-401E-BC2A-F163805EBCA2}" presName="childText" presStyleLbl="conFgAcc1" presStyleIdx="0" presStyleCnt="3" custLinFactNeighborX="-909" custLinFactNeighborY="-23886">
        <dgm:presLayoutVars>
          <dgm:bulletEnabled val="1"/>
        </dgm:presLayoutVars>
      </dgm:prSet>
      <dgm:spPr/>
    </dgm:pt>
    <dgm:pt modelId="{287C4C11-9431-4114-872B-97DF0D4A6894}" type="pres">
      <dgm:prSet presAssocID="{5227C811-D46A-4E69-906A-6CFAF0D240DE}" presName="spaceBetweenRectangles" presStyleCnt="0"/>
      <dgm:spPr/>
    </dgm:pt>
    <dgm:pt modelId="{CA5787F9-EFC3-46CF-9D34-42949694A07A}" type="pres">
      <dgm:prSet presAssocID="{E5A17D2E-572F-49ED-BA14-25F157ABF472}" presName="parentLin" presStyleCnt="0"/>
      <dgm:spPr/>
    </dgm:pt>
    <dgm:pt modelId="{2D1B4A23-0A48-4043-BCC6-19BEAA90EEB8}" type="pres">
      <dgm:prSet presAssocID="{E5A17D2E-572F-49ED-BA14-25F157ABF472}" presName="parentLeftMargin" presStyleLbl="node1" presStyleIdx="0" presStyleCnt="3"/>
      <dgm:spPr/>
    </dgm:pt>
    <dgm:pt modelId="{EEF9E202-CE66-4691-92F0-2487F639A595}" type="pres">
      <dgm:prSet presAssocID="{E5A17D2E-572F-49ED-BA14-25F157ABF472}" presName="parentText" presStyleLbl="node1" presStyleIdx="1" presStyleCnt="3">
        <dgm:presLayoutVars>
          <dgm:chMax val="0"/>
          <dgm:bulletEnabled val="1"/>
        </dgm:presLayoutVars>
      </dgm:prSet>
      <dgm:spPr/>
    </dgm:pt>
    <dgm:pt modelId="{F6D60A8C-2C6F-45B2-A64D-C49FA2C4962E}" type="pres">
      <dgm:prSet presAssocID="{E5A17D2E-572F-49ED-BA14-25F157ABF472}" presName="negativeSpace" presStyleCnt="0"/>
      <dgm:spPr/>
    </dgm:pt>
    <dgm:pt modelId="{E2171884-F84F-457D-B070-9C64EEC7F747}" type="pres">
      <dgm:prSet presAssocID="{E5A17D2E-572F-49ED-BA14-25F157ABF472}" presName="childText" presStyleLbl="conFgAcc1" presStyleIdx="1" presStyleCnt="3">
        <dgm:presLayoutVars>
          <dgm:bulletEnabled val="1"/>
        </dgm:presLayoutVars>
      </dgm:prSet>
      <dgm:spPr/>
    </dgm:pt>
    <dgm:pt modelId="{F7CB4EEB-B3DD-4940-9633-8E4AFC461BC9}" type="pres">
      <dgm:prSet presAssocID="{68A350A6-AD22-4464-A203-72941DCAD425}" presName="spaceBetweenRectangles" presStyleCnt="0"/>
      <dgm:spPr/>
    </dgm:pt>
    <dgm:pt modelId="{3CFCDD8F-8B1D-408F-BBFD-601C48801531}" type="pres">
      <dgm:prSet presAssocID="{B63122D7-0AFF-4F7A-89FB-38AB09F56173}" presName="parentLin" presStyleCnt="0"/>
      <dgm:spPr/>
    </dgm:pt>
    <dgm:pt modelId="{92F0BE2C-4DE1-4618-936C-831941FD65A0}" type="pres">
      <dgm:prSet presAssocID="{B63122D7-0AFF-4F7A-89FB-38AB09F56173}" presName="parentLeftMargin" presStyleLbl="node1" presStyleIdx="1" presStyleCnt="3"/>
      <dgm:spPr/>
    </dgm:pt>
    <dgm:pt modelId="{3081A57E-9E42-4319-9B94-C1586FAD3F8F}" type="pres">
      <dgm:prSet presAssocID="{B63122D7-0AFF-4F7A-89FB-38AB09F56173}" presName="parentText" presStyleLbl="node1" presStyleIdx="2" presStyleCnt="3">
        <dgm:presLayoutVars>
          <dgm:chMax val="0"/>
          <dgm:bulletEnabled val="1"/>
        </dgm:presLayoutVars>
      </dgm:prSet>
      <dgm:spPr/>
    </dgm:pt>
    <dgm:pt modelId="{3E10DEE6-9B21-4808-A509-AB7F276F5746}" type="pres">
      <dgm:prSet presAssocID="{B63122D7-0AFF-4F7A-89FB-38AB09F56173}" presName="negativeSpace" presStyleCnt="0"/>
      <dgm:spPr/>
    </dgm:pt>
    <dgm:pt modelId="{6ACFA593-FC5E-4562-96EB-3835603EDA18}" type="pres">
      <dgm:prSet presAssocID="{B63122D7-0AFF-4F7A-89FB-38AB09F56173}" presName="childText" presStyleLbl="conFgAcc1" presStyleIdx="2" presStyleCnt="3">
        <dgm:presLayoutVars>
          <dgm:bulletEnabled val="1"/>
        </dgm:presLayoutVars>
      </dgm:prSet>
      <dgm:spPr/>
    </dgm:pt>
  </dgm:ptLst>
  <dgm:cxnLst>
    <dgm:cxn modelId="{C4487D03-D4BF-417B-88E5-3376B612E0EC}" type="presOf" srcId="{E5A17D2E-572F-49ED-BA14-25F157ABF472}" destId="{EEF9E202-CE66-4691-92F0-2487F639A595}" srcOrd="1" destOrd="0" presId="urn:microsoft.com/office/officeart/2005/8/layout/list1"/>
    <dgm:cxn modelId="{0B3E140B-CD5F-4A82-85C1-786323968232}" type="presOf" srcId="{B63122D7-0AFF-4F7A-89FB-38AB09F56173}" destId="{92F0BE2C-4DE1-4618-936C-831941FD65A0}" srcOrd="0" destOrd="0" presId="urn:microsoft.com/office/officeart/2005/8/layout/list1"/>
    <dgm:cxn modelId="{0E3E4111-DD4C-4776-8C04-AF910AE5C652}" srcId="{43238FED-7FE3-4FB6-906C-D74DE0F93F46}" destId="{E5A17D2E-572F-49ED-BA14-25F157ABF472}" srcOrd="1" destOrd="0" parTransId="{544EF0FA-F023-4CA7-AADA-187E322C21CD}" sibTransId="{68A350A6-AD22-4464-A203-72941DCAD425}"/>
    <dgm:cxn modelId="{7C403413-C2FD-46D8-B0B5-3B268B08B38F}" type="presOf" srcId="{B63122D7-0AFF-4F7A-89FB-38AB09F56173}" destId="{3081A57E-9E42-4319-9B94-C1586FAD3F8F}" srcOrd="1" destOrd="0" presId="urn:microsoft.com/office/officeart/2005/8/layout/list1"/>
    <dgm:cxn modelId="{4895E531-19AB-4901-82C4-10702A8C2F03}" srcId="{139CA50F-E699-401E-BC2A-F163805EBCA2}" destId="{878C6921-2D15-46F6-BB56-6EBEA6A028B6}" srcOrd="0" destOrd="0" parTransId="{6EBC4232-4813-4534-BEEC-46BB9FF4FBA2}" sibTransId="{13875374-F080-47BF-A8B4-38AAA7504FA4}"/>
    <dgm:cxn modelId="{E4AE443D-E18A-4112-B998-680428D5BE69}" srcId="{E5A17D2E-572F-49ED-BA14-25F157ABF472}" destId="{D3EBE160-961F-49B0-95A5-941EB86D165D}" srcOrd="0" destOrd="0" parTransId="{3F561294-CEE9-48F8-A7D4-D1558F251650}" sibTransId="{8E95F811-46E1-4916-A7D6-6FBE8AD2FFC6}"/>
    <dgm:cxn modelId="{288A0B43-6C11-4D26-A108-BBDC7E12D5D6}" type="presOf" srcId="{43238FED-7FE3-4FB6-906C-D74DE0F93F46}" destId="{901A8E5B-628A-4707-A088-4A67AAFABB11}" srcOrd="0" destOrd="0" presId="urn:microsoft.com/office/officeart/2005/8/layout/list1"/>
    <dgm:cxn modelId="{C6FCD044-7BD0-4C69-B82A-4AB319DF239E}" type="presOf" srcId="{D3EBE160-961F-49B0-95A5-941EB86D165D}" destId="{E2171884-F84F-457D-B070-9C64EEC7F747}" srcOrd="0" destOrd="0" presId="urn:microsoft.com/office/officeart/2005/8/layout/list1"/>
    <dgm:cxn modelId="{19F20165-6D36-4DCC-8B12-94A8A18BAF89}" type="presOf" srcId="{139CA50F-E699-401E-BC2A-F163805EBCA2}" destId="{2C580929-CB05-419B-9179-AFC21F4D58E8}" srcOrd="1" destOrd="0" presId="urn:microsoft.com/office/officeart/2005/8/layout/list1"/>
    <dgm:cxn modelId="{AF94F888-6317-41AB-B201-74849EB0D2F3}" type="presOf" srcId="{0A400C9B-31D7-4E66-9527-F03545EE6D0B}" destId="{6ACFA593-FC5E-4562-96EB-3835603EDA18}" srcOrd="0" destOrd="0" presId="urn:microsoft.com/office/officeart/2005/8/layout/list1"/>
    <dgm:cxn modelId="{1FE4A7B3-CE00-4B4B-B976-FB35EA227342}" srcId="{43238FED-7FE3-4FB6-906C-D74DE0F93F46}" destId="{B63122D7-0AFF-4F7A-89FB-38AB09F56173}" srcOrd="2" destOrd="0" parTransId="{B7A77124-B9DB-4181-965B-BA38CE086838}" sibTransId="{DDB95064-17BA-4647-A077-F819ABA88059}"/>
    <dgm:cxn modelId="{2C81F5D5-1CCC-4599-8408-8BBA0A8ED90D}" srcId="{B63122D7-0AFF-4F7A-89FB-38AB09F56173}" destId="{0A400C9B-31D7-4E66-9527-F03545EE6D0B}" srcOrd="0" destOrd="0" parTransId="{869F71AA-0DD1-4F58-9740-4B3B32AFE7B3}" sibTransId="{916F5723-84EC-4DB7-95E5-38AE79C05194}"/>
    <dgm:cxn modelId="{899B77DF-F297-401E-A77B-439B867CEBB4}" type="presOf" srcId="{878C6921-2D15-46F6-BB56-6EBEA6A028B6}" destId="{5C29DF8C-686F-4BB7-B0D7-A2A9F316FEE3}" srcOrd="0" destOrd="0" presId="urn:microsoft.com/office/officeart/2005/8/layout/list1"/>
    <dgm:cxn modelId="{51F5C8EC-9210-4856-A7C0-7048A79A5BBA}" type="presOf" srcId="{139CA50F-E699-401E-BC2A-F163805EBCA2}" destId="{05B45589-5CAB-47E6-B400-1DE4F650E738}" srcOrd="0" destOrd="0" presId="urn:microsoft.com/office/officeart/2005/8/layout/list1"/>
    <dgm:cxn modelId="{FEFC5BEE-E1C2-4A55-BE0D-191F3C616951}" type="presOf" srcId="{E5A17D2E-572F-49ED-BA14-25F157ABF472}" destId="{2D1B4A23-0A48-4043-BCC6-19BEAA90EEB8}" srcOrd="0" destOrd="0" presId="urn:microsoft.com/office/officeart/2005/8/layout/list1"/>
    <dgm:cxn modelId="{A9D3B0FE-CFA2-4287-AF82-64111C52494F}" srcId="{43238FED-7FE3-4FB6-906C-D74DE0F93F46}" destId="{139CA50F-E699-401E-BC2A-F163805EBCA2}" srcOrd="0" destOrd="0" parTransId="{ADCA13B0-057B-4C23-928A-7BDE1896C049}" sibTransId="{5227C811-D46A-4E69-906A-6CFAF0D240DE}"/>
    <dgm:cxn modelId="{9A45B19D-DDD6-4F06-837A-4BBDA7EFBF91}" type="presParOf" srcId="{901A8E5B-628A-4707-A088-4A67AAFABB11}" destId="{14242462-AC11-4962-A3C5-E88516DF035F}" srcOrd="0" destOrd="0" presId="urn:microsoft.com/office/officeart/2005/8/layout/list1"/>
    <dgm:cxn modelId="{01B5551D-580A-4072-9FA9-3F25124E76AA}" type="presParOf" srcId="{14242462-AC11-4962-A3C5-E88516DF035F}" destId="{05B45589-5CAB-47E6-B400-1DE4F650E738}" srcOrd="0" destOrd="0" presId="urn:microsoft.com/office/officeart/2005/8/layout/list1"/>
    <dgm:cxn modelId="{02007E56-E5B9-49AE-9E21-C41D22F07168}" type="presParOf" srcId="{14242462-AC11-4962-A3C5-E88516DF035F}" destId="{2C580929-CB05-419B-9179-AFC21F4D58E8}" srcOrd="1" destOrd="0" presId="urn:microsoft.com/office/officeart/2005/8/layout/list1"/>
    <dgm:cxn modelId="{0C4E8BF7-33D8-49E5-9F5F-1035D6EC188A}" type="presParOf" srcId="{901A8E5B-628A-4707-A088-4A67AAFABB11}" destId="{2AF0DFF4-568D-4F07-BFA0-EE287F2BAC05}" srcOrd="1" destOrd="0" presId="urn:microsoft.com/office/officeart/2005/8/layout/list1"/>
    <dgm:cxn modelId="{9C4D47DB-9BD7-471E-A51E-3D8488A52761}" type="presParOf" srcId="{901A8E5B-628A-4707-A088-4A67AAFABB11}" destId="{5C29DF8C-686F-4BB7-B0D7-A2A9F316FEE3}" srcOrd="2" destOrd="0" presId="urn:microsoft.com/office/officeart/2005/8/layout/list1"/>
    <dgm:cxn modelId="{093FFA17-8022-4A0B-B97D-50AFC72160AC}" type="presParOf" srcId="{901A8E5B-628A-4707-A088-4A67AAFABB11}" destId="{287C4C11-9431-4114-872B-97DF0D4A6894}" srcOrd="3" destOrd="0" presId="urn:microsoft.com/office/officeart/2005/8/layout/list1"/>
    <dgm:cxn modelId="{F2DDD605-F9AE-4729-9A80-BCE23972DA69}" type="presParOf" srcId="{901A8E5B-628A-4707-A088-4A67AAFABB11}" destId="{CA5787F9-EFC3-46CF-9D34-42949694A07A}" srcOrd="4" destOrd="0" presId="urn:microsoft.com/office/officeart/2005/8/layout/list1"/>
    <dgm:cxn modelId="{9813FF19-0F78-42C3-BE6F-18DF89F90799}" type="presParOf" srcId="{CA5787F9-EFC3-46CF-9D34-42949694A07A}" destId="{2D1B4A23-0A48-4043-BCC6-19BEAA90EEB8}" srcOrd="0" destOrd="0" presId="urn:microsoft.com/office/officeart/2005/8/layout/list1"/>
    <dgm:cxn modelId="{924CA031-2EBD-43B3-A847-76B8C62D66D4}" type="presParOf" srcId="{CA5787F9-EFC3-46CF-9D34-42949694A07A}" destId="{EEF9E202-CE66-4691-92F0-2487F639A595}" srcOrd="1" destOrd="0" presId="urn:microsoft.com/office/officeart/2005/8/layout/list1"/>
    <dgm:cxn modelId="{3AF75AAF-3238-4D03-809B-D6E044F8A2ED}" type="presParOf" srcId="{901A8E5B-628A-4707-A088-4A67AAFABB11}" destId="{F6D60A8C-2C6F-45B2-A64D-C49FA2C4962E}" srcOrd="5" destOrd="0" presId="urn:microsoft.com/office/officeart/2005/8/layout/list1"/>
    <dgm:cxn modelId="{A3E537A0-E0CE-4F17-AE2A-75325E38AADD}" type="presParOf" srcId="{901A8E5B-628A-4707-A088-4A67AAFABB11}" destId="{E2171884-F84F-457D-B070-9C64EEC7F747}" srcOrd="6" destOrd="0" presId="urn:microsoft.com/office/officeart/2005/8/layout/list1"/>
    <dgm:cxn modelId="{6E051247-3C90-4FF4-BFCA-6FD5FB8160C8}" type="presParOf" srcId="{901A8E5B-628A-4707-A088-4A67AAFABB11}" destId="{F7CB4EEB-B3DD-4940-9633-8E4AFC461BC9}" srcOrd="7" destOrd="0" presId="urn:microsoft.com/office/officeart/2005/8/layout/list1"/>
    <dgm:cxn modelId="{0AE0C633-E3A4-4DF2-882D-114725631A6A}" type="presParOf" srcId="{901A8E5B-628A-4707-A088-4A67AAFABB11}" destId="{3CFCDD8F-8B1D-408F-BBFD-601C48801531}" srcOrd="8" destOrd="0" presId="urn:microsoft.com/office/officeart/2005/8/layout/list1"/>
    <dgm:cxn modelId="{C5D75FC3-0125-4907-B40B-93BA9D340F70}" type="presParOf" srcId="{3CFCDD8F-8B1D-408F-BBFD-601C48801531}" destId="{92F0BE2C-4DE1-4618-936C-831941FD65A0}" srcOrd="0" destOrd="0" presId="urn:microsoft.com/office/officeart/2005/8/layout/list1"/>
    <dgm:cxn modelId="{811F0632-5F0F-47A8-824F-48D8DA9CC3E7}" type="presParOf" srcId="{3CFCDD8F-8B1D-408F-BBFD-601C48801531}" destId="{3081A57E-9E42-4319-9B94-C1586FAD3F8F}" srcOrd="1" destOrd="0" presId="urn:microsoft.com/office/officeart/2005/8/layout/list1"/>
    <dgm:cxn modelId="{D27C476E-AA0E-45CC-94AF-BC588811C381}" type="presParOf" srcId="{901A8E5B-628A-4707-A088-4A67AAFABB11}" destId="{3E10DEE6-9B21-4808-A509-AB7F276F5746}" srcOrd="9" destOrd="0" presId="urn:microsoft.com/office/officeart/2005/8/layout/list1"/>
    <dgm:cxn modelId="{A8B32802-0C81-42EF-9A14-C969B6724D95}" type="presParOf" srcId="{901A8E5B-628A-4707-A088-4A67AAFABB11}" destId="{6ACFA593-FC5E-4562-96EB-3835603EDA1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CFA8CF-8FA5-4BC6-B623-D81087FC6630}"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th-TH"/>
        </a:p>
      </dgm:t>
    </dgm:pt>
    <dgm:pt modelId="{D35DA248-0AA5-446F-B524-F9EA24A5AA2E}">
      <dgm:prSet phldrT="[Text]" custT="1"/>
      <dgm:spPr/>
      <dgm:t>
        <a:bodyPr/>
        <a:lstStyle/>
        <a:p>
          <a:r>
            <a:rPr lang="en-US" sz="2000" b="1" dirty="0">
              <a:solidFill>
                <a:schemeClr val="tx1"/>
              </a:solidFill>
            </a:rPr>
            <a:t>Analysis of Needs, Wants, and Demand</a:t>
          </a:r>
        </a:p>
      </dgm:t>
    </dgm:pt>
    <dgm:pt modelId="{A387235F-0A30-4A02-AC5A-0A8EC91CCDE5}" type="parTrans" cxnId="{2D32241F-96B9-4B3F-A078-2A402C828970}">
      <dgm:prSet/>
      <dgm:spPr/>
      <dgm:t>
        <a:bodyPr/>
        <a:lstStyle/>
        <a:p>
          <a:endParaRPr lang="th-TH" sz="2000" b="1">
            <a:solidFill>
              <a:schemeClr val="tx1"/>
            </a:solidFill>
          </a:endParaRPr>
        </a:p>
      </dgm:t>
    </dgm:pt>
    <dgm:pt modelId="{904EAFD8-1F9C-4BE6-893D-7FC72A815818}" type="sibTrans" cxnId="{2D32241F-96B9-4B3F-A078-2A402C828970}">
      <dgm:prSet/>
      <dgm:spPr/>
      <dgm:t>
        <a:bodyPr/>
        <a:lstStyle/>
        <a:p>
          <a:endParaRPr lang="th-TH" sz="2000" b="1">
            <a:solidFill>
              <a:schemeClr val="tx1"/>
            </a:solidFill>
          </a:endParaRPr>
        </a:p>
      </dgm:t>
    </dgm:pt>
    <dgm:pt modelId="{34B86A07-0DBA-4603-B130-60CEDEF87687}">
      <dgm:prSet phldrT="[Text]" custT="1"/>
      <dgm:spPr/>
      <dgm:t>
        <a:bodyPr/>
        <a:lstStyle/>
        <a:p>
          <a:r>
            <a:rPr lang="en-US" sz="2000" b="1" dirty="0">
              <a:solidFill>
                <a:schemeClr val="tx1"/>
              </a:solidFill>
            </a:rPr>
            <a:t>Market Segmentation and Target Market</a:t>
          </a:r>
        </a:p>
      </dgm:t>
    </dgm:pt>
    <dgm:pt modelId="{F33C8558-E6DC-4E6A-B49B-FFB3428A1C26}" type="parTrans" cxnId="{97C21920-1D81-4CB5-B189-DA34FB16B2F4}">
      <dgm:prSet/>
      <dgm:spPr/>
      <dgm:t>
        <a:bodyPr/>
        <a:lstStyle/>
        <a:p>
          <a:endParaRPr lang="en-US"/>
        </a:p>
      </dgm:t>
    </dgm:pt>
    <dgm:pt modelId="{4B385E19-8098-470A-BCB1-2EC295D53719}" type="sibTrans" cxnId="{97C21920-1D81-4CB5-B189-DA34FB16B2F4}">
      <dgm:prSet/>
      <dgm:spPr/>
      <dgm:t>
        <a:bodyPr/>
        <a:lstStyle/>
        <a:p>
          <a:endParaRPr lang="en-US"/>
        </a:p>
      </dgm:t>
    </dgm:pt>
    <dgm:pt modelId="{9D2225D5-3CE0-4437-92EB-6D7238C1346F}">
      <dgm:prSet phldrT="[Text]" custT="1"/>
      <dgm:spPr/>
      <dgm:t>
        <a:bodyPr/>
        <a:lstStyle/>
        <a:p>
          <a:r>
            <a:rPr lang="en-US" sz="2000" b="1" dirty="0">
              <a:solidFill>
                <a:schemeClr val="tx1"/>
              </a:solidFill>
            </a:rPr>
            <a:t>Products and Brands Offering</a:t>
          </a:r>
        </a:p>
      </dgm:t>
    </dgm:pt>
    <dgm:pt modelId="{1C769F2A-1B9A-4B74-BCFA-6D04AA7BB4ED}" type="parTrans" cxnId="{D6E87DD7-80A1-42B5-B863-97B4AEBE934D}">
      <dgm:prSet/>
      <dgm:spPr/>
      <dgm:t>
        <a:bodyPr/>
        <a:lstStyle/>
        <a:p>
          <a:endParaRPr lang="en-US"/>
        </a:p>
      </dgm:t>
    </dgm:pt>
    <dgm:pt modelId="{FC56010F-3BCB-4339-8B53-DDA7B3322257}" type="sibTrans" cxnId="{D6E87DD7-80A1-42B5-B863-97B4AEBE934D}">
      <dgm:prSet/>
      <dgm:spPr/>
      <dgm:t>
        <a:bodyPr/>
        <a:lstStyle/>
        <a:p>
          <a:endParaRPr lang="en-US"/>
        </a:p>
      </dgm:t>
    </dgm:pt>
    <dgm:pt modelId="{3D2C5176-B96B-4F54-8576-14235A02C482}">
      <dgm:prSet phldrT="[Text]" custT="1"/>
      <dgm:spPr/>
      <dgm:t>
        <a:bodyPr/>
        <a:lstStyle/>
        <a:p>
          <a:r>
            <a:rPr lang="en-US" sz="2000" b="1" dirty="0">
              <a:solidFill>
                <a:schemeClr val="tx1"/>
              </a:solidFill>
            </a:rPr>
            <a:t>Products considering Value, Cost, and Customer Satisfaction</a:t>
          </a:r>
        </a:p>
      </dgm:t>
    </dgm:pt>
    <dgm:pt modelId="{7CC5510C-AAA1-4202-AAB0-ADF2105E7CF2}" type="parTrans" cxnId="{E2C230AA-BDDA-4282-8BDA-4C916E157E6B}">
      <dgm:prSet/>
      <dgm:spPr/>
      <dgm:t>
        <a:bodyPr/>
        <a:lstStyle/>
        <a:p>
          <a:endParaRPr lang="en-US"/>
        </a:p>
      </dgm:t>
    </dgm:pt>
    <dgm:pt modelId="{B880FCD1-33EB-4413-B295-BCFEFA57D6FE}" type="sibTrans" cxnId="{E2C230AA-BDDA-4282-8BDA-4C916E157E6B}">
      <dgm:prSet/>
      <dgm:spPr/>
      <dgm:t>
        <a:bodyPr/>
        <a:lstStyle/>
        <a:p>
          <a:endParaRPr lang="en-US"/>
        </a:p>
      </dgm:t>
    </dgm:pt>
    <dgm:pt modelId="{2102724A-F09F-440E-8E85-3E49F88A2C63}">
      <dgm:prSet phldrT="[Text]" custT="1"/>
      <dgm:spPr/>
      <dgm:t>
        <a:bodyPr/>
        <a:lstStyle/>
        <a:p>
          <a:r>
            <a:rPr lang="en-US" sz="2000" b="1" dirty="0">
              <a:solidFill>
                <a:schemeClr val="tx1"/>
              </a:solidFill>
            </a:rPr>
            <a:t>Marketing Channels</a:t>
          </a:r>
        </a:p>
      </dgm:t>
    </dgm:pt>
    <dgm:pt modelId="{9E51067A-673B-4917-898E-1B8695EBE5BF}" type="parTrans" cxnId="{7C5F2DFB-CA9A-45C0-B84E-20C53098AFF4}">
      <dgm:prSet/>
      <dgm:spPr/>
      <dgm:t>
        <a:bodyPr/>
        <a:lstStyle/>
        <a:p>
          <a:endParaRPr lang="en-US"/>
        </a:p>
      </dgm:t>
    </dgm:pt>
    <dgm:pt modelId="{95585947-5127-4CF6-AC7B-96FF62DDBBD4}" type="sibTrans" cxnId="{7C5F2DFB-CA9A-45C0-B84E-20C53098AFF4}">
      <dgm:prSet/>
      <dgm:spPr/>
      <dgm:t>
        <a:bodyPr/>
        <a:lstStyle/>
        <a:p>
          <a:endParaRPr lang="en-US"/>
        </a:p>
      </dgm:t>
    </dgm:pt>
    <dgm:pt modelId="{2F7DA11E-F070-42D1-AF15-D7E2ABAD5DA9}">
      <dgm:prSet phldrT="[Text]" custT="1"/>
      <dgm:spPr/>
      <dgm:t>
        <a:bodyPr/>
        <a:lstStyle/>
        <a:p>
          <a:r>
            <a:rPr lang="en-US" sz="2000" b="1" dirty="0">
              <a:solidFill>
                <a:schemeClr val="tx1"/>
              </a:solidFill>
            </a:rPr>
            <a:t>Supply Chain</a:t>
          </a:r>
        </a:p>
      </dgm:t>
    </dgm:pt>
    <dgm:pt modelId="{20EE6D59-5C69-4F77-84DA-326E483AC42F}" type="parTrans" cxnId="{FE2DC0A9-F495-4F9D-8DE0-559CE4581509}">
      <dgm:prSet/>
      <dgm:spPr/>
      <dgm:t>
        <a:bodyPr/>
        <a:lstStyle/>
        <a:p>
          <a:endParaRPr lang="en-US"/>
        </a:p>
      </dgm:t>
    </dgm:pt>
    <dgm:pt modelId="{2BF28094-89A5-47A5-877C-6CE07CF68AA8}" type="sibTrans" cxnId="{FE2DC0A9-F495-4F9D-8DE0-559CE4581509}">
      <dgm:prSet/>
      <dgm:spPr/>
      <dgm:t>
        <a:bodyPr/>
        <a:lstStyle/>
        <a:p>
          <a:endParaRPr lang="en-US"/>
        </a:p>
      </dgm:t>
    </dgm:pt>
    <dgm:pt modelId="{BCD42B23-CF11-46D8-A8BB-D7F39985C551}">
      <dgm:prSet phldrT="[Text]" custT="1"/>
      <dgm:spPr/>
      <dgm:t>
        <a:bodyPr/>
        <a:lstStyle/>
        <a:p>
          <a:r>
            <a:rPr lang="en-US" sz="2000" b="1" dirty="0">
              <a:solidFill>
                <a:schemeClr val="tx1"/>
              </a:solidFill>
            </a:rPr>
            <a:t>Competition</a:t>
          </a:r>
        </a:p>
      </dgm:t>
    </dgm:pt>
    <dgm:pt modelId="{2C889464-8375-48F2-9852-DAE4565F3499}" type="parTrans" cxnId="{328940F3-DCF8-4033-B57B-B0AFF8C6D38E}">
      <dgm:prSet/>
      <dgm:spPr/>
      <dgm:t>
        <a:bodyPr/>
        <a:lstStyle/>
        <a:p>
          <a:endParaRPr lang="en-US"/>
        </a:p>
      </dgm:t>
    </dgm:pt>
    <dgm:pt modelId="{E843D5F7-222E-4F50-B7AC-230805BD90DA}" type="sibTrans" cxnId="{328940F3-DCF8-4033-B57B-B0AFF8C6D38E}">
      <dgm:prSet/>
      <dgm:spPr/>
      <dgm:t>
        <a:bodyPr/>
        <a:lstStyle/>
        <a:p>
          <a:endParaRPr lang="en-US"/>
        </a:p>
      </dgm:t>
    </dgm:pt>
    <dgm:pt modelId="{3D5D9F5F-64A2-4C7C-A4D2-45EDE7D987A4}">
      <dgm:prSet phldrT="[Text]" custT="1"/>
      <dgm:spPr/>
      <dgm:t>
        <a:bodyPr/>
        <a:lstStyle/>
        <a:p>
          <a:r>
            <a:rPr lang="en-US" sz="2000" b="1">
              <a:solidFill>
                <a:schemeClr val="tx1"/>
              </a:solidFill>
            </a:rPr>
            <a:t>Marketing </a:t>
          </a:r>
          <a:r>
            <a:rPr lang="en-US" sz="2000" b="1" dirty="0">
              <a:solidFill>
                <a:schemeClr val="tx1"/>
              </a:solidFill>
            </a:rPr>
            <a:t>Environment</a:t>
          </a:r>
          <a:endParaRPr lang="th-TH" sz="2000" b="1" dirty="0">
            <a:solidFill>
              <a:schemeClr val="tx1"/>
            </a:solidFill>
          </a:endParaRPr>
        </a:p>
      </dgm:t>
    </dgm:pt>
    <dgm:pt modelId="{6C595D02-EC97-4A37-BD28-F91A615C4397}" type="parTrans" cxnId="{944D0B77-CE6C-4AC4-B5F5-2428FD987913}">
      <dgm:prSet/>
      <dgm:spPr/>
      <dgm:t>
        <a:bodyPr/>
        <a:lstStyle/>
        <a:p>
          <a:endParaRPr lang="en-US"/>
        </a:p>
      </dgm:t>
    </dgm:pt>
    <dgm:pt modelId="{28A0F828-7EA8-41BC-B56C-86730DBAC1A5}" type="sibTrans" cxnId="{944D0B77-CE6C-4AC4-B5F5-2428FD987913}">
      <dgm:prSet/>
      <dgm:spPr/>
      <dgm:t>
        <a:bodyPr/>
        <a:lstStyle/>
        <a:p>
          <a:endParaRPr lang="en-US"/>
        </a:p>
      </dgm:t>
    </dgm:pt>
    <dgm:pt modelId="{E2E32B7B-0A23-483C-B196-6BCAD29A76C0}" type="pres">
      <dgm:prSet presAssocID="{B4CFA8CF-8FA5-4BC6-B623-D81087FC6630}" presName="Name0" presStyleCnt="0">
        <dgm:presLayoutVars>
          <dgm:dir/>
          <dgm:animLvl val="lvl"/>
          <dgm:resizeHandles val="exact"/>
        </dgm:presLayoutVars>
      </dgm:prSet>
      <dgm:spPr/>
    </dgm:pt>
    <dgm:pt modelId="{5DD06912-7E78-43AC-846D-83F7AA3764AC}" type="pres">
      <dgm:prSet presAssocID="{3D5D9F5F-64A2-4C7C-A4D2-45EDE7D987A4}" presName="boxAndChildren" presStyleCnt="0"/>
      <dgm:spPr/>
    </dgm:pt>
    <dgm:pt modelId="{B9A177C7-C7BE-4028-9161-370D54F8C570}" type="pres">
      <dgm:prSet presAssocID="{3D5D9F5F-64A2-4C7C-A4D2-45EDE7D987A4}" presName="parentTextBox" presStyleLbl="node1" presStyleIdx="0" presStyleCnt="8"/>
      <dgm:spPr/>
    </dgm:pt>
    <dgm:pt modelId="{EC9D566B-0243-44F0-AC5A-A57EDBD92135}" type="pres">
      <dgm:prSet presAssocID="{E843D5F7-222E-4F50-B7AC-230805BD90DA}" presName="sp" presStyleCnt="0"/>
      <dgm:spPr/>
    </dgm:pt>
    <dgm:pt modelId="{EFF7B9E9-D7A5-4DCD-BF69-DD1EBB010E36}" type="pres">
      <dgm:prSet presAssocID="{BCD42B23-CF11-46D8-A8BB-D7F39985C551}" presName="arrowAndChildren" presStyleCnt="0"/>
      <dgm:spPr/>
    </dgm:pt>
    <dgm:pt modelId="{01B2074B-5961-4A79-820C-DA36A251F470}" type="pres">
      <dgm:prSet presAssocID="{BCD42B23-CF11-46D8-A8BB-D7F39985C551}" presName="parentTextArrow" presStyleLbl="node1" presStyleIdx="1" presStyleCnt="8"/>
      <dgm:spPr/>
    </dgm:pt>
    <dgm:pt modelId="{486BC7CC-8EFE-405F-B700-0E570A9D659A}" type="pres">
      <dgm:prSet presAssocID="{2BF28094-89A5-47A5-877C-6CE07CF68AA8}" presName="sp" presStyleCnt="0"/>
      <dgm:spPr/>
    </dgm:pt>
    <dgm:pt modelId="{E164AB70-676F-4282-BC68-E155E7C863F6}" type="pres">
      <dgm:prSet presAssocID="{2F7DA11E-F070-42D1-AF15-D7E2ABAD5DA9}" presName="arrowAndChildren" presStyleCnt="0"/>
      <dgm:spPr/>
    </dgm:pt>
    <dgm:pt modelId="{00E8AB3F-B549-4617-8B44-0C8C80E3695E}" type="pres">
      <dgm:prSet presAssocID="{2F7DA11E-F070-42D1-AF15-D7E2ABAD5DA9}" presName="parentTextArrow" presStyleLbl="node1" presStyleIdx="2" presStyleCnt="8"/>
      <dgm:spPr/>
    </dgm:pt>
    <dgm:pt modelId="{924F7EF5-8325-4E66-B3EB-95E4D679A442}" type="pres">
      <dgm:prSet presAssocID="{95585947-5127-4CF6-AC7B-96FF62DDBBD4}" presName="sp" presStyleCnt="0"/>
      <dgm:spPr/>
    </dgm:pt>
    <dgm:pt modelId="{F91F6DB1-D1CB-491A-8A7F-EB8426F9BAA5}" type="pres">
      <dgm:prSet presAssocID="{2102724A-F09F-440E-8E85-3E49F88A2C63}" presName="arrowAndChildren" presStyleCnt="0"/>
      <dgm:spPr/>
    </dgm:pt>
    <dgm:pt modelId="{BD7B90F6-44A9-4441-9B8B-06BE17D5439B}" type="pres">
      <dgm:prSet presAssocID="{2102724A-F09F-440E-8E85-3E49F88A2C63}" presName="parentTextArrow" presStyleLbl="node1" presStyleIdx="3" presStyleCnt="8"/>
      <dgm:spPr/>
    </dgm:pt>
    <dgm:pt modelId="{A9FF0F35-180D-44A2-BE77-AFAFEF7C9044}" type="pres">
      <dgm:prSet presAssocID="{B880FCD1-33EB-4413-B295-BCFEFA57D6FE}" presName="sp" presStyleCnt="0"/>
      <dgm:spPr/>
    </dgm:pt>
    <dgm:pt modelId="{7A6DB415-AD2E-4C8D-B117-7A972958EC52}" type="pres">
      <dgm:prSet presAssocID="{3D2C5176-B96B-4F54-8576-14235A02C482}" presName="arrowAndChildren" presStyleCnt="0"/>
      <dgm:spPr/>
    </dgm:pt>
    <dgm:pt modelId="{6C2074FE-A5D7-4AEE-990C-83B9C1CE94B9}" type="pres">
      <dgm:prSet presAssocID="{3D2C5176-B96B-4F54-8576-14235A02C482}" presName="parentTextArrow" presStyleLbl="node1" presStyleIdx="4" presStyleCnt="8"/>
      <dgm:spPr/>
    </dgm:pt>
    <dgm:pt modelId="{08EBDD64-065E-423C-AC99-E3EB3B8FFA8B}" type="pres">
      <dgm:prSet presAssocID="{FC56010F-3BCB-4339-8B53-DDA7B3322257}" presName="sp" presStyleCnt="0"/>
      <dgm:spPr/>
    </dgm:pt>
    <dgm:pt modelId="{3C36E0DB-E60C-4CE4-8024-5EE05842760B}" type="pres">
      <dgm:prSet presAssocID="{9D2225D5-3CE0-4437-92EB-6D7238C1346F}" presName="arrowAndChildren" presStyleCnt="0"/>
      <dgm:spPr/>
    </dgm:pt>
    <dgm:pt modelId="{C271BFD9-D92D-4234-9C01-187387EB0554}" type="pres">
      <dgm:prSet presAssocID="{9D2225D5-3CE0-4437-92EB-6D7238C1346F}" presName="parentTextArrow" presStyleLbl="node1" presStyleIdx="5" presStyleCnt="8"/>
      <dgm:spPr/>
    </dgm:pt>
    <dgm:pt modelId="{A389EF9E-4E03-4952-9534-CB09BBCEABD7}" type="pres">
      <dgm:prSet presAssocID="{4B385E19-8098-470A-BCB1-2EC295D53719}" presName="sp" presStyleCnt="0"/>
      <dgm:spPr/>
    </dgm:pt>
    <dgm:pt modelId="{5C7D083A-69C5-4C2C-B92B-1427BAC15069}" type="pres">
      <dgm:prSet presAssocID="{34B86A07-0DBA-4603-B130-60CEDEF87687}" presName="arrowAndChildren" presStyleCnt="0"/>
      <dgm:spPr/>
    </dgm:pt>
    <dgm:pt modelId="{14816190-B41A-4830-BBCF-C3F0D42491D2}" type="pres">
      <dgm:prSet presAssocID="{34B86A07-0DBA-4603-B130-60CEDEF87687}" presName="parentTextArrow" presStyleLbl="node1" presStyleIdx="6" presStyleCnt="8"/>
      <dgm:spPr/>
    </dgm:pt>
    <dgm:pt modelId="{F84507E2-D0D2-446F-9F6E-1BC45ADA6D31}" type="pres">
      <dgm:prSet presAssocID="{904EAFD8-1F9C-4BE6-893D-7FC72A815818}" presName="sp" presStyleCnt="0"/>
      <dgm:spPr/>
    </dgm:pt>
    <dgm:pt modelId="{FBE193DA-B7E1-4335-BAD7-48E68DAC32E7}" type="pres">
      <dgm:prSet presAssocID="{D35DA248-0AA5-446F-B524-F9EA24A5AA2E}" presName="arrowAndChildren" presStyleCnt="0"/>
      <dgm:spPr/>
    </dgm:pt>
    <dgm:pt modelId="{F6770A8C-E9AC-4D32-AF4C-49F564E1A0BF}" type="pres">
      <dgm:prSet presAssocID="{D35DA248-0AA5-446F-B524-F9EA24A5AA2E}" presName="parentTextArrow" presStyleLbl="node1" presStyleIdx="7" presStyleCnt="8"/>
      <dgm:spPr/>
    </dgm:pt>
  </dgm:ptLst>
  <dgm:cxnLst>
    <dgm:cxn modelId="{3C5A8F13-9252-4BBE-9C8F-705D1EDBAA07}" type="presOf" srcId="{9D2225D5-3CE0-4437-92EB-6D7238C1346F}" destId="{C271BFD9-D92D-4234-9C01-187387EB0554}" srcOrd="0" destOrd="0" presId="urn:microsoft.com/office/officeart/2005/8/layout/process4"/>
    <dgm:cxn modelId="{D13C2B1A-7E53-448E-A17D-64C0A4A32E73}" type="presOf" srcId="{3D5D9F5F-64A2-4C7C-A4D2-45EDE7D987A4}" destId="{B9A177C7-C7BE-4028-9161-370D54F8C570}" srcOrd="0" destOrd="0" presId="urn:microsoft.com/office/officeart/2005/8/layout/process4"/>
    <dgm:cxn modelId="{2D2E611C-379B-4EA8-B651-0AD5A66ED7D2}" type="presOf" srcId="{34B86A07-0DBA-4603-B130-60CEDEF87687}" destId="{14816190-B41A-4830-BBCF-C3F0D42491D2}" srcOrd="0" destOrd="0" presId="urn:microsoft.com/office/officeart/2005/8/layout/process4"/>
    <dgm:cxn modelId="{2D32241F-96B9-4B3F-A078-2A402C828970}" srcId="{B4CFA8CF-8FA5-4BC6-B623-D81087FC6630}" destId="{D35DA248-0AA5-446F-B524-F9EA24A5AA2E}" srcOrd="0" destOrd="0" parTransId="{A387235F-0A30-4A02-AC5A-0A8EC91CCDE5}" sibTransId="{904EAFD8-1F9C-4BE6-893D-7FC72A815818}"/>
    <dgm:cxn modelId="{97C21920-1D81-4CB5-B189-DA34FB16B2F4}" srcId="{B4CFA8CF-8FA5-4BC6-B623-D81087FC6630}" destId="{34B86A07-0DBA-4603-B130-60CEDEF87687}" srcOrd="1" destOrd="0" parTransId="{F33C8558-E6DC-4E6A-B49B-FFB3428A1C26}" sibTransId="{4B385E19-8098-470A-BCB1-2EC295D53719}"/>
    <dgm:cxn modelId="{32360D28-6EC3-4EE4-9692-0CB8051ECC45}" type="presOf" srcId="{BCD42B23-CF11-46D8-A8BB-D7F39985C551}" destId="{01B2074B-5961-4A79-820C-DA36A251F470}" srcOrd="0" destOrd="0" presId="urn:microsoft.com/office/officeart/2005/8/layout/process4"/>
    <dgm:cxn modelId="{FFCBA264-1D23-4FCC-9A79-D565D05741A1}" type="presOf" srcId="{D35DA248-0AA5-446F-B524-F9EA24A5AA2E}" destId="{F6770A8C-E9AC-4D32-AF4C-49F564E1A0BF}" srcOrd="0" destOrd="0" presId="urn:microsoft.com/office/officeart/2005/8/layout/process4"/>
    <dgm:cxn modelId="{CB57BC6A-D370-4F43-84BC-02F6C34D5E7B}" type="presOf" srcId="{3D2C5176-B96B-4F54-8576-14235A02C482}" destId="{6C2074FE-A5D7-4AEE-990C-83B9C1CE94B9}" srcOrd="0" destOrd="0" presId="urn:microsoft.com/office/officeart/2005/8/layout/process4"/>
    <dgm:cxn modelId="{944D0B77-CE6C-4AC4-B5F5-2428FD987913}" srcId="{B4CFA8CF-8FA5-4BC6-B623-D81087FC6630}" destId="{3D5D9F5F-64A2-4C7C-A4D2-45EDE7D987A4}" srcOrd="7" destOrd="0" parTransId="{6C595D02-EC97-4A37-BD28-F91A615C4397}" sibTransId="{28A0F828-7EA8-41BC-B56C-86730DBAC1A5}"/>
    <dgm:cxn modelId="{C9CD4F80-29E7-4644-9386-58E9A60CCA87}" type="presOf" srcId="{2F7DA11E-F070-42D1-AF15-D7E2ABAD5DA9}" destId="{00E8AB3F-B549-4617-8B44-0C8C80E3695E}" srcOrd="0" destOrd="0" presId="urn:microsoft.com/office/officeart/2005/8/layout/process4"/>
    <dgm:cxn modelId="{8094D688-CDE5-4C02-8FC8-4DA87FC1EBBF}" type="presOf" srcId="{B4CFA8CF-8FA5-4BC6-B623-D81087FC6630}" destId="{E2E32B7B-0A23-483C-B196-6BCAD29A76C0}" srcOrd="0" destOrd="0" presId="urn:microsoft.com/office/officeart/2005/8/layout/process4"/>
    <dgm:cxn modelId="{FE2DC0A9-F495-4F9D-8DE0-559CE4581509}" srcId="{B4CFA8CF-8FA5-4BC6-B623-D81087FC6630}" destId="{2F7DA11E-F070-42D1-AF15-D7E2ABAD5DA9}" srcOrd="5" destOrd="0" parTransId="{20EE6D59-5C69-4F77-84DA-326E483AC42F}" sibTransId="{2BF28094-89A5-47A5-877C-6CE07CF68AA8}"/>
    <dgm:cxn modelId="{E2C230AA-BDDA-4282-8BDA-4C916E157E6B}" srcId="{B4CFA8CF-8FA5-4BC6-B623-D81087FC6630}" destId="{3D2C5176-B96B-4F54-8576-14235A02C482}" srcOrd="3" destOrd="0" parTransId="{7CC5510C-AAA1-4202-AAB0-ADF2105E7CF2}" sibTransId="{B880FCD1-33EB-4413-B295-BCFEFA57D6FE}"/>
    <dgm:cxn modelId="{F52B00C7-1389-4E25-80EA-A37E42642F35}" type="presOf" srcId="{2102724A-F09F-440E-8E85-3E49F88A2C63}" destId="{BD7B90F6-44A9-4441-9B8B-06BE17D5439B}" srcOrd="0" destOrd="0" presId="urn:microsoft.com/office/officeart/2005/8/layout/process4"/>
    <dgm:cxn modelId="{D6E87DD7-80A1-42B5-B863-97B4AEBE934D}" srcId="{B4CFA8CF-8FA5-4BC6-B623-D81087FC6630}" destId="{9D2225D5-3CE0-4437-92EB-6D7238C1346F}" srcOrd="2" destOrd="0" parTransId="{1C769F2A-1B9A-4B74-BCFA-6D04AA7BB4ED}" sibTransId="{FC56010F-3BCB-4339-8B53-DDA7B3322257}"/>
    <dgm:cxn modelId="{328940F3-DCF8-4033-B57B-B0AFF8C6D38E}" srcId="{B4CFA8CF-8FA5-4BC6-B623-D81087FC6630}" destId="{BCD42B23-CF11-46D8-A8BB-D7F39985C551}" srcOrd="6" destOrd="0" parTransId="{2C889464-8375-48F2-9852-DAE4565F3499}" sibTransId="{E843D5F7-222E-4F50-B7AC-230805BD90DA}"/>
    <dgm:cxn modelId="{7C5F2DFB-CA9A-45C0-B84E-20C53098AFF4}" srcId="{B4CFA8CF-8FA5-4BC6-B623-D81087FC6630}" destId="{2102724A-F09F-440E-8E85-3E49F88A2C63}" srcOrd="4" destOrd="0" parTransId="{9E51067A-673B-4917-898E-1B8695EBE5BF}" sibTransId="{95585947-5127-4CF6-AC7B-96FF62DDBBD4}"/>
    <dgm:cxn modelId="{64E0E435-BF5B-45E8-A3B7-6D1802F0C71E}" type="presParOf" srcId="{E2E32B7B-0A23-483C-B196-6BCAD29A76C0}" destId="{5DD06912-7E78-43AC-846D-83F7AA3764AC}" srcOrd="0" destOrd="0" presId="urn:microsoft.com/office/officeart/2005/8/layout/process4"/>
    <dgm:cxn modelId="{D3BB3D06-EF6E-43C4-938B-78EFC15F4F81}" type="presParOf" srcId="{5DD06912-7E78-43AC-846D-83F7AA3764AC}" destId="{B9A177C7-C7BE-4028-9161-370D54F8C570}" srcOrd="0" destOrd="0" presId="urn:microsoft.com/office/officeart/2005/8/layout/process4"/>
    <dgm:cxn modelId="{C8222804-4987-4CC2-91F9-8696462A3B9B}" type="presParOf" srcId="{E2E32B7B-0A23-483C-B196-6BCAD29A76C0}" destId="{EC9D566B-0243-44F0-AC5A-A57EDBD92135}" srcOrd="1" destOrd="0" presId="urn:microsoft.com/office/officeart/2005/8/layout/process4"/>
    <dgm:cxn modelId="{8BECA23E-426D-48F0-A35B-0F5C62FC9A75}" type="presParOf" srcId="{E2E32B7B-0A23-483C-B196-6BCAD29A76C0}" destId="{EFF7B9E9-D7A5-4DCD-BF69-DD1EBB010E36}" srcOrd="2" destOrd="0" presId="urn:microsoft.com/office/officeart/2005/8/layout/process4"/>
    <dgm:cxn modelId="{34668A2A-A692-4099-95B9-F659D00EEF8F}" type="presParOf" srcId="{EFF7B9E9-D7A5-4DCD-BF69-DD1EBB010E36}" destId="{01B2074B-5961-4A79-820C-DA36A251F470}" srcOrd="0" destOrd="0" presId="urn:microsoft.com/office/officeart/2005/8/layout/process4"/>
    <dgm:cxn modelId="{5E46C45A-6D0D-4732-8B3C-253A31BB4F5B}" type="presParOf" srcId="{E2E32B7B-0A23-483C-B196-6BCAD29A76C0}" destId="{486BC7CC-8EFE-405F-B700-0E570A9D659A}" srcOrd="3" destOrd="0" presId="urn:microsoft.com/office/officeart/2005/8/layout/process4"/>
    <dgm:cxn modelId="{2CD2CAFA-5017-4962-B641-660C578A9FED}" type="presParOf" srcId="{E2E32B7B-0A23-483C-B196-6BCAD29A76C0}" destId="{E164AB70-676F-4282-BC68-E155E7C863F6}" srcOrd="4" destOrd="0" presId="urn:microsoft.com/office/officeart/2005/8/layout/process4"/>
    <dgm:cxn modelId="{25ECC14D-01F6-443A-8282-16192469F64F}" type="presParOf" srcId="{E164AB70-676F-4282-BC68-E155E7C863F6}" destId="{00E8AB3F-B549-4617-8B44-0C8C80E3695E}" srcOrd="0" destOrd="0" presId="urn:microsoft.com/office/officeart/2005/8/layout/process4"/>
    <dgm:cxn modelId="{40A03405-F701-4EE4-B407-C70656670BBB}" type="presParOf" srcId="{E2E32B7B-0A23-483C-B196-6BCAD29A76C0}" destId="{924F7EF5-8325-4E66-B3EB-95E4D679A442}" srcOrd="5" destOrd="0" presId="urn:microsoft.com/office/officeart/2005/8/layout/process4"/>
    <dgm:cxn modelId="{EF664A93-09D6-467B-998C-B40A60444C08}" type="presParOf" srcId="{E2E32B7B-0A23-483C-B196-6BCAD29A76C0}" destId="{F91F6DB1-D1CB-491A-8A7F-EB8426F9BAA5}" srcOrd="6" destOrd="0" presId="urn:microsoft.com/office/officeart/2005/8/layout/process4"/>
    <dgm:cxn modelId="{96AE40CF-22CD-42D6-B1FF-652C518BC55B}" type="presParOf" srcId="{F91F6DB1-D1CB-491A-8A7F-EB8426F9BAA5}" destId="{BD7B90F6-44A9-4441-9B8B-06BE17D5439B}" srcOrd="0" destOrd="0" presId="urn:microsoft.com/office/officeart/2005/8/layout/process4"/>
    <dgm:cxn modelId="{81C71FAB-B5A1-4236-A83E-9F1EC9B47710}" type="presParOf" srcId="{E2E32B7B-0A23-483C-B196-6BCAD29A76C0}" destId="{A9FF0F35-180D-44A2-BE77-AFAFEF7C9044}" srcOrd="7" destOrd="0" presId="urn:microsoft.com/office/officeart/2005/8/layout/process4"/>
    <dgm:cxn modelId="{B5192796-DC19-417D-A1B7-272230D2984C}" type="presParOf" srcId="{E2E32B7B-0A23-483C-B196-6BCAD29A76C0}" destId="{7A6DB415-AD2E-4C8D-B117-7A972958EC52}" srcOrd="8" destOrd="0" presId="urn:microsoft.com/office/officeart/2005/8/layout/process4"/>
    <dgm:cxn modelId="{A7FF9FAE-A15A-43E3-B577-904B5FA9E2E0}" type="presParOf" srcId="{7A6DB415-AD2E-4C8D-B117-7A972958EC52}" destId="{6C2074FE-A5D7-4AEE-990C-83B9C1CE94B9}" srcOrd="0" destOrd="0" presId="urn:microsoft.com/office/officeart/2005/8/layout/process4"/>
    <dgm:cxn modelId="{FBFF6CF9-B3C3-4191-8776-E0F44042EA89}" type="presParOf" srcId="{E2E32B7B-0A23-483C-B196-6BCAD29A76C0}" destId="{08EBDD64-065E-423C-AC99-E3EB3B8FFA8B}" srcOrd="9" destOrd="0" presId="urn:microsoft.com/office/officeart/2005/8/layout/process4"/>
    <dgm:cxn modelId="{3AB1E499-E938-48DE-A076-34D44E13D474}" type="presParOf" srcId="{E2E32B7B-0A23-483C-B196-6BCAD29A76C0}" destId="{3C36E0DB-E60C-4CE4-8024-5EE05842760B}" srcOrd="10" destOrd="0" presId="urn:microsoft.com/office/officeart/2005/8/layout/process4"/>
    <dgm:cxn modelId="{389CCCC4-E211-4F8E-96A0-B22B1E2828B2}" type="presParOf" srcId="{3C36E0DB-E60C-4CE4-8024-5EE05842760B}" destId="{C271BFD9-D92D-4234-9C01-187387EB0554}" srcOrd="0" destOrd="0" presId="urn:microsoft.com/office/officeart/2005/8/layout/process4"/>
    <dgm:cxn modelId="{51E3FB1D-1533-4F37-8699-6690DBC4AF39}" type="presParOf" srcId="{E2E32B7B-0A23-483C-B196-6BCAD29A76C0}" destId="{A389EF9E-4E03-4952-9534-CB09BBCEABD7}" srcOrd="11" destOrd="0" presId="urn:microsoft.com/office/officeart/2005/8/layout/process4"/>
    <dgm:cxn modelId="{0FF52305-5412-4500-8EC5-293672FC9920}" type="presParOf" srcId="{E2E32B7B-0A23-483C-B196-6BCAD29A76C0}" destId="{5C7D083A-69C5-4C2C-B92B-1427BAC15069}" srcOrd="12" destOrd="0" presId="urn:microsoft.com/office/officeart/2005/8/layout/process4"/>
    <dgm:cxn modelId="{1BBE096B-DD78-4306-9C0A-984D23560AF3}" type="presParOf" srcId="{5C7D083A-69C5-4C2C-B92B-1427BAC15069}" destId="{14816190-B41A-4830-BBCF-C3F0D42491D2}" srcOrd="0" destOrd="0" presId="urn:microsoft.com/office/officeart/2005/8/layout/process4"/>
    <dgm:cxn modelId="{1994456B-AE94-49AF-A6AC-891A5D38E849}" type="presParOf" srcId="{E2E32B7B-0A23-483C-B196-6BCAD29A76C0}" destId="{F84507E2-D0D2-446F-9F6E-1BC45ADA6D31}" srcOrd="13" destOrd="0" presId="urn:microsoft.com/office/officeart/2005/8/layout/process4"/>
    <dgm:cxn modelId="{5B1C84A6-DC10-49CC-910A-DC7DCA0FDF11}" type="presParOf" srcId="{E2E32B7B-0A23-483C-B196-6BCAD29A76C0}" destId="{FBE193DA-B7E1-4335-BAD7-48E68DAC32E7}" srcOrd="14" destOrd="0" presId="urn:microsoft.com/office/officeart/2005/8/layout/process4"/>
    <dgm:cxn modelId="{11CBF591-91A4-4617-8083-5AE4AFD69903}" type="presParOf" srcId="{FBE193DA-B7E1-4335-BAD7-48E68DAC32E7}" destId="{F6770A8C-E9AC-4D32-AF4C-49F564E1A0B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4B1B03-6DED-4E37-9734-EA9DC0D3C325}" type="doc">
      <dgm:prSet loTypeId="urn:microsoft.com/office/officeart/2005/8/layout/hierarchy3" loCatId="list" qsTypeId="urn:microsoft.com/office/officeart/2005/8/quickstyle/simple1" qsCatId="simple" csTypeId="urn:microsoft.com/office/officeart/2005/8/colors/colorful5" csCatId="colorful" phldr="1"/>
      <dgm:spPr/>
      <dgm:t>
        <a:bodyPr/>
        <a:lstStyle/>
        <a:p>
          <a:endParaRPr lang="th-TH"/>
        </a:p>
      </dgm:t>
    </dgm:pt>
    <dgm:pt modelId="{D5F16A1D-B1FB-4315-B0C0-D427E36159C0}">
      <dgm:prSet phldrT="[Text]" custT="1"/>
      <dgm:spPr/>
      <dgm:t>
        <a:bodyPr/>
        <a:lstStyle/>
        <a:p>
          <a:r>
            <a:rPr lang="en-US" sz="2800" dirty="0"/>
            <a:t>Digital Marketing: The Digital Age</a:t>
          </a:r>
          <a:endParaRPr lang="th-TH" sz="2800" dirty="0"/>
        </a:p>
      </dgm:t>
    </dgm:pt>
    <dgm:pt modelId="{C993410C-0EDE-447A-BA57-60C395F7FCA5}" type="parTrans" cxnId="{161C10AF-D9CA-4969-BF34-E92EFDE000C5}">
      <dgm:prSet/>
      <dgm:spPr/>
      <dgm:t>
        <a:bodyPr/>
        <a:lstStyle/>
        <a:p>
          <a:endParaRPr lang="th-TH" sz="2000"/>
        </a:p>
      </dgm:t>
    </dgm:pt>
    <dgm:pt modelId="{C42C0EF2-253F-4FDF-BEA7-6F741ED64DB0}" type="sibTrans" cxnId="{161C10AF-D9CA-4969-BF34-E92EFDE000C5}">
      <dgm:prSet/>
      <dgm:spPr/>
      <dgm:t>
        <a:bodyPr/>
        <a:lstStyle/>
        <a:p>
          <a:endParaRPr lang="th-TH" sz="2000"/>
        </a:p>
      </dgm:t>
    </dgm:pt>
    <dgm:pt modelId="{7B451D4D-9258-43AC-8A7C-336DCB43020B}">
      <dgm:prSet phldrT="[Text]" custT="1"/>
      <dgm:spPr/>
      <dgm:t>
        <a:bodyPr/>
        <a:lstStyle/>
        <a:p>
          <a:r>
            <a:rPr lang="en-US" sz="2800" dirty="0"/>
            <a:t>Changing Economic Environment</a:t>
          </a:r>
          <a:endParaRPr lang="th-TH" sz="2800" dirty="0"/>
        </a:p>
      </dgm:t>
    </dgm:pt>
    <dgm:pt modelId="{87926A5B-FD24-4056-ACF7-448DABB91AA6}" type="parTrans" cxnId="{3821ED23-E9D8-415D-B0A7-9E4CF4D1FC90}">
      <dgm:prSet/>
      <dgm:spPr/>
      <dgm:t>
        <a:bodyPr/>
        <a:lstStyle/>
        <a:p>
          <a:endParaRPr lang="th-TH" sz="2000"/>
        </a:p>
      </dgm:t>
    </dgm:pt>
    <dgm:pt modelId="{BAD63533-43B5-4934-9638-AA2DF513ACC9}" type="sibTrans" cxnId="{3821ED23-E9D8-415D-B0A7-9E4CF4D1FC90}">
      <dgm:prSet/>
      <dgm:spPr/>
      <dgm:t>
        <a:bodyPr/>
        <a:lstStyle/>
        <a:p>
          <a:endParaRPr lang="th-TH" sz="2000"/>
        </a:p>
      </dgm:t>
    </dgm:pt>
    <dgm:pt modelId="{6347451D-1022-488B-AACD-FE2EFB0CB11B}">
      <dgm:prSet phldrT="[Text]" custT="1"/>
      <dgm:spPr/>
      <dgm:t>
        <a:bodyPr/>
        <a:lstStyle/>
        <a:p>
          <a:r>
            <a:rPr lang="en-US" sz="2400" dirty="0"/>
            <a:t>Online Marketing, Internet, Website Marketing</a:t>
          </a:r>
          <a:endParaRPr lang="th-TH" sz="2400" dirty="0"/>
        </a:p>
      </dgm:t>
    </dgm:pt>
    <dgm:pt modelId="{0105CE7A-C6A2-48F9-AE16-3162AECFCE78}" type="parTrans" cxnId="{0AA74660-D607-4721-A9A2-BF7AF8FF54B9}">
      <dgm:prSet/>
      <dgm:spPr/>
      <dgm:t>
        <a:bodyPr/>
        <a:lstStyle/>
        <a:p>
          <a:endParaRPr lang="en-US"/>
        </a:p>
      </dgm:t>
    </dgm:pt>
    <dgm:pt modelId="{454A0B93-6421-4EB6-974F-C78D4FA42BD0}" type="sibTrans" cxnId="{0AA74660-D607-4721-A9A2-BF7AF8FF54B9}">
      <dgm:prSet/>
      <dgm:spPr/>
      <dgm:t>
        <a:bodyPr/>
        <a:lstStyle/>
        <a:p>
          <a:endParaRPr lang="en-US"/>
        </a:p>
      </dgm:t>
    </dgm:pt>
    <dgm:pt modelId="{79751B23-F435-4F71-BA29-E4014DA86A68}">
      <dgm:prSet phldrT="[Text]" custT="1"/>
      <dgm:spPr/>
      <dgm:t>
        <a:bodyPr/>
        <a:lstStyle/>
        <a:p>
          <a:r>
            <a:rPr lang="en-US" sz="2400" dirty="0"/>
            <a:t>Mobile Marketing</a:t>
          </a:r>
          <a:endParaRPr lang="th-TH" sz="2400" dirty="0"/>
        </a:p>
      </dgm:t>
    </dgm:pt>
    <dgm:pt modelId="{20F816DA-E879-4AF3-9854-8AA40127AAE0}" type="parTrans" cxnId="{34ED1968-1CB8-4075-BBCA-2812EE6EBC5D}">
      <dgm:prSet/>
      <dgm:spPr/>
      <dgm:t>
        <a:bodyPr/>
        <a:lstStyle/>
        <a:p>
          <a:endParaRPr lang="en-US"/>
        </a:p>
      </dgm:t>
    </dgm:pt>
    <dgm:pt modelId="{4E430B95-EDDA-436B-B455-D2412A1CCCAA}" type="sibTrans" cxnId="{34ED1968-1CB8-4075-BBCA-2812EE6EBC5D}">
      <dgm:prSet/>
      <dgm:spPr/>
      <dgm:t>
        <a:bodyPr/>
        <a:lstStyle/>
        <a:p>
          <a:endParaRPr lang="en-US"/>
        </a:p>
      </dgm:t>
    </dgm:pt>
    <dgm:pt modelId="{9030CA4C-9DB0-4B58-A17B-883775DA8CBA}">
      <dgm:prSet phldrT="[Text]" custT="1"/>
      <dgm:spPr/>
      <dgm:t>
        <a:bodyPr/>
        <a:lstStyle/>
        <a:p>
          <a:r>
            <a:rPr lang="en-US" sz="2400"/>
            <a:t>Social </a:t>
          </a:r>
          <a:r>
            <a:rPr lang="en-US" sz="2400" dirty="0"/>
            <a:t>Media Marketing</a:t>
          </a:r>
          <a:endParaRPr lang="th-TH" sz="2400" dirty="0"/>
        </a:p>
      </dgm:t>
    </dgm:pt>
    <dgm:pt modelId="{D6914C44-A95A-470A-903C-5EB857231630}" type="parTrans" cxnId="{FF883D75-4EC1-4F36-BB4B-56354EAE4F0F}">
      <dgm:prSet/>
      <dgm:spPr/>
      <dgm:t>
        <a:bodyPr/>
        <a:lstStyle/>
        <a:p>
          <a:endParaRPr lang="en-US"/>
        </a:p>
      </dgm:t>
    </dgm:pt>
    <dgm:pt modelId="{E124F1F7-31F1-4831-A23B-9320FB9C8508}" type="sibTrans" cxnId="{FF883D75-4EC1-4F36-BB4B-56354EAE4F0F}">
      <dgm:prSet/>
      <dgm:spPr/>
      <dgm:t>
        <a:bodyPr/>
        <a:lstStyle/>
        <a:p>
          <a:endParaRPr lang="en-US"/>
        </a:p>
      </dgm:t>
    </dgm:pt>
    <dgm:pt modelId="{080C97CD-E809-4207-B6C4-497C4DC6A8FF}">
      <dgm:prSet phldrT="[Text]" custT="1"/>
      <dgm:spPr/>
      <dgm:t>
        <a:bodyPr/>
        <a:lstStyle/>
        <a:p>
          <a:r>
            <a:rPr lang="en-US" sz="2800" dirty="0"/>
            <a:t>The Growth of Non-Profit Marketing</a:t>
          </a:r>
          <a:endParaRPr lang="th-TH" sz="2800" dirty="0"/>
        </a:p>
      </dgm:t>
    </dgm:pt>
    <dgm:pt modelId="{8BBE68B4-9260-4189-95BA-05ECA1A3B7C8}" type="parTrans" cxnId="{3743A19F-1819-434A-832E-B7A63C4F40F6}">
      <dgm:prSet/>
      <dgm:spPr/>
      <dgm:t>
        <a:bodyPr/>
        <a:lstStyle/>
        <a:p>
          <a:endParaRPr lang="en-US"/>
        </a:p>
      </dgm:t>
    </dgm:pt>
    <dgm:pt modelId="{D6F2B8C6-7259-4FE8-8AEF-78BDF4262BA2}" type="sibTrans" cxnId="{3743A19F-1819-434A-832E-B7A63C4F40F6}">
      <dgm:prSet/>
      <dgm:spPr/>
      <dgm:t>
        <a:bodyPr/>
        <a:lstStyle/>
        <a:p>
          <a:endParaRPr lang="en-US"/>
        </a:p>
      </dgm:t>
    </dgm:pt>
    <dgm:pt modelId="{C8180F8F-B214-46D1-93D9-1F46DF4B4DB6}">
      <dgm:prSet phldrT="[Text]" custT="1"/>
      <dgm:spPr/>
      <dgm:t>
        <a:bodyPr/>
        <a:lstStyle/>
        <a:p>
          <a:r>
            <a:rPr lang="en-US" sz="2800" dirty="0"/>
            <a:t>Globalization</a:t>
          </a:r>
          <a:endParaRPr lang="th-TH" sz="2800" dirty="0"/>
        </a:p>
      </dgm:t>
    </dgm:pt>
    <dgm:pt modelId="{EA1A3719-F7B0-4309-B0B8-22D1591ABB78}" type="parTrans" cxnId="{E67E7A7B-7E92-4E3D-A55B-609EF67080B6}">
      <dgm:prSet/>
      <dgm:spPr/>
      <dgm:t>
        <a:bodyPr/>
        <a:lstStyle/>
        <a:p>
          <a:endParaRPr lang="en-US"/>
        </a:p>
      </dgm:t>
    </dgm:pt>
    <dgm:pt modelId="{71F496F2-E995-447A-9E17-76EC77A9F37E}" type="sibTrans" cxnId="{E67E7A7B-7E92-4E3D-A55B-609EF67080B6}">
      <dgm:prSet/>
      <dgm:spPr/>
      <dgm:t>
        <a:bodyPr/>
        <a:lstStyle/>
        <a:p>
          <a:endParaRPr lang="en-US"/>
        </a:p>
      </dgm:t>
    </dgm:pt>
    <dgm:pt modelId="{2DC6974D-1BDA-47F0-83BF-97680AC967D9}">
      <dgm:prSet phldrT="[Text]" custT="1"/>
      <dgm:spPr/>
      <dgm:t>
        <a:bodyPr/>
        <a:lstStyle/>
        <a:p>
          <a:r>
            <a:rPr lang="en-US" sz="2800"/>
            <a:t>Sustainable </a:t>
          </a:r>
          <a:r>
            <a:rPr lang="en-US" sz="2800" dirty="0"/>
            <a:t>Marketing</a:t>
          </a:r>
          <a:endParaRPr lang="th-TH" sz="2800" dirty="0"/>
        </a:p>
      </dgm:t>
    </dgm:pt>
    <dgm:pt modelId="{0314E2BC-65B8-4888-AA22-19A3CD0D77DA}" type="parTrans" cxnId="{BE7BEEB1-C3F7-4450-BA40-4C73CA1F729A}">
      <dgm:prSet/>
      <dgm:spPr/>
      <dgm:t>
        <a:bodyPr/>
        <a:lstStyle/>
        <a:p>
          <a:endParaRPr lang="en-US"/>
        </a:p>
      </dgm:t>
    </dgm:pt>
    <dgm:pt modelId="{262F3095-5064-45F6-9A84-69CDE79C92E2}" type="sibTrans" cxnId="{BE7BEEB1-C3F7-4450-BA40-4C73CA1F729A}">
      <dgm:prSet/>
      <dgm:spPr/>
      <dgm:t>
        <a:bodyPr/>
        <a:lstStyle/>
        <a:p>
          <a:endParaRPr lang="en-US"/>
        </a:p>
      </dgm:t>
    </dgm:pt>
    <dgm:pt modelId="{C7B81D02-3041-409F-8B7A-F855F0579776}" type="pres">
      <dgm:prSet presAssocID="{444B1B03-6DED-4E37-9734-EA9DC0D3C325}" presName="diagram" presStyleCnt="0">
        <dgm:presLayoutVars>
          <dgm:chPref val="1"/>
          <dgm:dir/>
          <dgm:animOne val="branch"/>
          <dgm:animLvl val="lvl"/>
          <dgm:resizeHandles/>
        </dgm:presLayoutVars>
      </dgm:prSet>
      <dgm:spPr/>
    </dgm:pt>
    <dgm:pt modelId="{8D4B79AE-AB10-4B5E-8A7A-DD4DACBE4640}" type="pres">
      <dgm:prSet presAssocID="{D5F16A1D-B1FB-4315-B0C0-D427E36159C0}" presName="root" presStyleCnt="0"/>
      <dgm:spPr/>
    </dgm:pt>
    <dgm:pt modelId="{FECBAD04-3ABF-4470-8D71-E315981FA462}" type="pres">
      <dgm:prSet presAssocID="{D5F16A1D-B1FB-4315-B0C0-D427E36159C0}" presName="rootComposite" presStyleCnt="0"/>
      <dgm:spPr/>
    </dgm:pt>
    <dgm:pt modelId="{D33C4249-DF00-4AE6-BE01-08193E0D7E74}" type="pres">
      <dgm:prSet presAssocID="{D5F16A1D-B1FB-4315-B0C0-D427E36159C0}" presName="rootText" presStyleLbl="node1" presStyleIdx="0" presStyleCnt="2" custScaleX="230535"/>
      <dgm:spPr/>
    </dgm:pt>
    <dgm:pt modelId="{53CB3D53-8C02-4BCB-94AD-7AB519175C7A}" type="pres">
      <dgm:prSet presAssocID="{D5F16A1D-B1FB-4315-B0C0-D427E36159C0}" presName="rootConnector" presStyleLbl="node1" presStyleIdx="0" presStyleCnt="2"/>
      <dgm:spPr/>
    </dgm:pt>
    <dgm:pt modelId="{FE19DC81-335A-45AE-907D-777284B942B7}" type="pres">
      <dgm:prSet presAssocID="{D5F16A1D-B1FB-4315-B0C0-D427E36159C0}" presName="childShape" presStyleCnt="0"/>
      <dgm:spPr/>
    </dgm:pt>
    <dgm:pt modelId="{681BFB19-6070-40D9-8E77-603F11809C7D}" type="pres">
      <dgm:prSet presAssocID="{0105CE7A-C6A2-48F9-AE16-3162AECFCE78}" presName="Name13" presStyleLbl="parChTrans1D2" presStyleIdx="0" presStyleCnt="6"/>
      <dgm:spPr/>
    </dgm:pt>
    <dgm:pt modelId="{A68CA4E6-B70F-4E69-8C83-32E8AD54D696}" type="pres">
      <dgm:prSet presAssocID="{6347451D-1022-488B-AACD-FE2EFB0CB11B}" presName="childText" presStyleLbl="bgAcc1" presStyleIdx="0" presStyleCnt="6" custScaleX="256302">
        <dgm:presLayoutVars>
          <dgm:bulletEnabled val="1"/>
        </dgm:presLayoutVars>
      </dgm:prSet>
      <dgm:spPr/>
    </dgm:pt>
    <dgm:pt modelId="{F20F0243-5BF1-4729-A08F-177A001054EA}" type="pres">
      <dgm:prSet presAssocID="{20F816DA-E879-4AF3-9854-8AA40127AAE0}" presName="Name13" presStyleLbl="parChTrans1D2" presStyleIdx="1" presStyleCnt="6"/>
      <dgm:spPr/>
    </dgm:pt>
    <dgm:pt modelId="{0799B54E-61A0-4A2D-B980-5E6ACC3D04F0}" type="pres">
      <dgm:prSet presAssocID="{79751B23-F435-4F71-BA29-E4014DA86A68}" presName="childText" presStyleLbl="bgAcc1" presStyleIdx="1" presStyleCnt="6" custScaleX="256302">
        <dgm:presLayoutVars>
          <dgm:bulletEnabled val="1"/>
        </dgm:presLayoutVars>
      </dgm:prSet>
      <dgm:spPr/>
    </dgm:pt>
    <dgm:pt modelId="{28D942AE-6169-43B8-A8CF-4E131332C59E}" type="pres">
      <dgm:prSet presAssocID="{D6914C44-A95A-470A-903C-5EB857231630}" presName="Name13" presStyleLbl="parChTrans1D2" presStyleIdx="2" presStyleCnt="6"/>
      <dgm:spPr/>
    </dgm:pt>
    <dgm:pt modelId="{02C022FF-1646-4E47-BA58-5CDCAEDD74EB}" type="pres">
      <dgm:prSet presAssocID="{9030CA4C-9DB0-4B58-A17B-883775DA8CBA}" presName="childText" presStyleLbl="bgAcc1" presStyleIdx="2" presStyleCnt="6" custScaleX="256302">
        <dgm:presLayoutVars>
          <dgm:bulletEnabled val="1"/>
        </dgm:presLayoutVars>
      </dgm:prSet>
      <dgm:spPr/>
    </dgm:pt>
    <dgm:pt modelId="{A123E6FA-1DA2-4624-BCCF-6796883F914E}" type="pres">
      <dgm:prSet presAssocID="{7B451D4D-9258-43AC-8A7C-336DCB43020B}" presName="root" presStyleCnt="0"/>
      <dgm:spPr/>
    </dgm:pt>
    <dgm:pt modelId="{D78A8BDF-885B-4F4A-A2CF-0BC8428DCBB9}" type="pres">
      <dgm:prSet presAssocID="{7B451D4D-9258-43AC-8A7C-336DCB43020B}" presName="rootComposite" presStyleCnt="0"/>
      <dgm:spPr/>
    </dgm:pt>
    <dgm:pt modelId="{01CDA490-2DD0-4349-BF5B-DB5988126A38}" type="pres">
      <dgm:prSet presAssocID="{7B451D4D-9258-43AC-8A7C-336DCB43020B}" presName="rootText" presStyleLbl="node1" presStyleIdx="1" presStyleCnt="2" custScaleX="230535"/>
      <dgm:spPr/>
    </dgm:pt>
    <dgm:pt modelId="{044B23E2-FEA3-410D-BAFD-6BC2C9C15765}" type="pres">
      <dgm:prSet presAssocID="{7B451D4D-9258-43AC-8A7C-336DCB43020B}" presName="rootConnector" presStyleLbl="node1" presStyleIdx="1" presStyleCnt="2"/>
      <dgm:spPr/>
    </dgm:pt>
    <dgm:pt modelId="{ECD8C819-6FA2-4237-A37F-E61F5DFB2022}" type="pres">
      <dgm:prSet presAssocID="{7B451D4D-9258-43AC-8A7C-336DCB43020B}" presName="childShape" presStyleCnt="0"/>
      <dgm:spPr/>
    </dgm:pt>
    <dgm:pt modelId="{693B21C1-2113-4748-8F23-E6A68A8CBAAE}" type="pres">
      <dgm:prSet presAssocID="{8BBE68B4-9260-4189-95BA-05ECA1A3B7C8}" presName="Name13" presStyleLbl="parChTrans1D2" presStyleIdx="3" presStyleCnt="6"/>
      <dgm:spPr/>
    </dgm:pt>
    <dgm:pt modelId="{A8EA9CA2-3141-4374-AC4B-090F1046C0F2}" type="pres">
      <dgm:prSet presAssocID="{080C97CD-E809-4207-B6C4-497C4DC6A8FF}" presName="childText" presStyleLbl="bgAcc1" presStyleIdx="3" presStyleCnt="6" custScaleX="234080">
        <dgm:presLayoutVars>
          <dgm:bulletEnabled val="1"/>
        </dgm:presLayoutVars>
      </dgm:prSet>
      <dgm:spPr/>
    </dgm:pt>
    <dgm:pt modelId="{4F2CF4AD-286A-46A0-9FB5-2C6003DAD7F0}" type="pres">
      <dgm:prSet presAssocID="{EA1A3719-F7B0-4309-B0B8-22D1591ABB78}" presName="Name13" presStyleLbl="parChTrans1D2" presStyleIdx="4" presStyleCnt="6"/>
      <dgm:spPr/>
    </dgm:pt>
    <dgm:pt modelId="{EE12EECA-AAE6-454B-B8C7-8AA0CAB78627}" type="pres">
      <dgm:prSet presAssocID="{C8180F8F-B214-46D1-93D9-1F46DF4B4DB6}" presName="childText" presStyleLbl="bgAcc1" presStyleIdx="4" presStyleCnt="6" custScaleX="234080">
        <dgm:presLayoutVars>
          <dgm:bulletEnabled val="1"/>
        </dgm:presLayoutVars>
      </dgm:prSet>
      <dgm:spPr/>
    </dgm:pt>
    <dgm:pt modelId="{5573F5D6-CC3B-4919-BB6E-8C8AF77EBBD2}" type="pres">
      <dgm:prSet presAssocID="{0314E2BC-65B8-4888-AA22-19A3CD0D77DA}" presName="Name13" presStyleLbl="parChTrans1D2" presStyleIdx="5" presStyleCnt="6"/>
      <dgm:spPr/>
    </dgm:pt>
    <dgm:pt modelId="{AB7A84F5-48A0-472D-9E85-5F0497289BEC}" type="pres">
      <dgm:prSet presAssocID="{2DC6974D-1BDA-47F0-83BF-97680AC967D9}" presName="childText" presStyleLbl="bgAcc1" presStyleIdx="5" presStyleCnt="6" custScaleX="234080">
        <dgm:presLayoutVars>
          <dgm:bulletEnabled val="1"/>
        </dgm:presLayoutVars>
      </dgm:prSet>
      <dgm:spPr/>
    </dgm:pt>
  </dgm:ptLst>
  <dgm:cxnLst>
    <dgm:cxn modelId="{FC6CA206-C6A7-4104-B5BB-5D905AE6E721}" type="presOf" srcId="{D5F16A1D-B1FB-4315-B0C0-D427E36159C0}" destId="{53CB3D53-8C02-4BCB-94AD-7AB519175C7A}" srcOrd="1" destOrd="0" presId="urn:microsoft.com/office/officeart/2005/8/layout/hierarchy3"/>
    <dgm:cxn modelId="{48D6D119-603E-45EB-87A9-A354AF779E53}" type="presOf" srcId="{2DC6974D-1BDA-47F0-83BF-97680AC967D9}" destId="{AB7A84F5-48A0-472D-9E85-5F0497289BEC}" srcOrd="0" destOrd="0" presId="urn:microsoft.com/office/officeart/2005/8/layout/hierarchy3"/>
    <dgm:cxn modelId="{73C1631A-0E00-4B81-9A7A-F8E1EAFDC06B}" type="presOf" srcId="{7B451D4D-9258-43AC-8A7C-336DCB43020B}" destId="{044B23E2-FEA3-410D-BAFD-6BC2C9C15765}" srcOrd="1" destOrd="0" presId="urn:microsoft.com/office/officeart/2005/8/layout/hierarchy3"/>
    <dgm:cxn modelId="{3821ED23-E9D8-415D-B0A7-9E4CF4D1FC90}" srcId="{444B1B03-6DED-4E37-9734-EA9DC0D3C325}" destId="{7B451D4D-9258-43AC-8A7C-336DCB43020B}" srcOrd="1" destOrd="0" parTransId="{87926A5B-FD24-4056-ACF7-448DABB91AA6}" sibTransId="{BAD63533-43B5-4934-9638-AA2DF513ACC9}"/>
    <dgm:cxn modelId="{9A44B22A-B7E1-4353-961D-AADDCF46B68C}" type="presOf" srcId="{C8180F8F-B214-46D1-93D9-1F46DF4B4DB6}" destId="{EE12EECA-AAE6-454B-B8C7-8AA0CAB78627}" srcOrd="0" destOrd="0" presId="urn:microsoft.com/office/officeart/2005/8/layout/hierarchy3"/>
    <dgm:cxn modelId="{5AB82431-779A-43FB-8E07-53EA54C339D4}" type="presOf" srcId="{EA1A3719-F7B0-4309-B0B8-22D1591ABB78}" destId="{4F2CF4AD-286A-46A0-9FB5-2C6003DAD7F0}" srcOrd="0" destOrd="0" presId="urn:microsoft.com/office/officeart/2005/8/layout/hierarchy3"/>
    <dgm:cxn modelId="{0AA74660-D607-4721-A9A2-BF7AF8FF54B9}" srcId="{D5F16A1D-B1FB-4315-B0C0-D427E36159C0}" destId="{6347451D-1022-488B-AACD-FE2EFB0CB11B}" srcOrd="0" destOrd="0" parTransId="{0105CE7A-C6A2-48F9-AE16-3162AECFCE78}" sibTransId="{454A0B93-6421-4EB6-974F-C78D4FA42BD0}"/>
    <dgm:cxn modelId="{A88D5D67-5034-498B-940C-060F1004226B}" type="presOf" srcId="{0105CE7A-C6A2-48F9-AE16-3162AECFCE78}" destId="{681BFB19-6070-40D9-8E77-603F11809C7D}" srcOrd="0" destOrd="0" presId="urn:microsoft.com/office/officeart/2005/8/layout/hierarchy3"/>
    <dgm:cxn modelId="{34ED1968-1CB8-4075-BBCA-2812EE6EBC5D}" srcId="{D5F16A1D-B1FB-4315-B0C0-D427E36159C0}" destId="{79751B23-F435-4F71-BA29-E4014DA86A68}" srcOrd="1" destOrd="0" parTransId="{20F816DA-E879-4AF3-9854-8AA40127AAE0}" sibTransId="{4E430B95-EDDA-436B-B455-D2412A1CCCAA}"/>
    <dgm:cxn modelId="{AE41E669-0D56-40EB-A4F8-C891BD6E093F}" type="presOf" srcId="{8BBE68B4-9260-4189-95BA-05ECA1A3B7C8}" destId="{693B21C1-2113-4748-8F23-E6A68A8CBAAE}" srcOrd="0" destOrd="0" presId="urn:microsoft.com/office/officeart/2005/8/layout/hierarchy3"/>
    <dgm:cxn modelId="{FF883D75-4EC1-4F36-BB4B-56354EAE4F0F}" srcId="{D5F16A1D-B1FB-4315-B0C0-D427E36159C0}" destId="{9030CA4C-9DB0-4B58-A17B-883775DA8CBA}" srcOrd="2" destOrd="0" parTransId="{D6914C44-A95A-470A-903C-5EB857231630}" sibTransId="{E124F1F7-31F1-4831-A23B-9320FB9C8508}"/>
    <dgm:cxn modelId="{E67E7A7B-7E92-4E3D-A55B-609EF67080B6}" srcId="{7B451D4D-9258-43AC-8A7C-336DCB43020B}" destId="{C8180F8F-B214-46D1-93D9-1F46DF4B4DB6}" srcOrd="1" destOrd="0" parTransId="{EA1A3719-F7B0-4309-B0B8-22D1591ABB78}" sibTransId="{71F496F2-E995-447A-9E17-76EC77A9F37E}"/>
    <dgm:cxn modelId="{06E5E883-5CB9-4202-94EF-A9D834448554}" type="presOf" srcId="{D6914C44-A95A-470A-903C-5EB857231630}" destId="{28D942AE-6169-43B8-A8CF-4E131332C59E}" srcOrd="0" destOrd="0" presId="urn:microsoft.com/office/officeart/2005/8/layout/hierarchy3"/>
    <dgm:cxn modelId="{C8FDB286-299E-4301-A63C-B8E9DB8B6208}" type="presOf" srcId="{9030CA4C-9DB0-4B58-A17B-883775DA8CBA}" destId="{02C022FF-1646-4E47-BA58-5CDCAEDD74EB}" srcOrd="0" destOrd="0" presId="urn:microsoft.com/office/officeart/2005/8/layout/hierarchy3"/>
    <dgm:cxn modelId="{5537FB86-EEEB-4771-B9B3-1F48DA68E50A}" type="presOf" srcId="{D5F16A1D-B1FB-4315-B0C0-D427E36159C0}" destId="{D33C4249-DF00-4AE6-BE01-08193E0D7E74}" srcOrd="0" destOrd="0" presId="urn:microsoft.com/office/officeart/2005/8/layout/hierarchy3"/>
    <dgm:cxn modelId="{3743A19F-1819-434A-832E-B7A63C4F40F6}" srcId="{7B451D4D-9258-43AC-8A7C-336DCB43020B}" destId="{080C97CD-E809-4207-B6C4-497C4DC6A8FF}" srcOrd="0" destOrd="0" parTransId="{8BBE68B4-9260-4189-95BA-05ECA1A3B7C8}" sibTransId="{D6F2B8C6-7259-4FE8-8AEF-78BDF4262BA2}"/>
    <dgm:cxn modelId="{FA0641A8-8CBE-4B93-8FA1-5BBB1860D158}" type="presOf" srcId="{79751B23-F435-4F71-BA29-E4014DA86A68}" destId="{0799B54E-61A0-4A2D-B980-5E6ACC3D04F0}" srcOrd="0" destOrd="0" presId="urn:microsoft.com/office/officeart/2005/8/layout/hierarchy3"/>
    <dgm:cxn modelId="{CF0C06AC-AB29-4D74-AB51-3B88D9C3C25F}" type="presOf" srcId="{7B451D4D-9258-43AC-8A7C-336DCB43020B}" destId="{01CDA490-2DD0-4349-BF5B-DB5988126A38}" srcOrd="0" destOrd="0" presId="urn:microsoft.com/office/officeart/2005/8/layout/hierarchy3"/>
    <dgm:cxn modelId="{161C10AF-D9CA-4969-BF34-E92EFDE000C5}" srcId="{444B1B03-6DED-4E37-9734-EA9DC0D3C325}" destId="{D5F16A1D-B1FB-4315-B0C0-D427E36159C0}" srcOrd="0" destOrd="0" parTransId="{C993410C-0EDE-447A-BA57-60C395F7FCA5}" sibTransId="{C42C0EF2-253F-4FDF-BEA7-6F741ED64DB0}"/>
    <dgm:cxn modelId="{BE7BEEB1-C3F7-4450-BA40-4C73CA1F729A}" srcId="{7B451D4D-9258-43AC-8A7C-336DCB43020B}" destId="{2DC6974D-1BDA-47F0-83BF-97680AC967D9}" srcOrd="2" destOrd="0" parTransId="{0314E2BC-65B8-4888-AA22-19A3CD0D77DA}" sibTransId="{262F3095-5064-45F6-9A84-69CDE79C92E2}"/>
    <dgm:cxn modelId="{39EAEFB3-22FE-4CB6-A654-5294C500DEBA}" type="presOf" srcId="{080C97CD-E809-4207-B6C4-497C4DC6A8FF}" destId="{A8EA9CA2-3141-4374-AC4B-090F1046C0F2}" srcOrd="0" destOrd="0" presId="urn:microsoft.com/office/officeart/2005/8/layout/hierarchy3"/>
    <dgm:cxn modelId="{3DECC5BF-95F2-4501-9DAF-687D3F07589E}" type="presOf" srcId="{444B1B03-6DED-4E37-9734-EA9DC0D3C325}" destId="{C7B81D02-3041-409F-8B7A-F855F0579776}" srcOrd="0" destOrd="0" presId="urn:microsoft.com/office/officeart/2005/8/layout/hierarchy3"/>
    <dgm:cxn modelId="{02032BCD-5E60-4012-AED3-524BCFBA8B76}" type="presOf" srcId="{20F816DA-E879-4AF3-9854-8AA40127AAE0}" destId="{F20F0243-5BF1-4729-A08F-177A001054EA}" srcOrd="0" destOrd="0" presId="urn:microsoft.com/office/officeart/2005/8/layout/hierarchy3"/>
    <dgm:cxn modelId="{F279A4CD-CAC9-4FD1-8B4A-F58203D58255}" type="presOf" srcId="{6347451D-1022-488B-AACD-FE2EFB0CB11B}" destId="{A68CA4E6-B70F-4E69-8C83-32E8AD54D696}" srcOrd="0" destOrd="0" presId="urn:microsoft.com/office/officeart/2005/8/layout/hierarchy3"/>
    <dgm:cxn modelId="{2D8945D4-BBE9-43A5-967A-1BE4DC1B0801}" type="presOf" srcId="{0314E2BC-65B8-4888-AA22-19A3CD0D77DA}" destId="{5573F5D6-CC3B-4919-BB6E-8C8AF77EBBD2}" srcOrd="0" destOrd="0" presId="urn:microsoft.com/office/officeart/2005/8/layout/hierarchy3"/>
    <dgm:cxn modelId="{E0768CCD-CB5E-41F9-B9CB-4C9B33A9F921}" type="presParOf" srcId="{C7B81D02-3041-409F-8B7A-F855F0579776}" destId="{8D4B79AE-AB10-4B5E-8A7A-DD4DACBE4640}" srcOrd="0" destOrd="0" presId="urn:microsoft.com/office/officeart/2005/8/layout/hierarchy3"/>
    <dgm:cxn modelId="{4B781C84-7612-4EBA-9A3D-ABF729980B31}" type="presParOf" srcId="{8D4B79AE-AB10-4B5E-8A7A-DD4DACBE4640}" destId="{FECBAD04-3ABF-4470-8D71-E315981FA462}" srcOrd="0" destOrd="0" presId="urn:microsoft.com/office/officeart/2005/8/layout/hierarchy3"/>
    <dgm:cxn modelId="{DDF6B77D-92E9-4E6A-9B54-7A979D1F02CC}" type="presParOf" srcId="{FECBAD04-3ABF-4470-8D71-E315981FA462}" destId="{D33C4249-DF00-4AE6-BE01-08193E0D7E74}" srcOrd="0" destOrd="0" presId="urn:microsoft.com/office/officeart/2005/8/layout/hierarchy3"/>
    <dgm:cxn modelId="{C6267A02-A279-4116-BC45-BAF1CDF45C15}" type="presParOf" srcId="{FECBAD04-3ABF-4470-8D71-E315981FA462}" destId="{53CB3D53-8C02-4BCB-94AD-7AB519175C7A}" srcOrd="1" destOrd="0" presId="urn:microsoft.com/office/officeart/2005/8/layout/hierarchy3"/>
    <dgm:cxn modelId="{F9212C1D-E7BD-4CE5-9C94-521ED862E83D}" type="presParOf" srcId="{8D4B79AE-AB10-4B5E-8A7A-DD4DACBE4640}" destId="{FE19DC81-335A-45AE-907D-777284B942B7}" srcOrd="1" destOrd="0" presId="urn:microsoft.com/office/officeart/2005/8/layout/hierarchy3"/>
    <dgm:cxn modelId="{364F8880-B6D3-40A1-89C2-9A64BB2EE8FE}" type="presParOf" srcId="{FE19DC81-335A-45AE-907D-777284B942B7}" destId="{681BFB19-6070-40D9-8E77-603F11809C7D}" srcOrd="0" destOrd="0" presId="urn:microsoft.com/office/officeart/2005/8/layout/hierarchy3"/>
    <dgm:cxn modelId="{947C77B6-F393-4D8F-82F0-24B067348B8E}" type="presParOf" srcId="{FE19DC81-335A-45AE-907D-777284B942B7}" destId="{A68CA4E6-B70F-4E69-8C83-32E8AD54D696}" srcOrd="1" destOrd="0" presId="urn:microsoft.com/office/officeart/2005/8/layout/hierarchy3"/>
    <dgm:cxn modelId="{672028F5-C70E-44B8-85B2-7DB20B94DA42}" type="presParOf" srcId="{FE19DC81-335A-45AE-907D-777284B942B7}" destId="{F20F0243-5BF1-4729-A08F-177A001054EA}" srcOrd="2" destOrd="0" presId="urn:microsoft.com/office/officeart/2005/8/layout/hierarchy3"/>
    <dgm:cxn modelId="{75269BC6-9437-4960-BF97-24D6F83DE05F}" type="presParOf" srcId="{FE19DC81-335A-45AE-907D-777284B942B7}" destId="{0799B54E-61A0-4A2D-B980-5E6ACC3D04F0}" srcOrd="3" destOrd="0" presId="urn:microsoft.com/office/officeart/2005/8/layout/hierarchy3"/>
    <dgm:cxn modelId="{26DC5E70-7A72-4157-8FFB-FABCA2A977AB}" type="presParOf" srcId="{FE19DC81-335A-45AE-907D-777284B942B7}" destId="{28D942AE-6169-43B8-A8CF-4E131332C59E}" srcOrd="4" destOrd="0" presId="urn:microsoft.com/office/officeart/2005/8/layout/hierarchy3"/>
    <dgm:cxn modelId="{E5A89462-DA25-412C-8919-266DA472AF8D}" type="presParOf" srcId="{FE19DC81-335A-45AE-907D-777284B942B7}" destId="{02C022FF-1646-4E47-BA58-5CDCAEDD74EB}" srcOrd="5" destOrd="0" presId="urn:microsoft.com/office/officeart/2005/8/layout/hierarchy3"/>
    <dgm:cxn modelId="{66E23400-17C8-44B1-9400-6AC782A960C5}" type="presParOf" srcId="{C7B81D02-3041-409F-8B7A-F855F0579776}" destId="{A123E6FA-1DA2-4624-BCCF-6796883F914E}" srcOrd="1" destOrd="0" presId="urn:microsoft.com/office/officeart/2005/8/layout/hierarchy3"/>
    <dgm:cxn modelId="{D245CEAA-ED0F-442C-842D-0DEA2513DF8B}" type="presParOf" srcId="{A123E6FA-1DA2-4624-BCCF-6796883F914E}" destId="{D78A8BDF-885B-4F4A-A2CF-0BC8428DCBB9}" srcOrd="0" destOrd="0" presId="urn:microsoft.com/office/officeart/2005/8/layout/hierarchy3"/>
    <dgm:cxn modelId="{5AB86DDD-111A-4859-98DC-C64642809D61}" type="presParOf" srcId="{D78A8BDF-885B-4F4A-A2CF-0BC8428DCBB9}" destId="{01CDA490-2DD0-4349-BF5B-DB5988126A38}" srcOrd="0" destOrd="0" presId="urn:microsoft.com/office/officeart/2005/8/layout/hierarchy3"/>
    <dgm:cxn modelId="{06F61AB7-66DB-4037-886E-1009F12862D4}" type="presParOf" srcId="{D78A8BDF-885B-4F4A-A2CF-0BC8428DCBB9}" destId="{044B23E2-FEA3-410D-BAFD-6BC2C9C15765}" srcOrd="1" destOrd="0" presId="urn:microsoft.com/office/officeart/2005/8/layout/hierarchy3"/>
    <dgm:cxn modelId="{496F6FA1-4872-435C-88AE-E4C57930746C}" type="presParOf" srcId="{A123E6FA-1DA2-4624-BCCF-6796883F914E}" destId="{ECD8C819-6FA2-4237-A37F-E61F5DFB2022}" srcOrd="1" destOrd="0" presId="urn:microsoft.com/office/officeart/2005/8/layout/hierarchy3"/>
    <dgm:cxn modelId="{4FF08FF1-5ABB-4142-853B-0AE69CE925D7}" type="presParOf" srcId="{ECD8C819-6FA2-4237-A37F-E61F5DFB2022}" destId="{693B21C1-2113-4748-8F23-E6A68A8CBAAE}" srcOrd="0" destOrd="0" presId="urn:microsoft.com/office/officeart/2005/8/layout/hierarchy3"/>
    <dgm:cxn modelId="{91D88F9D-CADB-48AA-A6FD-157E15924671}" type="presParOf" srcId="{ECD8C819-6FA2-4237-A37F-E61F5DFB2022}" destId="{A8EA9CA2-3141-4374-AC4B-090F1046C0F2}" srcOrd="1" destOrd="0" presId="urn:microsoft.com/office/officeart/2005/8/layout/hierarchy3"/>
    <dgm:cxn modelId="{91046EF8-A76A-47B8-A450-084C84FF100F}" type="presParOf" srcId="{ECD8C819-6FA2-4237-A37F-E61F5DFB2022}" destId="{4F2CF4AD-286A-46A0-9FB5-2C6003DAD7F0}" srcOrd="2" destOrd="0" presId="urn:microsoft.com/office/officeart/2005/8/layout/hierarchy3"/>
    <dgm:cxn modelId="{3717DF29-76E5-41E4-9FEC-505CFC979D1A}" type="presParOf" srcId="{ECD8C819-6FA2-4237-A37F-E61F5DFB2022}" destId="{EE12EECA-AAE6-454B-B8C7-8AA0CAB78627}" srcOrd="3" destOrd="0" presId="urn:microsoft.com/office/officeart/2005/8/layout/hierarchy3"/>
    <dgm:cxn modelId="{FDB49F3D-CE0A-426C-81C6-2A0663FEF558}" type="presParOf" srcId="{ECD8C819-6FA2-4237-A37F-E61F5DFB2022}" destId="{5573F5D6-CC3B-4919-BB6E-8C8AF77EBBD2}" srcOrd="4" destOrd="0" presId="urn:microsoft.com/office/officeart/2005/8/layout/hierarchy3"/>
    <dgm:cxn modelId="{DFFDF195-DB12-4500-B82D-D52E99AABF92}" type="presParOf" srcId="{ECD8C819-6FA2-4237-A37F-E61F5DFB2022}" destId="{AB7A84F5-48A0-472D-9E85-5F0497289BEC}"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463EE7-DBD6-41BB-A323-49EB9EA5B701}" type="doc">
      <dgm:prSet loTypeId="urn:microsoft.com/office/officeart/2005/8/layout/venn1" loCatId="relationship" qsTypeId="urn:microsoft.com/office/officeart/2005/8/quickstyle/simple1" qsCatId="simple" csTypeId="urn:microsoft.com/office/officeart/2005/8/colors/colorful1" csCatId="colorful" phldr="1"/>
      <dgm:spPr/>
    </dgm:pt>
    <dgm:pt modelId="{910813AC-074D-4BB1-B316-53F50A2CC696}">
      <dgm:prSet phldrT="[Text]"/>
      <dgm:spPr/>
      <dgm:t>
        <a:bodyPr/>
        <a:lstStyle/>
        <a:p>
          <a:r>
            <a:rPr lang="en-US" b="0" i="0" dirty="0"/>
            <a:t>1. Importance to individuals</a:t>
          </a:r>
        </a:p>
      </dgm:t>
    </dgm:pt>
    <dgm:pt modelId="{920893DE-5A8E-486E-9979-072BF893B9F0}" type="parTrans" cxnId="{6DDC4FD3-FD8A-44B9-89FF-0917DC9702F8}">
      <dgm:prSet/>
      <dgm:spPr/>
      <dgm:t>
        <a:bodyPr/>
        <a:lstStyle/>
        <a:p>
          <a:endParaRPr lang="th-TH"/>
        </a:p>
      </dgm:t>
    </dgm:pt>
    <dgm:pt modelId="{30972D23-F66C-4F67-A7DC-D1C198B31AA1}" type="sibTrans" cxnId="{6DDC4FD3-FD8A-44B9-89FF-0917DC9702F8}">
      <dgm:prSet/>
      <dgm:spPr/>
      <dgm:t>
        <a:bodyPr/>
        <a:lstStyle/>
        <a:p>
          <a:endParaRPr lang="th-TH"/>
        </a:p>
      </dgm:t>
    </dgm:pt>
    <dgm:pt modelId="{6C107952-0FC6-4FAC-A2DD-0C9E88C2E998}">
      <dgm:prSet phldrT="[Text]"/>
      <dgm:spPr/>
      <dgm:t>
        <a:bodyPr/>
        <a:lstStyle/>
        <a:p>
          <a:r>
            <a:rPr lang="en-US" b="0" i="0" dirty="0"/>
            <a:t>3. Importance to the economy and society</a:t>
          </a:r>
        </a:p>
      </dgm:t>
    </dgm:pt>
    <dgm:pt modelId="{36B0D77D-7AD5-4687-90FC-9E1037790E38}" type="parTrans" cxnId="{D5F72CAE-4208-4AC3-B311-CDF2108F5E9D}">
      <dgm:prSet/>
      <dgm:spPr/>
      <dgm:t>
        <a:bodyPr/>
        <a:lstStyle/>
        <a:p>
          <a:endParaRPr lang="en-US"/>
        </a:p>
      </dgm:t>
    </dgm:pt>
    <dgm:pt modelId="{0DCFB715-2E24-4258-964B-E07CD8BE5A8F}" type="sibTrans" cxnId="{D5F72CAE-4208-4AC3-B311-CDF2108F5E9D}">
      <dgm:prSet/>
      <dgm:spPr/>
      <dgm:t>
        <a:bodyPr/>
        <a:lstStyle/>
        <a:p>
          <a:endParaRPr lang="en-US"/>
        </a:p>
      </dgm:t>
    </dgm:pt>
    <dgm:pt modelId="{34CF7F8E-49E8-49BB-8541-B1F0607BCE79}">
      <dgm:prSet phldrT="[Text]"/>
      <dgm:spPr/>
      <dgm:t>
        <a:bodyPr/>
        <a:lstStyle/>
        <a:p>
          <a:r>
            <a:rPr lang="en-US" b="0" i="0"/>
            <a:t>2</a:t>
          </a:r>
          <a:r>
            <a:rPr lang="en-US" b="0" i="0" dirty="0"/>
            <a:t>. Importance to business organizations</a:t>
          </a:r>
          <a:endParaRPr lang="th-TH" dirty="0"/>
        </a:p>
      </dgm:t>
    </dgm:pt>
    <dgm:pt modelId="{35797921-959C-4D42-85FB-30F9C4CBABFD}" type="parTrans" cxnId="{0FECA9CE-3E0B-4D04-AC70-2947A8526DD0}">
      <dgm:prSet/>
      <dgm:spPr/>
      <dgm:t>
        <a:bodyPr/>
        <a:lstStyle/>
        <a:p>
          <a:endParaRPr lang="en-US"/>
        </a:p>
      </dgm:t>
    </dgm:pt>
    <dgm:pt modelId="{5059CD3E-E8AC-4551-A737-6471B7835951}" type="sibTrans" cxnId="{0FECA9CE-3E0B-4D04-AC70-2947A8526DD0}">
      <dgm:prSet/>
      <dgm:spPr/>
      <dgm:t>
        <a:bodyPr/>
        <a:lstStyle/>
        <a:p>
          <a:endParaRPr lang="en-US"/>
        </a:p>
      </dgm:t>
    </dgm:pt>
    <dgm:pt modelId="{C6BCBAEE-1ACC-4DBE-88EA-08B3E3C158E1}" type="pres">
      <dgm:prSet presAssocID="{62463EE7-DBD6-41BB-A323-49EB9EA5B701}" presName="compositeShape" presStyleCnt="0">
        <dgm:presLayoutVars>
          <dgm:chMax val="7"/>
          <dgm:dir/>
          <dgm:resizeHandles val="exact"/>
        </dgm:presLayoutVars>
      </dgm:prSet>
      <dgm:spPr/>
    </dgm:pt>
    <dgm:pt modelId="{B5324A64-9EE4-43B8-8413-608B2E5E2B05}" type="pres">
      <dgm:prSet presAssocID="{910813AC-074D-4BB1-B316-53F50A2CC696}" presName="circ1" presStyleLbl="vennNode1" presStyleIdx="0" presStyleCnt="3"/>
      <dgm:spPr/>
    </dgm:pt>
    <dgm:pt modelId="{A033D857-29BE-46FB-9FC9-A425D9173832}" type="pres">
      <dgm:prSet presAssocID="{910813AC-074D-4BB1-B316-53F50A2CC696}" presName="circ1Tx" presStyleLbl="revTx" presStyleIdx="0" presStyleCnt="0">
        <dgm:presLayoutVars>
          <dgm:chMax val="0"/>
          <dgm:chPref val="0"/>
          <dgm:bulletEnabled val="1"/>
        </dgm:presLayoutVars>
      </dgm:prSet>
      <dgm:spPr/>
    </dgm:pt>
    <dgm:pt modelId="{2006A882-4319-48C3-8BD4-D7C5C63AD0E6}" type="pres">
      <dgm:prSet presAssocID="{6C107952-0FC6-4FAC-A2DD-0C9E88C2E998}" presName="circ2" presStyleLbl="vennNode1" presStyleIdx="1" presStyleCnt="3"/>
      <dgm:spPr/>
    </dgm:pt>
    <dgm:pt modelId="{8BA579C8-22BB-40F4-A392-D673847DFC3B}" type="pres">
      <dgm:prSet presAssocID="{6C107952-0FC6-4FAC-A2DD-0C9E88C2E998}" presName="circ2Tx" presStyleLbl="revTx" presStyleIdx="0" presStyleCnt="0">
        <dgm:presLayoutVars>
          <dgm:chMax val="0"/>
          <dgm:chPref val="0"/>
          <dgm:bulletEnabled val="1"/>
        </dgm:presLayoutVars>
      </dgm:prSet>
      <dgm:spPr/>
    </dgm:pt>
    <dgm:pt modelId="{ED2F481E-4107-4FD3-B39F-08A097B48B1F}" type="pres">
      <dgm:prSet presAssocID="{34CF7F8E-49E8-49BB-8541-B1F0607BCE79}" presName="circ3" presStyleLbl="vennNode1" presStyleIdx="2" presStyleCnt="3"/>
      <dgm:spPr/>
    </dgm:pt>
    <dgm:pt modelId="{555CB679-D608-4050-BD2E-177831710BB2}" type="pres">
      <dgm:prSet presAssocID="{34CF7F8E-49E8-49BB-8541-B1F0607BCE79}" presName="circ3Tx" presStyleLbl="revTx" presStyleIdx="0" presStyleCnt="0">
        <dgm:presLayoutVars>
          <dgm:chMax val="0"/>
          <dgm:chPref val="0"/>
          <dgm:bulletEnabled val="1"/>
        </dgm:presLayoutVars>
      </dgm:prSet>
      <dgm:spPr/>
    </dgm:pt>
  </dgm:ptLst>
  <dgm:cxnLst>
    <dgm:cxn modelId="{1D73210D-EFAD-44BB-BA87-293656348D41}" type="presOf" srcId="{34CF7F8E-49E8-49BB-8541-B1F0607BCE79}" destId="{555CB679-D608-4050-BD2E-177831710BB2}" srcOrd="1" destOrd="0" presId="urn:microsoft.com/office/officeart/2005/8/layout/venn1"/>
    <dgm:cxn modelId="{53F50316-93EE-4B20-BB77-FE87A76A5E23}" type="presOf" srcId="{6C107952-0FC6-4FAC-A2DD-0C9E88C2E998}" destId="{2006A882-4319-48C3-8BD4-D7C5C63AD0E6}" srcOrd="0" destOrd="0" presId="urn:microsoft.com/office/officeart/2005/8/layout/venn1"/>
    <dgm:cxn modelId="{E6414C24-A0A6-4E31-AC7B-46107E97E477}" type="presOf" srcId="{62463EE7-DBD6-41BB-A323-49EB9EA5B701}" destId="{C6BCBAEE-1ACC-4DBE-88EA-08B3E3C158E1}" srcOrd="0" destOrd="0" presId="urn:microsoft.com/office/officeart/2005/8/layout/venn1"/>
    <dgm:cxn modelId="{CDF5233B-2C60-477E-A07E-FB42696F17F6}" type="presOf" srcId="{910813AC-074D-4BB1-B316-53F50A2CC696}" destId="{B5324A64-9EE4-43B8-8413-608B2E5E2B05}" srcOrd="0" destOrd="0" presId="urn:microsoft.com/office/officeart/2005/8/layout/venn1"/>
    <dgm:cxn modelId="{AB75F663-5909-45C9-8743-DF668D0909FD}" type="presOf" srcId="{34CF7F8E-49E8-49BB-8541-B1F0607BCE79}" destId="{ED2F481E-4107-4FD3-B39F-08A097B48B1F}" srcOrd="0" destOrd="0" presId="urn:microsoft.com/office/officeart/2005/8/layout/venn1"/>
    <dgm:cxn modelId="{3991FF6E-5430-4BF7-AABA-F55F7B5104B8}" type="presOf" srcId="{910813AC-074D-4BB1-B316-53F50A2CC696}" destId="{A033D857-29BE-46FB-9FC9-A425D9173832}" srcOrd="1" destOrd="0" presId="urn:microsoft.com/office/officeart/2005/8/layout/venn1"/>
    <dgm:cxn modelId="{D5F72CAE-4208-4AC3-B311-CDF2108F5E9D}" srcId="{62463EE7-DBD6-41BB-A323-49EB9EA5B701}" destId="{6C107952-0FC6-4FAC-A2DD-0C9E88C2E998}" srcOrd="1" destOrd="0" parTransId="{36B0D77D-7AD5-4687-90FC-9E1037790E38}" sibTransId="{0DCFB715-2E24-4258-964B-E07CD8BE5A8F}"/>
    <dgm:cxn modelId="{0FECA9CE-3E0B-4D04-AC70-2947A8526DD0}" srcId="{62463EE7-DBD6-41BB-A323-49EB9EA5B701}" destId="{34CF7F8E-49E8-49BB-8541-B1F0607BCE79}" srcOrd="2" destOrd="0" parTransId="{35797921-959C-4D42-85FB-30F9C4CBABFD}" sibTransId="{5059CD3E-E8AC-4551-A737-6471B7835951}"/>
    <dgm:cxn modelId="{6DDC4FD3-FD8A-44B9-89FF-0917DC9702F8}" srcId="{62463EE7-DBD6-41BB-A323-49EB9EA5B701}" destId="{910813AC-074D-4BB1-B316-53F50A2CC696}" srcOrd="0" destOrd="0" parTransId="{920893DE-5A8E-486E-9979-072BF893B9F0}" sibTransId="{30972D23-F66C-4F67-A7DC-D1C198B31AA1}"/>
    <dgm:cxn modelId="{F72FECE1-821E-4A1C-B8B3-B6A88D21A11D}" type="presOf" srcId="{6C107952-0FC6-4FAC-A2DD-0C9E88C2E998}" destId="{8BA579C8-22BB-40F4-A392-D673847DFC3B}" srcOrd="1" destOrd="0" presId="urn:microsoft.com/office/officeart/2005/8/layout/venn1"/>
    <dgm:cxn modelId="{541C4222-A0C8-4E3A-9DE9-1E8886E80ACB}" type="presParOf" srcId="{C6BCBAEE-1ACC-4DBE-88EA-08B3E3C158E1}" destId="{B5324A64-9EE4-43B8-8413-608B2E5E2B05}" srcOrd="0" destOrd="0" presId="urn:microsoft.com/office/officeart/2005/8/layout/venn1"/>
    <dgm:cxn modelId="{AED3FAE3-E01F-4527-B4FA-E2FC615690A2}" type="presParOf" srcId="{C6BCBAEE-1ACC-4DBE-88EA-08B3E3C158E1}" destId="{A033D857-29BE-46FB-9FC9-A425D9173832}" srcOrd="1" destOrd="0" presId="urn:microsoft.com/office/officeart/2005/8/layout/venn1"/>
    <dgm:cxn modelId="{BF63F53F-7081-411C-8D68-27CBEDB4814D}" type="presParOf" srcId="{C6BCBAEE-1ACC-4DBE-88EA-08B3E3C158E1}" destId="{2006A882-4319-48C3-8BD4-D7C5C63AD0E6}" srcOrd="2" destOrd="0" presId="urn:microsoft.com/office/officeart/2005/8/layout/venn1"/>
    <dgm:cxn modelId="{E87DA3E7-0A7C-4150-9DAF-5E5E0067EE1C}" type="presParOf" srcId="{C6BCBAEE-1ACC-4DBE-88EA-08B3E3C158E1}" destId="{8BA579C8-22BB-40F4-A392-D673847DFC3B}" srcOrd="3" destOrd="0" presId="urn:microsoft.com/office/officeart/2005/8/layout/venn1"/>
    <dgm:cxn modelId="{D800CB3C-BA70-4629-A199-A8EFF58522E3}" type="presParOf" srcId="{C6BCBAEE-1ACC-4DBE-88EA-08B3E3C158E1}" destId="{ED2F481E-4107-4FD3-B39F-08A097B48B1F}" srcOrd="4" destOrd="0" presId="urn:microsoft.com/office/officeart/2005/8/layout/venn1"/>
    <dgm:cxn modelId="{99064032-580C-449E-92C9-9B946317FB40}" type="presParOf" srcId="{C6BCBAEE-1ACC-4DBE-88EA-08B3E3C158E1}" destId="{555CB679-D608-4050-BD2E-177831710BB2}"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463EE7-DBD6-41BB-A323-49EB9EA5B701}" type="doc">
      <dgm:prSet loTypeId="urn:microsoft.com/office/officeart/2005/8/layout/venn1" loCatId="relationship" qsTypeId="urn:microsoft.com/office/officeart/2005/8/quickstyle/simple1" qsCatId="simple" csTypeId="urn:microsoft.com/office/officeart/2005/8/colors/accent2_3" csCatId="accent2" phldr="1"/>
      <dgm:spPr/>
    </dgm:pt>
    <dgm:pt modelId="{910813AC-074D-4BB1-B316-53F50A2CC696}">
      <dgm:prSet phldrT="[Text]" custT="1"/>
      <dgm:spPr/>
      <dgm:t>
        <a:bodyPr/>
        <a:lstStyle/>
        <a:p>
          <a:r>
            <a:rPr lang="en-US" sz="1800" b="1" i="0" dirty="0"/>
            <a:t>1. Importance to individuals</a:t>
          </a:r>
        </a:p>
      </dgm:t>
    </dgm:pt>
    <dgm:pt modelId="{30972D23-F66C-4F67-A7DC-D1C198B31AA1}" type="sibTrans" cxnId="{6DDC4FD3-FD8A-44B9-89FF-0917DC9702F8}">
      <dgm:prSet/>
      <dgm:spPr/>
      <dgm:t>
        <a:bodyPr/>
        <a:lstStyle/>
        <a:p>
          <a:endParaRPr lang="th-TH" sz="1800"/>
        </a:p>
      </dgm:t>
    </dgm:pt>
    <dgm:pt modelId="{920893DE-5A8E-486E-9979-072BF893B9F0}" type="parTrans" cxnId="{6DDC4FD3-FD8A-44B9-89FF-0917DC9702F8}">
      <dgm:prSet/>
      <dgm:spPr/>
      <dgm:t>
        <a:bodyPr/>
        <a:lstStyle/>
        <a:p>
          <a:endParaRPr lang="th-TH" sz="1800"/>
        </a:p>
      </dgm:t>
    </dgm:pt>
    <dgm:pt modelId="{FFF70817-EC28-450C-A9D8-019900CC4DE4}">
      <dgm:prSet phldrT="[Text]" custT="1"/>
      <dgm:spPr/>
      <dgm:t>
        <a:bodyPr/>
        <a:lstStyle/>
        <a:p>
          <a:r>
            <a:rPr lang="en-US" sz="1800" b="1" i="0" dirty="0"/>
            <a:t>Government agencies or marketing organizations</a:t>
          </a:r>
        </a:p>
      </dgm:t>
    </dgm:pt>
    <dgm:pt modelId="{6DA0BBC1-853E-4F63-881E-958DD5E6223A}" type="parTrans" cxnId="{DADE0C1B-C5AA-437E-8020-0159FA5A7F8F}">
      <dgm:prSet/>
      <dgm:spPr/>
      <dgm:t>
        <a:bodyPr/>
        <a:lstStyle/>
        <a:p>
          <a:endParaRPr lang="en-US" sz="1800"/>
        </a:p>
      </dgm:t>
    </dgm:pt>
    <dgm:pt modelId="{06270FB1-C6FF-4A09-BAC6-A921BAAA609B}" type="sibTrans" cxnId="{DADE0C1B-C5AA-437E-8020-0159FA5A7F8F}">
      <dgm:prSet/>
      <dgm:spPr/>
      <dgm:t>
        <a:bodyPr/>
        <a:lstStyle/>
        <a:p>
          <a:endParaRPr lang="en-US" sz="1800"/>
        </a:p>
      </dgm:t>
    </dgm:pt>
    <dgm:pt modelId="{E6E254D3-635E-4F5F-9821-B573C94068F0}">
      <dgm:prSet phldrT="[Text]" custT="1"/>
      <dgm:spPr/>
      <dgm:t>
        <a:bodyPr/>
        <a:lstStyle/>
        <a:p>
          <a:r>
            <a:rPr lang="en-US" sz="1800" b="1" i="0"/>
            <a:t>Salespeople</a:t>
          </a:r>
          <a:r>
            <a:rPr lang="en-US" sz="1800" b="1" i="0" dirty="0"/>
            <a:t>, sales planners, advertising strategists, market researchers, manufacturers, market researchers.</a:t>
          </a:r>
          <a:endParaRPr lang="th-TH" sz="1800" b="1" dirty="0"/>
        </a:p>
      </dgm:t>
    </dgm:pt>
    <dgm:pt modelId="{61F625C8-3473-4C61-965B-65A04FC6E022}" type="parTrans" cxnId="{751D4A73-BEE7-4034-95B6-98EEDA4A3094}">
      <dgm:prSet/>
      <dgm:spPr/>
      <dgm:t>
        <a:bodyPr/>
        <a:lstStyle/>
        <a:p>
          <a:endParaRPr lang="en-US" sz="1800"/>
        </a:p>
      </dgm:t>
    </dgm:pt>
    <dgm:pt modelId="{AD2189F0-1036-4D2B-8742-DA017D91920D}" type="sibTrans" cxnId="{751D4A73-BEE7-4034-95B6-98EEDA4A3094}">
      <dgm:prSet/>
      <dgm:spPr/>
      <dgm:t>
        <a:bodyPr/>
        <a:lstStyle/>
        <a:p>
          <a:endParaRPr lang="en-US" sz="1800"/>
        </a:p>
      </dgm:t>
    </dgm:pt>
    <dgm:pt modelId="{C6BCBAEE-1ACC-4DBE-88EA-08B3E3C158E1}" type="pres">
      <dgm:prSet presAssocID="{62463EE7-DBD6-41BB-A323-49EB9EA5B701}" presName="compositeShape" presStyleCnt="0">
        <dgm:presLayoutVars>
          <dgm:chMax val="7"/>
          <dgm:dir/>
          <dgm:resizeHandles val="exact"/>
        </dgm:presLayoutVars>
      </dgm:prSet>
      <dgm:spPr/>
    </dgm:pt>
    <dgm:pt modelId="{A1DE8BFC-27C5-4F00-BBBF-B18ED72D03F5}" type="pres">
      <dgm:prSet presAssocID="{910813AC-074D-4BB1-B316-53F50A2CC696}" presName="circ1" presStyleLbl="vennNode1" presStyleIdx="0" presStyleCnt="3"/>
      <dgm:spPr/>
    </dgm:pt>
    <dgm:pt modelId="{378F9F8E-EF09-407E-BB11-0AB5438D9C65}" type="pres">
      <dgm:prSet presAssocID="{910813AC-074D-4BB1-B316-53F50A2CC696}" presName="circ1Tx" presStyleLbl="revTx" presStyleIdx="0" presStyleCnt="0">
        <dgm:presLayoutVars>
          <dgm:chMax val="0"/>
          <dgm:chPref val="0"/>
          <dgm:bulletEnabled val="1"/>
        </dgm:presLayoutVars>
      </dgm:prSet>
      <dgm:spPr/>
    </dgm:pt>
    <dgm:pt modelId="{32A9D848-6970-46FB-9C61-A9C58B3A3171}" type="pres">
      <dgm:prSet presAssocID="{FFF70817-EC28-450C-A9D8-019900CC4DE4}" presName="circ2" presStyleLbl="vennNode1" presStyleIdx="1" presStyleCnt="3"/>
      <dgm:spPr/>
    </dgm:pt>
    <dgm:pt modelId="{6B597392-5923-4F05-9C81-34610178BC8D}" type="pres">
      <dgm:prSet presAssocID="{FFF70817-EC28-450C-A9D8-019900CC4DE4}" presName="circ2Tx" presStyleLbl="revTx" presStyleIdx="0" presStyleCnt="0">
        <dgm:presLayoutVars>
          <dgm:chMax val="0"/>
          <dgm:chPref val="0"/>
          <dgm:bulletEnabled val="1"/>
        </dgm:presLayoutVars>
      </dgm:prSet>
      <dgm:spPr/>
    </dgm:pt>
    <dgm:pt modelId="{5BF5A0DA-64A8-4EB2-92C8-A102DB518451}" type="pres">
      <dgm:prSet presAssocID="{E6E254D3-635E-4F5F-9821-B573C94068F0}" presName="circ3" presStyleLbl="vennNode1" presStyleIdx="2" presStyleCnt="3"/>
      <dgm:spPr/>
    </dgm:pt>
    <dgm:pt modelId="{BF5D0B6F-9288-460B-93E0-1AE93F9B0783}" type="pres">
      <dgm:prSet presAssocID="{E6E254D3-635E-4F5F-9821-B573C94068F0}" presName="circ3Tx" presStyleLbl="revTx" presStyleIdx="0" presStyleCnt="0">
        <dgm:presLayoutVars>
          <dgm:chMax val="0"/>
          <dgm:chPref val="0"/>
          <dgm:bulletEnabled val="1"/>
        </dgm:presLayoutVars>
      </dgm:prSet>
      <dgm:spPr/>
    </dgm:pt>
  </dgm:ptLst>
  <dgm:cxnLst>
    <dgm:cxn modelId="{DADE0C1B-C5AA-437E-8020-0159FA5A7F8F}" srcId="{62463EE7-DBD6-41BB-A323-49EB9EA5B701}" destId="{FFF70817-EC28-450C-A9D8-019900CC4DE4}" srcOrd="1" destOrd="0" parTransId="{6DA0BBC1-853E-4F63-881E-958DD5E6223A}" sibTransId="{06270FB1-C6FF-4A09-BAC6-A921BAAA609B}"/>
    <dgm:cxn modelId="{BFCD8F31-D597-455E-9C2F-BEDFF255BF3B}" type="presOf" srcId="{E6E254D3-635E-4F5F-9821-B573C94068F0}" destId="{BF5D0B6F-9288-460B-93E0-1AE93F9B0783}" srcOrd="1" destOrd="0" presId="urn:microsoft.com/office/officeart/2005/8/layout/venn1"/>
    <dgm:cxn modelId="{CC5B6140-9294-420C-BA1E-9FC96698166E}" type="presOf" srcId="{FFF70817-EC28-450C-A9D8-019900CC4DE4}" destId="{6B597392-5923-4F05-9C81-34610178BC8D}" srcOrd="1" destOrd="0" presId="urn:microsoft.com/office/officeart/2005/8/layout/venn1"/>
    <dgm:cxn modelId="{4564964D-50CD-492E-BD1F-C1F9D0676DE4}" type="presOf" srcId="{910813AC-074D-4BB1-B316-53F50A2CC696}" destId="{A1DE8BFC-27C5-4F00-BBBF-B18ED72D03F5}" srcOrd="0" destOrd="0" presId="urn:microsoft.com/office/officeart/2005/8/layout/venn1"/>
    <dgm:cxn modelId="{751D4A73-BEE7-4034-95B6-98EEDA4A3094}" srcId="{62463EE7-DBD6-41BB-A323-49EB9EA5B701}" destId="{E6E254D3-635E-4F5F-9821-B573C94068F0}" srcOrd="2" destOrd="0" parTransId="{61F625C8-3473-4C61-965B-65A04FC6E022}" sibTransId="{AD2189F0-1036-4D2B-8742-DA017D91920D}"/>
    <dgm:cxn modelId="{91855381-F85C-480E-AA24-CD82780F3665}" type="presOf" srcId="{E6E254D3-635E-4F5F-9821-B573C94068F0}" destId="{5BF5A0DA-64A8-4EB2-92C8-A102DB518451}" srcOrd="0" destOrd="0" presId="urn:microsoft.com/office/officeart/2005/8/layout/venn1"/>
    <dgm:cxn modelId="{A2ABBA94-0A88-4423-938E-69A892631331}" type="presOf" srcId="{62463EE7-DBD6-41BB-A323-49EB9EA5B701}" destId="{C6BCBAEE-1ACC-4DBE-88EA-08B3E3C158E1}" srcOrd="0" destOrd="0" presId="urn:microsoft.com/office/officeart/2005/8/layout/venn1"/>
    <dgm:cxn modelId="{6DDC4FD3-FD8A-44B9-89FF-0917DC9702F8}" srcId="{62463EE7-DBD6-41BB-A323-49EB9EA5B701}" destId="{910813AC-074D-4BB1-B316-53F50A2CC696}" srcOrd="0" destOrd="0" parTransId="{920893DE-5A8E-486E-9979-072BF893B9F0}" sibTransId="{30972D23-F66C-4F67-A7DC-D1C198B31AA1}"/>
    <dgm:cxn modelId="{A0D47DD9-5A96-40E9-BF1B-8645C7A42D4D}" type="presOf" srcId="{FFF70817-EC28-450C-A9D8-019900CC4DE4}" destId="{32A9D848-6970-46FB-9C61-A9C58B3A3171}" srcOrd="0" destOrd="0" presId="urn:microsoft.com/office/officeart/2005/8/layout/venn1"/>
    <dgm:cxn modelId="{665921E4-252F-4F0F-8DF3-784CD76B998E}" type="presOf" srcId="{910813AC-074D-4BB1-B316-53F50A2CC696}" destId="{378F9F8E-EF09-407E-BB11-0AB5438D9C65}" srcOrd="1" destOrd="0" presId="urn:microsoft.com/office/officeart/2005/8/layout/venn1"/>
    <dgm:cxn modelId="{B19AE2BA-925B-46FA-8F73-2F92E8684443}" type="presParOf" srcId="{C6BCBAEE-1ACC-4DBE-88EA-08B3E3C158E1}" destId="{A1DE8BFC-27C5-4F00-BBBF-B18ED72D03F5}" srcOrd="0" destOrd="0" presId="urn:microsoft.com/office/officeart/2005/8/layout/venn1"/>
    <dgm:cxn modelId="{79107B8C-1C53-41F3-B5BC-73D0A9C273EB}" type="presParOf" srcId="{C6BCBAEE-1ACC-4DBE-88EA-08B3E3C158E1}" destId="{378F9F8E-EF09-407E-BB11-0AB5438D9C65}" srcOrd="1" destOrd="0" presId="urn:microsoft.com/office/officeart/2005/8/layout/venn1"/>
    <dgm:cxn modelId="{920F16D9-849E-4128-AABE-42CA0716F55D}" type="presParOf" srcId="{C6BCBAEE-1ACC-4DBE-88EA-08B3E3C158E1}" destId="{32A9D848-6970-46FB-9C61-A9C58B3A3171}" srcOrd="2" destOrd="0" presId="urn:microsoft.com/office/officeart/2005/8/layout/venn1"/>
    <dgm:cxn modelId="{F4FEF127-0969-49D1-AAA7-1DA8765CBF38}" type="presParOf" srcId="{C6BCBAEE-1ACC-4DBE-88EA-08B3E3C158E1}" destId="{6B597392-5923-4F05-9C81-34610178BC8D}" srcOrd="3" destOrd="0" presId="urn:microsoft.com/office/officeart/2005/8/layout/venn1"/>
    <dgm:cxn modelId="{AF5015A4-1A2B-4574-9C87-37BF89A0C11E}" type="presParOf" srcId="{C6BCBAEE-1ACC-4DBE-88EA-08B3E3C158E1}" destId="{5BF5A0DA-64A8-4EB2-92C8-A102DB518451}" srcOrd="4" destOrd="0" presId="urn:microsoft.com/office/officeart/2005/8/layout/venn1"/>
    <dgm:cxn modelId="{DFB7C98C-5A52-4BC8-A55D-40955D115076}" type="presParOf" srcId="{C6BCBAEE-1ACC-4DBE-88EA-08B3E3C158E1}" destId="{BF5D0B6F-9288-460B-93E0-1AE93F9B0783}"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2463EE7-DBD6-41BB-A323-49EB9EA5B701}" type="doc">
      <dgm:prSet loTypeId="urn:microsoft.com/office/officeart/2005/8/layout/venn1" loCatId="relationship" qsTypeId="urn:microsoft.com/office/officeart/2005/8/quickstyle/simple1" qsCatId="simple" csTypeId="urn:microsoft.com/office/officeart/2005/8/colors/accent4_2" csCatId="accent4" phldr="1"/>
      <dgm:spPr/>
    </dgm:pt>
    <dgm:pt modelId="{910813AC-074D-4BB1-B316-53F50A2CC696}">
      <dgm:prSet phldrT="[Text]" custT="1"/>
      <dgm:spPr/>
      <dgm:t>
        <a:bodyPr/>
        <a:lstStyle/>
        <a:p>
          <a:r>
            <a:rPr lang="en-US" sz="4000" b="1" i="0" u="none" dirty="0"/>
            <a:t>2.</a:t>
          </a:r>
          <a:r>
            <a:rPr lang="th-TH" sz="4000" b="1" i="0" u="none" dirty="0"/>
            <a:t>ความสำคัญต่อองค์กรธุรกิจ</a:t>
          </a:r>
          <a:endParaRPr lang="th-TH" sz="4000" b="1" dirty="0"/>
        </a:p>
      </dgm:t>
    </dgm:pt>
    <dgm:pt modelId="{920893DE-5A8E-486E-9979-072BF893B9F0}" type="parTrans" cxnId="{6DDC4FD3-FD8A-44B9-89FF-0917DC9702F8}">
      <dgm:prSet/>
      <dgm:spPr/>
      <dgm:t>
        <a:bodyPr/>
        <a:lstStyle/>
        <a:p>
          <a:endParaRPr lang="th-TH" sz="2400"/>
        </a:p>
      </dgm:t>
    </dgm:pt>
    <dgm:pt modelId="{30972D23-F66C-4F67-A7DC-D1C198B31AA1}" type="sibTrans" cxnId="{6DDC4FD3-FD8A-44B9-89FF-0917DC9702F8}">
      <dgm:prSet/>
      <dgm:spPr/>
      <dgm:t>
        <a:bodyPr/>
        <a:lstStyle/>
        <a:p>
          <a:endParaRPr lang="th-TH" sz="2400"/>
        </a:p>
      </dgm:t>
    </dgm:pt>
    <dgm:pt modelId="{8759150D-93A4-4B97-8D0C-5CCE84ABA9AB}">
      <dgm:prSet phldrT="[Text]" custT="1"/>
      <dgm:spPr/>
      <dgm:t>
        <a:bodyPr/>
        <a:lstStyle/>
        <a:p>
          <a:r>
            <a:rPr lang="th-TH" sz="2800" b="0" i="0" dirty="0"/>
            <a:t>ร้านขายปลีก  นายหน้า  พ่อค้าคนกลางเพื่อต่อรองราคาสินค้า  การขนส่ง  ประกัน</a:t>
          </a:r>
          <a:endParaRPr lang="th-TH" sz="2800" u="none" dirty="0"/>
        </a:p>
      </dgm:t>
    </dgm:pt>
    <dgm:pt modelId="{27635615-ECFB-4EBA-A869-73A431081F60}" type="parTrans" cxnId="{259D5DEE-5F43-4431-83FF-19D935C53380}">
      <dgm:prSet/>
      <dgm:spPr/>
      <dgm:t>
        <a:bodyPr/>
        <a:lstStyle/>
        <a:p>
          <a:endParaRPr lang="th-TH" sz="2400"/>
        </a:p>
      </dgm:t>
    </dgm:pt>
    <dgm:pt modelId="{8808FD69-DE61-4B57-982D-1B67A03B5214}" type="sibTrans" cxnId="{259D5DEE-5F43-4431-83FF-19D935C53380}">
      <dgm:prSet/>
      <dgm:spPr/>
      <dgm:t>
        <a:bodyPr/>
        <a:lstStyle/>
        <a:p>
          <a:endParaRPr lang="th-TH" sz="2400"/>
        </a:p>
      </dgm:t>
    </dgm:pt>
    <dgm:pt modelId="{0D15EB75-1B84-415F-A637-E5D4353EFCDA}">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h-TH" sz="2400" b="0" i="0" dirty="0"/>
            <a:t>การตลาดสามารถช่วยสร้างรายได้และกำไรให้กับบริษัท ธุรกิจ องค์กร เมื่อเจ้าของกิจการผลิตสินค้าออกมาสู่ตลาด</a:t>
          </a:r>
          <a:endParaRPr lang="th-TH" sz="2400" u="none" dirty="0"/>
        </a:p>
      </dgm:t>
    </dgm:pt>
    <dgm:pt modelId="{B1EB8B4B-59A7-4388-ADE2-217113A9DD5C}" type="parTrans" cxnId="{B2C8C79D-6704-4820-AEAD-98CC54268A1D}">
      <dgm:prSet/>
      <dgm:spPr/>
      <dgm:t>
        <a:bodyPr/>
        <a:lstStyle/>
        <a:p>
          <a:endParaRPr lang="th-TH" sz="2400"/>
        </a:p>
      </dgm:t>
    </dgm:pt>
    <dgm:pt modelId="{E3D96C4F-BBE3-4C09-ABAE-C1A3AA66426E}" type="sibTrans" cxnId="{B2C8C79D-6704-4820-AEAD-98CC54268A1D}">
      <dgm:prSet/>
      <dgm:spPr/>
      <dgm:t>
        <a:bodyPr/>
        <a:lstStyle/>
        <a:p>
          <a:endParaRPr lang="th-TH" sz="2400"/>
        </a:p>
      </dgm:t>
    </dgm:pt>
    <dgm:pt modelId="{C6BCBAEE-1ACC-4DBE-88EA-08B3E3C158E1}" type="pres">
      <dgm:prSet presAssocID="{62463EE7-DBD6-41BB-A323-49EB9EA5B701}" presName="compositeShape" presStyleCnt="0">
        <dgm:presLayoutVars>
          <dgm:chMax val="7"/>
          <dgm:dir/>
          <dgm:resizeHandles val="exact"/>
        </dgm:presLayoutVars>
      </dgm:prSet>
      <dgm:spPr/>
    </dgm:pt>
    <dgm:pt modelId="{A2799BEB-D581-4A56-ABB4-15F25A7ECF40}" type="pres">
      <dgm:prSet presAssocID="{910813AC-074D-4BB1-B316-53F50A2CC696}" presName="circ1" presStyleLbl="vennNode1" presStyleIdx="0" presStyleCnt="3"/>
      <dgm:spPr/>
    </dgm:pt>
    <dgm:pt modelId="{B850685C-D626-44CE-BCA3-ED521B92B693}" type="pres">
      <dgm:prSet presAssocID="{910813AC-074D-4BB1-B316-53F50A2CC696}" presName="circ1Tx" presStyleLbl="revTx" presStyleIdx="0" presStyleCnt="0">
        <dgm:presLayoutVars>
          <dgm:chMax val="0"/>
          <dgm:chPref val="0"/>
          <dgm:bulletEnabled val="1"/>
        </dgm:presLayoutVars>
      </dgm:prSet>
      <dgm:spPr/>
    </dgm:pt>
    <dgm:pt modelId="{DEEF39EB-E0A4-4EB0-9D48-57BB558C9B4B}" type="pres">
      <dgm:prSet presAssocID="{8759150D-93A4-4B97-8D0C-5CCE84ABA9AB}" presName="circ2" presStyleLbl="vennNode1" presStyleIdx="1" presStyleCnt="3"/>
      <dgm:spPr/>
    </dgm:pt>
    <dgm:pt modelId="{9D4BB672-D917-408B-8995-6E1627CB1F95}" type="pres">
      <dgm:prSet presAssocID="{8759150D-93A4-4B97-8D0C-5CCE84ABA9AB}" presName="circ2Tx" presStyleLbl="revTx" presStyleIdx="0" presStyleCnt="0">
        <dgm:presLayoutVars>
          <dgm:chMax val="0"/>
          <dgm:chPref val="0"/>
          <dgm:bulletEnabled val="1"/>
        </dgm:presLayoutVars>
      </dgm:prSet>
      <dgm:spPr/>
    </dgm:pt>
    <dgm:pt modelId="{A3656573-9643-4E23-84B8-3C7DB23F3A37}" type="pres">
      <dgm:prSet presAssocID="{0D15EB75-1B84-415F-A637-E5D4353EFCDA}" presName="circ3" presStyleLbl="vennNode1" presStyleIdx="2" presStyleCnt="3"/>
      <dgm:spPr/>
    </dgm:pt>
    <dgm:pt modelId="{A4E2875E-0E30-4C4C-93CD-E3490D4C2FF8}" type="pres">
      <dgm:prSet presAssocID="{0D15EB75-1B84-415F-A637-E5D4353EFCDA}" presName="circ3Tx" presStyleLbl="revTx" presStyleIdx="0" presStyleCnt="0">
        <dgm:presLayoutVars>
          <dgm:chMax val="0"/>
          <dgm:chPref val="0"/>
          <dgm:bulletEnabled val="1"/>
        </dgm:presLayoutVars>
      </dgm:prSet>
      <dgm:spPr/>
    </dgm:pt>
  </dgm:ptLst>
  <dgm:cxnLst>
    <dgm:cxn modelId="{F09A6E14-1CDD-4572-A68F-3B6C418B119E}" type="presOf" srcId="{0D15EB75-1B84-415F-A637-E5D4353EFCDA}" destId="{A4E2875E-0E30-4C4C-93CD-E3490D4C2FF8}" srcOrd="1" destOrd="0" presId="urn:microsoft.com/office/officeart/2005/8/layout/venn1"/>
    <dgm:cxn modelId="{49073534-7B97-4893-B959-46D065D55BCE}" type="presOf" srcId="{62463EE7-DBD6-41BB-A323-49EB9EA5B701}" destId="{C6BCBAEE-1ACC-4DBE-88EA-08B3E3C158E1}" srcOrd="0" destOrd="0" presId="urn:microsoft.com/office/officeart/2005/8/layout/venn1"/>
    <dgm:cxn modelId="{A0C71874-B745-441E-887F-336DCB7CA83A}" type="presOf" srcId="{910813AC-074D-4BB1-B316-53F50A2CC696}" destId="{B850685C-D626-44CE-BCA3-ED521B92B693}" srcOrd="1" destOrd="0" presId="urn:microsoft.com/office/officeart/2005/8/layout/venn1"/>
    <dgm:cxn modelId="{0D9EAE7D-0774-4930-A685-84102232CDB8}" type="presOf" srcId="{0D15EB75-1B84-415F-A637-E5D4353EFCDA}" destId="{A3656573-9643-4E23-84B8-3C7DB23F3A37}" srcOrd="0" destOrd="0" presId="urn:microsoft.com/office/officeart/2005/8/layout/venn1"/>
    <dgm:cxn modelId="{5DEB1A8F-D702-4E13-B2C5-CA5597619666}" type="presOf" srcId="{8759150D-93A4-4B97-8D0C-5CCE84ABA9AB}" destId="{9D4BB672-D917-408B-8995-6E1627CB1F95}" srcOrd="1" destOrd="0" presId="urn:microsoft.com/office/officeart/2005/8/layout/venn1"/>
    <dgm:cxn modelId="{B2C8C79D-6704-4820-AEAD-98CC54268A1D}" srcId="{62463EE7-DBD6-41BB-A323-49EB9EA5B701}" destId="{0D15EB75-1B84-415F-A637-E5D4353EFCDA}" srcOrd="2" destOrd="0" parTransId="{B1EB8B4B-59A7-4388-ADE2-217113A9DD5C}" sibTransId="{E3D96C4F-BBE3-4C09-ABAE-C1A3AA66426E}"/>
    <dgm:cxn modelId="{ED9E40A7-1742-4283-917A-C0FA03C8617B}" type="presOf" srcId="{910813AC-074D-4BB1-B316-53F50A2CC696}" destId="{A2799BEB-D581-4A56-ABB4-15F25A7ECF40}" srcOrd="0" destOrd="0" presId="urn:microsoft.com/office/officeart/2005/8/layout/venn1"/>
    <dgm:cxn modelId="{6DDC4FD3-FD8A-44B9-89FF-0917DC9702F8}" srcId="{62463EE7-DBD6-41BB-A323-49EB9EA5B701}" destId="{910813AC-074D-4BB1-B316-53F50A2CC696}" srcOrd="0" destOrd="0" parTransId="{920893DE-5A8E-486E-9979-072BF893B9F0}" sibTransId="{30972D23-F66C-4F67-A7DC-D1C198B31AA1}"/>
    <dgm:cxn modelId="{259D5DEE-5F43-4431-83FF-19D935C53380}" srcId="{62463EE7-DBD6-41BB-A323-49EB9EA5B701}" destId="{8759150D-93A4-4B97-8D0C-5CCE84ABA9AB}" srcOrd="1" destOrd="0" parTransId="{27635615-ECFB-4EBA-A869-73A431081F60}" sibTransId="{8808FD69-DE61-4B57-982D-1B67A03B5214}"/>
    <dgm:cxn modelId="{13F34FFE-9184-45A3-A94C-4A81B671B611}" type="presOf" srcId="{8759150D-93A4-4B97-8D0C-5CCE84ABA9AB}" destId="{DEEF39EB-E0A4-4EB0-9D48-57BB558C9B4B}" srcOrd="0" destOrd="0" presId="urn:microsoft.com/office/officeart/2005/8/layout/venn1"/>
    <dgm:cxn modelId="{D02354D0-8F6C-466B-A870-9CF302DFD99A}" type="presParOf" srcId="{C6BCBAEE-1ACC-4DBE-88EA-08B3E3C158E1}" destId="{A2799BEB-D581-4A56-ABB4-15F25A7ECF40}" srcOrd="0" destOrd="0" presId="urn:microsoft.com/office/officeart/2005/8/layout/venn1"/>
    <dgm:cxn modelId="{05AD83B5-91E4-46FB-95BE-067564EA1F74}" type="presParOf" srcId="{C6BCBAEE-1ACC-4DBE-88EA-08B3E3C158E1}" destId="{B850685C-D626-44CE-BCA3-ED521B92B693}" srcOrd="1" destOrd="0" presId="urn:microsoft.com/office/officeart/2005/8/layout/venn1"/>
    <dgm:cxn modelId="{CF0DB710-ACE6-444D-91D5-FD758FD7D043}" type="presParOf" srcId="{C6BCBAEE-1ACC-4DBE-88EA-08B3E3C158E1}" destId="{DEEF39EB-E0A4-4EB0-9D48-57BB558C9B4B}" srcOrd="2" destOrd="0" presId="urn:microsoft.com/office/officeart/2005/8/layout/venn1"/>
    <dgm:cxn modelId="{00711893-5018-4858-AE6A-354A772D1369}" type="presParOf" srcId="{C6BCBAEE-1ACC-4DBE-88EA-08B3E3C158E1}" destId="{9D4BB672-D917-408B-8995-6E1627CB1F95}" srcOrd="3" destOrd="0" presId="urn:microsoft.com/office/officeart/2005/8/layout/venn1"/>
    <dgm:cxn modelId="{DE26A93E-0997-4EB5-8E4C-639396079E09}" type="presParOf" srcId="{C6BCBAEE-1ACC-4DBE-88EA-08B3E3C158E1}" destId="{A3656573-9643-4E23-84B8-3C7DB23F3A37}" srcOrd="4" destOrd="0" presId="urn:microsoft.com/office/officeart/2005/8/layout/venn1"/>
    <dgm:cxn modelId="{50B7AE8C-A9D2-4C68-BADB-294A8AE15871}" type="presParOf" srcId="{C6BCBAEE-1ACC-4DBE-88EA-08B3E3C158E1}" destId="{A4E2875E-0E30-4C4C-93CD-E3490D4C2FF8}"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2463EE7-DBD6-41BB-A323-49EB9EA5B701}" type="doc">
      <dgm:prSet loTypeId="urn:microsoft.com/office/officeart/2005/8/layout/venn1" loCatId="relationship" qsTypeId="urn:microsoft.com/office/officeart/2005/8/quickstyle/simple1" qsCatId="simple" csTypeId="urn:microsoft.com/office/officeart/2005/8/colors/accent3_2" csCatId="accent3" phldr="1"/>
      <dgm:spPr/>
    </dgm:pt>
    <dgm:pt modelId="{B46D23AF-FD2B-4D05-9654-1EBA60CE85C0}">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u="none"/>
            <a:t>3. Importance to the Economy and Society:</a:t>
          </a:r>
          <a:endParaRPr lang="th-TH" sz="1800" u="none" dirty="0"/>
        </a:p>
      </dgm:t>
    </dgm:pt>
    <dgm:pt modelId="{EA29E04A-25CA-4F70-A0B9-31515A8633EF}" type="parTrans" cxnId="{646EBF0C-BDAA-4FCF-A0FE-E71DF2F6E236}">
      <dgm:prSet/>
      <dgm:spPr/>
      <dgm:t>
        <a:bodyPr/>
        <a:lstStyle/>
        <a:p>
          <a:endParaRPr lang="en-US" sz="1800"/>
        </a:p>
      </dgm:t>
    </dgm:pt>
    <dgm:pt modelId="{FF004199-478F-4A8F-9F06-A93E7243BF64}" type="sibTrans" cxnId="{646EBF0C-BDAA-4FCF-A0FE-E71DF2F6E236}">
      <dgm:prSet/>
      <dgm:spPr/>
      <dgm:t>
        <a:bodyPr/>
        <a:lstStyle/>
        <a:p>
          <a:endParaRPr lang="en-US" sz="1800"/>
        </a:p>
      </dgm:t>
    </dgm:pt>
    <dgm:pt modelId="{AD2E2DF0-1B5F-40C0-86B8-BC4A867B505E}">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u="none" dirty="0"/>
            <a:t>Increasing purchasing power helps raise the standard of living, leading to a better quality of life for citizens.</a:t>
          </a:r>
        </a:p>
      </dgm:t>
    </dgm:pt>
    <dgm:pt modelId="{4A3720EF-B474-453B-940C-BFDCF9E3620B}" type="parTrans" cxnId="{96E5DA9A-9C04-4131-B912-D1E97A72770C}">
      <dgm:prSet/>
      <dgm:spPr/>
      <dgm:t>
        <a:bodyPr/>
        <a:lstStyle/>
        <a:p>
          <a:endParaRPr lang="en-US" sz="1800"/>
        </a:p>
      </dgm:t>
    </dgm:pt>
    <dgm:pt modelId="{5A536852-9E1C-4CFC-A20B-1778FCD4D2C9}" type="sibTrans" cxnId="{96E5DA9A-9C04-4131-B912-D1E97A72770C}">
      <dgm:prSet/>
      <dgm:spPr/>
      <dgm:t>
        <a:bodyPr/>
        <a:lstStyle/>
        <a:p>
          <a:endParaRPr lang="en-US" sz="1800"/>
        </a:p>
      </dgm:t>
    </dgm:pt>
    <dgm:pt modelId="{6FFAEBFB-AE7F-40AC-901A-8E7C29049E98}">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u="none" dirty="0"/>
            <a:t>It also contributes to economic growth because markets generate businesses, production, investment, and employment, which in turn increases income.</a:t>
          </a:r>
        </a:p>
      </dgm:t>
    </dgm:pt>
    <dgm:pt modelId="{B98594B8-24B2-401F-84E3-D8E09DB5A4CD}" type="parTrans" cxnId="{E15758DC-D067-417C-A9ED-B5A227058B43}">
      <dgm:prSet/>
      <dgm:spPr/>
      <dgm:t>
        <a:bodyPr/>
        <a:lstStyle/>
        <a:p>
          <a:endParaRPr lang="en-US" sz="1800"/>
        </a:p>
      </dgm:t>
    </dgm:pt>
    <dgm:pt modelId="{D6BD8D2F-610E-405F-A4EA-F82D5C601398}" type="sibTrans" cxnId="{E15758DC-D067-417C-A9ED-B5A227058B43}">
      <dgm:prSet/>
      <dgm:spPr/>
      <dgm:t>
        <a:bodyPr/>
        <a:lstStyle/>
        <a:p>
          <a:endParaRPr lang="en-US" sz="1800"/>
        </a:p>
      </dgm:t>
    </dgm:pt>
    <dgm:pt modelId="{C6BCBAEE-1ACC-4DBE-88EA-08B3E3C158E1}" type="pres">
      <dgm:prSet presAssocID="{62463EE7-DBD6-41BB-A323-49EB9EA5B701}" presName="compositeShape" presStyleCnt="0">
        <dgm:presLayoutVars>
          <dgm:chMax val="7"/>
          <dgm:dir/>
          <dgm:resizeHandles val="exact"/>
        </dgm:presLayoutVars>
      </dgm:prSet>
      <dgm:spPr/>
    </dgm:pt>
    <dgm:pt modelId="{3F464EF5-A8E6-40B2-BA49-77FF990C84EF}" type="pres">
      <dgm:prSet presAssocID="{B46D23AF-FD2B-4D05-9654-1EBA60CE85C0}" presName="circ1" presStyleLbl="vennNode1" presStyleIdx="0" presStyleCnt="3"/>
      <dgm:spPr/>
    </dgm:pt>
    <dgm:pt modelId="{055F2019-7D67-4335-AAB6-850EF671C5B2}" type="pres">
      <dgm:prSet presAssocID="{B46D23AF-FD2B-4D05-9654-1EBA60CE85C0}" presName="circ1Tx" presStyleLbl="revTx" presStyleIdx="0" presStyleCnt="0">
        <dgm:presLayoutVars>
          <dgm:chMax val="0"/>
          <dgm:chPref val="0"/>
          <dgm:bulletEnabled val="1"/>
        </dgm:presLayoutVars>
      </dgm:prSet>
      <dgm:spPr/>
    </dgm:pt>
    <dgm:pt modelId="{1F90230C-7994-46CE-8C17-6B29DB9082AA}" type="pres">
      <dgm:prSet presAssocID="{AD2E2DF0-1B5F-40C0-86B8-BC4A867B505E}" presName="circ2" presStyleLbl="vennNode1" presStyleIdx="1" presStyleCnt="3"/>
      <dgm:spPr/>
    </dgm:pt>
    <dgm:pt modelId="{8812707F-2314-4432-9F3F-1CD285647897}" type="pres">
      <dgm:prSet presAssocID="{AD2E2DF0-1B5F-40C0-86B8-BC4A867B505E}" presName="circ2Tx" presStyleLbl="revTx" presStyleIdx="0" presStyleCnt="0">
        <dgm:presLayoutVars>
          <dgm:chMax val="0"/>
          <dgm:chPref val="0"/>
          <dgm:bulletEnabled val="1"/>
        </dgm:presLayoutVars>
      </dgm:prSet>
      <dgm:spPr/>
    </dgm:pt>
    <dgm:pt modelId="{478FEE17-E4AE-4831-91A2-EDBDAA5ACC65}" type="pres">
      <dgm:prSet presAssocID="{6FFAEBFB-AE7F-40AC-901A-8E7C29049E98}" presName="circ3" presStyleLbl="vennNode1" presStyleIdx="2" presStyleCnt="3"/>
      <dgm:spPr/>
    </dgm:pt>
    <dgm:pt modelId="{F7A037AC-219F-4A25-BAD4-FEEAC54148D7}" type="pres">
      <dgm:prSet presAssocID="{6FFAEBFB-AE7F-40AC-901A-8E7C29049E98}" presName="circ3Tx" presStyleLbl="revTx" presStyleIdx="0" presStyleCnt="0">
        <dgm:presLayoutVars>
          <dgm:chMax val="0"/>
          <dgm:chPref val="0"/>
          <dgm:bulletEnabled val="1"/>
        </dgm:presLayoutVars>
      </dgm:prSet>
      <dgm:spPr/>
    </dgm:pt>
  </dgm:ptLst>
  <dgm:cxnLst>
    <dgm:cxn modelId="{646EBF0C-BDAA-4FCF-A0FE-E71DF2F6E236}" srcId="{62463EE7-DBD6-41BB-A323-49EB9EA5B701}" destId="{B46D23AF-FD2B-4D05-9654-1EBA60CE85C0}" srcOrd="0" destOrd="0" parTransId="{EA29E04A-25CA-4F70-A0B9-31515A8633EF}" sibTransId="{FF004199-478F-4A8F-9F06-A93E7243BF64}"/>
    <dgm:cxn modelId="{F6595E2D-CB54-4B08-ADB0-8C0D611E3362}" type="presOf" srcId="{B46D23AF-FD2B-4D05-9654-1EBA60CE85C0}" destId="{3F464EF5-A8E6-40B2-BA49-77FF990C84EF}" srcOrd="0" destOrd="0" presId="urn:microsoft.com/office/officeart/2005/8/layout/venn1"/>
    <dgm:cxn modelId="{04814133-6FCC-4EB9-BBF4-3E8AD04A2C23}" type="presOf" srcId="{AD2E2DF0-1B5F-40C0-86B8-BC4A867B505E}" destId="{1F90230C-7994-46CE-8C17-6B29DB9082AA}" srcOrd="0" destOrd="0" presId="urn:microsoft.com/office/officeart/2005/8/layout/venn1"/>
    <dgm:cxn modelId="{AB0F9D39-7B6C-4E9D-BF2E-F40C80544E0F}" type="presOf" srcId="{AD2E2DF0-1B5F-40C0-86B8-BC4A867B505E}" destId="{8812707F-2314-4432-9F3F-1CD285647897}" srcOrd="1" destOrd="0" presId="urn:microsoft.com/office/officeart/2005/8/layout/venn1"/>
    <dgm:cxn modelId="{68235C6F-2613-4AE3-9A5A-E3C7E4F1D128}" type="presOf" srcId="{B46D23AF-FD2B-4D05-9654-1EBA60CE85C0}" destId="{055F2019-7D67-4335-AAB6-850EF671C5B2}" srcOrd="1" destOrd="0" presId="urn:microsoft.com/office/officeart/2005/8/layout/venn1"/>
    <dgm:cxn modelId="{96E5DA9A-9C04-4131-B912-D1E97A72770C}" srcId="{62463EE7-DBD6-41BB-A323-49EB9EA5B701}" destId="{AD2E2DF0-1B5F-40C0-86B8-BC4A867B505E}" srcOrd="1" destOrd="0" parTransId="{4A3720EF-B474-453B-940C-BFDCF9E3620B}" sibTransId="{5A536852-9E1C-4CFC-A20B-1778FCD4D2C9}"/>
    <dgm:cxn modelId="{27D1AEC2-DA7E-43F3-997D-80576B0ADD2C}" type="presOf" srcId="{62463EE7-DBD6-41BB-A323-49EB9EA5B701}" destId="{C6BCBAEE-1ACC-4DBE-88EA-08B3E3C158E1}" srcOrd="0" destOrd="0" presId="urn:microsoft.com/office/officeart/2005/8/layout/venn1"/>
    <dgm:cxn modelId="{E15758DC-D067-417C-A9ED-B5A227058B43}" srcId="{62463EE7-DBD6-41BB-A323-49EB9EA5B701}" destId="{6FFAEBFB-AE7F-40AC-901A-8E7C29049E98}" srcOrd="2" destOrd="0" parTransId="{B98594B8-24B2-401F-84E3-D8E09DB5A4CD}" sibTransId="{D6BD8D2F-610E-405F-A4EA-F82D5C601398}"/>
    <dgm:cxn modelId="{59675CEF-D2D7-477F-B5B7-EA0B5ADFA804}" type="presOf" srcId="{6FFAEBFB-AE7F-40AC-901A-8E7C29049E98}" destId="{478FEE17-E4AE-4831-91A2-EDBDAA5ACC65}" srcOrd="0" destOrd="0" presId="urn:microsoft.com/office/officeart/2005/8/layout/venn1"/>
    <dgm:cxn modelId="{7D7602F5-D9ED-4117-A797-514538E0D487}" type="presOf" srcId="{6FFAEBFB-AE7F-40AC-901A-8E7C29049E98}" destId="{F7A037AC-219F-4A25-BAD4-FEEAC54148D7}" srcOrd="1" destOrd="0" presId="urn:microsoft.com/office/officeart/2005/8/layout/venn1"/>
    <dgm:cxn modelId="{C97236C5-CBE6-4307-9761-F4A48B043D35}" type="presParOf" srcId="{C6BCBAEE-1ACC-4DBE-88EA-08B3E3C158E1}" destId="{3F464EF5-A8E6-40B2-BA49-77FF990C84EF}" srcOrd="0" destOrd="0" presId="urn:microsoft.com/office/officeart/2005/8/layout/venn1"/>
    <dgm:cxn modelId="{E579AE9C-C1D8-4D5D-B8FB-2295CCDE0D12}" type="presParOf" srcId="{C6BCBAEE-1ACC-4DBE-88EA-08B3E3C158E1}" destId="{055F2019-7D67-4335-AAB6-850EF671C5B2}" srcOrd="1" destOrd="0" presId="urn:microsoft.com/office/officeart/2005/8/layout/venn1"/>
    <dgm:cxn modelId="{F50DA0C8-6E49-43A3-9B5A-8431CF1913D0}" type="presParOf" srcId="{C6BCBAEE-1ACC-4DBE-88EA-08B3E3C158E1}" destId="{1F90230C-7994-46CE-8C17-6B29DB9082AA}" srcOrd="2" destOrd="0" presId="urn:microsoft.com/office/officeart/2005/8/layout/venn1"/>
    <dgm:cxn modelId="{3EB48547-4BB5-4EBD-BB67-0F66AB9085D4}" type="presParOf" srcId="{C6BCBAEE-1ACC-4DBE-88EA-08B3E3C158E1}" destId="{8812707F-2314-4432-9F3F-1CD285647897}" srcOrd="3" destOrd="0" presId="urn:microsoft.com/office/officeart/2005/8/layout/venn1"/>
    <dgm:cxn modelId="{94AF0DE4-D704-48B3-8D02-4000AC9ECD1F}" type="presParOf" srcId="{C6BCBAEE-1ACC-4DBE-88EA-08B3E3C158E1}" destId="{478FEE17-E4AE-4831-91A2-EDBDAA5ACC65}" srcOrd="4" destOrd="0" presId="urn:microsoft.com/office/officeart/2005/8/layout/venn1"/>
    <dgm:cxn modelId="{41567BCB-7BF6-45B5-9430-53E2961F1DB6}" type="presParOf" srcId="{C6BCBAEE-1ACC-4DBE-88EA-08B3E3C158E1}" destId="{F7A037AC-219F-4A25-BAD4-FEEAC54148D7}"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251764A-BFDA-4B6E-9841-0D2280332D23}"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th-TH"/>
        </a:p>
      </dgm:t>
    </dgm:pt>
    <dgm:pt modelId="{4B1B03BE-0A76-4F77-A283-751BE8C6275B}">
      <dgm:prSet phldrT="[Text]" custT="1"/>
      <dgm:spPr/>
      <dgm:t>
        <a:bodyPr/>
        <a:lstStyle/>
        <a:p>
          <a:r>
            <a:rPr lang="en-US" sz="2400" b="1" dirty="0"/>
            <a:t>Exchange</a:t>
          </a:r>
          <a:endParaRPr lang="th-TH" sz="2400" b="1" dirty="0"/>
        </a:p>
      </dgm:t>
    </dgm:pt>
    <dgm:pt modelId="{CF9169A4-0E0F-42FD-867B-13CC40CF5255}" type="parTrans" cxnId="{AEDC3C59-B816-40F6-9804-9EC8B5DDB92A}">
      <dgm:prSet/>
      <dgm:spPr/>
      <dgm:t>
        <a:bodyPr/>
        <a:lstStyle/>
        <a:p>
          <a:endParaRPr lang="th-TH"/>
        </a:p>
      </dgm:t>
    </dgm:pt>
    <dgm:pt modelId="{344355BA-A5E2-416D-ABA9-B4EF4DE2A5A4}" type="sibTrans" cxnId="{AEDC3C59-B816-40F6-9804-9EC8B5DDB92A}">
      <dgm:prSet/>
      <dgm:spPr/>
      <dgm:t>
        <a:bodyPr/>
        <a:lstStyle/>
        <a:p>
          <a:endParaRPr lang="th-TH"/>
        </a:p>
      </dgm:t>
    </dgm:pt>
    <dgm:pt modelId="{3227BF2F-AB70-4053-8F0E-E1235F1B75E6}">
      <dgm:prSet phldrT="[Text]" custT="1"/>
      <dgm:spPr/>
      <dgm:t>
        <a:bodyPr/>
        <a:lstStyle/>
        <a:p>
          <a:r>
            <a:rPr lang="en-US" sz="2400" dirty="0"/>
            <a:t>Buying</a:t>
          </a:r>
          <a:endParaRPr lang="th-TH" sz="2400" dirty="0"/>
        </a:p>
      </dgm:t>
    </dgm:pt>
    <dgm:pt modelId="{E5C3F27F-3520-4DA0-BFF1-65AAEBC03096}" type="parTrans" cxnId="{A1322FFD-372D-48E7-81E7-95CD35A79AA0}">
      <dgm:prSet/>
      <dgm:spPr/>
      <dgm:t>
        <a:bodyPr/>
        <a:lstStyle/>
        <a:p>
          <a:endParaRPr lang="th-TH"/>
        </a:p>
      </dgm:t>
    </dgm:pt>
    <dgm:pt modelId="{9C2DF756-CD60-43DB-9F96-4D4D3717D0E4}" type="sibTrans" cxnId="{A1322FFD-372D-48E7-81E7-95CD35A79AA0}">
      <dgm:prSet/>
      <dgm:spPr/>
      <dgm:t>
        <a:bodyPr/>
        <a:lstStyle/>
        <a:p>
          <a:endParaRPr lang="th-TH"/>
        </a:p>
      </dgm:t>
    </dgm:pt>
    <dgm:pt modelId="{D9D1C1A7-D35D-4671-AEE2-68028D508CC5}">
      <dgm:prSet phldrT="[Text]" custT="1"/>
      <dgm:spPr/>
      <dgm:t>
        <a:bodyPr/>
        <a:lstStyle/>
        <a:p>
          <a:r>
            <a:rPr lang="en-US" sz="2400" dirty="0"/>
            <a:t>Selling</a:t>
          </a:r>
          <a:endParaRPr lang="th-TH" sz="2400" dirty="0"/>
        </a:p>
      </dgm:t>
    </dgm:pt>
    <dgm:pt modelId="{944FC9E9-8169-4B20-988D-4B86467FB6ED}" type="parTrans" cxnId="{ED7DF0A9-484D-4CD8-A7E2-13B8EE60F90A}">
      <dgm:prSet/>
      <dgm:spPr/>
      <dgm:t>
        <a:bodyPr/>
        <a:lstStyle/>
        <a:p>
          <a:endParaRPr lang="th-TH"/>
        </a:p>
      </dgm:t>
    </dgm:pt>
    <dgm:pt modelId="{2CB67F84-0290-49FB-A981-88F3BC4D5375}" type="sibTrans" cxnId="{ED7DF0A9-484D-4CD8-A7E2-13B8EE60F90A}">
      <dgm:prSet/>
      <dgm:spPr/>
      <dgm:t>
        <a:bodyPr/>
        <a:lstStyle/>
        <a:p>
          <a:endParaRPr lang="th-TH"/>
        </a:p>
      </dgm:t>
    </dgm:pt>
    <dgm:pt modelId="{634E3DAB-F523-4B77-9F65-9130ABF30DD7}">
      <dgm:prSet phldrT="[Text]" custT="1"/>
      <dgm:spPr/>
      <dgm:t>
        <a:bodyPr/>
        <a:lstStyle/>
        <a:p>
          <a:r>
            <a:rPr lang="en-US" sz="2000" b="1" dirty="0"/>
            <a:t>Physical distribution </a:t>
          </a:r>
          <a:endParaRPr lang="th-TH" sz="2000" b="1" dirty="0"/>
        </a:p>
      </dgm:t>
    </dgm:pt>
    <dgm:pt modelId="{F3FBF2A9-92F6-422C-8940-EA4226A86A2A}" type="parTrans" cxnId="{005E7DDB-DC90-4356-B750-7E91331E6395}">
      <dgm:prSet/>
      <dgm:spPr/>
      <dgm:t>
        <a:bodyPr/>
        <a:lstStyle/>
        <a:p>
          <a:endParaRPr lang="th-TH"/>
        </a:p>
      </dgm:t>
    </dgm:pt>
    <dgm:pt modelId="{6C24B93B-4074-4069-8C82-D60C220D77FB}" type="sibTrans" cxnId="{005E7DDB-DC90-4356-B750-7E91331E6395}">
      <dgm:prSet/>
      <dgm:spPr/>
      <dgm:t>
        <a:bodyPr/>
        <a:lstStyle/>
        <a:p>
          <a:endParaRPr lang="th-TH"/>
        </a:p>
      </dgm:t>
    </dgm:pt>
    <dgm:pt modelId="{2A682BB0-D042-47A9-9A70-264C2429AC6F}">
      <dgm:prSet phldrT="[Text]" custT="1"/>
      <dgm:spPr/>
      <dgm:t>
        <a:bodyPr/>
        <a:lstStyle/>
        <a:p>
          <a:r>
            <a:rPr lang="en-US" sz="2400" dirty="0"/>
            <a:t>Transporting</a:t>
          </a:r>
          <a:endParaRPr lang="th-TH" sz="2400" dirty="0"/>
        </a:p>
      </dgm:t>
    </dgm:pt>
    <dgm:pt modelId="{FB01BBD7-543D-4271-90FC-376EC822A8C6}" type="parTrans" cxnId="{E34FB549-AECD-468D-8903-E591600A82F1}">
      <dgm:prSet/>
      <dgm:spPr/>
      <dgm:t>
        <a:bodyPr/>
        <a:lstStyle/>
        <a:p>
          <a:endParaRPr lang="th-TH"/>
        </a:p>
      </dgm:t>
    </dgm:pt>
    <dgm:pt modelId="{67325DCE-B010-4EFE-9CAD-ADC189406533}" type="sibTrans" cxnId="{E34FB549-AECD-468D-8903-E591600A82F1}">
      <dgm:prSet/>
      <dgm:spPr/>
      <dgm:t>
        <a:bodyPr/>
        <a:lstStyle/>
        <a:p>
          <a:endParaRPr lang="th-TH"/>
        </a:p>
      </dgm:t>
    </dgm:pt>
    <dgm:pt modelId="{79DE9747-1E27-4B10-9B59-860B87C442C4}">
      <dgm:prSet phldrT="[Text]" custT="1"/>
      <dgm:spPr/>
      <dgm:t>
        <a:bodyPr/>
        <a:lstStyle/>
        <a:p>
          <a:r>
            <a:rPr lang="en-US" sz="2400" dirty="0"/>
            <a:t>Storing</a:t>
          </a:r>
          <a:endParaRPr lang="th-TH" sz="2400" dirty="0"/>
        </a:p>
      </dgm:t>
    </dgm:pt>
    <dgm:pt modelId="{271C066F-D439-45D5-AC59-46CDDD0F4C16}" type="parTrans" cxnId="{0B8B45AE-43F9-4EC8-9757-5C058D5BF5D7}">
      <dgm:prSet/>
      <dgm:spPr/>
      <dgm:t>
        <a:bodyPr/>
        <a:lstStyle/>
        <a:p>
          <a:endParaRPr lang="th-TH"/>
        </a:p>
      </dgm:t>
    </dgm:pt>
    <dgm:pt modelId="{DAFBCFA3-42B4-4F22-A854-859697238363}" type="sibTrans" cxnId="{0B8B45AE-43F9-4EC8-9757-5C058D5BF5D7}">
      <dgm:prSet/>
      <dgm:spPr/>
      <dgm:t>
        <a:bodyPr/>
        <a:lstStyle/>
        <a:p>
          <a:endParaRPr lang="th-TH"/>
        </a:p>
      </dgm:t>
    </dgm:pt>
    <dgm:pt modelId="{20B1A12D-147B-467A-BF9C-F1877EAC3A83}">
      <dgm:prSet phldrT="[Text]" custT="1"/>
      <dgm:spPr/>
      <dgm:t>
        <a:bodyPr/>
        <a:lstStyle/>
        <a:p>
          <a:r>
            <a:rPr lang="en-US" sz="2400" b="1" dirty="0"/>
            <a:t>Marketing facilitation</a:t>
          </a:r>
        </a:p>
      </dgm:t>
    </dgm:pt>
    <dgm:pt modelId="{70552E50-9698-464C-9E71-D7FE7CDDD14A}" type="parTrans" cxnId="{36CDB1D6-511C-4D0A-8AE4-7E88ECF88437}">
      <dgm:prSet/>
      <dgm:spPr/>
      <dgm:t>
        <a:bodyPr/>
        <a:lstStyle/>
        <a:p>
          <a:endParaRPr lang="th-TH"/>
        </a:p>
      </dgm:t>
    </dgm:pt>
    <dgm:pt modelId="{96B9D3D6-57CE-48CD-97E3-2CC954DF991C}" type="sibTrans" cxnId="{36CDB1D6-511C-4D0A-8AE4-7E88ECF88437}">
      <dgm:prSet/>
      <dgm:spPr/>
      <dgm:t>
        <a:bodyPr/>
        <a:lstStyle/>
        <a:p>
          <a:endParaRPr lang="th-TH"/>
        </a:p>
      </dgm:t>
    </dgm:pt>
    <dgm:pt modelId="{84B71307-CFF8-4DF7-8896-A0EAB0F89CB6}">
      <dgm:prSet phldrT="[Text]" custT="1"/>
      <dgm:spPr/>
      <dgm:t>
        <a:bodyPr/>
        <a:lstStyle/>
        <a:p>
          <a:r>
            <a:rPr lang="en-US" sz="2400" b="1" dirty="0"/>
            <a:t>Product quality standards and management</a:t>
          </a:r>
          <a:endParaRPr lang="th-TH" sz="2400" b="1" dirty="0"/>
        </a:p>
      </dgm:t>
    </dgm:pt>
    <dgm:pt modelId="{E4B0A31C-9996-4770-B4D5-99E0C36B3388}" type="parTrans" cxnId="{05DB2962-3682-41DD-A0E7-512BD1845CA9}">
      <dgm:prSet/>
      <dgm:spPr/>
      <dgm:t>
        <a:bodyPr/>
        <a:lstStyle/>
        <a:p>
          <a:endParaRPr lang="en-US"/>
        </a:p>
      </dgm:t>
    </dgm:pt>
    <dgm:pt modelId="{0616EF3A-AB02-43B1-A874-3E7CA7D0F3AA}" type="sibTrans" cxnId="{05DB2962-3682-41DD-A0E7-512BD1845CA9}">
      <dgm:prSet/>
      <dgm:spPr/>
      <dgm:t>
        <a:bodyPr/>
        <a:lstStyle/>
        <a:p>
          <a:endParaRPr lang="en-US"/>
        </a:p>
      </dgm:t>
    </dgm:pt>
    <dgm:pt modelId="{8EAB51B1-49F5-4120-A34B-AA0FB91C7604}">
      <dgm:prSet phldrT="[Text]" custT="1"/>
      <dgm:spPr/>
      <dgm:t>
        <a:bodyPr/>
        <a:lstStyle/>
        <a:p>
          <a:r>
            <a:rPr lang="en-US" sz="2400" b="1" dirty="0"/>
            <a:t>Finance</a:t>
          </a:r>
          <a:endParaRPr lang="th-TH" sz="2400" b="1" dirty="0"/>
        </a:p>
      </dgm:t>
    </dgm:pt>
    <dgm:pt modelId="{11FE28DC-E5A3-48A0-9661-4369470FB2D6}" type="parTrans" cxnId="{36492A50-6C2D-4D4F-8016-7FEA2160D0F5}">
      <dgm:prSet/>
      <dgm:spPr/>
      <dgm:t>
        <a:bodyPr/>
        <a:lstStyle/>
        <a:p>
          <a:endParaRPr lang="en-US"/>
        </a:p>
      </dgm:t>
    </dgm:pt>
    <dgm:pt modelId="{954CD874-ADD5-439B-843A-287043E60A44}" type="sibTrans" cxnId="{36492A50-6C2D-4D4F-8016-7FEA2160D0F5}">
      <dgm:prSet/>
      <dgm:spPr/>
      <dgm:t>
        <a:bodyPr/>
        <a:lstStyle/>
        <a:p>
          <a:endParaRPr lang="en-US"/>
        </a:p>
      </dgm:t>
    </dgm:pt>
    <dgm:pt modelId="{44757AD4-5ECF-4588-B404-D20BE9887F83}">
      <dgm:prSet phldrT="[Text]" custT="1"/>
      <dgm:spPr/>
      <dgm:t>
        <a:bodyPr/>
        <a:lstStyle/>
        <a:p>
          <a:r>
            <a:rPr lang="en-US" sz="2400" b="1" dirty="0"/>
            <a:t>Risk management</a:t>
          </a:r>
        </a:p>
      </dgm:t>
    </dgm:pt>
    <dgm:pt modelId="{6F488D75-0930-4706-8ABA-4D5032B4CA45}" type="parTrans" cxnId="{F0751E72-7CFC-4731-909D-5A7A3FC83A7E}">
      <dgm:prSet/>
      <dgm:spPr/>
      <dgm:t>
        <a:bodyPr/>
        <a:lstStyle/>
        <a:p>
          <a:endParaRPr lang="en-US"/>
        </a:p>
      </dgm:t>
    </dgm:pt>
    <dgm:pt modelId="{E94EE23C-C203-425D-B8B0-F486EF6DCD2B}" type="sibTrans" cxnId="{F0751E72-7CFC-4731-909D-5A7A3FC83A7E}">
      <dgm:prSet/>
      <dgm:spPr/>
      <dgm:t>
        <a:bodyPr/>
        <a:lstStyle/>
        <a:p>
          <a:endParaRPr lang="en-US"/>
        </a:p>
      </dgm:t>
    </dgm:pt>
    <dgm:pt modelId="{51A82A62-7C46-4827-8FDB-CC11751B1219}">
      <dgm:prSet phldrT="[Text]" custT="1"/>
      <dgm:spPr/>
      <dgm:t>
        <a:bodyPr/>
        <a:lstStyle/>
        <a:p>
          <a:r>
            <a:rPr lang="en-US" sz="2400" b="1"/>
            <a:t>Marketing </a:t>
          </a:r>
          <a:r>
            <a:rPr lang="en-US" sz="2400" b="1" dirty="0"/>
            <a:t>information and market research</a:t>
          </a:r>
          <a:endParaRPr lang="th-TH" sz="2400" b="1" dirty="0"/>
        </a:p>
      </dgm:t>
    </dgm:pt>
    <dgm:pt modelId="{CD793891-66A0-4313-A923-3B24C79D07F9}" type="parTrans" cxnId="{56127307-75C9-48DF-B4EB-D191D3A14044}">
      <dgm:prSet/>
      <dgm:spPr/>
      <dgm:t>
        <a:bodyPr/>
        <a:lstStyle/>
        <a:p>
          <a:endParaRPr lang="en-US"/>
        </a:p>
      </dgm:t>
    </dgm:pt>
    <dgm:pt modelId="{8C9F2448-D79C-4321-A5C4-4BE7A0697E63}" type="sibTrans" cxnId="{56127307-75C9-48DF-B4EB-D191D3A14044}">
      <dgm:prSet/>
      <dgm:spPr/>
      <dgm:t>
        <a:bodyPr/>
        <a:lstStyle/>
        <a:p>
          <a:endParaRPr lang="en-US"/>
        </a:p>
      </dgm:t>
    </dgm:pt>
    <dgm:pt modelId="{D6957F11-EF48-41FB-929C-84C8A4D6BCD4}" type="pres">
      <dgm:prSet presAssocID="{0251764A-BFDA-4B6E-9841-0D2280332D23}" presName="Name0" presStyleCnt="0">
        <dgm:presLayoutVars>
          <dgm:dir/>
          <dgm:animLvl val="lvl"/>
          <dgm:resizeHandles val="exact"/>
        </dgm:presLayoutVars>
      </dgm:prSet>
      <dgm:spPr/>
    </dgm:pt>
    <dgm:pt modelId="{7E757EE7-CE7F-4446-AB91-4A496DDC8ED5}" type="pres">
      <dgm:prSet presAssocID="{4B1B03BE-0A76-4F77-A283-751BE8C6275B}" presName="composite" presStyleCnt="0"/>
      <dgm:spPr/>
    </dgm:pt>
    <dgm:pt modelId="{62CAEB6A-C736-4B8B-8812-151A0A355047}" type="pres">
      <dgm:prSet presAssocID="{4B1B03BE-0A76-4F77-A283-751BE8C6275B}" presName="parTx" presStyleLbl="alignNode1" presStyleIdx="0" presStyleCnt="3" custLinFactNeighborX="9172">
        <dgm:presLayoutVars>
          <dgm:chMax val="0"/>
          <dgm:chPref val="0"/>
          <dgm:bulletEnabled val="1"/>
        </dgm:presLayoutVars>
      </dgm:prSet>
      <dgm:spPr/>
    </dgm:pt>
    <dgm:pt modelId="{88EDEB89-46D8-442A-A3FB-6A9C2E47B7F9}" type="pres">
      <dgm:prSet presAssocID="{4B1B03BE-0A76-4F77-A283-751BE8C6275B}" presName="desTx" presStyleLbl="alignAccFollowNode1" presStyleIdx="0" presStyleCnt="3" custLinFactNeighborX="9172">
        <dgm:presLayoutVars>
          <dgm:bulletEnabled val="1"/>
        </dgm:presLayoutVars>
      </dgm:prSet>
      <dgm:spPr/>
    </dgm:pt>
    <dgm:pt modelId="{1259B538-0216-4AAB-B60E-312C38129168}" type="pres">
      <dgm:prSet presAssocID="{344355BA-A5E2-416D-ABA9-B4EF4DE2A5A4}" presName="space" presStyleCnt="0"/>
      <dgm:spPr/>
    </dgm:pt>
    <dgm:pt modelId="{5CA73C47-5EDA-4850-B415-70F673E3BEAF}" type="pres">
      <dgm:prSet presAssocID="{634E3DAB-F523-4B77-9F65-9130ABF30DD7}" presName="composite" presStyleCnt="0"/>
      <dgm:spPr/>
    </dgm:pt>
    <dgm:pt modelId="{5FCB1CE6-0440-45F0-ADE9-509A54DE37B7}" type="pres">
      <dgm:prSet presAssocID="{634E3DAB-F523-4B77-9F65-9130ABF30DD7}" presName="parTx" presStyleLbl="alignNode1" presStyleIdx="1" presStyleCnt="3">
        <dgm:presLayoutVars>
          <dgm:chMax val="0"/>
          <dgm:chPref val="0"/>
          <dgm:bulletEnabled val="1"/>
        </dgm:presLayoutVars>
      </dgm:prSet>
      <dgm:spPr/>
    </dgm:pt>
    <dgm:pt modelId="{A4A656F1-D67A-4E12-ADF9-F3427D8E9DE2}" type="pres">
      <dgm:prSet presAssocID="{634E3DAB-F523-4B77-9F65-9130ABF30DD7}" presName="desTx" presStyleLbl="alignAccFollowNode1" presStyleIdx="1" presStyleCnt="3">
        <dgm:presLayoutVars>
          <dgm:bulletEnabled val="1"/>
        </dgm:presLayoutVars>
      </dgm:prSet>
      <dgm:spPr/>
    </dgm:pt>
    <dgm:pt modelId="{CF6D47C8-4985-4C74-955F-82C9A730CA67}" type="pres">
      <dgm:prSet presAssocID="{6C24B93B-4074-4069-8C82-D60C220D77FB}" presName="space" presStyleCnt="0"/>
      <dgm:spPr/>
    </dgm:pt>
    <dgm:pt modelId="{1A5C7233-FFB5-4642-A4CF-10E88F2D8DA8}" type="pres">
      <dgm:prSet presAssocID="{20B1A12D-147B-467A-BF9C-F1877EAC3A83}" presName="composite" presStyleCnt="0"/>
      <dgm:spPr/>
    </dgm:pt>
    <dgm:pt modelId="{4AF1649B-7918-4C1F-AB1F-62B2F61F701F}" type="pres">
      <dgm:prSet presAssocID="{20B1A12D-147B-467A-BF9C-F1877EAC3A83}" presName="parTx" presStyleLbl="alignNode1" presStyleIdx="2" presStyleCnt="3" custLinFactNeighborX="-6889">
        <dgm:presLayoutVars>
          <dgm:chMax val="0"/>
          <dgm:chPref val="0"/>
          <dgm:bulletEnabled val="1"/>
        </dgm:presLayoutVars>
      </dgm:prSet>
      <dgm:spPr/>
    </dgm:pt>
    <dgm:pt modelId="{9E65EE71-8A9E-404C-8FA3-7C3146E8C992}" type="pres">
      <dgm:prSet presAssocID="{20B1A12D-147B-467A-BF9C-F1877EAC3A83}" presName="desTx" presStyleLbl="alignAccFollowNode1" presStyleIdx="2" presStyleCnt="3" custLinFactNeighborX="-9554">
        <dgm:presLayoutVars>
          <dgm:bulletEnabled val="1"/>
        </dgm:presLayoutVars>
      </dgm:prSet>
      <dgm:spPr/>
    </dgm:pt>
  </dgm:ptLst>
  <dgm:cxnLst>
    <dgm:cxn modelId="{56127307-75C9-48DF-B4EB-D191D3A14044}" srcId="{20B1A12D-147B-467A-BF9C-F1877EAC3A83}" destId="{51A82A62-7C46-4827-8FDB-CC11751B1219}" srcOrd="3" destOrd="0" parTransId="{CD793891-66A0-4313-A923-3B24C79D07F9}" sibTransId="{8C9F2448-D79C-4321-A5C4-4BE7A0697E63}"/>
    <dgm:cxn modelId="{D85DDB2B-33CF-46ED-AC26-8DD9BEDB3835}" type="presOf" srcId="{0251764A-BFDA-4B6E-9841-0D2280332D23}" destId="{D6957F11-EF48-41FB-929C-84C8A4D6BCD4}" srcOrd="0" destOrd="0" presId="urn:microsoft.com/office/officeart/2005/8/layout/hList1"/>
    <dgm:cxn modelId="{D6DFBC32-61E2-422D-BD96-BAFB5CCEFD8C}" type="presOf" srcId="{44757AD4-5ECF-4588-B404-D20BE9887F83}" destId="{9E65EE71-8A9E-404C-8FA3-7C3146E8C992}" srcOrd="0" destOrd="2" presId="urn:microsoft.com/office/officeart/2005/8/layout/hList1"/>
    <dgm:cxn modelId="{ECFEF839-8146-4B18-B2E1-2A1965A04522}" type="presOf" srcId="{D9D1C1A7-D35D-4671-AEE2-68028D508CC5}" destId="{88EDEB89-46D8-442A-A3FB-6A9C2E47B7F9}" srcOrd="0" destOrd="1" presId="urn:microsoft.com/office/officeart/2005/8/layout/hList1"/>
    <dgm:cxn modelId="{05DB2962-3682-41DD-A0E7-512BD1845CA9}" srcId="{20B1A12D-147B-467A-BF9C-F1877EAC3A83}" destId="{84B71307-CFF8-4DF7-8896-A0EAB0F89CB6}" srcOrd="0" destOrd="0" parTransId="{E4B0A31C-9996-4770-B4D5-99E0C36B3388}" sibTransId="{0616EF3A-AB02-43B1-A874-3E7CA7D0F3AA}"/>
    <dgm:cxn modelId="{E34FB549-AECD-468D-8903-E591600A82F1}" srcId="{634E3DAB-F523-4B77-9F65-9130ABF30DD7}" destId="{2A682BB0-D042-47A9-9A70-264C2429AC6F}" srcOrd="0" destOrd="0" parTransId="{FB01BBD7-543D-4271-90FC-376EC822A8C6}" sibTransId="{67325DCE-B010-4EFE-9CAD-ADC189406533}"/>
    <dgm:cxn modelId="{36492A50-6C2D-4D4F-8016-7FEA2160D0F5}" srcId="{20B1A12D-147B-467A-BF9C-F1877EAC3A83}" destId="{8EAB51B1-49F5-4120-A34B-AA0FB91C7604}" srcOrd="1" destOrd="0" parTransId="{11FE28DC-E5A3-48A0-9661-4369470FB2D6}" sibTransId="{954CD874-ADD5-439B-843A-287043E60A44}"/>
    <dgm:cxn modelId="{F0751E72-7CFC-4731-909D-5A7A3FC83A7E}" srcId="{20B1A12D-147B-467A-BF9C-F1877EAC3A83}" destId="{44757AD4-5ECF-4588-B404-D20BE9887F83}" srcOrd="2" destOrd="0" parTransId="{6F488D75-0930-4706-8ABA-4D5032B4CA45}" sibTransId="{E94EE23C-C203-425D-B8B0-F486EF6DCD2B}"/>
    <dgm:cxn modelId="{AEDC3C59-B816-40F6-9804-9EC8B5DDB92A}" srcId="{0251764A-BFDA-4B6E-9841-0D2280332D23}" destId="{4B1B03BE-0A76-4F77-A283-751BE8C6275B}" srcOrd="0" destOrd="0" parTransId="{CF9169A4-0E0F-42FD-867B-13CC40CF5255}" sibTransId="{344355BA-A5E2-416D-ABA9-B4EF4DE2A5A4}"/>
    <dgm:cxn modelId="{9095A48E-510E-4BE1-A0E6-AB660443EC1B}" type="presOf" srcId="{634E3DAB-F523-4B77-9F65-9130ABF30DD7}" destId="{5FCB1CE6-0440-45F0-ADE9-509A54DE37B7}" srcOrd="0" destOrd="0" presId="urn:microsoft.com/office/officeart/2005/8/layout/hList1"/>
    <dgm:cxn modelId="{736F76A0-2866-4B55-A9D4-7A18B1D49DBA}" type="presOf" srcId="{51A82A62-7C46-4827-8FDB-CC11751B1219}" destId="{9E65EE71-8A9E-404C-8FA3-7C3146E8C992}" srcOrd="0" destOrd="3" presId="urn:microsoft.com/office/officeart/2005/8/layout/hList1"/>
    <dgm:cxn modelId="{ED7DF0A9-484D-4CD8-A7E2-13B8EE60F90A}" srcId="{4B1B03BE-0A76-4F77-A283-751BE8C6275B}" destId="{D9D1C1A7-D35D-4671-AEE2-68028D508CC5}" srcOrd="1" destOrd="0" parTransId="{944FC9E9-8169-4B20-988D-4B86467FB6ED}" sibTransId="{2CB67F84-0290-49FB-A981-88F3BC4D5375}"/>
    <dgm:cxn modelId="{0B8B45AE-43F9-4EC8-9757-5C058D5BF5D7}" srcId="{634E3DAB-F523-4B77-9F65-9130ABF30DD7}" destId="{79DE9747-1E27-4B10-9B59-860B87C442C4}" srcOrd="1" destOrd="0" parTransId="{271C066F-D439-45D5-AC59-46CDDD0F4C16}" sibTransId="{DAFBCFA3-42B4-4F22-A854-859697238363}"/>
    <dgm:cxn modelId="{E7F7ACC3-2B83-427D-83AB-82DC78985BB2}" type="presOf" srcId="{79DE9747-1E27-4B10-9B59-860B87C442C4}" destId="{A4A656F1-D67A-4E12-ADF9-F3427D8E9DE2}" srcOrd="0" destOrd="1" presId="urn:microsoft.com/office/officeart/2005/8/layout/hList1"/>
    <dgm:cxn modelId="{F1F856CB-E742-44F3-933D-EB2EB9227766}" type="presOf" srcId="{8EAB51B1-49F5-4120-A34B-AA0FB91C7604}" destId="{9E65EE71-8A9E-404C-8FA3-7C3146E8C992}" srcOrd="0" destOrd="1" presId="urn:microsoft.com/office/officeart/2005/8/layout/hList1"/>
    <dgm:cxn modelId="{65EE99D0-6B9E-47F2-8071-7E7240BC46B2}" type="presOf" srcId="{4B1B03BE-0A76-4F77-A283-751BE8C6275B}" destId="{62CAEB6A-C736-4B8B-8812-151A0A355047}" srcOrd="0" destOrd="0" presId="urn:microsoft.com/office/officeart/2005/8/layout/hList1"/>
    <dgm:cxn modelId="{36CDB1D6-511C-4D0A-8AE4-7E88ECF88437}" srcId="{0251764A-BFDA-4B6E-9841-0D2280332D23}" destId="{20B1A12D-147B-467A-BF9C-F1877EAC3A83}" srcOrd="2" destOrd="0" parTransId="{70552E50-9698-464C-9E71-D7FE7CDDD14A}" sibTransId="{96B9D3D6-57CE-48CD-97E3-2CC954DF991C}"/>
    <dgm:cxn modelId="{005E7DDB-DC90-4356-B750-7E91331E6395}" srcId="{0251764A-BFDA-4B6E-9841-0D2280332D23}" destId="{634E3DAB-F523-4B77-9F65-9130ABF30DD7}" srcOrd="1" destOrd="0" parTransId="{F3FBF2A9-92F6-422C-8940-EA4226A86A2A}" sibTransId="{6C24B93B-4074-4069-8C82-D60C220D77FB}"/>
    <dgm:cxn modelId="{F8002AEA-F99D-474D-9F0D-021F9520708A}" type="presOf" srcId="{84B71307-CFF8-4DF7-8896-A0EAB0F89CB6}" destId="{9E65EE71-8A9E-404C-8FA3-7C3146E8C992}" srcOrd="0" destOrd="0" presId="urn:microsoft.com/office/officeart/2005/8/layout/hList1"/>
    <dgm:cxn modelId="{64C576EB-D401-4DA4-A280-9897F769D0A2}" type="presOf" srcId="{2A682BB0-D042-47A9-9A70-264C2429AC6F}" destId="{A4A656F1-D67A-4E12-ADF9-F3427D8E9DE2}" srcOrd="0" destOrd="0" presId="urn:microsoft.com/office/officeart/2005/8/layout/hList1"/>
    <dgm:cxn modelId="{CC53A5EE-6290-4A0D-A01D-3FDE8DFA0D9B}" type="presOf" srcId="{20B1A12D-147B-467A-BF9C-F1877EAC3A83}" destId="{4AF1649B-7918-4C1F-AB1F-62B2F61F701F}" srcOrd="0" destOrd="0" presId="urn:microsoft.com/office/officeart/2005/8/layout/hList1"/>
    <dgm:cxn modelId="{2B9A23FA-68F4-4973-9962-50736C6529F3}" type="presOf" srcId="{3227BF2F-AB70-4053-8F0E-E1235F1B75E6}" destId="{88EDEB89-46D8-442A-A3FB-6A9C2E47B7F9}" srcOrd="0" destOrd="0" presId="urn:microsoft.com/office/officeart/2005/8/layout/hList1"/>
    <dgm:cxn modelId="{A1322FFD-372D-48E7-81E7-95CD35A79AA0}" srcId="{4B1B03BE-0A76-4F77-A283-751BE8C6275B}" destId="{3227BF2F-AB70-4053-8F0E-E1235F1B75E6}" srcOrd="0" destOrd="0" parTransId="{E5C3F27F-3520-4DA0-BFF1-65AAEBC03096}" sibTransId="{9C2DF756-CD60-43DB-9F96-4D4D3717D0E4}"/>
    <dgm:cxn modelId="{4A00FD97-E7CA-4590-B0A1-CB556C71D224}" type="presParOf" srcId="{D6957F11-EF48-41FB-929C-84C8A4D6BCD4}" destId="{7E757EE7-CE7F-4446-AB91-4A496DDC8ED5}" srcOrd="0" destOrd="0" presId="urn:microsoft.com/office/officeart/2005/8/layout/hList1"/>
    <dgm:cxn modelId="{CB47874A-B58D-46C4-9F64-F0E55CBD8A76}" type="presParOf" srcId="{7E757EE7-CE7F-4446-AB91-4A496DDC8ED5}" destId="{62CAEB6A-C736-4B8B-8812-151A0A355047}" srcOrd="0" destOrd="0" presId="urn:microsoft.com/office/officeart/2005/8/layout/hList1"/>
    <dgm:cxn modelId="{48F8CE16-B16A-49DC-A935-21AEDC827BE8}" type="presParOf" srcId="{7E757EE7-CE7F-4446-AB91-4A496DDC8ED5}" destId="{88EDEB89-46D8-442A-A3FB-6A9C2E47B7F9}" srcOrd="1" destOrd="0" presId="urn:microsoft.com/office/officeart/2005/8/layout/hList1"/>
    <dgm:cxn modelId="{4A073155-1550-4A3A-80DD-A8D731464697}" type="presParOf" srcId="{D6957F11-EF48-41FB-929C-84C8A4D6BCD4}" destId="{1259B538-0216-4AAB-B60E-312C38129168}" srcOrd="1" destOrd="0" presId="urn:microsoft.com/office/officeart/2005/8/layout/hList1"/>
    <dgm:cxn modelId="{AB455267-F40F-4AB3-923F-937EE36AE8FD}" type="presParOf" srcId="{D6957F11-EF48-41FB-929C-84C8A4D6BCD4}" destId="{5CA73C47-5EDA-4850-B415-70F673E3BEAF}" srcOrd="2" destOrd="0" presId="urn:microsoft.com/office/officeart/2005/8/layout/hList1"/>
    <dgm:cxn modelId="{A5152427-2CA7-47F2-B94C-9033F33DF17E}" type="presParOf" srcId="{5CA73C47-5EDA-4850-B415-70F673E3BEAF}" destId="{5FCB1CE6-0440-45F0-ADE9-509A54DE37B7}" srcOrd="0" destOrd="0" presId="urn:microsoft.com/office/officeart/2005/8/layout/hList1"/>
    <dgm:cxn modelId="{FFC00743-9139-4755-A381-FF9572D33CF0}" type="presParOf" srcId="{5CA73C47-5EDA-4850-B415-70F673E3BEAF}" destId="{A4A656F1-D67A-4E12-ADF9-F3427D8E9DE2}" srcOrd="1" destOrd="0" presId="urn:microsoft.com/office/officeart/2005/8/layout/hList1"/>
    <dgm:cxn modelId="{416A4C44-B3F6-4103-9507-03F7CEA3F0DB}" type="presParOf" srcId="{D6957F11-EF48-41FB-929C-84C8A4D6BCD4}" destId="{CF6D47C8-4985-4C74-955F-82C9A730CA67}" srcOrd="3" destOrd="0" presId="urn:microsoft.com/office/officeart/2005/8/layout/hList1"/>
    <dgm:cxn modelId="{1C9A4102-B677-4E39-92C2-1112237F5CEB}" type="presParOf" srcId="{D6957F11-EF48-41FB-929C-84C8A4D6BCD4}" destId="{1A5C7233-FFB5-4642-A4CF-10E88F2D8DA8}" srcOrd="4" destOrd="0" presId="urn:microsoft.com/office/officeart/2005/8/layout/hList1"/>
    <dgm:cxn modelId="{53834E54-F08A-4F6B-9EF9-9767F4C77F00}" type="presParOf" srcId="{1A5C7233-FFB5-4642-A4CF-10E88F2D8DA8}" destId="{4AF1649B-7918-4C1F-AB1F-62B2F61F701F}" srcOrd="0" destOrd="0" presId="urn:microsoft.com/office/officeart/2005/8/layout/hList1"/>
    <dgm:cxn modelId="{7BA41CC0-45CF-4ED9-8CF8-F38082C81EED}" type="presParOf" srcId="{1A5C7233-FFB5-4642-A4CF-10E88F2D8DA8}" destId="{9E65EE71-8A9E-404C-8FA3-7C3146E8C99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3238FED-7FE3-4FB6-906C-D74DE0F93F46}"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th-TH"/>
        </a:p>
      </dgm:t>
    </dgm:pt>
    <dgm:pt modelId="{6AFF659B-F3DC-45F7-B170-0FB3A9F4ECE3}">
      <dgm:prSet phldrT="[Text]" custT="1"/>
      <dgm:spPr/>
      <dgm:t>
        <a:bodyPr/>
        <a:lstStyle/>
        <a:p>
          <a:r>
            <a:rPr lang="en-US" sz="2800" b="0" i="0" dirty="0">
              <a:cs typeface="+mn-cs"/>
            </a:rPr>
            <a:t>1. The Production Concept</a:t>
          </a:r>
          <a:endParaRPr lang="th-TH" sz="2800" dirty="0">
            <a:cs typeface="+mn-cs"/>
          </a:endParaRPr>
        </a:p>
      </dgm:t>
    </dgm:pt>
    <dgm:pt modelId="{0EE2E15B-0A64-431A-B871-DAABDE145D49}" type="parTrans" cxnId="{D69F138B-E40C-4673-B204-CADCDE8A6223}">
      <dgm:prSet/>
      <dgm:spPr/>
      <dgm:t>
        <a:bodyPr/>
        <a:lstStyle/>
        <a:p>
          <a:endParaRPr lang="th-TH" sz="2800">
            <a:cs typeface="+mn-cs"/>
          </a:endParaRPr>
        </a:p>
      </dgm:t>
    </dgm:pt>
    <dgm:pt modelId="{FA46E4FC-530F-457F-819A-449D087C69E3}" type="sibTrans" cxnId="{D69F138B-E40C-4673-B204-CADCDE8A6223}">
      <dgm:prSet/>
      <dgm:spPr/>
      <dgm:t>
        <a:bodyPr/>
        <a:lstStyle/>
        <a:p>
          <a:endParaRPr lang="th-TH" sz="2800">
            <a:cs typeface="+mn-cs"/>
          </a:endParaRPr>
        </a:p>
      </dgm:t>
    </dgm:pt>
    <dgm:pt modelId="{DC460331-9D29-46A2-8F26-05C479534087}">
      <dgm:prSet custT="1"/>
      <dgm:spPr/>
      <dgm:t>
        <a:bodyPr/>
        <a:lstStyle/>
        <a:p>
          <a:pPr rtl="0"/>
          <a:r>
            <a:rPr lang="en-US" sz="2400" b="0" i="0" dirty="0">
              <a:cs typeface="+mn-cs"/>
            </a:rPr>
            <a:t>1. Focuses on improving production efficiency.
2. Lower unit costs and product prices lead to increased customer purchases.
3. Finds ways to distribute products widely.</a:t>
          </a:r>
          <a:r>
            <a:rPr lang="th-TH" sz="2400" b="0" i="0" dirty="0">
              <a:cs typeface="+mn-cs"/>
            </a:rPr>
            <a:t>1.มุ่งเน้นการปรับปรุงประสิทธิภาพในการผลิต</a:t>
          </a:r>
          <a:endParaRPr lang="th-TH" sz="2400" dirty="0">
            <a:cs typeface="+mn-cs"/>
          </a:endParaRPr>
        </a:p>
      </dgm:t>
    </dgm:pt>
    <dgm:pt modelId="{D0F69C78-F6FB-4D7D-A9F8-3A415C74FB3D}" type="sibTrans" cxnId="{0E096AC3-F132-450D-9FC9-729EDC551FA7}">
      <dgm:prSet/>
      <dgm:spPr/>
      <dgm:t>
        <a:bodyPr/>
        <a:lstStyle/>
        <a:p>
          <a:endParaRPr lang="th-TH" sz="2800">
            <a:cs typeface="+mn-cs"/>
          </a:endParaRPr>
        </a:p>
      </dgm:t>
    </dgm:pt>
    <dgm:pt modelId="{48CB958E-F1AA-4948-B4A3-84AC760198F5}" type="parTrans" cxnId="{0E096AC3-F132-450D-9FC9-729EDC551FA7}">
      <dgm:prSet/>
      <dgm:spPr/>
      <dgm:t>
        <a:bodyPr/>
        <a:lstStyle/>
        <a:p>
          <a:endParaRPr lang="th-TH" sz="2800">
            <a:cs typeface="+mn-cs"/>
          </a:endParaRPr>
        </a:p>
      </dgm:t>
    </dgm:pt>
    <dgm:pt modelId="{95258BEC-4F93-404E-9936-3A4195524FB5}">
      <dgm:prSet custT="1"/>
      <dgm:spPr/>
      <dgm:t>
        <a:bodyPr/>
        <a:lstStyle/>
        <a:p>
          <a:r>
            <a:rPr lang="en-US" sz="2800">
              <a:cs typeface="+mn-cs"/>
            </a:rPr>
            <a:t>2.The Product Concept</a:t>
          </a:r>
          <a:endParaRPr lang="en-US" sz="2800" dirty="0">
            <a:cs typeface="+mn-cs"/>
          </a:endParaRPr>
        </a:p>
      </dgm:t>
    </dgm:pt>
    <dgm:pt modelId="{04EB7BB0-EB14-4C7F-8CC4-9647A320B33B}" type="sibTrans" cxnId="{B8C7DF20-9011-4752-9D03-9B331EA79BA1}">
      <dgm:prSet/>
      <dgm:spPr/>
      <dgm:t>
        <a:bodyPr/>
        <a:lstStyle/>
        <a:p>
          <a:endParaRPr lang="th-TH" sz="2800">
            <a:cs typeface="+mn-cs"/>
          </a:endParaRPr>
        </a:p>
      </dgm:t>
    </dgm:pt>
    <dgm:pt modelId="{E69346DF-E26B-46E7-B2CB-D242899C538A}" type="parTrans" cxnId="{B8C7DF20-9011-4752-9D03-9B331EA79BA1}">
      <dgm:prSet/>
      <dgm:spPr/>
      <dgm:t>
        <a:bodyPr/>
        <a:lstStyle/>
        <a:p>
          <a:endParaRPr lang="th-TH" sz="2800">
            <a:cs typeface="+mn-cs"/>
          </a:endParaRPr>
        </a:p>
      </dgm:t>
    </dgm:pt>
    <dgm:pt modelId="{86E1DB4C-3822-4E4C-9CEC-6072CA4D610F}">
      <dgm:prSet custT="1"/>
      <dgm:spPr/>
      <dgm:t>
        <a:bodyPr/>
        <a:lstStyle/>
        <a:p>
          <a:r>
            <a:rPr lang="en-US" sz="2400" b="0" i="0">
              <a:cs typeface="+mn-cs"/>
            </a:rPr>
            <a:t>1. The business believes consumers want and choose products that offer the highest value relative to their price.
2. The business requires less effort in sales.
3. Focuses on improving the quality and appearance of the product.</a:t>
          </a:r>
          <a:endParaRPr lang="th-TH" sz="2400" dirty="0">
            <a:cs typeface="+mn-cs"/>
          </a:endParaRPr>
        </a:p>
      </dgm:t>
    </dgm:pt>
    <dgm:pt modelId="{949444DF-1AA3-48D7-9E8A-0CA1069805F6}" type="sibTrans" cxnId="{9A2808B9-4B82-4E75-95C5-3EC8272782D4}">
      <dgm:prSet/>
      <dgm:spPr/>
      <dgm:t>
        <a:bodyPr/>
        <a:lstStyle/>
        <a:p>
          <a:endParaRPr lang="th-TH" sz="2800">
            <a:cs typeface="+mn-cs"/>
          </a:endParaRPr>
        </a:p>
      </dgm:t>
    </dgm:pt>
    <dgm:pt modelId="{3D5D9CD0-AEDE-4AEB-8949-66457CEDE90A}" type="parTrans" cxnId="{9A2808B9-4B82-4E75-95C5-3EC8272782D4}">
      <dgm:prSet/>
      <dgm:spPr/>
      <dgm:t>
        <a:bodyPr/>
        <a:lstStyle/>
        <a:p>
          <a:endParaRPr lang="th-TH" sz="2800">
            <a:cs typeface="+mn-cs"/>
          </a:endParaRPr>
        </a:p>
      </dgm:t>
    </dgm:pt>
    <dgm:pt modelId="{901A8E5B-628A-4707-A088-4A67AAFABB11}" type="pres">
      <dgm:prSet presAssocID="{43238FED-7FE3-4FB6-906C-D74DE0F93F46}" presName="linear" presStyleCnt="0">
        <dgm:presLayoutVars>
          <dgm:dir/>
          <dgm:animLvl val="lvl"/>
          <dgm:resizeHandles val="exact"/>
        </dgm:presLayoutVars>
      </dgm:prSet>
      <dgm:spPr/>
    </dgm:pt>
    <dgm:pt modelId="{F93321C8-CCE5-4B66-8332-4621493A200D}" type="pres">
      <dgm:prSet presAssocID="{6AFF659B-F3DC-45F7-B170-0FB3A9F4ECE3}" presName="parentLin" presStyleCnt="0"/>
      <dgm:spPr/>
    </dgm:pt>
    <dgm:pt modelId="{1E73819F-4436-4C4C-8521-42F2ACE0EEBD}" type="pres">
      <dgm:prSet presAssocID="{6AFF659B-F3DC-45F7-B170-0FB3A9F4ECE3}" presName="parentLeftMargin" presStyleLbl="node1" presStyleIdx="0" presStyleCnt="2"/>
      <dgm:spPr/>
    </dgm:pt>
    <dgm:pt modelId="{860130BA-2F2F-46D9-9E70-BFA1A49931B9}" type="pres">
      <dgm:prSet presAssocID="{6AFF659B-F3DC-45F7-B170-0FB3A9F4ECE3}" presName="parentText" presStyleLbl="node1" presStyleIdx="0" presStyleCnt="2" custScaleY="67623">
        <dgm:presLayoutVars>
          <dgm:chMax val="0"/>
          <dgm:bulletEnabled val="1"/>
        </dgm:presLayoutVars>
      </dgm:prSet>
      <dgm:spPr/>
    </dgm:pt>
    <dgm:pt modelId="{B690F6A7-0242-45C9-A38B-A01566E4E598}" type="pres">
      <dgm:prSet presAssocID="{6AFF659B-F3DC-45F7-B170-0FB3A9F4ECE3}" presName="negativeSpace" presStyleCnt="0"/>
      <dgm:spPr/>
    </dgm:pt>
    <dgm:pt modelId="{19B7C6E1-8CF4-42A0-8BFB-188F682FADA3}" type="pres">
      <dgm:prSet presAssocID="{6AFF659B-F3DC-45F7-B170-0FB3A9F4ECE3}" presName="childText" presStyleLbl="conFgAcc1" presStyleIdx="0" presStyleCnt="2">
        <dgm:presLayoutVars>
          <dgm:bulletEnabled val="1"/>
        </dgm:presLayoutVars>
      </dgm:prSet>
      <dgm:spPr/>
    </dgm:pt>
    <dgm:pt modelId="{91885CCB-E671-4344-B69F-8466CFF96D73}" type="pres">
      <dgm:prSet presAssocID="{FA46E4FC-530F-457F-819A-449D087C69E3}" presName="spaceBetweenRectangles" presStyleCnt="0"/>
      <dgm:spPr/>
    </dgm:pt>
    <dgm:pt modelId="{5A8D83D4-587A-4B99-A830-C114241EBF41}" type="pres">
      <dgm:prSet presAssocID="{95258BEC-4F93-404E-9936-3A4195524FB5}" presName="parentLin" presStyleCnt="0"/>
      <dgm:spPr/>
    </dgm:pt>
    <dgm:pt modelId="{644A51BD-5655-40CC-8CD9-25DB67BD0723}" type="pres">
      <dgm:prSet presAssocID="{95258BEC-4F93-404E-9936-3A4195524FB5}" presName="parentLeftMargin" presStyleLbl="node1" presStyleIdx="0" presStyleCnt="2"/>
      <dgm:spPr/>
    </dgm:pt>
    <dgm:pt modelId="{A8946865-CF34-451D-BC9F-D5E9851DF187}" type="pres">
      <dgm:prSet presAssocID="{95258BEC-4F93-404E-9936-3A4195524FB5}" presName="parentText" presStyleLbl="node1" presStyleIdx="1" presStyleCnt="2" custScaleY="67623">
        <dgm:presLayoutVars>
          <dgm:chMax val="0"/>
          <dgm:bulletEnabled val="1"/>
        </dgm:presLayoutVars>
      </dgm:prSet>
      <dgm:spPr/>
    </dgm:pt>
    <dgm:pt modelId="{C0364771-D753-45CE-A72B-7DB32E93AE4C}" type="pres">
      <dgm:prSet presAssocID="{95258BEC-4F93-404E-9936-3A4195524FB5}" presName="negativeSpace" presStyleCnt="0"/>
      <dgm:spPr/>
    </dgm:pt>
    <dgm:pt modelId="{1E96B538-098F-4280-90D1-AEB06EDF8481}" type="pres">
      <dgm:prSet presAssocID="{95258BEC-4F93-404E-9936-3A4195524FB5}" presName="childText" presStyleLbl="conFgAcc1" presStyleIdx="1" presStyleCnt="2">
        <dgm:presLayoutVars>
          <dgm:bulletEnabled val="1"/>
        </dgm:presLayoutVars>
      </dgm:prSet>
      <dgm:spPr/>
    </dgm:pt>
  </dgm:ptLst>
  <dgm:cxnLst>
    <dgm:cxn modelId="{936D2904-F775-4C21-923A-2C7C7E5FFA28}" type="presOf" srcId="{43238FED-7FE3-4FB6-906C-D74DE0F93F46}" destId="{901A8E5B-628A-4707-A088-4A67AAFABB11}" srcOrd="0" destOrd="0" presId="urn:microsoft.com/office/officeart/2005/8/layout/list1"/>
    <dgm:cxn modelId="{B8C7DF20-9011-4752-9D03-9B331EA79BA1}" srcId="{43238FED-7FE3-4FB6-906C-D74DE0F93F46}" destId="{95258BEC-4F93-404E-9936-3A4195524FB5}" srcOrd="1" destOrd="0" parTransId="{E69346DF-E26B-46E7-B2CB-D242899C538A}" sibTransId="{04EB7BB0-EB14-4C7F-8CC4-9647A320B33B}"/>
    <dgm:cxn modelId="{8435932D-899C-49EB-B1E1-3A19F9396328}" type="presOf" srcId="{6AFF659B-F3DC-45F7-B170-0FB3A9F4ECE3}" destId="{1E73819F-4436-4C4C-8521-42F2ACE0EEBD}" srcOrd="0" destOrd="0" presId="urn:microsoft.com/office/officeart/2005/8/layout/list1"/>
    <dgm:cxn modelId="{F679FA2E-585D-4A20-B1B2-886B33104B60}" type="presOf" srcId="{95258BEC-4F93-404E-9936-3A4195524FB5}" destId="{644A51BD-5655-40CC-8CD9-25DB67BD0723}" srcOrd="0" destOrd="0" presId="urn:microsoft.com/office/officeart/2005/8/layout/list1"/>
    <dgm:cxn modelId="{3052504D-72F0-453B-B6BD-D311E348EABA}" type="presOf" srcId="{95258BEC-4F93-404E-9936-3A4195524FB5}" destId="{A8946865-CF34-451D-BC9F-D5E9851DF187}" srcOrd="1" destOrd="0" presId="urn:microsoft.com/office/officeart/2005/8/layout/list1"/>
    <dgm:cxn modelId="{D69F138B-E40C-4673-B204-CADCDE8A6223}" srcId="{43238FED-7FE3-4FB6-906C-D74DE0F93F46}" destId="{6AFF659B-F3DC-45F7-B170-0FB3A9F4ECE3}" srcOrd="0" destOrd="0" parTransId="{0EE2E15B-0A64-431A-B871-DAABDE145D49}" sibTransId="{FA46E4FC-530F-457F-819A-449D087C69E3}"/>
    <dgm:cxn modelId="{9A2808B9-4B82-4E75-95C5-3EC8272782D4}" srcId="{95258BEC-4F93-404E-9936-3A4195524FB5}" destId="{86E1DB4C-3822-4E4C-9CEC-6072CA4D610F}" srcOrd="0" destOrd="0" parTransId="{3D5D9CD0-AEDE-4AEB-8949-66457CEDE90A}" sibTransId="{949444DF-1AA3-48D7-9E8A-0CA1069805F6}"/>
    <dgm:cxn modelId="{FE488DB9-2ED3-4BA4-8E73-4EC6B834E599}" type="presOf" srcId="{6AFF659B-F3DC-45F7-B170-0FB3A9F4ECE3}" destId="{860130BA-2F2F-46D9-9E70-BFA1A49931B9}" srcOrd="1" destOrd="0" presId="urn:microsoft.com/office/officeart/2005/8/layout/list1"/>
    <dgm:cxn modelId="{0E096AC3-F132-450D-9FC9-729EDC551FA7}" srcId="{6AFF659B-F3DC-45F7-B170-0FB3A9F4ECE3}" destId="{DC460331-9D29-46A2-8F26-05C479534087}" srcOrd="0" destOrd="0" parTransId="{48CB958E-F1AA-4948-B4A3-84AC760198F5}" sibTransId="{D0F69C78-F6FB-4D7D-A9F8-3A415C74FB3D}"/>
    <dgm:cxn modelId="{C8CA3BD5-7B2A-421B-A437-84A3AEE13ACC}" type="presOf" srcId="{DC460331-9D29-46A2-8F26-05C479534087}" destId="{19B7C6E1-8CF4-42A0-8BFB-188F682FADA3}" srcOrd="0" destOrd="0" presId="urn:microsoft.com/office/officeart/2005/8/layout/list1"/>
    <dgm:cxn modelId="{73172ED6-3C70-4C3B-9685-0C130D72BC48}" type="presOf" srcId="{86E1DB4C-3822-4E4C-9CEC-6072CA4D610F}" destId="{1E96B538-098F-4280-90D1-AEB06EDF8481}" srcOrd="0" destOrd="0" presId="urn:microsoft.com/office/officeart/2005/8/layout/list1"/>
    <dgm:cxn modelId="{FCA07020-CCD2-41BE-8129-1C2B7B91251C}" type="presParOf" srcId="{901A8E5B-628A-4707-A088-4A67AAFABB11}" destId="{F93321C8-CCE5-4B66-8332-4621493A200D}" srcOrd="0" destOrd="0" presId="urn:microsoft.com/office/officeart/2005/8/layout/list1"/>
    <dgm:cxn modelId="{7DAB4B01-0AA6-427A-BF95-CC393A652E27}" type="presParOf" srcId="{F93321C8-CCE5-4B66-8332-4621493A200D}" destId="{1E73819F-4436-4C4C-8521-42F2ACE0EEBD}" srcOrd="0" destOrd="0" presId="urn:microsoft.com/office/officeart/2005/8/layout/list1"/>
    <dgm:cxn modelId="{54EBF27E-85A1-4175-A35A-CBC6A1F76BE5}" type="presParOf" srcId="{F93321C8-CCE5-4B66-8332-4621493A200D}" destId="{860130BA-2F2F-46D9-9E70-BFA1A49931B9}" srcOrd="1" destOrd="0" presId="urn:microsoft.com/office/officeart/2005/8/layout/list1"/>
    <dgm:cxn modelId="{603ECB75-E47E-4AAD-9245-6E10F984BB5F}" type="presParOf" srcId="{901A8E5B-628A-4707-A088-4A67AAFABB11}" destId="{B690F6A7-0242-45C9-A38B-A01566E4E598}" srcOrd="1" destOrd="0" presId="urn:microsoft.com/office/officeart/2005/8/layout/list1"/>
    <dgm:cxn modelId="{0F15226B-0EF4-4F4E-92C9-352129DEE3BC}" type="presParOf" srcId="{901A8E5B-628A-4707-A088-4A67AAFABB11}" destId="{19B7C6E1-8CF4-42A0-8BFB-188F682FADA3}" srcOrd="2" destOrd="0" presId="urn:microsoft.com/office/officeart/2005/8/layout/list1"/>
    <dgm:cxn modelId="{36D7FA4B-CAC2-44FB-8F8F-C00D89867DC8}" type="presParOf" srcId="{901A8E5B-628A-4707-A088-4A67AAFABB11}" destId="{91885CCB-E671-4344-B69F-8466CFF96D73}" srcOrd="3" destOrd="0" presId="urn:microsoft.com/office/officeart/2005/8/layout/list1"/>
    <dgm:cxn modelId="{5F4867B0-FDE3-483A-ADE2-DDB65D7678E8}" type="presParOf" srcId="{901A8E5B-628A-4707-A088-4A67AAFABB11}" destId="{5A8D83D4-587A-4B99-A830-C114241EBF41}" srcOrd="4" destOrd="0" presId="urn:microsoft.com/office/officeart/2005/8/layout/list1"/>
    <dgm:cxn modelId="{EABCA83C-0E6E-4E41-BF70-3611F8ABE175}" type="presParOf" srcId="{5A8D83D4-587A-4B99-A830-C114241EBF41}" destId="{644A51BD-5655-40CC-8CD9-25DB67BD0723}" srcOrd="0" destOrd="0" presId="urn:microsoft.com/office/officeart/2005/8/layout/list1"/>
    <dgm:cxn modelId="{1C2BBDC6-95CD-4219-9CF2-80F2467CB928}" type="presParOf" srcId="{5A8D83D4-587A-4B99-A830-C114241EBF41}" destId="{A8946865-CF34-451D-BC9F-D5E9851DF187}" srcOrd="1" destOrd="0" presId="urn:microsoft.com/office/officeart/2005/8/layout/list1"/>
    <dgm:cxn modelId="{7D730258-D2C6-4763-A6F4-6101BC13F748}" type="presParOf" srcId="{901A8E5B-628A-4707-A088-4A67AAFABB11}" destId="{C0364771-D753-45CE-A72B-7DB32E93AE4C}" srcOrd="5" destOrd="0" presId="urn:microsoft.com/office/officeart/2005/8/layout/list1"/>
    <dgm:cxn modelId="{463CA3B3-BD4F-4536-9BFD-196F9E1C2968}" type="presParOf" srcId="{901A8E5B-628A-4707-A088-4A67AAFABB11}" destId="{1E96B538-098F-4280-90D1-AEB06EDF8481}"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7D258-D359-4ADA-BFE3-5A6041BD11CA}">
      <dsp:nvSpPr>
        <dsp:cNvPr id="0" name=""/>
        <dsp:cNvSpPr/>
      </dsp:nvSpPr>
      <dsp:spPr>
        <a:xfrm>
          <a:off x="3908" y="2520282"/>
          <a:ext cx="2274897" cy="1268755"/>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Identify unmet market demands.</a:t>
          </a:r>
        </a:p>
      </dsp:txBody>
      <dsp:txXfrm>
        <a:off x="638286" y="2520282"/>
        <a:ext cx="1006142" cy="1268755"/>
      </dsp:txXfrm>
    </dsp:sp>
    <dsp:sp modelId="{F6A83D6F-5B95-4F11-BACC-AD5FB8B4E8A4}">
      <dsp:nvSpPr>
        <dsp:cNvPr id="0" name=""/>
        <dsp:cNvSpPr/>
      </dsp:nvSpPr>
      <dsp:spPr>
        <a:xfrm>
          <a:off x="2051315" y="2699680"/>
          <a:ext cx="2274897" cy="909958"/>
        </a:xfrm>
        <a:prstGeom prst="chevron">
          <a:avLst/>
        </a:prstGeom>
        <a:solidFill>
          <a:schemeClr val="accent2">
            <a:hueOff val="-2447042"/>
            <a:satOff val="10798"/>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Determine market segmentation.</a:t>
          </a:r>
        </a:p>
      </dsp:txBody>
      <dsp:txXfrm>
        <a:off x="2506294" y="2699680"/>
        <a:ext cx="1364939" cy="909958"/>
      </dsp:txXfrm>
    </dsp:sp>
    <dsp:sp modelId="{F1C59B88-8C9C-4B4E-B20A-743C59AE3CDD}">
      <dsp:nvSpPr>
        <dsp:cNvPr id="0" name=""/>
        <dsp:cNvSpPr/>
      </dsp:nvSpPr>
      <dsp:spPr>
        <a:xfrm>
          <a:off x="4098723" y="2699680"/>
          <a:ext cx="2274897" cy="909958"/>
        </a:xfrm>
        <a:prstGeom prst="chevron">
          <a:avLst/>
        </a:prstGeom>
        <a:solidFill>
          <a:schemeClr val="accent2">
            <a:hueOff val="-4894083"/>
            <a:satOff val="21595"/>
            <a:lumOff val="-36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Select target audience.</a:t>
          </a:r>
        </a:p>
      </dsp:txBody>
      <dsp:txXfrm>
        <a:off x="4553702" y="2699680"/>
        <a:ext cx="1364939" cy="909958"/>
      </dsp:txXfrm>
    </dsp:sp>
    <dsp:sp modelId="{5A2D9FD0-08F9-40CC-81B8-2D29C18FD4BA}">
      <dsp:nvSpPr>
        <dsp:cNvPr id="0" name=""/>
        <dsp:cNvSpPr/>
      </dsp:nvSpPr>
      <dsp:spPr>
        <a:xfrm>
          <a:off x="6146130" y="2699680"/>
          <a:ext cx="2274897" cy="909958"/>
        </a:xfrm>
        <a:prstGeom prst="chevron">
          <a:avLst/>
        </a:prstGeom>
        <a:solidFill>
          <a:schemeClr val="accent2">
            <a:hueOff val="-7341125"/>
            <a:satOff val="32393"/>
            <a:lumOff val="-54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rPr>
            <a:t>Determine </a:t>
          </a:r>
          <a:r>
            <a:rPr lang="en-US" sz="1400" kern="1200" dirty="0">
              <a:solidFill>
                <a:schemeClr val="tx1"/>
              </a:solidFill>
            </a:rPr>
            <a:t>product positioning using marketing strategies.</a:t>
          </a:r>
          <a:endParaRPr lang="th-TH" sz="1400" kern="1200" dirty="0">
            <a:solidFill>
              <a:schemeClr val="tx1"/>
            </a:solidFill>
          </a:endParaRPr>
        </a:p>
      </dsp:txBody>
      <dsp:txXfrm>
        <a:off x="6601109" y="2699680"/>
        <a:ext cx="1364939" cy="90995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29DF8C-686F-4BB7-B0D7-A2A9F316FEE3}">
      <dsp:nvSpPr>
        <dsp:cNvPr id="0" name=""/>
        <dsp:cNvSpPr/>
      </dsp:nvSpPr>
      <dsp:spPr>
        <a:xfrm>
          <a:off x="0" y="183242"/>
          <a:ext cx="7920880" cy="16380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4748" tIns="270764" rIns="614748" bIns="142240" numCol="1" spcCol="1270" anchor="t" anchorCtr="0">
          <a:noAutofit/>
        </a:bodyPr>
        <a:lstStyle/>
        <a:p>
          <a:pPr marL="228600" lvl="1" indent="-228600" algn="l" defTabSz="889000" rtl="0">
            <a:lnSpc>
              <a:spcPct val="90000"/>
            </a:lnSpc>
            <a:spcBef>
              <a:spcPct val="0"/>
            </a:spcBef>
            <a:spcAft>
              <a:spcPct val="15000"/>
            </a:spcAft>
            <a:buChar char="•"/>
          </a:pPr>
          <a:r>
            <a:rPr lang="en-US" sz="2000" b="0" i="0" kern="1200" dirty="0">
              <a:cs typeface="+mn-cs"/>
            </a:rPr>
            <a:t>1. The business assumes that most consumers will not attempt to purchase unnecessary products.
2. The business can motivate and stimulate purchasing decisions using various marketing tools.</a:t>
          </a:r>
          <a:endParaRPr lang="th-TH" sz="2000" kern="1200" dirty="0">
            <a:cs typeface="+mn-cs"/>
          </a:endParaRPr>
        </a:p>
      </dsp:txBody>
      <dsp:txXfrm>
        <a:off x="0" y="183242"/>
        <a:ext cx="7920880" cy="1638000"/>
      </dsp:txXfrm>
    </dsp:sp>
    <dsp:sp modelId="{2C580929-CB05-419B-9179-AFC21F4D58E8}">
      <dsp:nvSpPr>
        <dsp:cNvPr id="0" name=""/>
        <dsp:cNvSpPr/>
      </dsp:nvSpPr>
      <dsp:spPr>
        <a:xfrm>
          <a:off x="396044" y="8129"/>
          <a:ext cx="5544616" cy="3837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73" tIns="0" rIns="209573" bIns="0" numCol="1" spcCol="1270" anchor="ctr" anchorCtr="0">
          <a:noAutofit/>
        </a:bodyPr>
        <a:lstStyle/>
        <a:p>
          <a:pPr marL="0" lvl="0" indent="0" algn="l" defTabSz="889000">
            <a:lnSpc>
              <a:spcPct val="90000"/>
            </a:lnSpc>
            <a:spcBef>
              <a:spcPct val="0"/>
            </a:spcBef>
            <a:spcAft>
              <a:spcPct val="35000"/>
            </a:spcAft>
            <a:buNone/>
          </a:pPr>
          <a:r>
            <a:rPr lang="en-US" sz="2000" kern="1200" dirty="0">
              <a:cs typeface="+mn-cs"/>
            </a:rPr>
            <a:t>3.The Selling Concept or Sales Concept</a:t>
          </a:r>
        </a:p>
      </dsp:txBody>
      <dsp:txXfrm>
        <a:off x="414778" y="26863"/>
        <a:ext cx="5507148" cy="346292"/>
      </dsp:txXfrm>
    </dsp:sp>
    <dsp:sp modelId="{E2171884-F84F-457D-B070-9C64EEC7F747}">
      <dsp:nvSpPr>
        <dsp:cNvPr id="0" name=""/>
        <dsp:cNvSpPr/>
      </dsp:nvSpPr>
      <dsp:spPr>
        <a:xfrm>
          <a:off x="0" y="2100090"/>
          <a:ext cx="7920880" cy="13923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4748" tIns="270764" rIns="614748" bIns="142240" numCol="1" spcCol="1270" anchor="t" anchorCtr="0">
          <a:noAutofit/>
        </a:bodyPr>
        <a:lstStyle/>
        <a:p>
          <a:pPr marL="228600" lvl="1" indent="-228600" algn="l" defTabSz="889000">
            <a:lnSpc>
              <a:spcPct val="90000"/>
            </a:lnSpc>
            <a:spcBef>
              <a:spcPct val="0"/>
            </a:spcBef>
            <a:spcAft>
              <a:spcPct val="15000"/>
            </a:spcAft>
            <a:buChar char="•"/>
          </a:pPr>
          <a:r>
            <a:rPr lang="en-US" sz="2000" b="0" i="0" kern="1200" dirty="0">
              <a:cs typeface="+mn-cs"/>
            </a:rPr>
            <a:t>1. Studying and analyzing consumer needs.
2. Creating satisfaction for consumers to best meet their needs.</a:t>
          </a:r>
          <a:endParaRPr lang="th-TH" sz="2000" kern="1200" dirty="0">
            <a:cs typeface="+mn-cs"/>
          </a:endParaRPr>
        </a:p>
      </dsp:txBody>
      <dsp:txXfrm>
        <a:off x="0" y="2100090"/>
        <a:ext cx="7920880" cy="1392300"/>
      </dsp:txXfrm>
    </dsp:sp>
    <dsp:sp modelId="{EEF9E202-CE66-4691-92F0-2487F639A595}">
      <dsp:nvSpPr>
        <dsp:cNvPr id="0" name=""/>
        <dsp:cNvSpPr/>
      </dsp:nvSpPr>
      <dsp:spPr>
        <a:xfrm>
          <a:off x="396044" y="1908210"/>
          <a:ext cx="5544616" cy="3837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73" tIns="0" rIns="209573" bIns="0" numCol="1" spcCol="1270" anchor="ctr" anchorCtr="0">
          <a:noAutofit/>
        </a:bodyPr>
        <a:lstStyle/>
        <a:p>
          <a:pPr marL="0" lvl="0" indent="0" algn="l" defTabSz="889000">
            <a:lnSpc>
              <a:spcPct val="90000"/>
            </a:lnSpc>
            <a:spcBef>
              <a:spcPct val="0"/>
            </a:spcBef>
            <a:spcAft>
              <a:spcPct val="35000"/>
            </a:spcAft>
            <a:buNone/>
          </a:pPr>
          <a:r>
            <a:rPr lang="en-US" sz="2000" kern="1200" dirty="0">
              <a:cs typeface="+mn-cs"/>
            </a:rPr>
            <a:t>4.The Marketing Concept</a:t>
          </a:r>
        </a:p>
      </dsp:txBody>
      <dsp:txXfrm>
        <a:off x="414778" y="1926944"/>
        <a:ext cx="5507148" cy="346292"/>
      </dsp:txXfrm>
    </dsp:sp>
    <dsp:sp modelId="{6ACFA593-FC5E-4562-96EB-3835603EDA18}">
      <dsp:nvSpPr>
        <dsp:cNvPr id="0" name=""/>
        <dsp:cNvSpPr/>
      </dsp:nvSpPr>
      <dsp:spPr>
        <a:xfrm>
          <a:off x="0" y="3754470"/>
          <a:ext cx="7920880" cy="16380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4748" tIns="270764" rIns="614748" bIns="142240" numCol="1" spcCol="1270" anchor="t" anchorCtr="0">
          <a:noAutofit/>
        </a:bodyPr>
        <a:lstStyle/>
        <a:p>
          <a:pPr marL="228600" lvl="1" indent="-228600" algn="l" defTabSz="889000">
            <a:lnSpc>
              <a:spcPct val="90000"/>
            </a:lnSpc>
            <a:spcBef>
              <a:spcPct val="0"/>
            </a:spcBef>
            <a:spcAft>
              <a:spcPct val="15000"/>
            </a:spcAft>
            <a:buChar char="•"/>
          </a:pPr>
          <a:r>
            <a:rPr lang="en-US" sz="2000" b="0" i="0" kern="1200">
              <a:cs typeface="+mn-cs"/>
            </a:rPr>
            <a:t>1. An additional responsibility to creating satisfaction and happiness for consumers.
2. Creating a difference in the feeling and connection with consumers that is greater than other companies that do not.</a:t>
          </a:r>
          <a:endParaRPr lang="th-TH" sz="2000" kern="1200" dirty="0">
            <a:cs typeface="+mn-cs"/>
          </a:endParaRPr>
        </a:p>
      </dsp:txBody>
      <dsp:txXfrm>
        <a:off x="0" y="3754470"/>
        <a:ext cx="7920880" cy="1638000"/>
      </dsp:txXfrm>
    </dsp:sp>
    <dsp:sp modelId="{3081A57E-9E42-4319-9B94-C1586FAD3F8F}">
      <dsp:nvSpPr>
        <dsp:cNvPr id="0" name=""/>
        <dsp:cNvSpPr/>
      </dsp:nvSpPr>
      <dsp:spPr>
        <a:xfrm>
          <a:off x="396044" y="3562590"/>
          <a:ext cx="5544616" cy="3837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73" tIns="0" rIns="209573" bIns="0" numCol="1" spcCol="1270" anchor="ctr" anchorCtr="0">
          <a:noAutofit/>
        </a:bodyPr>
        <a:lstStyle/>
        <a:p>
          <a:pPr marL="0" lvl="0" indent="0" algn="l" defTabSz="889000">
            <a:lnSpc>
              <a:spcPct val="90000"/>
            </a:lnSpc>
            <a:spcBef>
              <a:spcPct val="0"/>
            </a:spcBef>
            <a:spcAft>
              <a:spcPct val="35000"/>
            </a:spcAft>
            <a:buNone/>
          </a:pPr>
          <a:r>
            <a:rPr lang="en-US" sz="2000" b="0" i="0" kern="1200" dirty="0">
              <a:cs typeface="+mn-cs"/>
            </a:rPr>
            <a:t>5. The Societal Marketing Concept</a:t>
          </a:r>
          <a:endParaRPr lang="th-TH" sz="2000" kern="1200" dirty="0">
            <a:cs typeface="+mn-cs"/>
          </a:endParaRPr>
        </a:p>
      </dsp:txBody>
      <dsp:txXfrm>
        <a:off x="414778" y="3581324"/>
        <a:ext cx="5507148"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A177C7-C7BE-4028-9161-370D54F8C570}">
      <dsp:nvSpPr>
        <dsp:cNvPr id="0" name=""/>
        <dsp:cNvSpPr/>
      </dsp:nvSpPr>
      <dsp:spPr>
        <a:xfrm>
          <a:off x="0" y="4804211"/>
          <a:ext cx="8676456" cy="45045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a:solidFill>
                <a:schemeClr val="tx1"/>
              </a:solidFill>
            </a:rPr>
            <a:t>Marketing </a:t>
          </a:r>
          <a:r>
            <a:rPr lang="en-US" sz="2000" b="1" kern="1200" dirty="0">
              <a:solidFill>
                <a:schemeClr val="tx1"/>
              </a:solidFill>
            </a:rPr>
            <a:t>Environment</a:t>
          </a:r>
          <a:endParaRPr lang="th-TH" sz="2000" b="1" kern="1200" dirty="0">
            <a:solidFill>
              <a:schemeClr val="tx1"/>
            </a:solidFill>
          </a:endParaRPr>
        </a:p>
      </dsp:txBody>
      <dsp:txXfrm>
        <a:off x="0" y="4804211"/>
        <a:ext cx="8676456" cy="450454"/>
      </dsp:txXfrm>
    </dsp:sp>
    <dsp:sp modelId="{01B2074B-5961-4A79-820C-DA36A251F470}">
      <dsp:nvSpPr>
        <dsp:cNvPr id="0" name=""/>
        <dsp:cNvSpPr/>
      </dsp:nvSpPr>
      <dsp:spPr>
        <a:xfrm rot="10800000">
          <a:off x="0" y="4118169"/>
          <a:ext cx="8676456" cy="692798"/>
        </a:xfrm>
        <a:prstGeom prst="upArrowCallout">
          <a:avLst/>
        </a:prstGeom>
        <a:solidFill>
          <a:schemeClr val="accent2">
            <a:hueOff val="-1048732"/>
            <a:satOff val="4628"/>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Competition</a:t>
          </a:r>
        </a:p>
      </dsp:txBody>
      <dsp:txXfrm rot="10800000">
        <a:off x="0" y="4118169"/>
        <a:ext cx="8676456" cy="450159"/>
      </dsp:txXfrm>
    </dsp:sp>
    <dsp:sp modelId="{00E8AB3F-B549-4617-8B44-0C8C80E3695E}">
      <dsp:nvSpPr>
        <dsp:cNvPr id="0" name=""/>
        <dsp:cNvSpPr/>
      </dsp:nvSpPr>
      <dsp:spPr>
        <a:xfrm rot="10800000">
          <a:off x="0" y="3432127"/>
          <a:ext cx="8676456" cy="692798"/>
        </a:xfrm>
        <a:prstGeom prst="upArrowCallout">
          <a:avLst/>
        </a:prstGeom>
        <a:solidFill>
          <a:schemeClr val="accent2">
            <a:hueOff val="-2097464"/>
            <a:satOff val="9255"/>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Supply Chain</a:t>
          </a:r>
        </a:p>
      </dsp:txBody>
      <dsp:txXfrm rot="10800000">
        <a:off x="0" y="3432127"/>
        <a:ext cx="8676456" cy="450159"/>
      </dsp:txXfrm>
    </dsp:sp>
    <dsp:sp modelId="{BD7B90F6-44A9-4441-9B8B-06BE17D5439B}">
      <dsp:nvSpPr>
        <dsp:cNvPr id="0" name=""/>
        <dsp:cNvSpPr/>
      </dsp:nvSpPr>
      <dsp:spPr>
        <a:xfrm rot="10800000">
          <a:off x="0" y="2746085"/>
          <a:ext cx="8676456" cy="692798"/>
        </a:xfrm>
        <a:prstGeom prst="upArrowCallout">
          <a:avLst/>
        </a:prstGeom>
        <a:solidFill>
          <a:schemeClr val="accent2">
            <a:hueOff val="-3146196"/>
            <a:satOff val="13883"/>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Marketing Channels</a:t>
          </a:r>
        </a:p>
      </dsp:txBody>
      <dsp:txXfrm rot="10800000">
        <a:off x="0" y="2746085"/>
        <a:ext cx="8676456" cy="450159"/>
      </dsp:txXfrm>
    </dsp:sp>
    <dsp:sp modelId="{6C2074FE-A5D7-4AEE-990C-83B9C1CE94B9}">
      <dsp:nvSpPr>
        <dsp:cNvPr id="0" name=""/>
        <dsp:cNvSpPr/>
      </dsp:nvSpPr>
      <dsp:spPr>
        <a:xfrm rot="10800000">
          <a:off x="0" y="2060043"/>
          <a:ext cx="8676456" cy="692798"/>
        </a:xfrm>
        <a:prstGeom prst="upArrowCallout">
          <a:avLst/>
        </a:prstGeom>
        <a:solidFill>
          <a:schemeClr val="accent2">
            <a:hueOff val="-4194929"/>
            <a:satOff val="18510"/>
            <a:lumOff val="-3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Products considering Value, Cost, and Customer Satisfaction</a:t>
          </a:r>
        </a:p>
      </dsp:txBody>
      <dsp:txXfrm rot="10800000">
        <a:off x="0" y="2060043"/>
        <a:ext cx="8676456" cy="450159"/>
      </dsp:txXfrm>
    </dsp:sp>
    <dsp:sp modelId="{C271BFD9-D92D-4234-9C01-187387EB0554}">
      <dsp:nvSpPr>
        <dsp:cNvPr id="0" name=""/>
        <dsp:cNvSpPr/>
      </dsp:nvSpPr>
      <dsp:spPr>
        <a:xfrm rot="10800000">
          <a:off x="0" y="1374001"/>
          <a:ext cx="8676456" cy="692798"/>
        </a:xfrm>
        <a:prstGeom prst="upArrowCallout">
          <a:avLst/>
        </a:prstGeom>
        <a:solidFill>
          <a:schemeClr val="accent2">
            <a:hueOff val="-5243661"/>
            <a:satOff val="23138"/>
            <a:lumOff val="-39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Products and Brands Offering</a:t>
          </a:r>
        </a:p>
      </dsp:txBody>
      <dsp:txXfrm rot="10800000">
        <a:off x="0" y="1374001"/>
        <a:ext cx="8676456" cy="450159"/>
      </dsp:txXfrm>
    </dsp:sp>
    <dsp:sp modelId="{14816190-B41A-4830-BBCF-C3F0D42491D2}">
      <dsp:nvSpPr>
        <dsp:cNvPr id="0" name=""/>
        <dsp:cNvSpPr/>
      </dsp:nvSpPr>
      <dsp:spPr>
        <a:xfrm rot="10800000">
          <a:off x="0" y="687959"/>
          <a:ext cx="8676456" cy="692798"/>
        </a:xfrm>
        <a:prstGeom prst="upArrowCallout">
          <a:avLst/>
        </a:prstGeom>
        <a:solidFill>
          <a:schemeClr val="accent2">
            <a:hueOff val="-6292393"/>
            <a:satOff val="27765"/>
            <a:lumOff val="-4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Market Segmentation and Target Market</a:t>
          </a:r>
        </a:p>
      </dsp:txBody>
      <dsp:txXfrm rot="10800000">
        <a:off x="0" y="687959"/>
        <a:ext cx="8676456" cy="450159"/>
      </dsp:txXfrm>
    </dsp:sp>
    <dsp:sp modelId="{F6770A8C-E9AC-4D32-AF4C-49F564E1A0BF}">
      <dsp:nvSpPr>
        <dsp:cNvPr id="0" name=""/>
        <dsp:cNvSpPr/>
      </dsp:nvSpPr>
      <dsp:spPr>
        <a:xfrm rot="10800000">
          <a:off x="0" y="1917"/>
          <a:ext cx="8676456" cy="692798"/>
        </a:xfrm>
        <a:prstGeom prst="upArrowCallout">
          <a:avLst/>
        </a:prstGeom>
        <a:solidFill>
          <a:schemeClr val="accent2">
            <a:hueOff val="-7341125"/>
            <a:satOff val="32393"/>
            <a:lumOff val="-54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Analysis of Needs, Wants, and Demand</a:t>
          </a:r>
        </a:p>
      </dsp:txBody>
      <dsp:txXfrm rot="10800000">
        <a:off x="0" y="1917"/>
        <a:ext cx="8676456" cy="4501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C4249-DF00-4AE6-BE01-08193E0D7E74}">
      <dsp:nvSpPr>
        <dsp:cNvPr id="0" name=""/>
        <dsp:cNvSpPr/>
      </dsp:nvSpPr>
      <dsp:spPr>
        <a:xfrm>
          <a:off x="4220" y="475276"/>
          <a:ext cx="4223066" cy="91592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Digital Marketing: The Digital Age</a:t>
          </a:r>
          <a:endParaRPr lang="th-TH" sz="2800" kern="1200" dirty="0"/>
        </a:p>
      </dsp:txBody>
      <dsp:txXfrm>
        <a:off x="31047" y="502103"/>
        <a:ext cx="4169412" cy="862273"/>
      </dsp:txXfrm>
    </dsp:sp>
    <dsp:sp modelId="{681BFB19-6070-40D9-8E77-603F11809C7D}">
      <dsp:nvSpPr>
        <dsp:cNvPr id="0" name=""/>
        <dsp:cNvSpPr/>
      </dsp:nvSpPr>
      <dsp:spPr>
        <a:xfrm>
          <a:off x="426527" y="1391203"/>
          <a:ext cx="422306" cy="686945"/>
        </a:xfrm>
        <a:custGeom>
          <a:avLst/>
          <a:gdLst/>
          <a:ahLst/>
          <a:cxnLst/>
          <a:rect l="0" t="0" r="0" b="0"/>
          <a:pathLst>
            <a:path>
              <a:moveTo>
                <a:pt x="0" y="0"/>
              </a:moveTo>
              <a:lnTo>
                <a:pt x="0" y="686945"/>
              </a:lnTo>
              <a:lnTo>
                <a:pt x="422306" y="68694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8CA4E6-B70F-4E69-8C83-32E8AD54D696}">
      <dsp:nvSpPr>
        <dsp:cNvPr id="0" name=""/>
        <dsp:cNvSpPr/>
      </dsp:nvSpPr>
      <dsp:spPr>
        <a:xfrm>
          <a:off x="848833" y="1620185"/>
          <a:ext cx="3756063"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Online Marketing, Internet, Website Marketing</a:t>
          </a:r>
          <a:endParaRPr lang="th-TH" sz="2400" kern="1200" dirty="0"/>
        </a:p>
      </dsp:txBody>
      <dsp:txXfrm>
        <a:off x="875660" y="1647012"/>
        <a:ext cx="3702409" cy="862273"/>
      </dsp:txXfrm>
    </dsp:sp>
    <dsp:sp modelId="{F20F0243-5BF1-4729-A08F-177A001054EA}">
      <dsp:nvSpPr>
        <dsp:cNvPr id="0" name=""/>
        <dsp:cNvSpPr/>
      </dsp:nvSpPr>
      <dsp:spPr>
        <a:xfrm>
          <a:off x="426527" y="1391203"/>
          <a:ext cx="422306" cy="1831854"/>
        </a:xfrm>
        <a:custGeom>
          <a:avLst/>
          <a:gdLst/>
          <a:ahLst/>
          <a:cxnLst/>
          <a:rect l="0" t="0" r="0" b="0"/>
          <a:pathLst>
            <a:path>
              <a:moveTo>
                <a:pt x="0" y="0"/>
              </a:moveTo>
              <a:lnTo>
                <a:pt x="0" y="1831854"/>
              </a:lnTo>
              <a:lnTo>
                <a:pt x="422306" y="183185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99B54E-61A0-4A2D-B980-5E6ACC3D04F0}">
      <dsp:nvSpPr>
        <dsp:cNvPr id="0" name=""/>
        <dsp:cNvSpPr/>
      </dsp:nvSpPr>
      <dsp:spPr>
        <a:xfrm>
          <a:off x="848833" y="2765094"/>
          <a:ext cx="3756063"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0127"/>
              <a:satOff val="-5780"/>
              <a:lumOff val="8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Mobile Marketing</a:t>
          </a:r>
          <a:endParaRPr lang="th-TH" sz="2400" kern="1200" dirty="0"/>
        </a:p>
      </dsp:txBody>
      <dsp:txXfrm>
        <a:off x="875660" y="2791921"/>
        <a:ext cx="3702409" cy="862273"/>
      </dsp:txXfrm>
    </dsp:sp>
    <dsp:sp modelId="{28D942AE-6169-43B8-A8CF-4E131332C59E}">
      <dsp:nvSpPr>
        <dsp:cNvPr id="0" name=""/>
        <dsp:cNvSpPr/>
      </dsp:nvSpPr>
      <dsp:spPr>
        <a:xfrm>
          <a:off x="426527" y="1391203"/>
          <a:ext cx="422306" cy="2976763"/>
        </a:xfrm>
        <a:custGeom>
          <a:avLst/>
          <a:gdLst/>
          <a:ahLst/>
          <a:cxnLst/>
          <a:rect l="0" t="0" r="0" b="0"/>
          <a:pathLst>
            <a:path>
              <a:moveTo>
                <a:pt x="0" y="0"/>
              </a:moveTo>
              <a:lnTo>
                <a:pt x="0" y="2976763"/>
              </a:lnTo>
              <a:lnTo>
                <a:pt x="422306" y="297676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C022FF-1646-4E47-BA58-5CDCAEDD74EB}">
      <dsp:nvSpPr>
        <dsp:cNvPr id="0" name=""/>
        <dsp:cNvSpPr/>
      </dsp:nvSpPr>
      <dsp:spPr>
        <a:xfrm>
          <a:off x="848833" y="3910004"/>
          <a:ext cx="3756063"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60254"/>
              <a:satOff val="-11560"/>
              <a:lumOff val="1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a:t>Social </a:t>
          </a:r>
          <a:r>
            <a:rPr lang="en-US" sz="2400" kern="1200" dirty="0"/>
            <a:t>Media Marketing</a:t>
          </a:r>
          <a:endParaRPr lang="th-TH" sz="2400" kern="1200" dirty="0"/>
        </a:p>
      </dsp:txBody>
      <dsp:txXfrm>
        <a:off x="875660" y="3936831"/>
        <a:ext cx="3702409" cy="862273"/>
      </dsp:txXfrm>
    </dsp:sp>
    <dsp:sp modelId="{01CDA490-2DD0-4349-BF5B-DB5988126A38}">
      <dsp:nvSpPr>
        <dsp:cNvPr id="0" name=""/>
        <dsp:cNvSpPr/>
      </dsp:nvSpPr>
      <dsp:spPr>
        <a:xfrm>
          <a:off x="4685250" y="475276"/>
          <a:ext cx="4223066" cy="915927"/>
        </a:xfrm>
        <a:prstGeom prst="roundRect">
          <a:avLst>
            <a:gd name="adj" fmla="val 10000"/>
          </a:avLst>
        </a:prstGeom>
        <a:solidFill>
          <a:schemeClr val="accent5">
            <a:hueOff val="-150635"/>
            <a:satOff val="-28901"/>
            <a:lumOff val="411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Changing Economic Environment</a:t>
          </a:r>
          <a:endParaRPr lang="th-TH" sz="2800" kern="1200" dirty="0"/>
        </a:p>
      </dsp:txBody>
      <dsp:txXfrm>
        <a:off x="4712077" y="502103"/>
        <a:ext cx="4169412" cy="862273"/>
      </dsp:txXfrm>
    </dsp:sp>
    <dsp:sp modelId="{693B21C1-2113-4748-8F23-E6A68A8CBAAE}">
      <dsp:nvSpPr>
        <dsp:cNvPr id="0" name=""/>
        <dsp:cNvSpPr/>
      </dsp:nvSpPr>
      <dsp:spPr>
        <a:xfrm>
          <a:off x="5107556" y="1391203"/>
          <a:ext cx="422306" cy="686945"/>
        </a:xfrm>
        <a:custGeom>
          <a:avLst/>
          <a:gdLst/>
          <a:ahLst/>
          <a:cxnLst/>
          <a:rect l="0" t="0" r="0" b="0"/>
          <a:pathLst>
            <a:path>
              <a:moveTo>
                <a:pt x="0" y="0"/>
              </a:moveTo>
              <a:lnTo>
                <a:pt x="0" y="686945"/>
              </a:lnTo>
              <a:lnTo>
                <a:pt x="422306" y="68694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EA9CA2-3141-4374-AC4B-090F1046C0F2}">
      <dsp:nvSpPr>
        <dsp:cNvPr id="0" name=""/>
        <dsp:cNvSpPr/>
      </dsp:nvSpPr>
      <dsp:spPr>
        <a:xfrm>
          <a:off x="5529863" y="1620185"/>
          <a:ext cx="3430404"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0381"/>
              <a:satOff val="-17341"/>
              <a:lumOff val="2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The Growth of Non-Profit Marketing</a:t>
          </a:r>
          <a:endParaRPr lang="th-TH" sz="2800" kern="1200" dirty="0"/>
        </a:p>
      </dsp:txBody>
      <dsp:txXfrm>
        <a:off x="5556690" y="1647012"/>
        <a:ext cx="3376750" cy="862273"/>
      </dsp:txXfrm>
    </dsp:sp>
    <dsp:sp modelId="{4F2CF4AD-286A-46A0-9FB5-2C6003DAD7F0}">
      <dsp:nvSpPr>
        <dsp:cNvPr id="0" name=""/>
        <dsp:cNvSpPr/>
      </dsp:nvSpPr>
      <dsp:spPr>
        <a:xfrm>
          <a:off x="5107556" y="1391203"/>
          <a:ext cx="422306" cy="1831854"/>
        </a:xfrm>
        <a:custGeom>
          <a:avLst/>
          <a:gdLst/>
          <a:ahLst/>
          <a:cxnLst/>
          <a:rect l="0" t="0" r="0" b="0"/>
          <a:pathLst>
            <a:path>
              <a:moveTo>
                <a:pt x="0" y="0"/>
              </a:moveTo>
              <a:lnTo>
                <a:pt x="0" y="1831854"/>
              </a:lnTo>
              <a:lnTo>
                <a:pt x="422306" y="183185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12EECA-AAE6-454B-B8C7-8AA0CAB78627}">
      <dsp:nvSpPr>
        <dsp:cNvPr id="0" name=""/>
        <dsp:cNvSpPr/>
      </dsp:nvSpPr>
      <dsp:spPr>
        <a:xfrm>
          <a:off x="5529863" y="2765094"/>
          <a:ext cx="3430404"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20508"/>
              <a:satOff val="-23121"/>
              <a:lumOff val="3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Globalization</a:t>
          </a:r>
          <a:endParaRPr lang="th-TH" sz="2800" kern="1200" dirty="0"/>
        </a:p>
      </dsp:txBody>
      <dsp:txXfrm>
        <a:off x="5556690" y="2791921"/>
        <a:ext cx="3376750" cy="862273"/>
      </dsp:txXfrm>
    </dsp:sp>
    <dsp:sp modelId="{5573F5D6-CC3B-4919-BB6E-8C8AF77EBBD2}">
      <dsp:nvSpPr>
        <dsp:cNvPr id="0" name=""/>
        <dsp:cNvSpPr/>
      </dsp:nvSpPr>
      <dsp:spPr>
        <a:xfrm>
          <a:off x="5107556" y="1391203"/>
          <a:ext cx="422306" cy="2976763"/>
        </a:xfrm>
        <a:custGeom>
          <a:avLst/>
          <a:gdLst/>
          <a:ahLst/>
          <a:cxnLst/>
          <a:rect l="0" t="0" r="0" b="0"/>
          <a:pathLst>
            <a:path>
              <a:moveTo>
                <a:pt x="0" y="0"/>
              </a:moveTo>
              <a:lnTo>
                <a:pt x="0" y="2976763"/>
              </a:lnTo>
              <a:lnTo>
                <a:pt x="422306" y="297676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7A84F5-48A0-472D-9E85-5F0497289BEC}">
      <dsp:nvSpPr>
        <dsp:cNvPr id="0" name=""/>
        <dsp:cNvSpPr/>
      </dsp:nvSpPr>
      <dsp:spPr>
        <a:xfrm>
          <a:off x="5529863" y="3910004"/>
          <a:ext cx="3430404" cy="91592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50635"/>
              <a:satOff val="-28901"/>
              <a:lumOff val="41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a:t>Sustainable </a:t>
          </a:r>
          <a:r>
            <a:rPr lang="en-US" sz="2800" kern="1200" dirty="0"/>
            <a:t>Marketing</a:t>
          </a:r>
          <a:endParaRPr lang="th-TH" sz="2800" kern="1200" dirty="0"/>
        </a:p>
      </dsp:txBody>
      <dsp:txXfrm>
        <a:off x="5556690" y="3936831"/>
        <a:ext cx="3376750" cy="8622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24A64-9EE4-43B8-8413-608B2E5E2B05}">
      <dsp:nvSpPr>
        <dsp:cNvPr id="0" name=""/>
        <dsp:cNvSpPr/>
      </dsp:nvSpPr>
      <dsp:spPr>
        <a:xfrm>
          <a:off x="2757011" y="56574"/>
          <a:ext cx="2715577" cy="2715577"/>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US" sz="2200" b="0" i="0" kern="1200" dirty="0"/>
            <a:t>1. Importance to individuals</a:t>
          </a:r>
        </a:p>
      </dsp:txBody>
      <dsp:txXfrm>
        <a:off x="3119088" y="531800"/>
        <a:ext cx="1991423" cy="1222010"/>
      </dsp:txXfrm>
    </dsp:sp>
    <dsp:sp modelId="{2006A882-4319-48C3-8BD4-D7C5C63AD0E6}">
      <dsp:nvSpPr>
        <dsp:cNvPr id="0" name=""/>
        <dsp:cNvSpPr/>
      </dsp:nvSpPr>
      <dsp:spPr>
        <a:xfrm>
          <a:off x="3736882" y="1753810"/>
          <a:ext cx="2715577" cy="271557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US" sz="2200" b="0" i="0" kern="1200" dirty="0"/>
            <a:t>3. Importance to the economy and society</a:t>
          </a:r>
        </a:p>
      </dsp:txBody>
      <dsp:txXfrm>
        <a:off x="4567396" y="2455334"/>
        <a:ext cx="1629346" cy="1493567"/>
      </dsp:txXfrm>
    </dsp:sp>
    <dsp:sp modelId="{ED2F481E-4107-4FD3-B39F-08A097B48B1F}">
      <dsp:nvSpPr>
        <dsp:cNvPr id="0" name=""/>
        <dsp:cNvSpPr/>
      </dsp:nvSpPr>
      <dsp:spPr>
        <a:xfrm>
          <a:off x="1777140" y="1753810"/>
          <a:ext cx="2715577" cy="2715577"/>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US" sz="2200" b="0" i="0" kern="1200"/>
            <a:t>2</a:t>
          </a:r>
          <a:r>
            <a:rPr lang="en-US" sz="2200" b="0" i="0" kern="1200" dirty="0"/>
            <a:t>. Importance to business organizations</a:t>
          </a:r>
          <a:endParaRPr lang="th-TH" sz="2200" kern="1200" dirty="0"/>
        </a:p>
      </dsp:txBody>
      <dsp:txXfrm>
        <a:off x="2032857" y="2455334"/>
        <a:ext cx="1629346" cy="14935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E8BFC-27C5-4F00-BBBF-B18ED72D03F5}">
      <dsp:nvSpPr>
        <dsp:cNvPr id="0" name=""/>
        <dsp:cNvSpPr/>
      </dsp:nvSpPr>
      <dsp:spPr>
        <a:xfrm>
          <a:off x="2746017" y="68818"/>
          <a:ext cx="3303285" cy="3303285"/>
        </a:xfrm>
        <a:prstGeom prst="ellipse">
          <a:avLst/>
        </a:prstGeom>
        <a:solidFill>
          <a:schemeClr val="accent2">
            <a:shade val="80000"/>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i="0" kern="1200" dirty="0"/>
            <a:t>1. Importance to individuals</a:t>
          </a:r>
        </a:p>
      </dsp:txBody>
      <dsp:txXfrm>
        <a:off x="3186455" y="646893"/>
        <a:ext cx="2422409" cy="1486478"/>
      </dsp:txXfrm>
    </dsp:sp>
    <dsp:sp modelId="{32A9D848-6970-46FB-9C61-A9C58B3A3171}">
      <dsp:nvSpPr>
        <dsp:cNvPr id="0" name=""/>
        <dsp:cNvSpPr/>
      </dsp:nvSpPr>
      <dsp:spPr>
        <a:xfrm>
          <a:off x="3937952" y="2133371"/>
          <a:ext cx="3303285" cy="3303285"/>
        </a:xfrm>
        <a:prstGeom prst="ellipse">
          <a:avLst/>
        </a:prstGeom>
        <a:solidFill>
          <a:schemeClr val="accent2">
            <a:shade val="80000"/>
            <a:alpha val="50000"/>
            <a:hueOff val="-2996"/>
            <a:satOff val="1393"/>
            <a:lumOff val="90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i="0" kern="1200" dirty="0"/>
            <a:t>Government agencies or marketing organizations</a:t>
          </a:r>
        </a:p>
      </dsp:txBody>
      <dsp:txXfrm>
        <a:off x="4948207" y="2986720"/>
        <a:ext cx="1981971" cy="1816806"/>
      </dsp:txXfrm>
    </dsp:sp>
    <dsp:sp modelId="{5BF5A0DA-64A8-4EB2-92C8-A102DB518451}">
      <dsp:nvSpPr>
        <dsp:cNvPr id="0" name=""/>
        <dsp:cNvSpPr/>
      </dsp:nvSpPr>
      <dsp:spPr>
        <a:xfrm>
          <a:off x="1554082" y="2133371"/>
          <a:ext cx="3303285" cy="3303285"/>
        </a:xfrm>
        <a:prstGeom prst="ellipse">
          <a:avLst/>
        </a:prstGeom>
        <a:solidFill>
          <a:schemeClr val="accent2">
            <a:shade val="80000"/>
            <a:alpha val="50000"/>
            <a:hueOff val="-5992"/>
            <a:satOff val="2787"/>
            <a:lumOff val="181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i="0" kern="1200"/>
            <a:t>Salespeople</a:t>
          </a:r>
          <a:r>
            <a:rPr lang="en-US" sz="1800" b="1" i="0" kern="1200" dirty="0"/>
            <a:t>, sales planners, advertising strategists, market researchers, manufacturers, market researchers.</a:t>
          </a:r>
          <a:endParaRPr lang="th-TH" sz="1800" b="1" kern="1200" dirty="0"/>
        </a:p>
      </dsp:txBody>
      <dsp:txXfrm>
        <a:off x="1865141" y="2986720"/>
        <a:ext cx="1981971" cy="18168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799BEB-D581-4A56-ABB4-15F25A7ECF40}">
      <dsp:nvSpPr>
        <dsp:cNvPr id="0" name=""/>
        <dsp:cNvSpPr/>
      </dsp:nvSpPr>
      <dsp:spPr>
        <a:xfrm>
          <a:off x="2681783" y="160622"/>
          <a:ext cx="3323232" cy="3323232"/>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778000">
            <a:lnSpc>
              <a:spcPct val="90000"/>
            </a:lnSpc>
            <a:spcBef>
              <a:spcPct val="0"/>
            </a:spcBef>
            <a:spcAft>
              <a:spcPct val="35000"/>
            </a:spcAft>
            <a:buNone/>
          </a:pPr>
          <a:r>
            <a:rPr lang="en-US" sz="4000" b="1" i="0" u="none" kern="1200" dirty="0"/>
            <a:t>2.</a:t>
          </a:r>
          <a:r>
            <a:rPr lang="th-TH" sz="4000" b="1" i="0" u="none" kern="1200" dirty="0"/>
            <a:t>ความสำคัญต่อองค์กรธุรกิจ</a:t>
          </a:r>
          <a:endParaRPr lang="th-TH" sz="4000" b="1" kern="1200" dirty="0"/>
        </a:p>
      </dsp:txBody>
      <dsp:txXfrm>
        <a:off x="3124881" y="742188"/>
        <a:ext cx="2437037" cy="1495454"/>
      </dsp:txXfrm>
    </dsp:sp>
    <dsp:sp modelId="{DEEF39EB-E0A4-4EB0-9D48-57BB558C9B4B}">
      <dsp:nvSpPr>
        <dsp:cNvPr id="0" name=""/>
        <dsp:cNvSpPr/>
      </dsp:nvSpPr>
      <dsp:spPr>
        <a:xfrm>
          <a:off x="3880916" y="2237643"/>
          <a:ext cx="3323232" cy="3323232"/>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r>
            <a:rPr lang="th-TH" sz="2800" b="0" i="0" kern="1200" dirty="0"/>
            <a:t>ร้านขายปลีก  นายหน้า  พ่อค้าคนกลางเพื่อต่อรองราคาสินค้า  การขนส่ง  ประกัน</a:t>
          </a:r>
          <a:endParaRPr lang="th-TH" sz="2800" u="none" kern="1200" dirty="0"/>
        </a:p>
      </dsp:txBody>
      <dsp:txXfrm>
        <a:off x="4897272" y="3096145"/>
        <a:ext cx="1993939" cy="1827777"/>
      </dsp:txXfrm>
    </dsp:sp>
    <dsp:sp modelId="{A3656573-9643-4E23-84B8-3C7DB23F3A37}">
      <dsp:nvSpPr>
        <dsp:cNvPr id="0" name=""/>
        <dsp:cNvSpPr/>
      </dsp:nvSpPr>
      <dsp:spPr>
        <a:xfrm>
          <a:off x="1482650" y="2237643"/>
          <a:ext cx="3323232" cy="3323232"/>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th-TH" sz="2400" b="0" i="0" kern="1200" dirty="0"/>
            <a:t>การตลาดสามารถช่วยสร้างรายได้และกำไรให้กับบริษัท ธุรกิจ องค์กร เมื่อเจ้าของกิจการผลิตสินค้าออกมาสู่ตลาด</a:t>
          </a:r>
          <a:endParaRPr lang="th-TH" sz="2400" u="none" kern="1200" dirty="0"/>
        </a:p>
      </dsp:txBody>
      <dsp:txXfrm>
        <a:off x="1795588" y="3096145"/>
        <a:ext cx="1993939" cy="182777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464EF5-A8E6-40B2-BA49-77FF990C84EF}">
      <dsp:nvSpPr>
        <dsp:cNvPr id="0" name=""/>
        <dsp:cNvSpPr/>
      </dsp:nvSpPr>
      <dsp:spPr>
        <a:xfrm>
          <a:off x="2808051" y="160622"/>
          <a:ext cx="3323232" cy="332323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800" u="none" kern="1200"/>
            <a:t>3. Importance to the Economy and Society:</a:t>
          </a:r>
          <a:endParaRPr lang="th-TH" sz="1800" u="none" kern="1200" dirty="0"/>
        </a:p>
      </dsp:txBody>
      <dsp:txXfrm>
        <a:off x="3251149" y="742188"/>
        <a:ext cx="2437037" cy="1495454"/>
      </dsp:txXfrm>
    </dsp:sp>
    <dsp:sp modelId="{1F90230C-7994-46CE-8C17-6B29DB9082AA}">
      <dsp:nvSpPr>
        <dsp:cNvPr id="0" name=""/>
        <dsp:cNvSpPr/>
      </dsp:nvSpPr>
      <dsp:spPr>
        <a:xfrm>
          <a:off x="4007184" y="2237643"/>
          <a:ext cx="3323232" cy="332323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800" u="none" kern="1200" dirty="0"/>
            <a:t>Increasing purchasing power helps raise the standard of living, leading to a better quality of life for citizens.</a:t>
          </a:r>
        </a:p>
      </dsp:txBody>
      <dsp:txXfrm>
        <a:off x="5023540" y="3096145"/>
        <a:ext cx="1993939" cy="1827777"/>
      </dsp:txXfrm>
    </dsp:sp>
    <dsp:sp modelId="{478FEE17-E4AE-4831-91A2-EDBDAA5ACC65}">
      <dsp:nvSpPr>
        <dsp:cNvPr id="0" name=""/>
        <dsp:cNvSpPr/>
      </dsp:nvSpPr>
      <dsp:spPr>
        <a:xfrm>
          <a:off x="1608918" y="2237643"/>
          <a:ext cx="3323232" cy="332323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800" u="none" kern="1200" dirty="0"/>
            <a:t>It also contributes to economic growth because markets generate businesses, production, investment, and employment, which in turn increases income.</a:t>
          </a:r>
        </a:p>
      </dsp:txBody>
      <dsp:txXfrm>
        <a:off x="1921856" y="3096145"/>
        <a:ext cx="1993939" cy="18277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CAEB6A-C736-4B8B-8812-151A0A355047}">
      <dsp:nvSpPr>
        <dsp:cNvPr id="0" name=""/>
        <dsp:cNvSpPr/>
      </dsp:nvSpPr>
      <dsp:spPr>
        <a:xfrm>
          <a:off x="250576" y="33533"/>
          <a:ext cx="2701763" cy="1080705"/>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Exchange</a:t>
          </a:r>
          <a:endParaRPr lang="th-TH" sz="2400" b="1" kern="1200" dirty="0"/>
        </a:p>
      </dsp:txBody>
      <dsp:txXfrm>
        <a:off x="250576" y="33533"/>
        <a:ext cx="2701763" cy="1080705"/>
      </dsp:txXfrm>
    </dsp:sp>
    <dsp:sp modelId="{88EDEB89-46D8-442A-A3FB-6A9C2E47B7F9}">
      <dsp:nvSpPr>
        <dsp:cNvPr id="0" name=""/>
        <dsp:cNvSpPr/>
      </dsp:nvSpPr>
      <dsp:spPr>
        <a:xfrm>
          <a:off x="250576" y="1114239"/>
          <a:ext cx="2701763" cy="3657712"/>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Buying</a:t>
          </a:r>
          <a:endParaRPr lang="th-TH" sz="2400" kern="1200" dirty="0"/>
        </a:p>
        <a:p>
          <a:pPr marL="228600" lvl="1" indent="-228600" algn="l" defTabSz="1066800">
            <a:lnSpc>
              <a:spcPct val="90000"/>
            </a:lnSpc>
            <a:spcBef>
              <a:spcPct val="0"/>
            </a:spcBef>
            <a:spcAft>
              <a:spcPct val="15000"/>
            </a:spcAft>
            <a:buChar char="•"/>
          </a:pPr>
          <a:r>
            <a:rPr lang="en-US" sz="2400" kern="1200" dirty="0"/>
            <a:t>Selling</a:t>
          </a:r>
          <a:endParaRPr lang="th-TH" sz="2400" kern="1200" dirty="0"/>
        </a:p>
      </dsp:txBody>
      <dsp:txXfrm>
        <a:off x="250576" y="1114239"/>
        <a:ext cx="2701763" cy="3657712"/>
      </dsp:txXfrm>
    </dsp:sp>
    <dsp:sp modelId="{5FCB1CE6-0440-45F0-ADE9-509A54DE37B7}">
      <dsp:nvSpPr>
        <dsp:cNvPr id="0" name=""/>
        <dsp:cNvSpPr/>
      </dsp:nvSpPr>
      <dsp:spPr>
        <a:xfrm>
          <a:off x="3082782" y="33533"/>
          <a:ext cx="2701763" cy="108070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Physical distribution </a:t>
          </a:r>
          <a:endParaRPr lang="th-TH" sz="2000" b="1" kern="1200" dirty="0"/>
        </a:p>
      </dsp:txBody>
      <dsp:txXfrm>
        <a:off x="3082782" y="33533"/>
        <a:ext cx="2701763" cy="1080705"/>
      </dsp:txXfrm>
    </dsp:sp>
    <dsp:sp modelId="{A4A656F1-D67A-4E12-ADF9-F3427D8E9DE2}">
      <dsp:nvSpPr>
        <dsp:cNvPr id="0" name=""/>
        <dsp:cNvSpPr/>
      </dsp:nvSpPr>
      <dsp:spPr>
        <a:xfrm>
          <a:off x="3082782" y="1114239"/>
          <a:ext cx="2701763" cy="3657712"/>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Transporting</a:t>
          </a:r>
          <a:endParaRPr lang="th-TH" sz="2400" kern="1200" dirty="0"/>
        </a:p>
        <a:p>
          <a:pPr marL="228600" lvl="1" indent="-228600" algn="l" defTabSz="1066800">
            <a:lnSpc>
              <a:spcPct val="90000"/>
            </a:lnSpc>
            <a:spcBef>
              <a:spcPct val="0"/>
            </a:spcBef>
            <a:spcAft>
              <a:spcPct val="15000"/>
            </a:spcAft>
            <a:buChar char="•"/>
          </a:pPr>
          <a:r>
            <a:rPr lang="en-US" sz="2400" kern="1200" dirty="0"/>
            <a:t>Storing</a:t>
          </a:r>
          <a:endParaRPr lang="th-TH" sz="2400" kern="1200" dirty="0"/>
        </a:p>
      </dsp:txBody>
      <dsp:txXfrm>
        <a:off x="3082782" y="1114239"/>
        <a:ext cx="2701763" cy="3657712"/>
      </dsp:txXfrm>
    </dsp:sp>
    <dsp:sp modelId="{4AF1649B-7918-4C1F-AB1F-62B2F61F701F}">
      <dsp:nvSpPr>
        <dsp:cNvPr id="0" name=""/>
        <dsp:cNvSpPr/>
      </dsp:nvSpPr>
      <dsp:spPr>
        <a:xfrm>
          <a:off x="5976668" y="33533"/>
          <a:ext cx="2701763" cy="1080705"/>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Marketing facilitation</a:t>
          </a:r>
        </a:p>
      </dsp:txBody>
      <dsp:txXfrm>
        <a:off x="5976668" y="33533"/>
        <a:ext cx="2701763" cy="1080705"/>
      </dsp:txXfrm>
    </dsp:sp>
    <dsp:sp modelId="{9E65EE71-8A9E-404C-8FA3-7C3146E8C992}">
      <dsp:nvSpPr>
        <dsp:cNvPr id="0" name=""/>
        <dsp:cNvSpPr/>
      </dsp:nvSpPr>
      <dsp:spPr>
        <a:xfrm>
          <a:off x="5904666" y="1114239"/>
          <a:ext cx="2701763" cy="3657712"/>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1" kern="1200" dirty="0"/>
            <a:t>Product quality standards and management</a:t>
          </a:r>
          <a:endParaRPr lang="th-TH" sz="2400" b="1" kern="1200" dirty="0"/>
        </a:p>
        <a:p>
          <a:pPr marL="228600" lvl="1" indent="-228600" algn="l" defTabSz="1066800">
            <a:lnSpc>
              <a:spcPct val="90000"/>
            </a:lnSpc>
            <a:spcBef>
              <a:spcPct val="0"/>
            </a:spcBef>
            <a:spcAft>
              <a:spcPct val="15000"/>
            </a:spcAft>
            <a:buChar char="•"/>
          </a:pPr>
          <a:r>
            <a:rPr lang="en-US" sz="2400" b="1" kern="1200" dirty="0"/>
            <a:t>Finance</a:t>
          </a:r>
          <a:endParaRPr lang="th-TH" sz="2400" b="1" kern="1200" dirty="0"/>
        </a:p>
        <a:p>
          <a:pPr marL="228600" lvl="1" indent="-228600" algn="l" defTabSz="1066800">
            <a:lnSpc>
              <a:spcPct val="90000"/>
            </a:lnSpc>
            <a:spcBef>
              <a:spcPct val="0"/>
            </a:spcBef>
            <a:spcAft>
              <a:spcPct val="15000"/>
            </a:spcAft>
            <a:buChar char="•"/>
          </a:pPr>
          <a:r>
            <a:rPr lang="en-US" sz="2400" b="1" kern="1200" dirty="0"/>
            <a:t>Risk management</a:t>
          </a:r>
        </a:p>
        <a:p>
          <a:pPr marL="228600" lvl="1" indent="-228600" algn="l" defTabSz="1066800">
            <a:lnSpc>
              <a:spcPct val="90000"/>
            </a:lnSpc>
            <a:spcBef>
              <a:spcPct val="0"/>
            </a:spcBef>
            <a:spcAft>
              <a:spcPct val="15000"/>
            </a:spcAft>
            <a:buChar char="•"/>
          </a:pPr>
          <a:r>
            <a:rPr lang="en-US" sz="2400" b="1" kern="1200"/>
            <a:t>Marketing </a:t>
          </a:r>
          <a:r>
            <a:rPr lang="en-US" sz="2400" b="1" kern="1200" dirty="0"/>
            <a:t>information and market research</a:t>
          </a:r>
          <a:endParaRPr lang="th-TH" sz="2400" b="1" kern="1200" dirty="0"/>
        </a:p>
      </dsp:txBody>
      <dsp:txXfrm>
        <a:off x="5904666" y="1114239"/>
        <a:ext cx="2701763" cy="36577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B7C6E1-8CF4-42A0-8BFB-188F682FADA3}">
      <dsp:nvSpPr>
        <dsp:cNvPr id="0" name=""/>
        <dsp:cNvSpPr/>
      </dsp:nvSpPr>
      <dsp:spPr>
        <a:xfrm>
          <a:off x="0" y="86699"/>
          <a:ext cx="7920880" cy="2419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4748" tIns="333248" rIns="614748" bIns="170688" numCol="1" spcCol="1270" anchor="t" anchorCtr="0">
          <a:noAutofit/>
        </a:bodyPr>
        <a:lstStyle/>
        <a:p>
          <a:pPr marL="228600" lvl="1" indent="-228600" algn="l" defTabSz="1066800" rtl="0">
            <a:lnSpc>
              <a:spcPct val="90000"/>
            </a:lnSpc>
            <a:spcBef>
              <a:spcPct val="0"/>
            </a:spcBef>
            <a:spcAft>
              <a:spcPct val="15000"/>
            </a:spcAft>
            <a:buChar char="•"/>
          </a:pPr>
          <a:r>
            <a:rPr lang="en-US" sz="2400" b="0" i="0" kern="1200" dirty="0">
              <a:cs typeface="+mn-cs"/>
            </a:rPr>
            <a:t>1. Focuses on improving production efficiency.
2. Lower unit costs and product prices lead to increased customer purchases.
3. Finds ways to distribute products widely.</a:t>
          </a:r>
          <a:r>
            <a:rPr lang="th-TH" sz="2400" b="0" i="0" kern="1200" dirty="0">
              <a:cs typeface="+mn-cs"/>
            </a:rPr>
            <a:t>1.มุ่งเน้นการปรับปรุงประสิทธิภาพในการผลิต</a:t>
          </a:r>
          <a:endParaRPr lang="th-TH" sz="2400" kern="1200" dirty="0">
            <a:cs typeface="+mn-cs"/>
          </a:endParaRPr>
        </a:p>
      </dsp:txBody>
      <dsp:txXfrm>
        <a:off x="0" y="86699"/>
        <a:ext cx="7920880" cy="2419200"/>
      </dsp:txXfrm>
    </dsp:sp>
    <dsp:sp modelId="{860130BA-2F2F-46D9-9E70-BFA1A49931B9}">
      <dsp:nvSpPr>
        <dsp:cNvPr id="0" name=""/>
        <dsp:cNvSpPr/>
      </dsp:nvSpPr>
      <dsp:spPr>
        <a:xfrm>
          <a:off x="396044" y="3463"/>
          <a:ext cx="5544616" cy="31939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73" tIns="0" rIns="209573" bIns="0" numCol="1" spcCol="1270" anchor="ctr" anchorCtr="0">
          <a:noAutofit/>
        </a:bodyPr>
        <a:lstStyle/>
        <a:p>
          <a:pPr marL="0" lvl="0" indent="0" algn="l" defTabSz="1244600">
            <a:lnSpc>
              <a:spcPct val="90000"/>
            </a:lnSpc>
            <a:spcBef>
              <a:spcPct val="0"/>
            </a:spcBef>
            <a:spcAft>
              <a:spcPct val="35000"/>
            </a:spcAft>
            <a:buNone/>
          </a:pPr>
          <a:r>
            <a:rPr lang="en-US" sz="2800" b="0" i="0" kern="1200" dirty="0">
              <a:cs typeface="+mn-cs"/>
            </a:rPr>
            <a:t>1. The Production Concept</a:t>
          </a:r>
          <a:endParaRPr lang="th-TH" sz="2800" kern="1200" dirty="0">
            <a:cs typeface="+mn-cs"/>
          </a:endParaRPr>
        </a:p>
      </dsp:txBody>
      <dsp:txXfrm>
        <a:off x="411636" y="19055"/>
        <a:ext cx="5513432" cy="288212"/>
      </dsp:txXfrm>
    </dsp:sp>
    <dsp:sp modelId="{1E96B538-098F-4280-90D1-AEB06EDF8481}">
      <dsp:nvSpPr>
        <dsp:cNvPr id="0" name=""/>
        <dsp:cNvSpPr/>
      </dsp:nvSpPr>
      <dsp:spPr>
        <a:xfrm>
          <a:off x="0" y="2675536"/>
          <a:ext cx="7920880" cy="2721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4748" tIns="333248" rIns="614748" bIns="170688" numCol="1" spcCol="1270" anchor="t" anchorCtr="0">
          <a:noAutofit/>
        </a:bodyPr>
        <a:lstStyle/>
        <a:p>
          <a:pPr marL="228600" lvl="1" indent="-228600" algn="l" defTabSz="1066800">
            <a:lnSpc>
              <a:spcPct val="90000"/>
            </a:lnSpc>
            <a:spcBef>
              <a:spcPct val="0"/>
            </a:spcBef>
            <a:spcAft>
              <a:spcPct val="15000"/>
            </a:spcAft>
            <a:buChar char="•"/>
          </a:pPr>
          <a:r>
            <a:rPr lang="en-US" sz="2400" b="0" i="0" kern="1200">
              <a:cs typeface="+mn-cs"/>
            </a:rPr>
            <a:t>1. The business believes consumers want and choose products that offer the highest value relative to their price.
2. The business requires less effort in sales.
3. Focuses on improving the quality and appearance of the product.</a:t>
          </a:r>
          <a:endParaRPr lang="th-TH" sz="2400" kern="1200" dirty="0">
            <a:cs typeface="+mn-cs"/>
          </a:endParaRPr>
        </a:p>
      </dsp:txBody>
      <dsp:txXfrm>
        <a:off x="0" y="2675536"/>
        <a:ext cx="7920880" cy="2721600"/>
      </dsp:txXfrm>
    </dsp:sp>
    <dsp:sp modelId="{A8946865-CF34-451D-BC9F-D5E9851DF187}">
      <dsp:nvSpPr>
        <dsp:cNvPr id="0" name=""/>
        <dsp:cNvSpPr/>
      </dsp:nvSpPr>
      <dsp:spPr>
        <a:xfrm>
          <a:off x="396044" y="2592300"/>
          <a:ext cx="5544616" cy="31939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73" tIns="0" rIns="209573" bIns="0" numCol="1" spcCol="1270" anchor="ctr" anchorCtr="0">
          <a:noAutofit/>
        </a:bodyPr>
        <a:lstStyle/>
        <a:p>
          <a:pPr marL="0" lvl="0" indent="0" algn="l" defTabSz="1244600">
            <a:lnSpc>
              <a:spcPct val="90000"/>
            </a:lnSpc>
            <a:spcBef>
              <a:spcPct val="0"/>
            </a:spcBef>
            <a:spcAft>
              <a:spcPct val="35000"/>
            </a:spcAft>
            <a:buNone/>
          </a:pPr>
          <a:r>
            <a:rPr lang="en-US" sz="2800" kern="1200">
              <a:cs typeface="+mn-cs"/>
            </a:rPr>
            <a:t>2.The Product Concept</a:t>
          </a:r>
          <a:endParaRPr lang="en-US" sz="2800" kern="1200" dirty="0">
            <a:cs typeface="+mn-cs"/>
          </a:endParaRPr>
        </a:p>
      </dsp:txBody>
      <dsp:txXfrm>
        <a:off x="411636" y="2607892"/>
        <a:ext cx="5513432" cy="28821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E7CA0-1C9D-4D8E-B98B-B63D49616B85}" type="datetimeFigureOut">
              <a:rPr lang="en-US" smtClean="0"/>
              <a:t>2/18/2026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5C4F4-0626-43E5-B040-489E978AF221}" type="slidenum">
              <a:rPr lang="en-US" smtClean="0"/>
              <a:t>‹#›</a:t>
            </a:fld>
            <a:endParaRPr lang="en-US"/>
          </a:p>
        </p:txBody>
      </p:sp>
    </p:spTree>
    <p:extLst>
      <p:ext uri="{BB962C8B-B14F-4D97-AF65-F5344CB8AC3E}">
        <p14:creationId xmlns:p14="http://schemas.microsoft.com/office/powerpoint/2010/main" val="3389826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5C4F4-0626-43E5-B040-489E978AF221}" type="slidenum">
              <a:rPr lang="en-US" smtClean="0"/>
              <a:t>13</a:t>
            </a:fld>
            <a:endParaRPr lang="en-US"/>
          </a:p>
        </p:txBody>
      </p:sp>
    </p:spTree>
    <p:extLst>
      <p:ext uri="{BB962C8B-B14F-4D97-AF65-F5344CB8AC3E}">
        <p14:creationId xmlns:p14="http://schemas.microsoft.com/office/powerpoint/2010/main" val="71523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h-T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h-TH"/>
          </a:p>
        </p:txBody>
      </p:sp>
      <p:sp>
        <p:nvSpPr>
          <p:cNvPr id="4" name="Date Placeholder 3"/>
          <p:cNvSpPr>
            <a:spLocks noGrp="1"/>
          </p:cNvSpPr>
          <p:nvPr>
            <p:ph type="dt" sz="half" idx="10"/>
          </p:nvPr>
        </p:nvSpPr>
        <p:spPr/>
        <p:txBody>
          <a:bodyPr/>
          <a:lstStyle/>
          <a:p>
            <a:fld id="{C7D7EFA7-C642-4CE5-98B0-3BE628A4EFD1}"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381058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C7D7EFA7-C642-4CE5-98B0-3BE628A4EFD1}"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22187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h-T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C7D7EFA7-C642-4CE5-98B0-3BE628A4EFD1}"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361125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C7D7EFA7-C642-4CE5-98B0-3BE628A4EFD1}"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645650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D7EFA7-C642-4CE5-98B0-3BE628A4EFD1}"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244346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C7D7EFA7-C642-4CE5-98B0-3BE628A4EFD1}"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292518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C7D7EFA7-C642-4CE5-98B0-3BE628A4EFD1}" type="datetimeFigureOut">
              <a:rPr lang="th-TH" smtClean="0"/>
              <a:t>18/02/69</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2263674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C7D7EFA7-C642-4CE5-98B0-3BE628A4EFD1}" type="datetimeFigureOut">
              <a:rPr lang="th-TH" smtClean="0"/>
              <a:t>18/02/69</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111975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7EFA7-C642-4CE5-98B0-3BE628A4EFD1}" type="datetimeFigureOut">
              <a:rPr lang="th-TH" smtClean="0"/>
              <a:t>18/02/69</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321797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D7EFA7-C642-4CE5-98B0-3BE628A4EFD1}"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604673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D7EFA7-C642-4CE5-98B0-3BE628A4EFD1}"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FAF4048-1058-4D51-B7B1-B5C326FC8322}" type="slidenum">
              <a:rPr lang="th-TH" smtClean="0"/>
              <a:t>‹#›</a:t>
            </a:fld>
            <a:endParaRPr lang="th-TH"/>
          </a:p>
        </p:txBody>
      </p:sp>
    </p:spTree>
    <p:extLst>
      <p:ext uri="{BB962C8B-B14F-4D97-AF65-F5344CB8AC3E}">
        <p14:creationId xmlns:p14="http://schemas.microsoft.com/office/powerpoint/2010/main" val="1591202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h-T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D7EFA7-C642-4CE5-98B0-3BE628A4EFD1}" type="datetimeFigureOut">
              <a:rPr lang="th-TH" smtClean="0"/>
              <a:t>18/02/69</a:t>
            </a:fld>
            <a:endParaRPr lang="th-T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AF4048-1058-4D51-B7B1-B5C326FC8322}" type="slidenum">
              <a:rPr lang="th-TH" smtClean="0"/>
              <a:t>‹#›</a:t>
            </a:fld>
            <a:endParaRPr lang="th-TH"/>
          </a:p>
        </p:txBody>
      </p:sp>
    </p:spTree>
    <p:extLst>
      <p:ext uri="{BB962C8B-B14F-4D97-AF65-F5344CB8AC3E}">
        <p14:creationId xmlns:p14="http://schemas.microsoft.com/office/powerpoint/2010/main" val="1646460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C KnowledgeBase : เทคนิคการตลาด และ กลยุทธ์การตลาดออนไลน์"/>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15516"/>
            <a:ext cx="6336704" cy="633670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838622" y="260648"/>
            <a:ext cx="7772400" cy="1470025"/>
          </a:xfrm>
        </p:spPr>
        <p:txBody>
          <a:bodyPr>
            <a:normAutofit/>
          </a:bodyPr>
          <a:lstStyle/>
          <a:p>
            <a:pPr algn="r"/>
            <a:r>
              <a:rPr lang="en-US" sz="5400" dirty="0"/>
              <a:t>Marketing principles</a:t>
            </a:r>
            <a:endParaRPr lang="th-TH" sz="5400" dirty="0"/>
          </a:p>
        </p:txBody>
      </p:sp>
      <p:sp>
        <p:nvSpPr>
          <p:cNvPr id="3" name="Subtitle 2"/>
          <p:cNvSpPr>
            <a:spLocks noGrp="1"/>
          </p:cNvSpPr>
          <p:nvPr>
            <p:ph type="subTitle" idx="1"/>
          </p:nvPr>
        </p:nvSpPr>
        <p:spPr/>
        <p:txBody>
          <a:bodyPr/>
          <a:lstStyle/>
          <a:p>
            <a:endParaRPr lang="th-TH"/>
          </a:p>
        </p:txBody>
      </p:sp>
    </p:spTree>
    <p:extLst>
      <p:ext uri="{BB962C8B-B14F-4D97-AF65-F5344CB8AC3E}">
        <p14:creationId xmlns:p14="http://schemas.microsoft.com/office/powerpoint/2010/main" val="3059493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marketing</a:t>
            </a:r>
            <a:endParaRPr lang="th-TH"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0792450"/>
              </p:ext>
            </p:extLst>
          </p:nvPr>
        </p:nvGraphicFramePr>
        <p:xfrm>
          <a:off x="251520" y="908720"/>
          <a:ext cx="868680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939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marketing</a:t>
            </a:r>
            <a:endParaRPr lang="th-TH"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7822382"/>
              </p:ext>
            </p:extLst>
          </p:nvPr>
        </p:nvGraphicFramePr>
        <p:xfrm>
          <a:off x="204664" y="1126257"/>
          <a:ext cx="8939336"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9340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marketing function and marketing activities </a:t>
            </a:r>
            <a:endParaRPr lang="th-TH"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975072"/>
              </p:ext>
            </p:extLst>
          </p:nvPr>
        </p:nvGraphicFramePr>
        <p:xfrm>
          <a:off x="107504" y="1575842"/>
          <a:ext cx="8867328" cy="48054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2081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evolution of marketing management.</a:t>
            </a:r>
            <a:endParaRPr lang="th-TH" dirty="0"/>
          </a:p>
        </p:txBody>
      </p:sp>
      <p:graphicFrame>
        <p:nvGraphicFramePr>
          <p:cNvPr id="4" name="Diagram 3"/>
          <p:cNvGraphicFramePr/>
          <p:nvPr>
            <p:extLst>
              <p:ext uri="{D42A27DB-BD31-4B8C-83A1-F6EECF244321}">
                <p14:modId xmlns:p14="http://schemas.microsoft.com/office/powerpoint/2010/main" val="1075611892"/>
              </p:ext>
            </p:extLst>
          </p:nvPr>
        </p:nvGraphicFramePr>
        <p:xfrm>
          <a:off x="827584" y="1340768"/>
          <a:ext cx="7920880"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4811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evolution of marketing management.</a:t>
            </a:r>
            <a:endParaRPr lang="th-TH" dirty="0"/>
          </a:p>
        </p:txBody>
      </p:sp>
      <p:graphicFrame>
        <p:nvGraphicFramePr>
          <p:cNvPr id="4" name="Diagram 3"/>
          <p:cNvGraphicFramePr/>
          <p:nvPr>
            <p:extLst>
              <p:ext uri="{D42A27DB-BD31-4B8C-83A1-F6EECF244321}">
                <p14:modId xmlns:p14="http://schemas.microsoft.com/office/powerpoint/2010/main" val="3687831938"/>
              </p:ext>
            </p:extLst>
          </p:nvPr>
        </p:nvGraphicFramePr>
        <p:xfrm>
          <a:off x="827584" y="1340768"/>
          <a:ext cx="792088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59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principles</a:t>
            </a:r>
            <a:endParaRPr lang="th-TH" dirty="0"/>
          </a:p>
        </p:txBody>
      </p:sp>
      <p:sp>
        <p:nvSpPr>
          <p:cNvPr id="3" name="Content Placeholder 2"/>
          <p:cNvSpPr>
            <a:spLocks noGrp="1"/>
          </p:cNvSpPr>
          <p:nvPr>
            <p:ph idx="1"/>
          </p:nvPr>
        </p:nvSpPr>
        <p:spPr/>
        <p:txBody>
          <a:bodyPr>
            <a:normAutofit lnSpcReduction="10000"/>
          </a:bodyPr>
          <a:lstStyle/>
          <a:p>
            <a:r>
              <a:rPr lang="en-US" dirty="0"/>
              <a:t>Meaning and Characteristics of Marketing</a:t>
            </a:r>
          </a:p>
          <a:p>
            <a:r>
              <a:rPr lang="en-US" dirty="0"/>
              <a:t>Creating Marketing Utility</a:t>
            </a:r>
          </a:p>
          <a:p>
            <a:r>
              <a:rPr lang="en-US" dirty="0"/>
              <a:t>The Importance of Marketing</a:t>
            </a:r>
          </a:p>
          <a:p>
            <a:r>
              <a:rPr lang="en-US" dirty="0"/>
              <a:t>Exchange and Marketing Functions</a:t>
            </a:r>
          </a:p>
          <a:p>
            <a:r>
              <a:rPr lang="en-US" dirty="0"/>
              <a:t>Marketing Mix</a:t>
            </a:r>
          </a:p>
          <a:p>
            <a:r>
              <a:rPr lang="en-US" dirty="0"/>
              <a:t>Marketing Concepts</a:t>
            </a:r>
          </a:p>
          <a:p>
            <a:r>
              <a:rPr lang="en-US" dirty="0"/>
              <a:t>Evolution of Marketing Management</a:t>
            </a:r>
          </a:p>
          <a:p>
            <a:r>
              <a:rPr lang="en-US" dirty="0"/>
              <a:t>Marketing Overview</a:t>
            </a:r>
            <a:endParaRPr lang="th-TH" dirty="0"/>
          </a:p>
        </p:txBody>
      </p:sp>
      <p:pic>
        <p:nvPicPr>
          <p:cNvPr id="4" name="Picture 2" descr="หลักการตลาด (PRINCIPLES OF MARKE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1729679"/>
            <a:ext cx="3600880" cy="5098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7752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a:t>Meaning and characteristics of marketing.</a:t>
            </a:r>
            <a:endParaRPr lang="th-TH"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solidFill>
                  <a:schemeClr val="accent1">
                    <a:lumMod val="75000"/>
                  </a:schemeClr>
                </a:solidFill>
                <a:latin typeface="Angsana New" panose="02020603050405020304" pitchFamily="18" charset="-34"/>
              </a:rPr>
              <a:t>Marketing refers to the process of planning and managing the concepts, pricing, promotion, and distribution of goods or services to create an exchange of goods or services, resulting in individual satisfaction and the achievement of organizational objectives.</a:t>
            </a:r>
          </a:p>
          <a:p>
            <a:pPr marL="0" indent="0">
              <a:buNone/>
            </a:pPr>
            <a:endParaRPr lang="en-US" b="1" dirty="0">
              <a:solidFill>
                <a:schemeClr val="accent1">
                  <a:lumMod val="75000"/>
                </a:schemeClr>
              </a:solidFill>
              <a:latin typeface="Angsana New" panose="02020603050405020304" pitchFamily="18" charset="-34"/>
            </a:endParaRPr>
          </a:p>
          <a:p>
            <a:pPr marL="0" indent="0">
              <a:buNone/>
            </a:pPr>
            <a:r>
              <a:rPr lang="th-TH" b="1" dirty="0">
                <a:solidFill>
                  <a:schemeClr val="accent1">
                    <a:lumMod val="75000"/>
                  </a:schemeClr>
                </a:solidFill>
                <a:latin typeface="Angsana New" panose="02020603050405020304" pitchFamily="18" charset="-34"/>
              </a:rPr>
              <a:t>	</a:t>
            </a:r>
            <a:r>
              <a:rPr lang="en-US" b="1" dirty="0">
                <a:solidFill>
                  <a:schemeClr val="accent1">
                    <a:lumMod val="75000"/>
                  </a:schemeClr>
                </a:solidFill>
                <a:latin typeface="Angsana New" panose="02020603050405020304" pitchFamily="18" charset="-34"/>
              </a:rPr>
              <a:t>Phillip Kotler defined marketing as "the human activity undertaken to satisfy various needs and desires through the process of exchange.“</a:t>
            </a:r>
            <a:endParaRPr lang="th-TH" b="1" dirty="0">
              <a:solidFill>
                <a:schemeClr val="accent1">
                  <a:lumMod val="75000"/>
                </a:schemeClr>
              </a:solidFill>
              <a:latin typeface="Angsana New" panose="02020603050405020304" pitchFamily="18" charset="-34"/>
            </a:endParaRPr>
          </a:p>
          <a:p>
            <a:pPr marL="0" indent="0">
              <a:buNone/>
            </a:pPr>
            <a:r>
              <a:rPr lang="th-TH" b="1" dirty="0">
                <a:solidFill>
                  <a:schemeClr val="accent1">
                    <a:lumMod val="75000"/>
                  </a:schemeClr>
                </a:solidFill>
                <a:latin typeface="Angsana New" panose="02020603050405020304" pitchFamily="18" charset="-34"/>
              </a:rPr>
              <a:t>	</a:t>
            </a:r>
            <a:r>
              <a:rPr lang="en-US" b="1" dirty="0">
                <a:solidFill>
                  <a:schemeClr val="accent1">
                    <a:lumMod val="75000"/>
                  </a:schemeClr>
                </a:solidFill>
                <a:latin typeface="Angsana New" panose="02020603050405020304" pitchFamily="18" charset="-34"/>
              </a:rPr>
              <a:t>E. Jerome McCarthy defined marketing as "the result of activities related to the organization's efforts to achieve its objectives, based on anticipating customer needs and including the movement of goods and services from producers to consumers to satisfy those needs."</a:t>
            </a:r>
          </a:p>
          <a:p>
            <a:pPr marL="0" indent="0">
              <a:buNone/>
            </a:pPr>
            <a:r>
              <a:rPr lang="th-TH" b="1" dirty="0">
                <a:solidFill>
                  <a:schemeClr val="accent1">
                    <a:lumMod val="75000"/>
                  </a:schemeClr>
                </a:solidFill>
                <a:latin typeface="Angsana New" panose="02020603050405020304" pitchFamily="18" charset="-34"/>
              </a:rPr>
              <a:t>	</a:t>
            </a:r>
            <a:r>
              <a:rPr lang="en-US" b="1" dirty="0">
                <a:solidFill>
                  <a:schemeClr val="accent1">
                    <a:lumMod val="75000"/>
                  </a:schemeClr>
                </a:solidFill>
                <a:latin typeface="Angsana New" panose="02020603050405020304" pitchFamily="18" charset="-34"/>
              </a:rPr>
              <a:t>William Stanton defined marketing as "a system of reaction business activities involving the planning, pricing, promotion, and distribution of products and services to satisfy the needs of both current and prospective consumers."</a:t>
            </a:r>
          </a:p>
          <a:p>
            <a:pPr marL="0" indent="0">
              <a:buNone/>
            </a:pPr>
            <a:r>
              <a:rPr lang="th-TH" b="1" dirty="0">
                <a:solidFill>
                  <a:schemeClr val="accent1">
                    <a:lumMod val="75000"/>
                  </a:schemeClr>
                </a:solidFill>
                <a:latin typeface="Angsana New" panose="02020603050405020304" pitchFamily="18" charset="-34"/>
              </a:rPr>
              <a:t>	</a:t>
            </a:r>
            <a:r>
              <a:rPr lang="en-US" b="1" dirty="0">
                <a:solidFill>
                  <a:schemeClr val="accent1">
                    <a:lumMod val="75000"/>
                  </a:schemeClr>
                </a:solidFill>
                <a:latin typeface="Angsana New" panose="02020603050405020304" pitchFamily="18" charset="-34"/>
              </a:rPr>
              <a:t>The American Marketing Society defined marketing as "the business practice involving activities to deliver goods and services from producers to consumers or users, satisfying them while achieving the objectives of the business."</a:t>
            </a:r>
            <a:endParaRPr lang="th-TH" dirty="0"/>
          </a:p>
        </p:txBody>
      </p:sp>
    </p:spTree>
    <p:extLst>
      <p:ext uri="{BB962C8B-B14F-4D97-AF65-F5344CB8AC3E}">
        <p14:creationId xmlns:p14="http://schemas.microsoft.com/office/powerpoint/2010/main" val="4049875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target marketing process</a:t>
            </a:r>
            <a:endParaRPr lang="th-TH" dirty="0"/>
          </a:p>
        </p:txBody>
      </p:sp>
      <p:sp>
        <p:nvSpPr>
          <p:cNvPr id="3" name="Content Placeholder 2"/>
          <p:cNvSpPr>
            <a:spLocks noGrp="1"/>
          </p:cNvSpPr>
          <p:nvPr>
            <p:ph idx="1"/>
          </p:nvPr>
        </p:nvSpPr>
        <p:spPr/>
        <p:txBody>
          <a:bodyPr/>
          <a:lstStyle/>
          <a:p>
            <a:pPr marL="514350" lvl="0" indent="-514350">
              <a:buFont typeface="+mj-lt"/>
              <a:buAutoNum type="arabicPeriod"/>
            </a:pPr>
            <a:r>
              <a:rPr lang="en-US" dirty="0"/>
              <a:t>Identify unmet market demands.</a:t>
            </a:r>
          </a:p>
          <a:p>
            <a:pPr marL="514350" lvl="0" indent="-514350">
              <a:buFont typeface="+mj-lt"/>
              <a:buAutoNum type="arabicPeriod"/>
            </a:pPr>
            <a:r>
              <a:rPr lang="en-US" dirty="0"/>
              <a:t>Determine market segmentation.</a:t>
            </a:r>
          </a:p>
          <a:p>
            <a:pPr marL="514350" lvl="0" indent="-514350">
              <a:buFont typeface="+mj-lt"/>
              <a:buAutoNum type="arabicPeriod"/>
            </a:pPr>
            <a:r>
              <a:rPr lang="en-US" dirty="0"/>
              <a:t>Select target audience.</a:t>
            </a:r>
          </a:p>
          <a:p>
            <a:pPr marL="514350" lvl="0" indent="-514350">
              <a:buFont typeface="+mj-lt"/>
              <a:buAutoNum type="arabicPeriod"/>
            </a:pPr>
            <a:r>
              <a:rPr lang="en-US" dirty="0"/>
              <a:t>Determine product positioning using marketing strategies.</a:t>
            </a:r>
            <a:endParaRPr lang="th-TH" dirty="0"/>
          </a:p>
        </p:txBody>
      </p:sp>
      <p:graphicFrame>
        <p:nvGraphicFramePr>
          <p:cNvPr id="4" name="Diagram 3"/>
          <p:cNvGraphicFramePr/>
          <p:nvPr>
            <p:extLst>
              <p:ext uri="{D42A27DB-BD31-4B8C-83A1-F6EECF244321}">
                <p14:modId xmlns:p14="http://schemas.microsoft.com/office/powerpoint/2010/main" val="3441450741"/>
              </p:ext>
            </p:extLst>
          </p:nvPr>
        </p:nvGraphicFramePr>
        <p:xfrm>
          <a:off x="251520" y="1772816"/>
          <a:ext cx="8424936" cy="6309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4972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marketing</a:t>
            </a:r>
            <a:endParaRPr lang="th-TH" dirty="0"/>
          </a:p>
        </p:txBody>
      </p:sp>
      <p:graphicFrame>
        <p:nvGraphicFramePr>
          <p:cNvPr id="6" name="Diagram 5"/>
          <p:cNvGraphicFramePr/>
          <p:nvPr>
            <p:extLst>
              <p:ext uri="{D42A27DB-BD31-4B8C-83A1-F6EECF244321}">
                <p14:modId xmlns:p14="http://schemas.microsoft.com/office/powerpoint/2010/main" val="3901605785"/>
              </p:ext>
            </p:extLst>
          </p:nvPr>
        </p:nvGraphicFramePr>
        <p:xfrm>
          <a:off x="251520" y="1340768"/>
          <a:ext cx="867645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9797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marketing utility.</a:t>
            </a:r>
            <a:endParaRPr lang="th-TH" dirty="0"/>
          </a:p>
        </p:txBody>
      </p:sp>
      <p:sp>
        <p:nvSpPr>
          <p:cNvPr id="3" name="Content Placeholder 2"/>
          <p:cNvSpPr>
            <a:spLocks noGrp="1"/>
          </p:cNvSpPr>
          <p:nvPr>
            <p:ph idx="1"/>
          </p:nvPr>
        </p:nvSpPr>
        <p:spPr>
          <a:xfrm>
            <a:off x="457200" y="1412776"/>
            <a:ext cx="8291264" cy="5445224"/>
          </a:xfrm>
        </p:spPr>
        <p:txBody>
          <a:bodyPr>
            <a:normAutofit fontScale="77500" lnSpcReduction="20000"/>
          </a:bodyPr>
          <a:lstStyle/>
          <a:p>
            <a:r>
              <a:rPr lang="en-US" dirty="0"/>
              <a:t>Form </a:t>
            </a:r>
            <a:r>
              <a:rPr lang="en-US" dirty="0" err="1"/>
              <a:t>Utility:Producing</a:t>
            </a:r>
            <a:r>
              <a:rPr lang="en-US" dirty="0"/>
              <a:t> products in various shapes and forms according to buyer's needs.</a:t>
            </a:r>
          </a:p>
          <a:p>
            <a:r>
              <a:rPr lang="en-US" dirty="0"/>
              <a:t>Place </a:t>
            </a:r>
            <a:r>
              <a:rPr lang="en-US" dirty="0" err="1"/>
              <a:t>Utility:Marketing</a:t>
            </a:r>
            <a:r>
              <a:rPr lang="en-US" dirty="0"/>
              <a:t> allows customers to buy products in their desired location. For example, consumers who want to eat durian don't have to travel to Rayong province to buy it.</a:t>
            </a:r>
          </a:p>
          <a:p>
            <a:r>
              <a:rPr lang="en-US" dirty="0"/>
              <a:t>Time </a:t>
            </a:r>
            <a:r>
              <a:rPr lang="en-US" dirty="0" err="1"/>
              <a:t>Utility:Marketing</a:t>
            </a:r>
            <a:r>
              <a:rPr lang="en-US" dirty="0"/>
              <a:t> allows customers to buy products at any time they want. For example, convenience stores are open 24 hours a day.</a:t>
            </a:r>
          </a:p>
          <a:p>
            <a:r>
              <a:rPr lang="en-US" dirty="0"/>
              <a:t>Possession </a:t>
            </a:r>
            <a:r>
              <a:rPr lang="en-US" dirty="0" err="1"/>
              <a:t>Utility:Marketing</a:t>
            </a:r>
            <a:r>
              <a:rPr lang="en-US" dirty="0"/>
              <a:t> enables customers to own the product they desire immediately upon need. Customers can exchange money or other valuables for ownership of the product. (Comment: You do not have permission to add comments.)</a:t>
            </a:r>
          </a:p>
          <a:p>
            <a:r>
              <a:rPr lang="en-US" dirty="0"/>
              <a:t>Image </a:t>
            </a:r>
            <a:r>
              <a:rPr lang="en-US" dirty="0" err="1"/>
              <a:t>Utility:Using</a:t>
            </a:r>
            <a:r>
              <a:rPr lang="en-US" dirty="0"/>
              <a:t> advertising to enhance brand image, such as branded watches or handbags.</a:t>
            </a:r>
            <a:endParaRPr lang="th-TH" dirty="0"/>
          </a:p>
        </p:txBody>
      </p:sp>
    </p:spTree>
    <p:extLst>
      <p:ext uri="{BB962C8B-B14F-4D97-AF65-F5344CB8AC3E}">
        <p14:creationId xmlns:p14="http://schemas.microsoft.com/office/powerpoint/2010/main" val="3167342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changing marketing landscape</a:t>
            </a:r>
            <a:endParaRPr lang="th-TH" dirty="0"/>
          </a:p>
        </p:txBody>
      </p:sp>
      <p:graphicFrame>
        <p:nvGraphicFramePr>
          <p:cNvPr id="4" name="Diagram 3"/>
          <p:cNvGraphicFramePr/>
          <p:nvPr>
            <p:extLst>
              <p:ext uri="{D42A27DB-BD31-4B8C-83A1-F6EECF244321}">
                <p14:modId xmlns:p14="http://schemas.microsoft.com/office/powerpoint/2010/main" val="515093085"/>
              </p:ext>
            </p:extLst>
          </p:nvPr>
        </p:nvGraphicFramePr>
        <p:xfrm>
          <a:off x="3565" y="1556792"/>
          <a:ext cx="8964488" cy="5301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3174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marketing</a:t>
            </a:r>
            <a:endParaRPr lang="th-TH"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037767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962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importance of marketing</a:t>
            </a:r>
            <a:endParaRPr lang="th-TH"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933906"/>
              </p:ext>
            </p:extLst>
          </p:nvPr>
        </p:nvGraphicFramePr>
        <p:xfrm>
          <a:off x="348680" y="980728"/>
          <a:ext cx="8795320" cy="5505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002744"/>
      </p:ext>
    </p:extLst>
  </p:cSld>
  <p:clrMapOvr>
    <a:masterClrMapping/>
  </p:clrMapOvr>
</p:sld>
</file>

<file path=ppt/theme/theme1.xml><?xml version="1.0" encoding="utf-8"?>
<a:theme xmlns:a="http://schemas.openxmlformats.org/drawingml/2006/main" name="Office Them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557</TotalTime>
  <Words>867</Words>
  <Application>Microsoft Office PowerPoint</Application>
  <PresentationFormat>On-screen Show (4:3)</PresentationFormat>
  <Paragraphs>91</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Angsana New</vt:lpstr>
      <vt:lpstr>Aptos</vt:lpstr>
      <vt:lpstr>Arial</vt:lpstr>
      <vt:lpstr>Calibri</vt:lpstr>
      <vt:lpstr>Office Theme</vt:lpstr>
      <vt:lpstr>Marketing principles</vt:lpstr>
      <vt:lpstr>Marketing principles</vt:lpstr>
      <vt:lpstr>Meaning and characteristics of marketing.</vt:lpstr>
      <vt:lpstr>The target marketing process</vt:lpstr>
      <vt:lpstr>Elements of marketing</vt:lpstr>
      <vt:lpstr>Creating marketing utility.</vt:lpstr>
      <vt:lpstr>The changing marketing landscape</vt:lpstr>
      <vt:lpstr>The importance of marketing</vt:lpstr>
      <vt:lpstr>The importance of marketing</vt:lpstr>
      <vt:lpstr>The importance of marketing</vt:lpstr>
      <vt:lpstr>The importance of marketing</vt:lpstr>
      <vt:lpstr>marketing function and marketing activities </vt:lpstr>
      <vt:lpstr>The evolution of marketing management.</vt:lpstr>
      <vt:lpstr>The evolution of marketing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SSRU</dc:creator>
  <cp:lastModifiedBy>Ladaporn  Pithuk</cp:lastModifiedBy>
  <cp:revision>48</cp:revision>
  <dcterms:created xsi:type="dcterms:W3CDTF">2021-06-29T15:18:41Z</dcterms:created>
  <dcterms:modified xsi:type="dcterms:W3CDTF">2026-02-18T03:33:37Z</dcterms:modified>
</cp:coreProperties>
</file>