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3"/>
  </p:notesMasterIdLst>
  <p:sldIdLst>
    <p:sldId id="256" r:id="rId2"/>
    <p:sldId id="257" r:id="rId3"/>
    <p:sldId id="305" r:id="rId4"/>
    <p:sldId id="369" r:id="rId5"/>
    <p:sldId id="306" r:id="rId6"/>
    <p:sldId id="307" r:id="rId7"/>
    <p:sldId id="308" r:id="rId8"/>
    <p:sldId id="337" r:id="rId9"/>
    <p:sldId id="338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1" r:id="rId32"/>
    <p:sldId id="362" r:id="rId33"/>
    <p:sldId id="363" r:id="rId34"/>
    <p:sldId id="364" r:id="rId35"/>
    <p:sldId id="365" r:id="rId36"/>
    <p:sldId id="366" r:id="rId37"/>
    <p:sldId id="367" r:id="rId38"/>
    <p:sldId id="368" r:id="rId39"/>
    <p:sldId id="370" r:id="rId40"/>
    <p:sldId id="371" r:id="rId41"/>
    <p:sldId id="372" r:id="rId42"/>
    <p:sldId id="373" r:id="rId43"/>
    <p:sldId id="339" r:id="rId44"/>
    <p:sldId id="309" r:id="rId45"/>
    <p:sldId id="310" r:id="rId46"/>
    <p:sldId id="311" r:id="rId47"/>
    <p:sldId id="313" r:id="rId48"/>
    <p:sldId id="314" r:id="rId49"/>
    <p:sldId id="312" r:id="rId50"/>
    <p:sldId id="315" r:id="rId51"/>
    <p:sldId id="318" r:id="rId52"/>
    <p:sldId id="319" r:id="rId53"/>
    <p:sldId id="316" r:id="rId54"/>
    <p:sldId id="320" r:id="rId55"/>
    <p:sldId id="321" r:id="rId56"/>
    <p:sldId id="322" r:id="rId57"/>
    <p:sldId id="323" r:id="rId58"/>
    <p:sldId id="294" r:id="rId59"/>
    <p:sldId id="325" r:id="rId60"/>
    <p:sldId id="329" r:id="rId61"/>
    <p:sldId id="326" r:id="rId62"/>
    <p:sldId id="330" r:id="rId63"/>
    <p:sldId id="327" r:id="rId64"/>
    <p:sldId id="331" r:id="rId65"/>
    <p:sldId id="328" r:id="rId66"/>
    <p:sldId id="332" r:id="rId67"/>
    <p:sldId id="333" r:id="rId68"/>
    <p:sldId id="334" r:id="rId69"/>
    <p:sldId id="335" r:id="rId70"/>
    <p:sldId id="336" r:id="rId71"/>
    <p:sldId id="324" r:id="rId7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2" y="10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30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13:39.57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8954 9252 0,'-24'0'0,"-1"0"172,25 25-157,-25-25 17,25 25-17,0 0 16,-25-25-15,25 24 0,0 1-1,0 0 1,0 0 15,25-25-15,-25 25-1,25-1 32,0-24-15,-1 0-17,1 0 16,0 0-15,0 0 15,-25-24-15,25 24 0,-25-25-16,25 25 15,-25-25 1,0 0 15,24 25-31,-24-25 16,0 1 15,25-1 0,-25 0 0,0 0 16,0 0-15,-25 25 14,25-24-30,-24 24 78,24-25-79,-25 25 32,25 25 0,-25-25-47,0 0 47,25 24-16,-25-24-15,25 25 15,-25-25-31,1 25 31,24 0 94,-25-25-109</inkml:trace>
  <inkml:trace contextRef="#ctx0" brushRef="#br0" timeOffset="1536.3175">8979 11038 0,'-25'-25'46,"50"25"-14,-25-25-32,0 1 15,25-1 1,-25 0 0,25 25 15,-25 25 0,0 0-15,0-1-16,0 1 15,0 0 1,0 0-16,0 0 16,0-1-16,0 1 15,0 0-15,0 0 16,0 0-16,0 0 31,25-1-15,-50-24-1,25 25 79,0 0 78,-25-25-156</inkml:trace>
  <inkml:trace contextRef="#ctx0" brushRef="#br0" timeOffset="3488.9593">11361 9376 0,'0'0'0,"-25"-25"31,25 1 0,25-1-15,-25 0-16,24 0 16,1 0-16,25 1 15,-25 24-15,24-25 16,-24 25-16,0-25 16,0 25-16,-1 0 15,1 25-15,-25 0 16,0-1-1,0 1-15,-25 0 16,1 0-16,-1 24 16,0-24-16,0 25 15,0-25-15,1-1 16,-1 1-16,25 0 16,25 0-16,24-25 15,-24-25 1,25 25-1,-1-25-15,-24 25 16,25-25-16,-26 25 16</inkml:trace>
  <inkml:trace contextRef="#ctx0" brushRef="#br0" timeOffset="4616.093">11460 11088 0,'-25'0'0,"25"-25"63,25 0-63,0 0 16,-1 0-1,1 25-15,0-24 16,0 24-1,-25 24 1,0 1-16,0 0 16,-25 0-16,25 0 15,-25-1-15,25 1 16,-25 0-16,25 0 16,25-25-1,0 0 1,0 0-16,0-25 15,24 25 1,-24 0-16,0 25 16,0-25-1,-25 25-15,-25 0 16,0-1 0,0 1-16,0 0 15,1 0-15,-1 0 16,0-25-16,0 24 15,-24-24-15,24 0 16</inkml:trace>
  <inkml:trace contextRef="#ctx0" brushRef="#br0" timeOffset="35544.3066">22126 9996 0,'0'0'0,"-25"0"31,25-25-15,-25 25 30,25 25-30,-25-25 0,25 25-16,-24-25 15,-1 0-15,0 25 16,0-25 0,0 25-16,-24-25 15,-1 25-15,1-1 16,-26 1-16,-24 0 15,0 0-15,-50 24 16,0-24-16,-25 25 16,1-1-16,-1 1 15,0 0-15,1-1 16,24-24-16,25 25 16,0-26-16,25 1 15,24 0-15,26 0 16,-1-25-16,1 25 15,24-25-15,0 0 16,0 24-16,0-24 16,0 0-1,25 25 17,0-50 14,-24 25 33,-1 0 14,50 0-77,-25-24 0,24 24-1,-24-25-15,25 0 16,0 0-1,-50 50 32,25 0-31,-25 0-16,1 24 16,-1-24-16,25 25 15,-25-26 1,25 1-16,25-25 15,-25 25-15,25-50 16,-1 25-16,1-25 16,0 1-16,0-1 15,0 25-15,-25-25 16,25 25-16,-25-25 16</inkml:trace>
  <inkml:trace contextRef="#ctx0" brushRef="#br0" timeOffset="37784.3617">17363 11137 0,'0'25'16,"0"-50"46,0 0-46,25-24-16,-25 24 16,0-25-16,25 1 15,-25-1-15,0 1 16,0-1-16,25 25 16,-25-24-16,0 24 15,0 0-15,0 0 16,0 0-16,24 1 15,-24 48 1,25 1 0,-25 0-1,25 0-15,0 24 16,0 1-16,0-25 16,-1 24-16,-24 1 15,25 0-15,0-26 16,0 26-16,-25-25 15,25 0-15,-1-1 16,-24 1-16,25-25 16,-25 25-1,-25-25 17</inkml:trace>
  <inkml:trace contextRef="#ctx0" brushRef="#br0" timeOffset="38511.5613">17438 10964 0,'0'-25'0,"24"50"93,1-25-77,-25-25 0,25 50-16,0-25 15,-25-25-15,25 25 16,0 0 0,-25-25-16,24 25 15,1 0 1</inkml:trace>
  <inkml:trace contextRef="#ctx0" brushRef="#br0" timeOffset="41287.8468">17760 10815 0,'0'-25'47,"25"25"-47,-50 0 62,50 0-15,0 0-31,0-25-16,-1 0 15,1 25-15,25-24 16,-1-1-16,-24 25 16,25-25-16,-25 25 15,-1 0-15,1 0 16</inkml:trace>
  <inkml:trace contextRef="#ctx0" brushRef="#br0" timeOffset="41512.1691">17785 10666 0,'0'0'0,"-25"0"0,25-25 15,25 0 1,0 25-1,24-24-15,26 24 16,-26 0 0,26-25-16,-26 25 15,1-25-15</inkml:trace>
  <inkml:trace contextRef="#ctx0" brushRef="#br0" timeOffset="41976.3545">18604 10492 0,'-50'-24'32,"25"24"-32,0 0 15,0 24-15,1 1 16,-1 0 0,0 0-16,0 24 15,25-24-15,0 0 0,25 0 16,0 0-1,24-25-15,-24 0 16,25 0-16,24-25 16,-24 0-16,-25 0 15,24-24-15,-24 24 16,-25-25-16,25 25 16,-50-24-16,0 24 15,1 25-15,-1-25 16,0 50-16,0-25 15,0 0-15,1 25 16</inkml:trace>
  <inkml:trace contextRef="#ctx0" brushRef="#br0" timeOffset="43552.5938">17785 11609 0,'0'0'16,"0"-25"-16,0 0 15,-25 0-15,25 50 47,0 25-31,0-1-16,0 1 15,0 24-15,25-24 16,-25 24-16,0-24 16,25-1-16,-25-24 15</inkml:trace>
  <inkml:trace contextRef="#ctx0" brushRef="#br0" timeOffset="43944.3777">17959 11658 0,'0'0'0,"0"-49"16,0 24-16,24-25 15,-24 1-15,25 24 16,25 0-16,-25 0 15,24 25-15,-24 25 16,0-25-16,0 50 16,-25-26-16,0 26 15,0 0-15,-25-1 16,25 1 0,-25-25-16,50-1 0,24-24 31,-24 0-31,25-24 15,-1 24-15,-24 0 16,25 0-16,-25 0 16,-25 24-16,0 1 15,-25 0-15,0 25 16,-25-1-16,1 1 16,-1-1-16,1 1 15,24-25-15,0 0 16</inkml:trace>
  <inkml:trace contextRef="#ctx0" brushRef="#br0" timeOffset="44311.4242">18653 11559 0,'0'-25'16,"25"25"-16,-25-25 16,25 25-16,-25-24 15,25 24-15,-1-25 16,1 25 0</inkml:trace>
  <inkml:trace contextRef="#ctx0" brushRef="#br0" timeOffset="44464.2697">18529 11435 0,'0'0'16,"0"-25"-16,25 0 16,0 25-16,0-24 15,24 24-15,1-25 16,-25 25-16,24 0 15</inkml:trace>
  <inkml:trace contextRef="#ctx0" brushRef="#br0" timeOffset="44784.3702">19149 11361 0,'0'0'0,"-25"0"15,1 0-15,-1 24 16,0-24-16,25 25 16,-25 25-16,50-25 15,-25 24-15,25-24 16,24 0-16,-24 24 16,25-49-16,-1 0 15,1 0-15,-25-24 16,24-1-16,-24 0 15,0-25-15,-25 1 16,-25-1-16,25 1 16,-49 24-16,24 0 15,-25 0-15,-24 25 16,24 0 0</inkml:trace>
  <inkml:trace contextRef="#ctx0" brushRef="#br0" timeOffset="45880.3114">17785 11534 0,'0'0'0,"0"25"31,0 0-15,0 0-16,25-1 15,-25 26-15,0 0 16,25-26-16,-25 26 16,24 0-16,-24-1 15,0 1-15,25-25 16,-25 24-16,25-24 15,-25 0-15,0 0 16,25-25-16,-25 24 16,25 1-1,-1-25 110,1 0-109,0-25-16,0 25 16,0 0-16,24 0 15,-24-24 1,25 24-16,-26-25 15,1 25-15,0-25 16,0 25-16,0-25 16,-1 0-1</inkml:trace>
  <inkml:trace contextRef="#ctx0" brushRef="#br0" timeOffset="46256.4666">17711 11609 0,'0'0'0,"0"-25"16,-25 25-1,50-25 1,-25 0-1,24 25 1,26 0-16,0-25 16,-1 25-16,1 0 15</inkml:trace>
  <inkml:trace contextRef="#ctx0" brushRef="#br0" timeOffset="47568.0576">25350 11782 0,'0'0'0,"-24"-25"15,-1 1-15,25-1 16,-25 0-16,25 50 31,0 0-31,25 49 16,0 0-16,-1 26 16,-24-1-16,25 25 15,0 25 1,0-25-16,0 25 15,-1-25-15,1 0 16,0-25-16,-25 0 16,25 0-16,0-24 15,-1-1-15,-24 1 16,25-51-16,-25 26 16,25-25-16</inkml:trace>
  <inkml:trace contextRef="#ctx0" brushRef="#br0" timeOffset="49408.4532">24978 8012 0,'0'0'0,"0"-25"16,-24 0-1,-1 0 1,0 1 0,-25 24-1,25 0-15,-24 0 16,-1 0-16,1 24 16,-26 26-16,26 0 15,-26-1-15,26 1 16,24 24-16,0 1 15,25 24-15,25-25 16,24 1-16,1-1 16,49 1-16,0-26 15,1-24-15,24-25 16,0 0-16,0 0 16,0-50-16,-25 1 15,25-1-15,-50-24 16,-24-1-16,0 1 15,-26-25-15,-48 24 16,-1 26-16,0-26 16,-25 51-16,1-1 15,-1 0-15,25 25 16,-24 0-16</inkml:trace>
  <inkml:trace contextRef="#ctx0" brushRef="#br0" timeOffset="50928.0678">20613 10964 0,'0'0'0,"-25"0"0,0 0 15,-25 24-15,26-24 16,-26 50-16,0-25 15,26 24-15,-26 1 16,25 25-16,0-26 16,25 50-16,25-24 15,0-1 1,0 25-16,24-24 16,1-26-16,0 1 15,24-25-15,0 0 16,-24-25-16,25-25 15,-1 0-15,0-25 16,-24 1-16,24-1 16,-49 1-16,25-1 15,-50 0-15,0-24 16,0 49-16,-25-24 16,0 24-16</inkml:trace>
  <inkml:trace contextRef="#ctx0" brushRef="#br0" timeOffset="52432.3021">25921 13717 0,'-25'25'15,"0"0"1,25-1-16,-25-24 15,25 25-15,25-50 16,-25 1 0,0-1-16,25-25 15,0-24-15,25-1 16,-26-24-16,1 25 16,0 24-16,0-24 15,-25 24-15,25 25 16,-1 0-16,1 25 15,0 25 1,0 25-16,0 0 16,-1-1-16,-24 26 15,25-1-15,0 0 16,-25-24-16,0 24 16,-25-49-16,25 25 15</inkml:trace>
  <inkml:trace contextRef="#ctx0" brushRef="#br0" timeOffset="52615.5482">25995 13568 0,'0'0'0,"0"-25"15,25 25-15,0 0 16,0-24-16,24 24 15,1-25-15,24 25 16,-24-25-16,24 25 16</inkml:trace>
  <inkml:trace contextRef="#ctx0" brushRef="#br0" timeOffset="52871.8506">26839 13395 0,'0'0'0,"24"0"16,-24-25-16,25 25 15,25-25-15,-25 25 16,-1 0-16,26-25 15,-25 25-15,0 0 16,0 0 0</inkml:trace>
  <inkml:trace contextRef="#ctx0" brushRef="#br0" timeOffset="53056.0072">26863 13246 0,'0'-25'16,"25"25"0,0 0-16,25-25 15,-26 25-15,26 0 16,0 0-16,-1-25 16,-24 25-16,25 0 15</inkml:trace>
  <inkml:trace contextRef="#ctx0" brushRef="#br0" timeOffset="53407.984">27756 13196 0,'-24'0'15,"24"-25"1,24-24 0,-24 24-1,25 0-15,0 0 16,-25 0-16,25 1 15,0 24-15,-1 0 16,-24 24-16,25 26 16,-25 24-16,0 26 15,0-1-15,-25 25 16,25 0-16</inkml:trace>
  <inkml:trace contextRef="#ctx0" brushRef="#br0" timeOffset="53968.4319">26119 14362 0,'0'25'16,"0"0"-16,-24-1 16,24 26-16,0 0 15,0 24-15,0 0 16,0 1-16,24-1 15,-24-24-15</inkml:trace>
  <inkml:trace contextRef="#ctx0" brushRef="#br0" timeOffset="54432.3585">26169 14486 0,'0'0'0,"0"-50"15,0 26-15,0-26 16,25 0-16,0 25 16,24 25-16,1-24 15,-25 48-15,24 1 16,-24 0-16,-25 25 15,0-1-15,0 26 16,-25-26-16,0 1 16,-24 0-16,24-26 15,25 1-15,-25 0 16,50-25 0,0-25-16,0 25 15,49-25-15,0 1 16,-24 24-16,24 0 15,-24 0-15,-25 24 16,0 1-16,-25 25 16,-25-1-16,-25 26 15,1-26-15,-26 1 16,1 0-16,-1-1 16,1-49-16,0 25 15</inkml:trace>
  <inkml:trace contextRef="#ctx0" brushRef="#br0" timeOffset="54712.326">27112 14610 0,'-25'0'0,"50"-25"16,-1 25-1,1-25 1,25 25-16,-1 0 16,1 0-16,0 0 15,-1 0-15,-24 0 16,25 0-16,-26 0 15</inkml:trace>
  <inkml:trace contextRef="#ctx0" brushRef="#br0" timeOffset="54888.428">27112 14486 0,'0'0'0,"-25"-25"0,50 25 15,-25-25-15,24 1 16,26 24-16,0-25 16,24 25-16,0 0 15,1 0-15</inkml:trace>
  <inkml:trace contextRef="#ctx0" brushRef="#br0" timeOffset="55088.0524">28079 14263 0,'0'0'0,"0"24"0,0 1 16,0 0-16,25 25 16,-25 24-16,0 25 15,25 25-15,-1 0 16,1 0-16,25 0 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55:09.35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7094 6003 0,'0'25'31,"-25"-25"-15,25-25 124,0 0-108,0 0-17,0 0 1,0 1-16,0-1 15,0 0 1,0 0-16,0-25 16,0 26-16,0-26 15,0 0-15,0 1 16,0-1-16,25 1 16,-25-1-16,25 0 15,-25 1-15,25-1 16,0 1-16,-1 24 15,1 0-15,25 0 16,-25 0-16,24 25 16,1 0-16,-1 0 15,1 25-15,-25-25 16,0 50-16</inkml:trace>
  <inkml:trace contextRef="#ctx0" brushRef="#br0" timeOffset="223.6888">6995 5680 0,'25'25'15,"0"-25"1,-1-25-1,1 25-15,0 0 16,25 0-16,-1-25 16,1 25-16,-25 0 15</inkml:trace>
  <inkml:trace contextRef="#ctx0" brushRef="#br0" timeOffset="639.5913">7739 5655 0,'0'-24'0,"25"24"16,-25-25-16,25 0 31,-25 0-31,-25 0 16,-25 25-1,25 25 1,-24 0-16,-1 25 15,25-1-15,-24 1 16,24-1-16,25 1 16,0 0-16,25-1 15,0-24-15,24 0 16,1 0-16,-1-25 16,1 0-16</inkml:trace>
  <inkml:trace contextRef="#ctx0" brushRef="#br0" timeOffset="1144.0464">8012 5928 0,'0'25'16,"-25"-25"-16,50 0 47,-25-25-32,25 1-15,-25-1 16,25 0-16,-1 0 16,1-25-16,0 26 15,0-26-15,0 25 16,-1-24-16,-24 24 16,25 25-16,-25-25 15,25 25-15,0 0 16,-25 25-1,25 0-15,-1 24 16,-24-24-16,25 25 16,0-1-16,-25 1 15,25 0-15,-25-26 16,0 26-16,0-25 16,0 0-16</inkml:trace>
  <inkml:trace contextRef="#ctx0" brushRef="#br0" timeOffset="1327.7954">8136 5854 0,'0'25'15,"25"-50"1,0 25-16,-1 0 15,26 0-15,0-25 16,-26 25-16</inkml:trace>
  <inkml:trace contextRef="#ctx0" brushRef="#br0" timeOffset="1751.4723">8706 6003 0,'25'0'0,"-25"25"47,0-1-47,-25 1 16</inkml:trace>
  <inkml:trace contextRef="#ctx0" brushRef="#br0" timeOffset="2031.3297">8979 5631 0,'25'0'16,"0"0"-1,-25 24-15,0 26 16,25-25-16,-25 24 16,-25 1-16,25 25 15,-25-26-15</inkml:trace>
  <inkml:trace contextRef="#ctx0" brushRef="#br0" timeOffset="2414.8556">9029 5804 0,'0'0'0,"0"-49"0,0 24 15,0 0-15,25 0 16,0 0-1,-1 1-15,1-1 16,0 25-16,0 0 16,-25 25-16,25-25 15,-25 24-15,-25 26 16,25-25-16,-25 24 16,25-24-16,0 0 15,-25 0-15,50-25 16,0 25-1,0-50-15,-1 25 16,1 25 0,0-25-16,-25 25 15,-25-1 1,0 26-16,1 0 16,-1-1-16,0-24 15,0 25-15,0-26 16</inkml:trace>
  <inkml:trace contextRef="#ctx0" brushRef="#br0" timeOffset="2711.7203">9451 5531 0,'0'0'0,"49"-24"16,1 24-16,-1 24 16,1-24-16,0 25 15,-1 25-15,1-1 16,-25 1-16,-1 0 16,-48 24-16,-1-24 15,0 24-15,-25 1 16,26-26-16,-26 1 15,0-1-15,26-24 16,-1 0-16,0 0 16</inkml:trace>
  <inkml:trace contextRef="#ctx0" brushRef="#br0" timeOffset="4543.5891">10492 5879 0,'25'0'0,"0"0"15,25 0 1,-1 0-16,1 0 16,24 0-16,1 0 15,-26 0-15,26 0 16,-26 0-16</inkml:trace>
  <inkml:trace contextRef="#ctx0" brushRef="#br0" timeOffset="4767.535">10616 5804 0,'0'0'0,"25"0"16,0-25-16,25 25 15,-1 0-15,1 0 16,24 0-16,-24 0 16,24 0-16</inkml:trace>
  <inkml:trace contextRef="#ctx0" brushRef="#br0" timeOffset="5095.5514">12154 5556 0,'0'0'0,"-49"-25"0,24 25 16,-25 25-16,1 0 16,-1 0-16,25 49 15,0-24-15,1 24 16,24-24-16,24 24 15,1-24-15,0 24 16,25-24-16,-1-25 16,1 0-16</inkml:trace>
  <inkml:trace contextRef="#ctx0" brushRef="#br0" timeOffset="5487.5652">12328 6052 0,'-25'25'16,"50"-50"31,-25 1-47,25-1 15,-25 0-15,25 0 16,-25-24-16,24-1 15,1 0-15,0-24 16,0 24-16,0 25 16,-1-24-16,1 24 15,-25 0-15,25 25 16,0 25 0,0-25-16,-25 50 15,24-1-15,1 1 16,0-1-16,0 1 15,-25 0-15,25-1 16,-25 1-16,0-25 16,0 24-16,0-24 15</inkml:trace>
  <inkml:trace contextRef="#ctx0" brushRef="#br0" timeOffset="5687.5529">12477 5854 0,'25'-25'16,"-1"25"-1,1 0-15,25 0 16,-1 0-16,-24 0 15,25 0-15</inkml:trace>
  <inkml:trace contextRef="#ctx0" brushRef="#br0" timeOffset="5903.5457">13122 5829 0,'0'0'0,"24"0"0,26-25 16,0 25-1,-1 0-15,1 0 16,0 0-16,-1 0 16,1 0-16,-25 0 15,-1 25-15</inkml:trace>
  <inkml:trace contextRef="#ctx0" brushRef="#br0" timeOffset="6199.8324">13395 5680 0,'0'0'0,"0"25"47,0 25-32,-25-26 1,25 26-16,0 0 15,0-1-15,-25 1 16,25 0-16</inkml:trace>
  <inkml:trace contextRef="#ctx0" brushRef="#br0" timeOffset="6463.4911">13742 5730 0,'0'0'0,"25"0"16,-25 25-1,0-1 1,0 1-16,-25 25 15,25 0-15,0-1 16,-25 26-16,0-26 16</inkml:trace>
  <inkml:trace contextRef="#ctx0" brushRef="#br0" timeOffset="6895.7962">13717 5829 0,'0'0'0,"25"-25"0,-25 0 15,25-24-15,-1 24 16,26 0-16,0 0 16,-26 1-16,26 24 15,-25 0-15,0 0 16,-25 24-16,0 1 15,0 0-15,-25 25 16,0-26-16,0 26 16,0-25-16,1 0 15,24 0-15,0-1 16,24-24-16,1 0 16,25 0-16,-25 0 15,-1 0-15,1 0 16,0 25-16,-25 0 15,-25 0-15,0 0 16,-49 24 0,24 1-16,-24-1 15,0 1-15,-1 0 16,26-1-16,-1-24 16,0 0-16,26-25 15</inkml:trace>
  <inkml:trace contextRef="#ctx0" brushRef="#br0" timeOffset="8631.5365">13643 5383 0,'24'0'62,"1"0"-62,0 0 16,0 0-16,24 0 15,-24 0-15,0 0 16,0 0-16,0 0 16,-1 0-16,1 24 15,0-24-15</inkml:trace>
  <inkml:trace contextRef="#ctx0" brushRef="#br0" timeOffset="9503.8144">14337 5606 0,'25'0'31,"0"25"-31,0-1 16,-1 26-16,1 0 15,0-1-15,-25 1 16,0 24-16,0 1 16,-25-1-16,-24 1 15,24-26-15,-25 1 16,0-1 0</inkml:trace>
  <inkml:trace contextRef="#ctx0" brushRef="#br0" timeOffset="9799.8031">15032 5680 0,'0'0'0,"0"-25"0,-25 25 15,-25 0-15,25 0 16,-24 25-16,-1 25 16,1-1-16,24 1 15,0 25-15,0-1 16,25 0-16,0-24 16,25 24-16,-25 1 15,25-50-15,0 24 16,-1-24-16</inkml:trace>
  <inkml:trace contextRef="#ctx0" brushRef="#br0" timeOffset="10208.2607">15131 6201 0,'0'-25'32,"0"1"-17,25-1-15,-1-25 16,1 25-16,0-24 16,0-1-16,0 1 15,24-1-15,-24 0 16,0 1-16,0 24 15,0-25-15,-1 50 16,-24-25-16,25 25 16,-25 25-16,25-25 15,-25 25-15,25 25 16,-25-1-16,0 1 16,25 0-16,-25-1 15,-25 1-15,25-1 16,0 1-1,0 0-15,-25-26 16,25 26-16,-25-25 16</inkml:trace>
  <inkml:trace contextRef="#ctx0" brushRef="#br0" timeOffset="10479.214">15230 5928 0,'0'0'0,"25"0"15,0 0-15,-1 0 16,1 25-16,25-25 16,0 0-16,-26 0 15</inkml:trace>
  <inkml:trace contextRef="#ctx0" brushRef="#br0" timeOffset="10719.5303">15429 5482 0,'0'0'0,"0"-25"16,24 25-16,1 0 15,0 0-15,0 0 16,24 0-16,1 25 16,0-25-16</inkml:trace>
  <inkml:trace contextRef="#ctx0" brushRef="#br0" timeOffset="12496.0247">16098 5953 0,'25'0'31,"25"0"-15,-1 0-16,1 0 16,-1 0-16,1 0 15,0 0-15,-1 0 16</inkml:trace>
  <inkml:trace contextRef="#ctx0" brushRef="#br0" timeOffset="12759.3605">16297 5804 0,'0'25'15,"-25"0"1,25 0 0,0 0-16,0 24 15,0 1-15,0-1 16,0 1-16,0 0 16</inkml:trace>
  <inkml:trace contextRef="#ctx0" brushRef="#br0" timeOffset="13015.5937">16892 5904 0,'0'0'0,"0"-25"15,0 50 1,25-25-16,-25 24 16,0 1-16,0 25 15,-25-1-15,25 1 16,-25 0-16,25-1 16,0-24-16</inkml:trace>
  <inkml:trace contextRef="#ctx0" brushRef="#br0" timeOffset="13423.667">16892 5928 0,'0'0'0,"0"-24"0,0-1 16,25-25-16,0 25 15,24 0 1,-24 25-16,0-24 15,24 24-15,-49 24 16,25-24-16,-25 25 16,0 25-16,-25-25 15,1 0-15,-1 24 16,0-24-16,25 0 16,0 0-16,25-1 15,0-24 1,-1 0-16,1 0 15,0 0-15,0 25 16,0-25-16,-25 25 16,-25-25-16,25 50 15,-25-26-15,0 26 16,-24-25-16,-1 24 16,0-24-16,1 0 15,24 0-15,-25-25 16,26 0-16</inkml:trace>
  <inkml:trace contextRef="#ctx0" brushRef="#br0" timeOffset="13663.7451">16768 5606 0,'0'0'0,"-25"0"0,50-25 15,0 25-15,24 0 16,1 25-16,0-25 16,24 0-16,0 25 15,1-25-15,-26 24 16</inkml:trace>
  <inkml:trace contextRef="#ctx0" brushRef="#br0" timeOffset="14055.7917">17537 5655 0,'0'0'0,"25"0"0,0 0 15,24 25-15,-24 0 16,25 0-16,-1 24 16,1 1-16,-25 0 15,-1-1-15,-24 26 16,-24-1-16,-1 1 16,0-1-16,-25 0 15,1-24-15,-1 0 16,25-1-16,-24 1 15</inkml:trace>
  <inkml:trace contextRef="#ctx0" brushRef="#br0" timeOffset="18582.5965">11038 8434 0,'-25'24'16,"25"1"15,-25-25-16,25 25 1,-24-25 0,24 25-16,0 0 15,0-1-15,-25 26 16,25 0-16,0-1 16,0 1-16,0 24 15,-25-24-15,25 24 16,0 1-16,0-1 15,-25 1-15,25-1 16,0 25-16,0-49 16,0 24-16,0 1 15,0-26-15,0 26 16,0-26-16,0 26 16,0-26-16,0 1 15,0-1 1,0 1-16,0 0 15,0-25-15,0 24 16,0-24-16,0 25 16,0-26-16,0 1 15,0 0-15,0 0 16,0 0-16,-25-1 16,25 1-16,0 0 15,0 0 1,0 0-16,0-1 15,0 1 1,0 0 0,0 0 15,0 0 0,0-1 63</inkml:trace>
  <inkml:trace contextRef="#ctx0" brushRef="#br0" timeOffset="19903.7709">10988 8558 0,'0'-25'0,"0"0"47,25 25-31,0 0 0,0 0-16,0 25 15,-1-25-15,26 0 16,0 0-1,-1 25-15,26-25 16,-1 0-16,1 0 16,-1 0-16,25 0 15,-24 0-15,-1-25 16,0 25-16,1 0 16,-1 0-16,1 0 15,-26 0-15,26 0 16,-26 0-16,1 0 15,0 25-15,-1-25 16,1 0-16,24 0 16,-24 0-16,24 0 15,-24-25-15,24 25 16,1 0-16,-26 0 16,26 0-16,-26-25 15,26 25-15,-26 0 16,1-25-16,-25 25 15,24 0-15,1 0 16,-25 0-16,24 0 16,-24-25-16,0 25 15,25 0-15,-26 0 16,1 25 0,0-25-1,0 0-15,0 0 16,-1 0-1,-24-25-15,25 25 16,0 25-16,0-25 16,0-25-16,-1 25 15,1 0 1,0 0-16,0 0 16,0 0-1,24 0-15,-24 0 16,0-24-16,24 24 15,-24 0-15,0 0 16,0 24 0,0-24-1,-1 0-15,1 0 16,0 0 0,0 0 15,0 0 0,-1 0-15,-24 25-16,-24-50 62</inkml:trace>
  <inkml:trace contextRef="#ctx0" brushRef="#br0" timeOffset="20663.6041">10988 9674 0,'25'25'109,"0"-25"-109,0 0 16</inkml:trace>
  <inkml:trace contextRef="#ctx0" brushRef="#br0" timeOffset="21351.5599">11832 9674 0,'0'0'0,"74"0"16,-24 0-16,24 0 15,-24 0-15,-1 0 16,1 0-16,0 0 15,-1 0-15,1 0 16,0-25 0,-1 25-16,1 0 15,-1 0-15,1-25 16,0 25-16,-1 0 16,26 0-16,-26 0 15,-24 0-15,25-25 16,-1 25-16,1 0 15,-1 0-15,1 0 16,-25 0-16,24 0 16,1 0-16,0 0 15,-1 0-15,1 0 16,-25 0-16,24 0 16,1 0-16,-25 25 15,24-25-15,-24 0 16,25 0-16,-1 0 15,-24 0-15,25-25 16,-25 25-16,-1 0 16,26 0-16,-25 0 15,0 0-15,-1 0 16,1 0 0,0-24-16,0 24 15,0 0 1,-1 0-1,1 0 1,0 0 0,0 0 15,0 0 16,-50 0 15</inkml:trace>
  <inkml:trace contextRef="#ctx0" brushRef="#br0" timeOffset="22519.8573">10939 10616 0,'25'-24'47,"-1"24"-31,1 0-16,25 0 16,-1 0-16,1 0 15,0 0-15,24 0 16,1 0-16,24 0 15,0 0-15,-25 0 16,26 0-16,-26 0 16,25 0-16,-24 0 15,-1 0-15,0 0 16,1 0-16,-25 0 16,24 0-16,0-25 15,1 25 1,-1 0-16,1 0 15,-1-25-15,-24 25 16,24 0-16,-24 0 16,-1 0-16,1 0 15,-1 0-15,1 0 16,0 0-16,-1 0 16,-24 0-16,25 0 15,-1 0-15,1 0 16,0 0-16,-26 0 15,26 0-15,0 0 16,-1 0-16,-24 0 16,25 25-16,-1-25 15,1 0-15,-25 0 16,24-25-16,1 25 16,-1 0-16,1 0 15,0 0-15,-26 0 16,1 0-16,0 0 15,0 0-15,0 0 32,-25-25-32,-25 25 62</inkml:trace>
  <inkml:trace contextRef="#ctx0" brushRef="#br0" timeOffset="23295.5312">11112 9723 0,'-24'0'15,"48"0"17,1-24-17,0 24 1,0 0-1,0-25-15,24 25 16,1 0-16,0 0 16,24 0-16,25 0 15,-24 0-15,24 0 16,-25 25-16,25-25 16,-24 0-16,24 0 15,-25 0-15,1 0 16,-1 0-16</inkml:trace>
  <inkml:trace contextRef="#ctx0" brushRef="#br0" timeOffset="24207.8533">12626 8582 0,'0'25'31,"0"0"-15,0 0-1,0 24-15,0 1 16,0 0-16,24 24 15,-24-24-15,0 49 16,0-25-16,0 1 16,0 24-16,25 0 15,-25-24-15,0 24 16,0-25-16,0 1 16,0-1-16,0 0 15,0 1-15,0-1 16,0-24-16,0 24 15,25-24-15,-25 0 16,0-1-16,0-24 16,0 25-16,0-26 15,25 1-15,-25 0 16,0 0 15,0 0 0,25-25 1</inkml:trace>
  <inkml:trace contextRef="#ctx0" brushRef="#br0" timeOffset="25103.877">14114 8508 0,'0'25'31,"0"0"-31,0-1 16,25 26-16,-25 0 15,0-1-15,0 26 16,24-1-16,-24 25 16,0-24-16,25 24 15,-25 0-15,0 0 16,0 1-16,0-1 15,0-25-15,25 1 16,-25-1 0,0 0-16,25 1 15,-25-26-15,0 26 16,0-25-16,25 24 16,-25-24-16,0-1 15,0 1-15,24-25 16,-24 24-16,0-24 15,0 0-15,-24 24 16,24-24-16,0 0 16,0 0-16,0 0 15,-25-1 1,25 1-16,0 0 16,0 0-1,0 0 16,0-50 16</inkml:trace>
  <inkml:trace contextRef="#ctx0" brushRef="#br0" timeOffset="26550.6103">9674 7491 0,'25'0'32,"-1"25"-17,1-25 1,0 25-16,0-25 15,0 24-15,-1 1 16,1 25-16,0-25 16,25 24-16,-26-24 15,1 25-15,25-1 16,-25-24-16,24 0 16,-24 24-16,25-24 15,-25 0 1,24 0-16,-24 0 0,0 0 15,0-1 1,-1-24-16,1 25 16,0 0-16,0-25 15,0 25-15,-1-25 16,1 0-16,-25 25 16,25-25-16,0 0 15,0 24-15,-1-24 16,1 25-1,0-25-15,-25 25 16,25-25-16,0 25 16,-1-25-16,1 0 15,0 25-15,0-25 16,0 0 0,-1 24-16,1-24 15,0 0-15,0 25 16,0-25-1,-1 25 1,1-25 0,-25 25-1,25-25 1,0 25 15</inkml:trace>
  <inkml:trace contextRef="#ctx0" brushRef="#br0" timeOffset="27535.8465">10319 7491 0,'25'-25'62,"-1"0"-46,-24-24-16,25 24 15,0-25-15,0 1 16,24 24-16,-24-25 16,0 1-16,0 24 15,0-25-15,-1 50 16,1 0-16,0 0 15,-25 25-15,25 0 16,0 25-16,-25-1 16,24 1-16,1 24 15,-25-24 1,25-1-16,-25 1 16,25 0-16,-25-1 15,-25-24-15,25 0 16</inkml:trace>
  <inkml:trace contextRef="#ctx0" brushRef="#br0" timeOffset="27727.8363">10443 7342 0,'25'-25'0,"-1"25"16,1 0-16,25-24 15,-1 24-15,1 0 16,0 0-16,-1 24 16,1-24-16,-25 0 15</inkml:trace>
  <inkml:trace contextRef="#ctx0" brushRef="#br0" timeOffset="28175.8494">9773 8037 0,'0'0'0,"0"25"47,0-1-31,0 26-16,-25 0 16,25-1-16,-25 26 15,25-26 1,-24 1-16,24-1 15</inkml:trace>
  <inkml:trace contextRef="#ctx0" brushRef="#br0" timeOffset="28599.0174">9748 8260 0,'0'0'0,"0"-25"16,0 0-16,25 1 15,0-1-15,0 0 16,-1 0-16,26 25 16,-25 0-16,0 0 15,-1 25-15,1-25 16,-25 25-16,25 24 16,-50-24-16,25 0 15,0 25-15,-25-26 16,25 1-16,-24 0 15,24 0-15,24-25 16,-24 25-16,25-25 16,25 0-16,-25 0 15,24 24 1,-24-24-16,0 0 16,-25 25-16,-25 0 15,0 0 1,-24 0-16,-1-1 15,0 1-15,1-25 16,-1 25-16,1-25 16,-1 0-16</inkml:trace>
  <inkml:trace contextRef="#ctx0" brushRef="#br0" timeOffset="29703.0842">11807 7838 0,'0'0'0,"-25"-25"16,25 1-16,-25 24 15,1-25-15,-1 50 16,-25-1-16,25 26 16,1 0-16,-1-1 15,25 26-15,0-26 16,25 1 0,-25 0-16,24-26 15,26 26-15,-25-50 16,24 25-16,1-25 15,-25-25-15,24 0 16,1-24-16,-25-1 16,0 0-16,-1-24 15,-24 24-15,0-24 16,-24 24-16,-1 1 16,0 24-16,0 25 15,0 25-15,1-1 16,-1 1-16,25 0 15,25 25-15,-1-1 16,26 1-16</inkml:trace>
  <inkml:trace contextRef="#ctx0" brushRef="#br0" timeOffset="30111.9226">13370 7739 0,'0'0'0,"0"-25"16,0 50 15,0 0-31,0 24 15,-25 1-15,25 24 16,0 1-16,-25-1 16,25 1-16,-25 24 15,1-25-15</inkml:trace>
  <inkml:trace contextRef="#ctx0" brushRef="#br0" timeOffset="30927.7961">10468 8830 0,'-25'0'0,"0"0"16,0 0-16,0 25 15,1 0-15,-1 0 16,0 24-16,0-24 16,0 25-16,25 24 15,0-24-15,0 0 16,0-26-16,25 26 16,0-25-16,0 0 15,24-25-15,-24 0 16,25-25-16,-1 0 15,-24-25-15,0 1 16,0-1 0,0-24-16,-25 24 15,0-24-15,0 24 16,-25 25-16,0 0 16,0 25-16,0 0 15,-24 25-15,24 0 16,25 25-16,-25-1 15</inkml:trace>
  <inkml:trace contextRef="#ctx0" brushRef="#br0" timeOffset="31335.4059">10244 10046 0,'0'0'0,"0"25"31,0 24-15,0 1-16,0 0 15,25-1-15,-25 26 16,-25-26-16,25 26 16</inkml:trace>
  <inkml:trace contextRef="#ctx0" brushRef="#br0" timeOffset="33311.0813">10244 9847 0,'0'-24'78,"0"48"-46,-24-24-17,24 25 1,0 0-1,0 0-15,24 0 16,-24-1-16,0 1 16,0 0-16,0 25 15,0-25-15,25-1 16,-25 26-16,0-25 16,0 24-16,0-24 15,25 0-15,-25 25 16,0-26-16,0 1 15,0 0-15,0 0 16,0 0 0,0-1-1,-25-24-15,25 25 16,0 0 62</inkml:trace>
  <inkml:trace contextRef="#ctx0" brushRef="#br1" timeOffset="42583.0882">12551 5135 0,'0'24'16,"-25"-24"0,25-24 109,0-1-94,0 0-15,-24 0-1,24 0 1,0 1-1,0-1 1,0 0-16,0 0 16,0 0-1,0 1 1,0-1 0,0 0 15,0 0-16,-25 25-15,25-25 16,0 0 0,0 1 15,0-1 47,0 0 16,25 50 15,-50-25-15,25 25-78,-25-1-1,25 1 1,-25-25-1,25 25 1,0 0 15,-25-25 1,50 0 93,0 0-110,0 0 16,0 0-15,-1-25 0,1 25 15,-25 25-15,25-25 15,-25-25 16,0 0 31,-25 25-63,25-25 17,0 1 46</inkml:trace>
  <inkml:trace contextRef="#ctx0" brushRef="#br1" timeOffset="50086.9443">12427 4068 0,'0'-25'47,"-25"25"78,25 25-109,-24 0 15,24 0-15,0-1-1,0 1 1,0 0 0,0 0-1,0 0 1,0-1 15,24-24-31,-24 25 16,25 0 15,0 0 0,0-25 0,0 0-15,-25 25-16,24-25 16,1 0-1,0 0 1,0 0-16,0 0 16,-25-25-1,24 25-15,1 0 16,-25-25-1,25 25-15,0 0 16,-25-25 0,25 25-1,-25-25-15,0 1 16,24 24 0,-24-25-1,0 0 1,-24 0-1,24 0 17,-25 25-17,25-24 1,-25-1 0,0 25-1,0-25 1,1 0-1,-1 25-15,0-25 16,0 25 0,0 0-1,1 0-15,24 25 16,-25-25-16,0 0 16,25 25-16,-25-25 15,25 25-15,-25-25 16,25 25-16,0-1 15,-24 1-15,48 0 16</inkml:trace>
  <inkml:trace contextRef="#ctx0" brushRef="#br1" timeOffset="51399.5787">13915 4961 0,'0'0'0,"25"25"47,-50-50 15,50 25-46,-25-25 0,0 0-1,0 1-15,0-1 16,0 0 0,0 0-16,0 0 15,0 0 1,0 1-16,0-1 15,0 0 1,0 0 0,0 0-1,0 1-15,0-1 32,0 0 14,-25 50 17,1 0-47,-1-25-16,25 24 15,-25-24-15,25 25 16,-25-25-16,25-25 15,25 25 1,-25-24-16,25-1 16,0 25-16,-1-25 15,1 25 1,0 25 0,-25 0-1</inkml:trace>
  <inkml:trace contextRef="#ctx0" brushRef="#br1" timeOffset="51967.0687">13990 3894 0,'0'0'0,"0"-24"0,0-1 31,-25 50-15,25-1-1,0 26 1,0-25-16,0 24 15,0-24-15,0 25 16,0-25-16,25 24 16,-25-24-1,0 0-15,0 24 16,0-24 0,0 0-16,0 0 15,25 0 1</inkml:trace>
  <inkml:trace contextRef="#ctx0" brushRef="#br1" timeOffset="54959.9737">15478 5011 0,'0'-25'78,"-25"0"-31,25 0-32,0 0 1,0 1-1,0-1 1,0 0-16,0 0 16,0 0-16,0 0 15,0 1 1,0-1-16,0 0 16,0 0-16,0 0 15,0 1-15,0-1 16,0 0-16,0 0 15,0 0 1,0 1 0,0 48 31,-24-24-47,24 25 15,0 0-15,-25-25 16,0 25-1,25-50 1,0 0 15,0 0-31,25 25 16,-25-24-16,0-1 16,25 25-16,-1-25 15,-24 50 1,0 0-1,25-1-15,-25 1 16,0 0-16,0 0 16</inkml:trace>
  <inkml:trace contextRef="#ctx0" brushRef="#br1" timeOffset="55655.5785">15453 3845 0,'0'0'0,"0"-25"16,0 0-1,0 50 32,0 0-31,0 0-16,0-1 15,0 1-15,0 25 16,-24-25 0,24-1-16,0 26 15,0-25-15,0 0 16,0-1-16,-25 1 15,25 0-15,0 0 16,25-25 0,-25 25-1,0-1 17</inkml:trace>
  <inkml:trace contextRef="#ctx0" brushRef="#br1" timeOffset="57015.4825">17066 5085 0,'-25'0'94,"25"-25"-79,0 0 1,0 1 15,0-1-15,0 0-16,0 0 15,0 0 1,0 1-16,0-1 16,0 0-16,0 0 15,0 0-15,0 0 16,0-24-16,0 24 16,25 0-16,-25 0 15,0 1-15,0-1 16,0 0-1,-25 25 32,0 25-31,0 0-16,0-25 16,25 24-1,-24-24-15,48-24 16,-24-1-1,25 25 1,-25-25-16,25 25 16,0 0-1,0 25 1,-50 0 0,50-1-16</inkml:trace>
  <inkml:trace contextRef="#ctx0" brushRef="#br1" timeOffset="57743.8558">16966 4068 0,'0'0'0,"0"25"0,0 0 15,0-1 1,0-48 31,25 24-32,-25-25 1,25 0-16,-25 0 16,25 0-16,-25 1 15,25 24-15,-25-25 16,0 0-1,24 50 1,-24 0 0,-24 24-1,24-24-15,0 0 16,0 24-16,0-24 16,0 25-16,0-25 15,-25-1-15,25 1 16,0 0-16,0 0 15,25 0 1,-50-25-16,50 0 16,-1-25 15</inkml:trace>
  <inkml:trace contextRef="#ctx0" brushRef="#br0" timeOffset="110119.9806">11832 9947 0,'-25'0'16,"0"0"-1,0 0 1,1 0 0,24 24-1,-25-24 1,25 25-16,-25 0 15,0 25 1,25-25 0,0-1-16,0 1 15,0 25-15,0-25 16,0-1-16,25 1 16,-25 0-16,25 0 15,0 0-15,-1-25 16,1 24-16,0-24 15,0 0-15,0-24 16,-1 24-16,1-25 16,0 0-16,0 25 15,0-25-15,-25-24 16,24 24-16,-24-25 16,0 25-16,0-24 15,0 24-15,-24 0 16,-1 0-16,0 0 15,0 1-15,0 24 16,1 0-16,-1 24 16,25 1-16,0 25 15,0-25 1</inkml:trace>
  <inkml:trace contextRef="#ctx0" brushRef="#br0" timeOffset="111079.7731">13271 9996 0,'0'-25'31,"-25"25"32,0 0-48,0 0 1,0 25-16,25 0 15,-25 0-15,25 0 16,-24 0 0,24-1-16,0 1 15,0 0-15,0 0 16,24 0-16,1-1 16,-25 1-16,25-25 15,0 25-15,0-25 16,24 0-16,-24-25 15,0 25-15,0-25 16,0 1-16,-1-1 16,1 0-16,0-25 15,-25 26-15,0-26 16,0 0-16,0 25 16,-25 1-16,25-1 15,-25 0-15,1 25 16,-1 0-16,0 0 15,0 25-15,25 0 16,-25-1-16</inkml:trace>
  <inkml:trace contextRef="#ctx0" brushRef="#br1" timeOffset="122424.014">12303 3820 0,'0'0'0,"-25"0"15,1 0 1,-1 25-1,0-25 1,0 25-16,25-1 16,-25 1-16,25 0 15,-25 0-15,25 0 16,-24-1-16,24 1 16,0 0-16,-25 0 15,25 0-15,0-1 16,0 1-16,0 0 15,0 0-15,0 0 16,0-1-16,25 1 16,-25 0-1,24-25 1,-24 25-16,25-25 31,-25 25-31,25-25 0,-25 24 16,25-24-1,-25 25-15,25-25 16,0 25 0,-1-25-1,1 25 1,0-25-16,0 0 16,0 0-1,-1 0-15,1 0 16,0 0-16,0 0 15,0 0-15,-1 0 16,1 0-16,0 0 16,0 0-16,0 25 15,-1-25-15,1 0 16,0 0-16,25 0 16,-26 0-16,26 24 15,-25-24-15,0 0 16,24 0-16,-24 0 15,0 0-15,24 0 16,-24 25-16,0-25 16,25 0-16,-26 0 15,1 0-15,25 25 16,-25-25 0,0 0-16,-1 0 15,26 0-15,-25 0 16,0 0-16,-1 0 15,1 0-15,25 0 16,-25 0-16,-1 0 16,1 0-16,25-25 15,-25 25-15,-1 0 16,26 0-16,-25 0 16,24-25-16,-24 25 15,0 0-15,25-24 16,-26 24-16,1 0 15,0-25-15,25 25 16,-26 0-16,1 0 16,0-25-16,0 25 15,0 0-15,-1 0 16,1-25-16,0 25 16,0 0-16,0-25 15,-1 25-15,1 0 16,0-24-16,0 24 15,0-25-15,0 25 16,-25-25 0,24 25-16,1-25 15,-25 0-15,0 1 16,0-1 0,0 0-16,0 0 15,-25 0-15,25 1 16,0-1-16,-24 0 15,24 0-15,-25 0 16,25 1-16,-25-1 16,0 0-16,0 0 15,-24 0-15,24 25 16,-25-24-16,1-1 16,-1 0-16,0 25 15,-24-25-15,24 0 16,-24 1-16,24 24 15,1-25-15,-26 0 16,26 25-16,-1-25 16,1 25-16,-1-25 15,0 25-15,26-25 16,-26 25-16,0 0 16,1 0-16,24 0 15,-25 0-15,1 0 16,-1 0-1,0 0-15,1 25 16,-26-25-16,26 25 16,-1-25-16,1 25 15,-26-25-15,50 25 16,-24-25-16,-1 25 16,25-1-16,-24-24 15,24 25-15,0 0 16,0-25-16,-24 25 15,24 0-15,0-25 16,-24 24-16,24-24 16,-25 25-16,25 0 15,0-25-15,-24 0 16,24 25-16,0-25 16,0 0-16,1 25 15,-1-25 1,50 0-16</inkml:trace>
  <inkml:trace contextRef="#ctx0" brushRef="#br1" timeOffset="125552.0219">12229 4514 0,'0'0'0,"0"-24"0,-25-1 31,25 0-15,-25 25 31,25 25-32,-25 0-15,0 24 16,25-24-16,-24 0 16,-1 24-16,25 1 15,-25-25-15,25 24 16,-25 1-16,0 0 16,25-1-16,-24 1 15,24 0-15,-25-1 16,25-24-16,-25 25 15,25-1-15,-25 1 16,25-1-16,-25 1 16,25 0-16,0-1 15,-24 1-15,24-1 16,-25 1 0,25 0-16,0-1 15,-25 1-15,25-25 16,-25 24-16,25-24 15,0 25-15,0-1 16,-25-24-16,25 25 16,0-25-16,0 24 15,-24-24-15,24 25 16,0-1-16,0-24 16,0 25-16,-25-26 15,25 1-15,0 0 16,0 0-16,0 0 15,0-1-15,-25 1 16,25 0-16,0 0 16,0 0-16,-25-1 15,25 1-15,-25 0 16,25 0-16,0 24 16,-24-24-16,24 0 15,0 0-15,0 0 16,-25-1-16,25 1 15,0 0 1,-25 0-16,25 25 16,0-26-16,0 1 15,-25 0-15,25 0 16,0 0-16,0-1 16,0 26-16,-25-25 15,25 0-15,0-1 16,0 1-16,0 0 15,0 0-15,-24 24 16,24-24-16,0 0 16,0 0-16,0 0 15,0-1-15,0 1 16,0 0-16,0 25 16,0-26-16,0 1 15,0 0-15,0 0 16,-25 0-16,25 24 15,0-24 1,0 0-16,0 0 16,0-1-16,0 1 15,0 0-15,0 0 16,0 0-16,0-1 16,0 1-16,0 0 31,0 0-31,0 0 15,0 0-15,0-1 16,0 1-16,0 0 16,-25-25-16,25 50 15,0-26 1,0 26-16,0-25 16,0 0-16,0-1 15,0 1-15,0 0 16,0 0-16,0 24 15,0-24-15,0 0 16,-25 0-16,25 24 16,0-24-16,0 0 15,0 0-15,0 24 16,0-24-16,0 0 16,0 0-16,0 0 15,0-1-15,0 1 16,0 0-16,0 0 15,0 0-15,0-1 16,0 1-16,0 0 16,0 0-16,0 0 15,0 0 1,0-1-16,0 1 16,0 0-16,0 0 15,0 0-15,0-1 16,-25 1-16,25 0 15,0 0-15,0 0 16,0-1-16,0 1 16,0 0-16,0 0 15,0 0 1,0-1-16,0 1 16,0 0-1,0 0 1,0 0-16,0-1 15,0 1 1,0 0-16,0 0 16,0 0-1,0-1-15,0 1 16,25 0 0,-25 0-16,0 0 15,0-1 1,0 1-1,25 0-15,-25 0 32,0 0-32,0-1 15,25 1 1,-25 0 0,0 0-16,0 0 31,0 0-16,0-1 17,0 1-1,25 0 16,-25 0 0,-25-50 31,0 25-63,25-25 1,-25 25-16,0 0 16,25-25-16,-24 25 15,-1 0 1,25-24-16,-25 24 16,25-25 30,25 25-46,0 0 16,-1-25-16,1 25 16,0-25-1,0 25-15,0 0 16,-1 0 15,-24 25-15,-24-25-16,24 25 15,0 0-15,0-1 16,0 1 0,0 0-16,0 0 15,0 0 1,0-1 0,24-24 15,1-24-16</inkml:trace>
  <inkml:trace contextRef="#ctx0" brushRef="#br1" timeOffset="128055.7887">15329 3448 0,'-49'25'31,"24"-1"-15,0 1-1,25 0-15,-25 0 16,0 24-16,25-24 16,-24 0-16,-1 25 15,25-1-15,-25-24 16,25 25-16,-25-1 16,25-24-16,0-50 15,-25 50-15,25 25 16,25-1-16,-25-24 15,0 25-15,0-25 16,25-1-16,-25 1 16,0 0-16,25 0 15,-25 0-15,25-25 16,-25 24-16,24-24 16,-24 25-16,25-25 15,0 25 1,0-25-1,0 0-15,-25 25 16,24-25 0,1 0-16,0 0 15,0 0-15,0 25 16,0-25-16,-1 0 16,1 0-16,0 0 15,-25 24-15,25-24 16,0 0-16,24 0 15,-24 0-15,0-24 16,0 24-16,-1 0 16,1 0-16,0 0 15,0 0-15,0 24 16,-1-24-16,1 0 16,0 25-1,0-25-15,24 0 16,-24 0-16,0 0 15,0 0-15,24 25 16,-24-25-16,0 0 16,25 0-16,-26 0 15,1 25-15,0-25 16,0 0-16,24 0 16,-24 25-16,25-25 15,-25 0 1,24 0-16,-24 0 15,25 0-15,-25 0 16,24 0-16,-24 0 16,25 0-16,-1-25 15,1 25-15,-1 0 16,1 0-16,0-25 16,-1 25-16,1 0 15,-1-25-15,1 25 16,-25-25-16,24 25 15,-24 0-15,0-24 16,0 24-16,0 0 16,-1-25-1,1 25-15,0-25 16,-25 0 0,25 25-16,0-25 15,-1 1 1,-24-1-1,25 25-15,-25-25 16,25 0 0,-25 0-1,-25 1 1,25-1 0,-25 0-1,25 0-15,0 0 16,-24-24-16,-1 24 15,0 0-15,0 0 16,0 1-16,-24-1 16,24 0-16,-25 0 15,-24 0-15,24 1 16,1-1-16,-1 0 16,-24 25-16,24-25 15,1 0-15,-1 0 16,-24 25-16,24-24 15,0-1-15,1 25 16,-1-25-16,1 25 16,24 0-16,-25 0 15,0 0-15,1-25 16,-1 25-16,1 0 16,-1 0-16,0 0 15,1 25-15,-1-25 16,1 0-16,-1 0 15,0 0 1,1 0-16,-1 0 0,25 0 16,-24 25-1,24-25-15,-25 0 16,26 0-16,-1 0 16,-25 0-16,25 0 15,1 25-15,-1-25 16,0 0-1,0 0-15,0 0 16,25 24 0,-25-24-16,1 0 15,-1 25-15,0 0 16,-25-25 0,26 25-16,-1-25 15,0 25-15,0-25 16,25 25-16,-25-25 15</inkml:trace>
  <inkml:trace contextRef="#ctx0" brushRef="#br1" timeOffset="130287.7896">15106 4564 0,'0'-25'0,"0"0"78,0 1-31,25 24-32,-25-25-15,25 0 47,-25 0 0,0 0-31,-25 25-1,25-24 1,0 48 15,0 1-15,-25 0-16,25 25 16,0-1-16,0 1 15,-25 24-15,25-24 16,0-1-16,0 26 15,0-1-15,0-24 16,0 24 0,-25 1-16,25-1 15,25 1-15,-25-1 16,0 0-16,0 26 16,0-26-16,0 0 15,0 26-15,0-26 16,0 1-16,0-1 15,0 0-15,-25 1 16,25-26-16,0 26 16,0-1-16,0 1 15,-24-26-15,24 26 16,0-1-16,-25-24 16,25 24-16,-25-24 15,0 24-15,25-24 16,-25 24-16,1-24 15,-1 24-15,25 1 16,-25-26-16,0 26 16,0-26-16,1 26 15,-1-26-15,0 26 16,0-26-16,0 26 16,1-1-16,24-24 15,-25 24 1,0-24-16,0-1 15,25 26-15,-25-26 16,1 1-16,-1 0 16,25-1-16,-25 1 15,0-25-15,0 24 16,1 1-16,-1-1 16,0 1-16,25 0 15,-25-1-15,0 1 16,0-1-16,25-24 15,-24 25-15,-1-1 16,0 1-16,25 0 16,-25-26-16,0 26 15,25 0-15,-24-1 16,-1 1-16,0-25 16,25 24-16,-25 1 15,0-25-15,25 24 16,-24-24-16,24 25 15,0-25-15,0-1 16,0 1-16,-25 0 16,25 0-1,0 0-15,-25-1 16,25 1 0,0 0-16,-25 0 15,25 0 1,0-1-16,0 1 15,0 0 1,-25 0 0,25 0-16,0-1 15,-24-24-15,24 25 16,-25 0-16,25 0 16,-25 0-1,25-1-15,-25-24 16,25 25-16,-25 0 15,25 0 1,-24-25-16,24 25 16,-25-25-1,25 25-15,-25-25 32,25-25 14,25 25-46,-25-25 32,25 0-1,-25 0-15,24 25-16,1-25 15,0 25 1,0 0 15,0 0 0,-50 25 1,0 0-17,0 0 1,0 0-1,1 0 1,-1-1 0,25 1-1,-25-25-15,50 0 172,0 0-172</inkml:trace>
  <inkml:trace contextRef="#ctx0" brushRef="#br0" timeOffset="147679.8333">5407 12626 0,'25'0'16,"-50"0"0,25-25-1,-24 50 1</inkml:trace>
  <inkml:trace contextRef="#ctx0" brushRef="#br0" timeOffset="147991.6335">4862 13246 0,'0'0'0,"25"0"15,-25-25 1,24 25 15,1 0-15</inkml:trace>
  <inkml:trace contextRef="#ctx0" brushRef="#br0" timeOffset="148215.9752">5829 13196 0,'-25'0'0,"0"0"16,25-25-1,25 25 1,-25-25-16,25 25 16,0 0-16</inkml:trace>
  <inkml:trace contextRef="#ctx0" brushRef="#br0" timeOffset="148863.7157">7144 13345 0,'0'0'0,"-25"25"15,25-50 32,-25 0-47,25-24 16,0 24-16,-25-50 15,25 1-15,-24-1 16,24-24-16,24 0 16,-24 0-16,25 0 15,0-1-15,0 26 16,0-25-16,24 49 15,-24 1 1,0 24-16,0 0 16,-25 50-1,0 24-15,0 26 16</inkml:trace>
  <inkml:trace contextRef="#ctx0" brushRef="#br0" timeOffset="149047.8411">7045 12874 0,'0'-25'0,"24"25"47,1 0-47,0 0 15,0 0-15,24 25 16,1-25-16</inkml:trace>
  <inkml:trace contextRef="#ctx0" brushRef="#br0" timeOffset="149360.0588">7789 12774 0,'0'-24'15,"-25"24"1,0 0 0,-25 24-16,1 1 15,-26 0-15,26 25 16,-1-1-16,1 1 15,24 24-15,0-24 16,50-1-16,24-24 16,1 25-16,0-50 15,24 25-15</inkml:trace>
  <inkml:trace contextRef="#ctx0" brushRef="#br0" timeOffset="149744.1146">7913 13171 0,'0'0'0,"0"25"0,-25-25 16,25 25-1,25-50 1,-1 0-1,1 0 1,0 1-16,0-26 16,0 0-16,0 1 15,-1-1-15,1 1 16,-25-1-16,25 25 16,0-24-16,-25 24 15,25 25-15,-1 25 31,1-1-31,-25 26 16,25 0-16,0 24 16,-25 0-16,25 1 15,-25-1-15,-25-24 16</inkml:trace>
  <inkml:trace contextRef="#ctx0" brushRef="#br0" timeOffset="149920.0608">8086 13072 0,'0'0'0,"0"-25"16,0 0-16,25 1 16,0-1-1,25 25-15,-26 0 16,26 0-16</inkml:trace>
  <inkml:trace contextRef="#ctx0" brushRef="#br0" timeOffset="150143.153">8682 13047 0,'0'0'0,"0"25"31,-25 0-31,25 0 16,0 24-16,0 1 16,-25 0-16</inkml:trace>
  <inkml:trace contextRef="#ctx0" brushRef="#br0" timeOffset="150360.0426">8880 12898 0,'0'0'0,"0"-24"0,25 24 15,-25 24 1,0 1-16,0 0 16,0 25-16,0 24 15,-25-24-15</inkml:trace>
  <inkml:trace contextRef="#ctx0" brushRef="#br0" timeOffset="150760.0036">8880 12948 0,'0'0'0,"25"-50"16,-25 26-16,25-26 16,-1 25-16,1 25 15,0-25-15,25 25 16,-25 0-16,-1 25 15,1 0-15,-25 0 16,0 24-16,-25 1 16,1-25-16,-1 24 15,0-24-15,25 0 16,-25-25-16,50 0 16,0 0-1,0-25-15,-1 25 16,26-25-16,-25 25 15,0 0-15,-1 25 16,-24 0-16,0 25 16,0-1-16,-24 1 15,-26 0-15,25-1 16,0 1-16,1-1 16</inkml:trace>
  <inkml:trace contextRef="#ctx0" brushRef="#br0" timeOffset="151039.7507">9426 12774 0,'0'0'0,"49"-24"15,1 24-15,24 0 16,-24 0-16,0 24 15,-1 26-15,1 0 16,-25-1-16,-1 26 16,-24-1-16,0 0 15,0 1-15,-24-1 16,-1 1-16,0-26 16,0 26-16,-24-26 15,24-24-15,0 0 16</inkml:trace>
  <inkml:trace contextRef="#ctx0" brushRef="#br0" timeOffset="151728.0487">10567 12824 0,'0'0'0,"-25"0"16,-25 0-16,26 50 16,-26-26-16,0 51 15,26-1-15,-1 1 16,0 24-16,25-25 15,0 1-15,25-1 16,0-24-16,24-1 16,1-24-16,-1-25 15</inkml:trace>
  <inkml:trace contextRef="#ctx0" brushRef="#br0" timeOffset="152431.8063">9947 13146 0,'0'0'0,"0"-24"47,24 24-47,1 0 16,0-25-16,0 25 16,0 0-16,24-25 15,-24 25-15,0 25 16,0-25-16</inkml:trace>
  <inkml:trace contextRef="#ctx0" brushRef="#br0" timeOffset="152655.8503">9996 13022 0,'-25'-24'16,"50"24"-16,0-25 31,0 25-15,0 0-16,24 0 16,-24 0-16,25 0 15,-1 0-15</inkml:trace>
  <inkml:trace contextRef="#ctx0" brushRef="#br0" timeOffset="154487.8157">10790 13345 0,'0'0'0,"0"-25"32,25 0-17,-25 1-15,25-1 16,-25 0-16,24-25 15,1 1-15,0-1 16,0 0-16,-25 1 16,25 24-16,-1-25 15,1 26 1,0 24 0,-25 49-1,0-24-15,25 25 16,-25-1-16,25 1 15,-25-1-15,24 1 16,1 0-16,-25-1 16,25 1-16,-25-25 15,25 0 1</inkml:trace>
  <inkml:trace contextRef="#ctx0" brushRef="#br0" timeOffset="154711.999">10889 13221 0,'0'-25'0,"25"25"15,0 0 1,0 0-16,24 0 15,-24 0-15,0 0 16,24 25-16,-24-25 16</inkml:trace>
  <inkml:trace contextRef="#ctx0" brushRef="#br0" timeOffset="155632.0716">11336 13072 0,'25'0'15,"-1"0"1,26 0 0,0 0-16,24-25 15,-24 25-15,24 0 16,0 25-16,-24-25 16</inkml:trace>
  <inkml:trace contextRef="#ctx0" brushRef="#br0" timeOffset="155887.6972">11609 12998 0,'0'0'0,"0"-25"0,-25 25 15,25 25 17,0-1-17,0 26-15,0 0 16,0 24-16,0-24 16,0 24-16</inkml:trace>
  <inkml:trace contextRef="#ctx0" brushRef="#br0" timeOffset="156144.2196">12105 12998 0,'0'0'0,"0"-25"15,24 50-15,-24-1 16,0 1 0,0 25-16,-24-1 15,24 26-15,-25-25 16,25-1-16,-25 1 16,0-1-1</inkml:trace>
  <inkml:trace contextRef="#ctx0" brushRef="#br0" timeOffset="156527.3144">12129 13097 0,'0'0'0,"0"-50"16,0 25-16,25 1 16,-25-1-16,25 0 15,0 25-15,0 0 16,0 0-16,-1 0 15,1 25-15,-25 0 16,0-1-16,25 1 16,-25 0-16,-25 0 15,25 0-15,25-25 16,-25 24 0,25-24-16,0 0 15,-1 0-15,1 0 16,0 0-1,-50 25-15,25 0 16,-25 25-16,1-1 16,-26 1-1,0 0-15,26-1 0,-26 1 16,25-25 0,0-25-16,25 24 15,0-48-15</inkml:trace>
  <inkml:trace contextRef="#ctx0" brushRef="#br0" timeOffset="156744.0784">12055 12799 0,'0'0'0,"0"-25"0,0 1 16,0-1-16,25 25 15,0-25-15,-1 25 16,51 0-16,-25-25 16,24 50-16,0-25 15,1 0-15,-1 25 16</inkml:trace>
  <inkml:trace contextRef="#ctx0" brushRef="#br0" timeOffset="157231.9864">12973 12923 0,'0'0'15,"25"0"-15,-1 0 0,1 0 16,0 0-16,0 25 16,0 0-16,-1 0 15,1 24 1,-25 1-16,0 24 0,-25 1 15,1-1 1,-26 25-16,0-24 16,26-26-16,-26 1 15,25 0-15</inkml:trace>
  <inkml:trace contextRef="#ctx0" brushRef="#br0" timeOffset="157543.8251">13643 12898 0,'0'0'0,"-25"0"16,0 25-1,0 0-15,-24 25 16,24-1-16,0 26 16,0-1-16,0 1 15,25-1 1,0 0-16,0 1 16,25-26-16,0 1 15,0 0-15,24-50 16,26 24-16</inkml:trace>
  <inkml:trace contextRef="#ctx0" brushRef="#br0" timeOffset="158488.321">13841 13246 0,'0'0'0,"0"25"16,0-50-1,25 0 1,0 0-1,-1-25-15,1 1 16,25-1-16,-25 25 16,-1-24-16,26-1 15,-25 25-15,-25 1 16,25 24-16,-1 0 16,1 24-1,-25 26-15,0 0 16,0-1-16,25 50 15,-25-24-15,25-1 16,-25 1-16,0-1 16,0-24-16,0-1 15,-25 1 1</inkml:trace>
  <inkml:trace contextRef="#ctx0" brushRef="#br0" timeOffset="158688.0229">13990 13171 0,'0'0'0,"0"-25"32,25 25-32,-1-24 15,26 24-15,-25 0 16,0 0-16,24-25 15,-24 25-15</inkml:trace>
  <inkml:trace contextRef="#ctx0" brushRef="#br0" timeOffset="158912.0258">14139 12526 0,'0'0'0,"0"-24"0,24-1 15,1 25 1,25 0-16,-1 0 16,1 0-16,0 0 15,24 25-15,-24-25 16</inkml:trace>
  <inkml:trace contextRef="#ctx0" brushRef="#br0" timeOffset="159288.0721">14610 13171 0,'0'0'0,"25"-25"31,24 25-31,26 0 16,-26 0-16,26 0 15,-1 0-15,-24 0 16</inkml:trace>
  <inkml:trace contextRef="#ctx0" brushRef="#br0" timeOffset="159527.8233">14932 13022 0,'-24'0'0,"24"25"32,0 0-32,0 0 15,-25 24 1,25 26-16,-25-25 16,0 24-16,0 0 15,1 1-15</inkml:trace>
  <inkml:trace contextRef="#ctx0" brushRef="#br0" timeOffset="159767.8225">15404 12998 0,'0'0'0,"25"24"32,-50 1-32,25 25 15,0-1-15,0 1 16,-25 25-16,25-26 16,-25 1-16</inkml:trace>
  <inkml:trace contextRef="#ctx0" brushRef="#br0" timeOffset="160183.8507">15379 13122 0,'0'0'0,"-25"-25"16,25 0-16,0 0 15,0-24-15,25 24 16,0 0-16,0 25 15,24-25-15,1 25 16,-1 0-16,-24 0 16,0 25-16,0 0 15,-25 24-15,0-24 16,-25 25-16,0-25 16,25-1-16,-25 1 15,25 0-15,0 0 16,0 0-16,25 0 15,-25-1 1,0 1-16,0 0 16,-25 0-16,25 0 15,-24 24-15,-26 1 16,25-1-16,-24 1 16,24 0-1,0-26-15,-25 1 16,25 0-16,1-25 15</inkml:trace>
  <inkml:trace contextRef="#ctx0" brushRef="#br0" timeOffset="160424.3136">15354 12700 0,'0'0'0,"0"-25"0,25 25 16,0 0-16,0 0 16,24 0-16,1 0 15,-1 0-15,1 25 16,0-25-16</inkml:trace>
  <inkml:trace contextRef="#ctx0" brushRef="#br0" timeOffset="160999.8947">16173 12750 0,'0'0'0,"24"0"0,1 0 16,0 24-16,0 1 16,0 25-16,-1-1 15,1 1-15,0 24 16,0 1-16,-25-1 15,-25 1-15,0-1 16,0 1-16,-24-26 16,-1 26-16,-24-26 15,24 1-15,1-1 16,-1-24-16</inkml:trace>
  <inkml:trace contextRef="#ctx0" brushRef="#br0" timeOffset="161735.7548">9575 15106 0,'24'0'0,"1"0"16,25 0-1,-25 0-15,24 0 16,26 25-16,-26-25 15,26 0-15,-1 0 16,-24 0-16,-1 0 16,1 0-16,-25 0 15</inkml:trace>
  <inkml:trace contextRef="#ctx0" brushRef="#br0" timeOffset="161903.9244">9723 15032 0,'0'0'0,"0"-25"0,-24 25 16,48 0-16,1 0 15,25 0-15,-1 0 16,26 0-16,-1 25 16,-24-25-16,24 0 15,1 24-15</inkml:trace>
  <inkml:trace contextRef="#ctx0" brushRef="#br0" timeOffset="166431.2326">11410 10443 0,'25'0'62,"0"0"-46,0 0 15,-1 0-15,1 0-16,0 0 15,0 0-15,0 0 16,-1 0-16,1 25 16,0-25-16,0 0 15,0 0-15,-1 0 16,1 0-16,0 24 16,0-24-16,0 0 15,-1 0-15,1 0 16,0 0-16,0 25 15,0-25-15,-1 0 16,1 0-16,0 0 16,0 0-16,0 25 15,-1-25 1,1 0-16,0 0 16,0 0-16,0 0 15,0 0-15,-1 0 16,1 0-16,0 25 15,0-25-15,0 0 16,-1 0-16,1 0 16,0 0-16,0 0 15,0 0-15,-1 0 16,1 0-16,0 0 16,25-25-16,-26 25 15,1 0-15,0 0 16,25 0-16,-26 0 15,1 0-15,0 0 16,0 0-16,0 0 16,-1 0-16,1 0 15,0-25-15,0 25 16,24 0-16,-24 0 16,0 0-16,0-25 15,24 25-15,-24 0 16,0 0-16,0 0 15,0-24-15,24 24 16,-24 0 0,0 0-16,0 0 15,0 0-15,-1 0 16,26 0-16,-25-25 16,0 25-16,-1 0 15,1 0-15,25 0 16,-25 0-16,24 0 15,1 0-15,-25 0 16,-1 0-16,1-25 16,0 25-16,0 0 15,0 0-15,-1 0 16,1-25-16,0 25 16,-25-25-16,25 1 15,0 24-15,-1-25 16,1 0-16,-25 0 15,25 25-15,-25-25 16,0 1-16,25-1 16,-25 0-16,0 0 15,25 0-15,-25 1 16,-25 24-16,25-25 16,0 0-16,0 0 31,-25 0-31,25 0 15,-25 1 1,0-1 0,1 25-16,24-25 15,-25 25-15,0-25 16,0 25-16,0-25 16,-24 25-16,24 0 15,0-24-15,-24 24 16,24 0-16,-25-25 15,25 25-15,-24 0 16,24 0-16,-25 0 16,26-25-16,-1 25 15,-25 0-15,25 0 16,1 0-16,-26-25 16,25 25-16,-24 0 15,-1 0-15,25 0 16,-25 0-16,26-25 15,-26 25-15,25 0 16,0 0-16,-24 0 16,24-24-16,0 24 15,-24 0 1,24 0-16,-25 0 16,25 0-16,-24 0 15,24 0-15,-25 0 16,26 0-16,-26 0 15,25 0-15,0 0 16,-24 0-16,24 0 16,0 0-16,0 0 15,-24 0-15,24 0 16,0 0-16,0 0 16,-24 0-16,24 0 15,0 0-15,0 0 16,-24 0-16,24 0 15,0 0-15,0 0 16,-24 24-16,24-24 16,0 0-16,-25 0 15,26 0-15,-1 0 16,-25 0-16,25 25 16,1-25-16,-1 0 15,0 0-15,0 0 16,0 25-16,1-25 15,-1 0 1,0 0-16,0 0 16,0 25-16,1-25 15,-1 0-15,0 0 16,0 25-16,0-25 16,1 0-16,24 24 15,-25-24-15,0 0 16,0 0-1,25 25-15,-25-25 16,1 0 0,24 25-16,-25-25 15,0 25 1,25 0 0,0-1-1,-25-24-15,25 25 16,0 0-16,0 0 15,0 0 1,0 0-16,0 24 16,0-24-16,0 0 15,25 0-15,-25-1 16,0 1-16,25 0 16,-25 0-16,25 0 15,-1-25 1,1 24-16,-25 1 15,25 0-15,0-25 16,0 25-16,-1 0 16,1-25-1,-25 24-15,25-24 16,0 25 0,0 0-1,-1-25 16,-24 25-15,25-25 15,0 25 16</inkml:trace>
  <inkml:trace contextRef="#ctx0" brushRef="#br0" timeOffset="167743.8354">13866 10244 0,'0'0'0,"-25"0"0,0 0 31,50 0 0,0 0-15,0 0-1,24 0-15,26 0 16,-26 0-16,50-24 16,-24 24-16,49 0 15,-25-25-15,0 25 16,1 0-16,-1-25 16,0 25-16,-49 0 15,24 0-15,-49 0 16,0 0-16,-1 0 15,1 0-15,0 0 16,0 0 15</inkml:trace>
  <inkml:trace contextRef="#ctx0" brushRef="#br0" timeOffset="168439.3446">15652 9996 0,'0'0'0,"0"-25"0,0 1 15,0 48 17,0 1-32,0 25 15,0 0-15,0-1 16,0 26-16,-25-26 16,25 1-16,0-1 15,-25 1-15,25 0 16,0-26-16,-25 1 15</inkml:trace>
  <inkml:trace contextRef="#ctx0" brushRef="#br0" timeOffset="168816.708">15677 10145 0,'0'0'15,"74"-99"-15,-24 74 16,-1-25-16,1 26 15,-1 24-15,-24 0 16,0 0-16,-50 24 16,0 26-1,1-25-15,-26 25 16,25-26-16,0 26 16,1-25-16,24 0 15,24-1 1,26-24-16,0 0 15,-1 0-15,26 25 16,-26-25-16,1 0 16,-25 25-16,-25 0 15,-25 0-15,0 24 16,-49-24-16,24 25 16,-24-26-16,-1 26 15,1-25-15,24 0 16,1-25-16,24 0 15,0 0 1</inkml:trace>
  <inkml:trace contextRef="#ctx0" brushRef="#br0" timeOffset="169039.8722">15602 9723 0,'0'0'0,"25"-24"15,25 24-15,24-25 16,0 25-16,1 0 16,24 0-16,0 0 15,0 25-15,1-25 16</inkml:trace>
  <inkml:trace contextRef="#ctx0" brushRef="#br0" timeOffset="169943.3382">11286 14833 0,'0'0'16,"0"-25"-16,0 50 31,0 0-15,0 25-16,0 24 16,-25 0-16,25 1 15,0-1-15,0 1 16,-24-1-16,24-24 15,24-1-15,-24-24 16</inkml:trace>
  <inkml:trace contextRef="#ctx0" brushRef="#br0" timeOffset="170616.132">11385 14982 0,'0'0'0,"0"-25"0,0 0 16,-24 25-16,24-24 15,0-1 1,0 0 156,24 25-157,-24-25-15,50 25 16,-25-25-16,24 25 16,-24 0-16,25 25 15,-25-25-15,-1 25 16,1 0-16,-50 24 16,25 1-16,-24-25 15,-26 24-15,25-24 16,0 25-16,1-25 15,-1-25-15,25 24 16,25-24-16,-1 0 16,26-24-1,0 24-15,-1 0 0,26 0 16,-26 0 0,-24 24-16,0 1 15,0 0-15,-50 0 16,0 0-16,-25 24 15,-24 1-15,24-25 16,-24 24-16,24-24 16,-24 0-16,24-25 15,1 25-15,-1-50 16</inkml:trace>
  <inkml:trace contextRef="#ctx0" brushRef="#br0" timeOffset="170856.1467">11187 14635 0,'0'0'16,"25"-25"-16,0 25 0,24-25 15,1 25-15,24 0 16,1 25 0,49-25-16,-25 0 15,25 0-15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59:04.22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92D050"/>
    </inkml:brush>
  </inkml:definitions>
  <inkml:trace contextRef="#ctx0" brushRef="#br0">6375 5581 0,'0'0'0,"0"-25"125,-25 25-125,25-25 16,0 1-1,0-1-15,0 0 16,-25-25-16,25 26 16,0-26-16,0-24 15,0 24-15,25-24 16,-25 24-16,25-24 16,-25-1-16,25 1 15,-1-1-15,26 1 16,-25 24-16,24 1 15,-24 24-15,25 0 16,-25 25 0,24 0-16,-24 25 15,-25 24-15,0 1 16</inkml:trace>
  <inkml:trace contextRef="#ctx0" brushRef="#br0" timeOffset="215.653">6226 5184 0,'-25'0'0,"25"-25"16,25 25-16,0-24 15,0 24-15,-1 0 16,26 0-16,0 0 15,-1 0-15,1 0 16,-1 24-16</inkml:trace>
  <inkml:trace contextRef="#ctx0" brushRef="#br0" timeOffset="534.8504">6970 5035 0,'0'0'0,"0"-24"16,-25 24-16,1-25 15,-1 50-15,0-25 16,-25 24-16,1 1 15,24 0-15,-25 25 16,25-1-16,25 1 16,-24 24-16,48-49 15,-24 25-15,25-1 16,0-24-16,0 0 16,24-25-16,-24 25 15</inkml:trace>
  <inkml:trace contextRef="#ctx0" brushRef="#br0" timeOffset="1015.5211">7045 5482 0,'24'-25'63,"-24"0"-63,0 0 16,25 1-16,-25-26 15,25 0-15,0 1 16,0-1-16,-1 25 15,-24-24-15,25-1 16,0 25-16,-25 1 16,25-1-16,0 25 31,-1 25-15,-24-1-16,25 1 15,0 0-15,-25 25 16,25-1-16,0 1 15,-25-1 1,24 1-16,-24 0 16,25-26-16,-25 26 15,0-25-15,0 0 16,0-1-16,0 1 16</inkml:trace>
  <inkml:trace contextRef="#ctx0" brushRef="#br0" timeOffset="1231.7187">7193 5358 0,'0'0'0,"25"-25"31,25 25-16,-25 0-15,24 0 16,1 0-16,-25 0 16,-1 0-16</inkml:trace>
  <inkml:trace contextRef="#ctx0" brushRef="#br0" timeOffset="11591.5786">7739 5531 0,'0'25'31,"25"-25"-31,-50 25 16,25 0-1,0 0-15,-25-1 16,0 1-16</inkml:trace>
  <inkml:trace contextRef="#ctx0" brushRef="#br0" timeOffset="11967.6693">8161 5135 0,'0'0'0,"25"-25"0,-25 0 15,0 0 1,0 50 15,0 0-31,0 24 16,-25 1-16,25 0 15,-25 24 1,25 0-16,-25-24 16</inkml:trace>
  <inkml:trace contextRef="#ctx0" brushRef="#br0" timeOffset="12424.4805">8186 5259 0,'0'0'0,"-25"-50"0,25 25 16,0 0-16,0 1 15,25-1-15,-25 0 16,0 0-16,24 25 16,1 25-16,0-25 15,0 25-15,-25 0 16,25-1-16,-25 1 15,24 0-15,-24 0 16,0 0-16,-24-1 16,24 1-16,24-25 15,1-25 1,0 25 0,0-24-16,0 24 15,-1 0-15,1 0 16,0 0-1,-25 24-15,-25 26 16,25-25 0,-25 0-16,1 24 15,-1 1-15,-25-25 16,1 24-16,24-24 16,-25 0-16,25 0 15,-24-25-15,24 0 16</inkml:trace>
  <inkml:trace contextRef="#ctx0" brushRef="#br0" timeOffset="12807.6727">8607 5581 0,'25'0'16,"-50"25"15,25 0-31,-25-1 16,25 26-16</inkml:trace>
  <inkml:trace contextRef="#ctx0" brushRef="#br0" timeOffset="13375.636">9153 5184 0,'0'0'0,"0"25"15,25 0 17,0-25-1,-25-25-16,24 25-15,-24-25 16,0 0 0,0 1-16,-24 24 15,-1 0 1,-25 24-16,25 26 16,-24 0-1,-1-1-15,25 26 16,0-1-16,25-24 15,25 24-15,0-49 16,0 24-16,25-49 16,-1 25-16,26-50 15,-26 25-15,1-49 16</inkml:trace>
  <inkml:trace contextRef="#ctx0" brushRef="#br0" timeOffset="13679.6804">9500 5035 0,'0'0'0,"25"-24"15,25 24-15,-26 0 16,51 0-16,-26 24 15,1 1-15,0 0 16,-1 25-16,-24-1 16,-25 26-16,0-1 15,-25 0 1,0 1-16,-24-1 16,-1-24-16,1-1 15,-1 1-15,0-25 16,26-25-16</inkml:trace>
  <inkml:trace contextRef="#ctx0" brushRef="#br0" timeOffset="16143.1086">10517 5531 0,'0'0'0,"0"-24"0,0-1 47,25 25-47,0 0 15,24 0-15,-24 0 16,25 0-16,24 0 16,-24 0-16,-1 0 15,1 0-15,-25 0 16,24 0-16</inkml:trace>
  <inkml:trace contextRef="#ctx0" brushRef="#br0" timeOffset="16367.87">10592 5383 0,'0'0'0,"-25"0"0,0-25 16,50 25-1,0 0 1,24 0-16,-24 0 16,49 25-16,-24-25 15,0 0-15</inkml:trace>
  <inkml:trace contextRef="#ctx0" brushRef="#br0" timeOffset="17479.6984">11931 5531 0,'0'25'0,"0"-50"125,0 1-110,25-1 1,0-25-16,-25 1 16,24 24-16,1-25 15,0 1 1,0-1-16,0 25 15,-1-24-15,1 24 16,0 0 0,0 50-1,-25 0 1,0-1-16,0 26 16,25 0-16,-25 24 15,25-24-15,-25 24 16,0-24-16,24-1 15,-24 1-15,0-1 16,25-24-16,-25 0 16,0 0-16</inkml:trace>
  <inkml:trace contextRef="#ctx0" brushRef="#br0" timeOffset="17807.4391">12005 5383 0,'25'0'63,"0"0"-63,0 0 15,24 0-15,-24 0 16,0 0-16</inkml:trace>
  <inkml:trace contextRef="#ctx0" brushRef="#br0" timeOffset="18127.1899">12005 4961 0,'0'0'0,"-24"0"0,48 0 31,1 0-15,0 0-16,25 0 16,-1 0-16,1 0 15,0 0-15,24-25 16</inkml:trace>
  <inkml:trace contextRef="#ctx0" brushRef="#br0" timeOffset="18447.6653">12526 5184 0,'0'0'0,"0"-25"16,0 50 15,0 0-15,-24 25-16,24-26 15,0 26-15,0 0 16,-25-1-16,25-24 15,0 0-15</inkml:trace>
  <inkml:trace contextRef="#ctx0" brushRef="#br0" timeOffset="18999.6722">12601 5259 0,'0'0'0,"-25"0"0,0-25 16,0 25-16,1-25 15,-1 0 1,50 25-16,-25-25 16,24 1-16,26 24 15,-25 0-15,24 0 16,-24 0-16,0 24 16,0 1-16,0 0 15,-50 0-15,25 24 16,-25-24-16,25 0 15,-25 0-15,25 0 16,25-25-16,0 24 16,0-24-1,24 0-15,-24 0 16,0 0-16,-25 25 16,0 0-16,-25 0 15,0 0-15,0 24 16,-24-24-16,-1 0 15,1 24 1,-1-24-16,0 0 0,26-25 16,-1 0-1,0 0-15,0 0 16</inkml:trace>
  <inkml:trace contextRef="#ctx0" brushRef="#br0" timeOffset="19399.3999">12526 4936 0,'-24'0'15,"48"0"17,1 0-32,0 0 15,25 0-15,24 25 16,0-25-16,-24 25 16,24-25-16</inkml:trace>
  <inkml:trace contextRef="#ctx0" brushRef="#br0" timeOffset="19871.6366">13320 5283 0,'25'-24'31,"-25"-1"0,0 0-15,-25 25-16,0 0 16,1 0-1,-1 25-15,0 0 16,0-1-16,0 26 16,0 0-16,1-1 15,24 1-15,24-1 16,-24-24-16,25 0 15,25 0-15,-25-25 16,0 0-16,24 0 16,-24 0-16,25-25 15,-26-25-15</inkml:trace>
  <inkml:trace contextRef="#ctx0" brushRef="#br0" timeOffset="20143.6229">13171 4986 0,'0'0'0,"0"-25"16,25 25 0,0 0-1,0 25-15,24-25 16,1 0-16,0 0 16</inkml:trace>
  <inkml:trace contextRef="#ctx0" brushRef="#br0" timeOffset="22335.6229">14039 5358 0,'0'-25'16,"25"25"31,0 0-47,25 0 15,-1 0-15,1 0 16,-1 0-1,-24 0-15,25 25 16,-25-25-16</inkml:trace>
  <inkml:trace contextRef="#ctx0" brushRef="#br0" timeOffset="22591.6602">14213 5209 0,'-25'0'16,"25"25"-16,0 0 15,0-1-15,-25 1 16,25 0-16,25 25 15,-25-1-15,0 1 16,0-1-16</inkml:trace>
  <inkml:trace contextRef="#ctx0" brushRef="#br0" timeOffset="23207.6905">14784 5581 0,'-25'0'15,"25"25"-15,0-50 31,25 25-15,-25-25-16,24-24 16,1-1-16,0 0 15,25 1-15,-26-1 16,1 1-16,0-1 16,0 0-16,0 1 15,-1 24-15,-24 0 16,0 0-16,25 25 15,0 25 1,-25 0 0,25 0-16,0 24 15,-1 1-15,1 0 16,-25-26-16,25 26 16,0 0-16,-25-1 15,25-24-15,-25 25 16,24-26-16,-48 1 15</inkml:trace>
  <inkml:trace contextRef="#ctx0" brushRef="#br0" timeOffset="23415.203">14883 5457 0,'0'0'0,"0"-25"16,25 25-16,24-25 15,-24 25-15,25 0 16,-26-24-16,26 24 16,-25 0-16,24 0 15</inkml:trace>
  <inkml:trace contextRef="#ctx0" brushRef="#br0" timeOffset="23686.698">14883 4911 0,'0'0'0,"25"0"16,-1 0 0,26 0-1,0 0-15,-1 0 16,1 0-16,-1 25 15</inkml:trace>
  <inkml:trace contextRef="#ctx0" brushRef="#br0" timeOffset="23967.5561">15577 5159 0,'0'0'0,"0"-24"0,0-1 16,0 50 15,0-1-31,0 26 16,-24 0-16,24-1 15,0 1 1,-25 24-16,25-49 16</inkml:trace>
  <inkml:trace contextRef="#ctx0" brushRef="#br0" timeOffset="24543.1974">15553 5234 0,'0'0'0,"-25"0"15,25-25 1,-25 25 0,25-25-1,-25 25 1,50-25-16,0 1 31,0 24-31,24 0 16,1-25-16,-1 25 15,1 25-15,-25-25 16,0 24-16,-1 1 16,-48 0-16,-1 0 15,0 24-15,0-24 16,-24 0-16,49 0 16,-25 0-16,50-25 15,-1 0-15,1 24 16,25-24-16,-25 25 15,24-25-15,-49 25 16,25-25-16,-50 25 16,0 0-16,-24 24 15,24-24-15,-25 0 16,1 0-16,-1-25 16,1 24-16,24-24 15,0-24-15</inkml:trace>
  <inkml:trace contextRef="#ctx0" brushRef="#br0" timeOffset="24783.6754">15453 4887 0,'0'0'0,"25"0"16,0 0-1,0 0-15,24 0 16,26 24-16,-1-24 16,1 25-16,-1-25 15</inkml:trace>
  <inkml:trace contextRef="#ctx0" brushRef="#br0" timeOffset="25255.9416">16371 5283 0,'25'0'15,"-25"-24"1,25 24-1,0-25 1,-25 0 0,24 0-16,-48 25 15,24-25-15,-25 25 16,0 0-16,-25 25 16,1 0-16,-1 0 15,0 0-15,26 24 16,-1 26-16,25-26 15,0 1-15,25-1 16,-1-24-16,26 0 16,0-25-16,24 0 15,1 0-15,-1-25 16</inkml:trace>
  <inkml:trace contextRef="#ctx0" brushRef="#br0" timeOffset="25871.4689">17190 5358 0,'-25'0'31,"50"0"-15,-1 0-1,1 0-15,25 0 16,-1 0-16,-24 0 16,25 0-16,-1 0 15,-24 0-15</inkml:trace>
  <inkml:trace contextRef="#ctx0" brushRef="#br0" timeOffset="26135.6676">17289 5259 0,'0'0'0,"-25"0"31,25 24-31,0 1 16,0 0-16,0 0 15,0 24-15,0 1 16,-25-25-16</inkml:trace>
  <inkml:trace contextRef="#ctx0" brushRef="#br0" timeOffset="27991.8915">18107 5556 0,'-24'0'0,"24"25"16,24-50 0,-24 0-16,25 1 15,0-1-15,0-25 16,0 1-16,24-1 15,-24 0-15,0 1 16,24-1-16,-24 25 16,-25-24-16,25 24 15,0 25-15,-25-25 16,25 25 0,-25 25-16,0 0 15,24 24-15,-24 1 16,25 0-16,-25-1 15,25 26-15,-25-26 16,0 1 0,0-1-16,0 1 15,0-25-15</inkml:trace>
  <inkml:trace contextRef="#ctx0" brushRef="#br0" timeOffset="28223.561">18182 5457 0,'0'0'0,"0"-25"15,25 0-15,24 25 16,-24-24-16,25 24 15,-1-25-15,1 25 16,-25 0-16,-1-25 16</inkml:trace>
  <inkml:trace contextRef="#ctx0" brushRef="#br0" timeOffset="28479.4421">18281 4911 0,'0'0'0,"25"0"0,0 0 16,-1 0-1,26 0-15,0 0 16,-1 0-16,1 0 16,0 0-16</inkml:trace>
  <inkml:trace contextRef="#ctx0" brushRef="#br0" timeOffset="28775.6">18876 5110 0,'0'0'0,"0"-25"16,0 50 0,0 0-1,-24-1-15,24 26 16,0 0-16,0 24 16,-25-24-16</inkml:trace>
  <inkml:trace contextRef="#ctx0" brushRef="#br0" timeOffset="29271.7772">18901 5234 0,'0'0'0,"0"-25"15,-25 25-15,25-25 16,-24 0-16,48 25 16,-24-24-16,50 24 15,-25-25-15,24 25 16,-24 0-16,25 0 15,-25 25-15,-25-1 16,0 1-16,-25 25 16,0-25-16,0 24 15,0-24-15,1 0 16,24 0-16,24-1 16,26-24-1,0 0-15,-26 0 16,26 25-16,-25-25 15,0 25-15,-25 0 16,-25 0-16,0-1 16,0 1-16,-24 0 15,-1 0-15,0 0 16,1-1-16,24-24 16</inkml:trace>
  <inkml:trace contextRef="#ctx0" brushRef="#br0" timeOffset="29823.6304">19546 5135 0,'25'24'16,"-25"1"-1,25-25 1,-25 25-16,25 0 31,-1-25-15,1-25 0,-25 0 15,-25 25-31,1 0 15,-1 0-15,-25 25 16,0 0-16,1 0 16,-1 24-16,1 1 15,24-1-15,0 1 16,25 0-16,25-1 16,0-24-16,-1 0 15,26 0-15,0-25 16,-1 0-16,1-25 15,-25 0-15</inkml:trace>
  <inkml:trace contextRef="#ctx0" brushRef="#br0" timeOffset="30175.305">19372 4936 0,'0'0'0,"25"0"16,0 0 0,25 0-16,24 0 15,-24 0-15,24 0 16</inkml:trace>
  <inkml:trace contextRef="#ctx0" brushRef="#br0" timeOffset="32199.5957">20216 5407 0,'25'0'32,"24"0"-32,-24 0 15,25 25-15,24-25 16,-24 0-16,-26 0 15,26 0-15</inkml:trace>
  <inkml:trace contextRef="#ctx0" brushRef="#br0" timeOffset="32415.5248">20489 5308 0,'-25'0'15,"25"25"-15,-25 25 16,25-26-16,-25 26 16,25-25-16,-25 24 15,25 1-15</inkml:trace>
  <inkml:trace contextRef="#ctx0" brushRef="#br0" timeOffset="33111.4768">21233 5556 0,'0'-25'32,"25"1"-17,-1-1-15,1 0 16,0-25-16,0 1 15,24-1 1,-24 25-16,0-24 16,0-1-16,0 25 15,-1 1-15,-24-1 16,25 25-16,0 25 16,-25-1-1,0 1-15,25 25 16,-25-1-16,0 1 15,25 0-15,-25 24 16,0-24-16,0-1 16,0-24-16,-25 0 15</inkml:trace>
  <inkml:trace contextRef="#ctx0" brushRef="#br0" timeOffset="33335.7222">21382 5482 0,'0'0'16,"24"-25"-16,1 25 15,0 0 16,0 0-31,24 0 16,-24 25-16</inkml:trace>
  <inkml:trace contextRef="#ctx0" brushRef="#br0" timeOffset="34071.7135">21456 4961 0,'0'0'0,"-25"0"15,0 0-15,1 0 16,48 0 0,1 0-1,0 0-15,49 0 16,-24 0-16,24 0 15,1 0-15</inkml:trace>
  <inkml:trace contextRef="#ctx0" brushRef="#br0" timeOffset="34351.4267">21952 5135 0,'0'0'0,"0"-25"16,0 50 15,-25-25-31,25 49 15,-24-24-15,24 25 16,0-1-16,-25 1 16,25-1-16</inkml:trace>
  <inkml:trace contextRef="#ctx0" brushRef="#br0" timeOffset="34783.5702">21927 5259 0,'0'0'0,"0"-25"16,0 0-16,0 0 15,0 0-15,25 1 16,0-1-16,0 25 16,24-25-16,1 25 15,-25-25-15,24 50 16,-24-25-16,-25 25 15,0 0-15,-25 24 16,1-24-16,-26 25 16,25-26-16,0 26 15,1-25 1,-1-25-16,25 25 16,25-25-1,24 0-15,-24-25 16,25 50-16,-26-25 15,26 0-15,-50 24 16,0 1 0,-50 0-16,26 25 15,-26-26-15,0 1 16,1-25-16,-1 25 16,25-25-16,1 0 15</inkml:trace>
  <inkml:trace contextRef="#ctx0" brushRef="#br0" timeOffset="35239.3639">22622 5184 0,'25'0'16,"-25"25"0,24 0-1,1-25 1,0 0-16,0 25 15,0-50-15,0 25 16,-1-25 0,-48 0-1,-1 25 1,-25 0-16,25 25 16,-49 0-16,24 24 15,1-24-15,24 25 16,0-1-16,25 26 15,0-26-15,25-24 16,24 0-16,-24 0 16,25 0-16,24-50 15</inkml:trace>
  <inkml:trace contextRef="#ctx0" brushRef="#br0" timeOffset="35631.6483">23242 5358 0,'0'0'0,"-25"0"0,25-25 15,0 50 1,25-25-1,0 0-15,24 0 16,1 0-16,0 25 16,-1-25-16,1 0 15,-1 0 1,-24 0-16</inkml:trace>
  <inkml:trace contextRef="#ctx0" brushRef="#br0" timeOffset="35862.9357">23465 5283 0,'0'0'0,"-25"25"16,25 0-1,-24 0-15,24 0 16,-25 24-16,0 1 16,25-25-16,-25 24 15</inkml:trace>
  <inkml:trace contextRef="#ctx0" brushRef="#br0" timeOffset="42534.9812">24209 5407 0,'-24'25'15,"24"0"1,0 0 15,24-50 0,1 0-15,-25 0 0,25 1-16,0-26 15,0 0-15,24 26 16,-24-26-16,0 0 16,0 26-16,-1-1 15,1 0-15,0 0 16,0 25-16,0 0 15,-1 25 1,-24 0-16,25 24 16,-25 1-16,25 0 15,-25-1-15,25 1 16,-25-1-16,0 1 16,0 0-16,0-26 15</inkml:trace>
  <inkml:trace contextRef="#ctx0" brushRef="#br0" timeOffset="42767.5597">24333 5259 0,'25'-25'16,"0"25"-16,0 0 16,24 0-16,1 0 15,24 0-15,-24 0 16,0 0-16,-26 0 16</inkml:trace>
  <inkml:trace contextRef="#ctx0" brushRef="#br0" timeOffset="43047.874">25028 5060 0,'0'0'0,"25"-25"16,-25 50 15,0 0-31,-25 0 16,25 24-16,0 1 16,-25 0-16,25-1 15,-25 1-15,25-1 16</inkml:trace>
  <inkml:trace contextRef="#ctx0" brushRef="#br0" timeOffset="43551.7221">25028 5184 0,'0'0'16,"0"-25"-16,0 1 16,25-1-1,0 0 1,-1 25-16,1 0 15,25-25-15,-25 25 16,24 0-16,-24 25 16,-25 0-16,0 0 15,-25-1-15,0 26 16,-24-25-16,24 0 16,0-1-16,25 1 15,0 0 1,25-25-16,25 0 15,-26 0-15,26 25 16,-25-25-16,0 25 16,-25-1-1,-25 26-15,0-25 16,0 24-16,-24-24 16,-1 0-16,0 0 15,26 0-15,-1-25 16</inkml:trace>
  <inkml:trace contextRef="#ctx0" brushRef="#br0" timeOffset="44104.0935">25673 5110 0,'0'0'0,"0"25"15,25-25-15,-25 24 16,24-24-1,-24 25-15,25-25 16,-25 25-16,25-25 16,0 25-1,-25-50 17,-25 25-1,25-25-31,-25 25 31,0 0-31,-24 0 16,24 25-16,-25 0 15,1 0-15,24-1 16,0 26-16,25-25 16,0 24-16,0-24 15,25 25-15,25-25 16,-26-25-16,26 24 15,-25-24-15,24-24 16,-24 24-16,0-25 16,25-25-16</inkml:trace>
  <inkml:trace contextRef="#ctx0" brushRef="#br0" timeOffset="44359.3221">25698 4887 0,'0'0'0,"-25"0"16,50 0-1,-1 0-15,26 0 16,0 0-16,-1 0 16,1 24-16,0-48 15</inkml:trace>
  <inkml:trace contextRef="#ctx0" brushRef="#br0" timeOffset="46295.8814">26194 5308 0,'0'-25'16,"25"25"0,24 0-16,1-24 15,-1 24-15,1 0 16,24 24-16,1-24 16,-26 0-1,1 0-15,-25 0 16</inkml:trace>
  <inkml:trace contextRef="#ctx0" brushRef="#br0" timeOffset="46559.4927">26467 5159 0,'0'0'0,"-25"25"15,25 0 1,-25 0-16,25 0 16,-25 24-16,25 1 15,0-1-15,0 1 16,0 0-16</inkml:trace>
  <inkml:trace contextRef="#ctx0" brushRef="#br0" timeOffset="46983.4433">26987 5457 0,'0'-25'31,"25"0"-31,0-24 16,0 24-1,25-25-15,-26 26 16,1-26-16,25 0 15,-25 1-15,-1 24 16,1-25-16,0 26 16,0-1-16,0 25 15,-1 0 1,-24 25-16,0 24 16,25-24-16,-25 25 15,0 24-15,0-24 16,0 24-1,0-24-15,0-1 16,-25 1-16,25-1 16,0-24-16,0 0 15</inkml:trace>
  <inkml:trace contextRef="#ctx0" brushRef="#br0" timeOffset="47199.4816">27136 5308 0,'0'0'0,"0"-25"0,25 25 16,25 0-16,-25-24 15,24 24-15,1 0 16,-1-25-16,-24 25 15,25 0-15</inkml:trace>
  <inkml:trace contextRef="#ctx0" brushRef="#br0" timeOffset="47439.7407">27707 5135 0,'0'0'0,"0"-25"0,25 25 15,-25 25 1,0 24 0,-25-24-16,0 25 15,25-1-15,-25 1 16,0-1-16,1-24 15</inkml:trace>
  <inkml:trace contextRef="#ctx0" brushRef="#br0" timeOffset="47983.4688">27707 5184 0,'-25'-25'0,"0"25"16,25-24-16,25-1 16,0 0-1,0 25-15,24 0 16,-24-25-16,25 25 16,-26 25-16,1-25 15,-25 25-15,0 0 16,0-1-16,-25 1 15,1 0-15,-1-25 16,25 25-16,-25-25 16,25 25-16,25-25 15,0 0-15,-1 24 16,1-24-16,0 25 16,0-25-16,-25 25 15,0 0-15,-25 24 16,0-24-1,0 25-15,-24-25 16,-1-1-16,1 1 16,24 0-16,0-25 15</inkml:trace>
  <inkml:trace contextRef="#ctx0" brushRef="#br0" timeOffset="48503.7092">28377 5060 0,'24'25'16,"-24"0"-1,25 0-15,-25-1 16,0 26 0,0-25-16,25 0 0,-25-1 15,0 1 1,25-25-16,-25 25 15,0-50 1,0 0 0,-25 25-16,25-24 15,-25 24-15,0-25 16,1 25-16,-26 0 16,0 25-16,1-1 15,-1 26-15,25-25 16,1 24-16,24 1 15,0 0-15,24-26 16,1 26-16,25-25 16,-1-25-16,1 0 15,24 0-15,-24-25 16</inkml:trace>
  <inkml:trace contextRef="#ctx0" brushRef="#br0" timeOffset="57408.1257">10145 8508 0,'0'-25'47,"0"50"62,0 0-93,0 0 0,0-1-1,0 1 1,0 0 0,0 0-16,0 0 15,0 24-15,0-24 16,0 0-16,0 0 15,0-1-15,0 1 16,0 0-16,0 0 16,0 0-16,0-1 15,0 1-15,0 0 16,0 0-16,0 0 16,0 0-16,0-1 15,0 1-15,0 0 16,0 0-16,0 0 15,0-1-15,0 26 16,0-25-16,0 0 16,0-1-16,25 1 15,-25 25 1,0-25-16,0-1 16,0 1-16,0 0 15,0 25-15,0-26 16,0 1-16,-25 0 15,25 0-15,0 0 16,0-1-16,0 1 16,0 0-16,0 0 15,0 0-15,0-1 16,0 1-16,0 0 16,0 0-16,0 0 15,0-1 1,0 1-16,0 0 15,0 0-15,0 0 16,0 0-16,0-1 16,0 1-16,0 0 15,25 0-15,-25 0 16,0-1-16,0 1 16,0 0-16,0 0 15,0 0 16,0-1-15,0 1 0,0 0-1,0 0-15,0 0 32,0-1-17,25-24 1,-50 0-16,25 25 15,0 0 17,0 0-1,0 0-15,0-1-1,0 1 1,-25 0-1,25 0 1,0 0 0,0-1-1,0 1 1,0 0 15,0 0-15,0 0-1,0-1 1,0 1 15,0-50 1,0 1-17</inkml:trace>
  <inkml:trace contextRef="#ctx0" brushRef="#br0" timeOffset="66727.5486">11683 8682 0,'0'0'0,"-25"0"31,25-25-15,-25 25 15,25-25 78,-24 25-93,24 25 15,0 24-15,0-24-1,0 25-15,0 24 16,0 1-16,0-1 16,0 1-16,24 24 15,-24 0-15,0 0 16,25-24-16,-25-1 15,25 0-15,-25 1 16,25-1-16,-25 1 16,25-26-16,-25 1 15,24-1-15,-24 1 16,0 0-16,25-1 16,-50 1-16,25-25 15,0 0-15,0 24 16,0-24-16,-24-25 15,24 25-15,0 0 16,0-1-16,0 1 16,0 0-1,0 0 1,0 0 0,24-25-16,-24 24 15,0 1 1,25-25 31,-25-25-47</inkml:trace>
  <inkml:trace contextRef="#ctx0" brushRef="#br0" timeOffset="67863.456">13022 8706 0,'0'0'0,"25"0"94,-25 25-79,0 0-15,-25 0 16,25 24-16,0 1 15,0 0-15,0 24 16,0 25-16,0-24 16,0 49-1,0-25-15,0 0 16,0-24-16,0 24 16,0-25-16,0 1 15,0 24-15,25-25 16,-25-24-16,0 24 15,0 1-15,0-26 16,0 1-16,25 0 16,-25-1-16,0 1 15,0-1-15,25-24 16,-25 25-16,0-25 16,0-1-16,0 1 15,0 0-15,0 0 16,0 0-16,25-25 15,-25 24-15,24-48 32</inkml:trace>
  <inkml:trace contextRef="#ctx0" brushRef="#br0" timeOffset="69176.5273">14585 8632 0,'0'0'0,"25"0"16,-25-25 15,0 50 32,0 0 124,0 0-187,0-1 16,-25 26-16,25 24 15,0-24-15,0 49 16,0 1-16,0-1 16,0 0-16,0 0 15,0 0-15,0 1 16,0-26-16,0 0 15,0 26 1,0-51-16,0 26 16,0-1-16,0-24 15,0-1-15,0 1 16,25 0-16,-25-1 16,0-24-16,0 25 15,25-26-15,-25 1 16,0 0-16,0 0 15,0 0-15,0-1 16,25 1 0,-25 0-16,0 0 15,0 0 1,0-1 0,24-48 15</inkml:trace>
  <inkml:trace contextRef="#ctx0" brushRef="#br0" timeOffset="70047.8106">16148 8632 0,'0'-25'0,"0"0"16,25 25 15,-25 25-31,0 0 16,0 25-16,0-1 15,0 26-15,0-1 16,0 0-16,-25 26 15,25-1-15,0 25 16,0 0-16,0-25 16,0 0-16,0 1 15,0-1-15,0-25 16,0 25-16,0-24 16,0-1-16,0 1 15,0-1-15,0 1 16,0-26-16,0 1 15,0-1 1,0 1-16,0-25 16,0 0-16,0-1 15,25-48 48</inkml:trace>
  <inkml:trace contextRef="#ctx0" brushRef="#br0" timeOffset="73967.8426">11757 10393 0,'0'25'16,"25"-25"62,-50 0-62,25 25-1,0 0 1,0-1-1,0 1 1,0 0-16,0 0 16,-24 0-16,24 24 15,0-24 1,0 0-16,0 0 16,0-1-16,0 1 15,24-25-15,-48 0 16,24 25-16,24-25 15,-48 0 1,24 25 0,-25 0 15,25-1 0,25-48 32</inkml:trace>
  <inkml:trace contextRef="#ctx0" brushRef="#br0" timeOffset="75663.3774">8905 7565 0,'25'0'32,"-25"25"-32,24-25 15,1 25 1,0 0-16,0 0 16,0-1-16,0 1 15,24 0-15,-24 0 16,0 0-16,0 24 15,-1-24-15,1 0 16,25 0-16,-25-1 16,-1 1-16,1 0 15,0-25-15,0 25 16,0 0-16,-1 0 16,1-25-16,0 24 15,0-24 1,0 25-16,-1-25 15,1 0 1,0 25-16,0 0 16,0-25-1,-25 25 1,24-25-16,1 0 16,-25 24-1,25-24-15,0 0 16,0 25-1,-1-25 17,1 0-17,-25 25-15,25-25 16,0 0 0,0 25-1,-1-25 1,-24 25-16,25-25 15,0 24 1,-25 1 0,25-25-16,-25 25 15,25-25-15,-25 25 16,25-25 0,-1 25 15,1-25-16,0 24 48,-50-24-32</inkml:trace>
  <inkml:trace contextRef="#ctx0" brushRef="#br0" timeOffset="77007.5536">9178 7516 0,'0'25'16,"-25"-25"-16,25 24 47,25-48-31,0 24-1,-1-25-15,1 0 16,25 0-16,-25 0 15,-1-24-15,26 24 16,-25 0-16,0 0 16,-1 1-16,1-1 15,-25 0 1,25 50 0,-25 0-1,25-1-15,-25 1 16,0 25-16,25-1 15,-25 1 1,0 0-16,24-26 16,-24 26-16,0 0 15,0-1-15,25-24 16,-50 0-16</inkml:trace>
  <inkml:trace contextRef="#ctx0" brushRef="#br0" timeOffset="77255.7327">9302 7516 0,'25'-25'16,"-1"0"-16,1 25 15,25-25-15,-25 25 16,24 0-16,-24 0 16,0 0-16,0 0 15,-1 25-15,1-25 16</inkml:trace>
  <inkml:trace contextRef="#ctx0" brushRef="#br0" timeOffset="77583.6498">9798 7367 0,'25'0'15,"-25"-25"-15,0 50 16,0 0 0,-25 0-16,25 24 15,0 1-15,0-25 16,0 49-16,-25-49 15,25 24-15,0 1 16</inkml:trace>
  <inkml:trace contextRef="#ctx0" brushRef="#br0" timeOffset="78087.8127">9847 7466 0,'-24'0'0,"-1"-25"15,25 1 1,0-1-1,25 0 1,-1 25-16,26-25 16,-25 25-16,0 0 15,24 0-15,-24 25 16,-25 0-16,0 0 16,0-1-16,0 26 15,-25-25-15,0 24 16,25-24-1,-24 0-15,24 0 0,0 0 16,24-25-16,1 0 16,25 24-1,-25-24-15,0 0 16,-1 0-16,1 25 16,-25 0-1,-25 0-15,1 0 16,-26-1-16,0 1 15,1 0-15,-26-25 16,1 0-16</inkml:trace>
  <inkml:trace contextRef="#ctx0" brushRef="#br0" timeOffset="78919.6729">8979 8210 0,'25'25'15,"0"-25"17,-25 25-32,0-50 15,25 25 17,-25-25-32,-25 1 15,25-1 1,-25 25-16,0 0 15,0 25-15,1-1 16,-1 1-16,-25 50 16,50-26-16,-25 1 15,50-1-15,-25 1 16,50-25-16,-1 0 16,26-25-16,-1-25 15,1 0-15</inkml:trace>
  <inkml:trace contextRef="#ctx0" brushRef="#br0" timeOffset="79959.6483">10790 7888 0,'0'0'0,"0"-25"15,-25 25-15,0-25 16,1 25-1,-1 0-15,-25 0 16,25 25-16,-24 0 16,24 24-16,0 1 15,0 0-15,25 24 16,0-24-16,25-1 16,0-24-16,0 25 15,24-25-15,1-1 16,-25-24-16,24 0 15,1 0-15,0-24 16,-26-26-16,1 0 16,0 1-16,-25-1 15,0-24-15,-25 24 16,0 0-16,1 1 16,-1 24-16,0 0 15,0 50 1,25 0-1,0 0-15,0-1 16,25 26-16</inkml:trace>
  <inkml:trace contextRef="#ctx0" brushRef="#br0" timeOffset="80359.5795">11162 7962 0,'0'0'0,"-50"-25"16,26 25-16,-1 0 15,0 25-15,0 0 16,25 0-16,-25 0 16,25 24-16,0 1 15,25 0-15,-25-1 16,50-24-16,-25 25 15,-1-26-15,26-24 16,0 0-16,-25 0 16,24-24-16,-24-1 15,25-25-15,-26 1 16,1-26-16,0 26 16,-25-26-1,0 25-15,-25 1 16,0 24-16,1 0 15,-26 25-15,25 25 16,0 0-16,25 0 16,0-1-16,0 1 15</inkml:trace>
  <inkml:trace contextRef="#ctx0" brushRef="#br0" timeOffset="81031.9011">12154 7937 0,'0'0'0,"-25"0"0,1 0 15,-1 0-15,-25 25 16,25 0-16,-24 0 15,24 25-15,0-1 16,25 1-16,0-1 16,0-24-16,25 25 15,0-25-15,0-1 16,-1 1-16,26-25 16,-25-25-16,24 25 15,-24-24-15,0-26 16,25 0-1,-50 1-15,25-26 16,-25 1-16,0 24 16,-25 1-16,25 24 15,-25 0-15,0 25 16,25 25 0,0 0-1</inkml:trace>
  <inkml:trace contextRef="#ctx0" brushRef="#br0" timeOffset="81263.7341">12551 7863 0,'0'0'0,"0"-25"16,25 25-16,0 0 15,-25 50 1,25-25-16,-25 24 16,0 26-16,0-1 15,0 1-15,0 24 16,0-25 0</inkml:trace>
  <inkml:trace contextRef="#ctx0" brushRef="#br0" timeOffset="81959.7873">13568 7640 0,'0'0'0,"0"-25"15,-25 25-15,1 0 16,24 25 0,0 24-16,-25 1 15,25 24-15,0-24 16,25 24-16,-25 1 15,0-1 1,24-24-16</inkml:trace>
  <inkml:trace contextRef="#ctx0" brushRef="#br0" timeOffset="92374.5299">13767 7615 0,'-25'0'16,"25"-25"-16,-25 50 62,25 25-30,0-26-32,0 26 15,-25 0-15,25 24 16,0-24-16,0-1 15,0 1-15,0 0 16,0-26-16,0 26 16,0-25-16,0 0 15</inkml:trace>
  <inkml:trace contextRef="#ctx0" brushRef="#br0" timeOffset="93096.3491">15230 7689 0,'0'0'0,"0"-24"0,25 24 15,-25-25-15,0 50 32,-25-1-32,25 26 15,0 0-15,-25-1 16,25 1-16,25 24 15,-25-24-15,0 24 16,0-24-16,0 0 16</inkml:trace>
  <inkml:trace contextRef="#ctx0" brushRef="#br0" timeOffset="93583.7196">15478 7789 0,'0'0'0,"0"-25"0,0 0 15,25 0-15,-25 0 16,-25 50-1,0 0 1,25 25 0,-24-1-16,24-24 15,0 25-15,0-1 16,0 1-16,0 0 16,0-26-16,24 1 15,1 0-15,0 0 16,0-25-1,0-25-15,-1 25 16,1-25-16,0-24 16,0 24-16,-25-25 15,25 0-15,-25 1 16,0-1-16,0 25 16,-25-24-16,0 24 15,0 25 1,25-25-16,-25 50 15,1-25 1</inkml:trace>
  <inkml:trace contextRef="#ctx0" brushRef="#br0" timeOffset="112007.1759">10195 8632 0,'-25'0'0,"25"-25"16,0 0 15,0 1 79,25 24-95,0 0 1,24-25 0,-24 25-1,0 0-15,24 0 16,1 0-16,0 0 15,-1 0-15,1 0 16,-1 0-16,1 0 16,0 0-16,-26 0 15,26 25-15,0-25 16,-1 0-16,1 0 16,-25 0-16,24 0 15,1 0-15,-1 0 16,-24 0-16,25 0 15,-25 24-15,0-24 16,-1 0-16,1 0 16,0 0-16,0 0 15,24 0-15,-24 0 16,0 0-16,0 25 16,0-25-16,-1 0 15,26 0 1,-25 0-16,24 0 15,-24 0 1,25 0-16,-25 0 16,24 0-16,-24 0 15,25 0-15,-26 0 16,26 0-16,-25 0 16,0 0-16,24 0 15,-24 0-15,0 0 16,24 0-16,-24 0 15,25 0-15,-25 0 16,24 0-16,-24 0 16,25 0-16,-25 0 15,24 0-15,1-25 16,-1 25-16,-24 0 16,25 0-16,-1 0 15,1 0-15,24 0 16,-24 0-1,0 0-15,-1-24 16,1 24-16,-1 0 16,1 0-16,0 0 15,-26 0-15,26 0 16,-25 0 0,25 0-16,-26 24 15,26-24-15,-25 0 16,24 0-16,1 0 15,-25 0-15,0 0 16,24 0-16,1 0 16,-25 0-16,24 0 15,1 0-15,-1 0 16,1 0-16,0 0 16,-26 0-16,26 0 15,-25 0-15,24 0 16,-24 0-16,25 0 15,-25 0-15,24 0 16,-24 0-16,25 0 16,-1-24-16,-24 24 15,25 0-15,-25-25 16,24 25-16,-24 0 16,0-25-16,0 25 15,-1 0-15,1 0 16,0 0-16,0 0 15,0 0-15,-1 0 16,26-25-16,-25 25 16,24 0-16,1 0 15,0 0 1,-26-25-16,26 25 16,0 0-16,-1 0 15,1 0-15,-1 0 16,-24 0-16,25 0 15,-25 25-15,-1-25 16,26 0-16,-25 0 16,0 0-16,0 0 15,-1 0-15,26 0 16,-25 0-16,24 25 16,1-25-16,-25 0 15,24 0-15,-24 0 16,25 25-16,-25-25 15,-1 0-15,26 0 16,-25 0-16,0 0 16,-1 0-16,1 0 15,0 0 1,25 25-16,-26-25 16,1 0-16,0 0 15,0 24-15,0-24 16,-1 0-1,1 25 1,0 0 0,-25 0-1,-25-25 1</inkml:trace>
  <inkml:trace contextRef="#ctx0" brushRef="#br0" timeOffset="113959.4822">10145 9699 0,'25'0'0,"0"0"16,0 0 0,-1 24-16,1-24 15,0 0-15,25 0 16,-26 0-16,26 0 15,24 25-15,-24-25 16,24 0 0,1 0-16,-1 0 15,-24 0-15,24 0 16,-24 0-16,24 0 16,-24 0-16,-1 0 15,1 0-15,0 0 16,-1 25-16,26-25 15,-26 0-15,1 0 16,24 0-16,-24 0 16,24 0-16,1 0 15,-26 0-15,26 0 16,-26 0-16,1-25 16,24 25-1,-24 0-15,24 0 16,-24 0-16,25 0 15,-26 0-15,26 0 16,-26-25-16,26 25 16,-1 0-16,0-24 15,1 24-15,-26 0 16,26 0-16,-26 0 16,1-25-16,0 25 15,24 0-15,-24 0 16,-1-25-16,1 25 15,0 0-15,-26 0 16,26-25-16,0 25 16,-1 0-16,1 0 15,24 0-15,-24 0 16,24 0-16,1-25 16,-1 25-16,0 0 15,1 0-15,-1 0 16,1 0-16,-1 0 15,-24 0-15,24 0 16,1 0-16,-1 0 16,0-24-16,1 24 15,-1 0 1,1 0-16,24 0 16,-25 0-16,1 0 15,-26 0-15,26 0 16,-1 0-16,-24 0 15,-1 0-15,26 0 16,-26 0-16,1 0 16,-25 0-16,24 0 15,1 0-15,0 0 16,-26 0-16,26 0 16,0 0-16,-1 0 15,-24 0-15,25 0 16,-1 0-16,-24 0 15,25 0-15,-26 0 16,1 0-16,0 0 16,0 24-1,0-24 17,-25 25-17,24-25 16</inkml:trace>
  <inkml:trace contextRef="#ctx0" brushRef="#br0" timeOffset="116119.8013">10195 10889 0,'-25'0'0,"50"25"16,0-25 15,-1 25-16,1-25 1,25 25 0,-25-25-16,24 0 15,1 24-15,24-24 16,1 25-16,-1-25 16,25 0-16,-24 0 15,-1 25-15,0-50 16,1 50-16,-1-50 15,1 25-15,-1 0 16,1 0-16,-1 0 16,0 0-16,-24-25 15,24 25-15,-24 0 16,24 0-16,-24 0 16,0 0-16,-1 0 15,26-24-15,-26 24 16,1 0-16,-1 0 15,26 0-15,-25-25 16,24 25-16,-24-25 16,24 25-16,0-25 15,1 25-15,-1 0 16,1 0 0,-26-25-16,26 25 15,-26 0-15,26 0 0,-26-24 16,26 24-1,-26 0-15,26 0 16,-26 0-16,26 0 16,-26 0-16,26 0 15,-1 0-15,1 0 16,-1 0-16,0 0 16,1 0-16,-1 0 15,-24 0-15,24 0 16,1 0-16,-1 0 15,-24 0-15,24 0 16,-24 0-16,24-25 16,-24 25-16,-1 0 15,1 0-15,24-25 16,-24 25-16,0 0 16,24 0-16,-24-25 15,24 25-15,-24 0 16,-1 0-16,1 0 15,-25 0-15,24 0 16,1 0 0,-25 0-16,24 0 15,-24 0-15,25 0 16,-25 0-16,24 0 16,-24 0-16,25 0 15,-26 0-15,26 0 16,-25 0-16,24 0 15,-24 0-15,25 0 16,-25 0-16,-1 0 16,26 0-16,-25 0 15,0 0-15,-1 0 16,1 0-16,0 0 16,0 0-16,0 0 15,-1 0 1,1 0-16,0-25 15,0 25 1,0 0-16,-1 0 16,1 0-1,0 0 17,0 0-17,0 0 16,-25-24-31,24 24 63,1 0 46,-25 24-109</inkml:trace>
  <inkml:trace contextRef="#ctx0" brushRef="#br0" timeOffset="118319.9639">9624 8930 0,'0'0'0,"-25"0"0,1-25 15,-1 25-15,0-25 16,0 25-16,0 0 15,1-25 1,-1 50-16,0-25 16,25 25-16,-25 0 15,25-1-15,-25 26 16,25 0-16,0-25 16,25 24-16,0-24 15,0 0-15,24 0 16,1-25-16,0 0 15,-1-25-15,1 0 16,-1 0-16,1-24 16,-25-1-16,0-25 15,-25 26-15,0-26 16,0 51 0,-25-26-16,-25 50 15,25 0-15,-24 25 16,24 0-16,0 24 15,25 1-15</inkml:trace>
  <inkml:trace contextRef="#ctx0" brushRef="#br0" timeOffset="118783.8539">9723 10021 0,'0'0'0,"-24"0"16,24 25 15,0 0-31,0 24 16,-25 26-16,25-1 16,0 25-16,25-24 15</inkml:trace>
  <inkml:trace contextRef="#ctx0" brushRef="#br0" timeOffset="161479.0793">10790 8905 0,'0'-25'47,"0"50"328,-25-25-359,25 25 46,0-1 32,0 1-47,0 0 0,-25-25-32,25 25 32,0 0-16,0 0 32,0-1-16,0 1 0,0 0 15,0 0-15,0 0 16,0-1-32,0 1 16,0 0 0,0 0-32,0 0 48,0-1-32,0 1 16,0 0-16,0 0 16,0 0 15,0-1 32,-24-48 219</inkml:trace>
  <inkml:trace contextRef="#ctx0" brushRef="#br0" timeOffset="164991.6184">10914 10145 0,'0'-25'125,"0"50"-79,0 0-14,0 0-17,0 0 1,0-1-16,0 1 16,0 0-1,0 0 1,0 0-16,0-1 15,0 1 1,0 0 0,0 0-1,0 0 1,0-1 0,0 1-1,0 0 1,25-25-1,-25 25-15,-25 0 16,50-25 0,-50 24-1,50-24 1,-25 25-16,-25-25 16,25 25-1,25-25-15,-50 0 16,50 0-1,-25 25-15,-25-25 79,25 25-33</inkml:trace>
  <inkml:trace contextRef="#ctx0" brushRef="#br0" timeOffset="167575.8686">12204 3994 0,'-25'0'16,"25"24"-16,-25-24 16,25 25-16,0 0 15,-25 0-15,25 24 16,0-24-16,0 0 16,25 0-16,-25 0 15,25-1 1,-25-48-16,25 24 15,-25-25-15,25 25 16,0-50-16,-25 25 16,24-24-16,-24 24 15,0-25-15,-24 26 16,24-1-16,-25 25 16,0 25-1,25-1 1,-25 1-16,25 0 15,0 0-15</inkml:trace>
  <inkml:trace contextRef="#ctx0" brushRef="#br0" timeOffset="168056.936">12576 4068 0,'0'0'0,"-25"0"16,0 0-1,25 25 1,-24 0-16,24-1 16,0 1-16,-25 0 15,25 0-15,0 24 16,25-49-16,-25 25 16,24 0-16,1-25 15,0-25 1,0 0-16,0 1 15,-1-1-15,1-25 16,-25 1 0,0 24-16,0 0 15,-25 0 1,1 50-16,-1-25 16,25 25-16,-25 0 15,25-1-15,25 1 16,0 0-16</inkml:trace>
  <inkml:trace contextRef="#ctx0" brushRef="#br0" timeOffset="169007.8739">13072 4142 0,'0'-24'16,"-25"24"31,25 24-32,-25 1 1,25 0-16,0 0 15,0 0-15,0-1 16,0 1-16,0 0 16,25 0-16,0-25 15,-25 25-15,25-25 16,0-25-16,-1 25 16,-24-25-16,25-25 15,0 26-15,-25-1 16,0-25-16,25 25 15,-50 1 1,25-1 0,-25 25-16,0 25 15,1-25 1,24 24-16</inkml:trace>
  <inkml:trace contextRef="#ctx0" brushRef="#br0" timeOffset="169975.7193">14982 4167 0,'-25'0'0,"0"25"16,1 0-16,24 0 16,-25-1-16,25 1 15,0 25-15,25-25 16,-25-1-16,24 1 15,-24 0-15,25-25 16,0 0-16,0 0 16,-25-25-16,25 25 15,-1-25-15,-24-24 16,0 24-16,0 0 16,0 0-16,0 1 15,-24-1-15,-1 25 31,25 25-31,-25-25 16,50 24-16,-25 1 16,25 0-16</inkml:trace>
  <inkml:trace contextRef="#ctx0" brushRef="#br0" timeOffset="170543.913">15528 4217 0,'0'-25'31,"-25"50"-15,0 0 30,25-1-30,0 1 0,0 0-16,0 0 15,25 0-15,-25-1 16,25-24 0,0 0-1,-1 0-15,1-24 16,0-1-16,-25 0 15,25-25-15,-25 26 16,0-1-16,-25 0 16,25 0-16,-25 0 15,0 25 1,25 25-16,-24 0 16,48 0-1,-24 0-15</inkml:trace>
  <inkml:trace contextRef="#ctx0" brushRef="#br0" timeOffset="170896.5897">16297 4167 0,'0'-25'0,"24"50"32,-24 0-32,0 0 15,0 24-15,0-24 16,0 25-16,0-1 16</inkml:trace>
  <inkml:trace contextRef="#ctx0" brushRef="#br0" timeOffset="172151.9742">18405 4118 0,'-25'0'16,"0"0"-1,25 24 1,-24 1-1,-1 0 1,25 0-16,0 0 16,0-1-16,25 1 15,-25 0-15,24-25 16,1 25-16,-25-50 16,50 25-16,-25-25 15,-1 0-15,1-24 16,0 24-16,-25-25 15,0 1-15,0 24 16,0 0 0,-25 25-16,0 25 15,1-25-15,24 25 16,0 0-16,0-1 16,0 1-16</inkml:trace>
  <inkml:trace contextRef="#ctx0" brushRef="#br0" timeOffset="172487.7441">19075 4142 0,'-25'25'31,"25"0"-16,-25 25-15,25-26 16,0 26-16,0-25 16,0 24-16,0 1 15</inkml:trace>
  <inkml:trace contextRef="#ctx0" brushRef="#br0" timeOffset="172991.585">19447 4242 0,'0'24'31,"-25"-24"-16,25 25-15,0 0 16,0 0-16,0 0 16,25-1-16,-25 1 15,25 0-15,-1-25 16,1 0 0,0-25-16,0 0 15,-25-24-15,25 24 16,-25 0-16,0 0 15,0 1 1,0-1-16,-25 25 16,0 0-1</inkml:trace>
  <inkml:trace contextRef="#ctx0" brushRef="#br0" timeOffset="174071.9777">21605 4242 0,'0'0'0,"0"-25"31,-25 25 1,25 25-17,-25-1-15,25 1 16,0 25-16,-25-25 16,25-1-16,0 26 15,25-25-15,-25 0 31,25-25-31,0 0 16,0-25-16,-1 0 16,-24 0-16,25-24 15,-25-1-15,25 25 16,-25-24-16,-25 24 16,25 0-1,-25 50-15,1-25 16,24 25-16,0-1 15,0 1-15</inkml:trace>
  <inkml:trace contextRef="#ctx0" brushRef="#br0" timeOffset="174415.9276">22076 4242 0,'0'0'0,"25"0"32,-25 24-17,0 1-15,0 25 16,0-25-16,25 24 16,-25 1-16,0-25 15,25 24-15</inkml:trace>
  <inkml:trace contextRef="#ctx0" brushRef="#br0" timeOffset="174791.7766">22622 4316 0,'25'0'32,"-25"25"-17,24 0 1,-24 24-16,0 1 16,25-25-16,-25 24 15,0 1-15</inkml:trace>
  <inkml:trace contextRef="#ctx0" brushRef="#br0" timeOffset="175863.9475">24507 4242 0,'0'-25'0,"25"0"32,-25 50 14,0 0-46,0-1 16,0 26-16,0 0 16,0-1-16,0 1 15</inkml:trace>
  <inkml:trace contextRef="#ctx0" brushRef="#br0" timeOffset="176255.8927">24978 4242 0,'0'0'0,"25"0"31,-25 24-15,0 1-16,25 25 16,-25-25-16,0 24 15,0 1-15,0-1 16</inkml:trace>
  <inkml:trace contextRef="#ctx0" brushRef="#br0" timeOffset="177016.0626">25574 4266 0,'-25'0'15,"25"-24"17,-25 24-32,25 24 15,-25-24 1,0 25-1,1 0-15,-1 0 16,0 0-16,25-1 16,0 1-16,0 0 15,0 0-15,25 0 16,0-25-16,24 0 16,-24 0-16,25-25 15,-26 0-15,1 0 16,0-24-1,-25 24-15,25 0 16,-25-25-16,-25 26 16,25-1-1,-25 25-15,0 25 16,1-25-16,24 24 16</inkml:trace>
  <inkml:trace contextRef="#ctx0" brushRef="#br0" timeOffset="190375.1773">12353 8954 0,'0'-24'15,"25"24"17,-25-25-17,0 50 79,0-1-78,0 1-16,0 0 15,0 0-15,24 0 16,-24 0-16,0-1 16,0 26-16,0-25 15,0 0-15,0-1 16,0 1-16,0 0 15,0 0-15,0 0 16,0-1 15,0 1-15,0 0 0,0 0 15,25-25-16,-25 25 17,0-1-1,-25-24 188,50 0-204,-50 25 48</inkml:trace>
  <inkml:trace contextRef="#ctx0" brushRef="#br0" timeOffset="192272.5492">12353 10071 0,'0'-25'15,"25"25"63,-25 25-62,0 0 0,0-1-16,0 26 15,0-25-15,0 0 16,0-1-16,0 26 16,0-25-16,0 0 15,0-1-15,0 1 16,0 0-16,0 0 15,0 0 1,0-1 15,0 1 47,0 0 1,0 0-33,24 0 111,-48-25-110,48 24 93,-48-24 32,24-24-109</inkml:trace>
  <inkml:trace contextRef="#ctx0" brushRef="#br0" timeOffset="195095.7562">13791 8880 0,'0'-25'63,"25"25"93,-25 25-93,0 0-63,0 24 15,0-24-15,-25 25 16,25-25-16,0 24 16,0-24-16,0 25 15,0-25-15,0-1 16,25-24-16,-25 25 15,0 0-15,0 0 63,0 0-1,0-1 313,0-48 563</inkml:trace>
  <inkml:trace contextRef="#ctx0" brushRef="#br0" timeOffset="206943.7246">27236 4291 0,'-25'-25'16,"50"25"0,-1 0 31,-48 25-47,24 25 15,0-1-15,-25 1 16,25 24-16,-25-24 15</inkml:trace>
  <inkml:trace contextRef="#ctx0" brushRef="#br0" timeOffset="207423.634">27732 4366 0,'0'0'0,"0"-25"16,0 50 31,24-1-47,-24 1 16,0 25-16,0-1 15,0-24-15,0 50 16</inkml:trace>
  <inkml:trace contextRef="#ctx0" brushRef="#br0" timeOffset="207904.0626">28203 4341 0,'0'0'0,"0"-25"16,0 0-1,25 25 1,-25-25-16,25 25 15,-1 25 17,-24 0-17,-24 25-15,24-1 16,0 26-16,0-26 16,0 26-16</inkml:trace>
  <inkml:trace contextRef="#ctx0" brushRef="#br0" timeOffset="215623.7429">13816 9947 0,'0'0'0,"0"-25"16,0 0 31,25 50 0,-25 0-32,0-1-15,0 1 16,0 25-16,0 0 16,0-1-16,0 1 15,-25-1-15,25 1 16,25-25-16,-25 24 16,0-24-16,0 0 15,0 0-15,0 0 31,-25-1 63</inkml:trace>
  <inkml:trace contextRef="#ctx0" brushRef="#br1" timeOffset="250296.1329">10468 8756 0,'0'25'32,"24"-50"-1,1 25 0,0 0-15,0 0-16,0 0 15,-1 0 1,1 0-16,0 0 16,0 0-16,0 0 15,-1 0 1,1 0-1,0 0-15,0 0 16,0 0 0,-1-25-1,1 25-15,0 0 16,0 0 0,0 0-1,-1 0 1,1 25-1,0-25 1,0 0-16,0 0 16,-1-25-1,1 25 1,-25 25-16,25-25 16,0 0-1,0 0 16,-25-25-31,25 25 16,-1 0 0,1 0 15,0 0-15,0 0-1,0 0 1,-1-25-1,1 25-15,0 0 16,0 0 0,0 0-1,-1 0 17,1 0-17,0 0 1,0 0-1,0 0 1,-1 0-16,1 0 16,0 0-16,0 0 15,0 0-15,-1 0 16,1 0-16,0 0 16,0 0-16,0 0 15,-1 0-15,1 0 16,0 0-1,0 0 1,0 0 0,-25 25-16,24-25 15,1 0-15,0 0 16,0 0-16,0 0 16,-1-25-1,1 50 1,0-50-1,0 25 1,0 0 0,0 0-1,-1 0 1,1 0 0,0 0-1,0 25 1,0-25-1,-1 0-15,1 0 16,0 0 0,0 0-1,0 0 1,-1 0-16,1 0 31,0 0 0,0 25-15,0-25 15,-1 25-15,-24 0 0,25-25-1,0 24 1,-25 1 15,25-25-15,-25 25-16,0 0 31,25 0-15,-25-1-1,24 1 16,-24 0-15,0 0 0,0 0-1,-24-25-15,24 25 16,0-1 15,24 1 0,-24 0-15,0 0 0,0 0-1,0-1 1,0 1 0,-24 0-1,24 0-15,0 0 16,0-1-1,0 1 1,0 0 15,0 0-15,0 0 0,0-1-1,0 1 1,0 0-1,0 0 1,0 0-16,0-1 31,24 1-31,-24 0 16,0 0 0,0 0-1,0-1 16,0 1-31,0 0 16,0 0 0,0 0-1,0-1 1,25 1-16,-25 0 16,0 0-1,0 0 1,0-1-1,0 1-15,25 0 16,-25 0 0,0 0-1,0 0-15,0-1 16,25 1 0,-25 0-16,0 0 15,0 0 1,0-1-1,0 1 1,0 0 0,0 0-16,0 0 15,0-1 1,0 1 0,0 0-1,0 0 1,-25-25-1,25 25 1,0-1 0,0 1-1,-25-25 17,25 25-32,0 0 31,-25-25-16,25 25 1,-24-25 0,-1 24 15,0-24 0,25 25-31,-25-25 16,25 25-1,-25-25-15,25 25 47,-24-25-47,24 25 32,-25-25-32,0 0 31,25 24-16,-25-24-15,0 0 16,1 25 0,-1-25-1,0 0 1,0 0 0,0 0-1,25 25-15,-24-25 16,-1 0-1,0 0 17,0 0-17,0 0 17,1 0-17,24 25-15,-25-25 16,0 0-1,0 0 1,0 0 0,0 0-1,1 0 1,-1 0 15,0 25-15,25-50-16,-25 25 15,0 0 1,1 25 0,-1-25-1,0 0 1,0 0 0,0 0-1,1 0 1,-1 0-1,0 0 1,25 24-16,-25-24 16,0 0-16,1 0 15,-1 25 1,0-25 0,0 0-1,0 0 1,25 25-16,-24-25 15,-1 0 1,0 0 0,0 0-1,0 0 1,1 0 0,24 25-16,-25-25 15,0 0 1,0 0-1,0 0-15,1 0 16,-1 0 0,0-25-1,25 50 1,-25-50-16,0 25 16,1 0 15,-1 0-16,0 0 1,0 0 0,0-25-16,0 25 15,1 0 1,24-25 0,-25 25-1,0 0 1,0 0-1,0 0 1,1-24 0,-1 24-1,0 0 1,0 0 0,0-25-1,1 25 1,-1 0-1,0-25 1,0 25 0,0 0-1,1 0 1,24-25 0,-25 25-1,0 0 1,0-25-1,0 25 17,25-24-17,-24 24-15,-1 0 16,25-25 0,-25 25-1,25-25-15,-25 25 16,25-25-1,-25 25-15,25-25 16,-24 1 0,24-1 15,-25 25-31,25-25 16,0 0-1,0 0 16,0 1-15,-25 24-16,25-25 16,0 0-1,0 0 1,0 0 0,0 1-16,-25-1 15,25 0 1,0 0-1,0 0 1,0 1-16,0-1 16,0 0-1,0 0-15,-25 0 16,25 1 0,0-1-16,0 0 15,0 0 1,-24 25-16,24-25 15,0 0-15,0 1 16,0-1 0,-25 25-16,25-25 15,0 0-15,0 0 32,0 1-17,-25-1 1,25 0-1,0 0 1,0 0 0,0 1-1,0-1 1,0 0-16,0 0 16,0 0-1,-25 25 1,25-24-16,0-1 15,0 0 17,0 0-17,0 0 1,0 1 0,0-1-1,25 0 1,-25 0-1,0 0 1,0 1 0,0-1-1,0 0 1,0 0 0,0 0-1,25 1 1,-25-1-1,0 0 1,0 0 0,25 25-1,-25-25 1,0 1 0,24-1-1,-24 0 1,25 0-1,-25 0 1,25 25 0,-25-25-16,25 1 31,-25-1-15,25 25-1,-1-25 16,1 0 1,0 25-17,-25-25 1,25 25-16,0 0 16,-25-24-1,24 24 1,1-25 31,0 25 31,0 0-63,-25-25 1,25 25-16,-25 25 31,24-25-15,-24 25 15,0-1-15</inkml:trace>
  <inkml:trace contextRef="#ctx0" brushRef="#br2" timeOffset="291504.1981">11361 9103 0,'0'25'110,"0"0"-79,0 0 0,0 0-15,0-1 0,0 1-1,0 0 1,0 0-1,0 0 1,0-1 0,0 1-16,0 0 15,0 0 1,0 0 0,0-1-1,0 1 1,0 0-1,0 0 1,0 0-16,0-1 16,0 1-1,0 0 1,0 0 0,0 0-16,0-1 15,0 1 1,0 0-1,0 0 1,0 0 0,0-1-1,0 1 1,0 0 0,0 0-1,0 0 1,0-1-1,0 1 1,24-25-16,-24 25 16,0 0-16,0 0 15,0 0 1,0-1 0,0 1-1,0 0-15,25 0 16,-25 0-16,0-1 15,0 1 1,0 0 0,0 0-1,25 0-15,-25-1 16,0 1 0,0 0-1,0 0 1,25-25-16,-25 25 15,0-1 1,0 1-16,25-25 16,-25 25-16,0 0 15,0 0 1,24-25 0,-24 24-1,0 1 1,25-25-1,-25 25 1,0 0 15,25-25-15,-25 25 0,25-25-1,-25 24 1,25 1 31,-1-25-16,-24 25-15,25-25-1,0 0 1,0 25-1,0-25 1,-1 0 0,1 0-16,0 0 15,0 0 1,0 0-16,-1 0 16,-24 25-1,25-25-15,0 0 16,0 0-1,0-25-15,-1 25 16,1 0-16,0 0 16,0 0-16,0 0 15,-1 0 1,1 0-16,0 0 16,0 0-1,0-25 1,0 25-1,-1 0 1,1 0-16,0 0 16,0 0-1,0 0 1,-1 0 0,1 0-16,0 0 15,0 0 1,0 0-1,-1 0-15,1 0 16,0 0 0,0 0-1,0 0 1,-1 0 0,1 0-16,0-25 15,0 25-15,0 0 16,-1 0-16,1 0 15,0 0 1,0 0 0,0 0-1,-1 0 1,1 0-16,0 0 16,0 0-1,0 0-15,-1 0 16,1 0-16,0 0 15,0 0 1,0 0-16,-1 0 16,1 0-16,0 0 15,0 0 1,49 0 0,-49 0-1,0 0 1,0-25-16,0 25 15,-1 0 1,1 0-16,0 0 16,0 0-16,-25-24 15,25 24-15,-1 0 16,1 0-16,0 0 16,0 0-16,0 0 15,-1 0-15,1 0 31,0-25-31,0 25 16,0 0 0,-1-25-16,1 25 15,0 0-15,0 0 16,-25-25-16,25 25 16,-1 0-16,1 0 15,-25-25 1,25 25-16,0 0 15,-25-24 1,25 24-16,-1 0 16,-24-25-1,25 25 1,0 0 0,0-25-1,0 25 1,-25-25-16,24 25 15,1-25 1,0 25 0,-25-24-1,25 24-15,-25-25 32,25 0-17,-25 0 16,0 0-15,24 1 0,-24-1-1,0 0-15,0 0 16,0 0 0,25 1-16,-25-1 15,0 0-15,-25 0 16,25 0-16,0 1 15,0-1-15,0 0 16,0 0-16,0 0 16,0 0-16,0 1 15,0-1-15,0 0 16,0 0-16,0 0 16,0 1-16,0-1 15,0 0-15,0 0 16,25 0-16,-25 1 15,0-26-15,0 25 16,0 0 0,0 1-16,0-1 15,0 0-15,0 0 16,0 0-16,0 1 16,-25 24-16,25-25 15,0 0-15,0 0 16,0 0-16,0 1 15,0-1-15,0 0 16,0 0-16,0 0 16,25 1-16,-25-1 15,0 0 1,0 0-16,0 0 16,0 1-1,0-1 1,0 0-1,0 0-15,0 0 16,0 0 0,0 1-1,0-1-15,0 0 16,0 0 0,0 0-1,0 1 1,0-1-1,0 0 1,0 0 0,0 0-1,-25 1 17,25-1-17,-24 25 1,24-25-1,-25 25 17,0 0-17,25-25 1,-25 25 0,0 0-1,1 0 1,-1 0-1,0 0 17,25-25-32,-25 25 15,0 0 17,1 0-17,-1 0-15,0 0 16,0 0-1,0 25 1,1-25 15,-1 0-15,0 0 0,0 0-16,0 0 15,1 0 1,-1 0-1,0 0 1,0 0-16,0 0 16,1 0-1,-1 0 1,0 25 0,0-25-1,0 0 1,1 0-1,-1 0 1,0 0 0,0 0-1,0 0 1,1 0 0,-1 0-1,0 0-15,0 0 16,0 0-1,1 0 1,24 25 0,-25-25-16,0 0 15,0 0 1,0 0 15,0 0-15,1 0-1,-1 0 17,0 0-17,0 0 1,0 25 0,1-25-1,-1 0 1,0 0-1,0 0 1,0 0 0,1 0-1,-1 0-15,0 0 16,0 0 0,0 0-1,1 0 1,-1 0-1,0 0 1,0 0 0,0 0-16,1 0 15,-1 0 1,0-25 0,0 25-1,0 0 1,1 0-1,-1 0 1,0 0 0,0 0-1,0 25-15,1-25 16,-1 0 15,0-25-31,25 50 16,-25-25-16,0 0 15,1 0 1,-1 0 0,0 24-1,0-24-15,0 0 16,0 0 0,1 0-1,-1 0-15,0 0 16,0 0-1,0 0-15,1 0 16,-1 0 0,0 0-16,0 0 15,0 0 1,1 25-16,-1-25 16,0 0-1,0 0-15,0 0 16,1 25-16,-1-25 15,0 0 1,0 0 0,0 0-16,25 25 15,-24-25 1,-1 0 0,0 25-1,0-25 1,0 0-1,1 0 1,24 24-16,-25-24 16,0 0-1,25 25 1,-25-25 0,0 0 15,25 25-16,-24-25 17,24 25-17,-25-25 17,25 25-17,0-1 32,-25-24-31,25 25-1,0 0 17,0 0-1,0 0 0,0 0 0,25-25-31,-25 24 16,0 1 31,0 0-16,0 0 32,25 0-17,-25-1 126,24 1-156</inkml:trace>
  <inkml:trace contextRef="#ctx0" brushRef="#br2" timeOffset="310711.5719">14064 10195 0,'-25'0'15,"25"-25"-15,-24 25 16,-1-25 15,25 50 79,25-25-48,-25 25-46,24 0 15,1-1-15,0 1-16,0 25 15,0-25-15,-1 24 16,1-24-16,25 25 15,-25-1-15,24-24 16,-24 25-16,25-1 16,-1-24-16,-24 25 15,25-1-15,-1 1 16,1-25-16,-25 24 16,24 1-16,1-1 15,-25-24-15,0 25 16,24-25-16,-24-1 15,0 1-15,-25 0 16,25 0-16,-1 0 16,-24 0-16,25-25 15,-25 24-15,25 1 16,0-25 0,-25 25-1,25-25-15,-25 25 16,24-25-1,1 25 32,0-25 172,-25-25-125,25 25-63</inkml:trace>
  <inkml:trace contextRef="#ctx0" brushRef="#br2" timeOffset="341991.9023">15577 11410 0,'0'-25'15,"-24"25"1,48 0 15,-24 25-15,0 25 0,0-25-16,0 24 15,0 1 1,0-1-16,0 1 15,-24-25-15,24 24 16,-25 1-16,25-25 16,0 0-16,0-1 15</inkml:trace>
  <inkml:trace contextRef="#ctx0" brushRef="#br2" timeOffset="342822.9943">15602 11509 0,'0'0'0,"-25"0"16,25-24 15,25-1-16,0 25-15,0-25 16,24 0-16,1 0 16,0 25-16,-26-24 15,26 24-15,-25 0 16,0 0-16,-1 24 16,-24 26-1,0-25-15,-24 0 16,-26 24-16,25-24 15,0 0-15,1 24 16,-1-24 0,0-25-16,25 25 15,25-25 1,0 0-16,-1 0 16,26 0-16,-25-25 15,24 25-15,-24 0 16,25 25-16,-25-25 15,-1 25 1,-48 0-16,-1-1 16,0 1-16,-25 25 15,1-25-15,-1-1 16,-24 26-16,24-50 16,1 25-16,24 0 15,0-25-15,0 0 16,0 0-1</inkml:trace>
  <inkml:trace contextRef="#ctx0" brushRef="#br1" timeOffset="351935.9578">10740 10790 0,'-24'0'16,"24"25"171,-25 0-187,0-1 16,0 26-16,0 0 16,-24-1-16,24 1 15,-25 24-15,1-24 16,-1 0-16,1-1 16,24 1-16,-25-1 15,25 1-15,1-25 16,-1 24-16,0-24 15,0 0 1,0 0-16,25 0 16,-24-1-16,-1 1 15,0 0 1,0 0 15,0-25 47,25 25-62</inkml:trace>
  <inkml:trace contextRef="#ctx0" brushRef="#br1" timeOffset="375607.9312">9128 12179 0,'0'-25'109,"0"0"-109,25 1 16,-25-1-16,0 0 16,0-25-16,0 26 15,0-26-15,0 25 16,25 0-16,-25 1 15,25 48 17,-1 26-17,1-25-15,0 24 16,0-24-16,0 25 16,-25-1-16,24-24 15,1 25-15,0-25 16,0 0-16,-25-1 15,25 1-15,-1-25 32</inkml:trace>
  <inkml:trace contextRef="#ctx0" brushRef="#br1" timeOffset="376359.8409">9153 12030 0,'0'-25'31,"25"25"-15,-25 25 30,0 0-30,0 0 0,0 0-16,-25-1 15,25 1-15,0 0 16,0 25 0,0-25-16,-25-1 15,25 1-15,0 0 16,0 0-16,0 0 15,0-1 1,0-48 0</inkml:trace>
  <inkml:trace contextRef="#ctx0" brushRef="#br1" timeOffset="377055.4865">9128 12229 0,'25'0'78,"0"0"-31,0 0-32,-1 0 17,1 0-1,0 0-16,0 0 17,-25-25-1,25 25-15,-1 0 140</inkml:trace>
  <inkml:trace contextRef="#ctx0" brushRef="#br1" timeOffset="381104.9741">6524 13494 0,'0'0'0,"-25"-25"15,0 50 48</inkml:trace>
  <inkml:trace contextRef="#ctx0" brushRef="#br1" timeOffset="381312.023">6077 14015 0,'-25'0'0,"1"0"16,24-25-1,24 0 1</inkml:trace>
  <inkml:trace contextRef="#ctx0" brushRef="#br1" timeOffset="381520.2115">6871 14139 0,'0'0'0,"25"0"16,-25-25 0,25 25-1,-25-25 17</inkml:trace>
  <inkml:trace contextRef="#ctx0" brushRef="#br0" timeOffset="387776.1028">6102 13990 0,'0'-25'47</inkml:trace>
  <inkml:trace contextRef="#ctx0" brushRef="#br0" timeOffset="388199.5226">6524 13494 0,'24'-25'0,"1"25"62,-25 25-46,0 0-1,25-1-15</inkml:trace>
  <inkml:trace contextRef="#ctx0" brushRef="#br0" timeOffset="388512.9553">6995 14039 0,'0'0'0,"0"25"32,0 0-17,0 0 1</inkml:trace>
  <inkml:trace contextRef="#ctx0" brushRef="#br0" timeOffset="389184.3076">7789 14486 0,'0'0'0,"0"25"16,-25-50-1,25 0 1,-25 0-16,25 1 16,-25-1-16,25 0 15,-25-25-15,1 1 16,24-26-16,-25 26 15,25-26-15,0 1 16,0-1-16,25 1 16,-25 0-16,24-1 15,1 1-15,0 24 16,0 1-16,0-1 16,-1 25-16,1 25 15,0 0-15,-25 25 16,0 0-16</inkml:trace>
  <inkml:trace contextRef="#ctx0" brushRef="#br0" timeOffset="389392.0844">7417 14039 0,'0'0'0,"-25"-24"15,50 24-15,-25-25 16,24 25-16,26-25 16,-25 25-16,24 0 15,1 0-15,0 0 16,-1 25-16,1-25 16</inkml:trace>
  <inkml:trace contextRef="#ctx0" brushRef="#br0" timeOffset="389712.053">8260 13915 0,'0'0'15,"-25"-24"-15,0 24 16,1 0 0,-1 24-16,0 1 15,-25 0-15,26 25 16,-1-1-16,0 1 16,25-1-16,25 26 15,-25-26-15,25-24 16,-1 25-16,26-25 15,-25 0-15,0-25 16,24 0-16</inkml:trace>
  <inkml:trace contextRef="#ctx0" brushRef="#br0" timeOffset="390120.5028">8458 14387 0,'-24'25'16,"48"-50"46,-24 0-62,25 0 16,0-25-1,0 1-15,0-1 16,-1 1-16,1-1 16,0 0-16,0 1 15,0 24-15,-1 0 16,-24 0-16,25 25 16,0 0-1,-25 25-15,25 0 16,0 0-16,-25 24 15,24 26-15,1-26 16,-25 1-16,25 24 16,-25-24-16,0-25 15,0 25-15</inkml:trace>
  <inkml:trace contextRef="#ctx0" brushRef="#br0" timeOffset="390320.0498">8607 14287 0,'0'0'0,"0"-24"32,25 24-17,25-25-15,-26 25 16,26 0-16,-25 0 15,24 0-15</inkml:trace>
  <inkml:trace contextRef="#ctx0" brushRef="#br0" timeOffset="390656.3142">9103 14312 0,'0'0'0,"0"25"15,-24 0 1,24 0 0,0 24-16,0-24 15</inkml:trace>
  <inkml:trace contextRef="#ctx0" brushRef="#br0" timeOffset="390968.6412">9475 13940 0,'0'0'0,"0"-25"16,25 25-1,-25 25 1,0 0-16,0 25 15,0-1-15,-25 1 16,25-1-16,-24 26 16</inkml:trace>
  <inkml:trace contextRef="#ctx0" brushRef="#br0" timeOffset="391408.9091">9401 14039 0,'0'0'0,"0"-24"16,0-1-16,25-25 16,24 25-16,-24 1 15,0-1-15,25 25 16,-26 0-16,1 0 15,0 25-15,-25-1 16,0 1-16,0 25 16,-25-1-1,25 1-15,0-25 0,-25 24 16,50-24 0,0 0-1,25-25-15,-26 0 16,26 0-16,0 0 15,-26 25-15,1-25 16,-25 25 0,-25 24-16,-24-24 15,-1 25-15,-24-1 16,-1-24-16,26 25 16,-1-25-16,1-25 15</inkml:trace>
  <inkml:trace contextRef="#ctx0" brushRef="#br0" timeOffset="391632.2311">10071 14287 0,'0'0'0,"25"25"16,-25 0 0,0 25-16,0-25 15,-25-1 1,25 26-16</inkml:trace>
  <inkml:trace contextRef="#ctx0" brushRef="#br0" timeOffset="392080.3805">10468 14064 0,'24'0'16,"-24"-25"-16,0 1 15,0-1 1,0 0-1,-24 25-15,-1 0 16,-25 25-16,25 0 16,-24-1-16,24 26 15,0 0-15,0-1 16,25 1-16,0-1 16,25-24-16,0 25 15,25 0-15,-1-26 16,-24-24-16,25 25 15,-1-50-15,1 1 16</inkml:trace>
  <inkml:trace contextRef="#ctx0" brushRef="#br0" timeOffset="393552.3256">10964 13866 0,'24'-25'15,"1"50"1,0-25-1,25 25-15,-26-1 16,26 26-16,-25 0 16,0-1-16,0 26 15,-25-26-15,-25 26 16,25-26-16,-25 26 16,0-26-16,-25 1 15,50-25-15,-24-25 16</inkml:trace>
  <inkml:trace contextRef="#ctx0" brushRef="#br0" timeOffset="393912.2981">11881 14287 0,'50'0'31,"0"-24"-31,-26 48 16,26-24-16,0 0 15,-1 0-15,1 0 16,-25 0-16,24 0 16,-24 0-1</inkml:trace>
  <inkml:trace contextRef="#ctx0" brushRef="#br0" timeOffset="394120.1875">11832 14089 0,'-25'0'16,"50"-25"-16,24 0 15,-24 25 1,25 0-16,-1-24 16,1 48-16,0-24 15,-1 0-15</inkml:trace>
  <inkml:trace contextRef="#ctx0" brushRef="#br0" timeOffset="395752.3653">13320 13742 0,'0'0'0,"-49"25"0,24 24 15,-25 1-15,0 24 16,26-24-16,24 24 16,0 1-16,24-26 15,26 1-15,0-1 16</inkml:trace>
  <inkml:trace contextRef="#ctx0" brushRef="#br0" timeOffset="396184.9378">13965 14238 0,'0'0'0,"-25"0"16,25-25-1,25 0 1,-25 0-16,25-24 16,0-1-16,-1 1 15,1-26-15,0 1 16,0-1-16,-25-49 15,25 25-15,-50 0 16,25 0-16,-25 24 16,0 26-16,-24 24 15,24 0-15,0 25 16,0 50-16,0-25 16,50 49-16,-25-24 15,50 24-15,-1 0 16,1 1-16</inkml:trace>
  <inkml:trace contextRef="#ctx0" brushRef="#br0" timeOffset="396591.5426">14412 13866 0,'0'0'0,"0"-25"16,-25 50-1,25 0 1,0-1-16,0 26 16,0 0-16,25-1 15,-25-24-15,24 25 16,-24-26-16,25 26 16,0-50-16,-25 25 15,25-25-15,-25-25 16,0 0-16,25 0 15,-50-24-15,25-1 16,-25 1-16,0-1 16,0 0-16,1 26 15,-1-1-15,0 0 16,0 25-16,0 0 16,0 0-16,25 25 15,0 0-15,0 24 16,25 1-16,-25-25 15,50 24 1,-25-24-16,0 25 0</inkml:trace>
  <inkml:trace contextRef="#ctx0" brushRef="#br0" timeOffset="396944.2469">14660 13891 0,'0'0'0,"24"-25"0,1 0 15,-25 0-15,25 25 16,-25 25 0,25 0-16,-25 0 15,0 24-15,0 1 16,0-1-16,-25-24 16,25 0-16,0 0 15,25-25-15,0-25 16,-25 0-1,49-24-15,-24-1 16,0 25-16,0-24 16,-1 24-16,1 25 15,-25-25-15,25 25 16,-25 25 0,-25 0-16,25 24 15,0 1-15,0-1 16,0 1-1,0 0-15</inkml:trace>
  <inkml:trace contextRef="#ctx0" brushRef="#br0" timeOffset="397408.3249">15280 13940 0,'0'0'0,"0"-25"16,0 1-16,-25 24 16,0 24 15,25 1-31,-25 0 16,25 0-16,0 24 15,0-24-15,25 0 16,0 0-16,0 0 15,-1-1-15,1-24 16,-25 25-16,-25-25 31,1 0-15,-1 0 0,50-25-16,-1 1 15,26-26 1,0 25-16,-25-24 15,24-1-15,-24-24 16,0 24-16,0 0 16,-25-24-16,-25 49 15,25 0-15,-25 1 16,25-1-16,0 50 31</inkml:trace>
  <inkml:trace contextRef="#ctx0" brushRef="#br0" timeOffset="397647.8651">15801 13816 0,'0'0'0,"24"0"0,1-25 15,0 25-15,0 25 16,0-25-16,-1 25 15,1 0-15,-25 24 16,0 1 0,-25 24-16,1 1 15,-26-1-15,0 25 16,1-24-16,-1-1 16,-24-24-16</inkml:trace>
  <inkml:trace contextRef="#ctx0" brushRef="#br0" timeOffset="398607.5637">11559 16123 0,'0'0'0,"-25"0"0,25-25 16,25 25 15,25-25-31,-1 25 16,1 25-16,-1-25 15,1 0-15,0 0 16,-1 0-16,-24 25 15,25-25-15,-26 0 16</inkml:trace>
  <inkml:trace contextRef="#ctx0" brushRef="#br0" timeOffset="398776.1629">11633 15949 0,'0'0'0,"-24"-24"0,-1 24 16,50-25 0,-1 25-16,26 0 15,0 0-15,-1 0 16,1 0-16,24 0 16,-24 25-16</inkml:trace>
  <inkml:trace contextRef="#ctx0" brushRef="#br1" timeOffset="425296.0681">8954 11733 0,'-24'0'94,"24"24"-47,24-24-16,1 0-15,0 0-1,0-24-15,25 24 16,-26-25-16,26 25 16,-25-25-16,0 25 15,-1 0-15,1-25 16,0 25-16,0 0 16,-25-25 124</inkml:trace>
  <inkml:trace contextRef="#ctx0" brushRef="#br0" timeOffset="430040.1476">13146 16098 0,'0'25'0,"0"-50"47,25 25-31,-25-25-16,0 1 15,25-1-15,-25-25 16,25 1-16,-25-1 15,25 0-15,0 1 16,-25-1-16,24 1 16,1 24-16,-25 0 15,25 0-15,-25 0 16,25 25-16,0 0 16,-1 25-1,1 0 1,-25 25-16,25-1 15,0 1-15,0-1 16,-1-24-16,1 25 16,0-1-16,-25 1 15,25-25-15,-25 0 16,25-1-16,-25 1 16,0 0-16</inkml:trace>
  <inkml:trace contextRef="#ctx0" brushRef="#br0" timeOffset="430392.1454">13295 15900 0,'0'0'0,"25"0"15,0 0 16,0 0-31,0 0 16,-1 0-16,1 0 16,0-25-16,0 25 15,0 0 1</inkml:trace>
  <inkml:trace contextRef="#ctx0" brushRef="#br0" timeOffset="431968.1488">13146 15354 0,'0'-25'15,"-24"25"1,48 0 62,1 0-47,0 0-31,0 0 16,0 0-16,0 0 16,-1 0-16,1 0 15,0 0-15,0 0 16,0 0-16,-1 0 15,1 0 1,0 0 15,0 0 16,-50 0 47,25 25-32</inkml:trace>
  <inkml:trace contextRef="#ctx0" brushRef="#br0" timeOffset="433328.8996">14139 15850 0,'0'-25'0,"24"25"31,1 0-15,0 0-16,0-24 16,24 24-16,-24 0 15,25-25-15,-25 25 16,24 0 0,-24 0-16,0 0 15,0 0-15,0 0 16,-1 25-16</inkml:trace>
  <inkml:trace contextRef="#ctx0" brushRef="#br0" timeOffset="433648.289">14312 15701 0,'0'0'0,"0"-24"16,0 48 30,0 26-46,0 0 16,0-26-16,0 51 16,-25-26-1,25 1-15,0 0 16,0-1-16,0 1 16,25-25-16</inkml:trace>
  <inkml:trace contextRef="#ctx0" brushRef="#br0" timeOffset="433984.2477">14982 15701 0,'0'-24'0,"0"-1"16,0 50 0,0-1-1,0 1 1,0 0-16,-25 25 15,25-1-15,0 1 16,0-1-16,-25 1 16,25-25-16,0 24 15</inkml:trace>
  <inkml:trace contextRef="#ctx0" brushRef="#br0" timeOffset="434536.3377">15032 15751 0,'0'0'0,"-25"0"15,25-25-15,-25 0 16,25 1-1,-25 24 1,50-25-16,-25 0 16,25 0-16,24 25 15,-24-25-15,25 1 16,-1 24 0,1 0-16,-25 24 15,24 1-15,-49 25 16,0-1-16,0 1 15,-24 24-15,-1-24 16,-25 0-16,25-1 16,1-24-16,-1 0 15,74-25 17,1-25-32,0 25 15,-1 0-15,1 0 16,0 0-16,-50 25 15,24 0-15,-48-1 16,-1 26-16,-25 0 16,0-1-16,-24-24 15,0 25-15,-1-26 16,1-24-16,24 25 16,1-25-16,24-25 15</inkml:trace>
  <inkml:trace contextRef="#ctx0" brushRef="#br0" timeOffset="476352.1776">19323 15453 0</inkml:trace>
  <inkml:trace contextRef="#ctx0" brushRef="#br0" timeOffset="477512.09">19298 15429 0,'0'0'16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3:07:39.15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92D050"/>
    </inkml:brush>
  </inkml:definitions>
  <inkml:trace contextRef="#ctx0" brushRef="#br0">5854 5383 0,'0'0'0,"-25"24"0,25 1 15,0 0-15,0 0 16,0 0-1,-25-25 32,25-25-47,0 0 16,0 0-16,-25 0 16,25-24-16,0-1 15,0 1-15,0-1 16,0 0-16,0 1 15,0-1-15,0 1 16,25-26-16,-25 26 16,25-1-16,0 0 15,25 25-15,-26-24 16,1 24-16,25 25 16,-25 0-16,-1 0 15,-24 25 1,25 0-16</inkml:trace>
  <inkml:trace contextRef="#ctx0" brushRef="#br0" timeOffset="200.9992">5680 5135 0,'0'0'0,"25"0"15,0 0 1,0-25-16,-1 25 16,26 0-16,-25 0 15,0 0-15,24 0 16</inkml:trace>
  <inkml:trace contextRef="#ctx0" brushRef="#br0" timeOffset="560.0964">6375 5135 0,'0'0'0,"0"-25"16,0 0-1,-25 25 1,25-25-16,-25 25 16,0 0-1,1 0-15,-26 25 16,25 0-16,0 24 16,1 1-16,-1 0 15,0 24-15,25-24 16,25 24-16,-25-49 15,25 24-15,24-24 16,1 0-16,-1-25 16,1 0-16,0 0 15</inkml:trace>
  <inkml:trace contextRef="#ctx0" brushRef="#br0" timeOffset="1112.3921">6623 5457 0,'0'-25'93,"25"-24"-77,-25 24-16,24-25 16,1 1-16,0-1 15,0 0-15,0 1 16,-25 24-16,24-25 16,1 26-1,0 24 1,-25 24-1,25 26 1,-25 0-16,0-1 16,25 26-16,-25-26 15,25 26-15,-25-26 16,24 1-16,-24-1 16,0 1-16,0-25 15,0 0-15</inkml:trace>
  <inkml:trace contextRef="#ctx0" brushRef="#br0" timeOffset="1311.968">6772 5333 0,'24'-25'16,"1"25"-1,0-25 1,25 25-16,-25 0 16,-1 0-1,1 0-15</inkml:trace>
  <inkml:trace contextRef="#ctx0" brushRef="#br0" timeOffset="1576.5043">7218 5333 0,'0'0'0,"0"-25"0,0 50 31,0 0-15,0 24-16,0-24 15,0 25-15,0-1 16</inkml:trace>
  <inkml:trace contextRef="#ctx0" brushRef="#br0" timeOffset="2199.3149">7441 5234 0,'0'0'0,"-24"0"16,-1 0-16,0-25 15,0 25-15,25-25 16,-25 25-16,25-25 16,25 1-16,0-1 15,25 25-15,-26-25 16,26 25-16,-25 0 16,24 0-16,-24 25 15,-25 0 1,25-1-16,-25 1 15,-25 0-15,25 25 16,0-26-16,0 1 16,25-25-1,0 0-15,0 0 16,-1 0-16,26 0 16,-25 25-16,0-25 15,-1 25-15,-24 0 16,-24-1-16,-1 1 15,0 25-15,0-25 16,-24 24-16,-1-24 16,0 0-16,1-25 15,24 25-15,-25-50 16</inkml:trace>
  <inkml:trace contextRef="#ctx0" brushRef="#br0" timeOffset="3062.9646">7317 5184 0,'0'0'0,"0"-25"15,25 25 1,-25-24 0,0 48-1,0 1 1,25 0-1,-25 0-15,0 0 16,0 24-16,25-24 16,-25 25-1,0-1-15,25-24 16,-25 25-16,0-26 16,0 1-16,0 0 15,0 0-15,24 0 16,-24-1-1,0 1 1</inkml:trace>
  <inkml:trace contextRef="#ctx0" brushRef="#br0" timeOffset="3383.695">7813 5531 0,'25'0'0,"0"0"16,-25 25 0,0 0-1,0 0-15,0 0 16,0 24-16,-25-24 15</inkml:trace>
  <inkml:trace contextRef="#ctx0" brushRef="#br0" timeOffset="3904.0053">8334 5209 0,'0'-25'32,"25"25"-17,-25-25-15,0 1 16,-25-1-1,1 25 1,-1 0-16,-25 25 16,25-1-16,-24 26 15,24 0-15,0-1 16,25 1-16,0-1 16,25-24-16,0 25 15,0-25-15,24-1 16,1-24-16,-1-24 15,26-1-15,-26 0 16</inkml:trace>
  <inkml:trace contextRef="#ctx0" brushRef="#br0" timeOffset="4184.2026">8706 4961 0,'0'0'0,"25"0"15,0 25-15,0-25 16,0 0-16,24 25 16,-24-1-16,0 1 15,0 0-15,-1 25 16,1-1-16,-25 26 15,0-26-15,-25 26 16,1-1-16,-1-24 16,0-1-16,0 1 15</inkml:trace>
  <inkml:trace contextRef="#ctx0" brushRef="#br0" timeOffset="4663.4207">9723 5358 0,'0'0'0,"-24"0"16,24-25 15,24 25-31,1 0 16,0 0-16,25 0 16,-1 0-16,-24 0 15,25 0-15,-1 0 16,1 0-16,-25 0 15,0 0 1,-1 0-16</inkml:trace>
  <inkml:trace contextRef="#ctx0" brushRef="#br0" timeOffset="4895.9046">9798 5209 0,'0'0'0,"-25"0"15,50 0 1,-25-25 0,25 25-16,24 0 15,-24 0-15,25 0 16,-26 0-16,26 0 15,-25 0-15</inkml:trace>
  <inkml:trace contextRef="#ctx0" brushRef="#br0" timeOffset="7424.414">10914 5457 0,'0'0'0,"-25"0"16,0 25 0,25-50 15,25 25-31,-25-25 16,0-24-16,25 24 15,-25-25-15,25 1 16,0-1-16,-1 0 15,-24 1-15,25 24 16,0-25-16,0 26 16,-25-1-16,25 25 31,-25 25-15,24 24-16,-24-24 15,25 25-15,-25 24 16,25-24-16,0-1 15,-25 1-15,25-1 16,0 1-16,-25-25 16,0 0-16</inkml:trace>
  <inkml:trace contextRef="#ctx0" brushRef="#br0" timeOffset="7672.084">10939 5283 0,'0'-24'16,"0"-1"-1,25 25 1,-1 0-16,1-25 15,0 25-15,25 0 16,-26 0-16,-24-25 16</inkml:trace>
  <inkml:trace contextRef="#ctx0" brushRef="#br0" timeOffset="7903.9538">11013 4862 0,'0'0'0,"25"-25"15,0 25 1,0 0-16,24 0 15,1-25-15,0 50 16</inkml:trace>
  <inkml:trace contextRef="#ctx0" brushRef="#br0" timeOffset="8287.4525">11435 5035 0,'25'-24'0,"0"48"47,-25 26-32,0-25-15,0 24 16,0 1-16,0 0 15,0-1-15,0 1 16,-25-25-16</inkml:trace>
  <inkml:trace contextRef="#ctx0" brushRef="#br0" timeOffset="8696.2198">11485 5159 0,'0'0'0,"-25"-24"16,25-1-16,0 0 16,0 0-16,25 0 15,-1 25-15,1-24 16,25 24-16,-1 0 16,-24 0-16,0 24 15,0 1-15,-25 25 16,-25-25-16,0 24 15,0-24-15,25 25 16,-24-26-16,-1 1 16,25 0-16,25 0 15,-1-25-15,1 0 16,25 0-16,-25 0 16,24 0-16,-24 25 15,0-25-15,-25 24 16,-25 1-1,-25 0 1,1 0-16,-1-25 16,1 25-16,-1-25 15,25 0-15,-24 0 16</inkml:trace>
  <inkml:trace contextRef="#ctx0" brushRef="#br0" timeOffset="9015.8868">11410 4837 0,'25'0'47,"0"25"-47,24-25 16,1 0-16,24 0 15,1 0 1,-1 0-16,1 0 0,-1 0 15</inkml:trace>
  <inkml:trace contextRef="#ctx0" brushRef="#br0" timeOffset="9560.1783">12204 5184 0,'25'-25'47,"0"25"-32,-25-24-15,0-1 16,0 0 0,-25 0-1,-25 50-15,25-25 16,0 25-16,-24 0 16,24-1-16,0 26 15,0-25-15,25 24 16,25 1-16,0-25 15,25 24-15,-1-49 16,1 25-16,24-25 16,-24 0-16,24-25 15</inkml:trace>
  <inkml:trace contextRef="#ctx0" brushRef="#br0" timeOffset="9952.229">12824 5259 0,'0'0'0,"-25"0"16,50 0 31,25 0-47,-1 0 15,1 0-15,-1 0 16,1 0-16,0 0 16,-1 0-16,1 0 15,-25 0-15,0 0 16</inkml:trace>
  <inkml:trace contextRef="#ctx0" brushRef="#br0" timeOffset="10192.9275">13022 5135 0,'0'0'0,"-24"0"31,24 24-31,-25 1 16,25 0-16,0 0 16,0 24-16,0 1 15,0 0-15</inkml:trace>
  <inkml:trace contextRef="#ctx0" brushRef="#br0" timeOffset="12279.8556">13767 5358 0,'0'0'0,"-25"25"16,25-1-16,-25-24 0,25 25 15,0 0 1,-25-25-16,50-25 31,-25 0-15,25-24-16,0-1 16,-1 25-16,1-24 15,0-1-15,0 25 16,0-24-16,-1 24 15,-24 0-15,25 25 16,0 0 0,-25 25-1,25 0-15,-25 0 16,25 24-16,-25-24 16,24 25-16,-24-1 15,25-24-15,0 25 16,-25-26-16,25 26 15,-25-25-15</inkml:trace>
  <inkml:trace contextRef="#ctx0" brushRef="#br0" timeOffset="12543.4216">13816 5333 0,'0'0'0,"25"0"16,0 0-1,0-25 1,-1 25-16,1 0 15,0 0-15,0-25 16,0 25 0</inkml:trace>
  <inkml:trace contextRef="#ctx0" brushRef="#br0" timeOffset="12872.009">13717 4961 0,'0'0'0,"25"0"31,24 0-31,-24 0 16,25 0-16,24 25 15,-24-25-15,-1 0 16</inkml:trace>
  <inkml:trace contextRef="#ctx0" brushRef="#br0" timeOffset="13175.8833">14287 5159 0,'0'0'0,"-24"0"31,24 25-15,0 0-16,0 0 15,0 24-15,-25 1 16,25-25-16,0 24 16,0-24-16</inkml:trace>
  <inkml:trace contextRef="#ctx0" brushRef="#br0" timeOffset="13640.0714">14287 5259 0,'0'0'0,"0"-25"0,-24 0 16,24 0-16,0 0 16,24 25-16,-24-24 15,25-1-15,0 25 16,0-25-16,0 25 15,0 25-15,-1-25 16,-24 25-16,25-1 16,-25 1-16,-25 25 15,25-25-15,-24-1 16,-1 1-16,25 0 16,-25 0-16,25 0 15,0-1-15,25-24 16,0 25-16,-1-25 15,1 0-15,0 25 16,0-25-16,0 0 16,-1 25-16,-48 0 15,-1-1 1,0-24-16,-25 25 16,1 0-16,24-25 15,-25 0-15,25 25 16,1-50-16,-1 25 15</inkml:trace>
  <inkml:trace contextRef="#ctx0" brushRef="#br0" timeOffset="14136.5417">14833 5159 0,'0'-24'16,"25"24"0,0 0-1,-25-25 1,25 25-16,-1 0 16,1-25-1,-25 0 16,-25 25-15,1 25-16,-26 0 16,0 0-16,1-1 15,24 26-15,0 0 16,0 24-16,25-24 16,25-26-16,25 26 15,-1-25-15,26-25 16,-26 0-16,26 0 15</inkml:trace>
  <inkml:trace contextRef="#ctx0" brushRef="#br0" timeOffset="16424.4865">15379 5209 0,'0'0'0,"25"0"31,0 0-15,-1 0-16,26 0 15,0 0-15,-1 0 16,1 0-16,24 0 16,-24 0-16</inkml:trace>
  <inkml:trace contextRef="#ctx0" brushRef="#br0" timeOffset="16696.0708">15577 5135 0,'0'24'16,"-24"-24"-1,24 25-15,0 25 16,-25-1-16,25-24 16,0 25-1,0-1-15,25 1 16</inkml:trace>
  <inkml:trace contextRef="#ctx0" brushRef="#br0" timeOffset="17152.2207">16148 5482 0,'-25'0'0,"25"25"16,0-50 15,0 0-31,25 0 16,0 0-16,-1-24 16,1 24-16,0-25 15,0 1 1,0 24-16,24-25 15,-24 26-15,-25-26 16,25 50-16,-25-25 16,25 25-16,-25-25 15,25 50-15,-25 0 16,24 0 0,-24 0-16,25 24 15,0-24-15,0 25 16,-25-26-16,25 26 15,-25 0-15,0-26 16</inkml:trace>
  <inkml:trace contextRef="#ctx0" brushRef="#br0" timeOffset="17376.1654">16272 5358 0,'0'0'0,"0"-25"0,25 25 15,-25-25 1,24 0-16,1 25 16,0-24-16,0 24 15,0 0-15,24 0 16,-24 0-16</inkml:trace>
  <inkml:trace contextRef="#ctx0" brushRef="#br0" timeOffset="17647.434">16842 5135 0,'0'0'0,"-24"24"47,24 26-32,-25-25-15,25 24 16,-25 1-16,25 0 15,-25-26-15</inkml:trace>
  <inkml:trace contextRef="#ctx0" brushRef="#br0" timeOffset="18113.0202">16842 5209 0,'0'-25'15,"-24"0"-15,24 1 16,0-1 0,24 0-16,1 25 15,0-25-15,0 25 16,0 0-16,-1 25 15,1-25-15,-25 25 16,0 24-16,0-24 16,0 0-16,-25 25 15,1-26-15,24 1 16,-25 0-16,50-25 16,-25 25-1,24-25 1,26 0-16,-25 0 15,0 0-15,-1 25 16,-48-1 0,-1 1-1,-25 0-15,25-25 16,-24 25-16,-1 0 16,25-25-16,-24 0 15,24 0-15</inkml:trace>
  <inkml:trace contextRef="#ctx0" brushRef="#br0" timeOffset="18344.0075">16718 4887 0,'0'0'0,"25"-25"0,0 0 32,25 25-32,-1 25 15,1-25 1,-1 0-16,26 0 16,-26 25-16</inkml:trace>
  <inkml:trace contextRef="#ctx0" brushRef="#br0" timeOffset="18808.038">17388 5234 0,'0'0'0,"-25"0"16,50 0 15,-25-25-31,0 0 16,0 0-1,-25 25-15,25-24 16,-25 24-16,1 0 16,-1 0-1,0 24-15,0-24 16,0 25-16,1 25 16,24-1-16,0-24 15,0 25-15,24-1 16,1-24-16,25 0 15,-1-25-15,-24 25 16,25-50-16,-1 25 16,-24-25-16,25 0 15</inkml:trace>
  <inkml:trace contextRef="#ctx0" brushRef="#br0" timeOffset="19063.6677">17289 4911 0,'-25'-24'0,"50"24"31,0 0-31,24 0 16,1 24-16,-1-24 15,1 0-15</inkml:trace>
  <inkml:trace contextRef="#ctx0" brushRef="#br0" timeOffset="21408.5232">18231 5259 0,'25'0'32,"0"0"-32,0 0 15,0 0-15,24 0 16,1 0-16,-1 0 15,1 0-15,0 0 16,-25 0-16</inkml:trace>
  <inkml:trace contextRef="#ctx0" brushRef="#br0" timeOffset="21688.0129">18479 5135 0,'-24'0'31,"24"24"-16,0 1 1,0 0-16,-25 25 16,25-26-16,0 26 15,-25 0-15</inkml:trace>
  <inkml:trace contextRef="#ctx0" brushRef="#br0" timeOffset="22183.9948">18976 5482 0,'0'0'0,"-25"0"31,25-25-31,25 0 16,-1 0 0,1 1-16,0-26 15,0 0 1,0 1-16,-1-1 15,1 1-15,25 24 16,-50 0-16,25-25 16,-1 50-16,-24-24 15,25 24 1,-25 24 0,25 1-16,-25 0 15,25 0-15,-25 24 16,25-24-16,-25 25 15,24-1-15,-24 1 16,25 0-16,-25-26 16,0 26-16,25-25 15</inkml:trace>
  <inkml:trace contextRef="#ctx0" brushRef="#br0" timeOffset="22408.1991">19100 5283 0,'24'-24'0,"-24"-1"15,25 25-15,0-25 16,0 25-16,24 0 15,-24 0-15,25 0 16,-25 0-16</inkml:trace>
  <inkml:trace contextRef="#ctx0" brushRef="#br0" timeOffset="22648.2361">19621 5060 0,'0'0'0,"24"0"0,1 0 32,-25 25-32,-25 25 15,25-26 1,0 26-16,0 0 15,-24-1 1</inkml:trace>
  <inkml:trace contextRef="#ctx0" brushRef="#br0" timeOffset="23208.2078">19645 5184 0,'0'0'0,"-24"-25"0,-1 25 15,25-24 1,-25 24-16,25-25 16,25 25-1,0-25 1,-1 25-16,1 0 16,25 0-1,-25 0-15,-1 0 0,1 25 16,-25 0-1,0-1-15,0 1 16,-25 0-16,25 0 16,-24 0-16,24-1 15,-25-24-15,50 25 16,-1 0 0,1-25-16,0 25 15,0-25-15,-25 25 16,25-25-16,-50 24 15,0 1-15,0 25 16,0-25-16,-24-1 16,24 1-16,-25 0 15,26-25-15,-1 0 16,0 0-16</inkml:trace>
  <inkml:trace contextRef="#ctx0" brushRef="#br0" timeOffset="23439.8343">19571 4887 0,'25'0'15,"0"0"-15,-1 0 16,26 0-16,0 24 16,-1-24-16,26 25 15,-26-25-15</inkml:trace>
  <inkml:trace contextRef="#ctx0" brushRef="#br0" timeOffset="23912.1562">20166 5209 0,'-25'0'16,"50"0"-1,-25-25 1,25 25-16,-25-25 15,25 1-15,-25-1 16,25 25-16,-25-25 16,-25 25-16,0 0 15,0 25-15,-24 0 16,24-1-16,-25 1 16,25 25-16,25-1 15,0 1-15,25 0 16,0-1-16,25-24 15,24-25-15,0 0 16,1-25-16</inkml:trace>
  <inkml:trace contextRef="#ctx0" brushRef="#br0" timeOffset="26024.1976">20935 5159 0,'25'-24'15,"0"24"1,0 0 0,24 0-1,1 0-15,-1 0 16,1 0-16,0 0 15,-1 0-15,1 0 16</inkml:trace>
  <inkml:trace contextRef="#ctx0" brushRef="#br0" timeOffset="26287.815">21208 5011 0,'-25'0'0,"25"24"16,-25-24-16,1 25 15,24 0-15,-25 0 16,25 0-16,-25 24 15,25 1-15,0-1 16,-25 1-16</inkml:trace>
  <inkml:trace contextRef="#ctx0" brushRef="#br0" timeOffset="26728.3718">21679 5482 0,'0'0'0,"-25"0"16,50-25-1,-25-25-15,25 26 16,0-26-16,0 25 16,0-24-16,-1-1 15,26 0-15,-25 1 16,0-1-16,-1 25 16,1 1-16,0-1 15,0 0 1,-25 50-16,25 24 31,-25-24-31,0 25 16,24-1-16,-24 1 15,0 24-15,0-24 16,25 0-16,-25-1 16,0 1-16,0-25 15</inkml:trace>
  <inkml:trace contextRef="#ctx0" brushRef="#br0" timeOffset="26935.6391">21754 5283 0,'0'0'0,"25"-24"16,-1-1-1,1 25-15,0 0 16,25-25-16,-1 25 16,1 0-16,-1 0 15</inkml:trace>
  <inkml:trace contextRef="#ctx0" brushRef="#br0" timeOffset="27200.1824">22374 5035 0,'0'0'0,"0"25"31,-25 0-15,25 0-16,0 0 16,0 24-16,0 1 15,-25 24-15,25-24 16</inkml:trace>
  <inkml:trace contextRef="#ctx0" brushRef="#br0" timeOffset="27632.2526">22374 5184 0,'0'0'0,"0"-25"15,-25-24-15,50 24 16,-25 0-16,25 0 15,-1 1-15,1-1 16,0 25-16,0 0 16,0 25-16,-1-25 15,-24 24-15,0 26 16,-24-25-16,-1 24 16,25-24-16,-25 0 15,0 0-15,25 0 16,25-1-16,0-24 15,0 25-15,24-25 16,1 25-16,-25-25 16,-1 0-16,1 25 15,-25 0 1,-25-1-16,-24 1 16,-1 0-16,1 0 15,-1 0-15,0-1 16,1-24-16</inkml:trace>
  <inkml:trace contextRef="#ctx0" brushRef="#br0" timeOffset="28144.3521">22994 5085 0,'0'25'15,"25"0"16,0-25-15,-1-25 0,1 25-1,-25-25 1,25 0-16,-25 0 16,-25 25-1,0 0 1,-24 25-1,24 0-15,-25 0 16,26 24-16,-1 1 16,0 0-16,0-1 15,25 1-15,25-1 16,-25-24-16,25 0 16,0 0-16,-1-25 15,26 0-15,-25 0 16,24-25-16,1 0 15,-25 0-15</inkml:trace>
  <inkml:trace contextRef="#ctx0" brushRef="#br0" timeOffset="28399.9029">22895 4837 0,'0'0'0,"-25"0"16,75 0 15,-1 0-31,26 25 15,-1-25-15,25 0 16</inkml:trace>
  <inkml:trace contextRef="#ctx0" brushRef="#br0" timeOffset="30424.5698">23664 5209 0,'24'0'47,"1"0"-31,0 0-16,25 25 15,-1-25-15,1 0 16,0 0-16,-1 0 16,1 0-16</inkml:trace>
  <inkml:trace contextRef="#ctx0" brushRef="#br0" timeOffset="30728.2452">23812 5060 0,'0'0'0,"0"25"0,-24-25 32,24 25-32,0 0 15,-25 24-15,25-24 16,0 25-16,0-1 16,0 1-16,0-1 15</inkml:trace>
  <inkml:trace contextRef="#ctx0" brushRef="#br0" timeOffset="31351.4357">24309 5482 0,'0'0'0,"-25"0"0,0 0 16,25 25-1,-25-50 1,50 0 0,-25 0-1,25 0-15,0-24 16,24-1-16,-24 1 15,25-1-15,-1 0 16,1-24-16,-25 24 16,-1 1-16,26 24 15,-50 0-15,25 0 16,0 25 0,-50 25-1,25 0-15,0 0 16,-25 24-16,25 1 15,0 0-15,0-1 16,-25 26-16,25-26 16,0 1-16,0-1 15,0-24 1,0 0-16,0 0 16,0 0-16</inkml:trace>
  <inkml:trace contextRef="#ctx0" brushRef="#br0" timeOffset="31560.1801">24358 5234 0,'0'0'0,"25"0"15,0-25 1,0 25-16,24 0 15,-24 0-15,25 0 16,-1-25-16,26 50 16,-51-50-16,26 50 15</inkml:trace>
  <inkml:trace contextRef="#ctx0" brushRef="#br0" timeOffset="31799.9727">24954 5110 0,'0'0'0,"0"25"47,0-1-47,-25 1 15,25 25-15,0-25 16,0 24-16,-25 1 16,0-1-16</inkml:trace>
  <inkml:trace contextRef="#ctx0" brushRef="#br0" timeOffset="32263.5003">24954 5184 0,'0'0'16,"0"-25"-16,0 1 0,0-1 15,24 25 1,1-25-16,0 0 15,0 25-15,0 0 16,-1 0-16,1 25 16,-25 0-1,0 0-15,0-1 16,-25 1-16,25 0 16,-24 0-16,24 0 15,24-1 1,26-24-1,-25 0-15,0 25 16,-1 0 0,-24 0-1,-24 0-15,-1-1 16,0 1-16,0 0 16,-24 0-16,24 24 15,-25-49-15,25 25 16,-24-25-16</inkml:trace>
  <inkml:trace contextRef="#ctx0" brushRef="#br0" timeOffset="32751.9413">25673 5184 0,'25'0'32,"-1"-25"-17,1 25 1,0 0-16,0-24 16,-25-1-1,-25 25 1,-25 0-1,-24 25 1,0-1-16,-1 1 16,26 25-16,-26-1 15,26 1-15,24 0 16,25-1-16,25 1 16,24-25-16,26-1 15,-1-24-15,25 0 16,-24 0-16</inkml:trace>
  <inkml:trace contextRef="#ctx0" brushRef="#br0" timeOffset="42376.5363">10740 8235 0,'0'0'0,"-24"25"141,24 0-125,0 0-1,-25-1 1,25 26-16,0-25 16,0 24-16,0 1 15,-25 0-15,25 24 16,0-24-16,-25-1 15,25 1-15,0-1 16,0 1-16,-25 0 16,25-1-16,0 1 15,0-25-15,0 24 16,0-24-16,0 25 16,-24-1-16,24-24 15,0 25 1,0-1-16,0-24 15,24 25-15,-24-1 16,0 1-16,0-25 16,0 24-16,0 1 15,0-25-15,0 0 16,0-1-16,0 26 16,25-25-16,-25 0 15,0-1-15,0 1 16,25 0-16,-25 0 15,0 24-15,25-24 16,-25 0-16,0 25 16,25-25-16,-25-1 15,24 26-15,-24-25 16,0 24-16,25-24 16,-25 0-16,0 0 15,0 0-15,0-1 16,0 1-16,0 0 15,0 0-15,25 0 16,-25-50 78</inkml:trace>
  <inkml:trace contextRef="#ctx0" brushRef="#br0" timeOffset="44623.9985">10765 8285 0,'25'0'63,"0"0"-48,0 0-15,-1 0 16,1 0-16,25 0 16,-1 0-16,1 0 15,0-25-15,24 25 16,-24 0-16,24 0 15,-24 0-15,24 0 16,-24 0-16,24 0 16,1 0-16,-1 0 15,0 0-15,1-25 16,-1 25-16,1 0 16,-1 0-16,-24 0 15,24 0-15,1-25 16,-26 25-16,26 0 15,-26 0-15,26 0 16,-1 0-16,0 0 16,1 0-16,-1 0 15,1 0-15,-1 0 16,0 0-16,1 0 16,-1 0-16,1 0 15,-26 0 1,26 0-16,-1 0 15,1 0-15,-1 0 16,0 0-16,26 0 16,-26-24-16,0 24 15,1 0-15,-1 0 16,1 0-16,-1 0 16,0 0-16,1 0 15,24 0-15,-24 0 16,24 0-16,-25-25 15,25 25-15,1 0 16,-26 0-16,25 0 16,-24 0-16,-1 0 15,-24 0-15,24 0 16,1 0-16,-26 0 16,26 0-16,-26 0 15,26 0-15,-1 0 16,-24 0-16,24 0 15,-24 0-15,-1 0 16,26 0-16,-26 0 16,-24 0-16,25 0 15,-1 0 1,1 0-16,-1 0 16,1 0-16,0 0 15,-1 0-15,1 0 16,0 0-16,-1 0 15,1 0-15,-25 0 16,24-25-16,1 25 16,-25 0-16,-1 0 15,26 0-15,-25 0 16,0 0 0,-1 0-16,1 0 15,0 0 1,0 0-1,0 0-15,-1 0 16,-24 25 15,-24-25-15,24 25 0,-25-25-1</inkml:trace>
  <inkml:trace contextRef="#ctx0" brushRef="#br0" timeOffset="46088.0077">10641 9426 0,'-25'0'16,"50"0"62,0 0-78,25 0 16,-26 0-16,26 0 15,24 0-15,-24 0 16,24 25-16,-24-25 16,24 0-16,26 0 15,-26 0-15,25 0 16,-24-25-1,24 25-15,0 0 0,0 0 16,-24 0 0,24 0-16,-25-25 15,1 25-15,-1 0 16,1 0-16,-1 0 16,1 0-16,-1 0 15,25 0-15,-24 0 16,24 0-16,-25 0 15,1 0-15,-1 0 16,25 0-16,-24 0 16,-1 0-16,1 0 15,-1-25-15,25 25 16,-24 0-16,24-25 16,0 25-16,0 0 15,-24-24-15,24 24 16,-25 0-16,1-25 15,-1 25-15,25 0 16,-24-25-16,-1 25 16,1 0-16,-1 0 15,25 0-15,-24 0 16,-1 0-16,25 0 16,-24 0-1,-1 0-15,25 0 16,-24-25-16,-1 25 15,1 0-15,-1 0 16,0 0-16,-24-25 16,0 25-16,-26 0 15,1 0-15,-50 0 16,1 0 0</inkml:trace>
  <inkml:trace contextRef="#ctx0" brushRef="#br0" timeOffset="46807.7116">10567 9922 0,'0'0'0,"0"25"47</inkml:trace>
  <inkml:trace contextRef="#ctx0" brushRef="#br0" timeOffset="48040.2776">10691 9971 0,'25'25'78,"-25"0"-78,0 0 16,0 25-16,24-26 15,-24 26-15,25 0 16,-25 24-16,0-24 16,0-1-16,0 1 15,0-1-15,0 1 16,-25 0-16,25-26 15,0 1-15,0 0 16,0 0-16,0 0 16,25-25 62,-25-25-31,25 25-32,0 0 1,0 0-16,-1-25 16,26 25-1,0 0-15,-1 0 16,1 0-16,24-25 15,-24 25-15,49 0 16,-24 0-16,24-25 16,0 25-16,-25-24 15,26 24-15,-1-25 16,0 25-16,-25-25 16,1 25-16,24-25 15,-24 25-15,-1 0 16,25 0-16,-24 0 15,24-25-15,0 25 16,-25 0-16,26 0 16,-1 0-16,0 0 15,-25 0-15,26-24 16,-1 24-16,0 0 16,0 0-16,1 0 15,-1-25-15,0 25 16,0 0-16,-24 0 15,24 0 1,0 0-16,-25 0 16,26-25-16,-1 25 15,0 0-15,0 0 16,-24-25-16,24 25 16,-25 0-16,1 0 15,-1 0-15,1-25 16,-1 25-16,0 0 15,1 0-15,-1 0 16,1 0-16,-1 0 16,1 0-16,-1-24 15,0 24-15,-24 0 16,24 0-16,-24 0 16,24 0-16,-24 0 15,0 0-15,24 0 16,-24 0-16,-1 0 15,1 0-15,-25 0 16,24 0-16,1-25 16,-25 25-16,0 25 15,-1-50-15,1 50 16,0-25 0,0 0 15,-50 0 16</inkml:trace>
  <inkml:trace contextRef="#ctx0" brushRef="#br0" timeOffset="49192.2741">12254 8409 0,'-25'0'31,"25"25"-15,-25-1-16,25 26 15,0 0-15,0 24 16,0 0-16,-25 1 16,25-1-16,0 1 15,0 24-15,-25-25 16,25 26-16,0-1 16,0 0-1,0-25-15,0 26 0,0-26 16,0 0-1,0-24-15,0 24 16,-25-24-16,25 0 16,0-1-16,0 1 15,0 0-15,0-1 16,0 1-16,0-1 16,0-24-16,0 0 15,0 0-15,0 0 16,0-1-16,0 1 15,0 0-15,25-25 16,-25 25-16,25-25 31,-25-25-31</inkml:trace>
  <inkml:trace contextRef="#ctx0" brushRef="#br0" timeOffset="50184.1973">13667 8334 0,'0'-24'15,"25"24"-15,-25 24 31,-25 1-15,25 0-16,0 25 16,0-1-16,0 26 15,-24 24-15,24-25 16,0 25-16,-25-24 16,25 24-1,0 25-15,0-25 16,0 1-16,0-1 15,0-25-15,0 1 16,0-1-16,0 0 16,25 1-16,-25-26 15,0 26-15,0-26 16,24 26-16,-24-25 16,0-1-16,25-24 15,-25 25-15,0-1 16,25-24-16,-25 0 15,25 0-15,-25-1 16,25 1-16,-25 0 16,24-25-16,-24 25 15</inkml:trace>
  <inkml:trace contextRef="#ctx0" brushRef="#br0" timeOffset="51128.2967">15131 8359 0,'0'0'0,"25"-25"16,-25 1-1,24 24-15,-24-25 16,25 25-1,-25 25 1,0-1-16,0 1 16,0 25-16,0 24 15,0 25-15,0-24 16,0 24 0,25 0-16,-25 25 0,0-24 15,0 24 1,25-25-16,-25 0 15,0 0-15,25 0 16,-25 1-16,0-26 16,24 0-16,-24-24 15,0 24-15,25-24 16,-25-25-16,0 25 16,0-26-16,0 1 15,25-25 1</inkml:trace>
  <inkml:trace contextRef="#ctx0" brushRef="#br0" timeOffset="52400.9129">16644 8210 0,'25'0'15,"-25"-24"48,25 48-32,-25 1-15,-25 25-1,25-1-15,0 1 16,0 49-16,0-24 16,-25 24-16,25 0 15,0-25 1,0 26-16,-25-1 15,25 25-15,0-25 16,0 0-16,0 1 16,0-26-16,0 25 15,0-24-15,0-1 16,0 0-16,0-24 16,0 24-16,0-24 15,0 0-15,-25-25 16,25 24-16,25-24 15,-25 0-15,0 0 16,0-1-16,0 1 16,0 0-16,0 0 15,0 0 1,0-1-16,25 1 16,-25 0-1,0 0 1,0 0-1,0-1 1,25-24 0,-50 0 46,0 0-46,0-24-1,1 24-15,-26-25 16</inkml:trace>
  <inkml:trace contextRef="#ctx0" brushRef="#br0" timeOffset="53160.0641">15429 9252 0,'0'0'0,"24"0"31,26-25-15,-25 25-1,24 0-15,1 0 16,0 0-16,24 0 16,-24 0-16,24 25 15,-24-25 1,-1 25-16,26-25 15,-26 0-15,26 0 16,-26 0-16,1 0 16,-1 0-16,1-25 15,0 50-15,-25-50 16,-1 25-16,1 0 16,0 0 15,-25 25-16</inkml:trace>
  <inkml:trace contextRef="#ctx0" brushRef="#br0" timeOffset="54680.4248">9351 7268 0,'0'-25'15,"0"0"1,25 50 15,0 0-15,0 0-1,24 24-15,1-24 16,0 0-16,-1 24 16,1-24-16,-1 25 15,1-1-15,24-24 16,-24 0-16,0 25 16,-26-26-16,26 26 15,-25-25-15,0 0 16,24 24-16,-24-24 15,0 0-15,-25 0 16,25-25-16,0 24 16,-1 1-16,1-25 15,0 25 1,0-25-16,-25 25 16,25-25-16,-1 0 15,-24 25 1,25-25-16,0 25 31,0-1 0,0-24-15,-1 25 0,1-25-1,0 25-15,0-25 16,0 25-16,-1-25 15,1 0 1,0 25-16,0-25 16,0 24 15,-1-24 0,-24 25 32,-24-25-48</inkml:trace>
  <inkml:trace contextRef="#ctx0" brushRef="#br0" timeOffset="55528.1803">9748 7342 0,'25'-25'47,"0"1"-32,0-1 1,-1 0-16,-24 0 16,25 0-1,0-24 1,0-1-16,0 25 16,-1-24-16,-24 24 15,25 0-15,-25 0 16,25 1-16,0-1 15,-25 50 1,25-1 0,-25 26-16,25-25 15,-25 24-15,24 1 16,-24 0-16,25-1 16,0 1-16,-25-1 15,25 1-15,-25-25 16,0 24-16,25-24 15,-25 0-15,-25 0 16</inkml:trace>
  <inkml:trace contextRef="#ctx0" brushRef="#br0" timeOffset="55784.0514">9947 7218 0,'0'0'0,"0"-25"0,24 1 16,-24-1 0,25 25-16,0 0 15,0-25-15,0 25 16,0 0-16,-1 25 15,1-25-15,0 25 16,0-25-16</inkml:trace>
  <inkml:trace contextRef="#ctx0" brushRef="#br0" timeOffset="56592.2043">10418 6970 0,'0'0'0,"0"-25"0,25 25 15,-25-24-15,-25 48 31,25 1-15,0 25-16,-25-1 16,0 1-16,1 0 15,-1 24-15,0-24 16,0-1-16,25 1 16</inkml:trace>
  <inkml:trace contextRef="#ctx0" brushRef="#br0" timeOffset="57015.9946">10393 7169 0,'0'0'0,"0"-25"16,0 0-16,0 0 15,25-24-15,0 24 16,0 0-16,24 0 15,-24 0-15,25 1 16,-26 24-16,1 24 16,-25 1-16,0 0 15,0 25-15,-25-26 16,1 26-16,-1 0 16,0-26-16,0 1 15,25 0-15,25 0 16,0-25-1,24 0-15,1 0 16,-25 0-16,0 25 16,-1-25-16,-24 24 15,-24 1 1,-1 0-16,-25 0 16,25-25-1,-24 25-15,-1-1 0,25-24 16,-24 0-1,-1 25-15</inkml:trace>
  <inkml:trace contextRef="#ctx0" brushRef="#br0" timeOffset="119344.3989">11658 7516 0,'0'0'0,"0"-25"15,-25 25-15,25-25 16,-24 25-16,-1-25 16,0 1-1,0 48 1,0-24-16,1 25 16,-1 25-16,0-1 15,25 1-15,-25 0 16,0 24-16,25-24 15,0-1-15,25 1 16,-25-25-16,25-1 16,0 1-16,0-25 15,24-25-15,-24 1 16,25-26-16,-1 0 16,1 1-16,-25-26 15,-1 1-15,-24 24 16,0 1-16,-24-1 15,-1 25-15,-25 25 16,1 0-16,24 25 16,-25 0-1,25 0-15,1 24 16,24-24-16,0 25 16,49-25-16</inkml:trace>
  <inkml:trace contextRef="#ctx0" brushRef="#br0" timeOffset="119712.4691">12030 7516 0,'0'0'0,"-25"0"0,1 0 15,-26 0-15,25 25 16,-24-1-16,24 1 15,0 25-15,0-1 16,25 1-16,0 0 16,25-26-16,0 26 15,0-50-15,24 25 16,-24-50-16,25 0 16,-1 0-16,1-24 15,-25-1-15,-25-24 16,24 24-1,-24 1-15,-24 24 16,24-25-16,-25 50 16,0 0-16,-25 0 15,26 25-15,24 0 16,0 0-16,0-1 16</inkml:trace>
  <inkml:trace contextRef="#ctx0" brushRef="#br0" timeOffset="120296.468">12923 7491 0,'0'0'0,"-25"-25"15,1 25 1,-26 0-16,25 50 16,0-25-16,1 49 15,-1-24-15,25 24 16,0-24-16,25-1 15,-1 1-15,1-25 16,25-1-16,-25-24 16,24 0-16,-24-24 15,0-26-15,0 0 16,-1-24-16,-24 24 16,0-24-16,0 24 15,-24 26-15,-1-1 16,0 0-16,0 25 15,25 25 1,0 0-16,0-1 16</inkml:trace>
  <inkml:trace contextRef="#ctx0" brushRef="#br0" timeOffset="120512.5394">13295 7441 0,'0'0'0,"-24"0"15,24 25 1,-25 0-16,0 25 16,25-1-16,0 26 15,-25-1-15,50 25 16,-25-24-16,0-1 15</inkml:trace>
  <inkml:trace contextRef="#ctx0" brushRef="#br0" timeOffset="120976.3476">14213 7466 0,'0'0'0,"0"-25"0,0 50 15,0 0 1,0 0-16,0 24 16,0 26-16,25-26 15,-25 26-15,0-1 16,0-24 0,25-1-16,-25 1 15</inkml:trace>
  <inkml:trace contextRef="#ctx0" brushRef="#br0" timeOffset="121136.2945">14387 7516 0,'0'0'0,"0"-25"0,0 0 16,25 50 0,-25 25-16,0-1 15,0 1-15,0 24 16,0 1-16,0-1 15</inkml:trace>
  <inkml:trace contextRef="#ctx0" brushRef="#br0" timeOffset="121623.7685">15528 7367 0,'0'0'0,"25"-25"16,-25 0-16,24 50 31,-24 0-31,-24 0 16,24 24-16,24 26 16,-24-1-16,0 1 15,-24-1-15,24 0 16</inkml:trace>
  <inkml:trace contextRef="#ctx0" brushRef="#br0" timeOffset="121952.3858">15875 7466 0,'0'0'0,"-25"0"0,25 25 31,-25 0-31,25 24 16,-24 1-16,24 0 15,0-1-15,24-24 16,-24 25-16,25-50 16,0 24-16,0-24 15,0-24-15,24-26 16,-24 0-16,25 1 15,-26-26-15,-24 1 16,0 24-16,0 1 16,-24-1-16,-26 25 15,-24 25-15,24 0 16</inkml:trace>
  <inkml:trace contextRef="#ctx0" brushRef="#br0" timeOffset="123992.5117">10269 9872 0,'0'0'0,"-25"50"31,25-1-31,0 1 16,-24 25-16,24-1 16,-25 0-1,25 1-15,0-26 16</inkml:trace>
  <inkml:trace contextRef="#ctx0" brushRef="#br0" timeOffset="124808.5089">9525 7937 0,'0'25'16,"0"0"-1,25-25 1,0-25 15,-25 0-31,24-24 16,-24 24-16,0-25 15,0 1 1,-24 24 0,-1 0-16,0 25 15,0 0-15,-24 25 16,-1 25-16,25-1 16,-24 26-16,24-1 15,0 1-15,25-1 16,0-24-16,0-1 15,25 1-15,24-1 16,1-24-16,0-25 16,24 25-16,0-50 15</inkml:trace>
  <inkml:trace contextRef="#ctx0" brushRef="#br0" timeOffset="129632.1665">10120 8632 0,'0'-25'16,"0"0"15,0 1-15,-24 48 15,-1 26-16,0-25 1,0 24-16,0 1 16,25 0-16,0-1 15,0 1-15,0-25 16,25 24-16,0-24 16,0-25-16,0 0 15,-1 0-15,26 0 16,-25-25-16,24 0 15,-24 1-15,0-26 16,0 25-16,-25-24 16,0-1-16,-25 0 15,0 26-15,0-26 16,1 25-16,-1 0 16,0 25-16,0 0 15,0 0-15,1 0 16,24 25-1</inkml:trace>
  <inkml:trace contextRef="#ctx0" brushRef="#br0" timeOffset="132368.4757">6970 13295 0,'0'0'0,"0"50"0,0-25 16,0 0-16,0-1 15,0 1-15,25 0 16,-25 0-16,0 0 15,0-1 1,0 1 0,-25-50 15,25 1-15,0-26-16,-25 0 15,25 1-15,0-26 16,-24 1-16,48-1 15,-24-24-15,0 25 16,25-1-16,0-24 16,0 25-1,24 24-15,-24-24 16,0 24-16,25 25 16,-26 1-16,1 24 15,0 0-15,-25 24 16</inkml:trace>
  <inkml:trace contextRef="#ctx0" brushRef="#br0" timeOffset="132560.3421">6772 13122 0,'0'24'0,"24"-24"16,1 25-1,25-25-15,0-25 16,-1 25-16,1 0 16,-1 0-16,1 0 15</inkml:trace>
  <inkml:trace contextRef="#ctx0" brushRef="#br0" timeOffset="132840.3446">7590 13022 0,'0'0'0,"0"-24"16,-25 24-16,1 0 16,24-25-16,-25 50 15,0-25-15,0 49 16,0 1-16,1-1 15,-1 26-15,25-25 16,0 24-16,0-24 16,25 24-16,24-49 15,-24 24-15,25-24 16,-1-25-16,1 0 16</inkml:trace>
  <inkml:trace contextRef="#ctx0" brushRef="#br0" timeOffset="133184.422">7813 13395 0,'0'-25'47,"25"0"-31,0-25-16,0 26 15,0-26-15,-1 0 16,26 1-16,-25-1 16,0 0-16,-25 1 15,25 24-15,-25 0 16,24 0-16,1 50 31,-25 25-15,25-1-16,-25 1 15,25 24-15,-25-24 16,0 25-16,25-26 16,-25 1-16,0-1 15</inkml:trace>
  <inkml:trace contextRef="#ctx0" brushRef="#br0" timeOffset="133368.1666">7937 13320 0,'25'-25'0,"0"1"31,0 24-31,0 0 16,24-25-16,-24 25 15,0 0-15,0 0 16</inkml:trace>
  <inkml:trace contextRef="#ctx0" brushRef="#br0" timeOffset="133584.314">8508 13271 0,'0'0'0,"0"-25"15,0 50 1,0-1 0,0 26-1,0-25-15,0 24 16,0-24-16</inkml:trace>
  <inkml:trace contextRef="#ctx0" brushRef="#br0" timeOffset="134184.4333">8558 13122 0,'-25'-25'31,"50"25"-31,-25-25 16,24 0-16,1 0 16,25 1-16,-25-1 15,-1 0-15,1 25 16,0 0-16,0 0 16,-25 25-1,0 0-15,0-1 16,0 1-16,-25 0 15,25 0-15,0 0 16,25-25-16,0 0 16,-1 24-16,1-24 15,25 0-15,-25 0 16,24 0-16,-24 0 16,0 25-16,0-25 15,-25 25-15,0 0 16,-25 25-16,-25-26 15,25 1-15,-24 25 16,-1-25-16,25-1 16,-24-24-16,-1 0 15</inkml:trace>
  <inkml:trace contextRef="#ctx0" brushRef="#br0" timeOffset="134728.6528">8582 13022 0,'0'0'0,"25"0"16,-25-24-16,25 48 15,-25 1 1,25 0-1,-25 25 1,0-1-16,25 1 16,-25 0-16,0-1 15,0 1-15,0-1 16,0-24-16,0 25 16,0-25-16,0-1 15</inkml:trace>
  <inkml:trace contextRef="#ctx0" brushRef="#br0" timeOffset="135025.1872">9054 13395 0,'25'24'47,"-25"1"-47,0 0 15,0 0-15,0 24 16</inkml:trace>
  <inkml:trace contextRef="#ctx0" brushRef="#br0" timeOffset="135472.488">9575 13146 0,'0'0'16,"0"-24"-16,0-1 15,0 0-15,0 0 16,0 0-16,0 1 16,-25 24-16,0-25 15,-25 50-15,1-25 16,-1 49-16,25 1 15,-24-1-15,24 26 16,25-1-16,0-24 16,25 24-16,24-49 15,26 0-15,-1 0 16,-24-25-16,24-25 16,-24-25-16</inkml:trace>
  <inkml:trace contextRef="#ctx0" brushRef="#br0" timeOffset="135736.4755">9897 12874 0,'0'0'0,"50"0"0,-26 0 16,26 24-16,-25 1 15,25 0-15,-26 25 16,1-26-16,0 26 16,-25 24-1,0-24-15,-25 25 16,0-1-16,-24 25 16,-1-24-16,-24-1 15,24-24-15</inkml:trace>
  <inkml:trace contextRef="#ctx0" brushRef="#br0" timeOffset="136248.1644">11112 13196 0,'0'0'0,"-24"0"15,48 0 1,1 25 0,25-25-1,-25 0-15,24 0 16,1 25-16,0-25 16,-26 0-16,26 0 15,-25-25-15</inkml:trace>
  <inkml:trace contextRef="#ctx0" brushRef="#br0" timeOffset="136440.3418">11088 13122 0,'24'0'16,"1"0"-1,25 0-15,-25-25 16,24 25-16,26 0 16,-26 0-16,26-25 15,-1 25-15</inkml:trace>
  <inkml:trace contextRef="#ctx0" brushRef="#br0" timeOffset="136984.3756">12452 12626 0,'0'0'0,"25"-25"16,-25 0-16,25 25 16,-25 25-1,-25 24-15,25 1 16,-25 0-16,-25-1 16,1 26-16,-1-26 15,-24 1-15,24-25 16,0-1-16,1 1 15,-1-25-15,25 0 16,1-49-16,24 24 16,0-25-16,24-24 15,1 24-15,0 1 16,25-26-16,-1 26 16,1 24-16,0-25 15,-1 25-15,1 25 16,-1-24-16,1 48 15,-25 1-15,24 25 16,-49-1-16,25 26 16,-25-1-16,-25 25 15,25 1-15,-24-1 16,-1 25-16,-25 0 16,25-25-1,25 0-15</inkml:trace>
  <inkml:trace contextRef="#ctx0" brushRef="#br0" timeOffset="137144.2509">12526 13866 0,'0'0'0,"-24"0"16,-1 0 0,0 0-1,25 25-15</inkml:trace>
  <inkml:trace contextRef="#ctx0" brushRef="#br1" timeOffset="710137.3775">11187 4192 0,'-25'0'15,"0"0"64,25 25-64,0 0 1,0-1-16,0 1 15,0 0-15,25 0 16,-25 24-16,0-24 16,25 0-1,-25 0-15,25-25 16,0 25-16,-1-25 16,1 0-1,0 0-15,0-25 16,-25 0-16,25 0 15,-25 0-15,24-24 16,-24 24-16,-24-25 16,24 26-16,0-1 15,-25 0-15,0 0 16,0 25-16,0 0 16,1 25-1,-1 0-15,25 0 16,25-1-1</inkml:trace>
  <inkml:trace contextRef="#ctx0" brushRef="#br1" timeOffset="710889.1079">11683 4142 0,'0'0'0,"-25"0"16,0 0 15,1 0-16,-1 25 1,0-25-16,25 25 16,-25 25-16,25-26 15,0 26-15,0-25 16,0 24-16,25 1 16,0-25-16,0 0 15,-1-25-15,26 24 16,-25-24-16,0-24 15,-1 24-15,1-25 16,0-25-16,-25 25 16,0-24-16,0-1 15,0 25-15,-25-24 16,0 24-16,1 25 16,-1 0-16,0 0 15,25 25 1,-25 0-16,50-25 15</inkml:trace>
  <inkml:trace contextRef="#ctx0" brushRef="#br1" timeOffset="711129.1137">12080 4093 0,'0'0'0,"0"49"31,0-24-15,0 25-16,25-1 15,-1 26-15,1-26 16,-25 26-16</inkml:trace>
  <inkml:trace contextRef="#ctx0" brushRef="#br1" timeOffset="712313.4493">13940 4341 0,'-25'-25'0,"25"0"16,-24 25-1,-1 0 1,25 25-16,-25 0 16,0 0-16,25-1 15,0 26-15,0-25 16,25 24-16,-25 1 15,25 0-15,0-26 16,-1 1-16,1-25 16,0 25-16,0-50 15,0 0-15,-1 1 16,-24-26-16,25 25 16,-25-49-16,0 24 15,-25 1-15,1 24 16,24 0-1,-25 0-15,0 25 16,0 0-16,0 25 16,25 0-16,-24 0 15,48-1-15</inkml:trace>
  <inkml:trace contextRef="#ctx0" brushRef="#br1" timeOffset="712593.1472">14287 4192 0,'-24'-25'0,"48"25"31,-24 25-31,25 25 16,-25-1-16,25 1 15,0-1-15,0 1 16,0 0-16,-25-1 16</inkml:trace>
  <inkml:trace contextRef="#ctx0" brushRef="#br1" timeOffset="712793.4086">14660 4118 0,'0'0'0,"24"0"15,-24 24 1,0 26-16,25-25 15,0 24-15,-25 1 16,25 24-16,0-24 16</inkml:trace>
  <inkml:trace contextRef="#ctx0" brushRef="#br1" timeOffset="713793.119">16520 4118 0,'-25'-25'16,"25"50"31,0-1-47,0 1 15,0 25-15,25 24 16,-25-24-16,0 24 16</inkml:trace>
  <inkml:trace contextRef="#ctx0" brushRef="#br1" timeOffset="714241.0861">16842 4118 0,'-24'-25'15,"-1"50"1,25-1-1,0 1-15,0 0 16,0 25-16,0-1 16,25 1-16,-1-25 15,1-1-15,-25 1 16,25 0-16,0-25 16,0 0-16,-25-25 15,24 0-15,-24 1 16,0-26-16,-24 0 15,24 1-15,-25 24 16,25 0-16,-25 0 16,0 25-16,0 25 15,25 0 1,0 0-16,25 24 16,-25-24-16,25 0 15,25-25-15</inkml:trace>
  <inkml:trace contextRef="#ctx0" brushRef="#br1" timeOffset="714488.5209">17314 4118 0,'0'0'0,"-25"24"15,25 1 1,-25 25-16,25-1 15,0 1-15,0 0 16,25-26-16,0 26 16,-1-25-16,1-25 15,0 25-15,25-50 16,-26 0-16,-24 0 16,25-24-16,-25-1 15,-25 0-15</inkml:trace>
  <inkml:trace contextRef="#ctx0" brushRef="#br1" timeOffset="715945.4339">19323 4217 0,'0'0'0,"0"-25"16,-25 25-16,25-25 15,-25 50 1,25 0-1,25 0-15,-25 49 16,0-24-16,0 24 16,25 0-1,0 1-15,-1-26 16</inkml:trace>
  <inkml:trace contextRef="#ctx0" brushRef="#br1" timeOffset="716121.1914">19621 4266 0,'-25'0'15</inkml:trace>
  <inkml:trace contextRef="#ctx0" brushRef="#br1" timeOffset="716281.1785">19596 4316 0,'0'0'0,"0"25"31,-25-25-31</inkml:trace>
  <inkml:trace contextRef="#ctx0" brushRef="#br1" timeOffset="717465.3966">19596 4242 0,'0'-25'15,"-25"25"32,25 25-31,-25-25 0,25 49-16,0-24 15,25 25-15,-25-26 16,0 26-1,25 0-15,0-26 16,-25 1-16,24-25 16,1 25-16,0-25 15,0-25-15,0 0 16,-25 1-16,24-1 16,-24-25-16,0 1 15,0-1-15,0 0 16,0 26-16,-24-26 15,-1 25 1,0 25-16,25 25 16,-25 0-16,25 0 15,0-1-15,0 1 16,0 25-16,25-25 16</inkml:trace>
  <inkml:trace contextRef="#ctx0" brushRef="#br1" timeOffset="717689.3565">20216 4093 0,'0'0'0,"0"-25"0,25 25 16,-25 25-1,0 0-15,24 24 16,1 1-16,-25 24 16,25-24-16,0 24 15,0 1-15</inkml:trace>
  <inkml:trace contextRef="#ctx0" brushRef="#br1" timeOffset="718505.3749">21977 4192 0,'0'0'0,"0"-25"16,0 50 31,25 0-47,-25 24 16,0 1-16,25 0 15,-1-1-15,1 1 16,25-1-16</inkml:trace>
  <inkml:trace contextRef="#ctx0" brushRef="#br1" timeOffset="718736.6458">22423 4093 0,'0'0'0,"0"-25"16,25 50-1,-25 0-15,25-1 16,-25 26-16,25 0 16,0-1-16,-1 26 15,1-1-15</inkml:trace>
  <inkml:trace contextRef="#ctx0" brushRef="#br1" timeOffset="719114.0778">22920 3969 0,'0'0'0,"-25"0"0,0 0 16,25 25-16,-25-1 15,25 1-15,0 25 16,0 24-16,25-24 15,-25-1-15,25-24 16,24 25-16,-24-25 16,0-1-16,0-24 15,0 0-15,-1 0 16,1-49-16,0 24 16,0-25-16,-25 1 15,0-26-15</inkml:trace>
  <inkml:trace contextRef="#ctx0" brushRef="#br1" timeOffset="719177.5351">23044 3944 0,'0'0'0,"-25"0"0,0 25 16,0 0-16</inkml:trace>
  <inkml:trace contextRef="#ctx0" brushRef="#br1" timeOffset="722273.1785">24730 4242 0,'0'24'16,"-25"26"0,25-25-1,0 24-15,0 26 16,0-26-16,25 26 15,-25-26 1</inkml:trace>
  <inkml:trace contextRef="#ctx0" brushRef="#br1" timeOffset="722513.1464">25078 4341 0,'24'-25'16,"-24"50"-16,0 0 16,25-1-1,-25 26-15,0 0 16,0-1-16,0 1 15</inkml:trace>
  <inkml:trace contextRef="#ctx0" brushRef="#br1" timeOffset="722746.4835">25524 4390 0,'0'0'0,"0"-24"0,25 24 15,-25 24 1,0 26-16,0 0 16,0-1-16,0 26 15,-25-1-15,25 0 16</inkml:trace>
  <inkml:trace contextRef="#ctx0" brushRef="#br1" timeOffset="736249.5604">11361 15205 0,'0'0'0,"24"0"31,26 0-15,0 25-16,24-25 15,-24 0-15,24 0 16,0 25-16,-24-25 16,0 0-16,-1 25 15,-24-25-15,0 0 16</inkml:trace>
  <inkml:trace contextRef="#ctx0" brushRef="#br1" timeOffset="736449.2519">11485 15106 0,'0'0'0,"-25"25"16,25 0-1,25-25-15,-1 0 16,26 0-16,24 0 16,1 0-16,-1 0 15,-24-25-15,24 25 16</inkml:trace>
  <inkml:trace contextRef="#ctx0" brushRef="#br1" timeOffset="737449.9397">13643 15329 0,'0'0'0,"0"25"16,0 0-1,0 0 1,24-25-16,1 0 16,-25-25-1,25 0-15,25 0 16,-26-49-16,1 24 16,0-49-16,25 25 15,-26-26-15,1 26 16,-25-25-1,25 49-15,0-24 16,-25 24-16,25 25 16,-25 1-16,24 48 15,1 26 1,0 0-16,-25 24 16,50 0-16,-26 26 15,1-1-15,0-25 16,0 25-16,24 1 15,-24-26-15,-25 1 16,25-1-16,0-24 16,-25-1-16,0-24 15,25 0-15</inkml:trace>
  <inkml:trace contextRef="#ctx0" brushRef="#br1" timeOffset="737681.1647">13866 15106 0,'0'0'0,"25"0"0,24-25 16,-24 25-1,49-25-15,-24 25 16,0 0-16,24-24 16,0 24-16,-24-25 15</inkml:trace>
  <inkml:trace contextRef="#ctx0" brushRef="#br1" timeOffset="737969.2238">15007 14957 0,'0'0'0,"25"-25"15,-1 1-15,26 24 16,24-25-16,1 0 16,-26 25-1,26 0-15,-1 0 16,-24 0-16,24 0 16,-24 25-16</inkml:trace>
  <inkml:trace contextRef="#ctx0" brushRef="#br1" timeOffset="738249.4058">15404 14635 0,'0'0'0,"-25"0"0,25 25 16,25-1-1,-25 26-15,25 0 16,-1-1-16,1 26 16,-25-1-16,25 25 15,0-24-15,-25-1 16</inkml:trace>
  <inkml:trace contextRef="#ctx0" brushRef="#br1" timeOffset="738889.4391">16991 14808 0,'0'0'0,"25"0"16,0 0-1,-25-24-15,25-1 16,-25 0-16,24-25 16,-24 1-16,0 24 15,0-25-15,-24 1 16,-26 24-16,0 25 15,-24 0-15,0 25 16,-1 24-16,1 26 16,24 24-16,1 0 15,24 0-15,25 25 16,49-49-16,26-1 16,24-24-16,50-50 15,0 0-15,-1-50 16,1 1-16,0-26 15</inkml:trace>
  <inkml:trace contextRef="#ctx0" brushRef="#br1" timeOffset="746697.2366">17140 14387 0,'0'25'32,"0"-1"-17,0 1 1,0 0-1,0 0-15,0 0 16,25-1 0,-25 1-1,0 0 1,25 0-16,-25 0 31,24-1-31,-24 1 31,0 0 1</inkml:trace>
  <inkml:trace contextRef="#ctx0" brushRef="#br1" timeOffset="748161.2857">17041 14560 0,'0'0'0,"0"-24"16,0-1-1,-25 0 1,25 0 0,0 0-16,0 50 47,0 0-32,0 25 1,25-26-16,-25 1 15,0 0-15,0 0 16,25 0-16,-25-1 16,24 1-1,1-25 1,0 0 0,-25-25-1,25 1-15,-25-1 16,-25 0-1,25 0-15,-25 0 16,0 1-16,1-1 16,-1 25-16,0-25 15,-25 25-15,1 0 16,24 25-16,-25-25 16,1 49-16,-1 1 15,1 0-15,-1 24 16,25 0-16,25 1 15,25-26-15,0 26 16,0-26-16</inkml:trace>
  <inkml:trace contextRef="#ctx0" brushRef="#br1" timeOffset="761665.1697">11435 9798 0,'0'-25'32,"0"0"15,0 50 15,0 0-46,0 0-1,0 24 1,0-24-16,0 0 16,0 0-16,0 24 15,0-24-15,0 25 16,0-25-16,0-1 15,0 1 1,25 0-16,-25 0 16,0 0-1,0-1 1,0 1 0,0 0 15,0 0 31,0 0-15,0-50 109,0 0-140</inkml:trace>
  <inkml:trace contextRef="#ctx0" brushRef="#br1" timeOffset="764921.3771">12998 9723 0,'-25'0'16,"25"25"62,0 0-63,0 0 1,0 0-16,0-1 16,0 1-1,0 25-15,0-25 16,0-1-1,0 1-15,0 0 16,0 0-16,0 0 16,0 0-1,0-1 1,0 1 0,0 0-1,0 0 32,0 0 31,0-1-47,0 1 1,0-50 218</inkml:trace>
  <inkml:trace contextRef="#ctx0" brushRef="#br1" timeOffset="770432.7064">15925 8434 0,'0'-25'78,"0"50"31,0-1-109,0 1 16,0 0-16,0 25 16,0-1-16,0-24 15,0 25-15,0-1 16,0-24-16,24 0 16,-24 24-16,0-24 15,0 0 1,0 0-16,0 0 15,0-1 17,0 1 61,-24-25-61,24 25-17</inkml:trace>
  <inkml:trace contextRef="#ctx0" brushRef="#br1" timeOffset="774761.5805">15677 9674 0,'0'0'0,"0"-25"31,0 50 48,0 0-64,0-1 1,0 1-16,0 0 15,0 0-15,0 0 16,0-1-16,0 1 16,24 0-16,-24 0 15,0 0-15,0-1 16,0 1 0,0 0-16,0 0 15,25-25 1,-25 25-1,0 0 17,-25-1 15,25-48 124</inkml:trace>
  <inkml:trace contextRef="#ctx0" brushRef="#br1" timeOffset="779097.125">14511 8558 0,'0'-25'16,"0"0"31,0 0 0,0 0 0,-25 25 109,25 25-16,0 0-124,0 0 0,0 24-16,0-24 15,0 0-15,0 0 16,0 0-16,0-1 16,0 1-16,0 0 15,0 0-15,0 0 16,0-1-1,0 1 1,0 0 0,0 0-1,0 0 48,0-1 15,0 1-16,0 0 1,0 0 46</inkml:trace>
  <inkml:trace contextRef="#ctx0" brushRef="#br1" timeOffset="781466.1295">14461 9699 0,'0'24'62,"0"1"-46,0 0 0,25 0-16,-25 0 15,0-1-15,0 26 16,0-25-16,0 0 16,0-1-16,0 1 15,0 0-15,25 0 16,-25 0-16,0 0 15,0-1 1,0 1 0,0 0 31,0 0 46,-25-50 64</inkml:trace>
  <inkml:trace contextRef="#ctx0" brushRef="#br1" timeOffset="796353.2673">11013 9674 0,'0'-25'16,"25"25"15,-25-25-15,25 25-16,0 0 15,-1 0 1,1 0-16,25 0 16,-25 0-16,24 0 15,1 0-15,0-25 16,24 25-16,0 0 15,1 0-15,-1 0 16,1 0-16,-1 0 16,0 0-16,1-24 15,-26 24-15,26-25 16,-1 25-16,1-25 16,-26 25-16,26-25 15,-1 25-15,1-25 16,-1 25-16,0-24 15,1 24-15,-1 0 16,1-25-16,-1 25 16,-24-25-16,24 25 15,0-25-15,-24 25 16,25 0-16,-26-25 16,1 25-16,24-24 15,-24 24 1,-1-25-16,26 25 15,-26-25-15,26 25 16,-26-25-16,26 25 16,-26 0-16,1 0 15,0-25-15,-1 25 16,26 0-16,-26 0 16,1 0-16,-1-24 15,26 24-15,-1 0 16,1 0-16,-1 0 15,1 0-15,24 0 16,-25 0-16,1 0 16,24 24-16,-25-24 15,1 25-15,-1-25 16,0 25-16,1-25 16,-1 25-16,26 0 15,-26-25-15,25 24 16,0-24-16,1 0 15,-26 25-15,25-25 16,-24 25-16,-1-25 16,0 0-1,1 25-15,-25-25 16,24 0-16,-24 25 16,24-25-16,-24 0 15,-1 0-15,1 24 16,-1-24-16,1 0 15,0 25-15,-26-25 16,1 25-16,0-25 16,0 25-16,-25 0 15,25-25-15,-25 24 16,24 1-16,-48 0 16,24 0-16,0 0 15,0-1-15,-25 26 16,25-25-16,-25 24 15,0-24-15,0 25 16,-24-1-16,24-24 16,0 25-16,0 0 15,-24-1-15,24-24 16,-25 25-16,26-1 16,-51-24-16,26 25 15,-1-26-15,-24 26 16,-1-25-1,-24 0-15,24 24 16,-24-24-16,0 0 16,0 0-16,0-1 15,-1 1-15,1-25 16,0 25-16,-25 0 16,25 0-16,-1-1 15,-24-24-15,0 25 16,25 0-16,0 0 15,0 0-15,0-1 16,-1 1-16,1 25 16,0-25-16,0-1 15,-1 1-15,1 0 16,0 0-16,25 0 16,-26-1-16,26 1 15,0-25-15,-1 25 16,1-25-16,-1 25 15,26-25-15,-26 25 16,1-25-16,-1 0 16,26 0-16,-26 0 15,1 0-15,0 0 16,24 0-16,-24-25 16,24 25-1,0 0-15,-24-25 16,24 25-16,26-25 15,-26 25-15,0-25 16,1 1-16,24 24 16,-25-25-16,1 25 15,-1-25-15,0 0 16,1 0-16,-1 25 16,-24-24-16,24 24 15,-24-25-15,24 0 16,1 25-16,-26-25 15,26 25-15,-1-25 16,25 25-16,-24-24 16,24 24-16,-25-25 15,25 25-15,1-25 16,-1 0-16,0 0 16,0 1-1,0 24-15,0-25 16,25 0-16,-24 25 15,-1-25-15,0 0 16,0 1 0,25-1-16,-25 0 15,25 0 1,-24 0-16,24 1 16,-25-1-16,25 0 15,0 0-15,-25 0 16,25 1-16,-25-1 15,25 0-15,0-25 16,0 26-16,0-1 16,0 0-16,0 0 15,0 0-15,0 1 16,0-1-16,0 0 16,0 0-16,0 0 15,0 0-15,25 1 16,-25-1-16,25 0 15,0 0-15,-1 0 16,1 1 0,0-1-16,0 0 15,0 25-15,-25-25 16,24 25-16,1-25 16,0 1-1,0 24-15,0-25 31,-25 50-15,25-25 0,-1 0-1,-24 24 1,25-24 0,0 25-1</inkml:trace>
  <inkml:trace contextRef="#ctx0" brushRef="#br1" timeOffset="841033.6929">14114 8483 0,'0'0'0,"-25"0"0,25-25 15,-25 25 1,25-24 0,-25 24-1,1 0 1,-1 0-16,0 0 16,0 24-1,0 1-15,1 0 16,-1 25-1,0-26-15,25 1 16,0 25-16,-25-25 16,25 24-16,0-24 15,25 0-15,-25 0 16,0-1-16,25 1 16,-25 0-16,25 0 15,-1 0-15,1-1 16,0-24-16,-25 25 15,25 0-15,0-25 16,-1 25-16,1 0 16,0-25-16,0 25 15,0-25-15,-1 24 16,1-24 0,0 0-16,0 25 15,0-25-15,24 0 16,-24 0-16,0 0 15,0 0-15,24 0 16,-24 0-16,0 0 16,25 0-16,-26 0 15,26 0-15,0 0 16,-1 0-16,-24 0 16,25 0-16,-1 0 15,1 0-15,-1 0 16,1 0-16,0 0 15,-26 0-15,26 0 16,0 0-16,-1 0 16,1 0-16,-25 0 15,24 0-15,1 25 16,-25-25-16,24 0 16,1 0-16,0 0 15,-1 0-15,1 0 16,-1 0-16,26 0 15,-26 25-15,1-25 16,0 0 0,-1 0-16,1 0 15,-1-25-15,1 25 16,0 0-16,-26 0 16,26 0-16,0 0 15,-1 0-15,1 0 16,0 0-16,-26-25 15,26 25-15,0 0 16,-26 0-16,26 0 16,-25 0-16,24-25 15,-24 25-15,0 0 16,25 0-16,-26-24 16,1 24-16,0-25 15,0 25-15,0-25 16,-1 0-1,1 0-15,0 0 16,-25 1 0,25-1-16,-25 0 15,0 0-15,0 0 16,0 1-16,-25-1 16,25 0-16,-25 0 15,0 0-15,1 1 16,-1-1-1,-25 0-15,25 0 16,1 0-16,-26 1 16,25-1-16,-24 0 15,24 0-15,-25 25 16,1-25-16,24 25 16,-25-24-16,1-1 15,24 25-15,-25-25 16,25 25-16,-24-25 15,24 25-15,-25-25 16,25 25-16,-24-24 16,-1 24-16,1 0 15,24-25-15,-25 25 16,1 0-16,-1-25 16,0 25-16,26 0 15,-26 0-15,0 0 16,1 0-16,24 0 15,-25 0-15,26 0 16,-26 0-16,25 0 16,-24 25-16,-1-25 15,25 0-15,-25 0 16,26 0 0,-26 0-16,25 0 15,-24 0-15,24 0 16,-25 0-16,1 0 15,24 0-15,-25 0 16,1 0-16,-1 0 16,0 0-16,26 0 15,-26 0-15,25 0 16,-24 25-16,24-25 16,0 0-16,-25 0 15,26 0-15,-1 0 16,0 0-16,0 0 15,-24 24-15,24-24 16,0 0-16,0 0 16,0 0-16,0 0 15,1 25-15,-1-25 16,0 0-16,0 0 16,0 25-16,1-25 15,-1 25-15,0-25 16,0 25-16,0-25 15,1 24-15,-1-24 16,0 25 0,25 0-16,-25-25 15,0 25-15,25 0 16,-24-1-16,-1 1 16,25 0-1,0 0 1,25-25-1,-1 0 1,26 0-16</inkml:trace>
  <inkml:trace contextRef="#ctx0" brushRef="#br1" timeOffset="844033.2273">16966 8781 0,'-24'0'47,"-1"0"-16,25 25 0,-25-25-31,50-25 94,0 25-94,24-25 16,1 0-16,24 0 15,1 1-15,-1-26 16,0 25-16,1-24 15,-1 24-15,1-25 16,-1 25-16,1 1 16,-1-1-16,-24 0 15,-1 0-15,1 0 16,-1 25-16,1-24 16,-25 24-16,0-25 15,-1 25-15,1 0 16,0-25-16,0 25 15,0 0 17</inkml:trace>
  <inkml:trace contextRef="#ctx0" brushRef="#br1" timeOffset="845976.8752">18802 8111 0,'-25'0'31,"50"-25"47,-25 1-78,25-1 16,0-25-16,-1 0 15,1 26-15,0-26 16,0 0-16,0 1 16,-1-1-16,-24 25 15,25 1-15,0-1 16,0 0-1,0 50 1,-25 0 0,24 24-16,1-24 15,-25 25-15,25-1 16,-25 1 0,25-1-16,-25 1 15,25 0-15,-25-1 16,24-24-16,-24 0 15,25 0-15,-25 0 16,0-1-16,0 1 16,0 0-1</inkml:trace>
  <inkml:trace contextRef="#ctx0" brushRef="#br1" timeOffset="846512.8315">18827 8037 0,'-25'0'16,"25"-25"-1,25 25 17,0 0-17,-1-25 1,26 25-1,-25 0-15,0 0 16,-1 0-16,26 0 16,-25 0-16,0 0 15,-1 0 1,1 0 15</inkml:trace>
  <inkml:trace contextRef="#ctx0" brushRef="#br1" timeOffset="848209.2692">19745 7789 0,'0'0'0,"0"-25"32,24 25-32,-24-25 15,25 0 1,-25 0-1,-25 25-15,25-24 16,0-1-16,-24 0 16,-1 25-1,0 0-15,0 0 16,-24 25-16,24 24 16,-25-24-16,25 50 15,0-26-15,1 26 16,-1-26-16,25 1 15,25 0-15,-1-26 16,26 1-16,0-25 16,-1 0-16,26 0 15,-26 0-15,26 0 16,-26-25-16</inkml:trace>
  <inkml:trace contextRef="#ctx0" brushRef="#br1" timeOffset="848601.7176">19422 7417 0,'0'0'0,"25"0"47,0 0-47,-1-25 15,26 25-15,0 0 16,-1-25-16,26 25 16,-26 0-1</inkml:trace>
  <inkml:trace contextRef="#ctx0" brushRef="#br1" timeOffset="854809.4149">16694 9922 0,'0'0'0,"-25"-25"15,0 25 1,50 0 47,0 0-48,24 25-15,1-25 16,-1 25-16,26-25 15,-26 24-15,26-24 16,-26 25-16,26-25 16,-26 25-16,1-25 15,0 25-15,-26 0 16,1-25-16,0 0 16,0 25-16,0-25 15,-1 24 1,1-24 31</inkml:trace>
  <inkml:trace contextRef="#ctx0" brushRef="#br1" timeOffset="855793.4146">18405 10046 0,'0'-25'0,"25"50"16,0-25-1,-25 25 1,24-25 0,-24 25-16,25-25 31,-25-25 0,0 0-15,-25 0-1,25 0-15,-24 0 16,-1 25 0,0-24-16,-25 48 15,1 1-15,-1 0 16,-24 0-16,24 25 16,1 24-1,-1-24-15,25 24 16,25 0-16,0-24 15,25 0-15,25-26 16,-1 26-16,26-50 16,-26 25-16,26-25 15,-26 0-15,1-25 16,-1 25-16,1-25 16,-25 25-16,0-25 15,0 1-15,-25-1 16,24 25-1,-48 0-15</inkml:trace>
  <inkml:trace contextRef="#ctx0" brushRef="#br1" timeOffset="857265.2689">20762 9451 0,'0'0'0,"-25"0"15,0 24-15,50-48 16,24 24 0,26-25-16,24 25 15,0-25-15,25 25 16,-25 0-16,25 0 16,-24-25-16,-26 25 15,0 0 1,-24 0-16,-25 25 15,0-25-15</inkml:trace>
  <inkml:trace contextRef="#ctx0" brushRef="#br1" timeOffset="857505.2672">20836 9178 0,'0'0'0,"-50"0"0,26 0 16,73 0 0,1-25-1,24 25-15,25 0 16,1-25-16,24 25 16,-25 0-16,0 0 15,-25 0-15,1 0 16,-26 0-16</inkml:trace>
  <inkml:trace contextRef="#ctx0" brushRef="#br1" timeOffset="857713.8916">21828 8954 0,'0'0'0,"25"-24"0,0 24 15,24 0-15,1 0 16,0 49-16,-1-24 15,1 50-15,-50-1 16,0 25-16,-25 0 16,0 1-16,-24 24 15,-1-25-15,0 0 16,26-25-16,-1-24 16</inkml:trace>
  <inkml:trace contextRef="#ctx0" brushRef="#br1" timeOffset="858161.2429">22895 9649 0,'-25'-25'16,"25"0"-16,0 1 16,25-26-1,0 0-15,-1-24 16,1 0-16,0-1 16,25 1-16,-1-1 15,-24 1-15,25 24 16,-26-24-16,1 24 15,0 25 1,0 25-16,0 0 16,-1 0-16,1 50 15,25 0-15,-25-1 16,-1 26-16,26 24 16,-25-25-16,0 26 15,-1-26-15,1 25 16,-25-24-16,25-26 15,-25 1-15,0-1 16,0-24-16</inkml:trace>
  <inkml:trace contextRef="#ctx0" brushRef="#br1" timeOffset="858394.2965">23068 9351 0,'0'0'0,"25"-24"16,25 24 0,-1 0-16,26-25 15,-1 25-15,25 0 16,-24-25-16,-1 25 15,1 0-15</inkml:trace>
  <inkml:trace contextRef="#ctx0" brushRef="#br1" timeOffset="858898.4222">24457 9079 0,'0'0'0,"0"24"16,0 1-1,0 0-15,25 0 16,-25 0-1,25-25-15,0 0 16,0 0 0,-1-25-16,-24 0 15,0 0-15,0 0 16,0 1-16,-49-1 16,-1 0-16,1 25 15,-26 25-15,1 0 16,-25 24-16,24 1 15,1 24-15,24 1 16,1-1-16,49 0 16,0 1-16,24-26 15,26 1-15,24-25 16,1-25-16,-1 0 16,1 0-16,24-25 15,-50-25-15,26 26 16,-26-26-1,1 0-15</inkml:trace>
  <inkml:trace contextRef="#ctx0" brushRef="#br1" timeOffset="859185.2489">24185 8533 0,'0'0'0,"-50"0"0,50-25 15,25 0 1,24 25-16,26 0 15,24 0-15,0 0 16,25 0-16,-25 0 16,1 0-16,-1 0 15</inkml:trace>
  <inkml:trace contextRef="#ctx0" brushRef="#br1" timeOffset="859545.465">25375 9252 0,'0'0'0,"25"0"0,0 0 15,0-25-15,24 25 16,50-24-16,-24 24 16,24 0-16,0 0 15,1 0-15,-26 0 16,25 0-16,-49 0 15,24 24-15,-24-24 16,-25 0-16,-1-24 16</inkml:trace>
  <inkml:trace contextRef="#ctx0" brushRef="#br1" timeOffset="859937.4351">25871 8954 0,'0'0'0,"0"25"32,-25 0-17,1 25-15,24-1 16,-25 26-16,0-1 15,25 1-15,-25-1 16,25 0-16,25 1 16,-25-1-1,25-24-15</inkml:trace>
  <inkml:trace contextRef="#ctx0" brushRef="#br1" timeOffset="860449.6662">27285 9128 0,'0'0'0,"0"25"0,25 0 16,0-50 15,0 0-16,-1 0 1,1-24-16,-25 24 16,0-25-16,0 25 15,-25 1-15,-24-1 16,-1 25-16,-24 0 16,-1 49-16,1 1 15,-1 0-15,1 49 16,24 0-16,26 0 15,24 1-15,24-26 16,1 0-16,50-24 16,-26 0-16,51-26 15,-1-24-15,25-24 16</inkml:trace>
  <inkml:trace contextRef="#ctx0" brushRef="#br1" timeOffset="866554.4407">23044 11782 0,'-25'0'16,"0"0"-16,0 0 16,0 0-1,1-25-15,-1 25 16,0 0-16,0 0 15,0 0-15,1-24 16,-1 24-16,50-25 31,24 25-31,1 0 16,24-25-16,25 25 16,1 0-16,-1-25 15,-25 25-15,1 0 16,-51 0-16,26 0 15,-50-25-15,-25 25 16,0-24 0,-24-1-16</inkml:trace>
  <inkml:trace contextRef="#ctx0" brushRef="#br1" timeOffset="866713.4449">22994 11485 0,'0'0'0,"-25"-25"0,0 25 15,50 25 1,0-25 0,25 0-16,24 0 15,-24 0-15,24 0 16,0 0-16,1-25 16</inkml:trace>
  <inkml:trace contextRef="#ctx0" brushRef="#br1" timeOffset="869545.6189">24780 12055 0,'0'0'0,"0"25"16,0-50 0,25 0-1,-25-24-15,24-1 16,1 0-16,0-24 15,0 0-15,0 24 16,0-24-16,-1 24 16,1 0-16,0 1 15,-25 24-15,25 0 16,0 25-16,-1 25 16,1 0-16,0 24 15,-25 1-15,25 0 16,0 24-16,-25 0 15,0 1-15,0-1 16,0 1-16,-25-26 16</inkml:trace>
  <inkml:trace contextRef="#ctx0" brushRef="#br1" timeOffset="869761.2668">24954 11881 0,'0'0'0,"0"-24"0,-25 24 15,50 0 1,-1 0-16,1-25 16,25 25-16,-1 0 15,26 0-15,-26 0 16,26-25-16,-1 25 15</inkml:trace>
  <inkml:trace contextRef="#ctx0" brushRef="#br1" timeOffset="870840.3747">25673 11708 0,'0'0'0,"0"-25"15,-25 25 204,25-25-141,25 25-78,0 0 16,-1 0-16,1-25 15,25 25-15,-1 0 16,-24 0-16,25 0 16,0 0-16,-26 0 15,26 0-15,-25 0 16,0 0-16</inkml:trace>
  <inkml:trace contextRef="#ctx0" brushRef="#br1" timeOffset="871129.4362">25921 11435 0,'0'0'0,"-25"50"31,25-1-15,0 1-16,0 24 16,0-24-16,0 24 15,0 1-15,0-1 16,0-24-16</inkml:trace>
  <inkml:trace contextRef="#ctx0" brushRef="#br1" timeOffset="877433.4099">26863 11385 0,'0'25'16,"0"0"15,25-50-31,0 25 16,0-25-1,0 25-15,-1-24 16,1-1-1,0 0-15,-25-25 16,25 26-16,-50-1 16,0 0-1,-24 50-15,-1 0 16,-24-1-16,24 51 16,-24-1-16,24 1 15,0-1-15,50 0 16,0 1-16,50-26 15,0-24-15,-1 0 16,26-25-16,24-25 16,-25 0-16,1-24 15</inkml:trace>
  <inkml:trace contextRef="#ctx0" brushRef="#br1" timeOffset="880561.2268">23837 10120 0,'0'0'0,"-25"25"0,25 0 16,-24-25-16,-1 0 15,25 25-15,-25-50 16,50 0 0,-25 0-1,25-24-15,24-1 16,1-24-16,0-1 16,24-24-16,25 0 15,25-25-15,0-25 16,25 0-1,-25 0-15,0 0 16,0-24-16,0 24 16,0 25-16,-25 0 15,-24 25-15,-1 0 16,-24 24-16,-1 1 16,-24 24-16,0 25 15,-50 25-15,0 0 16,-24 0-16,-1 25 15,1 25-15,-1-25 16,0-25-16,26 24 16,-1-24-16,50 0 15,-1-24-15,26-26 16,24 0-16,1 1 16,24-1-16,-25 25 15,1-24-15,-26 49 16,-24-25-16,25 50 15,-50-1-15,0 51 16,-25-1-16,0 1 16,-24-1-16,-1 1 15</inkml:trace>
  <inkml:trace contextRef="#ctx0" brushRef="#br1" timeOffset="881897.7286">26095 7392 0,'0'0'0,"-25"0"31,25 25-15,-25-1-1,25 1-15,0 0 16,-25 0-16,25 0 15,-25-1-15,25 1 16,0 0-16,-24-25 16,24 25-16,0-50 31,24-25 0,-24 26-31,25-1 16,0-25-16,-25 25 15,25 1-15,0 24 16,-25-25-16,0 50 47,0-1-47,0 1 16,24-25 15,1 0-31,0-25 15,0 25-15,0 0 16,-1-24-16,1 24 16,0 0-1,-25 24-15,0 1 16,0 25 0,0-25-16,0 24 15,0 1-15,-25-25 16,25 24-16,0-24 15,-25 0-15</inkml:trace>
  <inkml:trace contextRef="#ctx0" brushRef="#br1" timeOffset="882057.6659">26516 7268 0,'0'0'0,"0"-25"16,25 0-16,-25 0 15,25 1-15,0 24 16,-1 0 0,-24 24-16,25-24 15</inkml:trace>
  <inkml:trace contextRef="#ctx0" brushRef="#br1" timeOffset="882273.27">26814 7342 0,'0'0'0,"25"0"16,-1 25 0,1 0-1,-50 0-15,25-1 16,-49 26-16,-1-25 16,1 24-1,-26 1-15,1 0 16,24-1-1,1-49-15,-1 25 16</inkml:trace>
  <inkml:trace contextRef="#ctx0" brushRef="#br1" timeOffset="882425.6834">26442 7615 0,'0'0'0,"49"-25"0,1-24 16,24-1-16,-24 0 16,0 26-16,-1-1 15,1 0-15,-25 25 16,-1 25-16,1 24 15,-25-24 1,0 25-16,-25-1 16,25 1-16</inkml:trace>
  <inkml:trace contextRef="#ctx0" brushRef="#br1" timeOffset="883649.2753">27186 7491 0,'0'0'0,"0"-25"16,25 25 0,-25 25 15,25-25-31,-25 25 16,0 0-16,0-1 15,0 1-15,0 0 16,0 0-16,0 0 15,0-1-15,0 1 16,-25 0-16,25 0 16,0 0-1,0-1 1,0-48 46,-25 24 63,25-25 94,25 0-188,0 0-15,-1-24-16,1 24 16,0 0-16,0 0 15,0 0-15,-1 1 16,1-1-16,0 25 16,0 0-16,0 25 15,-1 24 1,-24-24-1,0 25-15,-24-1 16,24 1 0,-25-1-16,25 1 15,-25 0-15,25-26 16,-25 1-16,50-50 31,0 1-15,0-51-16,-25 26 15,24-51-15,1 26 16,-25 0-16,-25-1 16,1 1-16,-26 24 15,25 1-15,-24 24 16,24 0-16,0 0 16,25 50 15,25 0-31,24 0 15,26-1-15,-26 1 16</inkml:trace>
  <inkml:trace contextRef="#ctx0" brushRef="#br1" timeOffset="883952.9323">27608 7714 0,'0'0'0,"0"-25"15,24 25-15,1 0 16,0 25-1,-25 25 1,0-25-16,-25 24 16,0-24-1,-24 25-15,24-26 16,0 1-16</inkml:trace>
  <inkml:trace contextRef="#ctx0" brushRef="#br1" timeOffset="884129.2762">27831 7392 0,'0'0'0,"25"-25"0,24-25 16,-24 26-16,0-1 16,0 25-16,-1-25 15,26 25-15,-25 0 16,0 0-16</inkml:trace>
  <inkml:trace contextRef="#ctx0" brushRef="#br2" timeOffset="926289.0352">11832 9599 0,'0'0'0,"-25"0"0,-25 0 15,26 0-15,-26 0 16,0 0-16,26 0 15,-1 0 1,-25 0-16,25 0 16,1 0-16,-1 0 15,0 0-15,0 25 16,0-25-16,1 0 16,-1 25-16,0 0 15,0-25 1,0 25-16,1-25 15,-1 24-15,0 1 16,0-25-16,0 25 16,0-25-16,1 25 15,-1-25-15,25 25 16,-25-25-16,0 24 16,0-24-16,25 25 15,-24-25-15,24 25 16,-25-25-16,25 25 15,0 0-15,-25-1 16,25 1 0,0 0-16,0 0 15,0 0-15,0 0 16,-25-1-16,25 1 16,0 0-1,0 0-15,0 0 16,0-1-16,0 1 15,0 0-15,25-25 16,-25 25-16,0 0 16,0-1-16,25-24 15,-25 25-15,0 0 16,25-25-16,-25 25 16,24-25-16,-24 25 15,25-25-15,0 24 16,-25 1-16,25-25 15,0 25-15,-1-25 16,-24 25-16,25-25 16,0 0-16,0 25 15,0-25-15,0 0 16,-1 0-16,26 0 16,-25 0-16,24 0 15,-24 24-15,25-24 16,-1 0-16,1 0 15,0 0-15,-1 0 16,1 0-16,-1 0 16,1-24-1,24 24-15,-49 24 16,25-24-16,-1 0 16,1 0-16,0 0 15,-1 0-15,1 0 16,0 0-16,-26 0 15,26 0-15,0 0 16,-1 0-16,1 0 16,-1-24-16,1 24 15,0 0-15,-1 0 16,1 0-16,-1 0 16,1 0-16,0 0 15,-26-25-15,26 25 16,0 0-16,-1 0 15,-24 0-15,25-25 16,-26 25-16,1 0 16,0 0-16,25 0 15,-25 0-15,-1 0 16,1 0-16,0 0 16,0 0-16,0 0 15,24 0-15,-24 0 16,0 0-1,0 0-15,24-25 16,-24 25-16,0 0 16,24 0-16,-24 0 15,25 0-15,-1 0 16,1 0-16,-25 0 16,24 0-16,1-25 15,0 25-15,-26 0 16,26 0-16,-25 0 15,24 0-15,-24 0 16,25 0-16,-25 0 16,-1 0-16,26 0 15,-25 0 1,0 0-16,0 0 0,24-24 16,-24 24-16,0 0 15,24 0-15,-24 0 16,25 0-16,-25 0 15,-1-25-15,26 25 16,-25 0-16,24 0 16,1 0-16,-25 0 15,24 0-15,1-25 16,-25 25-16,24 0 16,-24 0-1,25 0-15,-25 0 16,24 0-16,-24 0 15,0 0-15,24-25 16,-24 25-16,25 0 16,-25 0-16,24 0 15,-24 0-15,25 0 16,-1 0-16,-24 0 16,25 0-16,-1-25 15,1 25-15,-25 0 16,24 0-16,-24 0 15,25 0-15,-25 0 16,24-24-16,-24 24 16,25 0-16,-26 0 15,1 0-15,25-25 16,-25 25-16,24-25 16,-24 25-16,0 0 15,0-25-15,-1 25 16,26-25-16,-25 1 15,0 24-15,0-25 16,-1 0-16,1 25 16,0-25-1,0 0-15,0 25 16,-1-24-16,-24-1 16,25 25-16,0-25 15,0 0-15,0 0 16,-1 0-1,-24 1 1,25-1 0,-25 0-1,25 0-15,-25 0 16,25 1 0,-25-1-1,0 0-15,0 0 31,0 0-15,0 1 0,0-1-1,0 0 1,-25 25 0,25-25-1,-25 25-15,25-25 16,-25 25-1,25-24-15,-24 24 16,-1-25 0,0 25-16,0 0 15,0-25-15,1 25 16,-1 0-16,0-25 16,0 25-16,0-25 15,-24 25-15,24 0 16,0 0-16,-25-24 15,1 24-15,24 0 16,-25 0-16,1 0 16,24-25-16,-25 25 15,1 0-15,-1 0 16,1 0-16,-1 0 16,0-25-16,1 25 15,-1 0-15,1 0 16,-1 0-16,25 0 15,-24-25-15,-1 25 16,0 0-16,1 0 16,-1 0-16,0-25 15,1 25-15,-1 0 16,1 0 0,-1 0-16,0 0 0,1 0 15,-1 0 1,1 0-16,-1 0 15,0 0-15,1 0 16,-1 0-16,25 0 16,-24 0-16,-1 0 15,25 0-15,-24 0 16,24 0-16,-25 0 16,26 25-16,-26-25 15,0 0-15,25 0 16,-24 0-16,-1 0 15,1 25-15,24-25 16,-25 0-16,1 0 16,-1 0-16,0 25 15,1-25-15,-26 25 16,26-25-16,-1 0 16,1 24-16,-26-24 15,26 25-15,-1-25 16,0 0-16,1 0 15,-1 25-15,25-25 16,-24 0-16,24 0 16,-25 0-1,25 0-15,-24 0 16,24 0-16,-25 0 16,1 0-16,-1 0 15,25 0-15,-24 0 16,-1 0-16,1 0 15,-1 0-15,0 0 16,1 0-16,-1 0 16,25 0-16,-24 0 15,24 25-15,-25-25 16,1 0-16,24 0 16,-25 0-16,26 25 15,-26-25-15,25 0 16,-25 0-16,26 24 15,-26-24-15,0 0 16,26 0-16,-26 25 16,0-25-16,1 0 15,-1 25-15,1-25 16,-1 25-16,0-25 16,1 0-16,-1 25 15,25-25-15,-24 0 16,24 24-1,0-24-15,0 25 16,1 0-16,-1-25 16</inkml:trace>
  <inkml:trace contextRef="#ctx0" brushRef="#br2" timeOffset="929489.5512">13791 8210 0,'0'0'0,"-24"0"15,24-24 1,0 48-1,-25-24 1,25 25 0,0 0-16,0 0 15,-25 0-15,25 24 16,25 1-16,-25-1 16,0 1-16,0 0 15,25-1-15,-25 26 16,0-26-1,24 1-15,-24-1 16,0 1-16,25 0 16,-25-26-16,0 26 15,25 0-15,-25-1 16,0-24-16,25 25 16,-25-1-16,25 1 15,-25-25-15,24 24 16,-24 1-16,25-25 15,-25 24-15,0-24 16,25 25-16,-25-25 16,25 24-16,-25-24 15,25 0-15,-25 0 16,24-1-16,-24 26 16,25-25-16,-25 0 15,0-1-15,25 1 16,-25 0-16,0 0 15,0 0-15,0-1 16,25 1-16,-25 0 16,0 0-16,25 0 15,-25 0-15,0-1 16,0 1 0,24 0-16,-24 0 15,25 0-15,-25-1 16,0 1-16,0 0 15,25 0-15,0 0 16,-25-1 0,25 1-16,-25 0 15,24-25-15,-24 25 16,25-25-16,-25 25 16,25-1-16,0-24 15,0 25-15,-25 0 16,25-25-16,-1 25 15,1-25-15,0 25 16,0-25-16,0 24 16,-1-24-16,1 25 15,0-25-15,0 0 16,24 25-16,-24-25 16,25 0-16,-25 0 15,24 25-15,1-25 16,-25 0-16,24 0 15,1 0-15,-1 0 16,1 0-16,0 0 16,-1-25-1,1 25-15,-1 0 16,1 0-16,0 0 16,-1-25-16,1 25 15,0 0-15,-1-25 16,1 25-16,-1-24 15,1 24-15,0-25 16,24 0-16,-24 0 16,-1 25-16,1-25 15,-1 1-15,1 24 16,-25-25-16,24 0 16,-24 25-16,25-25 15,-25 0-15,24 1 16,-24-1-16,25 25 15,-25-25-15,-1 0 16,1 0-16,0 1 16,0 24-16,0-25 15,-25 0-15,24 0 16,-24 0-16,25 1 16,-25-26-16,0 25 15,25 0-15,-25-24 16,25 24-16,-25-25 15,0 25 1,25-24-16,-25 24 16,0-25-16,24 26 15,-24-26-15,0 25 16,25-24-16,-25-1 16,25 25-16,-25-24 15,25-1-15,-25 0 16,0 26-16,25-26 15,-25 25-15,0-24 16,0 24-16,0-25 16,0 25-16,0 1 15,0-1-15,0-25 16,0 25-16,0 0 16,-25-24-16,25 24 15,0 0-15,0-24 16,-25 24-16,25-25 15,0 25-15,-25-24 16,25 24-16,0-25 16,-25 26-16,25-26 15,-24 25-15,24-24 16,-25 24-16,0 0 16,25 0-16,-25-24 15,0 24 1,25 0-16,-24 0 15,-1 0-15,25-24 16,-25 24-16,0 0 16,25 0-16,-25 1 15,1-1-15,-1 0 16,25 0-16,-25 0 16,0 0-16,0 25 15,0-24-15,1-1 16,-1 0-16,25 0 15,-25 0-15,0 1 16,-24 24-16,24-25 16,0 0-16,0 0 15,-24 25-15,24-25 16,-25 25-16,25-24 16,-24 24-16,24-25 15,0 25-15,-24-25 16,24 25-16,-25-25 15,25 25-15,1 0 16,-26-25-16,25 25 16,-24 0-16,24 0 15,-25-24 1,25 24-16,-24 0 16,24 0-16,-25 0 15,1 0-15,-1 0 16,25 0-16,-24 0 15,-1 0-15,0 0 16,-24 0-16,24 24 16,1-24-16,-1 0 15,1 0-15,-1 25 16,25-25-16,-24 0 16,-1 25-16,25-25 15,-24 0-15,24 25 16,0-25-16,0 25 15,0-25-15,1 24 16,-1 1-16,0-25 16,-25 25-16,50 0 15,-25-25-15,1 25 16,-1-25-16,0 24 16,25 1-16,-25-25 15,0 25-15,1 0 16,-1 0-16,0-1 15,0 1 1,0-25-16,1 25 16,-1 0-16,0 0 15,25 0-15,-25-1 16,0-24-16,1 25 16,-1 0-16,0 0 15,0 0-15,0-1 16,1 1-16,-1 0 15,25 25-15,-25-26 16,0 1-16,0 25 16,1-25-16,-1-1 15,25 1-15,-25 0 16,25 0-16,25 0 16,0-25-1</inkml:trace>
  <inkml:trace contextRef="#ctx0" brushRef="#br2" timeOffset="931513.8043">15379 10616 0,'0'25'140,"0"0"-77,0 0-32,0 0-15,0-1-1,0 1-15,0 0 16,0 25-16,0-1 16,0 1-16,25-1 15,-25 1-15,0 24 16,0 1-16,0-25 16,25 24-16,-25-24 15,0 24-15,0-24 16,0 24-16,0-24 15,0-1-15,0 26 16,0-26-16,24 26 16,-24-26-16,0 26 15,0-26-15,0 26 16,0-26 0,0 26-16,0-1 15,25 1-15,-25-1 16,0 0-16,0 1 15,0-1-15,25 1 16,-25-26-16,0 26 16,25-1-16,-25 0 15,0 1-15,25-1 16,-25-24-16,0 24 16,0 1-16,24-26 15,-24 26-15,25-26 16,-25 1-16,0 0 15,25-1-15,-25 1 16,0-1-16,0-24 16,25 25-16,-25-25 15,0-1-15,0 26 16,25-25-16,-25 0 16,0-1-16,0 1 15,0 0 16,24-25 32,-48-25 109,24 0-157,-25 1-15,0-1 16,0 0-16,0-25 16,-24 26-16,-1-26 15,25 25-15,-24 0 16,24 25-16,-25-24 16,25 24-16,1 0 15,-1-25-15,0 25 16,50 0 15,0 0-31,-1 0 16,26 0-16,25 0 15,-26-25-15,26 25 16,-26 0-16,26-25 16,-1 25-16,-24-25 15,-1 25-15,-24-24 16,0 48-16,-50 1 15,25 0 1,-25 0-16,0 24 16,-24-24-16,24 25 15,0-1-15,0 1 16,25-25-16,-24 24 16,24-24-16,0 0 15,24 0-15,-24 0 16,25-25-1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3:24:31.12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</inkml:brush>
    <inkml:brush xml:id="br3">
      <inkml:brushProperty name="width" value="0.05292" units="cm"/>
      <inkml:brushProperty name="height" value="0.05292" units="cm"/>
      <inkml:brushProperty name="color" value="#00B0F0"/>
    </inkml:brush>
    <inkml:brush xml:id="br4">
      <inkml:brushProperty name="width" value="0.05292" units="cm"/>
      <inkml:brushProperty name="height" value="0.05292" units="cm"/>
      <inkml:brushProperty name="color" value="#92D050"/>
    </inkml:brush>
  </inkml:definitions>
  <inkml:trace contextRef="#ctx0" brushRef="#br0">6251 5556 0,'0'0'0,"0"25"0,0 0 16,0 0-1,-25-25 1,25-25 15,0 0-15,-25 0-16,25 0 15,0-24-15,-25-1 16,25 1-16,-24-1 16,24-24-16,0-1 15,24 26-15,-24-26 16,25 1-16,-25 24 15,25 1-15,0-1 16,0 25 0,-25 0-16,49 0 15,-24 25-15,0 0 16,0 25-16,-1 0 16,1 25-16,-25-25 15</inkml:trace>
  <inkml:trace contextRef="#ctx0" brushRef="#br0" timeOffset="183.0832">6028 5383 0,'0'0'0,"-25"24"16,25-48 0,25 24-16,-1-25 15,26 0-15,0 25 16,-1-25-16,1 0 15,24 25-15,-24 0 16,-1 0-16</inkml:trace>
  <inkml:trace contextRef="#ctx0" brushRef="#br0" timeOffset="503.112">6796 5209 0,'-24'-25'16,"24"0"-16,-25 25 15,0 0 1,0 25-1,0 25-15,1-1 16,-1 1-16,0 0 16,25 24-16,0-24 15,25-1-15,0 1 16,-1-1-16,26-24 16,-25-25-16,24 25 15</inkml:trace>
  <inkml:trace contextRef="#ctx0" brushRef="#br0" timeOffset="919.0667">7045 5606 0,'0'0'0,"-25"0"15,25-25 17,25-25-17,-25 26-15,24-26 16,-24 0-16,25 1 16,-25-1-16,25 1 15,-25-1-15,25 0 16,-25 26-16,25-1 15,-25 0-15,24 25 16,1 0 0,-25 25-16,25 0 15,0 24-15,0 1 16,-1-1-16,1 1 16,0 0-16,0 24 15,-25-24-15,25-26 16,-25 26-16,0-25 15,0 24-15</inkml:trace>
  <inkml:trace contextRef="#ctx0" brushRef="#br0" timeOffset="1119.8615">7144 5457 0,'0'0'0,"0"-25"16,25 0-16,-1 25 15,1-24-15,25 24 16,-1-25-16,1 25 16,0 0-16</inkml:trace>
  <inkml:trace contextRef="#ctx0" brushRef="#br0" timeOffset="1359.993">7739 5432 0,'0'25'32,"25"0"-17,-25 0-15,0-1 16,0 26-16,0-25 16</inkml:trace>
  <inkml:trace contextRef="#ctx0" brushRef="#br0" timeOffset="2088.1153">7962 5159 0,'0'-24'78,"-25"24"-31,25-25-32,25 25 1,-25-25 0,0 50-1,0 0 1,25 24-1,-25-24-15,0 25 16,25 24-16,-25-24 16,0-1-16,0 1 15,0-1-15</inkml:trace>
  <inkml:trace contextRef="#ctx0" brushRef="#br0" timeOffset="2488.1192">8012 5234 0,'0'0'0,"0"-50"0,0 25 15,25-24-15,-25 24 16,25 0-16,-1 25 16,-24-25-16,25 25 15,0 25-15,0 25 31,-25-25-31,0 24 16,0 1-16,0-25 16,0 24-16,0-24 15,0 0 1,25-25-16,-1 0 16,1-25-16,0 25 15,0 0-15,0 25 16,-1-25-16,-24 25 15,0-1-15,-24 1 16,-1 25-16,0-1 16,0 1-16,-24-25 15,24 24-15,-25 1 16,25-25-16,1-25 16</inkml:trace>
  <inkml:trace contextRef="#ctx0" brushRef="#br0" timeOffset="2728.2152">8582 5482 0,'0'0'0,"25"25"0,0-25 16,-25 24 0,0 1-16,25 0 15,-25 0-15,0 0 16,25-1-16</inkml:trace>
  <inkml:trace contextRef="#ctx0" brushRef="#br0" timeOffset="3111.0575">9054 5234 0,'0'0'15,"0"-25"-15,25 0 16,-25 0 0,0 1-1,-25 24-15,25-25 16,-25 25-16,0 0 16,-25 25-16,26-1 15,-26 1-15,25 25 16,0-1-16,25 1 15,0 24-15,0-24 16,25 0-16,25-1 16,-1-24-16,1 0 15,0 0-15,-1-25 16,1 0-16,0-25 16</inkml:trace>
  <inkml:trace contextRef="#ctx0" brushRef="#br0" timeOffset="3400.0963">9401 4961 0,'25'0'16,"0"25"-16,24-25 15,-24 25-15,25-1 16,-1 1-1,1 0-15,-25 25 16,-1-26-16,1 51 16,-25-26-16,0 26 15,-25-26-15,1 26 16,-1-26-16,0 26 16,0-26-16,0-24 15,1 25-15,-1-25 16</inkml:trace>
  <inkml:trace contextRef="#ctx0" brushRef="#br0" timeOffset="5232.0678">10616 5383 0,'0'0'0,"-24"0"16,-1 0-16,0 0 16,0 0-16,0-25 15,50 25 1,0 0-1,0 0 1,24 0-16,1 0 16,0 0-16,24 0 15,-24 25-15,-1-25 16,1 0-16</inkml:trace>
  <inkml:trace contextRef="#ctx0" brushRef="#br0" timeOffset="5447.8916">10666 5234 0,'0'0'0,"-25"0"0,50 0 15,0 0 1,0 0-16,24 0 15,1 0-15,-1-25 16,26 25-16,-1 0 16,1 25-16</inkml:trace>
  <inkml:trace contextRef="#ctx0" brushRef="#br0" timeOffset="5910.9202">11906 5507 0,'0'0'0,"25"0"15,-25-25 1,25 0-16,-25 0 16,25-24-16,-1-1 15,1 0-15,0 1 16,0-26-16,0 26 16,-1-1-16,-24 1 15,25 24-15,0-25 16,-25 25-1,25 25-15,-25 25 16,25 0-16,0 0 16,-1 24-16,1 1 15,0 24-15,0-24 16,0 24-16,-1-24 16,1 24-16,-25-24 15,25-25-15,-25 24 16,0-24-16,-25-25 15</inkml:trace>
  <inkml:trace contextRef="#ctx0" brushRef="#br0" timeOffset="6127.4278">12055 5234 0,'0'0'0,"25"-25"0,0 0 16,-1 25-1,1-25-15,25 25 16,-25 0-16,24 0 16,-24 0-16,0 0 15</inkml:trace>
  <inkml:trace contextRef="#ctx0" brushRef="#br0" timeOffset="6335.877">12105 4762 0,'0'0'16,"24"-24"-16,1-1 15,0 25 1,0-25-16,0 25 16,24 0-16,1 0 15,0 0-15</inkml:trace>
  <inkml:trace contextRef="#ctx0" brushRef="#br0" timeOffset="6583.6606">12849 4986 0,'0'25'31,"0"-1"-16,0 1-15,0 0 16,0 25-16,0-26 16,0 26-16,0 0 15</inkml:trace>
  <inkml:trace contextRef="#ctx0" brushRef="#br0" timeOffset="7055.8352">12799 5085 0,'0'0'0,"-25"-25"15,1 0-15,-1 1 16,25-1-16,25 0 15,-1 0-15,1 0 16,25 25-16,-1-24 16,1 48-16,0-24 15,-26 25-15,1 0 16,-25 0-16,0 24 16,0-24-16,0 25 15,-25-25-15,25-1 16,25 1-16,-25 0 15,25-25-15,25 0 16,-26 0-16,26 0 16,-25 0-1,0 25-15,0-25 16,-1 25-16,-48-1 16,-1 1-16,0 0 15,-25 25-15,1-26 16,24 1-16,-50 0 15,26 0-15,-1-25 16,1-25-16</inkml:trace>
  <inkml:trace contextRef="#ctx0" brushRef="#br0" timeOffset="7271.9194">12700 4688 0,'0'0'0,"25"-25"0,0 25 15,24 0-15,1-25 16,-1 50-16,26-25 16,-26 0-16,26 25 15,-1 0 1,1-25-16</inkml:trace>
  <inkml:trace contextRef="#ctx0" brushRef="#br0" timeOffset="7807.9183">13618 5135 0,'0'0'0,"25"0"32,-25-25-32,24 25 15,-24-25-15,25 25 16,-25-25-16,0 0 15,0 1-15,-25 24 16,1 0-16,-1 24 16,-25 1-16,1 0 15,24 25-15,-25-1 16,50 1-16,-25-25 16,50 24-16,0 1 15,0-25-15,24-1 16,26-24-16,-26 0 15,26-24-15,-26-1 16,1 0-16</inkml:trace>
  <inkml:trace contextRef="#ctx0" brushRef="#br0" timeOffset="8055.9105">13494 4738 0,'0'0'0,"0"-25"0,25 0 15,-1 25 1,26 0-16,0 0 15,24 25-15,0-25 16,1 0-16</inkml:trace>
  <inkml:trace contextRef="#ctx0" brushRef="#br0" timeOffset="8552.176">14412 5184 0,'0'-25'31,"24"25"-31,1 0 16,0 0-16,25-24 16,-1 24-16,26 0 15,-1 0-15,0 0 16,-24 0-16,0 0 15,-1 0-15,-24 0 16</inkml:trace>
  <inkml:trace contextRef="#ctx0" brushRef="#br0" timeOffset="8783.6132">14684 5085 0,'0'0'0,"0"25"31,-24-25-31,24 25 16,0 24-16,0-24 15,0 25-15,0-1 16,-25 1-16,25-1 15</inkml:trace>
  <inkml:trace contextRef="#ctx0" brushRef="#br0" timeOffset="10975.5256">14610 4936 0,'0'-25'31,"0"50"0,25 0-15,-25 25-1,0-26-15,-25 26 16,25 0-16</inkml:trace>
  <inkml:trace contextRef="#ctx0" brushRef="#br0" timeOffset="11599.4082">15354 5259 0,'0'-25'47,"25"0"-31,0 0-16,0-24 15,-25 24-15,24-25 16,1 25-16,0-24 16,-25 24-16,25 0 15,-25 0-15,0 1 16,25 24-16,-1 0 16,-24 24-1,25 1-15,0 25 16,0-25-16,0 24 15,-1 1-15,1-1 16,0 1-16,0-25 16,0 24-16,-25-24 15,0 0-15,0 0 16</inkml:trace>
  <inkml:trace contextRef="#ctx0" brushRef="#br0" timeOffset="11823.844">15478 5110 0,'0'-25'0,"0"0"15,25 25-15,-25-25 16,25 25-16,24-24 15,-24 24-15,0 0 16,25 0-16,-26 0 16,1 0-16</inkml:trace>
  <inkml:trace contextRef="#ctx0" brushRef="#br0" timeOffset="12047.4687">15528 4738 0,'0'0'0,"0"-25"32,25 25-17,24 0-15,-24-25 16,25 25-16,-1 25 15,26-25-15,-26 0 16</inkml:trace>
  <inkml:trace contextRef="#ctx0" brushRef="#br0" timeOffset="12303.6189">16197 4837 0,'0'0'0,"0"25"32,0 0-32,0 24 15,0-24-15,0 25 16,-24-1-1,24 1-15,0-1 16,-25 1-16</inkml:trace>
  <inkml:trace contextRef="#ctx0" brushRef="#br0" timeOffset="12767.5862">16272 4986 0,'0'0'0,"-25"-25"15,25 0-15,0 0 16,0-24-16,25 24 16,-25 0-16,49 0 15,-24 0-15,0 25 16,0 0-16,-25 25 15,25 0-15,-50 0 16,25 25-16,0-1 16,-25-24-16,25 25 15,-25-26 1,25 1-16,0 0 16,25-25-1,0 25-15,0-25 16,0 0-1,-1 0-15,-24 25 16,25-25-16,-50 24 16,25 1-16,-24 0 15,-26 0-15,0 24 16,25-24-16,-24 0 16,-1-25-16,25 25 15,-24-50-15</inkml:trace>
  <inkml:trace contextRef="#ctx0" brushRef="#br0" timeOffset="13207.347">16892 4961 0,'0'0'0,"0"25"16,25-25 0,0 0-1,-1 0 16,1-25-15,-25 0-16,25 25 16,-25-25-16,-25 1 15,-24 24 1,24 24-16,-25 1 16,1 0-16,24 25 15,0-1-15,0 1 16,0 24-16,50-24 15,0-1-15,0 1 16,24-25-16,1 0 16,24-25-16,-24-25 15</inkml:trace>
  <inkml:trace contextRef="#ctx0" brushRef="#br0" timeOffset="13575.1016">17537 5135 0,'0'0'0,"25"0"32,24-25-17,-24 25-15,25 0 16,-1 0-16,1 0 15,24 0-15,-24 0 16,-25 0-16,24 0 16,-24 0-16</inkml:trace>
  <inkml:trace contextRef="#ctx0" brushRef="#br0" timeOffset="13839.8061">17735 4986 0,'0'0'0,"-24"25"16,24 24-1,-25-24 1,25 0-16,-25 24 16,50 1-16,-25 0 15,0-1-15</inkml:trace>
  <inkml:trace contextRef="#ctx0" brushRef="#br0" timeOffset="15671.9172">18479 5358 0,'0'0'0,"25"-25"31,-25 0-15,25-24-16,0-1 15,25 0-15,-26 1 16,1-1-16,25 1 15,-25-1-15,24 0 16,-24 26-16,0-1 16,0 0-16,-1 25 15,1 25 1,0 24 0,0 1-16,0 0 15,-1 24-15,-24 0 16,25-24-16,-25 24 15,0-24-15,-25 0 16</inkml:trace>
  <inkml:trace contextRef="#ctx0" brushRef="#br0" timeOffset="15871.5838">18728 5184 0,'0'0'0,"24"-25"16,1 25 0,0 0-16,25-24 15,-26 24-15,26 0 16,0 0-16,-1 0 16,1 0-16</inkml:trace>
  <inkml:trace contextRef="#ctx0" brushRef="#br0" timeOffset="16087.662">19422 4936 0,'0'0'0,"0"25"15,0 0 1,25 0-16,-25-1 15,0 26-15,0 0 16,0-26-16,0 26 16,0 0-16,-25-1 15,25-24-15</inkml:trace>
  <inkml:trace contextRef="#ctx0" brushRef="#br0" timeOffset="16495.6684">19472 5135 0,'0'0'0,"0"-25"0,0-25 16,0 25-16,0 1 15,24-1-15,-24 0 16,25 0-16,0 25 16,0-25-16,0 25 15,0 0-15,-1 0 16,1 25-16,-25 0 15,0 0 1,0 0-16,-25-1 16,25 26-16,0-25 15,0 0-15,0-1 16,0 1 0,25-25-16,-25 25 15,25-25-15,0 25 16,0-25-16,-25 25 15,0-1 1,0 1-16,-25 0 16,0 25-16,-25-26 15,26 1-15,-26 0 16,25 0-16,-25-25 16,26 0-16</inkml:trace>
  <inkml:trace contextRef="#ctx0" brushRef="#br0" timeOffset="16967.9096">20241 4986 0,'0'25'15,"0"-1"1,24-24-16,-24 25 16,25-50-1,0 25 1,-25-24-1,0-1-15,25 0 16,-50 25-16,25-25 16,-25 25-16,-24 0 15,-1 25-15,0 0 16,1 24-16,-1 1 16,1 0-16,-1 24 15,50-24-15,-25-1 16,25 1-16,25-1 15,0-24 1,24 0-16,1-25 16,0-25-16,-1 0 15,1 1-15,-1-26 16</inkml:trace>
  <inkml:trace contextRef="#ctx0" brushRef="#br0" timeOffset="17223.6773">19993 4787 0,'0'0'0,"0"-25"0,-25 25 15,50 0-15,-1 0 16,1 0-16,50 0 16,-26 0-16,26 0 15,-26 0-15,26 0 16</inkml:trace>
  <inkml:trace contextRef="#ctx0" brushRef="#br0" timeOffset="19047.6786">21034 5184 0,'25'0'31,"0"0"-31,0-25 16,24 50-16,1-25 15,24 0-15,-24 0 16,24 0-16,-24 0 15,0 0-15,-26 0 16</inkml:trace>
  <inkml:trace contextRef="#ctx0" brushRef="#br0" timeOffset="19279.9151">21406 5035 0,'0'0'0,"-24"0"0,-1 0 15,0 25-15,0 0 16,0 25-16,25-1 16,-24-24-16,24 25 15,24-1 1,-24 1-16,25-1 15</inkml:trace>
  <inkml:trace contextRef="#ctx0" brushRef="#br0" timeOffset="19719.9133">22051 5358 0,'-24'0'16,"24"-25"0,24 0-1,1 0-15,0-24 16,0 24-16,0-25 15,-1 1-15,26-1 16,-25 1-16,0-1 16,-1 0-16,1 26 15,-25-1-15,25 0 16,0 25 0,0 25-1,-1 0-15,-24-1 16,25 26-16,0 0 15,0-1-15,0 26 16,-1-26-16,-24 1 16,25-1-16,-25 1 15,0-25-15,0 0 16</inkml:trace>
  <inkml:trace contextRef="#ctx0" brushRef="#br0" timeOffset="19919.5891">22324 5159 0,'0'-24'16,"25"24"0,0 0-1,24-25-15,-24 25 16,25 0-16,-25 0 15,24 0-15</inkml:trace>
  <inkml:trace contextRef="#ctx0" brushRef="#br0" timeOffset="20127.9184">22870 4911 0,'0'0'0,"25"0"16,0 0 0,-25 25-1,24 0-15,-48 25 16,24-26-16,0 26 16,-25 0-16,25-1 15</inkml:trace>
  <inkml:trace contextRef="#ctx0" brushRef="#br0" timeOffset="20591.893">22920 4986 0,'0'0'0,"-25"-25"15,25 0-15,0 0 16,0 1-16,0-1 16,25 0-16,-1 0 15,1 25-15,0 0 16,0 0-16,0 25 15,-25 0-15,0 0 16,0 24-16,-25-24 16,25 25-16,-25-26 15,25 26-15,25-25 16,-25 0-16,25-1 16,-1-24-16,1 25 15,0-25-15,0 25 16,-25 0-1,-25 0-15,0-1 16,0 1-16,-24 0 16,24 0-16,-25 0 15,26-1 1</inkml:trace>
  <inkml:trace contextRef="#ctx0" brushRef="#br0" timeOffset="21103.9043">23564 5085 0,'25'-25'31,"-25"0"-31,25 25 16,0-24-16,-25-1 15,0 0 1,0 0-16,0 0 16,-25 25-16,-25 0 15,1 25-15,-26 0 16,1 25-16,24-1 15,1 26-15,-1-1 16,50-24-16,25-1 16,25 1-16,24-50 15,25 0-15,0-25 16,50 0-16</inkml:trace>
  <inkml:trace contextRef="#ctx0" brushRef="#br0" timeOffset="28311.9292">11931 8186 0,'-25'0'63,"25"24"-32,0 1-15,0 0-1,0 0-15,25 24 16,-25-24-16,0 25 16,0-1-16,25 1 15,-25 24-15,25-24 16,-25 24-16,0 1 15,24-26 1,-24 26-16,0-1 16,25-24-16,-25 24 15,25 1-15,-25-26 16,0 26-16,25-26 16,-25 26-16,0-26 15,25 1-15,-25 0 16,0-1-16,0 1 15,0-25-15,0 24 16,24 1-16,-24-25 16,0 24-16,0 1 15,0-25-15,0-1 16,0 26-16,0-25 16,0 0-16,25 24 15,-25-24-15,0 0 16,0 0-16,0 0 15,0-1-15,0 1 16,0 0-16,25 0 16,-25 0-16,-25-1 15,25 1-15,0 0 16,0 0 0,0 0-1,0-50 48</inkml:trace>
  <inkml:trace contextRef="#ctx0" brushRef="#br0" timeOffset="29487.6864">11981 8260 0,'0'0'0,"0"-25"47,24 25-16,1 0-15,0-25-1,25 25 1,-26 0-16,26 0 15,0 0-15,-1 0 16,1 0-16,24 0 16,1 0-16,-1 0 15,1 0 1,-1 0-16,25 0 16,-24 0-16,-1 0 15,0 0-15,1 0 16,-26 0-16,26 0 15,-1 0-15,1 0 16,-26 0-16,26 0 16,-1 0-16,1 0 15,-1 0-15,0 0 16,1-24-16,-26 24 16,26 0-16,-1 0 15,-24 0-15,24 0 16,-24-25-16,24 25 15,1 0-15,-1 0 16,1-25-16,-1 25 16,0 0-16,1-25 15,24 25-15,-25 0 16,1 0-16,-1 0 16,1 0-16,-1 0 15,0 0-15,26 0 16,-26 0-1,1 0-15,-1 0 16,0 0-16,1 0 16,-1 0-16,1 0 15,-1 0-15,-24 0 16,24-25-16,-24 25 16,24 0-16,0 0 15,-24 0-15,25 0 16,-26-24-16,26 24 15,-26 0-15,1 0 16,-1 0-16,1 0 16,-25 0-16,0 0 15,-1 0-15</inkml:trace>
  <inkml:trace contextRef="#ctx0" brushRef="#br0" timeOffset="30806.6415">12204 10368 0,'0'25'93,"0"0"-93,0 0 16,0 0-16,0-1 16,0 26-16,0-25 15,25 0-15,-25 24 16,0-24-16,0 0 15,0 24-15,0-24 16,0 0-16,0 0 16,0 0-1,0-1 1,0 1 0,0 0 15,0 0 0,25 0-15,-25-1-1,0 1 17,-25-25 30</inkml:trace>
  <inkml:trace contextRef="#ctx0" brushRef="#br0" timeOffset="31647.0702">12179 9947 0,'-25'0'47,"25"-25"0,25 25-31,-25-25-1,25 25 17</inkml:trace>
  <inkml:trace contextRef="#ctx0" brushRef="#br0" timeOffset="32847.1371">12154 9699 0,'25'0'47,"0"0"0,0 0-31,-25 24-16,25-24 15,-1 0-15,1-24 16,0 24-16,0 0 15,24 0-15,-24 0 16,25 0-16,24 0 16,-24 0-16,24 0 15,1-25-15,-26 25 16,26 0-16,-1 0 16,0 0-16,-24-25 15,24 25-15,1 0 16,-25 0-1,24 0-15,-24-25 16,24 25-16,0 0 16,-24-25-16,24 25 15,1 0-15,-1 0 16,1-24-16,-1 24 16,0 0-16,1 0 15,-1 0-15,1-25 16,-26 25-16,26 0 15,-1 0-15,-24 0 16,24-25-16,1 25 16,24 0-16,-25 0 15,1-25-15,24 25 16,-25 0-16,25 0 16,-24-25-16,24 25 15,-24 0-15,24-24 16,0 24-16,-25 0 15,26-25-15,-26 25 16,25 0-16,0 0 16,-24-25-16,24 25 15,0 0-15,-24 0 16,24 0 0,0-25-16,0 25 15,25 0-15,-24 0 16,-1-25-16,0 25 15,0 0-15,0-24 16,1 24-16,-1-25 16,0 0-16,-24 25 15,24 0-15,-25-25 16,1 25-16,-26 0 16,1-25-16,-1 25 15,-24 0-15,25 0 16,-25 0-16,24 0 15,-24 0-15,0 0 16,0 0-16,-1 25 16,-48-25-1</inkml:trace>
  <inkml:trace contextRef="#ctx0" brushRef="#br0" timeOffset="34223.9206">12353 11162 0,'0'0'0,"25"0"47,-25-25-47,24 25 16,1 0 15,0-25-31,0 25 16,24 0-16,1 0 15,0-24-15,24 24 16,0 0-16,1 0 16,-1-25-16,1 25 15,-1-25-15,-24 25 16,24 0-16,1-25 16,-1 25-16,0 0 15,26-25-15,-26 25 16,25-24-16,0-1 15,1 25-15,-1-25 16,0 25-16,-25 0 16,1 0-16,24-25 15,-24 25-15,24 0 16,0-25-16,0 25 16,0-24-16,25 24 15,-49-25-15,24 25 16,0 0-16,-24 0 15,24-25-15,-25 25 16,26 0 0,-1 0-16,25 0 0,-25-25 15,0 25 1,0 0-16,1 0 16,-26 0-16,25 0 15,1 0-15,-26 0 16,25-25-16,0 25 15,1 0-15,-1 0 16,0-24-16,0 24 16,0 0-16,1 0 15,-26 0-15,0 0 16,26 0-16,-26 0 16,1-25-16,-1 25 15,0 0-15,1 0 16,-1-25-16,1 25 15,-26 0-15,1 0 16,-1 25-16,-24-25 16,0 0-16,-50 0 15,-24 25 1</inkml:trace>
  <inkml:trace contextRef="#ctx0" brushRef="#br0" timeOffset="35656.2175">13866 8310 0,'0'24'47,"0"26"-31,0-25-16,25 24 16,-25 26-1,0-1 1,0 1-16,0 24 15,0-25-15,0 25 16,24 1-16,-24-1 16,0 0-16,0 0 15,0-24-15,25 24 16,-25-25-16,25 1 16,-25-1-16,0-24 15,25 24-15,-25 1 16,25-26-16,-25 26 15,0-26-15,0 26 16,24-26-16,-24 1 16,0 0-16,0-26 15,0 26-15,0 0 16,0-26-16,0 26 16,0-25-16,0 24 15,0-24-15,0 0 16,0 0-16,0 24 15,25-24-15,-25 0 16,0 0 0,0 0-16,0-1 15,25 1-15,-25 0 16,0 0 0,25 0-1,-25-50 16</inkml:trace>
  <inkml:trace contextRef="#ctx0" brushRef="#br0" timeOffset="36696.0293">15553 8310 0,'0'0'0,"24"-25"16,-24 50 31,0-1-31,0 26-16,0 24 15,25 1-15,-25 24 16,0 25-16,0-25 15,25 25-15,-25 0 16,0 25-16,25-25 16,-25 0-16,25 0 15,-1-25-15,-24 1 16,25-1 0,-25 0-16,25 0 15,-25-24-15,25-1 16,-25 1-16,25-26 15,-25 26-15,24-26 16,-24 1-16,25-25 16,-25-1-16</inkml:trace>
  <inkml:trace contextRef="#ctx0" brushRef="#br0" timeOffset="37783.6981">17289 8310 0,'0'-25'31,"0"50"0,25 24-15,-25 1-16,0-1 16,24 26-16,-24 24 15,25 0-15,-25 0 16,25 1-16,-25 24 15,0-25-15,25 25 16,-25 0-16,25-25 16,-25 0-16,24 1 15,-24-1-15,25-25 16,-25 25-16,25-24 16,-25-25-1,25 24-15,-25-24 16,0-1-16,25 1 15,-25-25-15,0 24 16,25-24-16,-25 0 16,0 0-1,0-1 17,0-48-1,0-1-16</inkml:trace>
  <inkml:trace contextRef="#ctx0" brushRef="#br0" timeOffset="39263.8941">18976 8136 0,'-25'0'31,"25"25"-31,0 0 16,0 24-16,0 1 15,0-1-15,25 26 16,-25-1-16,24 25 16,-24-24-16,25 24 15,0-25 1,-25 26-16,25-1 16,0-25-16,-25 26 15,24-1-15,-24-25 16,25 1-16,0-1 15,0 0-15,-25 1 16,25-26-16,-1 26 16,-24-26-16,25 1 15,-25 0-15,25-1 16,-25 26-16,0-50 16,25 24-16,-25 1 15,0-25-15,0 24 16,25-24-16,-25 0 15,0 0-15,0-1 16,0 1 0,24 0-16,-24 0 15,0 0 17,-24-25-32,24 24 31,0 1 0,-25-25-15,0 0 31,0 25-16,0-25-16,1 0 1,-1 0 15,0 0-15,0 0 0,0 0-1,1 0-15,-1 0 16,-25 25-16,1-25 15,-1 0-15,0 0 16,-24 0-16,0 25 16,-1-25-16,-24 0 15,0 0-15,-1 24 16,-24-24-16,0 0 16,25 0-16,-25 25 15,25-25 1</inkml:trace>
  <inkml:trace contextRef="#ctx0" brushRef="#br0" timeOffset="40616.2004">16718 8062 0,'25'0'0,"0"0"15,-25-25-15,25 25 16,24 0-16,-24 0 16,0 0-16,25 0 15,-1 0-15,26 0 16,-26 0-16,26 0 16,-26 0-16,26 0 15,-1 0-15,-24-25 16,24 25-16,1 0 15,-1-25-15,0 25 16,1 0-16,24 0 16,-25-25-16,1 25 15,-1 0-15,-24 25 16,24-25-16,-24 0 16,24 0-16,-24 0 15,-1 0-15,1 0 16,0 0-1,-1 0-15,1-25 16,0 25-16,-1 0 16,-24 0-16,25 0 15,-1 0-15,-24 0 16,0 0-16,0 0 16,-1 0-16,1 0 15,0 0 1,-25 25 62,-25-25-16,0 0-30,25 25-32,-24 0 15,24 0 1,0 24 0,0 1-16</inkml:trace>
  <inkml:trace contextRef="#ctx0" brushRef="#br0" timeOffset="42272.8542">10170 6921 0,'0'-25'0,"0"0"31,25 50-15,-25 0 0,25-1-16,24 26 15,-24-25-15,49 49 16,-24-24-16,24-1 16,1 26-16,24-26 15,-25 1-15,1 24 16,-1-24-16,1 0 15,-1-1-15,-24 1 16,24-1 0,-24 1-16,-1-25 15,-24 24-15,25-24 16,-25 0-16,-1 0 16,1 0-16,0-1 15,0 1-15,0-25 16,-1 25-16,1-25 15,0 0-15,0 25 16,0-25-16,-1 25 16,1-25-16,0 25 15,0-25-15,0 24 16,-1-24-16,1 25 16,0-25-16,0 25 15,0-25-15,-1 25 16,1 0-1,0-25-15,-25 24 16,25-24-16,0 25 16,-1-25-1,1 0-15,0 25 16,-25-50 31</inkml:trace>
  <inkml:trace contextRef="#ctx0" brushRef="#br0" timeOffset="43383.7169">10765 7193 0,'0'0'0,"0"-24"47,0-1-31,25 0 0,-25 0-16,0 0 15,25-24-15,0-1 16,-25 25-16,24-24 15,1-1-15,-25 25 16,25 0-16,0 1 16,-25-1-16,25 0 15,-25 0-15,24 25 16,-24-25-16,25 25 16,-25 25-1,25-25 1,0 50-16,-25-25 15,25 24-15,-1 1 16,1 24-16,-25-24 16,25 24-16,-25-24 15,25 24-15,-25-24 16,0 0-16,25-26 16,-25 26-16,-25-25 15,25 0-15</inkml:trace>
  <inkml:trace contextRef="#ctx0" brushRef="#br0" timeOffset="43688.2103">10864 6970 0,'0'0'15,"25"-25"-15,0 25 16,0-24 0,0 24-1,-1 0-15,26 24 16,-25-24-16,0 0 15,-1 0-15,1 0 16,0 25-16,0-25 16</inkml:trace>
  <inkml:trace contextRef="#ctx0" brushRef="#br0" timeOffset="43944.1968">11361 6796 0,'0'-24'16,"0"48"0,-25 1-1,25 0-15,0 25 16,0-1-16,0 1 15,25 0-15,-25-1 16,0 1 0,0-1-16</inkml:trace>
  <inkml:trace contextRef="#ctx0" brushRef="#br0" timeOffset="44487.1691">11385 6896 0,'0'0'0,"0"-25"0,-24 0 15,24 0 1,0 0 0,24 25-16,-24-24 15,25 24-15,0 0 16,0 0-16,0 0 16,-1 0-16,1 24 15,-25 1-15,0 25 16,0-25-1,0 0-15,-25-1 16,25 1-16,0 0 16,0 0-1,25-25-15,0 0 16,25 0-16,-26 0 16,26 25-16,0-25 15,-26 24-15,1 1 16,-25 0-16,0 25 15,0-26-15,-25 1 16,1 25-16,-26-25 16,25-1-16,-24 1 15,-1-25-15,25 25 16,-24-25-16,-1-25 16</inkml:trace>
  <inkml:trace contextRef="#ctx0" brushRef="#br0" timeOffset="45048.2107">10567 7863 0,'0'0'0,"25"-25"16,-25 0-1,0 1-15,0-1 16,-25 0-16,0 25 15,0 0-15,0 0 16,-24 25-16,-1 0 16,25 24-1,-24 1-15,24 24 16,0-24-16,25 24 16,25-24-16,0 0 15,24-1-15,1-24 16,24 0-16,26-25 15,-26-25-15,25 0 16</inkml:trace>
  <inkml:trace contextRef="#ctx0" brushRef="#br0" timeOffset="45944.1775">12502 7541 0,'0'0'0,"-25"-25"16,0 25-1,25 25 1,-25-1-16,0 1 16,1 25-16,24-1 15,-25 1-15,25 24 16,0-24-16,0 0 16,0-26-16,25 26 15,-1-50-15,1 25 16,0-25-16,0-25 15,24 0-15,-24-24 16,0-1-16,25 0 16,-50-24-16,24 24 15,-24 1-15,0-1 16,-24 1-16,-1 49 16,0-25-16,0 25 15,0 25-15,1-1 16,-1 1-16,25 25 15,0-1-15,25 1 16,-1 0 0,26-1-16</inkml:trace>
  <inkml:trace contextRef="#ctx0" brushRef="#br0" timeOffset="46311.8441">13022 7640 0,'0'0'0,"-24"-25"0,-1 25 16,0 0-16,0 0 15,0 25-15,1 24 16,24 1-16,0 0 16,0-1-16,24 1 15,1-1-15,0 1 16,0-25-16,24-25 15,-24 25-15,0-50 16,0 0-16,0 0 16,-1-24-16,1-1 15,0 0-15,-25-24 16,-25 24-16,25 1 16,-25-1-16,1 50 15,-1-25-15,0 25 16,0 25-1,50 0-15,-25 0 16,50 0 0</inkml:trace>
  <inkml:trace contextRef="#ctx0" brushRef="#br0" timeOffset="46863.8403">14387 7516 0,'0'0'16,"-25"0"-16,0 0 15,0 0-15,0 0 16,-24 25 0,24 24-16,25 1 15,-25-1-15,25 1 16,-25 0-16,50-1 15,-25 1-15,25-1 16,0-24-16,0 0 16,-1 0-16,1-25 15,0 0-15,0-25 16,0 0-16,0-24 16,-1-1-16,-24 0 15,25 1-15,-50-26 16,25 26-16,-24-1 15,24 25-15,-25 1 16,0-1-16,0 25 16,0 25-16,0-1 15,25 1 1,25 0-16,-25 0 16</inkml:trace>
  <inkml:trace contextRef="#ctx0" brushRef="#br0" timeOffset="47088">14833 7491 0,'0'0'0,"25"-25"16,0 25-1,-25 25-15,25 0 16,-25 24-16,0 1 16,0 24-16,0 1 15,0 24-15</inkml:trace>
  <inkml:trace contextRef="#ctx0" brushRef="#br0" timeOffset="47679.9107">16247 7392 0,'0'0'0,"0"-25"0,25 25 15,-25-25-15,-25 25 16,25 25-16,0 25 16,0-1-1,-25 26-15,25-1 16,0 0-16,25 26 15,-25-26-15,0-24 16,0-1-16</inkml:trace>
  <inkml:trace contextRef="#ctx0" brushRef="#br0" timeOffset="47856.0628">16470 7441 0,'0'0'0,"0"-24"0,25 24 16,-25 24 0,0 26-16,0 0 15,25 24-15,-25 0 16,25 1-16</inkml:trace>
  <inkml:trace contextRef="#ctx0" brushRef="#br0" timeOffset="48239.8494">17636 7169 0,'0'0'0,"0"24"16,0 26 0,0 0-16,0-1 15,0 1-15,25 24 16,-25 1-16,25-1 16</inkml:trace>
  <inkml:trace contextRef="#ctx0" brushRef="#br0" timeOffset="48655.9083">18058 7342 0,'0'0'0,"0"-25"0,0 1 16,-25-1-16,0 25 15,0 0 1,-24 25-16,49 24 16,-25-24-16,0 25 15,25-1-15,0 1 16,0-1-16,0 1 16,25 0-16,0-26 15,-25 1-15,49-25 16,-24 25-16,0-50 15,0 0-15,0 1 16,-1-1-16,-24-25 16,25 1-16,-25-1 15,-25-24-15,25 24 16,-24 25 0,-26-24-16,25 24 15,-24 25-15,24 0 16,-25 0-16,1 25 15</inkml:trace>
  <inkml:trace contextRef="#ctx0" brushRef="#br0" timeOffset="49599.8342">11361 8954 0,'0'0'0,"0"-24"16,0-1-16,0 0 16,-25 0-16,25 0 31,-25 50-31,0 0 16,25 25-1,0-1-15,0 1 16,0 0-16,25 24 15,0-49-15,-25 24 16,25 1-16,-1-25 16,1 0-16,25-25 15,-25 0-15,-1-25 16,1 0-16,0-25 16,0 1-16,0-26 15,-25 1-15,0 24 16,-25-24-16,0 24 15,0 25-15,-24 1 16,-1 24-16,25 24 16,0 26-16,1 0 15,-1 24-15,25 1 16</inkml:trace>
  <inkml:trace contextRef="#ctx0" brushRef="#br0" timeOffset="49976.1471">11559 10294 0,'0'-25'0,"-25"50"15,25 0 1,-25 24-16,25 1 16,0 24-1,0 1-15,0-1 16,25 25-16</inkml:trace>
  <inkml:trace contextRef="#ctx0" brushRef="#br0" timeOffset="51480.0242">8161 13419 0,'0'0'0,"0"25"16,-25-25 15,25-25-15,0 1-16,0-1 15,-25-50-15,25 26 16,0-26-16,0 1 16,0-25-16,0 24 15,0-24-15,25 0 16,0 0-16,0 24 15,24-24-15,1 25 16,-1 24-16,1 0 16,0 26-16,-26-1 15,1 25-15,-25 25 16,0 24-16</inkml:trace>
  <inkml:trace contextRef="#ctx0" brushRef="#br0" timeOffset="51672.0172">8062 12948 0,'0'0'15,"-25"25"-15,25 0 0,25-25 32,-1 0-17,1 0-15,0 0 16,25-25-16,-1 25 15,1 0-15,24 0 16</inkml:trace>
  <inkml:trace contextRef="#ctx0" brushRef="#br0" timeOffset="51984.0184">8930 12874 0,'0'0'0,"0"-25"16,-25 25-16,0-25 15,-25 25 1,26 0-16,-1 25 16,-25 24-16,25-24 15,1 25-15,24-1 16,-25 26-16,50-26 15,-25 1-15,24 0 16,1-25 0,25 24-16,-25 1 15,24-25-15,-24-1 16,0 1-16,24 0 16</inkml:trace>
  <inkml:trace contextRef="#ctx0" brushRef="#br0" timeOffset="52519.2023">9178 13370 0,'0'0'0,"25"-25"32,-25 0-32,0 0 15,24-24-15,1-1 16,-25-24-16,25 24 16,0-24-16,0 24 15,-1 0-15,-24 1 16,25 24-16,0 0 15,0 25 1,0 25 0,-1 25-16,1-1 15,0 1-15,0 24 16,0 1-16,-1-1 16,1 1-16,0-26 15,-25 26-15,0-26 16</inkml:trace>
  <inkml:trace contextRef="#ctx0" brushRef="#br0" timeOffset="52719.5185">9401 13246 0,'0'0'0,"0"-25"15,25 0-15,-25 0 16,25 0-16,-1 1 16,26 24-16,0-25 15,-26 25-15,26 0 16</inkml:trace>
  <inkml:trace contextRef="#ctx0" brushRef="#br0" timeOffset="52952.0047">9996 13320 0,'25'-25'0,"-50"50"15,25 0 1,0 0 0,0 24-1</inkml:trace>
  <inkml:trace contextRef="#ctx0" brushRef="#br0" timeOffset="54000.0427">11112 13271 0,'0'0'16,"25"0"-16,0 0 0,0 0 16,-25 24-16,0 1 15,0 25 1,0-1-16,-25 1 16,0 24-16,-24-24 15</inkml:trace>
  <inkml:trace contextRef="#ctx0" brushRef="#br0" timeOffset="54776.222">11708 12725 0,'0'0'0,"25"0"0,-1 0 16,1 0-1,0 25-15,0-1 16,0-24 0,-25 25-1,24-25 1,-48 25 0,-26-25-1,25 0-15,-24 0 16,-26 25-16,26 0 15,-1 24-15,0-24 16,1 49-16,24-24 16,25 24-16,25-24 15,24 0-15,1-1 16,24-24-16,26 0 16,-26-50-16,0 0 15,1 1-15,-26-1 16,1-25-16</inkml:trace>
  <inkml:trace contextRef="#ctx0" brushRef="#br0" timeOffset="55416.2139">12254 12626 0,'0'0'0,"24"0"16,26 0-16,-25 24 16,24 1-16,-24 25 15,0 24-15,0-24 16,-25 24-16,0 25 16,0-24-16,-25 24 15,0 0-15,0-24 16,1-26-16,-1 1 15,0 0-15</inkml:trace>
  <inkml:trace contextRef="#ctx0" brushRef="#br0" timeOffset="55983.739">13146 13047 0,'25'-25'16,"0"1"-1,0 24-15,25 0 16,-26-25-16,26 25 15,0 0 1,-1 0-16,-24 0 16,25 25-16,-26-25 15,1 0 1</inkml:trace>
  <inkml:trace contextRef="#ctx0" brushRef="#br0" timeOffset="56192.3053">13047 12973 0,'0'0'0,"0"-25"15,25 25 1,25-25-16,24 25 15,-24-25-15,24 1 16,1 24-16,-1-25 16</inkml:trace>
  <inkml:trace contextRef="#ctx0" brushRef="#br0" timeOffset="56951.2026">14660 12303 0,'0'0'15,"24"0"-15,1 0 0,0 25 16,0 0 0,0 0-16,-25-1 15,-25 26-15,0 0 16,0-1-16,-24 1 15,-1-1-15,0-24 16,1 25-16,-1-25 16,1-25-16,-1 24 15,25-48-15,0-1 16,25 0-16,0 0 16,-25-24-16,50-1 15,-25 0-15,25 1 16,0-1-16,0 1 15,24 24-15,1-25 16,-25 1-16,24 24 16,26 0-16,-26 25 15,1 0-15,0 0 16,-26 25-16,26 0 16,-25 24-16,0 26 15,-25-1-15,0 0 16,0 26-16,-25-1 15,25 0-15,-25 25 16,0-25-16,0 0 16,1 1-1</inkml:trace>
  <inkml:trace contextRef="#ctx0" brushRef="#br0" timeOffset="57104.1612">14833 13593 0,'0'0'0,"-25"0"31,1 0-15,-1 0-1</inkml:trace>
  <inkml:trace contextRef="#ctx0" brushRef="#br0" timeOffset="63255.1604">10542 12874 0,'0'0'0,"0"-25"0,-25 0 15,25 0 1,0 50-1,-25-25-15,25 25 16,0 24-16,0 1 16,-24 0-16,24 24 15,0 0-15,-25-24 16,25 25-16,25-1 16,-25-24-16,0-26 15</inkml:trace>
  <inkml:trace contextRef="#ctx0" brushRef="#br0" timeOffset="63815.2117">10567 13072 0,'0'0'0,"0"-25"0,-25 25 15,0-25-15,0 1 16,25-1 0,0 0-16,25 0 15,0 0 1,0 1-16,24 24 15,-24-25-15,0 50 16,0-25-16,0 24 16,-25 26-16,24-25 15,-48 24-15,24-24 16,-25 25-16,25-25 16,-25-1-1,25 1-15,0 0 16,25-25-1,24 0-15,1 0 16,0-25-16,-1 25 16,1 0-16,-1 0 15,-24 0-15,0 25 16,-25 0-16,-25 25 16,0-26-16,-24 26 15,-1-25-15,1 24 16,-1-24-16,0 0 15,26-25-15,-26 0 16,25 0-16</inkml:trace>
  <inkml:trace contextRef="#ctx0" brushRef="#br1" timeOffset="95167.8353">12303 3919 0,'-25'0'0,"1"0"32,24 25-17,0 0-15,0 0 16,0 24-16,0-24 15,0 25-15,24-26 16,-24 26-16,0-25 16,25 0-1,0-1-15,0 1 16,0-25 0,-1 0-1,1-25-15,-25 1 16,25-1-16,0 0 15,-25-25-15,0 1 16,0-1-16,0 1 16,-25 24-16,25-25 15,-25 25-15,0 25 16,1 0 0,-1 25-16,25 0 15,-25 0-15,25 0 16,0-1-16,25 26 15,0-25-15</inkml:trace>
  <inkml:trace contextRef="#ctx0" brushRef="#br1" timeOffset="95672.1273">12948 3969 0,'0'0'0,"-25"0"0,0 0 15,1 0 1,-1 25-1,0-1 1,25 1-16,-25 0 16,25 25-16,-25-26 15,25 26-15,25-25 16,-25 24-16,25-24 16,0-25-16,-25 25 15,25-50-15,24 25 16,-24-25-16,0 1 15,0-26-15,-25 0 16,24 1-16,-24-1 16,-24 1-16,24 24 15,-25-25-15,0 50 16,0 0 0,0 0-16,1 25 15,-1 0-15,0 24 16,25-24-16,0 25 15,25-25-15,0-1 16</inkml:trace>
  <inkml:trace contextRef="#ctx0" brushRef="#br1" timeOffset="96200.0054">13320 3994 0,'-25'-25'16,"1"25"15,-1 25-31,0-1 16,25 1-1,0 0-15,-25 25 16,50-1-16,-25-24 15,25 25-15,-25-26 16,25 1-16,24-25 16,-24 0-16,0 0 15,24-25-15,-24 1 16,0-1-16,0-25 16,-25 1-16,0-1 15,0 0-15,0 1 16,-25 24-16,25 0 15,-25 0-15,0 25 16,1 25-16,-1-25 16,25 25-16</inkml:trace>
  <inkml:trace contextRef="#ctx0" brushRef="#br1" timeOffset="97072.1734">15577 3944 0,'25'0'15,"-25"-25"-15,-25 25 16,25-25-1,0 50 1,-24 0 0,24 0-1,0 0-15,-25 24 16,25 1-16,25-1 16,-25-24-16,0 25 15,24-25-15,1-1 16,0 1-16,25-25 15,-26 0-15,1 0 16,25-25 0,-25 1-16,24-26 15,-49 0-15,25 1 16,-25-1-16,0 1 16,-25-1-16,0 25 15,1-24-15,-1 49 16,0 0-16,0 0 15,25 24 1,0 1-16,25 0 16</inkml:trace>
  <inkml:trace contextRef="#ctx0" brushRef="#br1" timeOffset="97560.1102">16346 3894 0,'0'0'0,"0"-24"15,0 48 17,0 26-32,0-25 15,0 24-15,0 26 16,0-26-16,0 1 15,25 0-15,-25-1 16,25-24-16</inkml:trace>
  <inkml:trace contextRef="#ctx0" brushRef="#br1" timeOffset="97919.9277">16669 3894 0,'0'0'0,"25"-24"0,-25 48 31,24-24-15,-24 50-16,25 0 15,-25-26-15,25 51 16,-25-26-16,25 1 15,0 0 1</inkml:trace>
  <inkml:trace contextRef="#ctx0" brushRef="#br1" timeOffset="98752.055">18752 3969 0,'25'0'47,"-25"25"-31,0-1-16,0 26 15,0-25-15,0 49 16,0-24-16,0 24 16,0-24-16,0-1 15</inkml:trace>
  <inkml:trace contextRef="#ctx0" brushRef="#br1" timeOffset="99344.151">19273 4068 0,'0'0'0,"25"0"16,-25 25-1,0 24 1,0 1-16,0 0 16,0 24-16,25-24 15,-25-1-15,0 26 16</inkml:trace>
  <inkml:trace contextRef="#ctx0" brushRef="#br1" timeOffset="99936.0238">19918 4167 0,'0'0'0,"-25"0"32,1 0-32,-1 25 15,25 0 1,-25 24-16,25-24 16,0 25-16,25-1 15,-25-24-15,25 0 16,-1 25-16,26-50 15,-25 24-15,24-48 16,-24 24-16,25-25 16,-25 0-16,24-25 15,-49 1-15,25-1 16,-25 1-16,0-1 16,-25 25-16,0 0 15,1 1-15,-1 24 16,0 0-16,25 24 15,-25 1 1,0 0-16,25 0 16</inkml:trace>
  <inkml:trace contextRef="#ctx0" brushRef="#br1" timeOffset="100791.2214">22349 4018 0,'0'0'0,"0"-24"16,25 24 0,-25 24-16,0 1 15,0 50-15,0-26 16,25 26-16,-25-1 15,0 0-15</inkml:trace>
  <inkml:trace contextRef="#ctx0" brushRef="#br1" timeOffset="101176.1248">22771 4068 0,'0'0'0,"0"-25"0,25 25 32,-25 25-32,0 0 15,0 24-15,24 1 16,-24 24-16,25 1 15,-25-26-15,25 26 16</inkml:trace>
  <inkml:trace contextRef="#ctx0" brushRef="#br1" timeOffset="101432.1124">23242 3969 0,'0'0'0,"25"-25"16,0 50-1,-25 0-15,24-1 16,-24 26-16,0 24 15,0 1-15,0-1 16,0 1-16</inkml:trace>
  <inkml:trace contextRef="#ctx0" brushRef="#br2" timeOffset="122136.1506">12923 8582 0,'0'-24'15,"0"-1"17,25 25-17,-50 0 63,50 0-62,-25 25 0,0-1-1,0 26-15,25 0 16,-25-1-16,0 26 15,0-26-15,0 1 16,0 24-16,0-24 16,25-25-1,-25 24-15,0-24 16,0 0-16,0 0 16,0 0-1,0-1 1,-25-48 93</inkml:trace>
  <inkml:trace contextRef="#ctx0" brushRef="#br2" timeOffset="125943.2429">14709 9996 0,'-25'0'16,"25"-25"15,0 1 0,25 24-31,-25-25 16,0 0 15,0 0 1,25 50 14,-25 0-30,0 0 0,0 24-16,0-24 15,0 25-15,0-25 16,25 24-16,-25 1 16,0-25-16,0-1 15,25 26-15,-25-25 16,0 0-1,0-1-15,24 1 16,-24 0 15,0 0 1,0 0-1,0-1 0,0 1 0</inkml:trace>
  <inkml:trace contextRef="#ctx0" brushRef="#br2" timeOffset="128751.4816">16346 8409 0,'0'-25'16,"0"50"93,0 0-93,0-1-1,25 1-15,-25 0 16,0 25-16,25-1 16,-25 1-16,0-1 15,25 1-15,-25 0 16,0-1-16,25 1 15,-25-25-15,0 24 16,24-24-16,-24 0 16,25 0-1,-25 0 17,-25-25 77,25 24-93</inkml:trace>
  <inkml:trace contextRef="#ctx0" brushRef="#br2" timeOffset="130719.844">16594 9798 0,'-24'0'0,"24"-25"16,-25 25 15,25 25 32,25-25-48,-25 25-15,0 24 16,24-24-16,-24 25 16,0-1-16,25 1 15,-25-25-15,25 24 16,-25 1-16,0-25 15,25 0-15,-25-1 16,0 1-16,0 0 16,25 0-16,-25 0 15,-25-25 48,25-25-1</inkml:trace>
  <inkml:trace contextRef="#ctx0" brushRef="#br3" timeOffset="168472.92">13246 8434 0,'0'-25'15,"-25"25"1,0 0 15,0 0-15,0 0-1,25-25-15,-24 25 16,-1 0 0,0 25-1,0-25-15,0 0 16,1 0-16,-1 0 15,0 25-15,0-25 16,0 0-16,1 0 16,-1 0-16,0 24 15,0-24-15,0 0 16,1 0-16,-1 25 16,0-25-16,0 25 15,0 0 1,1 0-16,-1-1 15,0-24-15,0 25 16,0 0-16,25 0 16,-24 0-16,-1-1 15,0 1 1,25 0-16,0 0 16,-25-25-16,25 25 15,0-1-15,0 1 16,-25 0-16,25 0 15,0 0 1,0-1-16,0 1 16,0 0-1,25 0-15,-25 0 32,0 0-32,0-1 15,25-24-15,-25 25 16,0 0-16,0 0 15,25-25-15,-25 25 16,0-1-16,0 1 16,25 0-16,-1 0 15,-24 0 1,25-25-16,-25 24 16,25 1-16,0 0 15,0-25 1,-1 25-1,1-25-15,0 25 16,25-25-16,-26 0 16,1 0-16,0 24 15,0-24-15,0 0 16,-1 0-16,1 25 16,0-25-16,0 0 15,0 0-15,-1 0 16,1 25-16,0-25 15,0 0 1,0 0-16,-1-25 16,1 25-16,0 0 15,0 0-15,0-25 16,0 25 0,-1 0-16,1-24 15,0 24 1,0-25-16,-25 0 15,25 25-15,-1-25 16,1 0 0,-25 1-16,25-1 15,-25 0-15,0 0 16,25 0-16,-25 1 16,0-1-16,0 0 15,0 0-15,25 0 16,-25 1-16,0-1 15,0 0-15,0 0 16,0 0-16,0 0 16,0 1-16,0-1 15,0 0 1,0 0-16,0 0 16,-25 1-16,25-1 15,0 0 1,-25 0-1,25 0-15,0 1 16,0-1-16,-25 25 16,25-25-16,-25 0 15,25 0-15,-24 25 16,-1-24-16,25-1 16,-25 25-16,0 0 15,0-25-15,1 25 16,-1 0-16,0 0 15,0-25-15,0 25 16,0 0 0</inkml:trace>
  <inkml:trace contextRef="#ctx0" brushRef="#br3" timeOffset="174815.7921">10021 8979 0,'-25'0'16,"25"-25"62,0 50-47,25-50-15,0 25 0,0 0-16,0 0 15,-1-24-15,1 24 16,0 0-16,0-25 15,24 25-15,-24-25 16,25 25-16,-25-25 16,24 0-16,1 25 15,24-24-15,-24-1 16,-1 0-16,1 25 16,0-25-16,-1 25 15,1-25-15,-1 1 16,-24 24-16,25-25 15,-1 25-15,-24 0 16,25-25-16,-25 25 16,24-25-16,-24 25 15,0-25-15,25 25 16,-26 0-16,26-24 16,-25 24-16,0 0 15,24 0-15,-24 0 16,0-25-1,24 25-15,-24 0 16,25 0-16,-25 0 16,24 0-16,-24 0 15,25 0-15,-26 0 16,26 0-16,-25 0 16,0 0-16,-1 0 15,26 25-15,-25-25 16,0 0-16,-1 0 15,1 0-15,25 0 16,-25 0-16,-1 24 16,1-24-16,0 0 15,0 25-15,0-25 16,0 0-16,-1 25 16,1-25-16,0 0 15,0 25-15,0-25 16,-1 25-1,1-25-15,0 0 16,0 24 0,0-24-1,-1 0 1,-24 25-16,25-25 16,0 0 15,0 0 78</inkml:trace>
  <inkml:trace contextRef="#ctx0" brushRef="#br0" timeOffset="187167.4016">14213 9872 0,'25'0'47,"0"0"16,-1 0-16,1 0-32,-25-25 1,25 25-16,0 0 31,-25-24-15,25 24-1,0 0 1,-25-25 0,24 25-16,1 0 15,0 0 1,-25-25-16,25 25 16,0 0-1,-1 0 1,1 0-1,0 0-15,0 0 16,0 0-16,-1 0 16,1 0-16,0 0 15,0 0 1,24 0-16,-24 0 16,0 0-16,0 0 15,0 0-15,-1 0 16,1 0-16,0 0 15,0 0-15,0 0 16,-1 0-16,1 0 16,0 0-16,0 0 15,0 0-15,-1 0 16,1 0-16,0 0 16,0 0-16,0-25 15,-1 25-15,1 0 16,0 0-16,0 0 15,0-25-15,0 25 16,-1 0-16,1 0 16,0 0-16,0 0 15,0-24-15,-1 24 16,1 0 0,0 0-16,0-25 15,0 25-15,-1 0 16,1 0-16,25-25 15,-25 25-15,24 0 16,-24-25-16,25 25 16,-26 0-1,1 0-15,25-25 16,-25 25-16,-1 0 16,26 0-16,-25-24 15,0 24-15,-1 0 16,1-25-16,0 25 15,0 0-15,0 0 16,-1 0-16,1 0 16,0 0-16,0 0 15,0 0-15,0 0 16,-1-25 0,1 25-16,0 0 15,0 0-15,0 0 16,-1 0-1,1 0-15,0 0 16,0 0-16,0 0 16,24 25-16,-24-25 15,0 0-15,0 0 16,-1 0-16,1 25 16,0-25-16,0 0 15,0 0 1,-1 0-16,1 24 15,0-24-15,0 25 16,0-25-16,-1 25 16,1 0-1,0-25-15,0 25 16,0-25-16,-1 24 16,1 1-16,0 0 15,0 0 1,0 0-1,-25-1-15,24 1 16,-24 0 0,0 0-16,0 0 15,0-1 1,0 1-16,0 0 16,0 0-1,0 0-15,0 0 16,-24-25-16,24 24 15,0 1-15,-25 0 16,25 0 0,-25 0-16,25-1 15,0 1-15,-25-25 16,0 25 0,25 0-16,-24 0 15,-1-1 1,0 1-16,0 0 15,0-25 1,1 0-16,24 25 16,-25-25-16,0 0 15,0 0-15,0 25 16,1-25-16,-26 0 16,25 0-16,0 24 15,1-24-15,-1 0 16,0 25-16,-25-25 15,26 0-15,-1 25 16,0-25-16,0 25 16,0-25-16,1 25 15,-1-25-15,0 0 16,0 0-16,0 24 16,1-24-16,-1 0 15,0 0-15,0 0 16,0 0-1,0 25-15,-24-25 16,-1 0 0,25 0-1,-24 0-15,24 0 16,-25 25-16,26-25 16,-26 0-16,25 0 15,-24 0-15,24 0 16,0 0-16,-25 25 15,26-25-15,-1 0 16,0 0-16,-25 0 16,26 0-16,-1 0 15,0 0-15,0 0 16,0 0-16,1 0 16,-1 0-16,0 0 15,0 0-15,0 0 16,1 0-16,-1 0 15,0 0-15,0 0 16,0 0-16,0 0 16,1 0-1,-1 0-15,0 0 16,0 0-16,0 0 16,1 0-1,-1 0-15,0 0 16,0 0-1,0 0-15,1 0 16,-1-25 0,0 25-16,0 0 15,0 0-15,1 0 16,-1-25 0,0 25-16,0 0 15,0 0-15,1 0 16,-1-25-16,0 25 15,0 0-15,0 0 16,1-24 0,-1 24-16,0 0 15,0 0-15,0-25 16,1 25 0,-1 0-16,0 0 15,25-25 1,-25 25-16,25-25 15,-25 25-15,1-25 16,-1 25 0,25-24-1,-25 24 1,25-25-16,-25 0 16,0 25-1,25-25 1,-25 0-1,25 1 1,-24 24-16,24-25 16,-25 0-1,25 0 1,0 0 0,0 1-1,0-1-15,-25 25 16,25-25-16,0 0 15,0 0 1,0 1 0,0-1-16,25 25 15,-25-25-15,0 0 16,0 0 0,25 0-1,-25 1 1,24 24-16,-24-25 15,25 0 1,0 0 15,0 25-15,-25-25 0,25 25-1,0-24 1,-1 24 15,1 0 0,0 0 16,-25 24-31</inkml:trace>
  <inkml:trace contextRef="#ctx0" brushRef="#br4" timeOffset="194176.2422">16173 8235 0,'-25'0'15,"25"25"17,-25-25-17,25 25 1,0 0 0,-25-25-16,25 24 15,0 1-15,-25 0 16,25 0-1,0 0 1,-24 24-16,24-24 0,0 0 16,0 0-1,0-1-15,-25 1 16,25 0-16,0 0 16,0 24-16,0-24 15,0 0-15,0 0 16,-25 0-16,25-1 15,25 1-15,-25 0 16,0 0-16,0 0 16,0-1-16,0 1 15,0 0-15,25 0 16,-25 0-16,0 0 16,0-1-16,0 1 15,0 0-15,0 0 16,0 0-16,0-1 15,0 1-15,0 0 16,0 0-16,0 0 16,0-1-16,24 1 15,-24 0-15,0 0 16,0 0-16,0-1 16,0 1-1,0 0-15,25 0 16,-25 0-1,0-1-15,0 1 16,0 0 0,0 0-16,0 0 15,0-1-15,25 1 16,-25 0 0,0 0-16,0 0 15,0-1-15,25-24 16,-25 25-16,0 0 15,0 0-15,0 0 16,25-1-16,-25 1 16,0 0-16,0 0 15,24 0-15,-24 0 16,0-1-16,25 1 16,-25 0-16,0 0 15,0 0-15,25-1 16,-25 1-16,0 0 15,25 0 1,-25 0-16,0-1 16,25 1-1,-1 0 1,1 0 0,-25 0-1,25-25-15,-25 24 16,25-24-16,0 25 15,0 0 1,-1-25-16,1 25 16,0-25-16,0 25 15,0-25-15,24 24 16,-24-24-16,0 0 16,0 25-16,24-25 15,-24 0-15,25 25 16,-1-25-16,-24 0 15,25 25-15,-1-25 16,-24 0-16,25 0 16,-26 0-16,1 0 15,0 0-15,0 0 16,0 0-16,-1-25 16,1 25-16,0-25 15,0 25 1,-25-25-16,25 25 15,-25-24-15,24-1 16,-24 0 0,25 0-16,-25 0 15,0 1-15,25-26 16,-25 25-16,0 0 16,25-24-16,-25 24 15,0-25-15,0 1 16,0 24-16,0-25 15,0 1-15,0 24 16,0-25-16,0 1 16,0 24-16,0-25 15,-25 25-15,25-24 16,0-1-16,0 25 16,0-24-16,0 24 15,0-25-15,-25 26 16,25-26-16,0 25 15,0-24-15,0-1 16,0 25-16,0-24 16,-25 24-16,25-25 15,0 1-15,0 24 16,0-25-16,-24 25 16,24-24-1,0 24-15,0-25 16,0 25-16,0 1 15,0-26-15,-25 25 16,25 0-16,0 1 16,0-1-16,0-25 15,-25 25-15,25 1 16,0-1-16,-25 0 16,25-25-16,0 26 15,-25-1-15,25 0 16,0 0-16,0 0 15,-24 1-15,24-1 16,0 0-16,-25 0 16,0 0-1,25 1-15,-25-1 16,0 0-16,1 0 16,-1 0-1,0 1 1,0-1-16,25 0 15,-25 25-15,1-25 16,24 0-16,-25 25 16,0-24-1,0-1 17,0 25-32,1 0 15,-1-25 1,0 25-1,0 0-15,25-25 16,-25 25-16,1 0 16,-1 0-1,0 0-15,0 0 16,25 25-16,-25-25 16,1 0-16,-1 0 15,0 25-15,0-25 16,0 0-1,1 0-15,-1 25 16,0-25-16,0 0 16,0 0-16,0 0 15,1 0 1,-1 24 0,0-24-1,0 0 1,25 25-16,-25-25 15,1 0 1,24 25 0,-25-25-1,25 25 1,0 0 0,-25-1-1,25 1 1,-25-25-1,25 25 1,-25-25 0,25 25-1,0 0 32,25-25-16,-25 24-15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3:28:54.07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</inkml:brush>
    <inkml:brush xml:id="br3">
      <inkml:brushProperty name="width" value="0.05292" units="cm"/>
      <inkml:brushProperty name="height" value="0.05292" units="cm"/>
      <inkml:brushProperty name="color" value="#92D050"/>
    </inkml:brush>
  </inkml:definitions>
  <inkml:trace contextRef="#ctx0" brushRef="#br0">5283 5383 0,'0'0'0,"-24"-25"15,24 0-15,0 0 16,0-24-16,0 24 15,0-25-15,0 1 16,0-1-16,0 0 16,24-24-16,-24 24 15,25-24-15,0 24 16,0 1-16,0-1 16,-1 0-16,26 1 15,-25 24-15,24 0 16,1 25-1,-25 0-15,24 25 16,-49 25-16,25-1 16,-50 1-16</inkml:trace>
  <inkml:trace contextRef="#ctx0" brushRef="#br0" timeOffset="183.8188">5110 5159 0,'25'-24'16,"-1"-1"-16,26 25 15,0-25-15,-1 0 16,1 0-16,24 25 16,-24 0-16,-1 0 15</inkml:trace>
  <inkml:trace contextRef="#ctx0" brushRef="#br0" timeOffset="519.819">5928 4961 0,'0'0'0,"0"-25"16,0 0-1,-24 50 1,-1-25 0,0 50-16,0-25 15,0 24-15,0 1 16,1-1-16,24 26 15,0-26-15,0-24 16,24 25-16,1-25 16,0-1-16,25-24 15,-25 0-15</inkml:trace>
  <inkml:trace contextRef="#ctx0" brushRef="#br0" timeOffset="927.8503">6176 5358 0,'0'0'16,"0"25"-16,-24-25 0,24 24 31,0-48-15,24-1-1,-24 0-15,25-25 16,0 1-16,0-1 16,0 1-16,-1-1 15,1 0-15,25 26 16,-25-26-16,-25 25 16,24 0-16,1 1 15,0 24-15,0 24 16,0 1-1,-1 0-15,1 25 16,-25-1-16,25 26 16,0-26-16,-25 26 15,0-26-15,0 1 16,0-1-16,-25-24 16,25 0-16</inkml:trace>
  <inkml:trace contextRef="#ctx0" brushRef="#br0" timeOffset="1111.8115">6350 5283 0,'0'-24'15,"25"24"-15,0-25 16,-1 25-16,1-25 15,25 25-15,-1 0 16,-24 0-16</inkml:trace>
  <inkml:trace contextRef="#ctx0" brushRef="#br0" timeOffset="1352.8105">6970 5283 0,'0'0'0,"0"25"31,0 0-15,-25 25-1,25-26-15,-24 26 16</inkml:trace>
  <inkml:trace contextRef="#ctx0" brushRef="#br0" timeOffset="1751.9401">7268 5011 0,'0'0'0,"25"0"16,-25 24 15,0 1-31,24 25 15,-24-25-15,0 49 16,0-24-16,0-1 16,-24 26-16</inkml:trace>
  <inkml:trace contextRef="#ctx0" brushRef="#br0" timeOffset="2191.9497">7268 5135 0,'0'0'0,"-25"0"0,0-25 16,25 0-16,0 0 15,0 0-15,25 1 16,25 24-1,-1-25-15,1 25 16,-1 25-16,1-25 0,-25 49 16,0-24-1,-25 25-15,-25-1 16,0 1-16,0-1 16,0 1-16,1-25 15,48-25 1,1 0-1,0 0-15,25-25 16,-26 25-16,26 0 16,-50 25-16,25-25 15,-50 25-15,25 24 16,-25-24-16,-24 25 16,24-1-16,-25-24 15,1 0-15</inkml:trace>
  <inkml:trace contextRef="#ctx0" brushRef="#br0" timeOffset="2551.8172">7937 5407 0,'0'0'0,"0"25"0,0 0 15,-24 0 1,-1 0-16,0-1 16</inkml:trace>
  <inkml:trace contextRef="#ctx0" brushRef="#br0" timeOffset="3040.3161">8409 5135 0,'25'-25'16,"-25"0"-16,0 0 15,-25 0 1,-25 25 0,25 0-16,-24 25 15,-1 0-15,1 25 16,24-1-1,0 1-15,25-1 16,0 1-16,25 0 16,0-1-16,24-24 15,1 0-15,-1-25 16,1 0-16,0-25 16</inkml:trace>
  <inkml:trace contextRef="#ctx0" brushRef="#br0" timeOffset="3280.0668">8930 4911 0,'0'0'0,"49"25"16,-24-25-16,25 25 15,-1 0-15,1 0 16,-25 24-16,0 1 15,-25-1-15,0 51 16,-25-26-16,-25 0 16,25 1-16,-24-1 15,24-24-15,0-25 16</inkml:trace>
  <inkml:trace contextRef="#ctx0" brushRef="#br0" timeOffset="3663.8273">9996 5308 0,'0'0'0,"25"-25"15,25 25 1,-1 0-16,-24 0 15,50 0-15,-26 0 16,1 0-16,-25 0 16,24 0-16,-24 0 15,0 0 1,0 0-16</inkml:trace>
  <inkml:trace contextRef="#ctx0" brushRef="#br0" timeOffset="3847.8077">9947 5135 0,'0'0'0,"24"0"0,26 0 16,0 0-16,24 0 15,-24 0-15,49 0 16,-25 0-16,1 0 15,-26 0-15</inkml:trace>
  <inkml:trace contextRef="#ctx0" brushRef="#br0" timeOffset="6511.8161">12204 5209 0,'-25'-25'15,"25"0"1,0-24-16,0 24 15,0-25-15,0 1 16,0-1-16,25 1 16,-25 24-16,0-25 15,25 25-15,-25 0 16,25 25 0,-1 25-1,1 0 16,0 0-31,-25 0 16,0 0-16,-25-25 16,0 24-1,-24 1-15,-1 0 16,-24-25-16,-1 25 16,1 0-16,-25-1 15,-1-24-15,26 25 16,0 0-16,-1-25 15,26 25-15,24-25 16,0 0-16,50 0 16,0 0-1,24 0-15,26 0 16,-1-25-16,25 25 16,0 0-16,25-25 15,-24 25-15,-1 0 16,-25 0-16,1 25 15,-26 0-15,-24 0 16,-25-1-16,0 1 16,-25 0-16,1 25 15,-26-26-15,0 26 16,1-25-16,-1 24 16,-24-24-1,-1 0-15,1 0 16,-25 0-16,24-1 15,1 1-15,24-25 16,1 25-16,24-25 16,0 0-16,50 0 15,0 0-15,24 0 16,26-25-16,24 25 16,-25 0-16,25 0 15,1-25-15,-1 25 16,0 0-16,-24-24 15,-1-1-15,-24 0 16,-26 0-16,1-24 16,0-1-16,-25 0 15</inkml:trace>
  <inkml:trace contextRef="#ctx0" brushRef="#br0" timeOffset="7239.8184">12824 4936 0,'0'0'0,"-25"0"0,50 0 16,-25 25 0,25 0-1,0 24-15,-25-24 16,24 25-16,-24-1 15,25 1-15,-25-25 16,0 24-16,-25-24 16,25 0-1,0-50 1,25 0-16,-25 1 16,25-26-16,0 0 15,0 26-15,-1-26 16,26 0-1,-25 26-15,0-1 16,-1 0-16,1 25 16,0 0-1,-25 25-15,25 0 16,-25 24-16,0-24 16,0 25-16,-25-1 15,25-24-15,0 0 16,0 0-16,-25-1 15,50-48 1,-25-1-16,25 0 16,0-25-16,0 1 15,24 24-15,-24-25 16,0 26-16,24-1 16,-24 25-16,0 0 15,0 0-15,-25 25 16,25-1-16,-25 26 15,0 0-15,0-1 16,24 26-16</inkml:trace>
  <inkml:trace contextRef="#ctx0" brushRef="#br0" timeOffset="8175.6746">14287 4663 0,'-24'25'125,"-1"0"-94,25 24-31,-25 1 16,0 25-16,25-1 16,-25 0-16,25 1 15,0-1-15,25 1 16,-25-1-16,25-24 15,25 24-15,-26-24 16,26-26-16,-25 26 16,0-25-16,0-25 15,-1 25-15,1-25 16,-25 24-16,25-24 16</inkml:trace>
  <inkml:trace contextRef="#ctx0" brushRef="#br0" timeOffset="9335.8379">14982 5035 0,'0'0'0,"0"-24"0,25-1 16,-25 0-16,0 0 16,25 25-1,-25 25 1,0 0-16,0 24 16,-25 26-1,25-1-15,0 25 16,-25 1-16,25-26 15</inkml:trace>
  <inkml:trace contextRef="#ctx0" brushRef="#br0" timeOffset="9647.766">15404 5482 0,'0'0'0,"25"0"15,-50 25 1,25-1-16,-25 26 16,-25 0-1,25-26-15,-24 26 16</inkml:trace>
  <inkml:trace contextRef="#ctx0" brushRef="#br0" timeOffset="10351.4836">15751 5135 0,'0'0'0,"0"-25"16,-25 25-1,50-25-15,0 0 16,24 0 0,1 1-16,0-1 15,-1 25-15,1 0 16,-25 0-16,-1 25 16,-24-1-16,-24 26 15,-1 0-15,0-26 16,-25 26-16,26-25 15,-1 0-15,25-1 16,25-24-16,24 0 16,1 0-16,-1 0 15,1 0-15,0 0 16,-26 0 0,1 25-16,-25 0 15,-25 25-15,1-26 16,-26 26-16,0 0 15,1-1-15,-1-24 16</inkml:trace>
  <inkml:trace contextRef="#ctx0" brushRef="#br0" timeOffset="10735.6618">16495 5531 0,'0'0'0,"25"0"16,0 0 0,-25 25-1,0 0 1,0 0-16,0 24 15,-25-24-15,-25 25 16,1-25-16</inkml:trace>
  <inkml:trace contextRef="#ctx0" brushRef="#br0" timeOffset="12199.8023">17140 5011 0,'0'0'0,"-25"0"16,25-25-16,-25 25 16,1 25-1,-1-25 1,0 24-16,0 26 15,-24 0-15,24-1 16,0 1 0,0 24-16,0-24 15,25 24-15,0-24 16,25-1-16,-25 1 16,25-25-16,0 0 15,0-1-15,-1-24 16,26-24-16,-25 24 15,0-25-15,-25-25 16,24 25-16,-24-24 16,0 24-16,-24-25 15,-1 50-15,0 0 16,0 0 0,0 25-16,25 25 15,0-25-15,25-1 16</inkml:trace>
  <inkml:trace contextRef="#ctx0" brushRef="#br0" timeOffset="12392.8445">17413 5531 0,'25'25'0,"-50"0"15,25 25 1,-25-26-16,0 26 16,0 0-16,1-1 15,-1 1-15</inkml:trace>
  <inkml:trace contextRef="#ctx0" brushRef="#br0" timeOffset="13031.833">17884 5135 0,'0'-25'15,"0"0"1,-25 0 0,25 0-1,-24 1 1,24-1-16,-25 0 16,0 0-16,0 25 15,25-25-15,-25 25 16,50 25 15,0 0-15,25-25-16,-1 25 15,1-25-15,-1 25 16,1-25-16,-25 24 16,0-24-16,-1 25 15,1-25-15,-25 25 16,-25 0-1,1 24-15,-1 1 16,0 0-16,-25 24 16,26 0-16,-1-24 15,-25 0-15,50-1 16,-25 1-16</inkml:trace>
  <inkml:trace contextRef="#ctx0" brushRef="#br0" timeOffset="13216.839">17810 5407 0,'0'0'0,"0"-24"16,25 24-16,-1-25 16,1 25-16,25-25 15,-1 25-15,1 0 16,0-25-16,-1 25 15</inkml:trace>
  <inkml:trace contextRef="#ctx0" brushRef="#br0" timeOffset="13471.3779">18455 4936 0,'0'0'0,"49"0"16,1 0-16,24 0 15,1 25-15,-1 0 16,-24 24-16,-25 1 16,-1 24-16,-48 26 15,-1-26-15,-25 25 16,-24-24-16,-1-1 15,26 0-15</inkml:trace>
  <inkml:trace contextRef="#ctx0" brushRef="#br0" timeOffset="18887.8416">9351 8285 0,'0'-25'16,"-24"50"-1,24 0 1,-25-1 0,25 26-1,0 0-15,0-1 16,0 26-16,0-1 16,0 0-16,0 1 15,0-1-15,0 25 16,0-24-16,0 24 15,0 0-15,25-24 16,-25 24-16,0 0 16,24-24-1,-24-1-15,0 0 16,0 26-16,25-26 16,-25 0-16,0 1 15,25-25-15,-25 24 16,25-24-16,-25 24 15,0-24-15,25-1 16,-25 1-16,0-1 16,0 1-16,0-25 15,0 24-15,0 1 16,0-25-16,-25 0 16,25 24-16,25-24 15,-25 0-15,0 0 16,-25-1-16,25 1 15,25-25 1,-25-49 15</inkml:trace>
  <inkml:trace contextRef="#ctx0" brushRef="#br0" timeOffset="20183.85">9327 8384 0,'24'0'63,"1"0"-63,0 0 15,25 0 1,-1 0-16,1 0 16,24 0-16,-24 0 0,24 25 15,25-25 1,-24 0-16,-1 0 15,1 25-15,24-25 16,-25 0-16,26 0 16,-1 0-16,25 0 15,-25 0-15,25 0 16,0-25-16,-25 25 16,25 0-16,-24 0 15,24-25-15,-25 25 16,0 0-16,0 0 15,0 0-15,1 0 16,-26-25-16,25 25 16,0 0-16,-24 0 15,24-25-15,0 25 16,1 0-16,-1 0 16,-25 0-16,25 0 15,-24-24-15,-1 24 16,25 0-16,-24 0 15,-1 0-15,1-25 16,-1 25 0,1 0-16,-1 0 15,0 0-15,-24 0 16,24 0-16,1 0 16,-1 0-16,25-25 15,-24 25-15,-1 0 16,1 0-16,-1 0 15,0-25-15,1 25 16,-1 0-16,-24 0 16,24-25-16,-24 25 15,0 0-15,-1 0 16,-24 0-16,0 0 16</inkml:trace>
  <inkml:trace contextRef="#ctx0" brushRef="#br0" timeOffset="21280.1389">9302 9599 0,'25'0'0,"-25"-24"15,24 24 1,1 0 0,25-25-16,-1 25 15,1-25-15,24 25 16,26 0-16,-1 0 16,0-25-16,0 25 15,25 0-15,0 0 16,0 0-1,25 0-15,0-25 16,0 25-16,-25 0 16,25 0-16,0-24 15,-1 24-15,26 0 16,-25-25-16,-25 25 16,25 0-16,-25-25 15,25 25-15,-25-25 16,0 25-16,0 0 15,0-25-15,0 25 16,-25-24-16,25 24 16,-25 0-16,0 0 15,1 0-15,-1-25 16,0 25-16,-25 0 16,26 0-16,-1-25 15,0 25-15,0 0 16,-24-25-16,-1 25 15,0-25-15,-24 25 16,0 0-16,-25 0 16,-1 0-16</inkml:trace>
  <inkml:trace contextRef="#ctx0" brushRef="#br0" timeOffset="22286.99">9575 10790 0,'0'0'0,"-25"25"0,50-50 31,-1 25-15,26 0-16,24 0 15,1-25-15,-1 25 16,25 0-16,26-25 16,-1 25-16,0 0 15,24 0-15,1-24 16,0 24-16,-25 0 15,25 0 1,25 0-16,-26 0 0,1-25 16,0 25-1,0-25-15,-25 25 16,25 0-16,0-25 16,-1 25-16,-24-25 15,25 25-15,-25-24 16,25 24-16,-25-25 15,0 0-15,0 25 16,0-25-16,25 25 16,-25 0-16,-25 0 15,25-25-15,-25 25 16,1 25-16,-26-25 16,25 0-16,-24 0 15,24 0-15,-25 0 16,1 0-16,24 0 15,-49 0-15,24 0 16,-24 0-16,-26 25 16,1-25-16,0 0 15</inkml:trace>
  <inkml:trace contextRef="#ctx0" brushRef="#br0" timeOffset="23247.2894">10864 8508 0,'0'0'0,"0"25"62,0 24-46,0 1-16,0 0 16,0 24-16,0 25 15,0 0-15,0 1 16,0 24-16,0 0 15,0-25-15,0 25 16,0 0-16,0-25 16,0 0-16,25 1 15,-25-1-15,0-25 16,25 1-16,-25-1 16,0 1-16,25-1 15,-25-24-15,0-1 16,0-24-16,0 25 15,0-26 1,0 1-16</inkml:trace>
  <inkml:trace contextRef="#ctx0" brushRef="#br0" timeOffset="24423.8286">12129 8458 0,'0'25'46,"0"0"-46,0 0 16,0 49-16,0-24 16,25 49-16,-25 0 15,0 0-15,0 26 16,0-26-16,0 25 16,25 0-16,-25-25 15,25 25-15,-25-25 16,0 0-16,25 1 15,-25-1-15,0 0 16,0-24-16,0-1 16,25 0-16,-25 1 15,-25-26-15,25 1 16,0 0-16,0-1 16,0-24-1,0 0-15,0 0 16,0-1-16,0 1 15,0 0 1,25-25-16,-25 25 16,0 0-1,0-50 17</inkml:trace>
  <inkml:trace contextRef="#ctx0" brushRef="#br0" timeOffset="25431.3832">13593 8434 0,'0'0'0,"0"-25"16,0 0 0,25 50 15,-25 0-16,0 24-15,0 26 16,0-1-16,0 25 16,0 0-16,0 25 15,25 1-15,-25-26 16,0 25-16,0 0 16,0 0-16,0 0 15,24-25 1,-24 0-16,25 0 15,-25 1-15,0-1 16,25-25-16,-25 1 16,0-1-16,25-24 15,-25-1-15,0 1 16,0-25-16,25 0 16</inkml:trace>
  <inkml:trace contextRef="#ctx0" brushRef="#br0" timeOffset="26784.0431">14635 8260 0,'0'-25'16,"25"25"-1,-1 0 1,1 0-16,0 0 16,25 0-16,-1 0 15,1 0-15,-1 25 16,1-25-16,0 0 16,-1 0-16,1 0 15,-1 0-15,1 0 16,-25 0-16,24 0 15,-24 0-15,0 0 16,0-25 0,-50 50 62,25 0-78,0 0 15,0-1-15,-25 51 16,25-26-16,0 51 16,0-26-16,0 25 15,0 0-15,0 1 16,0-1-16,0 0 16,0 0-16,0 1 15,25-1-15,-25-25 16,0 25-16,25-24 15,-25-1-15,25 1 16,-25-1-16,0-24 16,0 24-16,0-24 15,0 24-15,0-24 16,0-25-16,25 24 16,-25-24-16,0 0 15,0 0-15,0-1 16,0 1-16,0 0 15,0 0 1,0 0 0,0-1-1,-25 1 63,0-25-78,0 0 16,-25 0-16,1 25 16,24-25-16,-25 0 15,1-25-15,-1 25 16,1-25-16</inkml:trace>
  <inkml:trace contextRef="#ctx0" brushRef="#br0" timeOffset="27503.6425">14362 9252 0,'0'-25'0,"25"25"63,0 0-63,24 0 15,-24 0-15,49 0 16,-24 0-1,24 0-15,26 0 16,-26 0-16,0 25 16,1-25-16,-26 0 15,1 0-15,0 0 16,-1-25-16,-24 25 16,25 0-16,-26 0 15,1 0 1,0 0-1</inkml:trace>
  <inkml:trace contextRef="#ctx0" brushRef="#br0" timeOffset="28743.8252">7987 7045 0,'0'0'0,"0"-25"15,0 0 1,-25 25-16,25-25 15,25 50 32,0 0-31,0 24-16,24 1 16,-24 0-16,50-1 15,-26 1 1,26-1-16,-1 26 15,-24-26-15,24 1 16,0 0-16,1 24 16,-26-24-16,1-1 15,0 1-15,-1-25 16,-24 24-16,25-24 16,-26 25-16,1-26 15,-25 1-15,25-25 16,0 25-16,-25 0 15,25-25-15,-25 25 16,25-25-16,-1 25 16,1-25-1,0 24 1,0-24 0,-25 25-1,25-25-15,-1 25 16,1 0 15,0 0-15,0-25-1,-25 24 1,25-24-16,-1 25 16,1-25 15,-25 25-31,0 0 31</inkml:trace>
  <inkml:trace contextRef="#ctx0" brushRef="#br0" timeOffset="29479.8618">8508 7119 0,'0'0'16,"-25"0"-16,25 25 0,-25 0 15,25-1 1,-24-24-16,24-24 31,0-1-15,24-25-16,-24 1 15,25-26-15,-25 26 16,25-1 0,0 0-16,0 1 0,-1 24 15,1 0 1,-25 0-16,25 25 15,0 0 1,0 25-16,-1 0 16,-24 24-16,25 1 15,0 25-15,0-26 16,0 26-16,-1-26 16,1 26-16,-25-26 15,25 1-15,-25-1 16,25-24-16,-25 25 15,0-25-15</inkml:trace>
  <inkml:trace contextRef="#ctx0" brushRef="#br0" timeOffset="29711.68">8434 7020 0,'0'0'0,"24"0"16,1-25-16,0 25 16,25 0-16,-1 0 15,1 0-15,-1 0 16,1 0-16,-25 25 15</inkml:trace>
  <inkml:trace contextRef="#ctx0" brushRef="#br0" timeOffset="29952.1145">9054 6871 0,'0'0'0,"25"0"32,-25 25-32,0 0 15,24-1-15,-24 26 16,0-25-16,25 24 16,-25 1-16,-25 0 15,25-26-15,0 1 16</inkml:trace>
  <inkml:trace contextRef="#ctx0" brushRef="#br0" timeOffset="30327.6575">9128 6970 0,'0'0'0,"0"-49"15,25 24-15,-25-25 16,25 25-16,0 0 15,-1 1-15,1 24 16,0 0-16,0 0 16,-25 24-16,0 1 15,0 0-15,-25 0 16,0 25-16,25-26 16,-25 26-16,25-25 15,0 0-15,0-1 16,25-24-16,25 0 15,-25 25-15,24-25 16,-24 25-16,25-25 16,-26 0-16,-24 25 15,0 0-15,-24-1 16,-1 1-16,0 0 16,-25-25-1,1 25-15,-1-25 16,1 25-16</inkml:trace>
  <inkml:trace contextRef="#ctx0" brushRef="#br0" timeOffset="31104.2232">8210 7714 0,'0'0'0,"25"25"16,0-50 31,-25 0-32,0 1 1,0-1-1,-25 25 1,25-25-16,-25 50 16,-24-25-16,24 49 15,-25 1-15,26 0 16,-1 24-16,0 0 16,25-24-16,25 25 15,0-26-15,24-24 16,26 0-16,-1-25 15,25 0-15,-24-25 16</inkml:trace>
  <inkml:trace contextRef="#ctx0" brushRef="#br0" timeOffset="31935.9031">9922 7640 0,'0'0'0,"0"-25"0,0 0 16,-25 25 0,0 0-1,0 25-15,25 25 16,-24-1-16,-1 26 15,25-1-15,0-24 16,0 24-16,0-24 16,25-1-16,-1-24 15,1 0-15,0-25 16,0 0 0,24-25-16,-49-24 15,25-1-15,0-25 16,-25 1-16,0 0 15,0 24-15,-25 0 16,0 26-16,1-1 16,-1 25-16,0 25 15,0-1-15,0 26 16,1 0-16,24-1 16,24 1-16,1-1 15</inkml:trace>
  <inkml:trace contextRef="#ctx0" brushRef="#br0" timeOffset="32303.957">10195 7789 0,'0'0'0,"-25"0"15,0 0-15,-24 0 16,24 24-16,0 26 15,25 0-15,0-1 16,0 1-16,25 0 16,0-1-16,24-24 15,-24 0-15,25 0 16,-26-25-16,26-25 16,0 0-16,-26 0 15,1-24-15,0-26 16,-25 25-16,-25-24 15,0 24-15,1 1 16,-1 24-16,0 0 16,0 25-16,0 0 15,1 25-15,24 25 16,0-26-16,24 26 16,26 0-1</inkml:trace>
  <inkml:trace contextRef="#ctx0" brushRef="#br0" timeOffset="32815.9039">11435 7813 0,'0'0'0,"-25"-24"16,0 24 0,-24 24-1,24 1-15,0 0 16,0 25-16,25-1 15,0 1-15,0 0 16,0-1-16,25 1 16,25-25-16,-25-1 15,-1 1 1,26-25-16,0 0 16,-26-25-16,26 1 15,-25-1-15,0-25 16,-1 1-16,-24-1 15,-24 0-15,24 1 16,-50-1-16,25 0 16,-24 26-16,24-1 15,0 25-15,0 25 16,0-1-16,1 1 16,24 0-16,24 25 15,1-26-15</inkml:trace>
  <inkml:trace contextRef="#ctx0" brushRef="#br0" timeOffset="33111.8767">11807 7689 0,'0'0'0,"25"-24"16,-25-1-16,25 50 15,-1 24 1,-24 1-16,0 24 15,-24 1-15,24-1 16,0 25-16</inkml:trace>
  <inkml:trace contextRef="#ctx0" brushRef="#br0" timeOffset="33552.006">12799 7565 0,'0'0'0,"0"-24"15,0 48 1,0 26 0,0 0-16,0 24 15,0 0-15,0 1 16,25-1-16,-25-24 16,0 24-16</inkml:trace>
  <inkml:trace contextRef="#ctx0" brushRef="#br0" timeOffset="33744.0667">13072 7565 0,'0'0'0,"25"0"15,-25 25-15,25-25 16,-25 50-16,0-1 15,0 26-15,0-26 16,-25 26-16,25-1 16</inkml:trace>
  <inkml:trace contextRef="#ctx0" brushRef="#br0" timeOffset="34183.8671">14362 7342 0,'0'0'0,"-25"-25"0,25 50 32,0 0-32,-25 25 15,25 24-15,25 0 16,-25 26-16,0-26 16,0 25-16,25-24 15</inkml:trace>
  <inkml:trace contextRef="#ctx0" brushRef="#br0" timeOffset="34576.1705">14660 7466 0,'0'0'0,"0"-25"0,0 1 15,0 48 1,0 1 0,-25 0-16,25 25 15,0-1-15,25 26 16,-25-26-16,0 1 16,24-25-16,-24 24 15,25-49-15,-25 25 16,25-50-16,0 0 15,0 1-15,-1-26 16,1 0-16,0-24 16,0 0-16,-25 24 15,0 0-15,0 1 16,-25 24-16,0 25 16,0 0-16,1 0 15,-26 25-15,25-25 16</inkml:trace>
  <inkml:trace contextRef="#ctx0" brushRef="#br0" timeOffset="35495.8699">8781 8905 0,'0'0'0,"-25"-25"16,25 0-16,-25 0 15,25 1 1,-25 24-16,1 0 16,-1 24-1,0 1-15,0 25 16,25-1 0,0 1-16,0 25 0,25-26 15,0 1-15,0-1 16,-1-24-1,26 0-15,-25 0 16,24-25-16,-24-25 16,0 0-16,0 0 15,-25-24-15,25-26 16,-25 1-16,-25-1 16,25 26-16,-25-26 15,0 51-15,-24-1 16,24 25-16,-25 25 15,25-1-15,25 26 16,0 0-16,0 24 16</inkml:trace>
  <inkml:trace contextRef="#ctx0" brushRef="#br0" timeOffset="35839.8553">8781 9971 0,'0'25'16,"-25"25"0,25 0-16,0 24 15,0 25-15,0-24 16,0 24-16,0 25 15</inkml:trace>
  <inkml:trace contextRef="#ctx0" brushRef="#br1" timeOffset="49000.1591">10542 8582 0,'0'0'0,"-25"0"0,0 0 31,1 0 0,24 25-15,-25-25-1,25 25 1,-25 0-16,25 0 16,-25-1-16,25 1 15,0 0-15,0 0 16,0 0-16,0-1 15,25 1-15,0 0 16,0-25 0,-1 0-16,1 0 15,0-25-15,0 0 16,0 1-16,-1-1 16,-24 0-16,0-25 15,0 26-15,-24-26 16,24 25-1,-25 25-15,0-25 0,0 50 16,0 0 0,1 0-16</inkml:trace>
  <inkml:trace contextRef="#ctx0" brushRef="#br1" timeOffset="49655.9065">10542 9699 0,'0'24'62,"0"1"-46,0 0-16,0 0 16,-25 24-16,25-24 15,0 25 1,-25-1-16</inkml:trace>
  <inkml:trace contextRef="#ctx0" brushRef="#br1" timeOffset="50663.9055">11683 8632 0,'0'0'0,"-25"0"16,50-25 15,0 0-15,0 25-16,24-24 15,-24 24-15,0-25 16,0 25-16,-1 0 16,1 25-16,-25-1 15,-25 1-15,1 0 16,-1 25-16,0-1 15,0-24-15,0 25 16,25-26-16,0 1 16,0 0-1,50-25-15,-25 0 16,24-25-16,-24 0 16</inkml:trace>
  <inkml:trace contextRef="#ctx0" brushRef="#br1" timeOffset="51520.064">11807 9624 0,'-25'0'16,"50"-25"15,0 1-15,0 24 0,-1-25-16,1 25 15,0 0-15,0 0 0,0 0 16,-25 25-1,0-1-15,0 1 16,0 0-16,0 0 16,-25 0-16,50-25 15,-25 24-15,24 1 16,1-25 0,0 0-16,0 0 15,0 0-15,-1 25 16,1 0-1,-50 0 1,25-1-16,-24 1 16,-1 25-16,-25-25 15,1-1-15</inkml:trace>
  <inkml:trace contextRef="#ctx0" brushRef="#br1" timeOffset="52375.8997">14957 8359 0,'25'0'0,"-50"0"62,25 25-62,-25 0 16,1 0-16,-26 24 15,25-24-15,0 25 16,1-26-16,-1 1 16,25 0-1,0 0-15,25-25 16,-1 25-16,26-25 15,0 0-15,24 0 16,-24 0-16,-1 0 16,1-25-16</inkml:trace>
  <inkml:trace contextRef="#ctx0" brushRef="#br1" timeOffset="52567.9129">15106 8483 0,'-25'25'0,"25"0"15,0 0-15,0-1 16,0 26-16,0 0 16,0-1-16,0 26 15,0-26-15</inkml:trace>
  <inkml:trace contextRef="#ctx0" brushRef="#br1" timeOffset="53319.586">15081 9500 0,'0'-25'16,"-25"25"-16,1 0 15,-1 0 1,0 0-16,0 0 15,0 25-15,25 0 16,25 0 0,0 24-16,25-24 15,-1 0-15,1 0 16,-25 0 0,-1-1-16,1 26 15,-25-25-15,0 0 16</inkml:trace>
  <inkml:trace contextRef="#ctx0" brushRef="#br1" timeOffset="53479.473">15081 9599 0,'0'0'0,"25"-24"0,25-26 16,-26 25-16,26 0 15,-25 25-15,0-24 16</inkml:trace>
  <inkml:trace contextRef="#ctx0" brushRef="#br1" timeOffset="54695.8932">13271 8458 0,'0'0'0,"-25"25"63,25 0-48,0 0-15,-25 0 16,25 24-16,0 1 16,0-1-16,0-24 15,0 25-15,0-25 16,25-1-16,-25 1 16,25 0-16,-1-25 15,1-25 1,-25 0-16,25 1 15,-25-1-15,0 0 16,0 0-16,-25 0 16,0 50 15,25 0-31,0 0 16,-24 0-1,24-1-15,0 26 16</inkml:trace>
  <inkml:trace contextRef="#ctx0" brushRef="#br1" timeOffset="55504.1648">13395 9624 0,'-25'0'0,"0"0"31,0 0-15,25-25-1,-25 25-15,1-24 16,-1 24 0,25-25-1,25 25 1,-1 0-1,1 0 1,25 0-16,-25 0 16,-1 0-16,26 0 15,-25 0-15,0 25 16,-25-1 0,0 1-1,-25 0-15,0 25 16,25-26-16,-25 1 15,0 25-15,25-25 16,-24 24-16,-1-24 16,25 0-16</inkml:trace>
  <inkml:trace contextRef="#ctx0" brushRef="#br1" timeOffset="55687.9062">13370 9823 0,'0'-25'16,"25"25"0,-1-25-1,26 25 1,-25 0 0,24 0-16,1 25 15,-25-25-15</inkml:trace>
  <inkml:trace contextRef="#ctx0" brushRef="#br2" timeOffset="103071.4589">10145 9922 0,'-25'0'15,"25"-25"1,0 0 62,0 50 0,25 25-62,-25-26 0,0 26-16,0 0 15,0-1-15,25 1 16,-25 0-16,0-1 15,0-24-15,0 25 16,0-26-16,0 1 16,25-25-16,-25 25 15,0 0 1,0 0 31,-25-25 187</inkml:trace>
  <inkml:trace contextRef="#ctx0" brushRef="#br2" timeOffset="104232.0958">11361 9823 0,'0'0'0,"24"0"0,-24 24 156,0 1-140,25 0-1,-25 0 1,0 24-16,0-24 16,0 25-16,0-25 15,0 24-15,0 1 16,25 0-16,-25-26 15,0 26 1,0-25-16,25 0 16,-25-1-16,0 1 15,0 0 1,25-25-16,-25 25 16,0 0 109,-25-25-63</inkml:trace>
  <inkml:trace contextRef="#ctx0" brushRef="#br2" timeOffset="105647.9904">12774 8558 0,'0'0'0,"25"0"16,-25-25-16,0 0 31,0 50 0,0 0-15,0-1-1,0 1-15,0 25 16,0-1-16,0 1 16,0 0-16,0-26 15,0 26-15,0 0 16,25-26-16,-25 26 16,0-25-16,0 0 15,0 0-15,25-1 16,-25 1-1,0-50 32</inkml:trace>
  <inkml:trace contextRef="#ctx0" brushRef="#br2" timeOffset="106550.9512">12849 9897 0,'0'-25'16,"0"0"15,25 50 31,-25 0-46,0 0-16,0 0 16,0 24-16,24-24 15,-24 25 1,0-1-16,0 1 15,0-25-15,0 24 16,25-24-16,-25 0 16,0 0-16,0 0 15,0-1-15,0 1 16,0-50 125</inkml:trace>
  <inkml:trace contextRef="#ctx0" brushRef="#br3" timeOffset="121752.111">9823 9823 0,'-25'-25'31,"50"25"235,-1 0-250,1 0-1,0 0 1,0 0-16,0 0 16,-1 0-1,1 0 1,0-25-1,0 25-15,0 0 16,0 0 0,-1 0-1,1 0 1,0 0 0,0 0-1,0 0 1,-1 0-1,-24-25-15,25 25 16,0 0 0,0 0-16,0 0 15,-1 0 1,1-25 0,0 25-16,0 0 0,0 0 15,-1 0 1,1 0-16,0 0 15,0 0-15,0 0 16,-1 0-16,1-24 16,0 24-1,0 0-15,0 0 16,-1 0 0,1 0-16,0 0 15,0 0 1,-25-25-16,25 25 15,-1 0-15,1 0 16,0 0 0,0 0-1,0 0-15,-1 0 16,1 0-16,0 0 16,0 0-1,0 0-15,-1 0 16,1 0-16,0 0 15,0 0-15,0-25 16,0 25 0,-1 0-16,1 0 15,0 0 1,0 0 0,0 0-1,-1-25-15,1 25 16,0 25-16,0-25 15,0 0 1,-1 0-16,1 0 16,0 0-16,0 0 15,0 0-15,-1 0 16,-24 25-16,25-25 16,0 0-16,0 0 15,0 25-15,-1-25 16,1 24-1,0 1 1,0 0 0,0-25-16,-25 25 15,24-25-15,-24 25 16,25-25-16,-25 24 16,0 1-16,25 0 15,0 0 1,-25 0-1,25-25-15,-25 24 0,0 1 16,24 0 0,-24 0-1,0 0-15,25 0 16,-25-1 0,0 1-1,25 0-15,-25 0 16,0 0-16,0-1 15,0 1 1,0 0-16,0 0 16,0 0-16,0-1 15,0 1 1,0 0-16,0 0 16,0 0-1,-25-1-15,25 1 16,-25-25-1,25 25 1,-24 0 0,-1-25 15,25 25-31,-25-25 31,25 24-31,-25-24 16,0 25-16,1 0 15,-1-25 1,0 0-16,25 25 16,-25-25-16,0 0 15,25 25-15,-24-25 16,-1 24 0,0-24-16,0 0 15,0 25 1,1-25-1,-1 0-15,0 0 16,0 25-16,0-25 16,1 0-1,-1 0-15,0 25 16,0-25-16,0 0 16,1 0-16,-1 25 15,0-25-15,0 0 16,0 0-16,1 0 15,-1 24-15,0-24 16,0 0 0,0 0-16,0 25 15,1-25 1,-1 0 0,0 0-16,0 0 15,0 0 1,1 0-16,-1 0 15,0 0-15,0 0 16,0 0-16,1 25 16,-1-25-16,0 0 15,0 0-15,0 0 16,1 0-16,-1 0 16,0 0-16,0 0 15,0 0 1,1 25-16,-1-25 15,0 0-15,0 0 16,0 0-16,1 0 16,-1 0-1,0 0 1,0 0-16,0 0 16,1 0-1,-1-25 1,0 25-1,0 0 1,0 0 0,1 0-16,-1-25 15,0 25 1,0 0-16,25-25 16,-25 25-16,1 0 15,-1 0-15,0-24 16,0 24-1,0 0 1,0-25-16,1 25 16,-1-25-1,0 25 1,0-25-16,0 25 16,1 0-1,-1-25-15,0 1 16,0 24-1,25-25-15,-25 25 16,1-25-16,-1 0 16,25 0-1,-25 25-15,0-24 16,25-1 0,-25 25-1,25-25-15,-24 0 16,24 0-1,-25 1 1,25-1-16,0 0 16,0 0-1,0 0-15,0 1 16,0-1 0,25 0-16,-25 0 15,0 0 1,0 1-16,0-1 15,24 25-15,-24-25 16,0 0-16,25 0 16,0 1-1,-25-1-15,25 0 16,0 25-16,-1-25 16,1 0-16,0 0 15,0 25-15,0-24 16,-1-1-16,1 0 15,0 25-15,-25-25 16,25 25-16,0-25 16,-1 25-1,1-24 1,0 24-16,0 0 16,0 0-1,0 0 1,-1 0-1,1 0-15,0-25 16,0 25-16,0 0 16,-1 0-16</inkml:trace>
  <inkml:trace contextRef="#ctx0" brushRef="#br1" timeOffset="129624.0027">12452 8533 0,'0'-25'47,"0"50"15,0 0-46,0-1 0,0 1-1,0 0 1,0 0-16,0 0 16,0-1-16,0 1 15,0 0-15,0 0 16,0 0-16,0-1 15,0 1-15,0 0 16,0 0 0,0 0-16,0-1 15,0 1 1,25 0-16,-25 0 16,0 0-16,0 0 15,0-1-15,0 1 16,0 0-16,0 0 15,0 24-15,0-24 16,0 0-16,0 0 16,0 0-1,0-1-15,0 1 16,0 0-16,0 0 16,0 0-16,0-1 15,25 1-15,-25 0 16,0 0-16,0 0 15,0-1-15,0 26 16,0-25-16,0 0 16,24-1-16,-24 1 15,0 0-15,0 0 16,0 0-16,0-1 16,0 1-16,0 0 15,0 0-15,0 0 16,0-1-1,25 1-15,-25 0 16,0 0-16,0 0 16,0 0-16,0-1 15,0 1-15,0 0 16,0 25-16,0-26 16,0 1-16,0 0 15,0 0-15,0 0 16,0-1-16,0 1 15,0 0-15,0 0 16,0 0-16,25-1 16,-25 1-16,0 0 15,0 0-15,25 0 16,-25-1 0,0 1-16,25 0 15,-25 0 1,0 0-16,24-25 15,-24 24-15,25 1 16,0 0 0,-25 0-16,25-25 15,0 0-15,-25 25 16,24-25-16,1 0 16,-25 24-1,25-24-15,0 0 16,0 0-1,-1 0-15,1 0 16,0 0 0,-25-24-1,25 24-15,0-25 16,-1 0 0,-24 0-1,25 0-15,-25 1 16,25-51-1,0 26 1,-25 24 0,0 0-1,0 0-15,25 0 16,-25 1-16,0-1 16,0 0-16,0 0 15,0 0-15,0 1 16,0-1-16,0 0 15,0 0-15,0 0 16,24 1-16,-24-1 16,0 0-1,0 0-15,0 0 0,0 1 32,0-1-32,0 0 15,0 0-15,0 0 16,0 0-16,0 1 15,25-1-15,-25 0 16,0 0-16,0 0 16,0 1-16,0-1 15,0 0-15,0 0 16,25 0-16,-25 1 16,0-1-1,0 0-15,-25 0 16,25 0-16,0 1 15,0-1-15,0 0 16,0 0-16,0 0 16,0 1-16,-25-1 15,25 0-15,0 0 16,0 0-16,0 1 16,0-1-16,0 0 15,0 0-15,0 0 16,0 1-1,-24-1-15,24 0 16,0 0-16,0 0 16,0 1-16,0-1 15,0 0-15,0 0 16,0 0-16,0 0 16,0 1-16,-25-1 15,25 0-15,0 0 16,0 0-1,-25 1-15,25-1 16,0 0-16,0 0 16,-25 0-1,25 1 1,0-1-16,0 0 16,-25 25-1,25-25-15,0 0 16,-24 25-1,24-24-15,0-1 16,-25 25-16,25-25 16,-25 25-1,0 0 1,25-25-16,-25 25 16,1 0-1,-1 0-15,25-25 16,-25 25-1,0 0-15,0 0 16,25-24-16,-24 24 16,-1 0-16,0-25 15,0 25 1,0 0 0,1 0-1,-1 0 1,25 25-16,-25-25 15,0 0 1,0 0 0,25 24-16,-24-24 15,24 25 1,-25-25 0,25 25-16,-25-25 15,25 25-15,-25 0 16,25-1-1,-25-24-15,25 25 16,0 0 0</inkml:trace>
  <inkml:trace contextRef="#ctx0" brushRef="#br1" timeOffset="131208.4129">12973 10864 0,'0'0'0,"25"25"110,-1-25-95,1 25 1,50 0-16,-26-25 15,26 25 1,-1-25-16,25 24 16,-24 1-16,24 0 15,-25-25-15,26 25 16,-26 0-16,-24-1 16,24-24-16,-24 25 15,-26 0-15,1 0 16,0-25-16,0 25 15,0 0-15,-1-25 32,-24-25 46</inkml:trace>
  <inkml:trace contextRef="#ctx0" brushRef="#br3" timeOffset="135719.9661">10592 11063 0,'0'-25'62,"-25"50"-30,25 0-17,0 24 1,0-24 0,-25 25-16,25-1 15,-25 1-15,0 0 16,25-1-16,-24-24 15,-1 25-15,25-26 16,0 26 0,-25-25-16,25 0 0,0-1 15,-25 1 1,25 0 0,0 0-16,-25 0 15,25-1 1,-24-24-16,24 25 15</inkml:trace>
  <inkml:trace contextRef="#ctx0" brushRef="#br3" timeOffset="136527.485">10889 11981 0,'0'-25'16,"25"25"-16,-25-25 31,0 50 0,-25-25-31,25 25 16,0-1-16,-25 1 15,1 0-15,-1-25 16,0 25-16,0 0 16,0-25-16,25 24 15,-24-24-15,-1-24 32,25-1-17,0 0-15,25 0 16,-25 0-16,0 1 15,24-26-15,-24 25 16,25 0-16,0 25 16,-25-24-16,25-1 15,-25 0-15,25 25 16,-1 0 0,1 0-1,-25 25-15,25 0 16,-25-1-16,25 26 15,-25-25-15,0 24 16,0 1-16,0 24 16,-25-24-16,25 0 15,0-1-15,-25 26 16</inkml:trace>
  <inkml:trace contextRef="#ctx0" brushRef="#br3" timeOffset="136807.5316">11013 12502 0,'0'0'0,"25"0"15,-50 24 1,0 1 0,1 0-16,-1 0 15,0 0 1,0-25 0,25-25-16</inkml:trace>
  <inkml:trace contextRef="#ctx0" brushRef="#br3" timeOffset="197959.9577">8359 12650 0,'0'25'15,"0"-50"1,0 1 0,0-1-1,25 0-15,-25-25 16,25 1-16,0 24 15,-25-25-15,24 1 16,1 24-16,0-25 16,0 26-16,0-1 15,-1 0-15,-24 0 16,25 25-16,0-25 16,0 50-1,0-25-15,-1 25 16,1 25-16,0-26 15,0 26-15,0 0 16,-1-1-16,1 1 16,0-1-16,0 1 15,-25 0-15,25-26 16,-1 1-16,-24 0 16,25 0-16,-25 0 15,25-25-15,-25 24 16</inkml:trace>
  <inkml:trace contextRef="#ctx0" brushRef="#br3" timeOffset="198263.8023">8359 12526 0,'0'0'0,"0"-24"16,0-1-16,25 25 15,0-25-15,0 25 16,24-25-16,1 25 15,-1-25-15,1 25 16,-25 0-16,24 0 16,1-24-16,0 24 15</inkml:trace>
  <inkml:trace contextRef="#ctx0" brushRef="#br3" timeOffset="198520.3032">8731 11782 0,'0'0'0,"0"-25"32,25 25-17</inkml:trace>
  <inkml:trace contextRef="#ctx0" brushRef="#br3" timeOffset="199040.4425">8434 11906 0,'0'0'0,"-25"0"0,0 0 15,0 0-15,0 0 16,25-25 0,-24 25-16,48 0 93,-24-24-61,25 24-17,0 0 1,0 0-16,49-25 16,-24 25-16,24-25 15,25 0-15,-24 0 16,-26 25-1,26-24-15,-26 24 16,-24 0-16,0-25 16,0 50-16,0-1 15,-25 1 17</inkml:trace>
  <inkml:trace contextRef="#ctx0" brushRef="#br3" timeOffset="200328.0425">9649 12278 0,'25'-24'31,"-25"-1"-15,0 0 0,0 0-1,0 0-15,-25 25 16,0-25-16,-24 25 15,24 0-15,-25 25 16,1 0-16,24 25 16,0-1-16,25 1 15,0 0-15,25-1 16,24-24 0,51 0-16,-1-25 15,0-25-15,25 0 16,0-24-16</inkml:trace>
  <inkml:trace contextRef="#ctx0" brushRef="#br1" timeOffset="217752.2676">13295 7491 0,'0'0'16,"0"-25"-16,-24 0 0,-1 1 31,-25-1-31,25 0 16,-24 0-16,-1 25 0,0-25 15,-24 1 1,0 24-16,24-25 15,-24 25-15,24 0 16,-24 0-16,24 0 16,0 25-16,1-25 15,-1 24-15,25 1 16,-24 0-16,24 0 16,0 24-16,-24-24 15,49 25-15,-25-1 16,0 1-16,25 0 15,0-1-15,0 1 16,0 24-16,0-24 16,25-1-16,0 1 15,-25 0-15,24-1 16,26 1-16,-25-25 16,24 24-16,1-24 15,0 0-15,24 0 16,-24-25-16,24 0 15,0 0-15,1 0 16,-1 0-16,1-25 16,-26 0-1,1 0-15,-1-24 16,1-1-16,0 1 16,-25-1-16,-1 0 15,-24 1-15,0-1 16,0 25-16,0 0 15,0 1-15,0-1 16,0 50 0</inkml:trace>
  <inkml:trace contextRef="#ctx0" brushRef="#br1" timeOffset="219239.9725">14610 11509 0,'0'25'16,"0"0"15,25-50 63,-25 0-94,25 1 15,-1-1-15,1 0 16,0-25-16,-25 1 16,25 24-16,0-25 15,-25 1-15,24 24 16,1 0-16,0 0 15,-25 0-15,25 1 16,0 24-16,-1 0 16,1 24-1,0 26-15,0-25 16,0 25-16,-1-1 16,1 1-16,0-25 15,0 24-15,-25 1 16,25-1-16,-25-24 15,0 25-15,0-25 16,0-1-16</inkml:trace>
  <inkml:trace contextRef="#ctx0" brushRef="#br1" timeOffset="219671.6253">14759 11385 0,'-25'0'15,"25"-24"-15,-25 24 16,50 0-1,0 0 1,0 0 0,-1 0-16,26-25 15,0 25-15,-1 0 16,1 0-16,-1 0 16,-24 0-16</inkml:trace>
  <inkml:trace contextRef="#ctx0" brushRef="#br1" timeOffset="219952.0771">15354 11212 0,'0'0'0,"0"-25"0,25 0 15,-25 0 1,0 50 0,25-25-16,-25 25 15,0 0-15,25 24 16,-25 1-16,0 0 16,-25-1-16,25 1 15,0-1-15,0 1 16</inkml:trace>
  <inkml:trace contextRef="#ctx0" brushRef="#br1" timeOffset="220536.268">15453 11237 0,'-24'0'0,"24"-25"16,-25 0-1,25 0 1,0 0-16,0 0 16,25 25-16,-1-24 15,1 24 1,25 0-16,-25 0 0,-1 24 16,-24 1-16,25 0 15,-25 0 1,0 25-16,-25-26 15,25 26-15,0-25 16,0 0-16,0-1 16,25-24-16,0 25 15,0-25-15,24 0 16,-24 25-16,0-25 16,0 0-16,-25 25 15,-25 0 1,0-1-1,0 1-15,-24 0 16,24 25-16,-25-26 16,26 1-16,-26 0 15,25 0-15,0-25 16,25 25-16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3:33:21.76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</inkml:brush>
    <inkml:brush xml:id="br3">
      <inkml:brushProperty name="width" value="0.05292" units="cm"/>
      <inkml:brushProperty name="height" value="0.05292" units="cm"/>
      <inkml:brushProperty name="color" value="#92D050"/>
    </inkml:brush>
  </inkml:definitions>
  <inkml:trace contextRef="#ctx0" brushRef="#br0">6573 5407 0,'0'0'0,"-25"0"0,25 25 16,0 0 0,0 0-16,-24-25 47,24-25-47,-25-25 15,0 1-15,0-26 16,0-24-16,1 0 15,24-25-15,24 25 16,-24-1-16,50 1 16,-25 0-16,24 25 15,1 24 1,-25 0-16,0 26 16,-1-1-16,1 25 15,-25 25-15</inkml:trace>
  <inkml:trace contextRef="#ctx0" brushRef="#br0" timeOffset="200.0739">6176 5159 0,'0'0'0,"25"0"16,0 0-16,25 0 15,24-24-15,0 24 16,1-25-16,-1 0 16,1 25-16,-1 0 15</inkml:trace>
  <inkml:trace contextRef="#ctx0" brushRef="#br0" timeOffset="455.8228">7119 4936 0,'0'0'0,"-25"-25"0,0 25 16,1 0-16,-26 25 16,25 0-16,-24 0 15,24 24-15,0 26 16,25-26-16,-25 26 15,50-1-15,0 1 16,0-26-16,24 1 16,1-1-16,-1-24 15,1-25-15</inkml:trace>
  <inkml:trace contextRef="#ctx0" brushRef="#br0" timeOffset="784.3976">7293 5407 0,'0'0'16,"-25"25"-16,25-50 31,25 1-31,-1-1 16,26-25-1,-25 1-15,0-26 16,24 26-16,-24-1 15,0 0-15,0 1 16,-1 24-16,-24 0 16,25 0-16,0 50 15,0 0 1,-25 25-16,25 24 16,-1 0-16,1 1 15,-25 24-15,25-25 16,-25 1-16,0-26 15,0 1-15</inkml:trace>
  <inkml:trace contextRef="#ctx0" brushRef="#br0" timeOffset="959.5366">7491 5333 0,'0'0'15,"0"-25"-15,25 25 0,0-25 16,-1 1 0,26 24-16,0 0 15,-1-25-15,-24 50 16</inkml:trace>
  <inkml:trace contextRef="#ctx0" brushRef="#br0" timeOffset="1168.4345">8136 5333 0,'0'25'31,"25"0"-31,-25-1 15,0 26-15,0-25 16</inkml:trace>
  <inkml:trace contextRef="#ctx0" brushRef="#br0" timeOffset="1592.091">8409 4986 0,'0'0'0,"25"25"31,-25 24-15,0 1-16,0 24 15,24-24-15,-48 24 16</inkml:trace>
  <inkml:trace contextRef="#ctx0" brushRef="#br0" timeOffset="2040.0289">8458 5085 0,'0'0'0,"0"-25"0,0 0 15,-24 1-15,48-1 16,1 0 0,25 25-16,-1-25 15,1 50-15,0-25 16,-26 25-16,1 0 16,0 24-16,-50 1 15,0-1-15,-24-24 16,24 25-16,-25-25 15,50-1-15,25-24 16,25 0 0,-1 0-1,26 0-15,-26 0 16,1 0-16,-25 25 16,-25 0-16,0 25 15,-25-1-15,-25 1 16,1-1-16,-1-24 15,1 25-15,-1-25 16</inkml:trace>
  <inkml:trace contextRef="#ctx0" brushRef="#br0" timeOffset="2280.0051">9128 5407 0,'25'0'0,"-25"25"16,25-25-16,-25 25 16,0 0-16,25 0 15,-25 24-15,0-24 16,0 25-1,0-26-15</inkml:trace>
  <inkml:trace contextRef="#ctx0" brushRef="#br0" timeOffset="2696.1465">9723 5209 0,'0'0'0,"0"-25"15,0-24 1,-24 24-16,24 0 16,-25 0-16,-25 25 15,1 0-15,-1 0 16,25 25-16,-24 25 16,49-1-1,24 50 1,26-49-16,0 0 15,24-1-15,-24-24 16,24 0-16,-24 0 16,-1-50-16,-24 0 15</inkml:trace>
  <inkml:trace contextRef="#ctx0" brushRef="#br0" timeOffset="2959.8089">10046 4837 0,'99'25'31,"-49"0"-31,-1-1 16,1 1-16,0 25 15,-1-1-15,-24 1 16,0 24-16,0 1 15,-50-1-15,0 1 16,-25-1 0,1 0-16,-26 1 15,26-26-15,-1-24 16</inkml:trace>
  <inkml:trace contextRef="#ctx0" brushRef="#br0" timeOffset="3543.3674">11286 5383 0,'0'0'0,"-25"0"16,25-25 0,-24 25-16,48-25 15,26 25 1,-25-25 0,49 25-16,1 0 15,-26-25-15,26 25 16,-1 0-16,-49 0 15,24 0-15</inkml:trace>
  <inkml:trace contextRef="#ctx0" brushRef="#br0" timeOffset="3720.2183">11311 5234 0,'0'0'0,"-25"0"16,75 0-1,-25-25 1,49 25-16,-24 0 16,24-25-16,0 25 15,1-25-15,-1 25 16,-24 0-16</inkml:trace>
  <inkml:trace contextRef="#ctx0" brushRef="#br0" timeOffset="7798.9994">13593 5184 0,'0'0'0,"-25"0"31,25-25-15,-25 25 31,25-24-47,0-1 16,-24 0-1,24 0-15,0 0 16,0 1-16,0-1 15,0 0-15,0 0 16,24 0-16,-24 1 16,25-1-1,0 25 17,0 0-17,-25 25-15,0-1 16,0 1-1,-25-25-15,0 25 16,0 0-16,-24 24 16,-26-24-16,1 0 15,-25 0-15,-1 24 16,1-24-16,0 25 16,0-25-16,24-1 15,26 1 1,-1-25-16,25 0 15,1 25-15,48-50 0,1 25 16,25 0 0,24 0-16,-24-25 15,24 25-15,25-24 16,-24 24-16,-1 0 16,26 0-16,-26 0 15,25 0-15,0 0 16,-24 0-16,-26 24 15,26-24-15,-50 25 16,-1 0-16,1 0 16,-25 0-16,0-1 15,-49 1-15,24 0 16,-25 0-16,-24 0 16,-1 24-16,1-24 15,-25 0-15,-25 0 16,24-1-16,-24 1 15,25 0-15,0 0 16,49-25-16,1 25 16,24-25-1,75 0-15,-1 0 16,1 0 0,49 0-16,0 0 15,-24-25-15,24 25 16,0 0-16,-24-25 15,-1 25-15,0-25 16,-24 0-16,0 25 16,-26-24-16,1-1 15,0 0-15,-25 0 16,25 25-16,-25-25 16,25 1 15,-1 24 0</inkml:trace>
  <inkml:trace contextRef="#ctx0" brushRef="#br0" timeOffset="8784.2068">14064 5085 0,'0'0'0,"0"-25"16,0 50 15,25 0-31,-25 0 15,0 24-15,0 1 16,0-1-16,0 1 16,0 0-16,0-1 15,0 1-15,0-25 16,0-1-16,0-48 16,25-1-1,-25-25-15,25 1 16,-1-1-16,1 0 15,0 1-15,0-1 16,-25 25-16,25 1 16,-25-1-16,24 50 15,-24-1 1,0 26 0,0 0-16,0-26 15,0 26-15,25-25 16,-25 0-16,25-25 15,0-50 1,0 25-16,24-24 16,-24-1-16,0 25 15,0 0-15,24 1 16,-24-1-16,-25 50 16,25-25-16,0 24 15,-25 26-15,0 0 16,0 24-16,0 0 15,0 1-15</inkml:trace>
  <inkml:trace contextRef="#ctx0" brushRef="#br0" timeOffset="9600.0191">15453 4638 0,'0'0'0,"-24"-24"0,-1 24 16,0 0-16,-25 24 16,1 26-16,-1 24 15,0 26-15,26-1 16,-1 25-16,0 0 15,25 0-15,25 0 16,24-25-16,1-24 16,0 24-16,24-50 15,1 1 1,-26-25-16,1 0 16</inkml:trace>
  <inkml:trace contextRef="#ctx0" brushRef="#br0" timeOffset="11287.9069">15701 5159 0,'0'0'0,"25"0"16,-50-24-16,25-1 15,-24 50 1,-1-1 0,0 26-16,25 24 15,-25-24-15,25 24 16,0-24-16,0 24 16,0-49-16,25 25 15,0-25-15,24-25 16,-24 0-16,25-25 15,-1-25-15,1 1 16,-25-1-16,0-24 16,-25 24-16,-25-24 15,0 24-15,-25 0 16,1 26-16,-1 24 16,1 24-16,-1 1 15,25 0 1,25 25-16,0-26 0,25 26 15,0 0 1</inkml:trace>
  <inkml:trace contextRef="#ctx0" brushRef="#br0" timeOffset="11520.1195">16222 5581 0,'0'0'0,"25"25"15,-25 0 1,0-1-16,-25 1 16,25 25-16,-49-25 15,24 24-15,0 1 16,-25-25-16</inkml:trace>
  <inkml:trace contextRef="#ctx0" brushRef="#br0" timeOffset="11952.0404">16495 5333 0,'0'0'0,"-25"0"0,25-25 16,0 0-16,0 1 15,25-1-15,0 0 16,0 0-16,24 0 16,1 25-16,0-24 15,-26 24-15,26 0 16,-50 24-16,0 26 16,0-25-16,-25 24 15,0 26-15,-24-26 16,24 1-16,0 0 15,25-26-15,0 26 16,0-25 0,25-25-16,0 25 15,0-25-15</inkml:trace>
  <inkml:trace contextRef="#ctx0" brushRef="#br0" timeOffset="12183.936">16991 5631 0,'0'0'0,"25"0"16,0 24 15,-50 1-31,25 0 15,-25 25-15,0-1 16,1-24-16,-1 25 16</inkml:trace>
  <inkml:trace contextRef="#ctx0" brushRef="#br0" timeOffset="13288.2575">16669 5655 0,'25'0'125,"-1"0"-109,1-24-16,0 24 15,0 0 1,0 0-16,-1 0 16,1 0-1,0 0 32,-50 0 78</inkml:trace>
  <inkml:trace contextRef="#ctx0" brushRef="#br0" timeOffset="14359.8123">17438 5259 0,'0'0'0,"-25"0"16,25-25-16,-25 25 16,25-25-1,25 0 1,0 0-16,-1 1 16,26 24-1,-25 0-15,0 0 16,0 24-1,-25 1-15,0 0 16,-25 0-16,25 0 16,-25 24-16,0-24 15,25 0-15,0 0 16,0-1-16,0 1 16,25-25-16,0 25 15,0-25-15,-1 25 16,1-25-1,-25 25-15,0-1 16,-25-24-16,-24 50 16,24-25-16,-25 0 15,1-1-15,24-24 16,-25 25-16,25-25 16</inkml:trace>
  <inkml:trace contextRef="#ctx0" brushRef="#br0" timeOffset="16768.1536">17909 5556 0,'0'0'0,"25"0"16,-25 25 0,-25 25-1,25-26-15,-25 26 16,0 0-16</inkml:trace>
  <inkml:trace contextRef="#ctx0" brushRef="#br0" timeOffset="17136.8897">18554 5159 0,'0'0'0,"50"-24"0,-50-1 16,-25 50 15,-25-1-31,25 26 15,-24-25-15,24 24 16,-25 1-16,25 0 16,25-1-16,0-24 15,25 0-15,0 0 16,25-25-16,-1 0 16,26 0-16,-26 0 15,1 0-15,0 0 16</inkml:trace>
  <inkml:trace contextRef="#ctx0" brushRef="#br0" timeOffset="17344.2608">18827 5209 0,'0'0'0,"-25"0"15,0 25-15,25 0 16,-25-1-16,25 26 16,-24 0-16,48-1 15,-24 1-15,0 24 16,0-24-16</inkml:trace>
  <inkml:trace contextRef="#ctx0" brushRef="#br0" timeOffset="17567.8695">19298 5581 0,'0'0'0,"-25"25"31,25 0-15,25 24-16,-25-24 16,0 0-16</inkml:trace>
  <inkml:trace contextRef="#ctx0" brushRef="#br0" timeOffset="18200.3681">19670 5234 0,'0'-50'32,"-25"25"-32,1 25 15,-1 0 1,25 25 0,0 0-16,25 0 15,-1 0-15,1 24 16,0 1-16,25-1 15,-26 1-15,1-25 16,-25 24-16,0 1 16,0-25-16,-25-25 15</inkml:trace>
  <inkml:trace contextRef="#ctx0" brushRef="#br0" timeOffset="18344.3187">19720 5234 0,'0'0'0,"25"-25"0,-1 0 16,1 0-16,25 1 15,-25 24-15,24 0 16,-24 0-16</inkml:trace>
  <inkml:trace contextRef="#ctx0" brushRef="#br0" timeOffset="18567.7785">20092 5631 0,'25'0'15,"-25"24"1,-25 1-1,25 0-15,0 0 16,-25 0-16,25 24 16,-25-24-16</inkml:trace>
  <inkml:trace contextRef="#ctx0" brushRef="#br0" timeOffset="19119.715">20836 4986 0,'0'-25'16,"-25"25"15,0 25-15,25 0-16,-24 24 15,24 1-15,-25-1 16,25 26-16,0-1 15,0-24-15,0 24 16,0-24 0,0 24-16,25-49 15,-25 25-15,24-26 16,1-24 0,0 0-16,-25-24 15,0-1-15,25 0 16,-25-25-16,-25 1 15,25 24-15,0-25 16,-25 26-16,0-1 16,1 25-16,-1 25 15,0-1 1,25 1-16,-25 0 16,50 25-16,-25-26 15</inkml:trace>
  <inkml:trace contextRef="#ctx0" brushRef="#br0" timeOffset="19632.0802">21059 4837 0,'0'0'0,"25"-25"15,0 50-15,24 0 16,26 0-16,-26 24 15,26 26-15,-26-26 16,-24 50-16,-25 1 16,0-1-16,-25 0 15,-24 25-15,-26-25 16,26-24 0,-1-1-16,1 1 15,24-26-15,0-24 16</inkml:trace>
  <inkml:trace contextRef="#ctx0" brushRef="#br0" timeOffset="28072.1738">10740 7913 0,'0'0'0,"-24"0"16,24-25-1,-25 25 32,25 25-47,0-1 16,-25 26-16,25 25 15,-25-1-15,25 0 16,0 50-16,0 0 16,0 0-1,0 25-15,25-25 16,-25 25-16,0 0 16,25-25-16,-25 0 15,25 0-15,-25 0 16,24-50-16,-24 26 15,25-26-15,-25 0 16,25-24-16,-25-25 16,0 0-16,25 0 15</inkml:trace>
  <inkml:trace contextRef="#ctx0" brushRef="#br0" timeOffset="28927.3578">10740 7888 0,'0'-25'0,"-24"25"31,48-25-15,1 25 15,25 0-15,-25 0-16,24 25 15,26-25-15,-1 0 16,0 0 0,26 25-16,24-25 15,0 0-15,0 0 16,25 25-16,-1-25 15,26 0-15,-25-25 16,25 25-16,-1 0 16,-24 0-16,25 0 15,-26 0-15,1-25 16,-25 25-16,25 0 16,0 0-16,0-25 15,-25 25-15,0 0 16,-25 0-16,0-25 15,0 25-15,-24 0 16,-1 0-16,1 0 16,-26 0-16,1 0 15,0 0-15,-1 0 16,1 0-16,-25 0 16,24 0-16,-24 25 15,25-25-15,-26 0 16,1 0-16,0 0 15</inkml:trace>
  <inkml:trace contextRef="#ctx0" brushRef="#br0" timeOffset="29880.1745">10691 9128 0,'0'0'0,"-25"0"15,50 0 16,0 0-31,24 0 16,26 0-16,-1 0 16,0 0-16,26 0 15,-1 0-15,25-25 16,0 25 0,25 0-16,0 0 15,-1 0-15,26 0 16,0 0-16,-1 0 15,26-24-15,-26 24 16,1 0-16,24 0 16,-24-25-16,25 25 15,-51-25-15,26 25 16,-50-25-16,0 25 16,-25 0-16,0-25 15,1 25-15,-26 0 16,1 0-16,-1 0 15,0 0-15,-24-25 16,0 50-16,-1-25 16,1 0-16,-25 0 15,-1 0-15,1 0 16,0 25-16,-50-50 31</inkml:trace>
  <inkml:trace contextRef="#ctx0" brushRef="#br0" timeOffset="31288.3106">10840 9922 0,'0'25'31,"-25"-1"-15,25 1-16,0 0 15,0 25-15,0-1 16,25 1-16,-25 0 16,0-1-16,0 1 15,0-1-15,24 1 16,-24 0-16,0-1 16,25 1-16,-25-25 15,0-1-15,0 1 16,0 0-16,25-25 15,-25 25-15,0-50 47,25 25-47,0-25 16,-1 25 0,1-25-1,0 25-15,25-24 16,-26 24-16,51 0 15,-1-25-15,26 25 16,-1 0 0,0-25-16,50 25 15,-25-25-15,0 25 16,25 0-16,0-25 16,24 25-16,1 0 15,-1 0-15,1-24 16,-25 24-16,25-25 15,-1 0-15,1 25 16,-25 0-16,-1-25 16,-24 25-16,0-25 15,0 25-15,1 0 16,-26-24-16,25 24 16,-25 0-16,25-25 15,-50 25-15,26 0 16,-26 0-16,0-25 15,-24 25-15,24 0 16,-24 0-16,0 0 16,-25 0-16,24 0 15,-24 0-15,0 0 16,0 0-16,-1 0 16,1 0-1,-25-25 16,-25 25-15</inkml:trace>
  <inkml:trace contextRef="#ctx0" brushRef="#br0" timeOffset="32143.6166">12303 8012 0,'0'0'0,"0"-25"0,0 50 31,0 0-15,0 24-1,0 1-15,-25 0 16,25 24-16,25 0 16,-25 26-1,0 24-15,0 0 16,0 0-16,25 24 16,-25-23-16,25 23 15,-25 1-15,25-25 16,-25 25-16,0-25 15,24 0-15,-24 0 16,0 0-16,25-25 16,-25 1-16,25-1 15,-25-25-15,25 1 16,-25-1-16,0-24 16,25-1-16,-25-24 15,24 0-15,-24 0 16</inkml:trace>
  <inkml:trace contextRef="#ctx0" brushRef="#br0" timeOffset="32871.3964">13816 8012 0,'0'0'15,"-25"0"16,25 25-15,-24 0 0,24 24-16,0 1 15,0 24-15,0 1 16,0 49-16,-25 0 16,25 24-16,0 1 15,25 25-15,-25-25 16,0 24-16,24-24 15,-24-25-15,25 0 16,-25-25-16,0 25 16,25-49-16,-25 24 15,25-49-15,-25 24 16,0-24-16,0-25 16,0-1-16</inkml:trace>
  <inkml:trace contextRef="#ctx0" brushRef="#br0" timeOffset="33632.3351">15205 7888 0,'25'0'0,"-25"-25"15,25 25 1,0 25 15,-25 0-31,0 24 16,24 26-16,-48-1 15,24 50-15,0 0 16,0 0-16,-25 25 16,25 0-16,0 0 15,25 0-15,-25-1 16,24-24-16,-24 0 15,25-24-15,0-1 16,0 0-16,0-25 16,0 26-16,-1-26 15,-24-24-15,25 24 16,0-49-16,-25 25 16,0-26-1,25-48 1</inkml:trace>
  <inkml:trace contextRef="#ctx0" brushRef="#br0" timeOffset="34584.2071">16545 7987 0,'0'0'0,"25"0"0,-25-25 16,24 25-1,-24-25-15,0 50 32,0 0-17,0 0-15,0 25 16,25-1-16,-25 1 15,0 24-15,0 25 16,0 1-16,0 24 16,0 0-16,25 0 15,-25 0-15,0 0 16,0 0-16,25-25 16,-25 25-16,0-50 15,0 26 1,25-1-16,-25-25 15,0 1-15,24-26 16,-24 26-16,0-26 16,25 1-16,-25 0 15,0-1-15,0-24 16,0 0-16,0 0 16,0-1-16,0 1 15,0 0 1,0 0-1,0 0 1,-25-25-16,25 24 47,-24-24-31,-1 0 15,0 0-16,0 0-15,0 0 16,-24-24-16,-1 24 16,-24-25-16,-26 0 15,1 0 1</inkml:trace>
  <inkml:trace contextRef="#ctx0" brushRef="#br0" timeOffset="35206.9632">14734 8905 0,'50'0'46,"-26"0"-46,51 0 16,-1 0-16,25 25 16,1-25-16,-1 0 15,25 0-15,25 0 16,0-25-16,-25 25 16,0 0-16,0-25 15,-25 25-15,0-25 16,-49 25-16,24 0 15,-24-25-15,-25 25 16,-1 0-16,1 0 16</inkml:trace>
  <inkml:trace contextRef="#ctx0" brushRef="#br0" timeOffset="35879.4178">14635 7888 0,'49'-25'15,"-24"25"-15,25-25 16,24 25-16,25 0 16,-24-25-16,24 25 15,25 25-15,0-25 16,0 0-16,0 0 16,25 0-16,-25 0 15,0 0-15,-25 0 16,0 0-16,-24 0 15,-1-25-15,1 25 16,-50 0-16,24 0 16,-24 0-16,0 0 15</inkml:trace>
  <inkml:trace contextRef="#ctx0" brushRef="#br0" timeOffset="36560.1876">15453 10170 0,'0'0'0,"25"0"0,0 25 16,0-25-16,0 0 16,-1 0-16,1 25 15,25-25-15,-1 0 16,1 0-16,24 0 16,1 0-16,-26 0 15,26 0-15,-1-25 16,-24 25-16,24 0 15,-24 0-15,24 0 16,-24 25-16,0-25 16</inkml:trace>
  <inkml:trace contextRef="#ctx0" brushRef="#br0" timeOffset="37655.4055">9599 6970 0,'0'0'15,"-49"-25"-15,24-24 0,0 24 16,0 0-1,-24-25-15,24 26 16,0-1-16,0 0 16,25 0-16,-24 0 15,-1 25-15,25-24 16,25 48 0,-1 26-1,26-25-15,0 49 16,24-24-16,0 24 15,26 1-15,-1 24 16,0-25-16,0 1 16,1-1-16,-26-24 15,0 24-15,1-24 16,-1-1-16,1 1 16,-26 0-16,1-26 15,-25 26-15,24-25 16,-24 0-16,0-1 15,0 1-15,-1-25 16,-24 25-16,25-25 16,-25 25-1,25-25 1</inkml:trace>
  <inkml:trace contextRef="#ctx0" brushRef="#br0" timeOffset="38304.3064">9897 6796 0,'0'25'0,"25"-50"47,0 1-31,-1-26-16,-24 25 15,25-24-15,0-1 16,-25 25-16,25-24 16,0-1-16,-25 25 15,25 0-15,-25 1 16,24 24-16,1 24 31,-25 1-31,25 25 16,-25-1-16,25 1 15,0 0-15,-1-1 16,1 1-16,-25 24 16,25-24-16,0 0 15,-25-1-15,0 1 16,25-25-16,-25-1 15,-25 1-15,0-25 32</inkml:trace>
  <inkml:trace contextRef="#ctx0" brushRef="#br0" timeOffset="38536.1662">9996 6672 0,'0'0'0,"0"-24"0,25 24 16,0 0-16,0 0 16,0 0-16,-1 0 15,1 0-15,25 24 16,-25-24-16,-1 0 15,1 0-15</inkml:trace>
  <inkml:trace contextRef="#ctx0" brushRef="#br0" timeOffset="39144.1188">10492 6524 0,'25'0'47,"-25"24"-47,0 1 16,0 25-16,0-25 15,0-1-15,0 26 16,0-25-16,0 0 15,-25 24-15,1-24 16,24-50 0,-25 25-1,25-25-15,0 1 16,0-26-16,0 25 16,25-24-16,-1 24 15,1-25-15,0 25 16,25-24-16,-1 24 15,1 25-15,-25-25 16,24 25-16,-24 25 16,-25 0-1,0 0 1,-25 24-16,0-24 16,1 0-16,-1 0 15,0-1-15,25 1 16,25-25-16,0 0 15,-1 25-15,26-25 16,0 0-16,-26 25 16,26-25-16,-25 25 15,0-1-15,-25 1 16,-25 0-16,0 0 16,-25 0-16,-24 0 15,0-1-15,-1-24 16,1 25-16</inkml:trace>
  <inkml:trace contextRef="#ctx0" brushRef="#br0" timeOffset="39873.016">9376 7441 0,'0'0'0,"25"0"15,0 0 1,0 0 0,-25-24-1,24 24 1,-24-25-16,0 0 16,-24 0-1,-1 25 1,-25 0-16,1 25 15,-1 0-15,0 24 16,1 1-16,24 24 16,0 1-16,0-1 15,50 1-15,0-26 16,25-24-16,24 0 16,25-25-16,0 0 15</inkml:trace>
  <inkml:trace contextRef="#ctx0" brushRef="#br0" timeOffset="40632.2299">11137 7342 0,'0'0'0,"0"-25"0,0 1 15,0-1-15,0 0 16,0 50 15,-25 0-31,25-1 16,-24 26-16,24 24 15,0-24-15,0 0 16,0-1-16,0 1 16,24-25-16,1-1 15,0 1-15,0-25 16,0 0-16,0-25 16,-1-24-16,1-1 15,0 1-15,0-1 16,-25-24-16,0 24 15,0 0-15,-25 1 16,0 24 0,0 25-16,-24 25 15,24 0-15,25 24 16,-25 1 0,25-1-16,25 1 15,0 0-15,0-26 16</inkml:trace>
  <inkml:trace contextRef="#ctx0" brushRef="#br0" timeOffset="40992.252">11633 7317 0,'0'0'0,"0"-24"0,-49-1 15,24 25-15,0 0 16,0 0-16,1 25 15,-1 24-15,25 1 16,0-1-16,0 1 16,25 0-16,-1-1 15,26-24-15,-25 0 16,24-25-16,1 0 16,0-25-16,-1 0 15,-24 0-15,0-24 16,0-1-16,-25 1 15,0-1-15,-25 0 16,25 26-16,-25-1 16,-25 25-1,26 0-15,24 25 16,-25-1-16,50 26 16,-1-25-16,26 0 15</inkml:trace>
  <inkml:trace contextRef="#ctx0" brushRef="#br0" timeOffset="41543.9867">13146 7218 0,'0'0'0,"-24"0"15,-26 0-15,0 0 16,1 25-16,-1 0 16,25 0-16,-24 24 15,24 1-15,0-1 16,0 1-16,25-25 16,25 24-16,-25-24 15,25 0-15,0 0 16,0 0-16,24-25 15,-24-25-15,0 0 16,24 0-16,-24 0 16,0-24-16,0-1 15,0-24-15,-25 24 16,0 1-16,0-1 16,-25 25-16,25 0 15,-25 25-15,0 0 16,0 25-16,25 0 15,0 0-15,25 24 16</inkml:trace>
  <inkml:trace contextRef="#ctx0" brushRef="#br0" timeOffset="41719.7444">13444 7218 0,'0'0'0,"0"-25"0,25 50 16,-25 0 0,0 25-16,0-1 15,0 26-15,0-1 16,0 25-16</inkml:trace>
  <inkml:trace contextRef="#ctx0" brushRef="#br0" timeOffset="42272.0176">14362 7045 0,'0'0'16,"-25"-25"-16,25 50 15,-25-1-15,25 26 16,0 24-16,-25 1 16,50-26-16,-25 26 15,0-1 1,0-24-16,0-1 15</inkml:trace>
  <inkml:trace contextRef="#ctx0" brushRef="#br0" timeOffset="42431.9586">14511 7169 0,'0'0'0,"25"-25"15,-25 0-15,24 25 16,-24 25-16,0 0 15,0 24-15,0 1 16,0 24-16,25 1 16</inkml:trace>
  <inkml:trace contextRef="#ctx0" brushRef="#br0" timeOffset="42767.824">15776 6945 0,'0'0'0,"0"-24"16,25-1-16,-25 50 15,0-1 1,0 51-16,0-1 16,24 1-16,-24-1 15,0 25-15,25-24 16,0-1-16</inkml:trace>
  <inkml:trace contextRef="#ctx0" brushRef="#br0" timeOffset="43119.9303">16073 7169 0,'0'0'0,"0"-50"0,-24 25 16,-1 50-1,25 0 1,0 24 0,0 1-16,0 0 0,25-1 15,-25 1 1,24-1-16,1-24 16,0-25-16,0 0 15,0 0-15,-1-25 16,1-24-16,0-26 15,0 26-15,-25-50 16,25 24-16,-50 26 16,0-1-16,0 25 15,0 0-15,-24 25 16,-1 25-16,1 25 16,-26-25-16,26 49 15</inkml:trace>
  <inkml:trace contextRef="#ctx0" brushRef="#br0" timeOffset="43983.8581">10071 8310 0,'0'0'0,"0"-25"16,-25 0-1,0 25-15,25 25 16,-25 0-16,0 24 15,25 26-15,-24-26 16,24 26-16,0-1 16,24-24-16,-24-1 15,25 1-15,0-25 16,0-25-16,0 0 16,0 0-16,-1-25 15,1-25-15,0 1 16,-25-26-16,0 1 15,-25-1-15,25 26 16,-25-1 0,1 25-16,-1 25 15,0 0-15,0 50 16,0 0-16,25 24 16,0 0-16</inkml:trace>
  <inkml:trace contextRef="#ctx0" brushRef="#br0" timeOffset="44304.3248">10120 9847 0,'-24'-24'0,"24"-1"16,24 25 15,-24 49-15,0 1-16,0 0 15,25 49-15,-50 0 16,25 25-16,-24 25 16</inkml:trace>
  <inkml:trace contextRef="#ctx0" brushRef="#br1" timeOffset="53080.1757">11931 8111 0,'-25'0'78,"0"0"-47,1 25-15,-1 0 0,25 0-16,-25-1 15,25 1-15,0 0 16,0 0-16,0 0 16,0-1-16,25 1 15,-25 0-15,25 0 16,-1-25-1,1 0-15,0 0 32,0 0-32,0-25 15,-25 0-15,24 25 16,1-25-16,-25 1 16,25-1-16,-25-25 15,0 25-15,0 1 16,0-1-16,-25 0 15,25 0-15,-25 0 16,25 1-16,-24 24 16,-1 24-16,0-24 15,25 25-15</inkml:trace>
  <inkml:trace contextRef="#ctx0" brushRef="#br1" timeOffset="53903.5404">12005 9277 0,'0'0'0,"25"25"63,-25 0-48,0-1-15,0 1 16,0 25-16,0-25 16,0-1-16,0 1 15,0 0-15,0 0 16,0 0-16,0-1 16,0 1-16,0 0 15</inkml:trace>
  <inkml:trace contextRef="#ctx0" brushRef="#br1" timeOffset="54824.1508">13370 8161 0,'-25'-25'15,"0"25"1,0-25 0,50 25-1,-25-25 1,0 1 0,25 24-16,0-25 15,0 25 1,-1-25-16,1 25 15,-25 25-15,25-25 16,0 25 0,-25-1-16,-25 1 15,25 0-15,-25 0 16,0 24-16,25-24 16,-24 0-16,-1 0 15,25 0-15,0-1 16,25-24-1,-1 0 1,26-24-16,-25 24 16,24-25-16,-24 0 15</inkml:trace>
  <inkml:trace contextRef="#ctx0" brushRef="#br1" timeOffset="55784.2604">13370 9327 0,'-25'-25'16,"0"25"0,50-25 15,0 0-15,0 25-1,-25-25 1,24 25-16,1 0 15,-25 25 1,25-25-16,-25 25 16,0 0-16,0 0 15,0-1 1,-25 1-16,25 0 16,25 0-1,0-25 1,-25 25-1,25-25-15,-1 0 16,1 24 0,-25 1-16,0 0 15,-25 0-15,25 0 16,-24-1-16,-1 1 16,0 0-16,0-25 15,0 25-15,1-25 16,-1 25-16,0-25 15,0 0-15</inkml:trace>
  <inkml:trace contextRef="#ctx0" brushRef="#br1" timeOffset="57128.2378">16247 8012 0,'0'0'0,"0"-25"0,0 0 16,-25 25-1,25-25-15,0 50 16,-25-25 0,1 25-16,-1 0 15,-25 0-15,25 24 16,1-24-16,24 0 15,0 0-15,0 0 16,24-1 0,26-24-16,-25 0 15,0 0-15,24 0 16,-24 0-16,0 0 16,0 0-16,-1 0 15,1-24-15</inkml:trace>
  <inkml:trace contextRef="#ctx0" brushRef="#br1" timeOffset="57311.9811">16321 8037 0,'0'0'16,"0"25"-1,-24-1 1,24 26-16,0-25 15,0 24 1,0 1-16,-25 0 16,25-1-16</inkml:trace>
  <inkml:trace contextRef="#ctx0" brushRef="#br1" timeOffset="58024.3045">16346 9128 0,'-25'0'0,"1"-25"31,-1 25-31,0 0 15,25 25 1,0 0-16,0 0 16,25 0-1,0 24-15,-1-24 16,1 25-16,0-1 16,0-24-16,-25 25 15,25-26-15,-50 1 16,25 0-16,-25 0 15</inkml:trace>
  <inkml:trace contextRef="#ctx0" brushRef="#br1" timeOffset="58183.8119">16321 9203 0,'0'0'0,"25"-25"0,-25-25 16,25 25-16,0 1 15,0-1-15,0 0 16,-1 25-16,1-25 16</inkml:trace>
  <inkml:trace contextRef="#ctx0" brushRef="#br1" timeOffset="59192.2669">14957 7962 0,'0'0'0,"-25"0"0,1 25 15,-1-25 1,0 25 0,0 0-16,0 0 15,1 24-15,24-24 16,-25 25-16,25-26 16,0 26-16,0-25 15,25 0-15,-25-1 16,24 1-16,1 0 15,0 0-15,0-25 16,0 0-16,-1 0 16,1 0-16,0-25 15,-25 0-15,25 0 16,-25 1 0,0-1-16,-25 25 15,0 0-15,0 0 16,1 0-16,-1 25 15,0-1-15,0 1 16,25 0 0,0 0-16</inkml:trace>
  <inkml:trace contextRef="#ctx0" brushRef="#br1" timeOffset="60000.182">14908 9351 0,'0'0'0,"0"-24"15,24 24 1,-24-25 0,0 0-1,0 0-15,0 0 16,-24 1-1,24-1-15,-25 25 16,25-25 0,25 50 15,-1-25-31,1 0 16,0 0-16,0 25 15,0-25-15,-1 24 16,1-24-16,-25 25 15,25 0-15,-25 0 16,-25 24 0,25-24-16,0 0 15,-25 25-15,25-1 16,-24-24-16,24 25 16,-25-26-16,25 1 15,0 0-15</inkml:trace>
  <inkml:trace contextRef="#ctx0" brushRef="#br1" timeOffset="60200.3124">14932 9525 0,'0'0'0,"0"-25"16,25 25-1,0-25-15,0 1 16,24 24-16,1 0 16,0-25-16,-26 25 15</inkml:trace>
  <inkml:trace contextRef="#ctx0" brushRef="#br2" timeOffset="68672.1267">11385 8235 0,'0'-25'47,"0"50"47,0 0-79,0 0-15,0 0 16,0-1-16,0 1 16,0 0-16,0 0 15,0 24-15,0-24 16,0 0-16,0 25 16,25-26-1,-25 1-15,0 0 16,0 0-1,0 0 1,0-1 15,25-24-31,-25 25 16,0 0 15,0 0-15,0 0 15,0-1 0,0 1 1,0-50 30,25 25-62</inkml:trace>
  <inkml:trace contextRef="#ctx0" brushRef="#br2" timeOffset="69847.8989">12998 8235 0,'0'0'0,"0"-25"47,0 50 63,0 0-95,24 0-15,-24 0 16,0-1 0,0 1-16,0 25 15,25-25-15,-25-1 16,0 1-16,0 0 15,0 0-15,25 0 16,-25-1-16,0 1 16,0 0-16,0 0 15,0 0 1,25-25 0,-25 24-1,0 1 48,0 0-1</inkml:trace>
  <inkml:trace contextRef="#ctx0" brushRef="#br2" timeOffset="71648.1687">15726 8111 0,'25'-25'15,"-25"50"79,0 0-78,0 0-1,0 0-15,0 24 16,0-24-16,0 0 15,0 24-15,0-24 16,25 0-16,-25 25 16,0-26-16,0 1 15,0 0-15,0 0 16,0 24-16,0-24 16,0 0-1,25 0 1,-25 0 31,0-50 31,0 0-63</inkml:trace>
  <inkml:trace contextRef="#ctx0" brushRef="#br2" timeOffset="74551.7265">15949 9227 0,'0'-24'0,"-24"-1"32,24 0-1,0 50 0,0 0-15,0-1-16,24 1 0,-24 0 15,0 25 1,0-26-16,25 26 16,-25 0-16,0-1 15,25-24-15,-25 25 16,25-26-16,-25 26 16,0-25-16,0 0 15,0-1-15,0 1 16,0 0-1,25-25 1</inkml:trace>
  <inkml:trace contextRef="#ctx0" brushRef="#br2" timeOffset="76176.3778">14362 8161 0,'0'-25'47,"0"50"0,0 0-31,0-1-1,0 1-15,0 25 16,0-25-16,0 24 16,0 1-16,0-25 15,0 24-15,0 1 16,0-25-16,0 24 15,0-24-15,0 0 16,0 0-16,0-1 16,0 1-16,0 0 31,25-25 47,-25-25-78</inkml:trace>
  <inkml:trace contextRef="#ctx0" brushRef="#br2" timeOffset="124847.575">13022 9376 0,'0'-25'16,"0"1"-1,0-1 1,0 0 0,0 50 62,0 24-63,25-24 1,-25 25-16,0-1 16,0 1-16,0 0 15,0-1-15,0 1 16,0-1-16,0 1 15,0 0-15,0-26 16,0 1-16,0 25 16,0-25-16,25-25 15,-25 24-15,0 1 16,-25-25 109</inkml:trace>
  <inkml:trace contextRef="#ctx0" brushRef="#br2" timeOffset="161359.6002">11088 8235 0,'-25'25'15,"0"-25"79,25 25-78,-25-25-1,25 25 17,-25-1-17,25 1 1,0 0 0,-24-25-1,24 25-15,0 0 31,0-1-15,0 1 0,0 0-1,-25 0 1,25 0 0,25-25-1,-25 24 1,0 1-1,0 0 1,0 0 0,24-25-16,-24 25 15,0-1 1,0 1 15,25-25-31,-25 25 16,25 0-1,0 0 17,0-25 15,-25 24-32,24-24 1,-24 25-1,25-25 1,0 25 0,0-25-1,0 0 17,0 0-17,-1 0 1,1 25-1,0-25 1,0 0 0,0 0-1,-25 25-15,24-25 16,1 0-16,0 0 16,0 0-16,0 24 15,-1-24-15,1 0 16,0 0-16,0 0 15,0 0-15,-1 0 16,26 0-16,-25 0 16,0 0-16,-1 0 15,1 0-15,0 0 16,0 25-16,0-25 16,-1 0-16,1 0 15,0 0-15,0 0 16,0 0-16,-1 0 15,26 0-15,-25 0 16,0 0-16,-1 0 16,26 0-16,-25 0 15,0 0-15,0 0 16,24 0-16,-24 0 16,0 0-16,24 0 15,-24 0-15,25 0 16,-25-25-1,24 25-15,1 0 16,-25 0-16,24 0 16,1 0-16,-25-24 15,24 24-15,1 0 16,-25 0-16,24-25 16,-24 25-16,25 0 15,-26 0-15,26-25 16,-25 25-16,0 0 15,24 0-15,-24 0 16,0 0-16,0-25 16,0 25-16,-1 0 15,1 0-15,0 0 16,0 0-16,0-25 16,-1 25-16,26 0 15,-25 0-15,0 0 16,-1 0-16,26 0 15,-25-24-15,0 24 16,24 0-16,-24 0 16,0 0-1,0 0-15,24 0 0,-24 0 16,0 0 0,0 0-16,-1 0 15,26 0-15,-25 0 16,0 0-16,-1 0 15,1 0-15,0 0 16,0 0-16,0 0 16,-1 0-16,1 0 15,0 0-15,0 0 16,24 0 0,-24 0-16,0 0 15,0 0-15,0 0 16,0 0-16,-1 0 15,1 0-15,0 0 16,0 0-16,0 0 16,24 0-16,-24 0 15,0 0-15,0 0 16,24 0-16,-24 0 16,25 0-16,-1 0 15,-24 0-15,25 0 16,-1-25-1,-24 25-15,25 0 16,-26 0-16,26 0 0,0 0 16,-26 0-1,1 0-15,25 0 16,-25 0-16,24 0 16,-24 0-16,0 0 15,25 0-15,-26-25 16,26 25-16,0 0 15,-26 0-15,26 0 16,-25 0-16,24 0 16,-24 0-16,25 0 15,-1-25-15,-24 25 16,25 0-16,-1 0 16,1-25-16,-25 25 15,24 0-15,-24-24 16,25 24-16,-25 0 15,-1 0-15,26-25 16,-25 25-16,0-25 16,-1 25-16,1-25 15,0 25-15,0-25 16,0 25-16,0-24 16,-1 24-16,1-25 15,0 0 1,0 25-16,-25-25 15,25 0-15,-1 25 16,1-24-16,-25-1 16,25 25-16,-25-25 15,0 0-15,25 25 16,-50-25-16,25 1 16,0-1-1,0 0 1,-25 25-1,25-25-15,-25 0 16,25 1 0,-24 24-1,24-25-15,-25 25 16,0-25-16,25 0 16,-25 25-16,25-25 15,-25 25-15,1-24 16,-1 24-1,0-25-15,0 25 16,0-25-16,0 25 16,1 0-1,-1-25-15,0 25 16,0 0-16,0-25 16,1 25-16,-1 0 15,0-25-15,0 25 16,0 0-16,1-24 15,-1 24-15,0 0 16,0-25-16,0 25 16,1 0-16,-26 0 15,25 0-15,0 0 16,1 0-16,-1 0 16,-25 0-16,25 0 15,1 0-15,-1 0 16,0 0-16,0 25 15,0-25-15,1 0 16,-26 0-16,25 0 16,0 24-16,-24-24 15,-1 0-15,25 0 16,-24 0-16,24 0 16,-25 25-16,25-25 15,-24 0-15,24 0 16,-25 0-16,26 0 15,-1 0-15,-25 0 16,25 0 0,-24 0-16,-1 0 15,1 0-15,24 0 16,-25 0-16,25 0 16,-24 0-16,24 0 15,0 0-15,0 0 16,-24 0-16,24 0 15,0 0-15,0 0 16,1 0-16,-1 0 16,0 0-16,-25 0 15,25 0-15,1 0 16,-1 0-16,0 0 16,0 0-16,-24 0 15,24 0-15,0 0 16,0 0-16,0 0 15,1 0-15,-1 0 16,-25 0-16,25 25 16,1-25-16,-1 0 15,0 0-15,-25 0 16,26 0-16,-1 0 16,0 0-16,-25 0 15,26 0 1,-1 0-16,0-25 15,-25 25-15,26 0 16,-1 0-16,0 0 16,-25 0-16,26 0 15,-1 0-15,0 0 16,-25 0-16,26 0 16,-1 0-16,0 0 15,0 0-15,0 0 16,-24 0-16,24 0 15,0 0-15,0 0 16,-24 0-16,24 0 16,0 0-16,-25 0 15,26 0-15,-1 0 16,-25 0-16,25 0 16,1 0-16,-1 0 15,0 25-15,-25-25 16,26 0-16,-1 0 15,0 0-15,0 0 16,0 0-16,1 0 16,-1 0-16,0 0 15,-25 0 1,26 0-16,-1 0 16,0 25-16,-25-25 15,26 0-15,-1 0 16,0 0-16,-25 0 15,25 25-15,1-25 16,-1 0-16,0 0 16,-25 0-16,26 0 15,-1 0-15,0 0 16,0 0-16,0 0 16,-24 0-1,24 0 1,0 0-16,0 0 15,1 0-15,-1 25 16,0-25-16,0 0 16,0 0-1,1 0-15,-1 0 16,25 24-16,-25-24 16,0 0-16,0 0 15,1 25 1,-1-25-16,0 0 31,0 0-15,25 25-16,-25-25 15,1 0 1,-1 0 15,25 25-15,-25-25-16,0 0 31,25 25-15,-25-25-16,1 24 31,-1-24 0,25 25-31,-25-25 31,0 0 1,25 25-17,-25-25 1,0 0 31,25 25-47</inkml:trace>
  <inkml:trace contextRef="#ctx0" brushRef="#br3" timeOffset="171112.2177">12774 8086 0,'-24'0'15,"-1"0"1,0-24-16,0 24 15,0 24 17,1 1-17,-1-25-15,25 25 16,-25 25-16,0-26 16,25 26-16,-25-25 15,25 24-15,0 1 16,0 24-16,0-24 15,-24 24-15,24-24 16,0 24-16,0-24 16,0 24-16,0 1 15,24-26-15,-24 26 16,0-25-16,25 24 16,-25-24-16,0 24 15,0-24-15,25-1 16,-25 1-16,25 24 15,-25-24-15,25-1 16,-25 1-16,24 0 16,1-1-16,-25 1 15,25-25-15,0 24 16,0 1-16,-25-25 16,24 24-1,1-24-15,0 25 0,0-25 16,0 24-1,-1-24-15,1 0 16,0 24-16,0-24 16,0 0-16,-1 25 15,1-26-15,0 1 16,0 0-16,0 25 16,-1-26-16,1 1 15,0-25-15,0 25 16,0 0-16,0-25 15,-1 25-15,1-25 16,0 0-16,25 0 16,-26 0-16,1 0 15,0 0-15,0 0 16,0-25-16,-1 25 16,1 0-16,0-25 15,0 25-15,-25-25 16,25 25-16,-1-25 15,1 1-15,-25-1 16,25 0-16,0 0 16,-25 0-16,25 1 15,-25-26 1,24 0-16,-24 1 16,0-1-16,25-24 15,-25 24-15,0 0 16,0-24-16,25 0 15,-25 24-15,0-24 16,0-1-16,25 1 16,-25-1-16,0 26 15,0-26-15,0 1 16,0 24-16,0-24 16,-25 24-16,25-24 15,0 24-15,0 1 16,0-1-16,-25-24 15,25 24-15,0 0 16,0 1-16,-25-1 16,25 25-16,0-24 15,-24 24-15,24-25 16,0 26-16,0-1 16,0 0-16,-25 0 15,25 0-15,0 1 16,-25-1-16,25 0 15,-25 0-15,0 0 16,25 1 0,-24 24-16,-1-25 15,0 0-15,0 25 16,0-25-16,-24 0 16,24 25-16,-25-24 15,1-1-15,-1 25 16,1-25-16,-1 25 15,0 0-15,25 0 16,-24 25-16,24-25 16,0 25-16,0-1 15,1 1-15,-1 0 16,25 0-16,0 0 16</inkml:trace>
  <inkml:trace contextRef="#ctx0" brushRef="#br3" timeOffset="173456.5802">15726 7987 0,'0'0'0,"-25"-25"15,1 25 1,24-25 0,-25 25-16,0 0 15,25 25 1,-25-25-16,0 0 16,1 25-1,-1 0-15,25 0 16,-25 0-16,0 24 15,0 1-15,1-1 16,-1 1-16,0 0 16,25-1-16,-25 1 15,25 24-15,0-24 16,-25 24-16,25-24 16,0 24-16,0-24 15,0 24-15,0-24 16,0-1-16,25 26 15,-25-25-15,0 24 16,0-24-16,25-1 16,-25 26-16,0-26 15,25 26-15,-25-26 16,0 1-16,25-1 16,-1 1-16,-24 0 15,25-1-15,0-24 16,-25 25-16,25-1 15,0-24-15,-1 25 16,1-1-16,0-24 16,0 25-16,0-25 15,24-1-15,-24 1 16,25 0 0,-1 25-16,1-26 15,-25 1-15,24 0 16,-24-25-16,25 25 15,-26 0-15,26-25 16,-25 0-16,0 24 16,24-24-16,-24 0 15,0 0-15,0 0 16,-1 0-16,1 0 16,0 0-16,0-24 15,0-1-15,0 0 16,-1 0-16,1 0 15,0-24-15,0 24 16,0-25-16,-25 26 16,24-1-16,1 0 15,-25-25-15,25 25 16,-25 1-16,25-1 16,-25 0-16,0-25 15,25 26-15,-25-26 16,0 0-16,0 1 15,0-1-15,0 1 16,0-1 0,0 0-16,0-24 0,0 24 15,0-24 1,0 24-16,0-24 16,-25 24-16,25 1 15,0-1-15,0 0 16,-25-24-16,25 24 15,-25 1-15,25-1 16,0 1-16,-25-1 16,25 0-16,0 1 15,-24-1-15,24 1 16,0-1-16,-25 25 16,25-24-16,0 24 15,-25-25-15,25 25 16,-25-24-16,25 24 15,-25 0-15,25-24 16,-24 24-16,-1 0 16,25 0-16,-25 0 15,0 0-15,0 1 16,0-1-16,1 0 16,-1 0-16,0 0 15,0 1 1,-24 24-16,24-25 15,-25 0-15,25 25 16,-24-25-16,-1 0 16,1 25-16,-1-24 15,25 24-15,-24-25 16,-1 25-16,25 0 16,-24 0-16,24 0 15,0 25-15,-25-1 16,26 1-16,-26 0 15,25 0-15,-24 0 16,24-1-16,0 1 16,25 0-16,-25 0 15,25 0-15</inkml:trace>
  <inkml:trace contextRef="#ctx0" brushRef="#br3" timeOffset="177216.7918">13395 10244 0,'0'0'0,"24"-24"15,-24-1 1,-24 25 0,-1 49-1,0-24-15,-25 50 16,1-1-16,-26 0 16,1 26-16,-25-1 15,-1 0-15,26 0 16,-25-24-16,24 24 15,1-50-15,0 26 16,24-25-16,25-26 16,0 1-16,25 0 15,25-25 1</inkml:trace>
  <inkml:trace contextRef="#ctx0" brushRef="#br3" timeOffset="178151.9795">16321 9922 0,'-24'-25'15,"48"25"17,1 0-32,25 25 15,0-25 1,49 25-16,25-25 16,0 24-16,25 1 15,-1 0-15,1 0 16,25 0-16,-25 0 15,0-1-15,-1 1 16,-24 0-16,0 0 16,-24 24-16,-1-24 15,-25 0-15,-24 0 16,-1 0-16,-24-1 16,0 1-16,0 0 15,-50-25 1</inkml:trace>
  <inkml:trace contextRef="#ctx0" brushRef="#br2" timeOffset="202096.1538">11137 8607 0,'0'25'125,"-25"-25"-109,1 25 0,-1-25-1,0 25-15,0-1 16,-24 1-16,-26 25 15,1-1 1,-25 1-16,-25 0 16,0-1-16,0 1 15,0 24-15,0-24 16,-25 24-16,25-24 16,0 24-16,0-24 15,24 0-15,1-1 16,25-24-16,-1 0 15,26 0-15,-1-1 16,1 1-16,24-25 16,0 25-16,0-25 15</inkml:trace>
  <inkml:trace contextRef="#ctx0" brushRef="#br2" timeOffset="203040.3148">8508 9575 0,'0'24'16,"0"1"-16,25 0 15,-25 0-15,0 0 16,25-25-16,-25 24 15,24 1-15,1-25 32,-50 0-17,25-25-15,-24 1 16,-1-1 0,0 25-16,-25 0 15,1 0-15,-1 0 16,1 25-16,-1-1 15,0 26-15,1-25 16,24 24 0,0 26-16,0-26 15,25 1-15,25 0 16,0-1-16,0 1 16,24-25-16,26-25 15,-1 0-15,1-25 16,-1 0-16,-24 0 15,-1-24-15,1 24 16</inkml:trace>
  <inkml:trace contextRef="#ctx0" brushRef="#br2" timeOffset="203392.6321">8111 9451 0,'0'0'0,"-25"-25"15,50 25 1,25 0 0,-1 0-16,26-25 15,-1 25-15,25-25 16,1 0-16</inkml:trace>
  <inkml:trace contextRef="#ctx0" brushRef="#br3" timeOffset="214984.5176">11981 12030 0,'-25'25'0,"25"0"31,-25-25-31,25-25 32,25 0-17,-25 0-15,0 1 16,25-26-16,-25 0 15,24 1-15,-24-1 16,25 1-16,0-1 16,0 25-16,-25-24 15,25 24-15,-1 0 16,1 25 0,-25 25-1,25 0-15,0 24 16,0-24-1,0 25-15,-25-1 16,24 1-16,1-1 0,0 1 16,-25 0-1,25-26-15,-25 1 16,25 0-16,-25 0 16,0 0-16</inkml:trace>
  <inkml:trace contextRef="#ctx0" brushRef="#br3" timeOffset="215232.5152">12055 11906 0,'0'0'0,"0"-25"16,25 25-1,0-24-15,-1 24 16,1 0-16,25-25 16,0 25-16,-26 0 15,26-25-15,-25 25 16,24 0-16,-24 0 16</inkml:trace>
  <inkml:trace contextRef="#ctx0" brushRef="#br3" timeOffset="215536.6119">12626 11658 0,'0'0'0,"0"-25"16,0 1-1,24 48 1,-24 26 0,0-25-16,0 24 15,0 1-15,0 0 16,0-1-16,0 1 15,0-1-15</inkml:trace>
  <inkml:trace contextRef="#ctx0" brushRef="#br3" timeOffset="216152.5818">12700 11733 0,'-25'0'0,"0"-25"32,1 0-17,48 25 1,-24-25-16,0 0 16,50 1-16,-25-1 15,24 0-15,1 25 16,0-25-16,-1 25 15,-24 0-15,0 0 16,0 25 0,-25 25-16,0-1 15,-25 1-15,0-25 16,25 24-16,-25 1 16,25-25-16,0-1 15,0 1-15,25-25 16,25 0-16,-26 0 15,1 25-15,25-25 16,-25 25-16,-1-25 16,1 25-16,-25-1 15,0 26-15,-25-25 16,1 24-16,-1-24 16,-50 0-16,26 0 15,-1-25-15,1 25 16,-1-25-16,0 0 15</inkml:trace>
  <inkml:trace contextRef="#ctx0" brushRef="#br3" timeOffset="218496.3019">18306 11361 0,'0'0'0,"0"24"0,-25-24 16,25-24 15,25-1-15,-25 0-1,25 0-15,-1-24 16,-24 24-16,25-25 16,0 0-16,0 1 15,0 24-15,-1-25 16,-24 26-16,25-1 16,0 0-16,0 25 15,0 0 1,-25 25-16,25 24 15,-25-24-15,24 25 16,-24 24-16,25-24 16,-25 0-16,0-1 15,0 1-15,0-25 16,0-1-16,0 1 16,0 0-16,0 0 15</inkml:trace>
  <inkml:trace contextRef="#ctx0" brushRef="#br3" timeOffset="218744.5098">18281 11261 0,'0'0'0,"25"-24"31,0 24-31,-1-25 16,26 25-16,0 0 15,-1-25-15,1 25 16,0 0-16,-26 0 16,26-25-16,0 25 15</inkml:trace>
  <inkml:trace contextRef="#ctx0" brushRef="#br3" timeOffset="219960.5371">18926 11038 0,'0'-25'15,"0"0"1,0 50 15,25 0-31,-25 25 16,0-26-16,0 26 15,0 25-15,0-26 16,0 1 0,0-1-16,-25-24 15,25 0-15,0 0 16</inkml:trace>
  <inkml:trace contextRef="#ctx0" brushRef="#br3" timeOffset="220408.5159">18951 11162 0,'0'0'0,"0"-25"16,-25 0-16,25 1 15,0-1-15,25 0 16,0-25-16,24 26 15,1-1-15,-1 0 16,1 25-16,-25 0 16,0 25-16,-25 0 15,0 24-15,-25 1 16,0-1-16,0 1 16,-24 0-1,24-1-15,25 1 16,-25-25-16,50 0 15,0-25-15,24 0 16,1 0-16,-25 0 16,24-25-16,1 25 15,-25 25 1,-50-1 0,0 1-16,-25 0 15,1 25-15,-1-26 16,1-24-16,-1 25 15,0-25-15</inkml:trace>
  <inkml:trace contextRef="#ctx0" brushRef="#br3" timeOffset="220840.3773">18802 10840 0,'0'0'0,"0"-25"16,0 0 15,25 25-15,0 0-16,24 0 15,1 0-15,-1 0 16,1 0-16,0 0 15,24 0-15,-24 0 16,-1 0-16,-24 0 16,25 0-16,-26 25 15,1-25 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3:38:24.290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7441 5581 0,'0'0'0,"0"50"0,0-26 15,0 1-15,0 0 16,-24 0-16,24 0 16,0-1-16,0 1 15,-25-50 17,25 1-32,-25-26 15,25 0-15,-25-24 16,0-25-16,25 0 15,0-1-15,0 1 16,25 0-16,-25 0 16,50 24-1,-25-24-15,-1 25 16,26 24-16,0 0 16,-1 26-16,1-1 15,-1 50-15,-24-1 16,0 26-16,-25 24 15</inkml:trace>
  <inkml:trace contextRef="#ctx0" brushRef="#br0" timeOffset="199.1222">7169 5457 0,'0'0'0,"-25"0"0,0 0 15,50 0 1,0-25-16,24 0 16,1 25-16,24-24 15,1 24-15,-1 0 16,0 0-16,1-25 16</inkml:trace>
  <inkml:trace contextRef="#ctx0" brushRef="#br0" timeOffset="447.4301">8037 5159 0,'0'0'16,"0"-24"-16,-25 24 0,0-25 16,-25 50-16,26-25 15,-1 24-15,0 26 16,0 0-1,0 24-15,25 0 16,0 1-16,0-26 0,25 26 16,-25-26-1,50 1-15,-25-25 16,24 0-16,-24-25 16</inkml:trace>
  <inkml:trace contextRef="#ctx0" brushRef="#br0" timeOffset="895.5754">8186 5705 0,'0'0'0,"0"25"16,24-50-1,-24 0 1,25 0 0,0-24-16,-25 24 15,25-49-15,0 24 16,-1 0-1,26 1-15,-25-1 16,0 1-16,-25-1 16,24 25-16,1 0 15,0 25-15,0 0 16,0 25-16,-1 0 16,1 49-16,0-24 15,-25 24-15,25 26 16,-25-26-16,0 0 15,0 1-15,-25-26 16,0 1-16</inkml:trace>
  <inkml:trace contextRef="#ctx0" brushRef="#br0" timeOffset="1071.0763">8384 5531 0,'0'0'0,"25"-24"0,0-1 16,24 0-16,-24 0 16,25 0-1,-1 25-15,1 0 0,-1 0 16,1 25 0</inkml:trace>
  <inkml:trace contextRef="#ctx0" brushRef="#br0" timeOffset="1302.6812">9029 5581 0,'0'0'0,"25"25"31,-25 24-15,0-24-16,0 25 15,0-1-15</inkml:trace>
  <inkml:trace contextRef="#ctx0" brushRef="#br0" timeOffset="1783.777">9327 5209 0,'0'0'0,"0"-25"16,0 50 15,0 25-31,24-26 16,-24 51-1,0-26-15,0 26 16,0-26-16,0 26 16,0-26-16</inkml:trace>
  <inkml:trace contextRef="#ctx0" brushRef="#br0" timeOffset="2192.0359">9327 5358 0,'0'0'0,"0"-25"0,-25 0 15,25 0-15,25 1 16,-1-1-16,1 0 16,25 0-16,-25 25 15,24 0-15,1 0 16,-1 25-16,-24 0 15,-25 0-15,25 24 16,-50 1-16,0-1 16,1 1-16,24 0 15,-25-26 1,25 1-16,0 0 16,25-25-1,-1 0-15,1 0 16,0 0-16,0 0 15,-50 25 1,0 0-16,0-1 16,-24 1-16,-1 0 15,-24 0-15,24 0 16,25-1-16</inkml:trace>
  <inkml:trace contextRef="#ctx0" brushRef="#br0" timeOffset="2415.6622">9996 5581 0,'0'0'16,"25"0"-16,-25 25 15,0 0 1,-25-1-16,25 26 16,-25 0-16,25-1 15</inkml:trace>
  <inkml:trace contextRef="#ctx0" brushRef="#br0" timeOffset="2776.0077">10468 5283 0,'-25'-24'16,"0"24"-16,0 0 15,-24 24-15,24 1 16,-25 25-16,25-1 16,1 26-1,-1-1-15,50-24 16,-25-1-16,24 1 15,26-25-15,24 0 16,1-25-16,24 0 16</inkml:trace>
  <inkml:trace contextRef="#ctx0" brushRef="#br0" timeOffset="3559.8405">10889 5159 0,'0'0'0,"25"0"16,25 0-1,-26 25-15,26 25 16,-25-25-16,24 49 15,-49-24-15,25 24 16,-25 0-16,-25 1 16,1-1-16,-26 1 15,0-1-15,1-24 16</inkml:trace>
  <inkml:trace contextRef="#ctx0" brushRef="#br0" timeOffset="4367.8691">11757 5655 0,'0'0'0,"25"-24"16,0 24-1,0-25-15,24 25 16,1 0-16,24 0 16,1 0-16,-26 0 15,26 0 1,-25 0-16,-26 0 15</inkml:trace>
  <inkml:trace contextRef="#ctx0" brushRef="#br0" timeOffset="4551.5909">11708 5407 0,'0'0'0,"-50"0"16,100 0-1,-1 0 1,26 0-16,-1 0 16,25 0-16,1 0 15,24 0-15</inkml:trace>
  <inkml:trace contextRef="#ctx0" brushRef="#br0" timeOffset="5039.8915">14039 4986 0,'0'0'0,"-49"25"0,-1-1 16,1 26-16,-26 24 16,50 1-16,-24-1 15,49 25-15,0-24 16,0-1-16,49 1 15,1-26-15,24 1 16,1-25-16,-26-1 16,26-24-1</inkml:trace>
  <inkml:trace contextRef="#ctx0" brushRef="#br0" timeOffset="9399.4685">13022 5234 0,'-24'-25'15,"24"0"1,0 0-16,0 1 16,0-1-1,0 0 16,-25 25-15,25-25-16,-25 25 31,25-25-15,-25 25 187,25 25-15,-25-25-173,1 25-15,-1-25 16,-25 25-16,-24 0 15,24 24-15,1-24 16,-26 0-16,26 0 16,24-25-16,-25 24 15,25-24-15,1 25 16,48-25 0,1 0-1,0-25-15,0 25 16,24 0-16,26 0 15,-1 0-15,25-24 16,-24 24-16,-1 0 16,1 0-1,-1 0-15,-24 0 16,-26 24-16,1-24 16,0 0-16,0 0 15,-25 25 1,-25-25-16,0 25 15,-24-25-15,24 25 16,-50 0-16,26-25 16,-26 24-16,26 1 15,-26 0-15,26 0 16,-1 0-16,25-1 16,1 1-16,-1 0 15,50 0-15,-1 0 16,26-25-1,0 24-15,-1-24 16,1 0-16,-1 0 16,1 0-16,-25 0 15,24 25-15,-24-25 16,25 0-16,-25-25 16,-1 25-16,1-24 15,0-1 1,-25 0-1,0-25-15,25 1 16,-25-1-16,-25 1 16</inkml:trace>
  <inkml:trace contextRef="#ctx0" brushRef="#br0" timeOffset="10118.9766">13370 5209 0,'0'0'0,"25"0"15,-25-25-15,24 25 47,-24 25-31,0 0 0,25 0-16,-25-1 15,0 1-15,-25 0 16,25 0-16,0 0 15,0-1-15,0 1 16,0 0 0,0-50-1,0 0-15,25 1 16,-25-1-16,25-25 16,-25 25-16,25-24 15,-25 24-15,25 0 16,-25 0-16,24 25 15,-24-24-15,25 24 16,-25 24 0,25 1-1,-25 0-15,0 25 16,0-26-16,0 1 16,0 0-16,0 0 15,25-25 1,-25-25-1,25 25-15,-1-25 16,1 0-16,0 1 16,0 24-1,-25 24 1,0 1 0,-25 25-1,25-1-15,0 1 16,-25 0-16,25-1 15</inkml:trace>
  <inkml:trace contextRef="#ctx0" brushRef="#br0" timeOffset="13191.7242">14536 5159 0,'24'25'31,"26"0"-16,-25 0 1,24 0-16,1 24 16,0-24-16,-1 25 15,1-26-15,-1 26 16,1-25-16</inkml:trace>
  <inkml:trace contextRef="#ctx0" brushRef="#br0" timeOffset="13431.5893">14982 5209 0,'0'0'16,"-25"0"-16,0 0 0,-24 25 15,24 24 1,-25-24-16,26 25 16,-1 24-16,0-24 15,0-1-15,25 1 16</inkml:trace>
  <inkml:trace contextRef="#ctx0" brushRef="#br0" timeOffset="13711.5576">15354 5407 0,'0'0'0,"0"25"31,0 0-31,-25 0 16,50 0-16,-25 24 16,0 1-1</inkml:trace>
  <inkml:trace contextRef="#ctx0" brushRef="#br0" timeOffset="13991.4859">15825 5457 0,'0'0'0,"25"0"0,0 0 15,-25 25-15,25-25 16,-25 25-16,0 24 16,-25-24-16,0 25 15,0-1-15,-24 1 16,24-1-16</inkml:trace>
  <inkml:trace contextRef="#ctx0" brushRef="#br0" timeOffset="14343.5676">16148 5135 0,'0'0'0,"25"0"31,-1 24-16,1-24-15,0 25 16,25 0-16,-26 0 16,26 0-16,0-1 15,-25 1-15,24 25 16,-24-25-16,25 24 16,-50-24-16,24 0 15</inkml:trace>
  <inkml:trace contextRef="#ctx0" brushRef="#br0" timeOffset="14647.2704">16545 5110 0,'0'0'0,"-25"0"16,0 25 0,0-1-16,1 1 15,-1 25-15,-25-1 16,25 26-16,25-26 15,-25 26-15,1-26 16,24 1-16</inkml:trace>
  <inkml:trace contextRef="#ctx0" brushRef="#br0" timeOffset="15047.8729">16718 5383 0,'0'-25'16,"0"0"0,25 25-16,0-25 15,0 25-15,0 0 16,-1 0-16,-24 25 16,25 0-16,-25 0 15,25 24-15,-25-24 16,0 25-16,0-26 15,0 1-15,25-25 16,0 0-16,-1 0 16,26 0-1,-25-25-15</inkml:trace>
  <inkml:trace contextRef="#ctx0" brushRef="#br0" timeOffset="16015.9185">17289 5507 0,'25'0'16,"-1"0"-1,-24 24-15,0 1 16,0 0-16,-24 0 15,24 24-15,-25-24 16</inkml:trace>
  <inkml:trace contextRef="#ctx0" brushRef="#br0" timeOffset="16343.3706">17760 5135 0,'0'0'0,"25"0"15,0 0 1,0 24-16,-1 1 16,26 0-16,0 0 15,-1 24-15,26 1 16,-26 0-16,1-1 16,-1 1-16,-24-1 15</inkml:trace>
  <inkml:trace contextRef="#ctx0" brushRef="#br0" timeOffset="16591.3885">18306 5135 0,'0'0'0,"-25"24"16,-25-24-16,26 25 16,-26 25-16,-24-1 15,24 1-15,0 24 16,1 1-16,24-1 16,0-24-16,0 24 15</inkml:trace>
  <inkml:trace contextRef="#ctx0" brushRef="#br0" timeOffset="17223.4808">18604 5482 0,'-25'0'16,"25"-25"124,25 25-124,-1-25-1,1 25-15,0 0 16,0 0 0,0 0-16,-1 0 15,-24 25-15,0 0 32,-24 0-32,24-1 15,24 1 1,1-25-1,0 0-15,0 0 16,0 0-16,-1 0 16,1 25-16,-50 0 31,25 0-31,-49-1 16,24 26-16,0-25 15,-24 0-15</inkml:trace>
  <inkml:trace contextRef="#ctx0" brushRef="#br0" timeOffset="17599.895">19149 5581 0,'0'0'0,"25"0"16,-25 25-1,-25 0-15,25-1 16,-25 26-16,25 0 16,-24-26-16,-26 26 15,25 0-15</inkml:trace>
  <inkml:trace contextRef="#ctx0" brushRef="#br0" timeOffset="17952.0895">19397 5259 0,'0'0'0,"0"-25"0,25 50 31,25-25-16,-26 24 1,26 1-16,25 0 16,-26 0-16,1 24 15,-1-24-15,1 25 16,-25-25-16,24-1 16</inkml:trace>
  <inkml:trace contextRef="#ctx0" brushRef="#br0" timeOffset="18199.3335">20017 5184 0,'0'0'0,"-24"0"0,-1 25 16,-25 0-16,25 24 16,-24 1-16,-26 24 15,26 1-15,-1-1 16,1-24-16,24 24 16</inkml:trace>
  <inkml:trace contextRef="#ctx0" brushRef="#br0" timeOffset="18879.9846">20241 5556 0,'0'0'0,"0"-25"16,24 25 0,-24-24-16,25 24 31,-50 0 0,25 24-31,-24 1 16,-1 0-16,0 0 15,25 0-15,-25-1 16,50 1-16,0-25 16,0 25-16,24-25 15,1 0-15,-1 0 16,-24 0-16,25-25 15,-25 25-15</inkml:trace>
  <inkml:trace contextRef="#ctx0" brushRef="#br0" timeOffset="19063.6129">20513 5531 0,'-24'25'16,"24"0"-1,-25-25-15,25 25 16,0 24-16,0-24 16,-25 0-1,25 25-15,0-26 16,0 1-16</inkml:trace>
  <inkml:trace contextRef="#ctx0" brushRef="#br0" timeOffset="19287.759">20935 5556 0,'0'0'0,"25"0"15,0 0 1,-25 25-16,0 0 15,0 24-15,-25-24 16,0 25-16,0 24 16,-24-24-16</inkml:trace>
  <inkml:trace contextRef="#ctx0" brushRef="#br0" timeOffset="19743.6345">21233 5234 0,'0'25'16,"25"-25"-16,-1 24 15,26 1-15,24 0 16,-24 0 0,24 0-16,1 24 15,-1-24-15,-24 25 16,0-26-16,-26 26 15</inkml:trace>
  <inkml:trace contextRef="#ctx0" brushRef="#br0" timeOffset="19975.5404">21779 5209 0,'0'0'0,"-50"25"16,25 0-16,0-1 15,-24 26-15,24 0 16,-25-1-16,50 26 16,-25-26-16,1 26 15,24-26-15</inkml:trace>
  <inkml:trace contextRef="#ctx0" brushRef="#br0" timeOffset="20583.7593">22151 5556 0,'24'0'47,"-24"-25"-32,25 25 1,-50-24-16,1 24 16,-1 0-1,0 24 1,0-24-16,25 25 15,0 0-15,0 0 16,25 24-16,0-24 16,0 0-16,-25 0 15,24 24-15,-24-24 16,0 0-16,-24 0 16</inkml:trace>
  <inkml:trace contextRef="#ctx0" brushRef="#br0" timeOffset="20735.7934">22225 5531 0,'0'0'0,"25"-24"0,24 24 16,-24-25-16,0 25 15,25-25 1,-26 25-16</inkml:trace>
  <inkml:trace contextRef="#ctx0" brushRef="#br0" timeOffset="21040.0271">22796 4961 0,'0'0'0,"24"25"0,26-25 15,0 25-15,-1-1 16,-24 26-16,25 24 16,-1 1-16,-24 24 15,-25 0-15,-25 0 16,0 25-16,-24-24 15,-1-1-15,1 0 16,-1-24-16,25-26 16,-24 1-16</inkml:trace>
  <inkml:trace contextRef="#ctx0" brushRef="#br0" timeOffset="31615.4441">11832 8558 0,'0'0'0,"-25"-25"15,25 0 1,-25 50 15,25 0-15,0 24-16,0 26 16,0 24-16,0 25 15,0 0-15,0 25 16,0 0-16,0 24 15,0-24-15,0 25 16,0-1-16,0-24 16,0 0-16,0 0 15,0-25-15,25 0 16,-25-25-16,0 0 16,25-24-16,-25-1 15,25-49-15,-25 24 16,24-49-16</inkml:trace>
  <inkml:trace contextRef="#ctx0" brushRef="#br0" timeOffset="32327.1728">11832 8508 0,'0'0'0,"0"-25"16,0 0-1,25 25 1,-1-24-1,1 24 1,25 0-16,-1 0 16,26 24-16,24-24 15,50 0 1,0 25-16,24 0 16,1-25-16,24 0 15,26 25-15,-1-50 16,0 25-16,0 0 15,25-25-15,1 0 16,-26 25-16,25 0 16,-50-24-16,25 24 15,-24 0-15,-1-25 16,1 25-16,-26 0 16,-24 0-16,0 0 15,0 0-15,0-25 16,0 25-16,-25 0 15,-25 0-15,0 0 16,0-25-16,-24 25 16,-1 0-16,-24 0 15,-1-25-15,-24 25 16,0 25-16,-50-25 16</inkml:trace>
  <inkml:trace contextRef="#ctx0" brushRef="#br0" timeOffset="33254.7626">11981 9624 0,'0'-25'16,"24"25"-16,1 0 16,0 0-1,0 0 1,24 0-16,-24 0 15,25 0-15,24 0 16,26 0-16,24 0 16,0 0-16,49-24 15,-24 24 1,49 0-16,1-25 16,-1 25-16,1-25 15,24 25-15,-25 0 16,26-25-16,-1 25 15,-25 0-15,26 0 16,-26 0-16,1 0 16,-1 0-16,0 0 15,-24 0-15,-25 0 16,0 0-16,0 0 16,-25 0-16,-25 0 15,0 0-15,-25 25 16,-24-25-16,-25 0 15</inkml:trace>
  <inkml:trace contextRef="#ctx0" brushRef="#br0" timeOffset="34119.6077">11757 11013 0,'0'0'0,"25"0"0,25-25 15,24 1-15,1-1 16,24 0-16,0 0 16,50 0-16,0 1 15,24-1-15,1 0 16,0 0-16,24 0 16,25 1-16,-24 24 15,-1-25-15,25 0 16,-24 25-16,-1 0 15,-24-25-15,24 25 16,-24 0-16,0-25 16,24 25-16,-24 0 15,-1-24-15,-24 24 16,0 0-16,0-25 16,0 25-16,-25-25 15,0 25-15,25 0 16,-50-25-16,25 25 15,-25 0-15,0-25 16,-24 25-16,-26 0 16,1 0-16,-1 25 15,-24-25 1,0 0-16,0 0 16,0 0-16,-25-25 31,-25 1-16</inkml:trace>
  <inkml:trace contextRef="#ctx0" brushRef="#br0" timeOffset="34583.2551">17115 8334 0,'0'0'0,"0"-24"0,0-26 15,0 25 1,-25 50 0,25 0-16,0 0 15,-24 49-15,24 25 16,0 0-16,0 25 16,0 25-16,0 0 15,24 25-15,-24-25 16,25 24-16,-25-24 15,25 0-15,-25 0 16,25-25-16,0 0 16,-25 0-16,24-25 15,-24-25-15,25 1 16,-25-1-16,0-24 16,-25-25-16</inkml:trace>
  <inkml:trace contextRef="#ctx0" brushRef="#br0" timeOffset="35351.563">13221 8582 0,'0'0'0,"25"0"16,-25-24-16,25 48 16,-25 1-16,0 25 15,24 24-15,-24 25 16,0 25-16,0 1 15,25 23-15,-25 26 16,25 0-16,-25-1 16,25 1-16,-25 0 15,25-1-15,-1-24 16,-24-25-16,25-25 16,0 0-16,-25-24 15,25-26-15</inkml:trace>
  <inkml:trace contextRef="#ctx0" brushRef="#br0" timeOffset="35871.2191">14660 8682 0,'0'0'0,"0"-25"0,0 50 15,0 24 1,0 26-16,0-1 15,24 50-15,-24 0 16,25 50-16,0-25 16,0 24-16,0-24 15,-1 25-15,26-25 16,-25-1-16,0-24 16,-1 0-16,26-24 15,-25-1-15,0-25 16,-1 1-16,1-26 15</inkml:trace>
  <inkml:trace contextRef="#ctx0" brushRef="#br0" timeOffset="36343.5619">15652 8458 0,'0'0'0,"25"0"31,-1 25-31,1 0 16,0 49-16,0 26 15,0-1-15,24 50 16,-24 24-16,0 26 15,0-1-15,-1 1 16,1-1-16,0 1 16,0-26-16,0 1 15,-1-50-15,1 0 16,0-25-16,0 0 16,0-49-16,-25-25 15</inkml:trace>
  <inkml:trace contextRef="#ctx0" brushRef="#br0" timeOffset="37255.2136">11063 7615 0,'0'0'0,"-50"-25"16,25 0-16,-24 1 15,24-1-15,0 25 16,0-25-16,25 0 16,-24 25-16,48 0 31,1 25-31,25 0 15,-1 24-15,26 1 16,-1 0 0,1 24-16,24 0 0,0 1 15,0-1 1,1 1-16,-26-26 16,25 26-16,-49-26 15,24 1-15,-24 0 16,-1-26-16,-24 1 15,0 0-15,0 0 16,-25 0 0,25-25-16,-1 0 62</inkml:trace>
  <inkml:trace contextRef="#ctx0" brushRef="#br0" timeOffset="38239.4576">11038 7193 0,'0'0'0,"-25"25"16,25 0-16,0 0 31,0-50-15,25 25-16,-25-25 15,0 0-15,25-24 16,-25 24-16,25-25 16,-1-24-16,1 24 15,0 26 1,0-26-16,0 25 16,0-25-16,-1 26 15,1 48 1,0 1-1,-25 25-15,25-25 16,-25 49-16,25-24 16,-1-1-16,-24 26 15,25-26-15,0 26 16,-25-26-16,25 1 16,0-25-16,-25 24 15,24-24-15,-24 0 16,0 0-16</inkml:trace>
  <inkml:trace contextRef="#ctx0" brushRef="#br0" timeOffset="38487.5074">11112 7119 0,'0'0'0,"0"-25"0,25 0 15,0 1-15,25-1 16,-25 0-16,-1 25 16,26 0-16,0 0 15,-1 0-15,1 25 16,-25 0-16</inkml:trace>
  <inkml:trace contextRef="#ctx0" brushRef="#br0" timeOffset="39095.3364">11782 6970 0,'0'0'0,"0"25"47,0 0-47,0 24 16,-25 1-16,25 0 16,0-26-1,-24 26-15,24-25 16,0 0-16,0-1 15,0-48 1,0-1 0,24-25-16,-24 25 15,25-24-15,0-1 16,0 1-16,24-1 16,1 0-16,-25 26 15,24-1-15,-24 0 16,0 25-16,0 0 15,0 25-15,-25 0 16,24-1-16,-24 1 16,0 25-16,0-25 15,25-1-15,-25 1 16,0 0 0,25-25-16,0 0 15,0 0-15,0 25 16,-1-25-1,-48 25 1,24 24-16,-25-24 16,0 0-16,-25 24 15,25 1 1,-24-25-16,-1 24 16,1-24-16,-1 0 15,-24-25-15</inkml:trace>
  <inkml:trace contextRef="#ctx0" brushRef="#br0" timeOffset="39559.3427">10740 8161 0,'25'-25'16,"-25"0"-16,25 0 15,-25 1-15,0-1 16,0 0-16,-25 0 16,-24 50-1,-1 25-15,0-1 16,1 26-16,-1-1 15,1 0-15,24 1 16,50-1-16,-1-24 16,26-1-16,49-24 15,0-25-15,1 0 16</inkml:trace>
  <inkml:trace contextRef="#ctx0" brushRef="#br0" timeOffset="62767.996">13940 13320 0,'0'0'0,"0"-25"16,-25 50-1,1 25 1,-1-25-16,25 24 16,-25-24-16,0 25 15,25-26-15,-25 1 16,1 0-16,-1-25 16,25-25-1,0 0 1,0 1-16,0-26 15,25-24-15,-1 24 16,1 0-16,-25 26 16,25-1-16,0 0 15,0 50 1,-1 0-16,1 24 16,0 1-16,0 24 15,0-24-15,-1 24 16,1-24-16,0 24 15,0-49-15,0 25 16,-25-26-16,24 1 16,1-50-1,-25 1-15,0-1 16,0-50-16,0 1 16,0-25-16,-25 0 15,1-1-15,-1 1 16,-25 25-16,1-1 15,-26 1-15,26 49 16,-26 0-16,1 25 16,-1 0-16,26 25 15,-1 0-15,25 0 16,25 24 0,0-24-16,50 0 15,24 0-15,1-1 16,24 1-16,0-25 15,25 0-15,-25 25 16,1-25-16</inkml:trace>
  <inkml:trace contextRef="#ctx0" brushRef="#br0" timeOffset="63102.9885">14511 13171 0,'0'0'0,"-25"0"15,-25 25-15,26 0 16,-26 0-16,25 24 15,0 26-15,0-26 16,25 26-16,0-1 16,25-24-16,0-25 15,25 24-15,-25-49 16,24 0-16,1 0 16,-1-49-16,-24-1 15,25-24-15,-50-26 16,0 1-16,0 25 15,-25-26-15,-25 51 16,1-1 0,-1 25-16,1 25 15,-1 25-15,0 25 16,1 24-16,24-24 16,25 24-16,0 1 15,25-1-15,24-24 16</inkml:trace>
  <inkml:trace contextRef="#ctx0" brushRef="#br0" timeOffset="63567.6805">15007 13122 0,'0'0'0,"0"-25"16,0 0-16,0 0 15,25 25-15,-25-25 16,0 50-16,24 0 16,-24 0-16,0 24 15,-24 26-15,-26-1 16,25 1-16,-24-1 16,-1-24-16,25 24 15,-24-24-15,24-25 16,0-1-1,25 1-15,25-25 16,24 0 0,26-25-16,-26 25 15,26 0-15,-1 0 16,1 0-16,-26 0 16,1 0-16,-1-24 15,-24 24-15,0-25 16,0 0-16,-25-25 15,0 1-15,0-26 16,0 1-16,0 24 16,0-24-16,0 24 15,25 1-15,-25 24 16,0 0-16</inkml:trace>
  <inkml:trace contextRef="#ctx0" brushRef="#br0" timeOffset="63903.5704">15602 13047 0,'0'0'0,"25"25"16,-50-25-16,25 25 16,-49 0-16,24-1 15,-25 1 1,25 0-16,1 25 16,24-25-16,0-1 15,24 1-15,1 25 16,25-25-16,-25 24 15,24-24-15,-24 25 16,0-26-16,-25 26 16,0 0-16,-25-26 15,25 1-15,0 0 16,0 0-16,25 0 16,-25-50-1,25 0-15,-1 0 16,26-24-16,-25-1 15,0-24-15,-1-26 16,1-24-16,0 0 16</inkml:trace>
  <inkml:trace contextRef="#ctx0" brushRef="#br0" timeOffset="64047.4478">15949 12650 0,'0'0'0,"50"-124"0,-25 50 16,0 0-16,-25 24 15,0 25-15,-25 75 16,0-1-1,25 51-15,-25-1 16,25 25-16,-25 0 16,25 25-16,25-25 15</inkml:trace>
  <inkml:trace contextRef="#ctx0" brushRef="#br0" timeOffset="64431.7603">16148 13494 0,'0'0'0,"-25"0"16,0 0-16,0 25 15,1-1-15,24 1 16,0 25-16,0-1 16,24 1-16,1 0 15,0-26-15,25 1 16,-1 0-16,-24-25 15,25 0-15,-1-25 16,1-24-16,-25-1 16,0 0-16,-1-24 15,-24 0-15,0-1 16,-24 1-16,-26 24 16,0 1-16,1 49 15,-1 0 1,-24 24-16,24 1 15,0 50-15,26-26 16,24 26-16,24-26 16,1 26-16,25-26 15,-1 1-15,26-25 16</inkml:trace>
  <inkml:trace contextRef="#ctx0" brushRef="#br0" timeOffset="64687.4378">16818 13295 0,'0'0'0,"-25"-49"16,-25 24-16,25 0 15,1 25-15,-26 0 16,50 50-16,-25-25 16,50 24-16,0 26 15,24-1-15,1 0 16,0-24-16,24 24 15,-24-24-15,-1-25 16,-24 0-16,25-1 16,-26-48-16,-24-1 15,0 0-15,-24-25 16</inkml:trace>
  <inkml:trace contextRef="#ctx0" brushRef="#br0" timeOffset="64815.916">16867 13494 0,'0'0'0,"0"-25"0,-25 25 15,50 0-15,0-25 16,49 25-16,-24-25 16,49 25-16,-24-24 15,24-1-15,25 0 16,0 0-16</inkml:trace>
  <inkml:trace contextRef="#ctx0" brushRef="#br0" timeOffset="65303.6277">17760 13221 0,'0'0'0,"0"-25"0,25 0 15,-25 50 1,-25 25-1,0-1-15,1 1 16,-26 0-16,25-1 16,0-24-16,1 0 15,-1-25-15,25-25 16,0 0-16,0-24 16,49-26-16,1 26 15,0-1-15,49 0 16,0 1-16,-25 24 15,26 0-15,-26 50 16,-24 0-16,-1 24 16,-49 1-16,0 24 15,0 26-15</inkml:trace>
  <inkml:trace contextRef="#ctx0" brushRef="#br0" timeOffset="65783.372">18256 13667 0,'0'0'0,"0"25"47,25-25-47,0 0 31,0-25-15,-1 1-16,1-1 16,0-25-16,0 1 15,-25-26-15,25 1 16,-25-1-16,-25 1 16,0 24-16,0 1 15,-24-1-15,24 25 16,0 0-16,0 1 15,25-1-15,25 0 16,25 0-16,-1-24 16,26-1-16,-51 0 15,26 1-15,-50-26 16,0-24-16,0 25 16,-25-25-1,-24 49-15,49-24 16,-25 24-16,25 0 15,0 25-15,25 25 16,24 0-16,-24 50 16,25 0-16</inkml:trace>
  <inkml:trace contextRef="#ctx0" brushRef="#br0" timeOffset="66039.376">18728 13146 0,'0'0'0,"24"0"16,-24-24-16,25 24 15,25 0-15,-25 24 16,24-24-16,-24 25 16,0 25-16,0 0 15,-50 24-15,0 0 16,-25 26-16,-24-1 15,0-25-15,-26 25 16,26 1-16,-1-26 16,1-24-1</inkml:trace>
  <inkml:trace contextRef="#ctx0" brushRef="#br0" timeOffset="66631.5717">19174 13320 0,'0'0'16,"25"-25"-16,24-24 0,-24 24 16,0 0-16,0 0 15,0 0 1,-1 50-16,1-25 15,-25 25-15,0 25 16,-25-1-16,25 26 16,-49-26-16,24 26 15,0-50-15,0 24 16,1-49-16,24-49 31,24 24-31,1-50 16,0 26-16,49 24 15,-24-25-15,24 26 16,-24-1-16,25 50 16,-1-25-16,-24 49 15,-1 1-15,-24 24 16,-25 1-16,0 24 16,-25-25-16,25 1 15,-25-1-15,1-49 16,-1 0-16,25-1 15,-25-48-15</inkml:trace>
  <inkml:trace contextRef="#ctx0" brushRef="#br0" timeOffset="66903.591">19670 12973 0,'0'0'0,"-25"-99"0,1-1 15,-1 26-15,0 0 16,-25-1-16,25 1 16,1 49-16,-1 0 15,25 0-15,25 50 16,-1 0-16,1 25 16,25-1-16,0 26 15,-1-26-15,1 26 16,-25-1-16,-1-49 15,1 24-15,-25-73 16,0-1 0</inkml:trace>
  <inkml:trace contextRef="#ctx0" brushRef="#br0" timeOffset="67031.1546">19769 12030 0,'0'0'0,"25"-49"0,-25-1 16,25 50-16,-25 25 15,25 24-15,-25 26 16,-25 24-16,25 25 16</inkml:trace>
  <inkml:trace contextRef="#ctx0" brushRef="#br0" timeOffset="67775.8481">20662 13271 0,'-25'0'15,"1"0"1,24-25-16,0 0 16,-25 0-1,25-25-15,0 26 16,0-26-16,0 25 16,25 0-16,-25 1 15,0-1-15,24 0 16,1 25-16,25 0 15,-25 0-15,24 25 16,1 0-16,24-1 16,-24 1-16,-25 25 15,0 24-15,-1-24 16,-48 49 0,-1-24-16,-25-1 15,1 25-15,-1-24 16,0-1-16,1 0 15,-1-24-15,25 0 16,0-26-16,1 1 16</inkml:trace>
  <inkml:trace contextRef="#ctx0" brushRef="#br0" timeOffset="67935.5557">20687 13643 0,'0'0'0,"25"0"15,0-25-15,24 25 16,1 0-16,24 0 16,-24 0-16,24 0 15,1 0-15,-1 0 16</inkml:trace>
  <inkml:trace contextRef="#ctx0" brushRef="#br0" timeOffset="68447.5472">19968 12601 0,'0'0'0,"0"25"0,-25-25 15,25 24-15,0 26 16,0 0-16,0 24 16</inkml:trace>
  <inkml:trace contextRef="#ctx0" brushRef="#br0" timeOffset="69191.4053">21878 13097 0,'0'0'0,"0"-25"16,25 0-16,-1 0 16,1 25-1,0 0-15,0 25 16,0-25-16,-1 50 15,1-25-15,0 24 16,0 1 0,0 0-16,-25-1 15,24 1-15,-24-1 16,-24 1-16,24-25 16,-25 0-16,0-1 15,0-48 1,0-1-16,1 0 15,-1-25-15,25 1 16,0-26-16,25 26 16,-25-26-16,24 1 15,1 24-15,0-24 16,25 24-16</inkml:trace>
  <inkml:trace contextRef="#ctx0" brushRef="#br0" timeOffset="69343.6063">22324 12750 0,'0'-25'0,"25"0"15,-25 0-15,25 0 16,0 1-16,-1 24 16,26-25-16,-25 25 15</inkml:trace>
  <inkml:trace contextRef="#ctx0" brushRef="#br0" timeOffset="69759.7751">22597 12973 0,'0'0'0,"-25"25"15,0 24-15,1-24 16,-1 0-16,0 24 15,0 1-15,0 25 16,1-1-16,-1 0 16,0-24-16,0 24 15,25-24-15,0 0 16,0-26-16,25 1 16,0-25-16,24 0 15,-24-25-15,25 1 16,-1-26-16,-24 0 15,0-24-15,0 0 16,-25-1-16,0 1 16,0 24-16,-25 0 15,-25 1-15,1 24 16,-1 25 0,1 25-16,-1 0 15,0 24-15,26 1 16,24 24-16,0-24 15,24 0-15,26-1 16</inkml:trace>
  <inkml:trace contextRef="#ctx0" brushRef="#br0" timeOffset="70143.98">23217 13221 0,'0'0'0,"-25"-25"0,1 0 16,-1 25-16,25-25 16,25 1-16,24-1 15,26 0-15,-1 0 16,25 25-16,-24 0 15,-26 0-15,-24 50 16,0-1-16,-50 26 16,-49 24-16,-1 0 15,1-24 1,-1 24-16,1-25 16,74 1-16,0-26 15,50-24-15,49-25 16,0 0-16,25 0 15,0-25-15,0 1 16,25-1-16</inkml:trace>
  <inkml:trace contextRef="#ctx0" brushRef="#br0" timeOffset="79976.0262">15825 16272 0,'0'0'0,"0"-50"0,0 1 16,0-1-16,25 0 15,-25 26-15,0-1 16,25 0-16,-25 50 31,0 24-31,-25 26 16,25-1-16,-25 1 16,25-1-16,-24 1 15,24-1-15,-25-24 16,25-26-1,-25 1-15,25-50 16,0 1-16,25-51 16,0 26-16,-1-51 15,26 26-15,0-25 16,-1 24-16,-24 1 16,25 24-16,-26 25 15,26 1-15,-50 48 16,25 1-16,0 0 15,-25 49-15,24-24 16,1 24-16,0 1 16,0-1-16,0-24 15,-1 24-15,1-49 16,0 25-16,-25-25 16,25-25-16,0 24 15,-25-48-15,25-1 16,-25 0-1,0 0-15,0 0 16,0 1-16,0-1 16,0 0-16,0 0 15,-25 25-15,25-25 16,0 0 15,0 1-15,0-1-1,0 0 1,0 0-16,-25 0 16,25-24-1,-25 24-15,-25-25 16,1 26-16,-1-26 16,-24 0-16,-25 26 15,-1-1-15,1 25 16,0-25-16,0 25 15,49 0-15,1 25 16,98-25 0,26 0-1,24 0-15,25-25 16,-25 0-16,25-24 16,-25-1-16,-24 0 15,-26 1-15</inkml:trace>
  <inkml:trace contextRef="#ctx0" brushRef="#br0" timeOffset="80183.6288">16396 14833 0,'0'0'0,"0"50"16,-25-1-16,25 26 16,-25 24-16,25 0 15,-25 25-15,50 0 16</inkml:trace>
  <inkml:trace contextRef="#ctx0" brushRef="#br0" timeOffset="80471.4142">16694 15999 0,'0'0'0,"0"-50"0,24 26 15,1-1-15,25 25 16,-1 0-1,1 25-15,24-1 16,-24 1-16,0 25 16,-26 24-16,1 25 15,-50-24-15,-24 24 16,24-24-16,-49-1 16,24 0-16,0-24 15,1-50-15</inkml:trace>
  <inkml:trace contextRef="#ctx0" brushRef="#br0" timeOffset="80831.5549">18306 15677 0,'0'0'15,"25"-25"-15,-1 50 31,-24 24-31,25 26 16,-25 24-16,0-25 16,25 50-16,-25-25 15,0 1-15,0-1 16,0 0-16,0-49 16,0-1-16</inkml:trace>
  <inkml:trace contextRef="#ctx0" brushRef="#br0" timeOffset="81047.634">18678 15825 0,'0'0'0,"25"-49"0,-25-1 16,0 1-16,25 98 16,-25 1-1,0-1-15,24 51 16,-24-1-16,0 25 15,25 0-15,-25 0 16,25 0 0,-25 0-16,0-25 0,0-24 15</inkml:trace>
  <inkml:trace contextRef="#ctx0" brushRef="#br0" timeOffset="81447.5468">19124 16446 0,'0'0'0,"0"-25"16,25 25-16,0-25 16,0 25-1,0 25 1,-50-25-1,25 25-15,-25-25 16,0 24-16,0-24 16,1 25-16,-1-50 15,25 1 1,25-1-16,-25 0 16</inkml:trace>
  <inkml:trace contextRef="#ctx0" brushRef="#br0" timeOffset="82135.3639">19645 15999 0,'0'0'0,"0"-25"0,-24 0 16,-1 1-16,25-1 15,0-25-15,25 25 16,24-24-16,1-1 15,-1 25-15,26 1 16,-1 24-16,-24 24 16,-1 1-16,-49 25 15,0-1-15,-24 26 16,-1-26-16,-25 1 16,25 0-16,1-26 15,24 1-15,49-25 16,1 0-1,-1 0-15,26 0 16,-1 0-16,-24 0 16,-25 25-1,-1 25-15,-48-26 0,-1 26 16,-50 24 0,1 1-16,0-25 15,-26-1-15,26 1 16,0-25-16,24-1 15,25-24-15,0 0 16</inkml:trace>
  <inkml:trace contextRef="#ctx0" brushRef="#br0" timeOffset="82575.827">20712 15949 0,'0'0'0,"-25"0"16,0 0-16,-24 0 15,-1 25-15,0 0 16,1 0-16,24 24 16,0 1-16,25 24 15,0-24 1,25 24-16,25 1 15,-1-25-15,1-1 16,-1 1-16,26-25 16,-25-1-16,-1-48 15,1-1-15,-25-25 16,24-24-16,-49-1 16,25-24-16,-50 0 15,25 24-15,-49-24 16,-1 50-16,0-1 15,1 25-15,-26 25 16,26 25-16,-1 0 16,0 24-16,26 1 15,24 0-15,24 24 16,1 0-16,25-24 16</inkml:trace>
  <inkml:trace contextRef="#ctx0" brushRef="#br0" timeOffset="83279.8761">21878 16024 0,'0'0'0,"0"-25"16,0-25-16,0 1 15,0-1-15,0 25 16,25-24-16,-25 24 16,-25 25-1,25 25 1,0 24-16,-25 1 15,25 24-15,-25-24 16,25 0-16,0 24 16,0-49-1,25 24-15,-25-24 16,50 0-16,-26-25 16,26 25-16,24-25 15,1 0-15,-1-25 16,1 50-16,-26-25 15,1 0-15,-1 0 16,-24 25-16,-25-1 16,-25-24-16,1 25 15,-1-25-15,-25 25 16,1-50-16,-1 0 16,25-24-16,0-1 15,25-24-15,25-25 16,0 24-16,25 1 15,-1-1-15,26 26 16,-26-1-16,1 25 16</inkml:trace>
  <inkml:trace contextRef="#ctx0" brushRef="#br0" timeOffset="83552.4325">22696 16247 0,'0'0'0,"0"-25"15,0 0 1,-25 25 46,1 0-62</inkml:trace>
  <inkml:trace contextRef="#ctx0" brushRef="#br0" timeOffset="84207.6502">21853 15677 0,'0'0'15,"-25"0"1,25 24 0,-25 1-1,25 0 1,-24 0 0,-1-25-1,25-25 1,0 0-1,25-24-15,-25 24 16,24 0-16,1 0 16,0 25-1,-25 25 1,25 25-16,-50-26 16,25 51-16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4:01:21.028"/>
    </inkml:context>
    <inkml:brush xml:id="br0">
      <inkml:brushProperty name="width" value="0.05292" units="cm"/>
      <inkml:brushProperty name="height" value="0.05292" units="cm"/>
      <inkml:brushProperty name="color" value="#C0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92D050"/>
    </inkml:brush>
    <inkml:brush xml:id="br3">
      <inkml:brushProperty name="width" value="0.05292" units="cm"/>
      <inkml:brushProperty name="height" value="0.05292" units="cm"/>
      <inkml:brushProperty name="color" value="#7030A0"/>
    </inkml:brush>
    <inkml:brush xml:id="br4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6623 5184 0,'0'0'0,"0"25"0,0 0 15,0 0 1,0-1 0,0 1-1,0-50 32,0 1-31,-25-1-1,25-25-15,0 25 16,0 1-16,-25-26 16,25 25-16,0-24 15,0-1-15,0 0 16,0 1-1,0-1-15,25-24 16,-25 24-16,25 0 16,-25 1-16,25-1 15,-1 25-15,1 1 16,0-1-16,0 0 16,0 25-16,-1 0 15,1 25-15,-25 0 16,25 24-16</inkml:trace>
  <inkml:trace contextRef="#ctx0" brushRef="#br0" timeOffset="199.9829">6400 5035 0,'0'0'0,"24"0"15,-24-24-15,25 24 16,25 0-16,-1 0 16,1 0-16,0 0 15,-1 24-15,1-24 16</inkml:trace>
  <inkml:trace contextRef="#ctx0" brushRef="#br0" timeOffset="575.7462">7144 4911 0,'0'0'0,"0"-24"16,0-1 0,-25 25-16,25-25 15,-25 25 1,25 25-16,-25-25 16,1 25-16,-1 24 15,0-24-15,0 25 16,25-1-16,0 1 15,0-1-15,0 1 16,25-25 0,0 24-16,24-24 15,-24 0-15,25-25 16,-1 25-16</inkml:trace>
  <inkml:trace contextRef="#ctx0" brushRef="#br0" timeOffset="1032.3735">7392 5259 0,'0'0'0,"-25"0"16,50-25 15,-25 0-16,25 0 1,-1-24-16,-24 24 16,25 0-16,-25-25 15,25 1-15,-25 24 16,25 0-16,0 0 16,-25 1-16,0-1 15,24 0-15,1 25 31,0 25-15,-25 0 0,25-1-16,0 1 15,-25 25-15,24-25 16,-24 24-16,25-24 16,0 0-16,-25 24 15,25-24-15,-25 0 16,25 0-16,-25 0 15,24-1-15,-24 1 16</inkml:trace>
  <inkml:trace contextRef="#ctx0" brushRef="#br0" timeOffset="1232.0892">7541 5135 0,'24'0'15,"-24"-25"-15,50 25 16,-25 0 0,24-25-16,-24 25 15,25 0-15</inkml:trace>
  <inkml:trace contextRef="#ctx0" brushRef="#br0" timeOffset="1487.8021">8086 5110 0,'-24'0'31,"48"0"-31,-24 25 16,0-1-16,0 1 15,0 0-15</inkml:trace>
  <inkml:trace contextRef="#ctx0" brushRef="#br0" timeOffset="1760.049">8384 4961 0,'0'0'0,"0"-25"15,25 25 17,0 25-17,-25 0-15,24 24 16,-24-24-16,25 25 15</inkml:trace>
  <inkml:trace contextRef="#ctx0" brushRef="#br0" timeOffset="2239.7681">8458 4986 0,'0'0'0,"0"-25"16,-24 0-16,24 0 16,0 1-16,0-1 15,24 0-15,1 25 16,0-25-16,0 25 16,0 0-16,-1 0 15,1 25-15,0 0 16,-25 0-16,0-1 15,0 26-15,0-25 16,0 0-16,0-1 16,0 1-1,25-25 1,0 25-16,24-25 16,-24 0-16,25 0 15,-1 25-15,1-25 16,-25 25-16,-1-1 15,-24 1-15,-24 0 16,-1 0-16,-50 0 16,1-25-16,-25 24 15,0-24-15,24 25 16,1-50-16,24 25 16,25-24-1,25-1-15,50 0 16</inkml:trace>
  <inkml:trace contextRef="#ctx0" brushRef="#br0" timeOffset="2480.0063">9054 5135 0,'25'0'0,"-1"0"16,-24 24-1,25-24-15,-25 25 16,25 25-16,-25-25 16,0 24-16,-25 1 15</inkml:trace>
  <inkml:trace contextRef="#ctx0" brushRef="#br0" timeOffset="3024.0775">9699 5011 0,'0'0'16,"24"0"-16,1-25 16,0 25-1,-25-25 1,25 0-16,-25 0 15,0 1-15,0-1 16,-25 0-16,0 25 16,-24 0-16,24 25 15,-25 24-15,25 1 16,1 0-16,-1-1 16,50 1-16,-25-1 15,24 1-15,26-25 16,0 0-16,-1-1 15,-24-24-15,25 0 16</inkml:trace>
  <inkml:trace contextRef="#ctx0" brushRef="#br0" timeOffset="3255.9905">10046 4738 0,'0'0'0,"50"0"0,-1 0 16,1 24-16,24-24 16,-24 50-16,-1-25 15,1 25-15,-25 24 16,0 0-16,-50 1 16,25-1-16,-50 1 15,25-1 1,-24 0-16,24-24 15</inkml:trace>
  <inkml:trace contextRef="#ctx0" brushRef="#br0" timeOffset="3711.7963">11088 5110 0,'0'-25'0,"24"25"15,1 0 1,0-25-16,25 25 15,-1 0-15,1 0 16,0-25-16,-1 25 16,1 0-16,-25-24 15,-1 24-15,1 0 16</inkml:trace>
  <inkml:trace contextRef="#ctx0" brushRef="#br0" timeOffset="3895.7217">11038 4986 0,'0'0'0,"25"0"16,24-25 0,-24 25-16,50 0 15,-26-25 1,26 25-16,-1 0 15,-24 0-15,24 0 16</inkml:trace>
  <inkml:trace contextRef="#ctx0" brushRef="#br0" timeOffset="5672.0816">12179 4787 0,'0'0'0,"0"-25"0,0 50 32,-25-25-32,25 50 15,0 0-15,0-1 16,0 26-16,0-26 15,0 26-15,0-1 16,0 0-16,0-24 16,25 0-16</inkml:trace>
  <inkml:trace contextRef="#ctx0" brushRef="#br0" timeOffset="5927.718">12328 4837 0,'0'0'0,"0"-25"16,0 50 0,0 0-1,25 0 1,-25 24-16,0 1 0,0-1 15,25 1-15,-25 24 16,0-24 0,0 24-16,0-24 15</inkml:trace>
  <inkml:trace contextRef="#ctx0" brushRef="#br0" timeOffset="6360.0176">12105 5135 0,'0'0'15,"-25"-25"-15,0 0 0,0 0 16,0 0 0,1 1-16,24-1 15,-25-25-15,50 25 16,-25 1-16,49-26 15,-24 25-15,49 0 16,-24 0-16,25 25 16,-1-24-16,0 24 15,1 0-15,-1 0 16,-24 0-16,-1 0 16,1 24-16,-25-24 15,0 0-15</inkml:trace>
  <inkml:trace contextRef="#ctx0" brushRef="#br0" timeOffset="10744.0347">12675 5060 0,'0'25'31,"25"-25"-15,-25 25 0,0 0-1,25-25 32,-25-25-31,0 0-16,25 0 15,-1 0-15,-24-24 16,25 24-16,0-25 16,0 26-16,0-1 15,-1 0-15,1 0 16,-25 50 0,25-25-16,-25 25 15,0 0-15,0-1 16,25 26-16,-25-25 15,0 0-15,0-1 16,0 1-16,25 0 16,-1-50 15,-24 0-31,25 1 16,0-1-16,0 0 15,0 0-15,-1 0 16,1 1-16,-25-1 15,25 25-15,0 0 16,-25 25 0,0 24-16,25 1 15,-25-1-15,0 1 16,25 0-16,-25-1 16,0 1-16,24-1 15,-24-24-15,0 0 16</inkml:trace>
  <inkml:trace contextRef="#ctx0" brushRef="#br0" timeOffset="11295.8078">13841 4663 0,'0'0'0,"-25"25"16,0-25-16,1 25 16,-1 24-16,25 1 15,-25 0-15,0-1 16,25 26 0,25-1-16,-25-24 15,25 24-15,24-24 16,1-1-16,-25 1 15,24-25-15,-24 0 16,25-1-16,-25 1 16,-1-25-16</inkml:trace>
  <inkml:trace contextRef="#ctx0" brushRef="#br0" timeOffset="13847.7316">14461 4911 0,'-25'0'0,"25"-24"16,0 48-16,-24-24 15,-1 25 17,25 0-32,0 25 15,0-26-15,-25 26 16,50 0-16,-25-26 15,0 1-15,0 25 16,25-25-16,-1-1 16,-24 1-16,25-25 15,0 0-15,0 0 16,0 0 0,-1-25-16,1 1 15,0-26-15,-25 0 16,25 1-16,-50-1 15,25 1-15,0-1 16,-25 25-16,0 0 16,1 25-1,-1 0-15,0 25 16,25 0-16,0 0 16,0 0-16</inkml:trace>
  <inkml:trace contextRef="#ctx0" brushRef="#br0" timeOffset="14144.2595">15032 5159 0,'0'25'16,"24"-25"0,-24 25-1,-24 0-15,24 0 16,0-1-16,-25 26 15,0-25-15</inkml:trace>
  <inkml:trace contextRef="#ctx0" brushRef="#br0" timeOffset="14775.9621">15304 5011 0,'0'0'0,"0"-25"31,25 25-31,-25-25 16,25 0-16,-25 0 15,25 1-15,25-1 16,-26 25-16,1-25 16,0 0-1,0 25-15,0 0 16,-1 0-16,-24 25 16,0 0-16,0 0 15,-24 24-15,-1-24 16,0 25-16,0-1 15,0-24-15,1 25 16,-1-26-16,25 1 16,0 0-16,0 0 15,25-25 1,24 25-16,-24-50 16,0 25-16,24 0 15,-24 0-15,0 0 16,25-25-16,-26 25 15,1 0 1</inkml:trace>
  <inkml:trace contextRef="#ctx0" brushRef="#br0" timeOffset="17520.2391">16197 5259 0,'25'0'16,"-25"24"15,-25 26-15,25-25-1,-24 0-15</inkml:trace>
  <inkml:trace contextRef="#ctx0" brushRef="#br0" timeOffset="18136.2977">16570 4936 0,'-25'-25'0,"50"1"31,-25-1 0,24 0-31,26 0 16,-25 25-16,0-25 16,24 25-16,-24 0 15,0 25-15,-25 0 16,25 0-16,-25 0 16,-25-1-16,25 1 15,0 0-15,-25 0 16,50-25-16,-25 25 15,25-25 1,-1-25-16,26 25 16,-25 0-16,0 0 15,-1 0-15,-24 25 16,0-1-16,0 1 16,-24 25-16,-1-1 15,0 1-15,-25-25 16,26 24-16,-1-24 15</inkml:trace>
  <inkml:trace contextRef="#ctx0" brushRef="#br0" timeOffset="18407.2783">17314 5159 0,'24'25'15,"-48"0"1,24 0-16,-25 24 15,0-24-15,25 25 16,-25-1-16</inkml:trace>
  <inkml:trace contextRef="#ctx0" brushRef="#br0" timeOffset="18815.7695">17785 4812 0,'0'0'0,"0"-25"0,25 0 16,-50 25-16,25 25 15,-25-25 1,0 50-16,1-25 16,-1 24-16,0 1 15,0 0-15,0-26 16,1 26-16,24-25 16,0 0-16,24-1 15,1-24 1,25 0-16,-1-24 15,26 24-15,-26 0 16,26-25-16,-1 25 16,-24 0-16,-1 0 15,-24-25-15</inkml:trace>
  <inkml:trace contextRef="#ctx0" brushRef="#br0" timeOffset="19016.0662">18033 4887 0,'0'0'0,"-25"0"16,25 24 0,0 1-16,0 0 15,25 0-15,-25 24 16,0 1-16,0 0 15,25-1-15</inkml:trace>
  <inkml:trace contextRef="#ctx0" brushRef="#br0" timeOffset="19272.9569">18579 5060 0,'25'0'15,"-50"25"1,25 0-16,0 0 15,0-1-15,0 26 16</inkml:trace>
  <inkml:trace contextRef="#ctx0" brushRef="#br0" timeOffset="19832.0972">19199 4614 0,'0'0'15,"0"-25"-15,-25 50 32,0-1-17,0 26-15,1-25 16,24 24-16,-25 1 16,25 0-16,-25-1 15,25 1-15,0 0 16,25-1-16,-25 1 15,25-25-15,-25-1 16,24 1-16,1-25 16,-25 25-16,25-25 15,0-25-15,24 25 16,-24-25-16,0 1 16,-25-1-16,25-25 15,-25 25-15,0-24 16,0 24-16,-25 0 15,0 25-15,0-25 16,1 50-16,-1-25 16,0 25-16,0 0 15,0 0-15,25-1 16,25 1-16</inkml:trace>
  <inkml:trace contextRef="#ctx0" brushRef="#br0" timeOffset="20143.9963">19621 4539 0,'0'0'0,"24"-25"15,1 50 1,0 0-16,25 0 16,-26 24-16,1 1 15,25 24-15,-25 1 16,-25-1-16,24 1 16,-48-1-16,24 1 15,-25-1-15,0 0 16,0-24-16,0 0 15,1-26-15</inkml:trace>
  <inkml:trace contextRef="#ctx0" brushRef="#br0" timeOffset="44112.2437">11509 8260 0,'-24'0'16,"24"-25"-1,0 0 17,0 50 93,0 0-94,0 0-16,0 0-15,0-1 16,0 26 0,0-25-16,0 24 15,0-24-15,0 25 16,0-25-16,0 24 16,0-24-16,0 25 15,0-26-15,0 26 16,0-25-16,0 0 15,0 24-15,0-24 16,24 0-16,-24 24 16,0-24-16,0 0 15,0 0-15,0 0 16,0 0-16,25-1 16,-25 26-16,0-25 15,0 0-15,0 24 16,0-24-16,0 0 15,25 0-15,-25 24 16,0-24-16,0 0 16,0 24-1,25-24-15,-25 0 16,0 0-16,0 0 16,0-1-16,0 1 15,0 0-15,25 0 16,-25 0-16,0-1 15,0 1 1,0 0-16,0 0 16,24 0-16,-24-1 15,0 1 1,0 0 0,0 0-16,0 0 15,0-1 1,0 1-16,0 0 31,0 0-31,0 0 16,0 0-1,0-1 1,0 1 0,0 0 15,0 0-16,0 0 17,0-1-17,0 1 1,0 0 15,0 0 0,0 0 1,0-50 30</inkml:trace>
  <inkml:trace contextRef="#ctx0" brushRef="#br0" timeOffset="45375.7563">11485 8210 0,'24'0'0,"1"-24"31,0 24-16,0 0 1,0 0-16,-1 0 16,1 0-16,25 0 15,-1 0-15,1 0 16,24-25-16,-24 25 16,24 0-16,-24 0 15,24 0 1,1 0-16,-1 0 0,26 0 15,-26 0 1,25 0-16,-24 0 16,24 0-16,0 0 15,-25-25-15,1 25 16,-1 0-16,1 0 16,-1 0-16,1 0 15,-1 0-15,0-25 16,1 50-16,-1-25 15,1-25-15,-26 25 16,26 0-16,-1 0 16,0 0-16,1-25 15,-1 25-15,1 0 16,-26 0-16,26-24 16,-26 24-16,26 0 15,-26 0-15,26 0 16,-1-25-16,1 25 15,-1 0-15,0 0 16,26-25-16,-26 25 16,0 0-16,1 0 15,-1-25 1,1 25-16,-26 0 16,26 0-16,-26 0 15,26-25-15,-1 25 16,1 0-16,-1-25 15,25 25-15,-24 0 16,-1 0-16,0-24 16,-24 24-16,0 0 15,-1 0-15,-24 24 16,0-24-16,0 0 16,-25 25-1,-25-25 1</inkml:trace>
  <inkml:trace contextRef="#ctx0" brushRef="#br0" timeOffset="46839.8743">11633 9327 0,'-24'0'0,"-1"0"31,50 0 63,-1 0-94,1 0 16,0 0-16,0 0 15,24-25-15,1 25 16,24 0-16,-24 0 16,24-25-16,-24 25 15,24 0-15,-24-25 16,25 25-16,-1-25 16,0 25-16,26 0 15,-26-24-15,25-1 16,0 25-16,-24-25 15,24 25-15,-25-25 16,26 25-16,-26-25 16,1 25-16,-1-24 15,0 24-15,26 0 16,-26-25-16,25 25 16,-24 0-16,-1-25 15,25 25-15,-24 0 16,-1 0-16,25 0 15,-24-25-15,-1 25 16,1 0-16,-1 0 16,25 0-1,0-25-15,-24 25 16,24 0-16,0 0 16,0-25-16,-24 25 15,24-24-15,-25 24 16,1 0-16,-1 0 15,1 0-15,-26 0 16,26-25-16,-1 25 16,-24 0-16,24 0 15,-24 0-15,-1 0 16,1 0-16,0 0 16,-26 0-16,1 0 15,0 0-15,0 0 16,0 0-16,-1 25 15,1-25 1,0 0 0,0 0-1,-50 0 1,0 0 0</inkml:trace>
  <inkml:trace contextRef="#ctx0" brushRef="#br0" timeOffset="48024.044">11733 10269 0,'24'0'16,"1"0"0,0-25-1,0 25-15,0 0 16,24 0-16,-24 0 15,25 0-15,24 0 16,-24 0-16,24-24 16,1 24-1,-1 0-15,0-25 16,1 25-16,24 0 16,-25-25-16,26 25 15,-1-25-15,0 25 16,-25 0-16,26-25 15,-26 25-15,25-24 16,-24 24-16,24-25 16,-25 25-16,26 0 15,-26 0-15,25-25 16,-24 25-16,24 0 16,-25 0-16,1 0 15,24 0-15,-25 0 16,1 0-16,24-25 15,0 25-15,0 0 16,1 0-16,-1-25 16,0 25-16,0-25 15,0 25-15,1-24 16,-1 24-16,0-25 16,0 25-16,-24 0 15,24 0 1,0 0-16,-24 0 0,24 0 15,-25 0-15,1 0 16,24 0 0,-25 25-16,1-25 15,-1 0-15,1 0 16,-1 24-16,-24-24 16,24 0-16,-49 0 15,24 0-15,-24 0 16,-50 0-1,-24 0 1</inkml:trace>
  <inkml:trace contextRef="#ctx0" brushRef="#br0" timeOffset="49255.8838">12824 8210 0,'0'25'47,"-25"0"-31,25 25-1,-25-26 1,25 26-16,0 24 16,-24 1-16,24-1 15,0 1-15,0 24 16,0-25-16,0 1 16,0 24-16,24-25 15,-24 1-15,0 24 16,0-25-16,25-24 15,-25 24-15,25 1 16,-25-26-16,25 1 16,-25 0-16,0-1 15,25 1-15,-25-25 16,0 24-16,0-24 16,24 0-16,-24 24 15,0-24 1,25 0-16,-25 0 15,0 0-15,25 0 16,-25-1 0,0 1-1,0 0-15,0 0 47,0-50-16</inkml:trace>
  <inkml:trace contextRef="#ctx0" brushRef="#br0" timeOffset="50160.0643">14163 8186 0,'0'0'0,"0"24"47,0 1-32,0 25 1,0-25-16,0 49 15,0-24 1,0 24-16,0 0 16,-24 1-16,24-1 15,0 25-15,0-24 16,0-1-16,0 1 16,24-1-16,-24 25 15,0-24-15,0-1 16,0-24-16,0 24 15,0 1-15,0-1 16,0-24-16,0-1 16,0 26-16,0-26 15,0 1-15,0-1 16,0 1-16,0-25 16,0 0-16,0 24 15,-24-24-15,24 0 16,24-25 15,-24-25-31</inkml:trace>
  <inkml:trace contextRef="#ctx0" brushRef="#br0" timeOffset="51015.3172">15429 8161 0,'0'-25'15,"24"50"32,-24 0-31,0 24-16,0-24 15,25 25-15,-25 24 16,0 0-16,0 26 16,25-26-16,-25 25 15,0 0 1,25 1-16,-25-1 15,0 0-15,25-24 16,-1 24-16,-24-25 16,25 1-16,-25-1 15,25 0-15,-25-24 16,25 24-16,-25-24 16,0 0-16,0-26 15,0 26-15,0-25 16,0 0-1</inkml:trace>
  <inkml:trace contextRef="#ctx0" brushRef="#br0" timeOffset="52280.1297">16818 7962 0,'24'0'31,"-24"25"32,-24 25-48,24-25-15,0 49 16,0-24-16,0 24 15,0 0-15,0 1 16,0 24-16,0-25 16,0 1-16,0-1 15,0 1-15,24-1 16,-24 0-16,0 1 16,25-25-16,-25-1 15,0 26-15,25-26 16,-25 1-1,25-1-15,-25 26 16,0-26-16,25 1 16,-25-25-16,24 24 15,-24-24-15,25 0 16,-25 0-16,0 0 16,25-1-16,-25 1 15,25 0 1,-25 0-1,-25-25-15,25 25 16,0-1 31,-25-24-31,25 25-1,0 0 16,-25-25-15,25 25 0,-24-25 15,24 25-15,0-1-16,-25-24 15,0 25 1,25-50 15</inkml:trace>
  <inkml:trace contextRef="#ctx0" brushRef="#br0" timeOffset="53023.8763">16123 7987 0,'25'-25'15,"0"0"1,-1 25 0,1-24-1,0 24-15,0 0 16,24 0-1,1 0-15,0-25 16,-1 25-16,1 0 16,0 0-16,-1-25 15,1 25-15,-25 0 16,24 0-16,-24 0 16,0 0-1,-25 25 16</inkml:trace>
  <inkml:trace contextRef="#ctx0" brushRef="#br0" timeOffset="53656.6842">16173 8979 0,'0'0'0,"0"25"0,24-25 32,1 0-32,25 0 15,-1 25-15,1-25 16,-25 0-16,25 0 16,-1 0-16,-24 0 15,0 0-15,0 0 16,-1 0-16</inkml:trace>
  <inkml:trace contextRef="#ctx0" brushRef="#br0" timeOffset="55056.1417">10269 7094 0,'0'-25'0,"0"1"31,25 48 32,0 1-48,0 0-15,-1 0 16,1 0-16,25-1 15,-1 1-15,1 25 16,0-25-16,-1-1 16,1 26-16,-1-25 15,1 24-15,0-24 16,-1 0-16,-24 0 16,25 24-16,-26-24 15,26 0-15,-25 0 16,24 0-16,-24-1 15,0 1-15,0 0 16,0 0-16,0 0 16,-1-25-16,1 24 15,0 1-15,0 0 16,0-25-16,-1 25 16,1 0-16,0-25 15,0 24-15,-25 1 16,25-25-1,-25 25-15,24 0 16,1 0 0,0 0-1,0-1 1,-25 1 0,25-25-16,-25 25 15,24-25-15,1 25 31,0-25-15,0 0 0,0 0-1</inkml:trace>
  <inkml:trace contextRef="#ctx0" brushRef="#br0" timeOffset="56207.8961">10740 7045 0,'0'0'0,"-24"0"16,48 0 46,-24-25-46,25 0-16,-25 0 15,25-24-15,0 24 16,0-25-16,-25 0 16,24 26-16,1-26 15,-25 25-15,25-24 16,-25 24-1,25 0-15,0 25 47,-25 25-47,0 0 16,24 24-16,-24-24 16,25 25-16,-25-26 15,25 26-15,-25 0 16,25-25-16,-25 24 15,25 1-15,-25-25 16,24 24-16,-24-24 16,25 0-16,-25 0 15,0-1 1</inkml:trace>
  <inkml:trace contextRef="#ctx0" brushRef="#br0" timeOffset="56472.0402">10790 6871 0,'0'0'0,"25"0"16,0-25 0,-1 25-16,1 0 15,0-25-15,25 50 16,-26-25-16,1 0 16,25 0-16</inkml:trace>
  <inkml:trace contextRef="#ctx0" brushRef="#br0" timeOffset="56720.1135">11237 6697 0,'0'0'0,"0"-25"0,0 50 16,24-25-16,-24 25 16,0 0-1,25 0-15,-25 24 16,0 1-16,0 0 16,-25-26-16</inkml:trace>
  <inkml:trace contextRef="#ctx0" brushRef="#br0" timeOffset="57191.9435">11286 6772 0,'0'0'16,"0"-25"-16,-25 0 15,25 0 1,25 0 0,0 25-1,0 0 1,0 0-16,-25 25 16,24 0-1,-24 0 1,0 0-16,0-1 15,25 1 1,0-25 0,-25 25-16,25-25 15,0 0-15,24 0 16,-24 0-16,0 25 16,0-25-16,-25 25 15,0 0-15,-25-1 16,0 26-16,0-25 15,-24 0-15,-1-25 16,0 24-16,26-24 16,-1 0-16,-25-24 15,25 24-15</inkml:trace>
  <inkml:trace contextRef="#ctx0" brushRef="#br0" timeOffset="58032.0722">10666 7714 0,'0'0'0,"0"-25"62,0 1-31,-25 24-31,0-25 16,1 25-16,-1 0 16,-25 0-16,1 25 15,-1-1-15,25 1 16,-24 25-16,24-1 16,0 1-16,25 0 15,0-1-15,25-24 16,0 25-16,24-50 15,26 25-15,-1-50 16,0 25-16</inkml:trace>
  <inkml:trace contextRef="#ctx0" brushRef="#br0" timeOffset="58944.2059">11981 7466 0,'-25'25'16,"0"-25"-1,25 25 1,-25 0-16,0-1 16,25 1-16,-24 0 15,24 25-15,0-26 16,0 26-16,0-25 16,24 24-16,-24-24 15,25 0-15,0-25 16,0 25-16,0-25 15,-1-25-15,1 25 16,0-25-16,0 0 16,0-24-16,-25-1 15,24 1-15,-24 24 16,25-25-16,-50 1 16,25-1-16,-24 25 15,-1 0 1,0 50-1,-25-25-15,26 25 16,-1 0-16,0 0 16,25-1-16,0 1 15,0 0-15,0 0 16</inkml:trace>
  <inkml:trace contextRef="#ctx0" brushRef="#br0" timeOffset="59488.1586">12452 7516 0,'0'0'0,"-25"25"0,0-25 16,1 0-1,-1 24-15,0-24 0,0 25 16,25 25-1,-25-1-15,1-24 16,24 25-16,0-1 16,24-24-16,-24 0 15,25 0-15,-25 0 16,25-25-16,0 0 16,0 0-16,24-25 15,-24 0-15,0-25 16,0 26-16,-25-26 15,24 0-15,-24 1 16,-24-1-16,24 25 16,-25 1-16,0-1 15,0 25-15,0 25 16,1-1 0,24 1-16,0 0 15,0 0-15</inkml:trace>
  <inkml:trace contextRef="#ctx0" brushRef="#br0" timeOffset="60047.6725">13320 7491 0,'-25'0'16,"1"25"-1,-1-25 1,0 25-16,25-1 16,-25 1-16,0 25 15,25-1-15,0-24 16,-25 25-16,50-1 16,-25-24-16,0 0 15,25 0 1,-25 0-16,25-1 15,0-24-15,0 0 16,24-24-16,-24-1 16,25 0-16,-26 0 15,1 0-15,0-24 16,0-1-16,-25 1 16,0-1-16,0 25 15,-25 0-15,25 1 16,-25-1-16,0 25 15,1 0-15,-1 0 16,25 25 0</inkml:trace>
  <inkml:trace contextRef="#ctx0" brushRef="#br0" timeOffset="60311.8803">13717 7441 0,'0'0'0,"0"-24"15,25 24-15,-25 24 31,25 1-15,-25 25-16,0-1 16,0 26-16,0-1 15,0 1-15</inkml:trace>
  <inkml:trace contextRef="#ctx0" brushRef="#br0" timeOffset="60960.1069">14412 7342 0,'0'0'15,"24"0"-15,-24 25 31,0 0-15,0 24-16,0 1 16,0 0-16,0 24 15,25-24-15,-25 24 16,0-24-16,0-1 16</inkml:trace>
  <inkml:trace contextRef="#ctx0" brushRef="#br0" timeOffset="61215.9333">14660 7342 0,'0'0'0,"0"-25"0,24 25 15,-24-24-15,25 48 16,-25 26 0,0-25-16,0 24 15,25 26-15,-25-26 16,25 26-16,-25-1 16</inkml:trace>
  <inkml:trace contextRef="#ctx0" brushRef="#br0" timeOffset="61648.0605">15776 7193 0,'0'0'0,"0"-24"0,0 48 16,-25-24-1,25 50-15,0-25 16,0 24-16,25 26 15,-25-26-15,0 1 16</inkml:trace>
  <inkml:trace contextRef="#ctx0" brushRef="#br0" timeOffset="62104.0806">16123 7293 0,'0'0'0,"0"-25"16,-25 25-16,25-25 16,0 50-1,-25-25 1,25 49-16,-24-24 15,24 25-15,0-25 16,0 24-16,0 1 16,24-25-16,-24-1 15,0 1-15,25 0 16,0-25-16,0 25 16,0-50-16,-1 25 15,1-25-15,25 0 16,-25 1-16,-1-1 15,-24-25-15,25 1 16,-25-1-16,0 25 16,0-24-16,0 24 15,-25 0-15,1 0 16,-1 25 0,0 0-16,0 0 15</inkml:trace>
  <inkml:trace contextRef="#ctx0" brushRef="#br0" timeOffset="63120.0255">10815 8508 0,'-25'0'32,"0"25"-17,25 0-15,-25-1 16,25 26-1,0 0-15,-24-26 16,48 26-16,-24 0 16,0-26-16,25 1 15,-25 0-15,25 0 16,0 0-16,0-25 16,-1 0-16,1 0 15,25-25-15,-25 0 16,-1 0-16,1 0 15,-25-24-15,25 24 16,-25-25-16,25 1 16,-50-1-16,25 1 15,-25 24-15,0 0 16,1 25-16,-1 0 16,-25 25-16,25 24 15,1-24-15,-1 50 16</inkml:trace>
  <inkml:trace contextRef="#ctx0" brushRef="#br0" timeOffset="63640.1198">10939 9748 0,'0'0'0,"-25"25"15,25 0 1,0 0-16,-25 24 16,25 1-16,0-1 15,-25 26-15,25-25 16,0 24-16,0-24 15,0-1-15</inkml:trace>
  <inkml:trace contextRef="#ctx0" brushRef="#br1" timeOffset="70863.9122">12427 8334 0,'-25'0'31,"1"0"47,-1 25-46,0 0-1,25 0-15,-25 0-1,25-1 1,0 1-16,25-25 15,-25 25-15,25 0 16,0-25 15,-1 0-31,1-25 16,0 25 0,0-25-16,0 0 15,-1 1 1,-24-1-1,25 0-15,-50 25 16,25-25-16,0 0 16,-24 1-1,-1-1 1,25 50 0,-25-25-16,25 24 15</inkml:trace>
  <inkml:trace contextRef="#ctx0" brushRef="#br1" timeOffset="71944.0205">12551 9351 0,'-25'-24'15,"25"48"48,0 1-48,0 0 1,0 0 0,25 0-16,-25-1 15,0 1 1,0 0-16,0 0 16,0 0-1,0-1 1,25-24 46,-25-24-46</inkml:trace>
  <inkml:trace contextRef="#ctx0" brushRef="#br1" timeOffset="73056.0856">13767 8310 0,'-25'0'0,"25"-25"47,25 25-31,-25-25-1,24 25-15,1 0 16,-25-25-1,25 25-15,0 0 16,0 0 0,-25 25-16,0 0 15,0 0 1,-25-1-16,25 1 16,-25 0-16,0 0 15,25 0 1,0-1-16,25-24 15,0 0 1,0 0-16,-1-24 16,1 24-16,0 0 15</inkml:trace>
  <inkml:trace contextRef="#ctx0" brushRef="#br1" timeOffset="74095.8215">13841 9252 0,'0'0'0,"-25"0"47,50 0-31,-25-25 15,25 25-31,-25-24 15,25 24 1,-1 0 0,1 0-1,0 0-15,-25 24 16,25-24 0,-25 25-16,-25 0 15,25 0 1,-25 0-1,25-1 1,-25-24 0,50 0 15,0 0-15,0 0-16,0 25 15,-1 0 16,-48 0-31,24 0 16,-25-1 0,0-24-16,25 25 15,-25 0-15,0-25 16,1 0 0</inkml:trace>
  <inkml:trace contextRef="#ctx0" brushRef="#br1" timeOffset="75118.914">16570 8111 0,'0'-25'15,"0"1"16,-25 48 1,0-24-17,0 25-15,0 0 16,1 0 0,-1 0-1,25-1 1,25-24-1,-25 25 1,24-25 0,1 0-16,0-25 15,0 25-15,0 0 16,-1 0-16,1 0 16,0 0-16,0 0 15</inkml:trace>
  <inkml:trace contextRef="#ctx0" brushRef="#br1" timeOffset="75311.8418">16619 8136 0,'0'0'0,"0"25"46,0 0-30,0 24-16,0-24 16,0 25-16,-25-26 15,25 26-15</inkml:trace>
  <inkml:trace contextRef="#ctx0" brushRef="#br1" timeOffset="76632.23">16694 9649 0,'0'-25'0,"-25"0"47,25 1-32,-25 24 48,25 24-47,-25-24-16,25 25 15,-25-25 1,25 25-16,25-25 31,0 0 0,0 0-15,0 0 0,-1 0-1,-24 25 1,25 0-1,-25-1-15,0 1 32,-25 0-32,25 0 31,-24 0-15,-1-25 15,0 0-16</inkml:trace>
  <inkml:trace contextRef="#ctx0" brushRef="#br1" timeOffset="76808.1598">16669 9575 0,'0'-25'0,"25"25"16,-1-25-1,-24 50-15,25-50 16,0 50-16,0-25 16,24 0-16,-24-25 15</inkml:trace>
  <inkml:trace contextRef="#ctx0" brushRef="#br1" timeOffset="77976.2737">15230 8111 0,'0'0'0,"-25"0"47,25 25-32,-25-25-15,25 25 16,-24 0-16,24-1 16,-25 1-16,25 0 15,0 0-15,-25 0 16,50-1-16,-25 1 15,0 0-15,25 0 16,-1-25 0,-24 25-1,25-25-15,-25-25 16,25 25-16,0 0 16,-25-25-16,25 25 15,-25-25-15,0 0 16,-25 25 15,0 0-15,25 25-1,-25-25-15,0 25 16,25 0 0,0 0-1</inkml:trace>
  <inkml:trace contextRef="#ctx0" brushRef="#br1" timeOffset="78896.1546">15230 9203 0,'0'-25'94,"-25"25"-94,0-25 15,1 25 16,24-25-31,24 25 47,1 0-31,0 0-16,0 0 16,0 0-16,-1 0 15,1 0 1,0 25-16,0-25 15,0 25 1,-25 0 0,-25-25-1,25 24-15,0 1 16,-25 25-16,25-25 16,0-1-16,0 26 15,-25-25 1,25 0-16,0-1 15,0 1-15,-25 0 16</inkml:trace>
  <inkml:trace contextRef="#ctx0" brushRef="#br1" timeOffset="79080.1184">15255 9401 0,'25'0'16,"-25"-25"-16,24 25 16,1 0-16,0-25 15,25 25-15,-25 0 16,-1 0-16</inkml:trace>
  <inkml:trace contextRef="#ctx0" brushRef="#br0" timeOffset="99151.5121">11906 8558 0,'0'-25'46,"0"50"111,-25-25-142,25 24 1,0 1 15,0 0 0,-24 0 16,24 0-31,0-1 15,0 1 0,0 0-15,0 0 31,0 0-16,0-1 0,0 1 1,24 0-1,-24 0 0,0 0 16,25-25-47,-25 24 47,25-24-31,-25 25-1,25-25 32,-25 25-31,25-25-1,-1 0 17,1 0-1,-25 25 0,25-25 0,-25-25-15,25 25 0,0 0 30,-25-25-30,24 25 15,-24-25-15,0 1 0,0-1 15,25 25-16,-25-25-15,0 0 32,0 0-17,0 1 17,0-1-1,0 0 0,0 0-15,0 0 15,0 1 0,-25 24-31,50 0 16,-25-25-16,0 0 31,-25 25-31,25-25 16,0 0 15,0 1 0,0-1 0,-24 25-15,24-25 0,-25 0 31,0 0 15,0 25 1,0 0-17,1 0 17,24 25-32,-25-25-15,0 0 46,25 25-30</inkml:trace>
  <inkml:trace contextRef="#ctx0" brushRef="#br0" timeOffset="101831.8974">13320 8409 0,'-25'25'15,"1"-25"16,24 24-15,0 1 15,-25-25-15,25 25 0,0 0-1,0 0 1,-25-1-1,25 1 1,0 0 0,0 0-1,0 0 1,0-1 0,0 1-1,0 0 1,0 0-1,0 0 1,0-1 0,0 1-1,0 0 1,0 0 15,25-25-15,-25 25-16,25-25 47,-25 24-47,24-24 15,1 0 17,0 0-17,-25-24-15,25 24 16,0 0 15,-25-25-31,24 25 16,-24-25-1,25 0 1,0 0 0,-25 1-1,25-1 1,-25 0-1,0 0 1,0 0 0,0 1-1,25-1 17,-25 0-32,0 0 15,0 0 1,0 1-1,0-1 1,0 0 0,0 0-1,-25 0 1,25 1 15,0-1-15,-25 25-1,25-25 1,-25 25 0,25-25-1,-25 25 1,25-25 0,-24 25-16,-1 0 46,0 0 1,0 25 0</inkml:trace>
  <inkml:trace contextRef="#ctx0" brushRef="#br0" timeOffset="103919.8248">13370 9401 0,'0'0'0,"-25"0"31,25 25-15,-25-25-1,25 25 1,-25-25-1,25 24-15,0 1 16,-24-25 0,24 25-16,0 0 15,0 0 1,0-1-16,0 1 16,0 0-1,0 0-15,0 0 16,0-1-1,0 1 1,24-25 0,-24 25-16,25-25 31,-25 25-31,25-25 31,0 0-15,0 25 15,-25-50-31,24 25 16,1 0-1,0 0 1,-25-25 0,25 25-1,-25-25 1,25 25-16,-25-25 15,24 25 1,-24-24-16,0-1 16,25 25-16,-25-25 15,0 0 1,0 0 0,0 1-1,0-1-15,0 0 16,0 0-1,0 0 1,-25 1 15,25-1-15,0 0-16,-24 25 31,24-25-31,0 0 16,-25 25 31,25-24-16,-25 48-15,25-48-16,0 48 15,0-48 1,-25 48-1,0-24 1,1 0 31</inkml:trace>
  <inkml:trace contextRef="#ctx0" brushRef="#br0" timeOffset="106151.6745">16123 8210 0,'-25'0'0,"0"0"31,25 25-15,-24-25 0,-1 25-1,0 0 1,25 0-1,-25-1-15,0 1 16,25 0 0,-24 0-16,24 0 15,-25-1-15,25 1 16,0 0-16,0 0 16,25 0-1,-25-1 1,24-24-16,-24 25 15,25-25-15,0 25 16,0-25 0,0 25-1,-25-50-15,24 25 16,1 0 0,0-25-16,0 25 15,0-25 1,-1 1-1,1-1-15,0 0 16,-25 0 0,25 25-1,-25-25 1,25 25 0,-25-24-16,0-1 31,0 0-16,0 0 1,0 0 15,0 1-15,0-1 0,0 0 15,-25 0 0,0 0-15,25 1 15,-25 24-31,25-25 31,-25 25-15,25 25-16,-24-25 15,-1 0 17</inkml:trace>
  <inkml:trace contextRef="#ctx0" brushRef="#br0" timeOffset="108175.8536">14660 8359 0,'-25'0'47,"0"0"-16,25 25-15,-25 0 0,25 0-1,0-1 1,-25 1-16,25 0 15,0 0 1,0 0-16,0-1 16,0 1-1,0 0-15,0 0 16,0 0-16,0-1 16,0 1-1,25-25-15,-25 25 16,0 0-1,25-25-15,0 0 32,0 0-17,-1 0 1,1 0 0,0 0-16,0-25 15,0 25-15,-1-25 16,1 25-1,0 0-15,-25-25 16,25 25-16,-25-24 16,25 24-16,-25-25 15,24 0 1,-24 0-16,25 25 16,-25-25-16,0 1 15,0-1 1,0 0-16,0 0 15,0 0 1,0 1 0,0-1-16,-25 25 15,25-25 1,-24 25 0,24-25-16,-25 25 31,0-25-16,0 25 1,0 0-16,1 0 16,-1-24-16,0 24 15,0 0 1,0 0 0,1 24-1,-1-24 16,0 25-15,0 0 15,50-25 79</inkml:trace>
  <inkml:trace contextRef="#ctx0" brushRef="#br2" timeOffset="168520.3294">12204 8285 0,'0'-25'47,"-25"25"-32,0 0 17,0 0-17,1 0 1,-1 25-16,0-25 15,0 0-15,0 0 16,1 25-16,-1-25 16,0 0-16,0 0 15,0 24 1,-24-24-16,24 0 16,0 25-16,0-25 15,1 25-15,-1-25 16,-25 25-16,25-25 15,1 25-15,-1-25 16,0 24-16,0-24 16,0 25-16,1 0 15,24 0-15,-25-25 16,0 25-16,0-1 16,25 1-16,-25 0 15,1 0-15,-1 0 16,25-1-1,0 1-15,-25 0 16,25 0-16,0 0 16,-25-1-1,25 1-15,0 0 16,0 0 0,25-25-16,-25 25 15,0-1-15,25 1 16,-25 0-1,0 0 1,25-25 0,-25 25-16,24 0 15,1-1 1,0-24 0,0 25-1,0-25-15,-1 25 16,1-25-1,0 0-15,25 0 16,-26 25-16,1-25 16,0 0-16,25 0 15,-26 0-15,1 0 16,25 0-16,-25 0 16,24 0-16,-24 0 15,0 0-15,24-25 16,-24 25-16,0 0 15,0 0-15,0 0 16,24 0-16,-24 0 16,0 0-16,0 0 15,0 0-15,-1-25 16,26 25-16,-25 0 16,0 0-1,-1 0-15,26 0 0,-25 0 16,24 0-1,-24 0-15,25 0 16,-1 0-16,-24 0 16,25 0-16,-1-25 15,-24 25-15,25 25 16,-25-50-16,24 25 16,-24 0-16,25 0 15,-26 0-15,26 0 16,0 0-16,-26 0 15,26 0-15,-25-24 16,25 24-16,-1 0 16,1 0-16,-25 0 15,24 0-15,1 0 16,-25-25-16,24 25 16,1 0-16,-25 0 15,24 0-15,1-25 16,-25 25-16,24 0 15,-24 0-15,25 0 16,-26 0-16,26-25 16,0 25-16,-26 0 15,1 0 1,25 0-16,-25-25 16,24 25-16,-24 0 15,0 0-15,24 0 16,-24-25-16,25 25 15,-25 0-15,0 0 16,24-24-16,-24 24 16,25 0-16,-26 0 15,1-25-15,25 25 16,-25 0-16,24-25 16,-24 25-16,25 0 15,-26-25-15,26 25 16,-25 0-16,24 0 15,-24 0-15,0-25 16,25 25-16,-26 0 16,1 0-16,25-24 15,-25 24-15,24 0 16,-24 0-16,0 0 16,24-25-16,-24 25 15,0 0-15,25 0 16,-25 0-16,24-25 15,-24 25-15,25 0 16,-26 0 0,1-25-16,25 25 15,-25 0-15,-1 0 16,26 0-16,-25 0 16,24 0-16,1 0 15,-25 0-15,24-25 16,1 25-16,0 0 15,-1 0-15,1 0 16,-1 0-16,-24 0 16,25-24-16,-25 24 15,24 0-15,-24 0 16,25 0-16,-25-25 16,24 25-16,-24 0 15,25 0-15,-26-25 16,1 25-16,25 0 15,-25 0-15,-1-25 16,1 25-16,0 0 16,25-25-16,-26 25 15,1 0-15,0 0 16,0 0-16,0-24 16,-1 24-16,1 0 15,0-25-15,0 25 31,0-25-31,-1 25 16,1 0-16,-25-25 16,25 25-16,0-25 15,0 1 1,-1-1 0,1 0-1,0 0 1,-25 0-1,-25 1 1,25-1 0,0 0-16,-25 25 15,25-25-15,0 0 16,-24 25-16,24-24 16,-25 24-16,0-25 15,0 0-15,0 25 16,1-25-16,-1 25 15,0-25-15,0 25 16,0-24-16,-24 24 16,24-25-16,0 25 15,-24 0-15,24-25 16,0 25 0,-25-25-16,26 25 15,-26-25-15,0 25 16,26 0-16,-26-25 15,0 25-15,26 0 16,-26 0-16,25-24 16,-25 24-16,26 0 15,-26 0-15,25-25 16,-24 25-16,-1 0 16,25 0-16,-24 0 15,-1-25-15,0 25 16,1 0-16,24 0 15,-25 0-15,1 0 16,24 25-16,-25-25 16,26 0-16,-26 0 15,25 0-15,-24 0 16,24 0-16,-25 0 16,25 0-16,1 25 15,-26-25-15,25 0 16,-25 0-16,26 0 15,-26 24-15,25-24 16,-24 0 0,24 0-16,-25 0 15,1 25-15,24-25 16,-25 0-16,1 0 16,24 25-16,-25-25 15,25 0-15,-24 0 16,24 0-16,0 25 15,-24-25-15,24 0 16,0 0-16,-25 0 16,26 0-16,-1 0 15,0 0-15,0 0 16,0 0-16,1 0 16,-1 0-16,-25 0 15,25 0-15,0 0 16,1 0-16,-1 0 15,0 0-15,0 0 16,-24 0-16,24 0 16,0 25-16,-25-50 15,1 50-15,24-25 16,-25 0-16,26 0 16,-26 0-1,0 0-15,26 0 0,-26 0 16,0 0-1,26 0-15,-26 25 16,25-25-16,-24 0 16,24 0-16,0 0 15,-25 0-15,26 0 16,-1 0-16,-25 0 16,25 24-16,1-24 15,-1 0-15,0 0 16,-25 0-16,25 0 15,1 0-15,-1 0 16,0 25-16,0-25 16,0 0-16,1 0 15,-1 0-15,-25 0 16,25 25-16,1-25 16,-1 0-16,0 0 15,0 0-15,0 0 16,1 25-16,-1-25 15,0 0-15,0 0 16,0 0-16,-24 25 16,24-25-16,0 0 15,0 0 1,1 0-16,-1 24 16,0-24-1,0 0-15,0 0 16,1 0 15,24 25-15,-25-25-16,0 0 31,0 0-15,25 25-16,-25-25 15,1 0 1,-1 0-16,0 25 15,0-25 1,0 0 0,0 0-1,25 25 1,-24-25-16,48 0 47,26 0-16</inkml:trace>
  <inkml:trace contextRef="#ctx0" brushRef="#br2" timeOffset="169735.5415">17140 8285 0,'0'0'0,"-25"0"31,0 0-16,1 0 1,24 25 0,-25-25-1,50 0 48,-1 0-48,1 0-15,0 0 16,49 24 0,-24-24-16,49 0 15,0 25-15,1-25 16,24 25-16,0-25 16,-25 25-16,25-25 15,-25 25-15,0-25 16,-24 0-16,-26 24 15,1-24-15,0 0 16,-26 0-16,1 0 16,-25 25-16,25-50 47</inkml:trace>
  <inkml:trace contextRef="#ctx0" brushRef="#br3" timeOffset="179071.5303">13221 8161 0,'-25'0'62,"0"25"-15,25-1-31,-25 1-1,25 0-15,-24 0 16,24 0-16,-25 24 16,25-24-16,-25 0 15,25 24-15,-25 1 16,25-25-16,0 24 15,-25 1-15,25-25 16,0 24-16,-24 1 16,24 0-16,0-1 15,0-24-15,0 25 16,-25-1-16,25-24 16,0 25-16,0-25 15,0 24-15,0-24 16,0 25-16,0-26 15,0 26-15,0-25 16,0 24-16,0-24 16,0 0-16,0 25 15,0-1-15,0-24 16,0 25-16,0-26 16,0 1-16,0 25 15,0-25 1,0-1-16,0 26 15,0-25-15,0 24 16,0-24-16,0 0 16,25 25-16,-25-26 15,0 26-15,0-25 16,24 0-16,-24 24 16,0-24-16,25 0 15,-25 0-15,0 24 16,25-24-16,-25 0 15,0 0-15,25 0 16,-25-1-16,25 1 16,-25 0-16,24-25 15,1 25-15,-25 0 16,25-25-16,0 24 16,0-24-16,0 25 15,-1-25-15,1 0 16,25 25-16,-25-25 15,-1 25-15,1-25 16,0 0-16,0 0 16,0 25-16,-1-25 15,1 0-15,-25-25 16,25 25 0,0 0-16,0-25 15,-1 0 1,1 0-16,0 1 15,0-1-15,-25 0 16,25 0-16,-25 0 16,24-24-16,-24 24 15,25 0-15,-25-24 16,0 24-16,25-25 16,-25 1-16,0 24 15,25-25-15,-25 25 16,0-24-16,25 24 15,-25-25-15,0 25 16,0-24-16,0 24 16,0-25-16,0 26 15,24-26-15,-24 25 16,0-24-16,0 24 16,0 0-16,0-25 15,0 26-15,0-26 16,0 25-16,0 0 15,0 1-15,0-1 16,0-25 0,0 25-16,0 1 15,0-1-15,0 0 16,0 0-16,0-24 16,0 24-16,0 0 15,0 0-15,0 0 16,0 0-16,0 1 15,0-26-15,0 25 16,0 0-16,0 1 16,0-1-16,0 0 15,-24 0 1,24 0-16,0 1 16,0-1-16,-25 0 15,25-25-15,0 26 16,0-1-1,-25 0-15,25 0 16,0 0 0,-25 1-16,0-1 15,1 0 1,24 0 0,-25 25-16,25-25 15,-25 25-15,0 0 16,0-24-1,1-1 1,-1 25-16,0-25 16,0 25-16,0 0 15,1-25-15,-1 25 16,0 0-16,0-25 16,0 25-16,1-24 15,-1 24-15,0 0 16,0 0-16,25-25 15,-25 25-15,1 0 16,-1 0 0,25 25-1,-25-1-15</inkml:trace>
  <inkml:trace contextRef="#ctx0" brushRef="#br3" timeOffset="180031.4743">13667 10492 0,'-24'0'0,"48"25"78,1 0-78,0 0 16,25 0-16,-1-1 15,26 1-15,-26 0 16,26 0-1,-1 0-15,0-1 16,1 1-16,-26 0 16,26 0-16,-25 0 15,-1-1-15,-24 1 16,0 0-16,0-25 16,-1 25-16,1-25 15,-25 25-15</inkml:trace>
  <inkml:trace contextRef="#ctx0" brushRef="#br3" timeOffset="201256.1313">14536 11782 0,'0'0'0,"-25"0"250,50 0-141,-25-25-109,0 1 32,24-1-17,-24 0-15,25 0 16,-25 0 0,0 1-16,25-1 15,-25 0-15,25 0 16,-25 0-16,25 1 15,-25-1-15,24 25 16,-24-25-16,0 0 16,25 0-1,-25 1 1,25 24-16,-25-25 16,0 0-1,25 25-15,-25-25 16,25 25-1,-25-25 1,0 1 15,24 24-15,-24 24 93,0 1-77,25-25-17,-25 25 1,0 0-1,25 0-15,-25-1 16,0 1-16,25 0 16,-25 0-16,0 0 15,25-1-15,-25 1 16,0 0-16,24-25 16,-24 25-16,25 0 15,-25-1-15,0 1 16,0 0-16,25-25 15,-25 25-15,25 0 32,-25-1-17,0 1 17,25-25-1,-25 25 0</inkml:trace>
  <inkml:trace contextRef="#ctx0" brushRef="#br3" timeOffset="202591.4159">14660 11584 0,'24'-25'234,"1"25"-218,0 0 0,0 0-1,0 0 1,-1 0 0,1 0 15,0 0 0,0 0 16,0 0-16,-1-25 32,-48 50 234</inkml:trace>
  <inkml:trace contextRef="#ctx0" brushRef="#br3" timeOffset="206232.4651">15230 11509 0,'0'25'141,"25"-25"-47,0 0-79,-1 0 1,1 0-1,0 0-15,0-25 16,0 25-16,0 0 16,-1 0-1,1 0-15,0 0 16,0 0 0,0 0-1,-1 25 1,-24-50-1,25 25-15,-50 0 94</inkml:trace>
  <inkml:trace contextRef="#ctx0" brushRef="#br3" timeOffset="206623.4058">15453 11361 0,'0'0'0,"0"24"63,0 1-63,0 0 15,0 0-15,0 0 16,0-1-16,-24 26 16,24-25-16,0 24 15,0 1-15,0-25 16,0 0-16</inkml:trace>
  <inkml:trace contextRef="#ctx0" brushRef="#br3" timeOffset="207064.3501">15949 11311 0,'0'-25'0,"0"50"31,-24-25-31,24 25 16,0 0-16,0 24 15,-25-24-15,25 25 16,0-1-16,-25-24 16,25 25-16,-25-1 15,25-24-15</inkml:trace>
  <inkml:trace contextRef="#ctx0" brushRef="#br3" timeOffset="207671.3858">15949 11385 0,'0'0'0,"0"-24"0,-24 24 16,24-25-1,24 25 17,-24-25-17,25 25-15,0 0 16,0-25-16,0 25 15,24 0-15,-24 0 16,0 25-16,0-25 16,-1 25-16,-24 0 15,-24-1-15,24 1 16,-25 0-16,0 0 16,0 0-16,25-1 15,0 1 1,25-25-16,0 0 15,0 0-15,24 0 16,-24 0 0,0 0-16,0 0 15,-1 25 1,-48 0-16,24 0 16,-50-1-16,25 1 15,-24 25-15,-1-25 16,0-1-16,1 1 15,24 0-15,-25 0 16,26-25-16,-26 0 16,25-25-16</inkml:trace>
  <inkml:trace contextRef="#ctx0" brushRef="#br3" timeOffset="208216.0837">15751 11088 0,'-25'0'16,"50"0"46,0 0-46,0 0-16,24-25 16,-24 25-16,49 0 15,-24 0-15,0 0 16,-1 0-16,1 0 15,-25 0-15,-1 0 16,1 0-16,0 0 16,0 0-1</inkml:trace>
  <inkml:trace contextRef="#ctx0" brushRef="#br2" timeOffset="220535.6172">11658 8930 0,'25'0'172,"-25"-25"125,0 50-281,-25-25-16,25 24 15,0 1-15,0 0 16,-25 25-16,1-1 16,-1 26-16,0-1 15,0 25-15,0 1 16,1-1-16,-1-25 15,0 25-15,0 1 16,0-1-16,1-25 16,-1 26-16,0-26 15,0 0-15,25-24 16,-25 24 0,1-24-16,24 0 15,-25-26-15,25 26 16,0-25-16,-25 0 15,25-1-15,0 1 16,-25 0-16,25 0 31,-25-25-31,25 25 16,-25-1 46,25 1 657,-24-25-594,-1 0 141,0 0-126,25 25-124,-25 0 47,25 0 93,-25-25 203,25 24-249</inkml:trace>
  <inkml:trace contextRef="#ctx0" brushRef="#br2" timeOffset="230672.1825">10691 11088 0,'0'-25'16,"0"0"62,0 50 16,25 0-78,-25-1-16,0 1 15,24 0-15,-24 0 16,0 0-16,25 0 15,-25-1-15,25 1 16,-25 0 0,25-25-16,-25 25 15,25-25 1,-50-25 62,25 0-62,-25 0 15,0 1-15,0 24-1,1 0 1,24-25-16,-25 25 15,0 0-15,0 0 16,0 0-16,1 25 16,-1-25-1,0 0-15,0 0 16,25 24-16,-25-24 16,1 0-16,24 25 15,-25-25-15,0 25 16,0-25-1,25 25-15,-25 0 16,25-1 0,-24 1-1,24 0 1,0 0 0,24-25-16,-24 25 15,0-1-15,25 1 16,-25 0-1,25 0 1,0-25-16,0 0 16,24 0-16,-24 0 15,25 0-15,-1 0 16,-24 0-16,25 0 16,-26 0-16,1 0 15,0 0-15,0-25 16,0 25-16,-1 0 15,1 0 1,-25-25-16,25 25 16,0 0-1,-25-25-15,25 25 16,-50 0 156</inkml:trace>
  <inkml:trace contextRef="#ctx0" brushRef="#br4" timeOffset="293488.7531">24259 8260 0,'0'0'0,"-25"0"15,0 0-15,1-25 16,-1 0 0,0 25-16,0 0 15,0 0 1,1 0 0,24 25-1,-25 0-15,0 0 16,0 0-16,0 24 15,1-24-15,-1 25 16,25 24-16,-25-24 16,25 24-16,25-24 15,0 24-15,-1-24 16,26-26-16,24 26 16,-24-25-16,24 0 15,-24-1-15</inkml:trace>
  <inkml:trace contextRef="#ctx0" brushRef="#br4" timeOffset="293856.5089">24482 8905 0,'0'0'0,"0"-25"0,0 0 16,25 0-16,0-24 16,0-26-16,-1 1 15,26 0-15,-25-1 16,24 1-16,-24-1 16,0 26-16,0-1 15,0 1-15,-25 24 16,24 25-1,-24 25-15,25-1 16,-25 26-16,25 24 16,-25 1-16,25-1 15,0 1-15,-25-1 16,25 0-16,-25 1 16,0-26-16,0-24 15</inkml:trace>
  <inkml:trace contextRef="#ctx0" brushRef="#br4" timeOffset="294056.4757">24656 8632 0,'25'-25'16,"-1"25"-16,26 0 15,0-25-15,24 25 16,-24-24-16,24 24 16,-24 0-16,24 0 15</inkml:trace>
  <inkml:trace contextRef="#ctx0" brushRef="#br4" timeOffset="294248.8945">25301 8508 0,'124'0'15,"-50"-25"1,1 25 0,24-25-16,-25 25 15,1 0-15,-1-24 16,-24 24-16</inkml:trace>
  <inkml:trace contextRef="#ctx0" brushRef="#br4" timeOffset="294496.5083">25747 8285 0,'0'0'0,"-25"-25"16,1 50 0,24 0-1,-25-1-15,25 26 16,0 24-16,0 1 16,0-1-16,0 1 15,-25-1-15,50 0 16</inkml:trace>
  <inkml:trace contextRef="#ctx0" brushRef="#br4" timeOffset="294808.299">26119 8310 0,'0'0'0,"0"-25"0,25 25 16,-25 25-1,0-1 1,0 26-16,0 0 15,0-1-15,0 26 16,0-26-16,-25 26 16,25-1-16,0-24 15</inkml:trace>
  <inkml:trace contextRef="#ctx0" brushRef="#br4" timeOffset="295207.5312">26194 8483 0,'0'0'0,"-25"-49"15,25 24-15,-25 0 16,25 0-16,0 0 16,25 1-16,0 24 15,0-25-15,-1 50 16,1-25-16,25 24 15,-25-24-15,-1 50 16,1-25-16,-25 0 16,0-1-16,25 1 15,-25 0-15,0 0 16,25-25-16,0 0 16,-1 25-16,1-25 15,0 0-15,0 24 16,-50 26-1,0-25-15,0 24 16,-49 26-16,24-26 16,1 1-16,-1 0 15,25-1 1,1-24-16,-1-25 16</inkml:trace>
  <inkml:trace contextRef="#ctx0" brushRef="#br4" timeOffset="295744.7526">26814 8086 0,'0'0'0,"25"25"0,-1-25 15,1 25-15,0-25 16,0 50-16,0-26 16,-1 26-16,-24 0 15,0 49-15,0-25 16,-24 25-16,-1-24 16,0 24-16,-25-25 15,26 1-15,-1-26 16</inkml:trace>
  <inkml:trace contextRef="#ctx0" brushRef="#br4" timeOffset="296072.4916">27459 8161 0,'0'0'0,"0"-25"0,0 0 15,-25 0-15,0 25 16,0 0-16,25 25 16,-49 25-16,24-1 15,0 26-15,0-1 16,1 25-16,24 1 15,-25 24-15,25-25 16,0 0-16,49-25 16,1 1-16,24-25 15,50-26-15,0-24 16</inkml:trace>
  <inkml:trace contextRef="#ctx0" brushRef="#br4" timeOffset="297072.6851">27831 8706 0,'-25'25'15,"25"0"-15,0 0 16,-25-25-16,50 0 31,-25-25-15,25-25-16,0 1 15,-1-1-15,1 1 16,25-26-16,-25 26 16,-1-1-16,1 0 15,0 26-15,0-1 16,-25 0-16,25 25 16,-25 25-1,25 0-15,-25-1 16,24 26-16,-24 0 15,0 24-15,25 0 16,-25-24-16,0 24 16,0-24-16,-25 0 15,25-1-15,0-24 16</inkml:trace>
  <inkml:trace contextRef="#ctx0" brushRef="#br4" timeOffset="297313.1148">27930 8508 0,'0'0'0,"-25"0"15,50-25-15,0 25 16,-25-25-1,25 25-15,-1 0 16,1 0-16,25 0 16,-25-24-16,0 24 15</inkml:trace>
  <inkml:trace contextRef="#ctx0" brushRef="#br4" timeOffset="297536.4476">28104 7937 0,'0'-24'0,"25"-1"31,24 25-31,1-25 15,-1 25-15,1 25 16,24-25 0</inkml:trace>
  <inkml:trace contextRef="#ctx0" brushRef="#br4" timeOffset="297920.4795">28575 8508 0,'25'0'16,"0"0"-1,49 0-15,-24-25 16,-1 25-1,26 0-15,-1 0 16,-24 0-16,-26 0 16,26 0-16</inkml:trace>
  <inkml:trace contextRef="#ctx0" brushRef="#br4" timeOffset="298184.5159">28947 8334 0,'-25'0'16,"0"25"15,25 0-31,0 0 15,0 24-15,0 1 16,0 0-16,25-1 16,-25 1-1,25-25-15</inkml:trace>
  <inkml:trace contextRef="#ctx0" brushRef="#br4" timeOffset="298584.9602">29666 8334 0,'0'0'0,"25"-24"0,-25-1 16,0 0-16,0 0 16,-25 0-16,1 25 15,-26 0-15,25 25 16,-24 0-16,-26 25 16,50 24-16,-24-24 15,24 24-15,25 0 16,0-24-16,0 24 15,25-49 1,0 25-16,-1-25 16,26-25-16,-25 0 15,24-25-15,1 0 16,-25 0-16,24 0 16</inkml:trace>
  <inkml:trace contextRef="#ctx0" brushRef="#br4" timeOffset="298792.3582">29344 8012 0,'0'0'0,"-25"0"0,50-25 15,25 0 1,-1 25-16,1 0 15,24 0-15,1 0 16,-26 0-16,26 0 16</inkml:trace>
  <inkml:trace contextRef="#ctx0" brushRef="#br4" timeOffset="299032.5292">30187 7913 0,'0'0'0,"50"24"15,-25 26-15,24-25 16,-24 49-16,0-24 16,0 49-16,-25 0 15,-25 1-15,-25-1 16,1 0-16,-26 0 15,1 0-15,-1-24 16,26-26-16</inkml:trace>
  <inkml:trace contextRef="#ctx0" brushRef="#br4" timeOffset="307712.4437">28873 9947 0,'0'0'0,"-25"0"0,-25 0 16,-24 24-16,24 1 15,1 25-15,-1 0 16,0-1-16,26 26 15,-1-1-15,25-24 16,0-1 0,25-24-16,-1 0 15,1-25-15,0 0 16,25-25-16,-26-25 16,26 1-16,-25-1 15,0-24-15,-1-1 16,-24 1-16,25 24 15,-25 1-15,-25 24 16,25 0-16,-24 25 16,24 25-1,0 0-15,24-1 16,1 26-16,0 0 16</inkml:trace>
  <inkml:trace contextRef="#ctx0" brushRef="#br4" timeOffset="307944.2843">28972 10393 0,'0'0'0,"0"-25"16,0-24-1,25-1-15,-25-24 16,0-1-16,24-24 16,1 0-16,0 0 15,0-25 1,25 24-16,-26 1 15,26 0-15,0 25 16,-1 24-16,-24 0 16,0 26-16,0 24 15,-50 24-15,0 26 16</inkml:trace>
  <inkml:trace contextRef="#ctx0" brushRef="#br4" timeOffset="308072.4982">29096 9624 0,'0'0'0,"-25"75"16,0-26-16,0 1 15,25-25-15,0 24 16,25-24-16,0-25 16,25 25-16,-1-25 15,1 0-15,24 0 16</inkml:trace>
  <inkml:trace contextRef="#ctx0" brushRef="#br4" timeOffset="308488.2295">30038 10145 0,'0'0'0,"-24"-25"16,24 1-16,0-1 15,0-25-15,-25 25 16,25-24-16,0 24 16,-25-25-16,-25 25 15,26 1-15,-26 24 16,25 0-16,0 0 16,25 24-16,0 1 15,0 0-15,25 0 16,25 24-16,-25 1 15,-1 0-15,1-25 16,-25 49-16,-25-49 16,1 24-16,-26 1 15,-24-25-15,24 24 16,0-49-16,1 0 16,24 25-16,0-50 15,50 25-15</inkml:trace>
  <inkml:trace contextRef="#ctx0" brushRef="#br4" timeOffset="309032.2165">29989 10368 0,'-25'25'16,"25"-50"-16,25 1 31,0-26-31,24 25 16,-24-24-16,25-1 15,-26-24-15,26 24 16,-25 0-16,-25 25 16,25 1-16,-25-1 15,-25 25-15,0 25 16,0-1-1,0 26-15,1 0 16,-1-1-16,0 26 16,0-1-16,25-24 15,-25-1-15,25 1 16,25-25-16,0-25 16,0-25-1,0 0 1,-1-24-16,26-1 15,0-24-15,-25-1 16,24 26-16,-24-1 16,0 0-16,0 25 15,-25 1-15,24 24 16,-24 49 0,-24 1-16,24 0 15,-25 24-15,25-24 16,-25 24-16,25 0 15,-25 1-15,0-26 16,25-24-16</inkml:trace>
  <inkml:trace contextRef="#ctx0" brushRef="#br4" timeOffset="309576.4803">30510 10120 0,'0'0'0,"25"-24"15,-1-26-15,-24 25 16,25 50 0,-50 0-1,25 0 1,0 24-16,-24 1 16,-1-1-16,0 1 15,25-25-15,-25 24 16,0-24-16,25 0 15,25-50 1,0 0 0,0-24-16,24-1 15,1 1-15,0-1 16,-1-24-16,1 49 16,-25 0-16,-1 0 15,26 0-15,-50 50 16,25 0-16,-25 0 15,0 24-15,-25 1 16,25 0-16,-25-1 16,25-24-16,-25 0 15,25 0-15,25-50 16,0 0 0,0-25-16,24 1 15,1 24-15,-25-25 16,24 26-16,1-1 15,0 25-15,-26 0 16,-24 25-16,25-1 16,-25 51-1,-25-26-15,-24 26 16,-1 24-16</inkml:trace>
  <inkml:trace contextRef="#ctx0" brushRef="#br4" timeOffset="314328.2533">24904 10096 0,'0'0'0,"0"-25"0,0 0 16,25 0 0,-25 0-16,0 50 31,-25 25-31,25 24 15,-25 25-15,25 1 16,-25-1-16,25 0 16,-25 0-16,25 0 15,0-24-15,-24-1 16,24-49-16</inkml:trace>
  <inkml:trace contextRef="#ctx0" brushRef="#br4" timeOffset="314632.3391">24755 10120 0,'0'0'0,"25"-49"0,-25-1 16,25 0-16,-1 26 15,26-1-15,-25 0 16,25 25-16,-1 25 15,-24 0 1,0 24-16,0 26 16,-25-1-16,0-24 15,-25 24-15,0-24 16,0-1-16,-24 1 16,24-25-16,0-25 15,0-25-15,25 0 16,0-24-16,0-1 15</inkml:trace>
  <inkml:trace contextRef="#ctx0" brushRef="#br4" timeOffset="314992.2315">25301 9996 0,'0'0'0,"25"0"0,24 0 16,-24 0-16,0 0 15,24 25-15,-24-25 16,-25 25-16,25-25 16,-25 25-16,0 0 15,-25 24 1,0-24-16,-24 0 15,24-25-15,-25 25 16,26-50-16,-1 25 16,25-25-16,0-25 15,25 1-15,-1-1 16,26 0-16,0 1 16,-1 24-16,-24 0 15,25 0-15,-26 25 16</inkml:trace>
  <inkml:trace contextRef="#ctx0" brushRef="#br4" timeOffset="315448.6529">25921 10046 0,'0'0'0,"-25"-25"0,25 0 16,-25 0-1,0 1-15,1-1 16,-1 25 0,0 25-16,0-1 15,0 1-15,1 25 16,24 0-16,-25 24 15,25-24-15,0-1 16,25 1-16,-1-25 16,-24-1-16,25 1 15,0-50-15,25 25 16,-26-49-16,1-1 16,0 1-16,0-1 15,-25-24-15,25 24 16,-50 0-16,25 25 15,-25 25-15,0 0 16,0 0-16,25 25 16,-24 25-16,48-25 15,-24 24-15,25-24 16</inkml:trace>
  <inkml:trace contextRef="#ctx0" brushRef="#br4" timeOffset="316008.3276">26293 9996 0,'-25'-25'16,"0"25"0,1 0-1,24 25-15,-50 0 16,25 0-16,0 0 16,1 24-16,-26-24 15,25 25-15,0-1 16,25 1-16,0-25 15,0 0-15,0-1 16,25-24-16,0 0 16,25-24-1,-26-26-15,26 0 16,0-24-16,-1 0 16,1-1-1,-1-24-15,1 24 16,0-24-16,-26 25 15,26-1-15,-50 26 16,25-1-16,-50 50 16,0 0-16,0 50 15,1-1-15,-26 26 16,25-1-16,0 25 16,1 1-16,-1-1 15,25 0-15,0 0 16,0-24-16,0-26 15</inkml:trace>
  <inkml:trace contextRef="#ctx0" brushRef="#br4" timeOffset="316584.5999">26491 10294 0,'-24'0'16,"-1"0"-1,50 0 17,-1-25-17,1-24-15,0 24 16,0-25-16,0 25 16,-1-24-1,1-1-15,-25 25 16,25 0-16,-25 1 15,0-1 1,-25 50-16,0-1 16,1 26-1,-26 0-15,25-1 16,0 1-16,25 0 16,-24-1-16,24 1 15,0-1-15,24-24 16,-24 0-16,25-25 15,0 0-15,0-25 16,24 0-16,-24-24 16,0-1-16,0 1 15,24-1-15,-24-24 16,-25 24-16,25 25 16,-25 0-16,0 0 15,-25 25 1,25 25-16,-25 0 15,25 25-15,-24-1 16,24 1 0,-25 0-16,25-1 15,0 26-15,25-26 16,-25-24-16,0 0 16</inkml:trace>
  <inkml:trace contextRef="#ctx0" brushRef="#br4" timeOffset="316961.268">27087 9996 0,'0'0'0,"-25"-25"16,0 25 15,0 25-31,25 0 16,-25 0-16,1 25 16,24 24-1,-25-24-15,25-1 16,0 1-16,25-1 0,-25-24 15,0 0 1,24-25-16,1-25 16,0 0-1,0-24-15,-25-26 16,25 1-16,0 0 16</inkml:trace>
  <inkml:trace contextRef="#ctx0" brushRef="#br4" timeOffset="317176.405">27310 9401 0,'0'0'0,"25"-50"16,0 1-16,-1-1 16,-24 25-16,-24 75 31,24 0-31,-25 24 16,25 25-16,-25 0 15,0 25-15,0 0 16,1 25-16,-1-49 15,25 24-15,-25-50 16,25 0-16,-25-24 16,0 0-16</inkml:trace>
  <inkml:trace contextRef="#ctx0" brushRef="#br4" timeOffset="317344.1002">27136 9922 0,'0'0'0,"25"-50"16,-25 25-16,25 25 15,0-24-15,24 24 16,-24-25-16,25 25 16,-1 0-16</inkml:trace>
  <inkml:trace contextRef="#ctx0" brushRef="#br4" timeOffset="320192.3168">24954 4068 0,'0'0'0,"-25"0"0,0 25 16,0 0 0,50-50-1,-25 0 1,25-25-16,24-24 16,-24 0-16,25-1 15,-1 1-15,-24-1 16,25-24-16,-25 25 15,-1 24-15,1-24 16,0 49-16,-25-25 16,25 25-16,-25 50 31,25 25-31,-25-1 16,0 26-16,24-1 15,-24 1-15,25-1 16,0 1-16,0-1 15,24 0-15,-24-24 16,0 0-16,0-1 16,0-24-1,-25 0 1</inkml:trace>
  <inkml:trace contextRef="#ctx0" brushRef="#br4" timeOffset="320392.571">25078 3696 0,'0'0'0,"24"0"32,26 0-32,0 0 15,24 0-15,0 0 16,1 0-16,-1 0 15,1-25-15</inkml:trace>
  <inkml:trace contextRef="#ctx0" brushRef="#br4" timeOffset="320632.3886">25921 3324 0,'0'0'0,"0"25"31,0 24-31,0 1 16,0-1-16,0 26 16,-25-1-16,25 26 15,0-26-15,0 25 16,-25-24-16,25-26 15</inkml:trace>
  <inkml:trace contextRef="#ctx0" brushRef="#br4" timeOffset="321080.3207">25896 3621 0,'0'0'0,"-25"-49"0,25 24 16,0-25-16,0 26 15,25-26-15,0 25 16,25 0-16,-26 25 16,26 0-16,0 0 15,-26 25 1,26 0-16,-50 0 15,0 24-15,0 1 16,-25 0-16,0-26 16,1 26-16,-1-25 15,25 0-15,0 0 16,25-25-16,-1 0 16,1 0-16,25 0 15,-1 0-15,1 24 16,-25-24-16,0 25 15,-50 0-15,0 0 16,0 0-16,-24-1 16,-26 26-16,1-25 15,24 24-15,1-24 16,-1-25-16</inkml:trace>
  <inkml:trace contextRef="#ctx0" brushRef="#br4" timeOffset="321352.5499">26839 3646 0,'0'0'0,"24"0"16,1 0-16,25 0 16,-25 0-16,49 0 15,-24 25-15,24-25 16,-24 0-16,24 0 16,-24 0-16,-25 0 15</inkml:trace>
  <inkml:trace contextRef="#ctx0" brushRef="#br4" timeOffset="321608.3467">27211 3473 0,'0'0'0,"0"24"0,-25 1 16,-25 0-16,26 25 15,-1-1-15,0 1 16,0 24-16,0 1 16,25-1-16,-25 1 15,25-1-15</inkml:trace>
  <inkml:trace contextRef="#ctx0" brushRef="#br4" timeOffset="322368.6063">27707 4043 0,'-25'0'0,"0"0"31,50-25-31,0 1 16,0-26-16,-1 0 16,26-24-16,0 0 15,-1-1 1,26 1-16,-51-1 16,26 1-16,0 24 15,-25 25-15,-1 1 16,-24-1-1,0 50-15,25-1 16,-25 26-16,0 0 16,0 24-16,0 0 15,0 1-15,25-1 16,-25 1-16,25-1 16,-25-24-16,0 24 15,25-49-15,-50 25 16</inkml:trace>
  <inkml:trace contextRef="#ctx0" brushRef="#br4" timeOffset="322600.537">27955 3770 0,'0'0'0,"25"-24"0,-1 24 31,1 0-15,0 0-16,0 0 16,0 0-16,24 0 15</inkml:trace>
  <inkml:trace contextRef="#ctx0" brushRef="#br4" timeOffset="323568.4981">27955 3001 0,'0'0'16,"0"-24"-16,0 48 15,49-24 1,-24 25 0,50-25-16,-26 0 15,26 25-15,-1-25 16</inkml:trace>
  <inkml:trace contextRef="#ctx0" brushRef="#br4" timeOffset="324081.2801">28823 3547 0,'25'0'31,"-25"-25"-15,25 0-1,-25 1 1,0-1-16,0 0 16,-25 25-16,0-25 15,-25 50-15,-24-25 16,0 50-16,-1-1 15,1 26-15,24-1 16,25 1-16,25-26 16,50 26-16,24-51 15,26 1-15,24-25 16,0-25-16</inkml:trace>
  <inkml:trace contextRef="#ctx0" brushRef="#br4" timeOffset="325080.5754">28798 3249 0,'0'0'0,"-25"0"15,25-24 1,50 24 0,0 0-16,-1 0 15,26-25-15,-1 25 16,1 0-16</inkml:trace>
  <inkml:trace contextRef="#ctx0" brushRef="#br4" timeOffset="326360.3426">24656 1761 0,'25'0'47,"-25"-25"-47,24 1 32,-24-1-32,-24 25 15,24-25-15,0 0 16,-25 0-16,0 0 15,-25 25 1,26 0-16,-26 0 16,0 0-16,26 25 15,-1 0 1,25 0-16,25 0 16,-1 24-16,26-24 15,0 25-15,24-25 16,-24-1-16,-1 26 15,-24-25-15,0 0 16,-25-1 0,-25 1-16,0-25 15,-24 0-15,-1 0 16,0 0-16,1 0 16,24-25-16,0 1 15</inkml:trace>
  <inkml:trace contextRef="#ctx0" brushRef="#br4" timeOffset="326977.5653">24904 2059 0,'0'0'0,"25"-25"15,-25 0 1,25 0 0,-1 1-16,-24-1 15,25 0-15,0-25 16,0 1-16,0 24 15,-1-25-15,-24 26 16,0-26-16,25 50 16,-50-25-16,1 25 15,-1 50 1,0-25-16,25 24 16,-25-24-16,0 25 15,25-1-15,0-24 16,0 25-16,0-26 15,25 1-15,0 0 16,0-50 0,0 25-16,24-25 15,-24 1-15,25-26 16,-26 25-16,26-24 16,-25-1-16,0 25 15,-25-24 1,24 24-16,-24 0 15,0 50 1,0 0 0,0 24-16,0-24 15,0 25-15,0-1 16,0 1-16,25-1 16,-25 1-16,0 0 15</inkml:trace>
  <inkml:trace contextRef="#ctx0" brushRef="#br4" timeOffset="327592.306">25574 1786 0,'0'0'0,"24"-25"0,-24 0 16,25 1-16,-25-1 15,0 0-15,25 25 16,0 25 0,-50 0-1,25-1-15,0 26 16,0-25-16,-25 24 16,25-24-16,-25 0 15,25 0-15,0 0 16,-24-1-16,48-24 15,-24-24 1,25-1-16,-25 0 16,25 0-16,0-24 15,0 24-15,-1-25 16,1 25-16,0 25 16,-25-24-16,25 24 15,-25 24 1,0 1-1,0 0-15,0 0 16,0 0-16,0-1 16,0 1-16,0 0 15,0 0-15,-25-25 16,50 0 0,-25-25-16,25 0 15,-25 0-15,24 1 16,1-1-16,0 0 15,0 25-15,0-25 16,0 25 0,-1 25-16,1 0 15,0 0-15,-25-1 16,25 26-16,-25 0 16,0-1-16</inkml:trace>
  <inkml:trace contextRef="#ctx0" brushRef="#br4" timeOffset="328567.2665">26863 1811 0,'0'0'0,"0"-25"15,0 0 1,-24 25-16,24-25 16,-25 25-1,0 0-15,0 25 16,0-25-16,-24 25 16,24 25-16,0-26 15,0 1-15,25 25 16,0-25-16,0-1 15,25 1-15,0-25 16,0 25-16,0-50 16,-1 25-16,26-25 15,-25 1-15,24-26 16,-24 0-16,0-24 16,-25 24-16,25 1 15,-25-1-15,0 25 16,-25 0-16,0 25 31,25 25-15,0 0-16,25 0 15,-25 0-15,25 24 16</inkml:trace>
  <inkml:trace contextRef="#ctx0" brushRef="#br4" timeOffset="328816.5121">27136 2009 0,'0'0'0,"-24"-25"16,24 1-16,0-1 15,0 0-15,0-49 16,0 24-16,0-49 16,0 24-16,24-24 15,-24 0-15,25 0 16,25-1-16,-1 26 15,1 0-15,0 24 16,24 0-16,-24 26 16,-26-1-16,1 25 15,-25 25-15</inkml:trace>
  <inkml:trace contextRef="#ctx0" brushRef="#br4" timeOffset="328944.5255">27112 1513 0,'0'0'0,"0"50"16,24-26-16,1-24 16,25 0-16,-1 0 15,26 0-15,-1-24 16</inkml:trace>
  <inkml:trace contextRef="#ctx0" brushRef="#br4" timeOffset="329384.5015">27955 1538 0,'0'0'0,"0"49"31,0-24-31,0 50 16,0-1-16,-25 1 15,25-1-15,-25 25 16,0 0-16,1-24 15</inkml:trace>
  <inkml:trace contextRef="#ctx0" brushRef="#br4" timeOffset="329688.5265">28029 1563 0,'0'0'0,"25"-50"0,0 0 15,25 1-15,-26 49 16,1-25-16,0 50 16,0 0-16,-25 24 15,0 1-15,0-1 16,-25 1-16,0 0 15,0-1-15,1 1 16,-1-25-16,0 0 16,0-25-16,0-25 15,0 0-15</inkml:trace>
  <inkml:trace contextRef="#ctx0" brushRef="#br4" timeOffset="330064.6357">28451 1587 0,'0'0'0,"25"0"0,0-24 0,-1 24 16,1 0-16,0 24 15,0-24 1,0 25-16,-25 25 16,0-25-16,-25 24 15,0-24-15,0 25 16,0-25-16,1-1 16,-26 1-16,25-25 15,25-25-15,0 1 16,0-1-16,0-25 15,50 1-15,-25-26 16,24 25-16,1 26 16,24-26-16,-49 25 15,25 0-15</inkml:trace>
  <inkml:trace contextRef="#ctx0" brushRef="#br4" timeOffset="330384.5212">28997 1587 0,'0'0'15,"-25"0"1,0 0 0,0 25-1,0 0 1,25 0-16,-24 0 15,24 0-15,-25-1 16,25 26-16,0-25 16,0 0-1,25-1-15,-1-24 16,1-24 0,0 24-16,0-50 15,0 25-15,-1-24 16,26-1-16,-25-25 15</inkml:trace>
  <inkml:trace contextRef="#ctx0" brushRef="#br4" timeOffset="331424.5079">29493 1538 0,'0'0'0,"-25"0"16,25-25-16,0 0 15,-25 25 1,0 25-1,-24 0-15,24 0 16,0 24-16,-24 1 16,24 0-1,0-1-15,0 1 16,25-1-16,-25-24 0,25 0 16,25 0-1,0-25-15,0 0 16,0-50-16,24 25 15,26-24-15,-26-26 16,26-24-16,-1 0 16,0 0-16,1-1 15,-26 1-15,1 25 16,0 24-16,-26 1 16,-48 49-16,-26 24 15,25 26 1,-24 24-16,-1 26 15,0-1-15,1 0 16,24 0-16,0 1 16,0-1-16</inkml:trace>
  <inkml:trace contextRef="#ctx0" brushRef="#br4" timeOffset="331960.346">29716 1885 0,'-25'0'16,"50"-25"-16,0 1 16,0-1-1,-1 0-15,26 0 16,0-24-16,-26 24 15,26-25-15,-25 0 16,0 26-16,-25-1 16,0 0-16,0 0 15,-25 50 1,0 0-16,0 0 16,-24 24-16,24 26 15,0-26-15,0 1 16,0 0-16,25-26 15,0 26-15,25-25 16,0-50 0,0 25-16,0-25 15,24-24-15,1-1 16,-1 0-16,-24 1 16,25-26-1,-25 50-15,-1-24 16,-24 24-16,0 50 15,0 0 1,0-1-16,-24 26 16,-1 25-16,25-26 15,0 1-15,0 24 16,0-24-16,25-1 16</inkml:trace>
  <inkml:trace contextRef="#ctx0" brushRef="#br4" timeOffset="332432.6187">30460 1687 0,'25'-25'0,"-25"0"15,0 0-15,0 0 16,0 1-1,-25 24 1,0 24 0,1 26-16,-1 0 15,0-1-15,0 1 16,0 0-16,25-1 16,0 1-16,-24-1 15,48-24-15,1-25 16,0-25-1,0 1-15,0-26 16,24 0-16,1-24 16,24-25-16,1-25 15</inkml:trace>
  <inkml:trace contextRef="#ctx0" brushRef="#br4" timeOffset="332616.5037">30981 1017 0,'0'0'0,"50"-74"15,-26 24-15,1 0 16,0 1-16,0 24 15,0 50 1,-50 0 0,25 49-16,-25 0 15,0 26-15,0 24 16,-24 0-16,24 0 16,-25 24-16,1-23 15,-26-26-15,26 0 16</inkml:trace>
  <inkml:trace contextRef="#ctx0" brushRef="#br4" timeOffset="332776.5775">30832 1513 0,'0'0'0,"25"-50"15,0 26-15,24-1 16,1 25-16,-25-25 15,24 25-15,1 0 16</inkml:trace>
  <inkml:trace contextRef="#ctx0" brushRef="#br4" timeOffset="343847.8303">25350 4638 0,'25'-24'0,"-25"-1"16,25 25-16,-25-25 15,25 25 1,-25 25 0,0 24-1,-25-24-15,25 25 16,0-1-16,-25 1 15,25 0-15,-25-1 16,25 1-16,0 0 16,0-26-16,0 1 15,0 0-15,0 0 16,0 0 0,0-1-1,-24-48 95</inkml:trace>
  <inkml:trace contextRef="#ctx0" brushRef="#br4" timeOffset="345144.6157">26095 4564 0,'0'0'0,"24"0"16,-24-25-16,25 0 31,-25 50 47,-25 0-78,25 0 16,0 24-16,0 26 15,-24-26-15,24 26 16,-25-25-16,25-1 16,0 26-16,-25-26 15,25-24-15,0 25 16,0-26-16,0 1 15,0 0 1,-25-25 93</inkml:trace>
  <inkml:trace contextRef="#ctx0" brushRef="#br4" timeOffset="346783.8793">27880 4614 0,'0'0'0,"0"-25"15,0 0 1,-24 25 0,-1 25-1,25 0 1,-25-1-16,0 1 15,0 25 1,1-1-16,-1 1 16,25 0-16,0-25 15,-25 24-15,50-24 16,-25 25-16,0-26 16,25 1-16,-1 0 15,1-25-15,0 0 16,0 0-16,0 0 15,-1 0-15,1-25 16,0 0-16,25 1 16,-26-1-16,1 0 15,-25-25-15,25 1 16,-25-26-16,0 26 16,0-1-16,0 25 15,-25-24-15,0 49 16,1-25-16,-1 25 15,0 0-15,0 0 16,25 25-16</inkml:trace>
  <inkml:trace contextRef="#ctx0" brushRef="#br4" timeOffset="348424.6066">28773 4614 0,'-24'-25'63,"-1"25"-32,0 0-16,0 0 1,0 25-16,1-25 16,-26 24-16,25 26 15,0-25 1,1 24-16,-1-24 16,0 25-16,25 0 15,0-26-15,25 1 16,-25 0-16,25 0 15,24-25-15,-24 25 16,25-50-16,-1 25 16,-24-25-16,25 0 15,-1 0-15,-24-24 16,0 24-16,0-25 16,-1 1-16,-24 24 15,0-25-15,0 25 16,-24 25-16,24-24 15,-25 24-15,0 0 16,0 0-16,0 0 16</inkml:trace>
  <inkml:trace contextRef="#ctx0" brushRef="#br4" timeOffset="351864.3318">24854 7243 0,'-25'-25'15,"1"25"1,-1 25 15,0-25-15,0 25 15,0 0-15,25-1-1,-24 1 1,24 0-16,-25 0 0,25 0 16,-25 24-1,25-24-15,0 0 16,0 0-16,0-1 16,25 1-16,-25 0 15,25 0-15,-25 0 16,24-1-16,1-24 15,0 25-15,0-25 16,0 0 0,-1 0-16,1 0 15,0 0-15,0-25 16,0 1-16,-25-1 16,25 0-16,-1 0 15,1-24-15,-25 24 16,25-25-16,-25 1 15,0-1-15,0 0 16,-25 1-16,25 24 16,-25 0-16,25 0 15,-24 25-15,-1 0 16,0 0-16,0 25 16,0 0-1,0 0-15,1 0 16</inkml:trace>
  <inkml:trace contextRef="#ctx0" brushRef="#br4" timeOffset="353216.3596">26268 7367 0,'0'0'0,"0"-25"0,-25 25 31,25-25-31,-24 25 15,-1 0 1,0 25 0,0-25-16,0 0 15,25 25-15,-24 0 16,-1-25-16,25 49 16,-25-24-16,25 0 15,0 0-15,0 0 16,0 24-16,25-24 15,-25 0-15,25 0 16,-1-1-16,1 1 16,25-25-16,-25 25 15,-1-50-15,26 25 16,0-25-16,-26 1 16,26-26-16,-25 25 15,0-24-15,-1-1 16,1 0-16,-25 1 15,0 24-15,0-25 16,-25 26-16,1-1 16,-1 25-1,-25 0-15,25 25 16,-24-25-16,24 24 16,0 1-16</inkml:trace>
  <inkml:trace contextRef="#ctx0" brushRef="#br4" timeOffset="354911.3887">28153 6970 0,'0'0'0,"0"-25"31,0 1-15,0 48-1,0 26 1,-24-25 0,24 24-16,0 1 15,0 0-15,-25-1 16,25 1-16,0-1 15,-25 1-15,25-25 16,0 24-16,0-24 16,-25 0-16,25 0 15,25-25-15,-25 25 16,0-1 31</inkml:trace>
  <inkml:trace contextRef="#ctx0" brushRef="#br4" timeOffset="355991.8339">29617 6945 0,'0'0'0,"-25"0"16,0 0 93,25 25-93,-25 25 0,25-1-16,0 1 15,-24 0-15,24-1 16,0 1-16,-25 24 16,25-49-16,0 25 15,0-1 1,0-24-16,0 0 15,25-25 1,-25-25 15,0 0-15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4:09:15.94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  <inkml:brush xml:id="br2">
      <inkml:brushProperty name="width" value="0.05292" units="cm"/>
      <inkml:brushProperty name="height" value="0.05292" units="cm"/>
      <inkml:brushProperty name="color" value="#92D050"/>
    </inkml:brush>
  </inkml:definitions>
  <inkml:trace contextRef="#ctx0" brushRef="#br0">4291 5209 0,'0'25'16,"0"0"-1,25-1 1,-25 1-16,0 0 16,25 0-1,-25 0-15,0-1 16,25-24-1,-25-24 48,-25-1-63,25 0 16,0 0-16,-25 0 15,25-24-15,0-1 16,-25 1-16,25-1 15,0-24 1,-25 24-16,25-24 16,25-1-16,-25 25 15,25-24-15,0 24 16,0 1-16,-1-1 16,1 25-16,25 1 15,-25-1-15,-1 25 16,26 0-1,-25 25-15,0 24 16,-25-24-16,0 49 16</inkml:trace>
  <inkml:trace contextRef="#ctx0" brushRef="#br0" timeOffset="199.7834">4192 5035 0,'0'0'0,"-25"0"16,50 0 15,0-24-31,0 24 16,24 0-16,1-25 16,-1 25-16,26 0 15,-50 0-15</inkml:trace>
  <inkml:trace contextRef="#ctx0" brushRef="#br0" timeOffset="559.886">4837 4862 0,'-25'-25'16,"0"50"-1,0-25-15,1 25 16,-1-1-16,0 26 15,0-25-15,25 24 16,0 1-16,0 0 16,25-1-16,-25-24 15,25 25-15,0-26 16,24 1-16,-24-25 16,0 25-16</inkml:trace>
  <inkml:trace contextRef="#ctx0" brushRef="#br0" timeOffset="1032.173">5035 5259 0,'-24'0'0,"24"-25"47,24 0-31,-24 0-16,0 0 16,25 1-16,-25-1 15,25-25-15,-25 25 16,25-24-16,0 24 15,-25-25-15,24 26 16,-24-1-16,25 0 16,0 0-1,0 25 1,0 25-16,-1 0 16,-24 0-16,50-1 15,-25 26 1,-25-25-16,25 24 15,-1 1-15,1 0 16,-25-26-16,25 26 16,-25 0-16,25-26 15,-25 1-15,0 0 16</inkml:trace>
  <inkml:trace contextRef="#ctx0" brushRef="#br0" timeOffset="1247.7618">5209 5135 0,'0'-25'0,"25"0"15,0 25 1,-1 0-16,26-25 15,0 25-15,-1 0 16,1 0-16</inkml:trace>
  <inkml:trace contextRef="#ctx0" brushRef="#br0" timeOffset="1511.8332">5829 5135 0,'0'24'15,"0"1"1,0 0 0,0 0-16</inkml:trace>
  <inkml:trace contextRef="#ctx0" brushRef="#br0" timeOffset="1823.7413">6077 4887 0,'0'0'0,"25"0"0,-25 24 31,25 1-15,-25 25-16,0-1 16,0 1-16,0 0 15,0-1-15</inkml:trace>
  <inkml:trace contextRef="#ctx0" brushRef="#br0" timeOffset="2311.5779">6127 4986 0,'0'0'0,"-25"-25"16,25 0-16,0 0 15,0 1-15,25-1 16,-25 0-16,25 0 16,-1 25-16,1-25 15,0 25-15,0 25 16,0 0-16,-25 0 15,24 24-15,-48-24 16,24 25-16,-25-25 16,25 24-16,0-24 15,0 0 1,25-25-16,24 0 16,1 0-16,-1 0 15,26 0-15,-26 0 16,-24 0-16,0 0 15,-25 25-15,-25-25 16,-24 24-16,-1 1 16,0 0-16,-24-25 15,24 25 1,1-25-16,-1 0 16,25 0-1</inkml:trace>
  <inkml:trace contextRef="#ctx0" brushRef="#br0" timeOffset="2687.7529">6722 5184 0,'25'0'0,"0"0"31,-25 25-31,0 0 16,0 24 0,-25-24-16,25 25 15</inkml:trace>
  <inkml:trace contextRef="#ctx0" brushRef="#br0" timeOffset="3208.0178">7342 4986 0,'0'0'0,"0"-25"15,0 0 1,0 0-16,0 1 16,0-1-16,0 0 15,-25 0-15,1 25 16,-1 0-16,-25 0 15,25 25-15,-24 0 16,24 24-16,0-24 16,25 25-16,-25-1 15,50 1-15,-25 0 16,25-1-16,25-24 16,-26 0-16,26-25 15,0 0-15,-26 0 16</inkml:trace>
  <inkml:trace contextRef="#ctx0" brushRef="#br0" timeOffset="3807.7693">7665 5135 0,'24'0'31,"-48"24"-15,24 1-16,0 0 16,-25 0-16</inkml:trace>
  <inkml:trace contextRef="#ctx0" brushRef="#br0" timeOffset="4095.7402">8037 4812 0,'0'0'0,"25"-25"0,-25 0 16,24 25-16,-24 25 15,0 0 1,25 25-16,-25-1 16,0 1-16,0 24 15,0-24-15,0 24 16,0 1-16,-25-26 15</inkml:trace>
  <inkml:trace contextRef="#ctx0" brushRef="#br0" timeOffset="4439.5913">8136 4787 0,'0'-49'15,"0"98"-15,25-123 16,0 49-16,24 25 16,1 0-16,-1 25 15,1 0-15,0-1 16,-1 26-16,-24-25 15,0 49-15,-25-24 16,0 0-16,-25-1 16,0 1-16,-24-1 15,24 1-15,-25-25 16,25 0-16,-24-1 16,24 1-16,0-25 15</inkml:trace>
  <inkml:trace contextRef="#ctx0" brushRef="#br0" timeOffset="4799.567">9054 4564 0,'0'0'0,"25"0"16,24 25-16,-24 0 15,25 24-15,-26-24 16,1 49-16,0-24 15,0 25-15,-50-1 16,25 0-16,-25 1 16,-24-1-16,24 1 15,-25-26-15,1 26 16,24-26-16,-25-24 16</inkml:trace>
  <inkml:trace contextRef="#ctx0" brushRef="#br0" timeOffset="5391.3566">9922 5085 0,'25'0'63,"-1"0"-63,26 0 15,0 0-15,-1 0 16,1 0-16,0 0 16,-1 0-16,-24 0 15</inkml:trace>
  <inkml:trace contextRef="#ctx0" brushRef="#br0" timeOffset="5631.5937">9872 4986 0,'0'0'0,"0"-25"15,25 25-15,0-25 16,49 25-16,-24-25 15,24 25-15,1 0 16,-1-24 0,1 24-16</inkml:trace>
  <inkml:trace contextRef="#ctx0" brushRef="#br0" timeOffset="17095.5788">10988 5184 0,'0'0'0,"-24"0"32,48 0 15,-24-25-32,25 1 1,-25-26-16,25 25 15,0-24-15,0 24 16,-1-25-16,-24 25 16,25-24-16,0 24 15,-25 0-15,25 0 16,-25 0 0,25 25-16,-25 25 46,0 0-46,25 25 16,-25-1-16,24-24 16,-24 25-16,25-1 15,-25-24-15,0 25 16,25-1-16,-25-24 16,25 0-16,-25 0 15,25 0-15,-1-25 31</inkml:trace>
  <inkml:trace contextRef="#ctx0" brushRef="#br0" timeOffset="17367.5445">11112 5011 0,'0'0'0,"-24"0"0,48 0 16,1 0 0,0-25-1,0 25-15,0 0 16,24 0-16,-24 0 15,25 0-15,-25 0 16,-1 0-16</inkml:trace>
  <inkml:trace contextRef="#ctx0" brushRef="#br0" timeOffset="17639.4452">11137 4638 0,'0'0'0,"25"0"0,-25-24 15,25 24 1,25-25-1,-26 25-15,26 0 16,0 0-16,-26 0 16,26-25-1</inkml:trace>
  <inkml:trace contextRef="#ctx0" brushRef="#br0" timeOffset="18015.554">11708 4812 0,'0'0'16,"0"25"15,0 0-15,0 24-1,-25-24-15,25 25 16,0-25-16,-25 24 16,25-24-16,-25 25 15</inkml:trace>
  <inkml:trace contextRef="#ctx0" brushRef="#br0" timeOffset="18511.3691">11708 4911 0,'0'0'0,"-25"-24"16,25-1 0,25 25-16,-25-25 15,25 0 1,-1 25-16,1-25 15,0 25-15,0 0 16,0 0-16,-1 25 16,1-25-16,-25 25 15,25 0-15,-50 0 16,25 24 0,-25-24-16,1 0 15,-1 0-15,0-1 16,0-24-16,25 25 15,-25-25-15,50 0 16,0 0-16,0 0 16,0 0-16,24 25 15,-24-25-15,0 0 16,0 0-16,-1 0 16,-24 25-16,0 0 15,-24-25-15,-1 24 16,0 1-16,0-25 15,-24 25-15,24-25 16,-25 0-16,25 0 16,1-25-16</inkml:trace>
  <inkml:trace contextRef="#ctx0" brushRef="#br0" timeOffset="19055.2591">11733 4614 0,'0'0'0,"-25"0"15,50 0 1,-25-25-16,24 25 16,26 0-16,-25 0 15,49 25-15,-24-25 16,-1 0-16,1 0 16,0 0-16</inkml:trace>
  <inkml:trace contextRef="#ctx0" brushRef="#br0" timeOffset="19567.7313">12526 4911 0,'-24'0'31,"48"0"-16,-48-24-15,24-1 16,0 0 0,-25 25-1,0 0 1,0 0-16,-24 25 16,24-25-16,0 25 15,-25-1-15,50 1 16,-24 25-16,-1-25 15,25-1-15,25 1 16,-25 0-16,24 0 16,1 0-16,25-25 15,-25 0-15,24 0 16,-24 0-16,25-25 16,-26 0-16,1 25 15</inkml:trace>
  <inkml:trace contextRef="#ctx0" brushRef="#br0" timeOffset="19823.7997">12378 4663 0,'0'0'0,"-25"0"16,50 0 15,24 0-15,-24 0-16,25 25 16,-1-25-16,1 0 15,-1 0-15</inkml:trace>
  <inkml:trace contextRef="#ctx0" brushRef="#br0" timeOffset="20136.1364">13022 4787 0,'25'25'32,"-25"0"-17,0 25 1,0-26-16,0 1 15,0 25-15,0-25 16,0 24-16,-25-24 16,25 0-16</inkml:trace>
  <inkml:trace contextRef="#ctx0" brushRef="#br0" timeOffset="20471.4942">13022 4911 0,'0'0'0,"0"-24"0,25-1 16,0 0-16,0 0 15,0 0-15,-1 25 16,1 0 0,25 0-16,-25 0 15,0 0-15,-1 25 16,1-25-16,-25 25 15,0 0-15,0 0 16,0 24-16,-25-24 16,25 0-16,-24 0 15,-1-1-15,-25 26 16,25-25-16,0-25 16,-24 25-16,24-1 15,0-24-15,0 0 16,1 0-1</inkml:trace>
  <inkml:trace contextRef="#ctx0" brushRef="#br0" timeOffset="20759.5279">13097 4564 0,'25'0'16,"-1"0"-16,1 0 15,25 0-15,0 25 16,-1-25-16,26-25 16,-26 25-16</inkml:trace>
  <inkml:trace contextRef="#ctx0" brushRef="#br0" timeOffset="23208.5725">13791 5035 0,'-24'0'15,"24"-24"-15,24 24 32,1 0-17,25 0 1,-25 0-16,24 0 16,1 0-16,-1 0 15,-24 24-15,0-24 16</inkml:trace>
  <inkml:trace contextRef="#ctx0" brushRef="#br0" timeOffset="23455.5614">14039 4911 0,'0'0'0,"-24"0"16,-1 0-1,25 25 1,0 0-16,-25 0 16,25 24-16,0 1 15,0 0-15,-25-1 16</inkml:trace>
  <inkml:trace contextRef="#ctx0" brushRef="#br0" timeOffset="23968.27">14387 5209 0,'0'-25'46,"25"25"-46,-25-25 16,24 1-16,1-1 16,-25-25-16,25 25 15,0-24-15,0-1 16,-25 25-16,24-24 16,1 24-16,-25 0 15,25 25-15,-25-25 16,25 25-16,0 25 31,-1 0-31,-24 0 16,25 0-16,0-1 15,0 26-15,0-25 16,-1 0-16,-24 24 16,25-24-16,-25 0 15,25 0-15,-25-1 16,0 1-1</inkml:trace>
  <inkml:trace contextRef="#ctx0" brushRef="#br0" timeOffset="24199.8298">14461 5011 0,'0'0'0,"25"0"16,-25-25-16,25 0 15,0 25 1,-1-25-16,26 25 16,-25 0-16,24 0 15,1 0-15</inkml:trace>
  <inkml:trace contextRef="#ctx0" brushRef="#br0" timeOffset="24415.4981">14560 4738 0,'0'0'0,"0"-25"0,25 25 16,0-25 0,0 25-16,24-25 15,26 25-15,-26-25 16,1 25-16</inkml:trace>
  <inkml:trace contextRef="#ctx0" brushRef="#br0" timeOffset="24655.5904">15205 4837 0,'0'25'31,"0"0"-31,0-1 16,0 1 0,0 0-16,0 25 15,-25-26-15,25 1 16</inkml:trace>
  <inkml:trace contextRef="#ctx0" brushRef="#br0" timeOffset="25103.7462">15205 4887 0,'0'0'0,"-25"-25"16,25 0-16,0 0 15,25 0 1,0 25-1,0 0-15,0-25 16,-1 25-16,-24 25 16,25 0-16,-25 0 15,0 0-15,-25 0 16,25-1-16,-24 26 16,-1-25-16,25 0 15,0-1 1,25-24-1,-1 0 1,1 0-16,0 0 16,0 0-16,0 0 15,-25 25-15,25-25 16,-50 25-16,0 0 16,-25 0-1,25-1-15,-24 1 16,-1 0-16,1-25 15,-1 0-15</inkml:trace>
  <inkml:trace contextRef="#ctx0" brushRef="#br0" timeOffset="25455.9354">15180 4688 0,'0'0'0,"0"-25"0,25 25 31,0 0-15,0 0-16,24 0 16,26 0-16,-25 0 15,24 0-15,-24 25 16</inkml:trace>
  <inkml:trace contextRef="#ctx0" brushRef="#br0" timeOffset="25871.5342">15825 4936 0,'0'-25'16,"0"1"15,0-1-31,0 0 15,-24 25 1,-1 0-16,0 0 16,0 25-16,-24 0 15,24-1-15,0 1 16,0 25-16,25-25 16,0-1-16,25 26 15,0-50-15,0 25 16,24 0-16,1-25 15,-1 0-15,1-25 16,-25 25-16</inkml:trace>
  <inkml:trace contextRef="#ctx0" brushRef="#br0" timeOffset="26103.4467">15776 4638 0,'0'0'0,"-25"0"16,50 0 0,0 0-16,-1 0 15,26 0-15,0 0 16,-1 0-16,26 0 15,-26 0-15</inkml:trace>
  <inkml:trace contextRef="#ctx0" brushRef="#br0" timeOffset="26440.7117">16297 4787 0,'0'0'0,"24"0"0,-24 25 32,0 0-32,0 0 15,0 24-15,0-24 16,0 25-16,-24-1 16,24 1-16,-25-25 15</inkml:trace>
  <inkml:trace contextRef="#ctx0" brushRef="#br0" timeOffset="26751.6427">16321 4887 0,'0'0'0,"0"-25"0,25-25 15,-25 25-15,25 0 16,0 25-16,0-24 15,24 24-15,-24 0 16,0 24 0,25 1-16,-26 0 15,-24 0-15,0 25 16,0-26-16,0 26 16,-24-25-16,-1 24 15,0-24-15,0 0 16,-24 0-16,24 0 15,0-25-15,0 0 16,0 0-16</inkml:trace>
  <inkml:trace contextRef="#ctx0" brushRef="#br0" timeOffset="27120.0555">17066 4961 0,'0'0'0,"24"0"16,1-25 0,25 25-1,-25 0-15,24 0 16,-24 25-16,25-25 15,-1 0-15,-24 0 16,0 0-16</inkml:trace>
  <inkml:trace contextRef="#ctx0" brushRef="#br0" timeOffset="27358.8999">17264 4837 0,'0'25'16,"0"0"-1,-25-1-15,25 1 16,0 25-16,0-1 15,-25 1-15,25 0 16</inkml:trace>
  <inkml:trace contextRef="#ctx0" brushRef="#br0" timeOffset="30207.6436">17934 5110 0,'0'0'0,"0"-25"15,0 0-15,0-24 16,25 24-16,-25-25 16,24 25-16,1-24 15,0 24-15,0-25 16,0 25-16,-1 1 16,-24-1-16,25 25 15,0-25 1,-25 50-16,25-25 15,-25 25-15,25-1 16,-25 26-16,24-25 16,1 25-16,-25-26 15,25 26-15,0 0 16,-25-26-16,25 1 16,-1 25-16,-24-25 15,0-1-15,0 1 16</inkml:trace>
  <inkml:trace contextRef="#ctx0" brushRef="#br0" timeOffset="30495.6487">17934 4887 0,'0'-25'16,"25"25"-16,-1 0 15,26-25 1,-25 25-16,24 0 15,-24-25-15,25 25 16,-25 0-16</inkml:trace>
  <inkml:trace contextRef="#ctx0" brushRef="#br0" timeOffset="30751.838">17983 4564 0,'0'0'0,"25"0"16,25-25-1,-25 25-15,24 0 16,1 0-16,-1-25 16</inkml:trace>
  <inkml:trace contextRef="#ctx0" brushRef="#br0" timeOffset="32975.8094">18653 4713 0,'0'0'0,"-25"0"16,25-25-16,-24 25 31,24 25-31,0 0 16,0 24-16,-25 1 16,25 0-16,0-1 15,-25 1 1,25-1-16,0 1 15,-25-25-15</inkml:trace>
  <inkml:trace contextRef="#ctx0" brushRef="#br0" timeOffset="33423.6073">18628 4862 0,'0'0'0,"0"-25"16,0 0-16,0 0 16,25 0-16,-25 1 15,25-1-15,0 0 16,0 25-16,-1 0 16,1 0-16,0 25 15,-25 0-15,0 24 16,0-24-16,-25 25 15,0-25-15,25 24 16,-24-24-16,24 0 16,-25 0-1,50-25-15,-1 0 32,1 0-32,0 0 15,0 24-15,0-24 16,-1 0-16,1 25 15,-50 0 1,1 0 0,-26 0-16,25-25 15,-24 24-15,24 1 16,-25-25-16,25 0 16</inkml:trace>
  <inkml:trace contextRef="#ctx0" brushRef="#br0" timeOffset="33999.7611">18628 4490 0,'0'0'0,"25"0"31,0 0-31,0-25 16,0 50-1,24-25-15,1 0 16,24 0-16,-24 0 16</inkml:trace>
  <inkml:trace contextRef="#ctx0" brushRef="#br0" timeOffset="36095.8251">19298 4862 0,'25'0'47,"-25"-25"-47,25 25 31,-25-25-31,0 0 16,0 0-1,-25 25-15,0 0 31,0 0-31,-24 25 16,24 0-16,-25 0 16,25 25-16,1-1 15,-1 1-15,0-1 16,25-24-16,25 0 16,0 25-16,-1-50 15,26 0-15,24 0 16,-24-25-16,0 0 15</inkml:trace>
  <inkml:trace contextRef="#ctx0" brushRef="#br0" timeOffset="36455.3401">19621 4837 0,'0'0'0,"0"-25"15,-25 25 1,25-25-16,25 50 15,-25 0 1,0 25 0,0-26-16,0 26 15,0 0-15,0-26 16,0 26-16,-25 0 16,25-26-16,0 1 15,-25 0-15</inkml:trace>
  <inkml:trace contextRef="#ctx0" brushRef="#br0" timeOffset="36702.6719">19596 5011 0,'0'0'0,"0"-50"16,25 25-16,-1-24 16,1 24-16,0 0 15,25 25-15,-26 0 16,26 0-16,-25 0 15,24 25-15,-24 0 16,-25-1 0,25 1-16,-50 0 15,25 0-15,-25 24 16,1-24-16,-26 0 16,25 0-16,0 0 15,1-25-15</inkml:trace>
  <inkml:trace contextRef="#ctx0" brushRef="#br0" timeOffset="37263.8453">20439 4961 0,'25'0'16,"-25"-25"-1,25 25-15,-1 0 16,1 0-16,25 0 15,-1 0-15,-24 0 16,25 0-16,-25 0 16,0 0-1</inkml:trace>
  <inkml:trace contextRef="#ctx0" brushRef="#br0" timeOffset="37503.562">20637 4837 0,'0'25'15,"0"0"1,-24 24-1,24-24-15,0 25 16,-25-26-16,25 26 16</inkml:trace>
  <inkml:trace contextRef="#ctx0" brushRef="#br0" timeOffset="39335.7814">21208 5060 0,'0'0'0,"-25"25"15,50-25 16,0-25-15,-25 0 0,25 1-16,-1-1 15,1-25-15,0 1 16,0-1-16,24 25 16,-24-25-16,-25 1 15,25 24-15,0-25 16,0 26-1,-1 48 1,-24 1-16,0 0 16,25 25-16,-25-1 15,25-24-15,-25 50 16,0-26 0,25 1-16,-25-25 15,0 24-15,0-24 16,0 25-16</inkml:trace>
  <inkml:trace contextRef="#ctx0" brushRef="#br0" timeOffset="39567.5606">21282 4887 0,'25'0'16,"0"-25"-1,0 25-15,0 0 16,-1 0-16,26 0 16,-25-25-16,24 25 15</inkml:trace>
  <inkml:trace contextRef="#ctx0" brushRef="#br0" timeOffset="39783.8087">21382 4490 0,'0'0'0,"24"0"15,26 0 1,-25 0 0,24 0-16,1 0 15,0 0-15,-1 0 16</inkml:trace>
  <inkml:trace contextRef="#ctx0" brushRef="#br0" timeOffset="39984.2363">21903 4713 0,'0'0'16,"0"25"0,0-1-16,0 1 15,-25 0 1,25 0-16,0 25 15,0-26-15,-25 26 16</inkml:trace>
  <inkml:trace contextRef="#ctx0" brushRef="#br0" timeOffset="40399.5822">21952 4787 0,'0'0'0,"0"-25"16,0 1 0,0-1-16,25 0 15,0 25-15,0-25 16,-1 25-16,1 25 16,-50 0-1,25 0-15,-24-1 16,24 1-16,-25 25 15,0-25-15,0 0 16,25-1-16,0 1 16,25-25-1,25 25 1,-26-25 0,1 0-16,0 0 15,0 0-15,0 0 16,-50 25-16,25 0 15,-25-25-15,0 24 16,0 1-16,-24 0 16,24-25-16,0 25 15,-24-25-15</inkml:trace>
  <inkml:trace contextRef="#ctx0" brushRef="#br0" timeOffset="40631.6471">21878 4465 0,'0'0'0,"25"0"16,-1-25-16,26 25 15,24 0-15,-24 0 16,24 25 0,1-25-16</inkml:trace>
  <inkml:trace contextRef="#ctx0" brushRef="#br0" timeOffset="42631.8417">22572 4787 0,'0'-25'31,"25"1"-15,-50-1-1,25 0 1,-25 25 0,1 0-16,-1 25 15,-25 0-15,25-1 16,1 1-16,-1 25 16,0 0-16,25-1 15,0 1-15,25-25 16,0-1-16,-1 1 15,26-25 1,-25 0-16,24 0 16,-24-25-16</inkml:trace>
  <inkml:trace contextRef="#ctx0" brushRef="#br0" timeOffset="42870.7734">22845 4713 0,'0'0'0,"0"25"31,25-25-31,-25 24 16,0 26-16,0-25 16,0 0-16,0 24 15,-25-24-15,25 0 16,-25 25-16,25-26 15,-24-24-15,-1 25 16</inkml:trace>
  <inkml:trace contextRef="#ctx0" brushRef="#br0" timeOffset="43095.8492">22771 4911 0,'0'0'0,"0"-24"0,25-26 15,-1 25 1,1 0-16,0 0 15,0 1-15,0 24 16,-1 0-16,26 0 16,-25 24-16,0 1 15,-1 0-15,1 0 16,-25 0-16,0 0 16,-25 24-16,1-24 15,-1 25-15,0-26 16,-25 1-16,26-25 15</inkml:trace>
  <inkml:trace contextRef="#ctx0" brushRef="#br0" timeOffset="43424.0828">23416 4911 0,'0'0'0,"24"0"16,1-24-16,0 24 16,0 0-16,24 0 15,1 0-15,0 0 16,-1 24-16,-24-24 16</inkml:trace>
  <inkml:trace contextRef="#ctx0" brushRef="#br0" timeOffset="43663.4897">23639 4812 0,'0'25'16,"-25"0"0,25 0-1,0 24-15,0-24 16,0 25-16</inkml:trace>
  <inkml:trace contextRef="#ctx0" brushRef="#br0" timeOffset="47151.576">24209 4961 0,'0'-25'16,"0"0"0,25 1-16,0-1 15,0-25 1,0 0-1,-1 1-15,1-1 16,25 1-16,-25-1 16,-1 0-16,-24 26 15,25-1-15,0 25 16,-25-25-16,25 50 16,-25 24-1,25-24-15,-25 25 16,24 24-16,-24-24 15,25-1-15,0 1 16,-25 0-16,0-1 16,0-24-16,0 0 15,0 0-15</inkml:trace>
  <inkml:trace contextRef="#ctx0" brushRef="#br0" timeOffset="47367.8229">24333 4713 0,'0'0'0,"25"0"16,0 0-1,25 0-15,-26 0 16,26-25-16,-25 25 15,24 0-15,-24 0 16,0-25-16</inkml:trace>
  <inkml:trace contextRef="#ctx0" brushRef="#br0" timeOffset="47639.6869">24333 4341 0,'0'-25'31,"25"25"-31,0 0 15,25 0-15,-26 0 16,26-25-16,0 25 16,-1 0-1</inkml:trace>
  <inkml:trace contextRef="#ctx0" brushRef="#br0" timeOffset="48056.0694">24954 4539 0,'0'0'16,"0"25"15,0 0-31,0 0 16,0 24-16,-25-24 15,25 25-15,0-1 16,0 1-16,0-25 16,-25 0-16</inkml:trace>
  <inkml:trace contextRef="#ctx0" brushRef="#br0" timeOffset="48447.8513">24978 4688 0,'0'0'0,"0"-25"16,0-24-16,25 24 15,-25 0-15,25 25 16,0-25-16,0 25 15,-1 0-15,1 0 16,-25 25 0,0 25-16,-25-26 15,25 1-15,-24 25 16,-1-25 0,0-1-16,25 1 15,0 0-15,0 0 16,25 0-1,0-25-15,-1 0 16,1 25-16,0-25 16,-25 24-1,-25-24-15,25 25 16,-25 0-16,-24 0 16,24-25-16,0 0 15,-24 25-15</inkml:trace>
  <inkml:trace contextRef="#ctx0" brushRef="#br0" timeOffset="49016.2417">25574 4688 0,'24'-25'16,"1"25"-1,-25-25 1,25 25-16,-25-24 15,0-1-15,25 0 16,-25 0 0,-25 25-16,0 0 15,0 0-15,-24 25 16,-1 25-16,1-1 16,24-24-16,-25 25 15,25-1-15,25 1 16,0 0-1,25-26-15,25 1 16,-25-25-16,24 0 16,1 0-16,-1-25 15</inkml:trace>
  <inkml:trace contextRef="#ctx0" brushRef="#br0" timeOffset="51015.8031">25995 4539 0,'0'0'0,"25"0"0,-25 25 31,0 0-31,-25 0 16,25 24-1,0 1-15,-24-25 16,-1 24-16,25 1 16,-25-25-16,25 0 15</inkml:trace>
  <inkml:trace contextRef="#ctx0" brushRef="#br0" timeOffset="51255.9657">25971 4688 0,'0'0'0,"24"-25"15,1 0-15,0-24 16,0 24-16,24 25 16,-24 0-16,0 0 15,0 25 1,-25 0-16,0 24 16,0-24-16,-25 25 15,0-1-15,0-24 16,1 0-16,-26 25 15,25-26-15,0 1 16,1-25-16,-1 25 16</inkml:trace>
  <inkml:trace contextRef="#ctx0" brushRef="#br0" timeOffset="51648.6323">25549 4341 0,'0'0'0,"0"-25"15,25 25 1,-1 0-1,1 0 1,25 0 0,-25 0-16,24 0 15,-24 0-15</inkml:trace>
  <inkml:trace contextRef="#ctx0" brushRef="#br0" timeOffset="51951.8855">25995 4390 0,'0'-24'0,"25"24"15,0 0 1,0 0-16,0 0 16,24 0-16,1 0 15,-1-25 1</inkml:trace>
  <inkml:trace contextRef="#ctx0" brushRef="#br0" timeOffset="54400.3276">26739 4762 0,'0'-24'15,"25"24"16,0 0-31,0 24 16,24-24-16,1 0 16,0 0-16,-1 0 15,-24 0-15</inkml:trace>
  <inkml:trace contextRef="#ctx0" brushRef="#br0" timeOffset="54623.6926">26963 4638 0,'0'0'0,"-25"0"0,0 25 15,25 0 1,-25 25-16,25-1 15,0-24 1,0 25-16,25-25 16</inkml:trace>
  <inkml:trace contextRef="#ctx0" brushRef="#br0" timeOffset="55096.1638">27384 4862 0,'-24'0'16,"24"-25"-1,24 25 1,1-25-16,0-25 16,0 26-16,24-26 15,1 0-15,-25 1 16,24-1-16,-24 1 16,25-1-16,-25 25 15,-1 0-15,-24 1 16,25-1-1,-25 50 1,0-1 0,0 1-16,0 25 15,25-1-15,-25 26 16,0-26-16,0 1 16,25 0-16,-25-1 15,0 1-15,-25-25 16,25 0-16,0-1 15</inkml:trace>
  <inkml:trace contextRef="#ctx0" brushRef="#br0" timeOffset="55303.8422">27583 4663 0,'0'-25'0,"25"1"16,-1 24-16,1-25 16,0 25-16,0 0 15,24 0-15,1 0 16,0 0 0,-26 0-16</inkml:trace>
  <inkml:trace contextRef="#ctx0" brushRef="#br0" timeOffset="55543.8184">28153 4465 0,'25'-25'16,"-25"50"-1,0 0 1,0-1-16,0 26 16,0-25-16,-25 24 15,25 1-15,-24 0 16,24-1-16</inkml:trace>
  <inkml:trace contextRef="#ctx0" brushRef="#br0" timeOffset="56079.8453">28253 4539 0,'0'0'0,"-25"-25"0,0 25 15,25-24 1,-25 24 0,25-25-16,25 25 31,0 0-31,0 0 15,-1 0-15,1 0 16,0 25-16,0-25 16,-25 24-16,0 1 15,0 0-15,0 0 16,0 0 0,0-1-16,25 1 15,-1-25-15,-24 25 16,25 0-1,0 0-15,-25-1 16,0 1 0,-25 0-16,0 0 15,1 0-15,-1 0 16,-25-1-16,25-24 16,1 25-16,-1-25 15,0-25-15,0 25 16</inkml:trace>
  <inkml:trace contextRef="#ctx0" brushRef="#br0" timeOffset="56559.9662">28897 4589 0,'0'0'0,"25"0"31,-25-25-15,25 25-16,0-25 15,0 0 1,-25 1-16,24 24 16,-48-25-16,-1 25 15,-25 25 1,1-1-16,-1 1 15,0 25-15,1-1 16,-1 1-16,25 0 16,25-1-16,0 1 15,0-25-15,25-25 16,25 25-16,-1-50 16,1 25-16</inkml:trace>
  <inkml:trace contextRef="#ctx0" brushRef="#br0" timeOffset="56831.667">29270 4539 0,'24'0'16,"1"0"-1,-25 25 1,0 25 0,0-26-16,0 26 15,-25-25-15,1 24 16,-1-24-16,0 25 16,0-25-16,0 0 15,1-1-15,-1-24 16</inkml:trace>
  <inkml:trace contextRef="#ctx0" brushRef="#br0" timeOffset="57031.6935">29195 4713 0,'0'0'15,"25"-50"-15,0 25 0,24 1 16,1-1 0,-25 0-16,24 25 0,-24 0 15,25 25 1,-50 0-16,25-1 15,-25 26-15,-25-25 16,0 24-16,-25 1 16,26-25-16,-26 0 15,25 0-15,0-1 16</inkml:trace>
  <inkml:trace contextRef="#ctx0" brushRef="#br0" timeOffset="62743.6451">11088 6548 0,'24'0'63,"1"0"-48,25 0-15,-25 0 16,24 25-16,1-25 15,0 0-15,-1 25 16,-24-25-16</inkml:trace>
  <inkml:trace contextRef="#ctx0" brushRef="#br0" timeOffset="63007.6616">11336 6449 0,'0'0'0,"0"25"0,-25 0 16,25 0-1,-25-1-15,25 1 16,-25 25-16,1-1 16,24 1-16</inkml:trace>
  <inkml:trace contextRef="#ctx0" brushRef="#br0" timeOffset="68783.8282">12005 6672 0,'0'0'0,"0"25"0,25-50 78,-25 1-62,25-1-16,-25 0 15,25-25-15,0 26 16,-1-26-16,1 25 15,0-24-15,0 24 16,0 0 0,-25 0-16,25 0 15,-1 25 1,-24 25 0,25-25-16,-25 50 15,0-25-15,0 24 16,25 1-16,-25-1 15,25 1-15,-25 0 16,25-26-16,-25 26 16,24-25-16,-24 24 15,0-24-15,25-25 16</inkml:trace>
  <inkml:trace contextRef="#ctx0" brushRef="#br0" timeOffset="69039.9964">12129 6598 0,'0'0'0,"25"0"47,0 0-47,-25-25 16,25 25-16,25 0 15,-26 0-15,1 0 16,0 0-16</inkml:trace>
  <inkml:trace contextRef="#ctx0" brushRef="#br0" timeOffset="71088.5827">12700 6300 0,'0'0'0,"0"-24"15,0-1 1,0 50 0,-25-25-16,25 24 15,0 26-15,-25 0 16,25-26-16,0 26 16,0 0-16,-24-1 15,24-24-15,0 0 16,0 0-16</inkml:trace>
  <inkml:trace contextRef="#ctx0" brushRef="#br0" timeOffset="71463.8253">12700 6499 0,'0'0'0,"0"-25"0,25-25 16,0 26-16,-1-26 15,26 25-15,-25 0 16,0 25-16,-1 0 15,1 0-15,-25 25 16,25-25-16,-25 50 16,0-25-16,-25-1 15,25 1-15,0 0 16,0 0 0,0 0-1,25-25-15,0 0 16,0 0-16,-1 24 15,1-24-15,0 0 16,-25 25-16,25 0 16,-50 0-1,25 0-15,-50 24 16,26-24-16,-26 0 16,25 0-16,-24-1 15,-1-24-15,25 0 16,0 0-16</inkml:trace>
  <inkml:trace contextRef="#ctx0" brushRef="#br0" timeOffset="71879.9308">13444 6474 0,'-25'0'15,"25"-25"16,0 0-15,0 1-16,-24 24 16,-1 0-1,0 24-15,0-24 16,0 50-16,25 0 16,-24-26-16,-1 26 15,25 0-15,25-1 16,-1 1-16,1-25 15,0-25-15,25 24 16,-26-48-16,26 24 16</inkml:trace>
  <inkml:trace contextRef="#ctx0" brushRef="#br0" timeOffset="72334.8554">13791 6424 0,'0'0'0,"25"0"16,-25 25-1,25-25-15,-25 25 16,0 0-16,0 24 16,-25-24-16,25 25 15,-25-25-15,1 24 16,-1-24-16,25 0 15,-50 0-15,50-1 16,-25-24-16,25-24 16,-24-1-16,48 0 15,-24 0-15,0-24 16,25-1-16,0 0 16,0 26-16,24-26 15,-24 25-15,25 0 16,-1 25-16,1 0 15,-25 0-15,24 25 16,-24 0-16,0 25 16,0-26-16,-50 26 15,25 0 1,-25-1-16,0 1 0,-24-25 16,24-1-1,0 1-15,0 0 16,1-25-16</inkml:trace>
  <inkml:trace contextRef="#ctx0" brushRef="#br0" timeOffset="72775.8978">14436 6648 0,'0'0'0,"-24"0"0,24-25 15,24 25 1,1 0-16,0 0 15,25-25-15,-1 25 16,26 0-16,-26 0 16,26 25-16,-26-25 15,-24 0-15</inkml:trace>
  <inkml:trace contextRef="#ctx0" brushRef="#br0" timeOffset="73007.9685">14635 6524 0,'-25'-25'16,"25"50"-16,-25-1 15,25 1 1,0 25-16,0-25 16,0 24-16</inkml:trace>
  <inkml:trace contextRef="#ctx0" brushRef="#br0" timeOffset="107743.3788">27558 4118 0,'0'0'0,"-25"0"31,0 0 16,1 0-16,48 0 16,1 0-31,25 0-16,-1 0 15,1-25 1,0 25-16,-1 0 16,-24 0-1,0 0-15,0 0 16,-1 0 0,1 0 15,-25 25-31</inkml:trace>
  <inkml:trace contextRef="#ctx0" brushRef="#br0" timeOffset="111583.5837">28749 4217 0,'-25'0'31,"25"-25"48,25 25-64,-1 0 1,1 0-16,0 0 15,0 0-15,0 0 16,24 0-16,-24 0 16,0 0-16,0 0 15,-1 0 1,1 0 0,0 0-1,0 0 1,0 0-1,0 0 17,-1 0-1,1 0 0</inkml:trace>
  <inkml:trace contextRef="#ctx0" brushRef="#br0" timeOffset="146456.6916">19645 4490 0,'0'0'0,"-24"0"16,-1 0 31,50 0 0,-25-25-32,24 25-15,1 0 16,0 0 0,0 0-1,0 0-15,-1 0 16,1 0 0,0 0-16,0 0 15,0 0 16,-25 25 63,24-25-78</inkml:trace>
  <inkml:trace contextRef="#ctx0" brushRef="#br0" timeOffset="166583.741">12204 6077 0,'25'0'47,"-25"-25"-31,25 25-1,-1 0 17,1 0-1,0 0-31,0 0 16,0 25-1,-1-25 1,1 0-16,0 0 15,0 0 1,0 0 0</inkml:trace>
  <inkml:trace contextRef="#ctx0" brushRef="#br0" timeOffset="169015.872">13692 6152 0,'0'0'0,"25"0"63,0 0-63,0-25 15,-1 25-15,1 0 16,0 0-16,0 0 16,0 0-1,-1 0-15,1 0 16,-25 25-16,25-25 15,0 0 1,-25 24-16,25-24 16,-1 0 15,1 0 0</inkml:trace>
  <inkml:trace contextRef="#ctx0" brushRef="#br0" timeOffset="172903.8334">15354 6648 0,'0'0'0,"-25"0"0,25-25 31,0 0-15,25 25-16,-25-25 16,25 25-16,0-25 15,0 25-15,-1-24 16,1 24-16,25 0 16,-25 0-16,24 24 15,-24-24-15,0 0 16,24 25-16,-24-25 15,0 0-15,0 25 16,0-25 31,-50-25-31,0 25 15,0 0 0,0 0 16</inkml:trace>
  <inkml:trace contextRef="#ctx0" brushRef="#br0" timeOffset="173839.3176">15304 6672 0,'0'-24'32,"25"24"-32,-25-25 15,0 0-15,25 25 16,0-50-16,-25 26 16,25-1-16,-25 0 15,25 0-15,-25-24 16,24 24-16,-24 0 15,0 0 1,25 0-16,-25 1 16,0-1-1,25 25-15,-25-25 16,25 50 0,0 0-1,-25 24 1,24-24-16,1 25 15,0-1-15,-25 1 16,25-25-16,0 24 16,-1 1-16,1-25 15,0-1-15,0 26 16,0-25-16,-25 0 16,24-25-16,1 24 15,-25 1 1</inkml:trace>
  <inkml:trace contextRef="#ctx0" brushRef="#br0" timeOffset="174191.7681">15354 6598 0,'25'0'32,"0"-25"-17,24 25-15,-24 0 16,0 0-16,25 0 16,-1 0-16,1 0 15</inkml:trace>
  <inkml:trace contextRef="#ctx0" brushRef="#br0" timeOffset="174511.9243">16148 6350 0,'0'0'0,"0"25"32,0 0-17,0 24-15,0 1 16,-25-1-16,25 1 15,0 0-15,-25-1 16,25-24-16,0 0 16,-25 0-16</inkml:trace>
  <inkml:trace contextRef="#ctx0" brushRef="#br0" timeOffset="174903.8263">16173 6474 0,'0'0'0,"0"-25"0,0 0 16,0 1-16,24-26 15,-24 25-15,25 0 16,0 25-16,0-24 16,0 24-16,-1 0 15,1 24-15,-25 1 16,0 0-16,0 25 15,-25-26-15,1 26 16,24-25-16,-25 0 16,0-1-16,25 1 15,25-25-15,0 25 16,-1-50 0,1 25-16,0 0 15,0 0-15,0 25 16,0-25-16,-25 25 15,-25 0 1,0-1 0,-25-24-1,25 25-15</inkml:trace>
  <inkml:trace contextRef="#ctx0" brushRef="#br0" timeOffset="175407.8256">16694 6474 0,'24'-25'62,"-24"0"-62,0 1 16,0-1 0,0 0-1,-24 25-15,-1 0 16,0 25 0,0 0-16,-24-1 15,24 26-15,0 0 16,0-1-16,25 1 15,0-1-15,25-24 16,25 0-16,-1 0 16,1-25-16,24 0 15,-24-25-15,-1 0 16</inkml:trace>
  <inkml:trace contextRef="#ctx0" brushRef="#br0" timeOffset="175896.1749">17115 6375 0,'0'-25'15,"25"25"1,-25 25-1,0 0 1,0-1 0,0 1-16,0 25 15,-25-25-15,25 24 16,-25 1-16,25-25 16,-24-1-16,-1 1 15,0-25 1,25-25-1,0 1-15,0-1 16,25-25-16,0 1 16,-1 24-16,1 0 15,25-25-15,-25 26 16,24 24-16,-24-25 16,0 25-16,0 25 15,-1-25-15,-24 24 16,0 26-16,0-25 15,-24 0-15,-1 24 16,-25-24-16,25 25 16,-24-26-16,24 1 15</inkml:trace>
  <inkml:trace contextRef="#ctx0" brushRef="#br0" timeOffset="177783.902">15280 6003 0,'-25'0'0,"25"-25"31,25 25 31,-1 0-46,1 0-16,0 0 16,25 0-16,-25 0 15,-1 0-15,1 0 16,0 0-16,0 0 15,0 0 17</inkml:trace>
  <inkml:trace contextRef="#ctx0" brushRef="#br0" timeOffset="180559.8813">17760 6524 0,'0'0'0,"-25"0"16,25-25-1,25 25 1,-25-25 0,50 25-16,-1-25 15,1 25-15,24 0 16,-24-25-16,0 25 16,-1 0-16</inkml:trace>
  <inkml:trace contextRef="#ctx0" brushRef="#br0" timeOffset="180767.8661">18008 6300 0,'0'0'0,"-25"25"0,1-25 16,-1 50-16,0-25 15,0 24-15,25-24 16,-25 25-16,25-1 16,0 26-16,0-51 15</inkml:trace>
  <inkml:trace contextRef="#ctx0" brushRef="#br0" timeOffset="181239.7733">18604 6722 0,'0'0'0,"-25"0"32,50-25-17,-25 0 1,24 1-16,1-26 16,0 0-16,0 1 15,0-1-15,-1-24 16,1 24-16,0 1 15,0 24-15,0-25 16,-1 50-16,-24-25 16,0 50-16,25 0 15,-25 25-15,25-1 16,0 1-16,0-1 16,-25 26-16,24-26 15,1 1-15,0 0 16,-25-1-16,0 1 15,0-25-15</inkml:trace>
  <inkml:trace contextRef="#ctx0" brushRef="#br0" timeOffset="181440.0843">18703 6474 0,'0'0'0,"25"0"0,-25-25 16,24 25-16,26-25 15,0 25-15,24 0 16,-24-24-16,24 24 16,0 24-16,-24-24 15</inkml:trace>
  <inkml:trace contextRef="#ctx0" brushRef="#br0" timeOffset="181647.7392">19397 6300 0,'0'-24'0,"25"24"31,-25 24-16,0 26 1,0-25-16,0 24 16,0 1-16,-25 0 15,25-1-15</inkml:trace>
  <inkml:trace contextRef="#ctx0" brushRef="#br0" timeOffset="182136.0667">19447 6400 0,'0'0'0,"0"-25"0,-25 0 15,25 0 1,25 0-16,-25 1 16,25-1-16,-1 0 15,1 0-15,0 25 16,0 0-16,0 0 16,-25 25-16,25 0 15,-25 0 1,-25 24-16,25-24 15,0 0-15,0 24 16,0-24-16,0 0 16,25-25-16,-1 25 15,-24 0-15,25-25 16,0 24-16,0-24 16,-25 25-16,0 0 15,0 0-15,-25 0 16,0-1-16,0 1 15,1 0-15,-1-25 16,-25 0-16,25 25 16,0-50-16</inkml:trace>
  <inkml:trace contextRef="#ctx0" brushRef="#br0" timeOffset="182584.0978">20017 6424 0,'0'-24'32,"25"24"-17,-25-25 1,25 25-16,-25-25 16,0 0-16,0 0 15,-25 1-15,-24 24 16,24 0-1,-25 24-15,25 1 16,1 25-16,-1-1 16,0 1-16,25-25 15,0 24-15,25 1 16,0-25-16,-1 0 16,26-25-16,0 24 15,-1-48-15,1 24 16</inkml:trace>
  <inkml:trace contextRef="#ctx0" brushRef="#br0" timeOffset="182855.7934">20439 6325 0,'0'0'0,"0"25"62,0 0-62,0 24 16,-25 1-16,25-25 16,-25 24-16,25 1 15,-24-25-15,-1 0 16,0-1-16,25 1 15,-25-25-15</inkml:trace>
  <inkml:trace contextRef="#ctx0" brushRef="#br0" timeOffset="183080.071">20290 6548 0,'0'0'16,"0"-24"-16,25-26 0,0 25 16,24 0-16,-24-24 15,25 24 1,-1 25-16,-24-25 15,25 50-15,-25-25 16,-1 0-16,1 25 16,-25 0-16,0 24 15,0-24-15,-25 0 16,1 24-16,-26-24 16,25 25-16,-24-25 15,-1-1-15,25-24 16</inkml:trace>
  <inkml:trace contextRef="#ctx0" brushRef="#br0" timeOffset="185214.9698">19323 6003 0,'0'0'0,"25"0"63,-1 0-63,1 0 15,0 0-15,0 0 16,0 0-16,24 0 16,-24 0-16,0 0 15,0 0-15,0 0 16</inkml:trace>
  <inkml:trace contextRef="#ctx0" brushRef="#br0" timeOffset="185560.1069">19745 6003 0,'24'0'31,"1"0"-15,0 0-16,25 0 15,-1 0-15,-24 0 16,25 0-16,-26 0 16,1 0-16</inkml:trace>
  <inkml:trace contextRef="#ctx0" brushRef="#br0" timeOffset="187768.1581">21233 6474 0,'0'0'0,"-25"-25"15,50 0 17,0 25-17,-1 0-15,26-24 16,0 24-16,-1 24 15,1-24-15,-1 0 16,26 0-16,-50 25 16,24-25-16,-24 0 15</inkml:trace>
  <inkml:trace contextRef="#ctx0" brushRef="#br0" timeOffset="187992.0954">21555 6325 0,'0'0'16,"-25"25"-16,1-25 15,-1 50 1,0-26-16,25 26 15,-25-25-15,25 24 16,0 1-16</inkml:trace>
  <inkml:trace contextRef="#ctx0" brushRef="#br0" timeOffset="188351.8456">22126 6623 0,'-25'-25'0,"50"0"16,-25 0-16,25-24 15,-1-1-15,1 1 16,25-26-16,-25 26 15,-1-1-15,26 0 16,-50 26-16,25-1 16,0 25-16,-1 0 15,-24 25 1,25-1-16,0 26 16,0 0-16,-25 24 15,25-24-15,-25 24 16,0 0-16,0-24 15,0 0-15</inkml:trace>
  <inkml:trace contextRef="#ctx0" brushRef="#br0" timeOffset="188544.0075">22200 6499 0,'0'0'0,"0"-25"15,0 0-15,50 0 16,-25 25-16,24-24 16,1 24-16,24 0 15,-24 0-15,-1 24 16,1-24-16</inkml:trace>
  <inkml:trace contextRef="#ctx0" brushRef="#br0" timeOffset="188760.3942">22895 6251 0,'0'0'0,"0"-25"16,0 50 15,0 0-31,-25 24 15,25 1-15,0-1 16,0 1-16,-25 0 16,25-1-16</inkml:trace>
  <inkml:trace contextRef="#ctx0" brushRef="#br0" timeOffset="189144.1062">22944 6325 0,'0'0'0,"0"-49"0,0 24 16,0-25-16,0 25 15,25-24-15,0 24 16,0 0-16,24 25 16,-24 0-16,0 0 15,0 25 1,0 0-16,-50 24 15,25-24-15,-25 25 16,0-1-16,0-24 16,25 0-16,-24 0 15,48-25-15,-24 25 16,25-25-16,0 0 16,25 0-16,-26 24 15,1-24-15,-25 25 16,25 0-16,-50 0 15,0 0-15,1-1 16,-1 26-16,-25-25 16,25-25-16,-24 25 15</inkml:trace>
  <inkml:trace contextRef="#ctx0" brushRef="#br0" timeOffset="189943.9934">23639 6300 0,'0'-24'16,"25"24"-16,-25-25 16,24 0-1,-24 0-15,25 25 16,-25-25-16,25 1 16,-50-1-16,0 25 15,-24 0 1,-1 25-16,1 24 15,-1-24-15,25 25 16,0-1 0,25 1-16,0-1 15,25-24-15,0 0 16,25 0-16,-1 0 16,1-25-16,-25-25 15</inkml:trace>
  <inkml:trace contextRef="#ctx0" brushRef="#br0" timeOffset="190191.8639">24085 6152 0,'0'0'0,"25"0"15,-25 24 1,0 1-1,-25 0-15,25 25 16,0-1-16,-24-24 16,-1 25-16,0-1 15,25 1-15,-25-25 16,0-1-16,25 1 16,-24 0-16,-1-50 15</inkml:trace>
  <inkml:trace contextRef="#ctx0" brushRef="#br0" timeOffset="190399.6229">23937 6424 0,'0'0'16,"24"-49"-16,1-1 0,0 25 16,25-24-1,-26 24-15,26 0 16,-25 0-16,24 25 16,-24 25-16,0 0 15,-25 0-15,0 24 16,0 1-16,-25 0 15,0-1-15,1-24 16,-1 25-16,-25-26 16,1 1-16,24 0 15,-25-25-15</inkml:trace>
  <inkml:trace contextRef="#ctx0" brushRef="#br0" timeOffset="192703.7227">23490 5978 0,'-25'0'15,"0"0"32,50 0-16,0 0-15,0 0 0,0 0-16,-1 0 15,1 0-15,25 0 16,-25 0-1,-1 0-15,1 0 16,0 0 0,-25 25 15</inkml:trace>
  <inkml:trace contextRef="#ctx0" brushRef="#br0" timeOffset="242583.8514">9996 9103 0,'0'-24'16,"0"-1"-1,-25 25 48,25 25-48,0-1 1,0 1-16,-24 25 16,24-25-16,0 24 15,0 1-15,0-1 16,0 1-16,0 24 15,0-24-15,0 0 16,0 24-16,0-24 16,0 24-16,0-24 15,0 24-15,0-24 16,0 24-16,0 1 16,0-26-16,0 26 15,0-1 1,0-24-16,0 24 15,0-24-15,0 24 16,0-24-16,0-1 16,-25 26-16,25-26 15,-25 1-15,25 24 16,0-24-16,0-1 16,0 26-16,0-26 15,0 1-15,0 0 16,0 24-16,0-24 15,0-1-15,0 1 16,0 24-16,25-24 16,-25 0-16,0 24 15,0-24-15,0 24 16,0-24-16,0 24 16,0-24-16,0-1 15,0 1-15,0 24 16,0-24-16,0 0 15,0-1-15,25 1 16,-25-1-16,0-24 16,0 25-16,0-1 15,0 1 1,24-25-16,-24 24 16,0-24-16,0 25 15,0-25-15,0-1 16,0 1-16,0 25 15,0-25-15,0-1 16,0 1-16,0 0 16,0 0-16,0 0 15,0-1-15,0 1 16,0 0-16,0 0 16,0 0-1,0-1-15,0 1 16,0 0-16,0 0 15,0 0 1,0 0-16,0-1 16,0 1-16,-24 0 15,24 0-15,0 0 16,24-1 0,-24 1-1</inkml:trace>
  <inkml:trace contextRef="#ctx0" brushRef="#br0" timeOffset="254592.2817">11509 9227 0,'0'-24'31,"-24"24"1,24 24 46,0 1-78,0 0 15,-25 0-15,25 0 16,0 24-16,0 1 16,0-1-16,25 1 15,-25 0-15,0 24 16,0-24-16,0-1 15,0 26-15,0-26 16,0 26-16,0-26 16,0 26-16,0-1 15,0-24 1,0 24-16,0-24 0,0 24 16,0-24-1,0 24-15,0-24 16,-25-1-16,25 26 15,0-26-15,0 1 16,0 0-16,0 24 16,0-24-16,0-1 15,-25 1-15,25 24 16,0-24-16,0 0 16,0-1-16,-25 1 15,25 24-15,0-24 16,0-1-16,0 1 15,0 0-15,0 24 16,0-24-16,0-1 16,0 26-16,-25-26 15,25 1-15,0 24 16,0-24-16,0-1 16,0 26-16,0-25 15,-24-1-15,24 26 16,0-26-16,0 26 15,0-26-15,0 1 16,0-1-16,0 1 16,0 0-1,0-1-15,0 1 16,0-1-16,0 1 16,-25 0-16,25-26 15,0 26-15,0 0 16,0-26-16,0 26 15,0 0-15,0-25 16,0 24-16,0-24 16,0 25-16,0-26 15,0 1-15,0 25 16,25-25-16,-25-1 16,0 1-16,0 0 15,0 0-15,0 0 16,0-1-16,24 1 15,-24 0-15,0 0 16,0 0-16,0-1 16,0 1-1,0 0-15,0 0 16,0 0 0,25-25-16,0-25 31,-25 0-16</inkml:trace>
  <inkml:trace contextRef="#ctx0" brushRef="#br0" timeOffset="256000.1398">12998 9153 0,'0'0'0,"0"25"16,0 0 0,0-1-1,0 1 1,-25 25-16,25-25 16,0 24-16,0 26 15,0-26-15,0 26 16,0 24-16,-25-25 15,25 1-15,0 24 16,0 0-16,0 0 16,0 1-16,0-1 15,0-25-15,0 25 16,-25 1-16,25-26 16,0 25-16,0 0 15,0-24-15,0 24 16,-25 0-1,25-24-15,0-1 16,25 25-16,-25-24 16,0 24-16,0-25 15,0 26-15,0-26 16,0 25-16,0-24 16,0 24-16,0-25 15,0 1-15,0-1 16,0 1-16,0-1 15,0 25-15,0-24 16,0-26-16,0 26 16,0-1-16,25-24 15,-25-1-15,0 26 16,0-26-16,0 1 16,0-1-16,25 1 15,-25 0-15,0-1 16,25 1-16,-25 0 15,0-26-15,0 26 16,24 0-16,-24-26 16,0 26-16,0-25 15,25 0-15,-25-1 16,0 1-16,0 0 16,0 0-1,0 0-15,0-50 63</inkml:trace>
  <inkml:trace contextRef="#ctx0" brushRef="#br0" timeOffset="257488.3254">14486 9128 0,'0'25'16,"-25"-25"-1,25 25-15,0 0 16,0 24-16,-25 1 16,25-1-16,0 1 15,0 24-15,0 1 16,0-1-1,0 1-15,0 24 16,0 0-16,0 0 16,0 1-16,0-1 15,0 0-15,0 25 16,25-25-16,-25 0 16,0 25-16,0-24 15,0 24-15,0-25 16,0 0-16,0 0 15,0 1-15,0-1 16,0-25-16,25 25 16,-25-24-16,0 24 15,0-25-15,0 26 16,25-26-16,-25 0 16,0-24-16,0 25 15,25-1-15,-25 0 16,0 1-16,0-1 15,0-24-15,24 24 16,-24 1-16,0-26 16,0 1-1,-24-1-15,24 1 16,0 0-16,0-1 16,0 1-16,0-25 15,0 24-15,0-24 16,0 25-16,24-25 15,-24-1-15,0 1 16,0 0 0,0 0-1,0 0-15,0-1 16,0 1 0,25-25-16,-25 25 15,25-50 16,-25 0-31,0 1 16</inkml:trace>
  <inkml:trace contextRef="#ctx0" brushRef="#br0" timeOffset="259431.4936">15875 9103 0,'0'0'0,"-25"0"32,25 25-32,0 0 15,0 0 1,-25 24 0,25-24-16,0 25 15,0-1-15,-24 1 16,24 0-1,0 24 1,0 0-16,0 1 16,0-1-16,0 25 15,24-24-15,-24-1 16,0 26-16,0-26 16,0 25-16,25-24 15,-25 24-15,0-25 16,25 1-16,-25 24 15,0-25-15,0 1 16,25 24-16,-25-25 16,0 25-16,0-24 15,0-1-15,0 26 16,0-26-16,0 0 16,0 1-16,0-1 15,0 1-15,25-1 16,-25 0-16,0 1 15,24-1-15,-24 1 16,0-1-16,0-24 16,0 24-16,0 1 15,0-1-15,0-24 16,0 24-16,0-24 16,0 24-1,0-24-15,0 24 16,0-24-16,0-1 15,0 1-15,25-1 16,-25 1-16,0-25 16,0 24-16,0-24 15,0 25-15,0-25 16,0 24-16,0-24 16,0 0-16,-25 0 15,25 0-15,25-1 16,-50 1-16,25 0 15,25 0-15,-25 0 16,0-1 0,0 1-1,0 0 1,0 0 0,0 0 15,0-1 0,0 1 0,0 0 1,25-25-17,-25 25-15,0-50 47,25 25-31</inkml:trace>
  <inkml:trace contextRef="#ctx0" brushRef="#br0" timeOffset="284855.9131">10120 9079 0,'0'0'0,"0"-25"31,-24 25 0,-1 0 0,25 25-15,25-25 15,-1 0-31,1 0 16,0-25-16,49 25 15,-24-25-15,24 25 16,26-25-16,-1 25 16,-25 0-16,25 0 15,1 0-15,-1 0 16,0 0-16,0 0 16,1 0-16,24 0 15,-25 0-15,0 0 16,0 0-16,0 0 15,-24 25 1,24-25-16,-25 0 0,-24 0 16,24 0-1,1 25-15,-25-25 16,24 0-16,0 0 16,1-25-16,-1 25 15,1 0-15,24 0 16,-25 0-16,1-25 15,24 25-15,-25 0 16,1 0-16,-1-25 16,25 25-16,-24 0 15,-1-25-15,1 25 16,-1 0-16,0 25 16,1-25-16,-1 0 15,1 0-15,-1-25 16,0 25-16,1 0 15,-1 0-15,1 0 16,-26 0-16,26 0 16,-26 0-16,26-24 15,-26 24-15,26 0 16,-1 0-16,-24 0 16,24 0-16,1 0 15,-1 0-15,-24 0 16,-1 0-16,1 0 15,-1 0 1,1 0-16,-25 0 16,24 0-16,1 0 15,-25 0-15,25 0 16,-1 0-16,-24 0 16,25 0-16,-26 0 15,26 24-15,-25-24 16,0 0-16,-1 0 15,1 0-15,0 0 16,0 0-16,0 0 16,-1 0-1,1 0-15,-25 25 16,25-25-16,0 0 16,0 0-1,-25 25 16</inkml:trace>
  <inkml:trace contextRef="#ctx0" brushRef="#br0" timeOffset="286704.4743">10120 10120 0,'25'0'47,"0"0"0,0-24-31,0 24-1,-1 0-15,1 0 16,0-25-16,0 25 16,24 0-16,-24 0 15,25 0-15,-1-25 16,1 25-16,0 0 16,24 0-16,-24 0 15,-1 0-15,26 0 16,-26 0-16,26 0 15,-26 0-15,1 0 16,-1 0-16,26 0 16,-25 0-16,-1 0 15,26 0-15,-1 0 16,0 0-16,1 0 16,-26 0-16,26 25 15,-1-25-15,1 0 16,-1 0-16,-24 0 15,24 0-15,0 0 16,-24 0-16,25 0 16,-1 0-1,-24 0-15,24 0 16,0 0-16,26 0 16,-26 0-16,0 0 15,1 0-15,-1 0 16,25 0-16,-24 0 15,-1 0-15,1-25 16,-1 25-16,-24 0 16,24 0-16,1 0 15,24 25-15,-25-25 16,1 0-16,24 0 16,-25 0-16,25 0 15,-24 0-15,24 0 16,-25 0-16,1 0 15,-1 25-15,1-25 16,24 0-16,-25 0 16,1 0-16,24 0 15,-25 24-15,1-24 16,-26 0-16,26 0 16,-26 0-16,26 0 15,-26 0-15,1 0 16,0 0-16,24 0 15,-24 0 1,-1 0-16,26 0 16,-26 0-16,-24 0 15,25 0-15,-25 0 16,-1 0-16,1 0 16,-25 25-1</inkml:trace>
  <inkml:trace contextRef="#ctx0" brushRef="#br0" timeOffset="288112.1187">10071 11187 0,'0'0'0,"-25"0"15,25-25 1,25 25 15,0 0-15,-1 0-16,1 0 15,25 0-15,-1 0 16,26 0-16,-1 0 16,1 0-16,24 25 15,-25-25-15,25 0 16,1 0-16,-1 0 16,-25 0-16,25-25 15,1 25-15,-1 0 16,0 0-16,0-25 15,1 25 1,-1-25-16,0 25 16,0-24-16,-24 24 15,24 0-15,0-25 16,0 25-16,1 0 16,-1 0-16,25-25 15,-25 25-15,25 0 16,-25 0-16,25-25 15,-25 25-15,26 0 16,-26 0-16,25-25 16,0 25-16,-25-24 15,25 24-15,-25 0 16,0 0-16,1 0 16,-1-25-16,0 25 15,0 0-15,-24-25 16,24 25-16,0 0 15,0 0-15,1 25 16,-26-25-16,0 0 16,1 0-16,-1 0 15,-24 25-15,24-25 16,-24 0-16,24 0 16,-24 24-1,0-24-15,-1 0 16,1 0-16,-1 25 15,1-25-15,0 0 16,-1 0-16,-24 0 16,25 25-16,-26-25 15,1 0-15,0 0 16,0 0-16,0 0 16,-25 25-16,24-25 15,-48 0-15,24 25 16,-25-25-1,0 0 1</inkml:trace>
  <inkml:trace contextRef="#ctx0" brushRef="#br0" timeOffset="289384.161">10120 12204 0,'25'-25'16,"0"0"15,25 25 1,-26-25-32,26 25 15,0 0-15,49-24 16,0 24-16,25 0 15,0 0-15,0 0 16,0 0-16,25 0 16,0 0-16,0 0 15,-1 0-15,1 0 16,0 0-16,0 0 16,0 0-16,0-25 15,-25 25-15,24 0 16,-24 0-16,0 0 15,0 0-15,-24-25 16,24 25-16,0 25 16,-25-25-16,25 0 15,-25 0-15,25 0 16,-25 0-16,25 0 16,-24 0-16,-1 0 15,0 0-15,0 0 16,1 0-16,-1-25 15,0 25-15,0 0 16,0 0 0,1 0-16,-1 0 15,0 0-15,-25 0 16,1 0-16,-1 0 16,1 0-16,-1 0 15,1 0-15,-26 0 16,1 0-16,-25 0 15,-1 0-15,1 0 16,-25 25-16,-25-25 16,1 0-16</inkml:trace>
  <inkml:trace contextRef="#ctx0" brushRef="#br0" timeOffset="290800.302">10244 13295 0,'0'0'0,"50"-24"16,-25 24-16,24 0 15,1 24-15,24-48 16,1 24-16,24 0 16,0 0-16,0 0 15,1 0-15,24-25 16,-25 25-16,25 0 15,0 0-15,0 0 16,0 0-16,-25 0 16,0 0-1,25 0-15,-24-25 16,-26 50-16,25-25 16,1 0-16,-1 0 15,0 25-15,0-25 16,0 0-16,1 0 15,-1 0-15,0 24 16,-25-24-16,26 0 16,-1 0-16,0 0 15,0 0-15,1 0 16,-1 0-16,-25 0 16,25 0-16,1 0 15,-26-24-15,0 24 16,1 0-16,-26 24 15,26-24-15,-25 0 16,-1 0-16,26 0 16,-26 25-16,26-25 15,-1 0-15,-24 25 16,24-25-16,0 0 16,1 0-16,-1 0 15,-24 0-15,-1 0 16,1 0-1,0 0-15,-1 0 16,1 0-16,-25 0 16,24 0-16,-24 0 15,0-25-15,25 25 16,-26 0-16,26 0 16,-25 0-16,0 0 15,-1 0-15,1 0 16,0 0-1,0 0 1,0 0 0,-25 25-16,24-25 15,-48 0 17</inkml:trace>
  <inkml:trace contextRef="#ctx0" brushRef="#br0" timeOffset="292304.0802">8285 7417 0,'0'0'0,"25"-25"16,-25 50 15,24-25-15,-24 24-16,25-24 15,-25 25-15,25 25 16,25-25-16,-26 24 16,26 1-16,-25-1 15,24 1 1,1 0-16,0-1 16,-1 1-16,1-1 15,-1 1-15,-24 0 16,25-1-16,-25 1 15,24 0-15,-24-26 16,25 26-16,-25-25 16,-1 0-16,26 24 15,-25-24-15,24 0 16,-24 0-16,25-1 16,-25 1-16,24 0 15,-24 0 1,0 0-16,0-1 15,-1 1-15,26-25 16,-25 25-16,0 0 16,-1 0-16,1-1 15,0-24-15,0 25 16,0 0-16,-1-25 16,1 25-16,0 0 15,0-25-15,0 24 16,-1-24-16,-24 25 15,25-25-15,0 25 16,0-25-16,-25 25 16,25-25-16,-1 0 15,-24 25 1,25-25 0,-25 24-16,25-24 15,-25 25 1,25-25-1,0 25 48,-50-50-47</inkml:trace>
  <inkml:trace contextRef="#ctx0" brushRef="#br0" timeOffset="293240.332">10468 8260 0,'0'0'0,"-25"0"0,25-25 16,-25 25-1,0 0 1,0 25 0,25 25-16,-24-1 15,24-24-15,0 49 16,0-24-16,0 0 16,24-26-16,1 26 15,-25-25-15,25-25 16,25 0-16,-26 0 15,1-25-15,0-25 16,25 1-16,-26-1 16,-24 1-16,25-1 15,-50 0-15,25 1 16,-24 24-16,-1 25 16,-25-25-16,25 50 15,1 0-15,-1 0 16,25-1-16,0 26 15,25-25-15,-1 0 16</inkml:trace>
  <inkml:trace contextRef="#ctx0" brushRef="#br0" timeOffset="293576.3569">10939 8334 0,'0'0'0,"0"-24"0,-25 24 16,0 0-16,0 0 16,1 24-16,-1 1 15,25 25-15,-25-1 16,50 1-16,-25-25 16,25 24-16,-1-24 15,1 0-15,0 0 16,0-25-16,0-25 15,-1 0-15,1-24 16,0 24-16,-25-25 16,0-24-16,0 49 15,-25-25-15,25 26 16,-25-1-16,-24 25 16,24 0-16,0 25 15,-24-1 1</inkml:trace>
  <inkml:trace contextRef="#ctx0" brushRef="#br0" timeOffset="294368.2865">12030 8310 0,'0'0'0,"0"-25"16,-25 0-16,25 0 15,-24 25-15,-1 0 16,0 0-16,0 0 16,25 25-16,-25 25 15,1-1-15,24 1 16,0-1-16,0 1 16,0-25-16,24 24 15,1-24-15,0 0 16,0-25-16,0 0 15,-1 0-15,1-25 16,0-24-16,0 24 16,-25-50-1,25 26-15,-25-1 16,0 1-16,0-1 16,0 25-16,-25 0 15,0 25-15,0 25 16,0 0-1,25 0-15,0 0 16,0-1-16</inkml:trace>
  <inkml:trace contextRef="#ctx0" brushRef="#br0" timeOffset="294560.2741">12402 8210 0,'0'0'0,"25"0"0,-50 0 16,25 50-1,0 0-15,-24-1 16,48 26-16,-24-1 16,25 25-16</inkml:trace>
  <inkml:trace contextRef="#ctx0" brushRef="#br0" timeOffset="295057.0633">13568 8210 0,'0'0'0,"0"-24"0,0-1 16,0 50-1,-25-1-15,25 1 16,0 25-16,0-1 16,0 1-16,25 24 15,-25-24-15,0 0 16,-25-1-16,25-24 16,0 0-16</inkml:trace>
  <inkml:trace contextRef="#ctx0" brushRef="#br0" timeOffset="295223.9702">13692 8260 0,'0'0'0,"25"-50"0,0 26 15,0 24 1,-25 49 0,0-24-16,0 49 15,0-24-15,0 24 16,0 26-16,0-26 15</inkml:trace>
  <inkml:trace contextRef="#ctx0" brushRef="#br0" timeOffset="295608.205">14759 8037 0,'0'-25'0,"0"50"16,0 0 0,25 24-16,-25 1 15,0 24 1,24 1-16,-24-1 0,25 0 15,-25 1 1</inkml:trace>
  <inkml:trace contextRef="#ctx0" brushRef="#br0" timeOffset="295976.2881">15156 8210 0,'0'0'0,"24"-24"16,-48-1-16,-1 25 16,0 25-1,0-1-15,0 26 16,1 0-16,-1-1 16,25 26-16,0-26 15,0 1-15,0-1 16,0-24-16,25 0 15,-1-25 1,1-25-16,0-24 16,25 24-16,-26-50 15,-24 26-15,25-26 16,0 1-16,-25 24 16,0 1-1,-25 24-15,0 0 16,1 0-16,-1 25 15,-50 25-15</inkml:trace>
  <inkml:trace contextRef="#ctx0" brushRef="#br0" timeOffset="296936.4293">9153 9401 0,'0'0'0,"-25"0"15,25-25-15,-25 25 16,1-25-16,-1 25 16,0 25-16,0-25 15,-25 50-15,26-1 16,-1 1-16,0 0 15,25-1 1,0 26-16,0-51 16,0 26-16,25 0 15,0-26-15,24-24 16,-24 0-16,25 0 16,-25-24-16,24-1 15,-24-25-15,-25 1 16,25-26-16,-25 26 15,0-26-15,-25 26 16,25-1-16,-25 25 16,0 25-16,1 25 15,-1 0 1,25 0-16,0 24 16,25 1-1</inkml:trace>
  <inkml:trace contextRef="#ctx0" brushRef="#br0" timeOffset="297264.0921">9500 9550 0,'0'0'0,"-25"25"0,-24-1 16,24 1-16,0 0 15,0 25-15,25-1 16,25 1-16,0-25 16,0 24-16,0-49 15,24 25-15,-24-25 16,0-25-16,24 0 16,-24 1-16,-25-26 15,0 0-15,0-24 16,-25 24-16,1 26 15,-26-1-15,25 25 16,-24 25-16,24-1 16,-25 26-1</inkml:trace>
  <inkml:trace contextRef="#ctx0" brushRef="#br0" timeOffset="297872.2444">9079 10443 0,'0'0'0,"0"-25"0,-25 50 31,25 0-31,-25-1 16,25 26-16,0 0 16,0-1-16,0-24 15,0 25-15,25-26 16,0 26-16,-1-25 15,1-25 1,0-25-16,-25 0 16,25-24-16,-25-1 15,0 0-15,0-24 16,-25 24-16,25 1 16,-25 24-16,0 25 15,1 0-15,-1 25 16,25 24-1,0 1-15,0 0 16,25-1-16</inkml:trace>
  <inkml:trace contextRef="#ctx0" brushRef="#br0" timeOffset="298064.3804">9475 10517 0,'0'0'0,"0"-25"16,0 75-1,0-25 1,0 49-16,-24 1 16,24 49-16,0-25 15</inkml:trace>
  <inkml:trace contextRef="#ctx0" brushRef="#br0" timeOffset="298616.3945">9153 11435 0,'0'0'0,"0"25"16,0 0-16,0 24 15,0 26-15,0-1 16,0 0-16,25 1 15,-25 24-15,25-49 16</inkml:trace>
  <inkml:trace contextRef="#ctx0" brushRef="#br0" timeOffset="298792.3019">9426 11584 0,'0'25'16,"-25"24"-16,25 1 15,0 24-15,0 1 16,-25 24-16</inkml:trace>
  <inkml:trace contextRef="#ctx0" brushRef="#br0" timeOffset="299231.7483">9153 12650 0,'0'0'0,"0"-24"15,0-1-15,0 50 16,0-1 0,0 26-16,0 0 15,0 24-15,0 0 16,25 1-16,-25-1 15,0 1-15</inkml:trace>
  <inkml:trace contextRef="#ctx0" brushRef="#br0" timeOffset="299615.1775">9426 12849 0,'0'0'0,"0"-25"16,0 50-1,0 0 1,0-1-16,0 26 16,25 0-16,-25-1 15,24 1-15,1-25 16,-25 24-16,25-24 15,0-25-15,0 0 16,-25-25-16,24 0 16,1-24-16,-25-1 15,0-24-15,0 24 16,-25 1-16,25-1 16,-24 0-16,-1 26 15,0-1-15,0 0 16,0 25-16,1 0 15,-1 0 1</inkml:trace>
  <inkml:trace contextRef="#ctx0" brushRef="#br0" timeOffset="300719.9714">8880 7441 0,'-25'25'16,"0"0"-16,25 0 15,-24-25 1,24 25-16,0-50 47,24-25-32,1 25-15,-25-24 16,25-1-16,0 1 16,0-1-16,-25 25 15,24 0-15,-24 1 16,25-1-16,-25 50 31,25-1-15,-25 26-16,0-25 15,0 49-15,0-24 16,25-1-16,-25 26 16,0-26-16,25 1 15,-25 0-15,0-1 16,0-24-16</inkml:trace>
  <inkml:trace contextRef="#ctx0" brushRef="#br0" timeOffset="300928.2181">8880 7417 0,'0'0'16,"0"-25"-16,25 0 16,0 25-16,-1 0 15,1 0-15,25 0 16,-25 0-16,24 25 16</inkml:trace>
  <inkml:trace contextRef="#ctx0" brushRef="#br0" timeOffset="301311.965">9252 7243 0,'0'0'0,"0"-25"16,0 50 31,0 0-32,0 0-15,0-1 16,0 1 0,-25 0-16,25 0 15,-24-25-15,24 25 16,-25-25-16,25 24 15,0 1 17,0 0-1,0 0 0</inkml:trace>
  <inkml:trace contextRef="#ctx0" brushRef="#br0" timeOffset="301704.0984">9277 7293 0,'0'-25'15,"-25"50"16,25-1-15,0 26-16,-25-25 16,25 24-16,0 1 15,-24 0-15,24-26 16,-25 26-16,25-25 16,0 0-16,0-50 31</inkml:trace>
  <inkml:trace contextRef="#ctx0" brushRef="#br0" timeOffset="302040.2987">9302 7392 0,'0'0'0,"25"-50"15,24 25-15,-24 1 16,0-1-16,0 25 16,-1 0-16,1 0 15,-25 25-15,0-1 16,-25 1-16,25 0 15,-24 0-15,-1 0 16,25-1-16,0 1 16,0 0-16,25 0 15,-1-25-15,1 25 16,25-25-16,-1 0 16,-24 24-16,0-24 15,0 0 1,-50 25-1,0 0-15,0 0 16,-24 0-16,-1-25 16,1 24-16,-1 1 15,0-25-15,26 0 16,-26 0-16</inkml:trace>
  <inkml:trace contextRef="#ctx0" brushRef="#br0" timeOffset="302584.3897">8161 7813 0,'0'0'0,"-25"-24"15,25-1-15,-25 25 16,0 0-16,1 25 15,-1-1-15,0 1 16,0 25-16,0-1 16,25 1-16,0 25 15,25-51-15,-25 26 16,50-25-16,-25 0 16,-1-1-16,26-24 15,-25 0-15,0 0 16</inkml:trace>
  <inkml:trace contextRef="#ctx0" brushRef="#br0" timeOffset="302999.9228">8334 7863 0,'0'0'0,"25"-25"16,0 50 15,-25 0-31,0 24 15,0 26-15,25-25 16,-25-1-16,0 1 16,-25-1-16,25 1 15,0-25-15,-25 0 16,0-25 0,25-50-1,0 25-15,0-24 16,0-1-16,25 0 15,0 1-15,0 24 16,0-25 0,24 50-16,-24-25 15,25 25-15,-26 25 16,26-25-16,-50 50 16,25-25-16,-25 24 15,0 1 1,-25-25-16,0 24 15,0-24-15,1 25 16,-26-25-16,25-25 16</inkml:trace>
  <inkml:trace contextRef="#ctx0" brushRef="#br0" timeOffset="355912.1569">10592 9376 0,'0'-25'31,"-25"25"-15,50 0 93,-25 25 16,0 0 78,0 0-203,0 0 16,0 24-16,0-24 16,0 0-16,0 24 15,24-24-15,-24 0 16,0 25-16,0-26 15,0 1 1,25 0-16,-25 0 16,0 0 31,0-1 46,0-48 173</inkml:trace>
  <inkml:trace contextRef="#ctx0" brushRef="#br0" timeOffset="389704.596">10840 10368 0,'0'-24'47,"-25"24"281</inkml:trace>
  <inkml:trace contextRef="#ctx0" brushRef="#br0" timeOffset="390656.2374">10864 10368 0,'-24'0'16,"24"-24"-16,0-1 78,-25 50-62,25-1 15,0 1-31,0 0 16,0 0-1,0 0-15,0-1 16,0 1-16,0 0 15,0 0-15,0 0 16,0-1-16,0 1 16,0 0-1,0 0-15,25-25 16,-25 25-16,0-1 16,0 1-1,0 0-15,0 0 16,0 0-1,0-1 17,0 1-17,0 0 17,0 0-1,0 0-16,0-1 48,0-48 31</inkml:trace>
  <inkml:trace contextRef="#ctx0" brushRef="#br0" timeOffset="400952.1714">10616 12427 0,'-24'-25'16,"24"50"124,0 0-124,0 0 0,24 0-16,-24-1 15,0 1 1,0 0-16,0 0 16,0 24-16,0-24 15,0 0-15,0 0 16,0 0-16,0-1 15,0 1 1,0 0 0,0 0-1,0 0 17,0-1-17,0 1 32,0 0 141,0 0 93</inkml:trace>
  <inkml:trace contextRef="#ctx0" brushRef="#br1" timeOffset="420328.2089">11261 4018 0,'0'0'0,"0"-24"16,0-1 0,0 0-1,-24 25 1,24-25 15,-25 50-31,25 0 16,-25 24-1,25-24-15,0 25 16,-25-25-16,25 24 16,25-24-16,-25 0 15,0 0-15,25-1 16,0-24 0,-1 0-16,-24-24 15,25-1-15,0 0 16,0 0-16,-25-24 15,0 24-15,0-25 16,0 25-16,0 1 16,0-1-1,0 0-15,-25 25 16,0 25 0,25 0-16,0-1 15,0 1-15,25 0 16</inkml:trace>
  <inkml:trace contextRef="#ctx0" brushRef="#br1" timeOffset="420929.263">11757 3994 0,'0'0'0,"-24"-25"47,24 50-32,-25-25-15,25 24 16,-25 1-16,25 0 15,-25 0-15,25 24 16,0-24-16,25 25 16,0-25-16,0-1 15,-1-24 1,1 0-16,0 0 16,0-24-16,-25-1 15,25-25-15,-1 25 16,-24-24-16,0 24 15,0 0-15,0 0 16,-24 1-16,-1 48 16,0 1-1,25 0 1,0 0-16,25 24 16</inkml:trace>
  <inkml:trace contextRef="#ctx0" brushRef="#br1" timeOffset="421416.6026">12204 4043 0,'0'0'0,"-25"0"16,25-25-16,-25 25 47,25 25-47,-25 0 15,25 0-15,0 0 16,-24 24-16,24-24 15,0 25 1,24-26-16,-24 1 0,25-25 16,0 25-16,0-50 15,0 25 1,0-25-16,-1 1 16,1-1-16,-25-25 15,25 25-15,-25 1 16,-25-1-16,25 0 15,-25 0-15,1 25 16,-1 25 0,25 0-1,0 0-15,0-1 16,25 1-16</inkml:trace>
  <inkml:trace contextRef="#ctx0" brushRef="#br1" timeOffset="422103.4156">12750 4043 0,'0'0'0,"-25"0"32,0 0-17,0 25 17,0-25-32,1 25 15,24 0-15,-25-1 16,50 1-16,-25 0 15,24 0-15,1 0 16,25-25-16,24 0 16,-49-25-1,25 25-15,-50-25 16,24-25-16,-24 26 16,0-26-16,0 25 15,-24 0-15,24 1 16,-25-1-16,0 25 15</inkml:trace>
  <inkml:trace contextRef="#ctx0" brushRef="#br1" timeOffset="422960.4869">14734 4018 0,'0'-24'0,"0"-1"15,-25 0 1,0 25 15,1 25-31,24 0 16,-25 24-16,25 1 16,0-25-16,0 24 15,25-24-15,-1 0 16,1 0-16,0-1 15,0-24-15,24 0 16,-24-24-16,0-1 16,0-25-16,-25 25 15,25-24-15,-50 24 16,25-25 0,-25 50-1,25 25 1</inkml:trace>
  <inkml:trace contextRef="#ctx0" brushRef="#br1" timeOffset="423488.4949">15329 4093 0,'0'-25'0,"-25"25"62,25 25-62,-24 0 16,24-1-16,-25 26 16,25-25-16,-25 0 15,50-1-15,-25 1 16,0 0-16,25-25 15,-1 0-15,1 0 16,0-25-16,0 0 16,-25 1-16,25-26 15,-25 25-15,25-24 16,-50 24-16,25 0 16,-25 25-1,25 25-15,-25 0 16,50-1-1,-25 1-15,25 0 16</inkml:trace>
  <inkml:trace contextRef="#ctx0" brushRef="#br1" timeOffset="424184.1779">15801 4093 0,'0'-25'0,"-25"25"31,0 0-15,25 25-16,-25 0 16,25-1-16,-25 1 15,25 0-15,25 25 16,-25-26-16,25-24 16,0 25-16,0-25 15,-1 0-15,1 0 16,0-25-16,0 1 15,0-1-15,-1-25 16,-24 25-16,25 1 16,-50-1-16,25 0 15,-24 50 1,-1-25-16,25 25 16,0-1-16</inkml:trace>
  <inkml:trace contextRef="#ctx0" brushRef="#br1" timeOffset="424608.102">16346 4043 0,'0'0'0,"0"-25"0,25 25 47,-25 25-47,0 0 0,25 25 16,-25-1-16,0 1 15,25 24 1</inkml:trace>
  <inkml:trace contextRef="#ctx0" brushRef="#br1" timeOffset="425864.1592">18083 3969 0,'0'0'0,"0"-25"31,-25 25 16,25 25-47,-25 0 15,25-1-15,-25 26 16,25-25-16,0 0 16,25 24-16,0-24 15,0 0-15,-1-25 16,26 25-16,-25-25 15,24-25-15,-24 25 16,0-25-16,0 0 16,0-24-16,-1 24 15,-24-25-15,0 25 16,0 1-16,-24-1 16,-1 0-16,0 50 15,0-25 1,0 25-1,50-1-15,-25 1 16</inkml:trace>
  <inkml:trace contextRef="#ctx0" brushRef="#br1" timeOffset="426496.2892">18901 4043 0,'0'0'0,"0"-25"0,-25 25 31,1 25-15,-1 0-16,0 0 16,25 0-16,0 24 15,0 1-15,0-25 16,25 24-16,0-24 15,-1-25-15,1 25 16,0-25-16,0-25 16,0 25-16,-1-25 15,1-24-15,0 24 16,-25-25-16,0 25 16,0 1-16,-25-1 15,0 25 1,25 25-1,0-1 1</inkml:trace>
  <inkml:trace contextRef="#ctx0" brushRef="#br1" timeOffset="427096.5675">19298 4018 0,'0'-24'15,"0"-1"1,0 50 0,0 24-1,0 1-15,0-1 16,0 1-16,0 24 15</inkml:trace>
  <inkml:trace contextRef="#ctx0" brushRef="#br1" timeOffset="427896.7054">19670 3994 0,'0'-25'0,"0"0"15,0 0 1,0 50 15,-25 0-15,25 24-16,0 1 15,25-25-15,-25 24 16,25-24-16,-25 0 16,25 0-16,0-25 15,-1 0 1,1-25-16,-25 0 16,25 0-16,-25 1 15,25-1-15,-25 0 16,-25 0-16,25 0 15,0 1-15,-25 24 16,0 0 0,25 24-1</inkml:trace>
  <inkml:trace contextRef="#ctx0" brushRef="#br1" timeOffset="429080.4396">21506 3944 0,'0'-25'16,"0"0"-1,0 1 17,24 24 61,-48 24-14,24 1-48,0 0-31,-25 0 15,25 0-15,0 24 16,0-24-16,0 25 16,0-26-16,0 1 15,25-25-15,-1 25 16,1-25 0,0-25-1,-25 0-15,25 1 16,0-1-16,-25-25 15,0 1-15,24-1 16,-24 25-16,0 0 16,0 1-16,-24-1 15,24 50 1,-25-1 0,25 1-16,0 0 15,0 0-15,0 24 16</inkml:trace>
  <inkml:trace contextRef="#ctx0" brushRef="#br1" timeOffset="429584.2833">22175 4018 0,'0'0'0,"0"-24"16,-24 24-1,-1 24 1,0 1-16,0 0 16,0 0-16,25 24 15,-24 1-15,-1-25 16,25 24-16,25-24 16,-25 0-16,24 0 15,1-25-15,0 0 16,25-25-16,-26 0 15,26 0-15,-25 1 16,0-26-16,-25 0 16,24 1-16,-48 24 15,24 0-15,-25 25 16,0-25-16,0 50 16,25 0-1,0 0-15,0 0 16</inkml:trace>
  <inkml:trace contextRef="#ctx0" brushRef="#br1" timeOffset="429912.3402">22622 4018 0,'25'-24'16,"-50"24"-1,25 24-15,0 1 16,0 0-16,0 25 16,0-1-16,0 1 15,25-1-15,-25-24 16</inkml:trace>
  <inkml:trace contextRef="#ctx0" brushRef="#br1" timeOffset="430240.3555">23019 3969 0,'0'-25'16,"0"50"0,0 0-1,0 24-15,0 1 16,25-1-16,-25 1 15,0 0-15,0 24 16</inkml:trace>
  <inkml:trace contextRef="#ctx0" brushRef="#br1" timeOffset="431200.5121">24557 3795 0,'0'0'0,"0"-25"16,0 1-16,-25 24 15,25-25-15,0 0 16,-25 25-16,25-25 15,-25 25-15,0 25 16,1 0-16,-1 0 16,0 24-16,25 1 15,-25-1-15,25 1 16,25 0-16,-25-26 16,25 1-16,0 0 15,24-25-15,-24 0 16,0-25-16,24-24 15,-24-1-15,-25 0 16,25 1-16,-25-26 16,0 26-16,-25 24 15,0-25-15,1 50 16,24 25 0,0 0-1,0 0-15</inkml:trace>
  <inkml:trace contextRef="#ctx0" brushRef="#br1" timeOffset="431568.5191">25078 3820 0,'0'-25'0,"0"50"32,-25 25-17,25-26-15,0 26 16,0 24-16,0-24 16,0 0-16,0-1 15</inkml:trace>
  <inkml:trace contextRef="#ctx0" brushRef="#br1" timeOffset="432088.5127">25549 3770 0,'0'0'0,"0"-24"15,-25 24 1,0 0-1,0 24 1,25 26-16,-24 0 16,24-26-16,-25 26 15,25 0-15,25-1 16,-25-24-16,24 0 16,1 0-1,0-50 1,0 25-16,0-25 15,-1-25-15,1 1 16,0-1-16,-25 1 16,25-26-16,-50 50 15,25 1-15,0-1 16,-25 25-16,0 0 16,25 25-16,-24-1 15,24 26-15,0 0 16,24-26-16</inkml:trace>
  <inkml:trace contextRef="#ctx0" brushRef="#br1" timeOffset="432496.4273">26020 3845 0,'0'0'0,"-25"0"15,1 0 17,24 25-32,0-1 15,-25 1-15,25 25 16,0-25-16,0 24 15,0-24-15,0 0 16,25 0-16,-25-1 16,24-24-16,1 0 15,0-24-15,0-1 16,0-25-16,-1 1 16,1-1-16,0 0 15,-25 1-15,0-1 16,0 25-16,-25 25 15,0 25 1</inkml:trace>
  <inkml:trace contextRef="#ctx0" brushRef="#br1" timeOffset="433600.3698">27756 3497 0,'0'0'0,"-24"0"16,-1 0-1,0 25-15,0 0 16,0 25-16,1-1 16,24 1-16,0 0 15,0-26-15,0 1 16,24 0-16,1-25 15,25 0-15,-25-25 16,-1-24-16,1-1 16,0 25-16,0-25 15,0 1-15,-25-1 16,0 25-16,0 1 16,-25 24-16,0 0 15,25 24-15,-25 1 16,25 0-16,0 0 15</inkml:trace>
  <inkml:trace contextRef="#ctx0" brushRef="#br1" timeOffset="434048.4384">28327 3547 0,'0'0'0,"0"-25"15,0 50 1,0 0 0,0 24-16,0 1 15,0 0-15,0 24 16,0-24-16,0 24 16</inkml:trace>
  <inkml:trace contextRef="#ctx0" brushRef="#br1" timeOffset="434776.4771">28897 3572 0,'0'0'16,"0"-25"-16,-24 25 15,-1 0 1,0 25 0,0 0-16,0-1 15,25 26-15,-24 0 16,24-25-16,0 24 15,0-24 1,24 0-16,1-25 16,0 0-1,25-25-15,-26 0 16,1-24-16,25-1 16,-25 0-16,-1 1 15,-24-1-15,0 25 16,0 0-16,-24 1 15,-1 48-15,0-24 16,0 25-16,0 0 16,25 25-16,-24-26 15,48 26-15</inkml:trace>
  <inkml:trace contextRef="#ctx0" brushRef="#br1" timeOffset="435048.2882">29418 3572 0,'0'0'0,"0"-25"0,25 25 16,-25 25-16,0 24 16,0-24-1,-25 25-15,25 0 16,0 24-16,-24-24 16</inkml:trace>
  <inkml:trace contextRef="#ctx0" brushRef="#br1" timeOffset="437240.577">12378 5631 0,'0'-25'15,"-25"25"1,25-25-16,-25 25 31,0 25-15,25 0-1,0-1-15,-25 1 16,25 0-16,25 25 16,-25-26-16,0 1 15,25 0-15,0-25 16,0 25-16,-1-25 15,1 0-15,0-25 16,0 0-16,-25 0 16,25 1-16,-1-26 15,-24 0-15,0 26 16,0-1-16,0 0 16,-24 0-16,-1 25 15,25 25-15,-25 0 16,0 0-16,25-1 15,0 1-15,0 0 16</inkml:trace>
  <inkml:trace contextRef="#ctx0" brushRef="#br1" timeOffset="437656.5931">12998 5680 0,'0'0'0,"0"-25"0,0 50 31,0 0-15,0 25-16,0-26 16,0 26-16,0 25 15,24-26-15,-24 1 16</inkml:trace>
  <inkml:trace contextRef="#ctx0" brushRef="#br1" timeOffset="438032.634">13345 5655 0,'0'0'0,"0"25"47,0 0-47,0 25 16,0-1-16,0 1 15,0 0-15,25-1 16</inkml:trace>
  <inkml:trace contextRef="#ctx0" brushRef="#br1" timeOffset="438584.4573">13915 5655 0,'0'0'0,"-24"0"16,24-24-16,-25 24 31,25 24-31,-25 1 16,25 0-16,0 0 15,0 24-15,0-24 16,25 25-16,0-25 16,-1 0-16,1-1 15,0-24-15,0 0 16,0 0-16,-1 0 15,1-24-15,0-1 16,0 0-16,-25-25 16,25 25-16,-25-24 15,0 24-15,-25-25 16,25 26-16,-25-26 16,-25 50-1,26 0 1</inkml:trace>
  <inkml:trace contextRef="#ctx0" brushRef="#br1" timeOffset="439600.3126">15577 5606 0,'0'0'0,"0"-25"31,-24 25 16,24 25-31,-25 0-16,25 24 15,0-24-15,-25 25 16,50-1-16,-25-24 16,0 25-16,25-25 15,-1-25-15,26 24 16,-25-24-16,0 0 15,24-24-15,-24-1 16,0-25-16,0 0 16,-25 26-16,0-26 15,0 0-15,-25 26 16,0-1-16,0 25 16,0 0-16,1 0 15,-1 25 1,25-1-16,-25 1 15,50 25-15</inkml:trace>
  <inkml:trace contextRef="#ctx0" brushRef="#br1" timeOffset="440040.4988">16371 5755 0,'0'-25'0,"-25"50"31,25-1-31,0 26 16,0-25-16,25 49 15,-25-24-15,0 0 16,25-1-16</inkml:trace>
  <inkml:trace contextRef="#ctx0" brushRef="#br1" timeOffset="440360.2866">16619 5755 0,'0'0'0,"25"0"15,-25 24 17,0 26-17,0 0-15,0-25 16,0 24-16,25 1 15,-25-1-15,0 1 16</inkml:trace>
  <inkml:trace contextRef="#ctx0" brushRef="#br1" timeOffset="440753.1246">17115 5804 0,'25'-25'0,"-25"1"16,25 24-1,-25 24-15,0 1 16,25 0-16,-25 25 15,0-1-15,0 1 16,0 0-16,0 24 16</inkml:trace>
  <inkml:trace contextRef="#ctx0" brushRef="#br1" timeOffset="441592.5372">18728 5705 0,'0'0'0,"0"-25"16,-25 50 31,25 0-31,0 24-16,0 1 15,0 25-15,-25-26 16,25 1-1</inkml:trace>
  <inkml:trace contextRef="#ctx0" brushRef="#br1" timeOffset="442248.6103">19422 5631 0,'0'0'0,"-25"24"31,25 1-15,-25 0-16,25 0 15,0 0-15,0-1 16,0 1-16,0 0 16,0 0-16,25 0 15,0 0 1,0-25-1,0 0-15,-1-25 16,1 0-16,0-25 16,-25 25-1,25 1-15,-25-1 16,0 0-16,0 0 16,-25 0-16,25 1 15,-25 24-15,25 24 16,-25-24-1,25 25-15,0 0 32</inkml:trace>
  <inkml:trace contextRef="#ctx0" brushRef="#br1" timeOffset="442800.4972">19993 5631 0,'-25'0'63,"25"24"-48,0 1-15,-25 0 16,25 0-16,0 0 15,0 24 1,0-24-16,0 0 16,25-25-16,0 25 15,-1-25-15,1 25 16,0-25-16,0 0 16,0-25-16,-1 25 15,1-25-15,-25 0 16,25 0-1,-50 0-15,25-24 16,0 24-16,-25 0 16,25 0-16,-24 1 15,-1 48 1,0-24 0</inkml:trace>
  <inkml:trace contextRef="#ctx0" brushRef="#br1" timeOffset="443359.7731">20712 5730 0,'0'0'0,"0"-25"16,-25 50 15,25 0-31,0-1 16,0 26-16,0 0 15,0-1-15,0 26 16</inkml:trace>
  <inkml:trace contextRef="#ctx0" brushRef="#br1" timeOffset="444472.4547">22448 5581 0,'0'0'0,"0"-25"16,0 0-16,-25 1 15,25 48 17,-24 26-32,24 0 15,-25-1-15,25 1 16,0 24-16,0 1 15</inkml:trace>
  <inkml:trace contextRef="#ctx0" brushRef="#br1" timeOffset="445032.3032">22944 5606 0,'0'0'0,"25"-25"16,-25 0-1,-25 50 1,25 25-16,0-1 16,0 1-16,0 24 15,0-24-15,25 24 16</inkml:trace>
  <inkml:trace contextRef="#ctx0" brushRef="#br1" timeOffset="445696.4532">23837 5581 0,'0'0'0,"-25"0"0,25-25 15,-24 25-15,-1 0 16,0 0-16,0 25 15,0 0-15,1 0 16,-1-1-16,25 26 16,-25 0-16,25-26 15,25 26-15,-25-25 16,25 0-16,-1-25 16,1 25-16,0-25 15,0-25-15,0 0 16,-1 0-16,1 0 15,-25-24 1,25-1-16,-25 0 16,0 26-16,-25-26 15,0 50 1,1 25 0,24 24-1,0-24-15</inkml:trace>
  <inkml:trace contextRef="#ctx0" brushRef="#br1" timeOffset="445984.2784">24358 5581 0,'0'0'0,"-25"25"31,25 0-15,0 24-16,0 26 15,0-1-15,25 25 16</inkml:trace>
  <inkml:trace contextRef="#ctx0" brushRef="#br0" timeOffset="464328.2642">10716 11435 0,'0'25'281,"24"0"-265,-24-1-1,0 1 1,0 0-16,0 0 15,0 0 1,0-1 0,0 1-1,0 0 1,0 0 0,0 0-1,0-1-15,0 1 16,0 0-1,0 0 17,0 0-17,0-1 1,0 1 0,0 0 15,0 0 63</inkml:trace>
  <inkml:trace contextRef="#ctx0" brushRef="#br0" timeOffset="469112.4989">12849 3572 0,'0'-25'15,"0"0"17,25 25-32,24-25 15,-24 1 1,25-1-16,-1 0 15,26 25-15,-26-25 16</inkml:trace>
  <inkml:trace contextRef="#ctx0" brushRef="#br0" timeOffset="469616.686">15900 3423 0,'25'0'47,"-1"0"-47,1-25 16,25 0-1,-1 25-15,26-24 16,-1-1-16</inkml:trace>
  <inkml:trace contextRef="#ctx0" brushRef="#br0" timeOffset="470264.6451">19670 3497 0,'0'0'0,"25"0"47,0 0-32,0 0-15,24-24 16,1 24 0,-1-25-16,26 0 15</inkml:trace>
  <inkml:trace contextRef="#ctx0" brushRef="#br0" timeOffset="470680.7015">22299 3373 0,'25'0'0,"0"0"15,0 0-15,0-24 16,24 24-16,1-25 16,24-25-16</inkml:trace>
  <inkml:trace contextRef="#ctx0" brushRef="#br0" timeOffset="473408.5855">25226 3299 0,'0'0'0,"-24"0"15,48-25 235,1 25-250,0-25 16,25 1-16,-1-1 16,26 0-16,-26-25 15,1 26 1</inkml:trace>
  <inkml:trace contextRef="#ctx0" brushRef="#br0" timeOffset="477760.6678">12229 9351 0,'0'-24'0,"-25"-1"62,25 50 188,0 24-234,0 26-1,-25-1-15,25 0 16,0 26-16,-25-1 16,25-25-16</inkml:trace>
  <inkml:trace contextRef="#ctx0" brushRef="#br0" timeOffset="482912.6895">28600 3026 0,'0'0'0,"-25"25"15,0-25-15,50-25 47,0 0-31,24 1-16,26-26 15,24 0 1,-25 1-16</inkml:trace>
  <inkml:trace contextRef="#ctx0" brushRef="#br0" timeOffset="488736.5396">12278 10393 0,'-24'-25'16,"24"1"62,0 48-31,0 1-31,0 0-16,0 25 15,0-1-15,0 26 16,0-1-16,0 0 15,0 26-15,0-26 16</inkml:trace>
  <inkml:trace contextRef="#ctx0" brushRef="#br0" timeOffset="492904.0786">13295 5482 0,'25'0'250,"-25"-25"-250,25 25 15,0-25 1,24 25-16,-24-25 16,25 1-16,-1 24 15,1-25 1</inkml:trace>
  <inkml:trace contextRef="#ctx0" brushRef="#br0" timeOffset="500144.2629">12204 12576 0,'0'0'0,"25"0"0,-25-25 15,0 0 1,0 1 15,0-1-15,0 0 15,0 50 94,-25 0-125,25-1 16,0 1-16,0 25 15,0-25-15,0 24 16,0-24-16,0 25 16,0-26-16,0 26 15,0-25-15,0 0 16,0-1-16,0 1 16,0 0-1,0 0 173,0-50-157,0 0-15,0 0-1,0 1 1,0-1-16,0-25 15,0 25-15,0-24 16,0 24-16,0-25 16,0 26-16,0-26 15,0 25-15,0-24 16,0 24-16,0 0 16,-25 0-16,25 0 15,0 1-15,0-1 16,0 0 15,0 0 63,0 0-63,0 50 32,0 0-32,0 0-16,0 0 17</inkml:trace>
  <inkml:trace contextRef="#ctx0" brushRef="#br0" timeOffset="503224.3903">16098 5631 0,'0'24'32,"-25"-24"14,50 0 17,0 0-47,0-24-16,24-1 15,-24 0-15,25 0 16,-1 0-16,1 1 15</inkml:trace>
  <inkml:trace contextRef="#ctx0" brushRef="#br0" timeOffset="507424.9552">12204 11385 0,'-25'0'16,"25"-24"31,25 24-47,-25 24 47,0 1-32,0 0 1,0 25-16,0-26 16,0 1-16,0 25 15,0-25-15,0 24 16,0-24-16,0 0 15,0 0-15,0-1 16,25 1-16,-25 0 16,0 0-1,0 0 17,0-1-1,0 1 0,0 0 32</inkml:trace>
  <inkml:trace contextRef="#ctx0" brushRef="#br0" timeOffset="509352.7295">19645 5507 0,'25'0'78,"0"-25"-62,25 25-16,-1-25 15,1 0-15</inkml:trace>
  <inkml:trace contextRef="#ctx0" brushRef="#br0" timeOffset="516968.3111">15081 10344 0,'-25'0'16,"25"-25"46,0 0 48,0 0-16,0 50-79,0 0 16,0 0-15,0-1-16,0 26 16,0-25-16,0 24 15,-24 1-15,24-25 16,0 24-16,0-24 16,0 0-16,24 0 15,-24 0-15,0-1 16,0 1-1</inkml:trace>
  <inkml:trace contextRef="#ctx0" brushRef="#br0" timeOffset="525927.5916">23738 5407 0,'-25'0'16,"25"-24"15,25 24 110,-25-25-141,25 0 16,0 25-16,-1-25 15,1 0-15,0 25 16,0 0-16,-25-24 15,25 24-15,-25 24 79</inkml:trace>
  <inkml:trace contextRef="#ctx0" brushRef="#br0" timeOffset="531056.7735">13618 10393 0,'0'-25'31,"0"1"1,0-1 15,0 50 78,0-1-110,-25 26-15,25-25 16,0 24-16,0-24 15,-25 25-15,25-1 16,0-24-16,0 25 16,0-25-16,0-1 15,0 1-15,0 0 16,0 0 0,0 0 46,0-50 126</inkml:trace>
  <inkml:trace contextRef="#ctx0" brushRef="#br1" timeOffset="597520.5544">10294 9302 0,'0'25'15,"0"-1"17,0 1-17,0 0 1,0 0-1,0 0-15,0-1 16,0 1 0,0 0-16,-25 0 15,25 0 1,0-1-16,0 1 16,0 0-1,0 0-15,0 0 16,0-1-16,0 1 15,-25-25-15,25 25 16,0 0-16,0 0 16,0-1-1,0 1 1,0 0 0,0 0-1,0 0-15,0-1 16,0 1-1,0 0-15,0 0 16,0 0 0,25 0-1,-25-1-15,0 1 16,0 0-16,-25-25 16,25 25-16,0 0 15,0-1-15,0 1 16,0 0-16,0 0 15,0 0-15,0-1 16,0 1-16,0 0 16,0 0-1,0 0-15,0-1 16,0 1 0,0 0-16,0 0 15,-24 0-15,24-1 16,0 1-16,0 0 15,0 0-15,0 0 16,0-1 0,0 1-1,0 0-15,0 0 16,-25 0 0,25-1-16,25 1 15,-50 0-15,50 0 16,-50 0-16,25-1 15,0 1-15,0 0 16,0 0-16,0 0 16,0-1-16,0 1 15,0 0-15,0 0 16,0 0-16,0 0 16,0-1-16,0 1 15,0 0-15,0 0 16,0 0-16,0-1 15,0 26-15,0-25 16,0 0-16,0-1 16,-25 1-16,25 0 15,0 0-15,0 0 16,0-1-16,0 1 16,0 0-1,0 0-15,0 0 0,0-1 16,0 1-1,0 25-15,0-25 16,0-1-16,-25 1 16,25 0-16,0 0 15,0 0-15,0-1 16,0 1-16,0 0 16,0 0-16,0 0 15,0-1-15,0 1 16,0 0-16,0 0 15,0 0-15,0 0 16,0-1-16,0 1 16,0 0-16,0 0 15,25 24-15,-25-24 16,0 0 0,0 0-16,0 0 15,0-1-15,0 1 16,0 0-16,0 0 15,0 0-15,0-1 16,0 1-16,25 0 16,-25 0-1,0 0-15,25-1 16,-25 1 0,0 0-16,24 0 15,-24 0 1,25-25-16,-25 24 15,25 1 1,-25 0 0,25-25-16,-25 25 15,25 0 1,-1-1 0,1 1 15,0-25-16,0 0-15,-25 25 16,25-25-16,-1 25 16,1-25-16,0 0 15,0 0 1,0 25-16,-1-25 16,1 0-1,0 0 1,0 0-16,0 0 15,-25 24-15,24-48 16,1 24-16,0 24 16,0-24-1,0 0-15,-1 0 16,1 0-16,0 0 16,0 0-16,0 0 15,-1 0-15,1 25 16,0-25-1,0 0-15,0 0 16,-1 0-16,1 0 16,0 0-16,0 0 15,0 0 1,-25 25-16,25-25 16,-1 0-1,1 0-15,0 0 16,0 0-1,0 0-15,-25 25 16,24-25-16,1 0 16,0 0-1,0 0-15,0 0 16,-1 25 0,1-25-1,0 0-15,0 0 16,0 0-16,-1 0 15,1 0-15,0 0 16,0 0-16,0 0 16,-1 0-16,1 0 15,0 0-15,0 0 16,0 0-16,-1 0 16,1 0-16,0 0 15,0-25 1,0 25-16,-1 0 15,1 0 1,0-25 0,0 25-1,0-25 1,-1 25 0,1-25 15,0 25-31,0 0 15,-25-24 1,25 24-16,0 0 16,-1 0 15,1 0-15,0 0-1,-25-25 1,25 25-1,0-25 1,-1 25 0,-24-25-16,25 25 15,-25-25 1,25 25-16,-25-24 16,0-1-1,0 0 1,25 0-1,-25 0-15,0 1 16,0-1 0,0 0-16,0 0 15,0 0-15,25 1 16,-25-1 0,0 0-16,0 0 15,0 0 1,0 1-16,0-1 31,24 0-31,-24 0 16,0 0-16,0 1 31,25-1-15,-25 0-16,0 0 15,25 0 1,-25 1-16,0-1 15,0 0 1,0 0 0,0 0-1,0 1 1,25-1-16,-25 0 16,0 0-1,0 0-15,25 0 16,-25 1-16,0-1 15,0 0 1,0 0-16,0 0 16,0 1-16,0-1 15,0 0-15,0 0 16,0-24-16,0 24 16,0 0-16,0-25 15,24 26-15,-24-26 16,0 25-1,0-24-15,0 24 16,0 0-16,0-25 16,0 26-16,0-26 15,25 25-15,-25-24 16,0 24-16,0-25 16,0 25-16,25-24 15,-25 24-15,0 0 16,0-25-16,0 26 15,0-26-15,25 25 16,-25-24-16,0-1 16,0 25-16,25-24 15,-25-1-15,0 25 16,24-24-16,-24 24 16,0 0-16,0-25 15,0 26-15,0-1 16,0 0-16,0 0 15,0-24-15,0 24 16,0 0-16,0 0 16,0 0-16,0 1 15,0-1-15,0 0 16,0 0 0,0 0-16,0-24 15,25 24-15,-25 0 16,0 0-16,0 1 15,0-1-15,0 0 16,0 0-16,0 0 16,0 0-16,0-24 15,0 24-15,-25 0 16,25 0-16,0 1 16,0-1-16,0 0 15,0 0-15,0 0 16,0 1-1,0-1-15,0 0 16,0 0-16,0 0 16,0 1-1,0-1-15,0 0 16,-24 0 0,24 0-1,0 1 1,0-1-1,-25 25 1,25-25-16,0 0 16,-25 0-1,25 1-15,0-1 16,-25 25 0,25-25-16,-25 25 15,25-25 1,0 0-1,-24 25-15,-1-24 16,0-1 0,0 25-1,25-25 1,-25 25-16,1 0 16,-1-25-1,0 25 1,0 0-16,0-25 15,1 25 1,-1 0 0,0 0-16,0-24 15,0 24 1,1 0-16,-1 0 16,0 0-16,0 0 31,0 0-31,0 0 15,1 0 1,-1 0-16,25-25 16,-25 25-16,0 0 15,0 0-15,1 25 16,-1-25-16,0-25 16,0 50-16,0-25 15,1 0-15,-26 0 16,25 0-16,0 0 15,1 0-15,-1 0 16,0 0-16,0 0 16,0 0-16,-24 24 15,24-24-15,0 0 16,0 0-16,1 0 16,-1 0-16,0 0 15,0 0-15,0 0 16,1 0-16,-1 0 15,0 0-15,0 0 16,0 0-16,-24 0 16,24 0-16,0 25 15,0-25 1,0 0-16,1 0 16,-1 0-16,0 0 15,0 0 1,0 0-16,1 0 15,-1 0 1,0 0-16,0 0 16,0 0-1,1 0-15,24 25 16,-25-25-16,0 0 16,0 0-1,0 0-15,1 0 16,-1 0-1,0 0-15,0 25 16,0-25 0,1 0-16,-1 0 15,0 0 1,25 25-16,-25-25 16,0 0-1,1 0 1,24 24-1,-25-24 1,0 0-16,25 25 31,-25-25-31,0 0 32,25 25-32,-24-25 15,-1 25 16,25 0-15,-25-25 0,25 24-1,-25 1 17,25 0-17,0 0 16,-25 0-15,25-1 0</inkml:trace>
  <inkml:trace contextRef="#ctx0" brushRef="#br1" timeOffset="599176.5183">10393 12824 0,'0'0'0,"-25"0"0,1 25 63,24 0-63,-25-1 15,25 26-15,-25 0 16,-25-1-16,26 50 16,-26-24-16,0 24 15,1 0-15,-1 25 16,0-24-16,1-1 16,-1-25-16,1 25 15,24-24-15,-25-1 16,25 1-16,1-1 15,-1-24-15,25-26 16,-25 26-16,25-25 16,-25 0-16,50-25 47</inkml:trace>
  <inkml:trace contextRef="#ctx0" brushRef="#br2" timeOffset="612720.5261">10914 10220 0,'0'0'0,"-25"0"16,25-25-1,-25 25-15,1 0 16,-1 0 0,0 0-1,0 0 16,0 0-15,1 0-16,-1 25 16,0-25-1,0 0-15,0 0 16,1 0-16,24 24 16,-25-24-16,0 0 15,0 0-15,25 25 16,-25-25-16,1 0 15,24 25 1,-25-25-16,0 25 16,0 0-1,0-25 1,25 24 0,-24-24-16,24 25 15,-25-25 1,25 25-16,-25 0 15,25 0 1,0-1 0,-25-24-1,25 25 1,0 0 0,0 0-1,0 0-15,-25-1 16,25 1-1,0 0 1,0 0 0,0 0-1,0-1 1,0 1 0,0 0-1,0 0 1,0 0-1,25-1 17,-25 1-17,25-25 17,-25 25-17,25-25-15,-25 25 16,25-25-1,-25 25-15,24-25 16,-24 24-16,25-24 16,0 25-1,0 0 1,0-25 0,-25 25-16,24-25 15,1 0-15,0 0 16,-25 25-16,25-25 15,0 0-15,-1 0 16,1 24 0,0-24-16,0 0 15,0 0 1,-1 0-16,1 0 16,0 0-16,0 0 15,0 0-15,-1 25 16,1-25-1,0 0-15,0 0 16,0 0-16,-1 0 16,1 0-1,0 0 1,0 0-16,0 0 16,-1 0-1,1 0-15,0 0 16,0 0-16,0 0 15,0-25-15,-1 50 16,1-25-16,0 0 16,0 0-16,0 0 15,-1 0-15,1 0 16,0 0-16,0 0 16,0 0-16,24 0 15,-24 0-15,0 0 16,0 0-16,-1 0 15,1-25-15,0 25 16,0 0-16,0 0 16,-1 0-16,26 0 15,-25 0-15,0 0 16,-1 0-16,1 0 16,0 0-1,0 0-15,24 0 0,-24 0 16,0 0-1,0 0-15,24 0 16,-24 0-16,25 0 16,-25 0-16,0 0 15,-1 0-15,26 0 16,-25 0-16,0-24 16,-1 24-16,1 0 15,25 0-15,-25 0 16,24 0-16,-24 0 15,0 0-15,24 0 16,-24 0-16,0 0 16,0 0-16,24 0 15,-24 0-15,0 0 16,0 0-16,24 0 16,-24 0-16,0 0 15,25 0-15,-26 0 16,1 24-16,0-24 15,25 0-15,-26 0 16,1 0-16,0 0 16,25 0-16,-25 0 15,-1 0-15,26 0 16,-25 0 0,0 0-16,-1 0 15,1 0-15,0-24 16,0 24-16,0 0 15,24 0-15,-24 0 16,0 0-16,24 0 16,-24 0-16,0 0 15,25 0-15,-26 0 16,26 0-16,-25 0 16,24 0-16,-24 0 15,25 0-15,-25 0 16,24 0-16,-24 0 15,25 0-15,-26 0 16,26 0-16,-25 0 16,24 24-16,-24-24 15,25 0-15,-25 0 16,0 0-16,24 0 16,-24 0-16,0 0 15,24 0-15,-24 0 16,0 0-16,25 0 15,-26 0 1,26 0-16,0 0 16,-26 0-16,26 0 15,-25 0-15,24 0 16,-24 0-16,25-24 16,-1 24-16,-24 0 15,25 0-15,-1 0 16,1-25-16,-25 25 15,24 0-15,1 0 16,-25 0-16,25 0 16,-1-25-16,-24 25 15,25 0-15,-1 0 16,-24 0-16,25-25 16,-1 25-16,-24 0 15,25 0-15,-1 0 16,-24 0-16,25-25 15,-26 25-15,26 0 16,-25 0-16,0-24 16,24 24-16,-24 0 15,0-25-15,0 25 16,-1-25-16,1 25 16,0-25-1,0 25-15,-25-25 16,25 25-16,-1-24 15,1 24-15,-25-25 16,25 25-16,-25-25 16,25 25-16,-25-25 15,25 25-15,-25-25 16,25 1-16,-1-1 16,1 25-1,-25-25-15,25 0 16,-25 0-1,0 1 1,0-1 0,0 0-16,-25 25 15,25-25-15,0 0 16,0 1 0,0-1-16,-25 25 15,25-25-15,-24 0 16,24 0-1,-25 1 1,25-1-16,-25 25 16,25-25-16,-25 0 15,0 25-15,0-25 16,1 1 0,-1 24-1,0-25-15,0 25 16,0-25-16,1 25 15,-1-25 1,0 25-16,0-25 16,0 25-1,1 0-15,-26 0 16,25-24-16,0 24 16,1 0-16,-26 0 15,25 0-15,0 0 16,-24 0-16,24 0 15,0-25-15,-24 25 16,24 0-16,0 0 16,0-25-16,0 25 15,-24 0-15,24 0 16,0 0-16,0 0 16,-24 0-16,24 0 15,0 0-15,0 0 16,-24 0-16,24 0 15,0 0 1,0 0-16,0 0 16,1 0-16,-1 0 15,0 0-15,-25 0 16,26 0-16,-1 0 16,-25 0-16,25 0 15,1 0-15,-26 0 16,25 0-16,-24 0 15,24 0-15,-25 0 16,25 0-16,1 0 16,-26 0-16,25 0 15,-24 0-15,24 0 16,-25 0-16,25 0 16,1 0-16,-26 0 15,25 25-15,0-25 16,-24 0-16,24 0 15,0 0-15,0 0 16,-24 0-16,24 0 16,-25 25-16,25-25 15,1 0-15,-26 0 16,25 0-16,0 0 16,-24 0-16,24 0 15,-25 0 1,26 0-16,-26 0 15,25 0-15,-24 0 16,24 0-16,-25 0 16,25 0-16,-24 0 15,24 0-15,0 0 16,-24 0-16,24 24 16,0-48-16,-25 48 15,26-24-15,-1 0 16,0 0-16,0 0 15,0-24-15,-24 24 16,24 0-16,0 0 16,0 0-16,0 0 15,1 0-15,-26 0 16,25 0-16,0 24 16,1-24-16,-1 0 15,-25 0-15,25 0 16,1 0-16,-26 0 15,25 0-15,0 0 16,1 0-16,-1 0 16,-25 0-16,25 0 15,1 0 1,-1 25-16,0-25 16,0 0-16,0 0 15,1 0-15,-1 0 16,0 0-16,0 0 15,0 0 1,1 0-16,-1 0 16,0 25-1,0-25-15,0 0 16,0 0 0,1 0-1,-1 0-15,0 0 16,0 0-1,0 0-15,1 0 16,-1 0 0,0 0-16,0 0 15,0 0 1,1 0-16,-1 0 16,0 0-1,0 25-15,0-25 16,1 0-16,-1 0 15,0 0-15,0 0 16,0 0 0,1 0-16,-1 0 15,0 25-15,-25-25 16,26 0-16,-1 0 16,0 0-16,0 0 15,0 0 1,1 0-16,-1 0 15,0 0 1,0 0-16,0 0 16,1 0-1,-1 0-15,0 0 16,0 0 0,0 0-1,0 0 1,1 0-1,-1 0 1,0 0 0,0 0-16,0 0 31,1 0-15,-1 0-1,0 0 16,0 0-15,0 0 15,1 24 1</inkml:trace>
  <inkml:trace contextRef="#ctx0" brushRef="#br2" timeOffset="613775.6391">16247 10567 0,'-25'25'16,"0"-25"-1,1 0 1,-1 0 0,50 0 15,-1-25-16,26 0-15,0 0 16,24-24-16,1 24 16,24-25-16,0-24 15,0 24-15,0 1 16,1 24-16,-51 0 16,26-25-16,-51 50 15,1-24-15,0 24 16,-25 24 15,25-24-15</inkml:trace>
  <inkml:trace contextRef="#ctx0" brushRef="#br2" timeOffset="668104.9072">17735 9897 0,'0'0'0,"0"25"47,25-25-47,-25 25 15,25-25 1,-25 24-16,25-24 16,-25 25-1,25-25-15,-1 0 31,-24-25-31,25 25 16,-25-24 0,0-1-1,0 0-15,-25 25 16,1-25 0,-1 0-1,0 50-15,-25-25 16,26 25-16,-1 25 15,-25-1-15,25 26 16,1-1-16,24-24 16,-25 24-16,50-24 15,-25-25-15,24 24 16,26-24-16,0-25 16,-26 0-16,51 0 15,-26-25-15,1 0 16,0 1-16,-26-1 15,1 0-15</inkml:trace>
  <inkml:trace contextRef="#ctx0" brushRef="#br2" timeOffset="668464.9047">17562 9798 0,'0'0'0,"-25"-25"0,0 25 16,0-25-16,50 25 31,0 0-31,0 0 16,24 0-16,1 0 16,24 0-16,1-25 15,-1 25-15,1 0 16,-1 0-16</inkml:trace>
  <inkml:trace contextRef="#ctx0" brushRef="#br2" timeOffset="668848.6351">18281 9872 0,'0'0'0,"0"-25"15,0 1-15,25 24 16,-25 24 15,0 1-31,0 25 16,0-1-16,0 1 16,-25 0-16,25-1 15,-25 26-15,25-26 16,-25-24-16,1 0 15</inkml:trace>
  <inkml:trace contextRef="#ctx0" brushRef="#br2" timeOffset="669144.9441">18281 9971 0,'0'0'0,"25"-49"16,24 24-16,-24 0 15,0 0-15,25 1 16,-26 24-16,26 0 16,0 24-16,-25 1 15,24 0-15,-24 25 16,-25-1-16,25 1 16,-50-25-16,25 24 15,-50 1-15,26 0 16,-26-26-16,0 26 15,1-50-15,-1 25 16,0-25-16,1 0 16,24 0-16,0-25 15</inkml:trace>
  <inkml:trace contextRef="#ctx0" brushRef="#br1" timeOffset="677064.5599">8706 15156 0,'-24'24'16,"24"-48"47,0-1-48,24-25-15,-24 25 16,0-24-16,25-26 15,-25 26-15,25-1 16,-25 1-16,0 24 16,25-25-16,-25 25 15,0 1-15,25-1 16,-1 25 0,-24 25-1,25-1-15,0 1 16,0 25-16,24-1 15,-24 1-15,0 0 16,-25-1-16,25 26 16,0-26-16,-25-24 15,0 25-15,25-26 16,-25 1-16,0 0 16,0 0-16</inkml:trace>
  <inkml:trace contextRef="#ctx0" brushRef="#br1" timeOffset="677360.7982">8706 15007 0,'0'0'0,"-24"-25"0,-1 0 15,50 25 1,-25-25-16,24 25 16,26-24-1,-25 24-15,0 0 16,24 0-16,-24-25 15,0 25-15,0 0 16</inkml:trace>
  <inkml:trace contextRef="#ctx0" brushRef="#br1" timeOffset="677720.9792">8409 14486 0,'0'0'0,"-25"0"16,25-25-1,25 25-15,0 0 16,24 0-16,1-25 16,24 25-16,1-24 15,-1 24-15,0-25 16,1 0-16,-1 25 15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4:23:04.62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7045 5779 0,'0'0'0,"-25"0"0,25 25 16,0 0-1,-25-25 1,25 25-16,0-50 47,25 25-32,-25-25-15,0 0 16,25-24-16,-25-1 16,24 1-16,1-1 15,0 0-15,0-24 16,0 49-16,-1-24 15,-24 24 1,0 0-16,25 25 16,-50 0-16,25 25 15,-24 0-15,-1 24 16,0-24-16,0 25 16,-24-26-16,49 1 15,-25 0-15,0-25 16,50-25-1,-25 0-15,25-24 16,24-1-16,-24-24 16,25 24-16,-1 1 15,26 24-15,-26 0 16,1 0-16,-1 50 16,1 0-16,0 24 15,-26 26-15,1-1 16,-25 1-16,0-26 15,0 26-15,0-26 16,0-24-16,-25 0 16,25-50-1,0-25-15,25 1 16,-25-26-16,25 1 16,0 0-16,0-1 15,-1 26 1,1 24-16,25 0 15,-25 25-15,-1 25 16,1 24-16,0 26 16,25-1-16,-50 25 15,24-24-15,1 24 16,0-25-16,0-24 16,-25 0-16</inkml:trace>
  <inkml:trace contextRef="#ctx0" brushRef="#br0" timeOffset="408.032">8086 5655 0,'0'0'0,"0"25"0,0 0 15,0 0 1,25 0-16,-25-1 15,25-24-15,0 0 16,0 0-16,-1 0 16,1-24-16,0-1 15,0 0 1,-25-25-16,25 26 16,-25-51-16,0 26 15,-25-26-15,0 26 16,-25 24-16,1-25 15,-1 25-15,1 25 16,-1 0-16,0 0 16,25 0-16,1 0 15,24 25 1,24-25-16,26 0 16,0-25-16,24 25 15,1 0-15,-1 0 16,0 25-16</inkml:trace>
  <inkml:trace contextRef="#ctx0" brushRef="#br0" timeOffset="999.9156">8682 5209 0,'0'0'16,"24"0"-16,-24 25 31,25 0-31,-25 24 15,0 1 1,0 24-16,-25-24 16,25 24-16,0-24 15,-24 24-15,24-49 16,-25 25-16,25-26 16,0 1-16,0-50 15,25 1 1,-1-1-1,1 25-15,0-25 16,25 25-16,-26-25 16,26 50-16,-25-25 15,24 0-15,-24 25 16,25-25-16,-25 25 16,0-25-16,-1 0 15,1 0 1,-25-25-16,0 0 15,0 0-15,25-24 16,-25-1-16,0-49 16,-25 24-16,25-24 15,-25 0-15,1 0 16,-26 24-16,25 1 16,-25 24-16,26 26 15,-26 24 1,25 0-16,0 24 15,25 1-15,25 0 16,0 0-16,25-25 16,-1 25-16,1-25 15,24 0-15,-24 0 16,24-25-16,-24 0 16,0 0-16</inkml:trace>
  <inkml:trace contextRef="#ctx0" brushRef="#br0" timeOffset="1263.9117">9277 5358 0,'0'0'0,"25"-50"15,0 25-15,-1 1 16,26-26-16,-25 25 15,24 0-15,-24 25 16,0 25-16,0 0 16,0 25-16,-25-1 15,24 50 1,-24-24-16,0 24 16,25-25-16,-25 1 15,0-26-15</inkml:trace>
  <inkml:trace contextRef="#ctx0" brushRef="#br0" timeOffset="1703.8235">9823 5333 0,'0'0'0,"0"-50"0,24 1 16,-24 24-16,25 0 15,-25 0-15,0 50 16,0 0-1,0 25-15,0-1 16,-25 1-16,25 24 16,0-24-16,-24 24 15,24-49-15,24 25 16,1-26 0,25-48-16,-1 24 15,26-25 1,-25 0-16,24 0 15,-24 25-15,-1-25 16,-24 25-16,0 25 16,-25 0-1,-25 0-15,0 0 16,0-25-16,1 0 16,-26 0-16,25-25 15,0-25-15,1 1 16,24-1-16,0 0 15,24 1-15,-24 24 16,25 0-16,0 0 16,0 25-16</inkml:trace>
  <inkml:trace contextRef="#ctx0" brushRef="#br0" timeOffset="2096.3597">10418 5234 0,'0'0'0,"25"0"15,0 0-15,-1-25 16,-24 50-16,25-25 16,0 25-16,0-1 15,-25 26-15,25 0 16,-25 24-16,-25-24 16,25-1-16,0 1 15,-25-25 1,25-1-16,-25-24 15,25-24-15,25-1 16,0-25-16,0 25 16,-1-24-16,26-1 15,24 1-15,-24 24 16,0 0-16,-1 0 16,1 50-16,-1-25 15,-24 50-15,0-1 16,0 26-16,0-26 15,-25 26-15,24-1 16,-24-24-16,0-1 16,0 1-16,0-25 15</inkml:trace>
  <inkml:trace contextRef="#ctx0" brushRef="#br0" timeOffset="2360.0366">10964 4961 0,'0'0'0,"-75"-199"16,26 125-16,24 24 16,25 1-16,-25-1 15,50 50-15,-25-25 16,25 50-16,24 0 15,-24 25-15,25-1 16,-26 1-16,1-1 16,0-24-16,-25 25 15,25-50-15,-50 0 16,25-25-16</inkml:trace>
  <inkml:trace contextRef="#ctx0" brushRef="#br0" timeOffset="2480.1439">11038 4217 0,'0'0'0,"0"-50"0,25 1 16,0 49-16,-1 24 16,-24 26-1,0 24-15,0 50 16</inkml:trace>
  <inkml:trace contextRef="#ctx0" brushRef="#br0" timeOffset="4183.8722">11881 5432 0,'0'0'0,"-24"0"16,-1-25-16,0 1 16,0 24-16,0-50 15,25 25-15,25-24 16,25-1-16,-1 25 16,51-24-16,-1-1 15,0 25-15,0 25 16,-24 0-16,-1 25 15,-49 25-15,-25 24 16,-25 25-16,-49 0 16,-1 25-16,1-49 15,-1-1-15,26 1 16,24-51-16,25 1 16,50-25-16,24-25 15,25 1-15,25-26 16,0 25-16,0 0 15,-49 25-15,-1-24 16</inkml:trace>
  <inkml:trace contextRef="#ctx0" brushRef="#br0" timeOffset="4832.0649">11137 4638 0,'0'0'0,"0"-24"16,0-1-1,0 50 16,0 24-31,0 1 16,0-1-16,0 26 16,0-1-16</inkml:trace>
  <inkml:trace contextRef="#ctx0" brushRef="#br0" timeOffset="6855.9582">3448 8161 0,'0'0'0,"-25"0"0,25 25 16,0-50 15,-25 25-31,25-25 16,-25-25-16,25 1 15,-24-1-15,-1-49 16,0 0-16,0-1 16,25-24-16,0 0 15,0 25-15,25-25 16,25 50-16,-26-1 15,26 26-15,-25 24 16,24 0-16,1 50 16,-25 25-16,0 24 15,-25 0-15,0 50 16</inkml:trace>
  <inkml:trace contextRef="#ctx0" brushRef="#br0" timeOffset="7016.068">3125 7962 0,'0'0'0,"-24"0"16,24-25-16,24 1 15,26-1 1,24 0-16,1 0 16,-1 0-16,25 25 15,-24 0-15</inkml:trace>
  <inkml:trace contextRef="#ctx0" brushRef="#br0" timeOffset="7320.0428">4142 7516 0,'0'0'16,"-24"-25"-16,-1 50 16,-25 0-1,25-1 1,1 51-16,-1-26 16,0 26-16,25-1 15,0 1-15,0-26 16,25 26-16,24-26 15,1-24-15,0 0 16,24 0-16,0-25 16</inkml:trace>
  <inkml:trace contextRef="#ctx0" brushRef="#br0" timeOffset="7984.0075">4465 8111 0,'25'0'16,"-25"25"-16,0 0 16,24-25 15,-24-25-31,0-25 15,25 26-15,0-51 16,-25 1-16,25-1 16,0 1-16,-25 24 15,24-24 1,-24 24-16,0 25 0,25 1 16,0 24-1,0 24 1,-25 26-16,25 0 15,24 24-15,-24 0 16,0 1-16,25-1 16,-26-24-16,1 24 15,-25-24-15,0 0 16,0-26-16</inkml:trace>
  <inkml:trace contextRef="#ctx0" brushRef="#br0" timeOffset="8160.0894">4713 7962 0,'0'0'0,"0"-25"15,25 1 1,-1-1 0,1 25-1,25 0-15,0 0 16,-26 25-16</inkml:trace>
  <inkml:trace contextRef="#ctx0" brushRef="#br0" timeOffset="8400.1821">5209 8086 0,'25'0'15,"-25"25"1,-25-25 0,25 25-16,0 0 15,0 0-15,0-1 16</inkml:trace>
  <inkml:trace contextRef="#ctx0" brushRef="#br0" timeOffset="8688.1128">5606 7640 0,'0'0'0,"25"-25"0,-25 0 16,24 50-1,-24 0 1,25 24-16,-25 26 15,0-26-15,0 26 16,0-1-16</inkml:trace>
  <inkml:trace contextRef="#ctx0" brushRef="#br0" timeOffset="9135.572">5631 7838 0,'0'0'16,"0"-49"-16,0-1 0,0 0 15,0 1-15,24-1 16,1 25-16,25 1 16,-1 24-1,-24 0-15,25 0 16,-25 24-16,-25 26 15,25-25-15,-50 49 16,25-24-16,-25-1 16,0-24-16,25 0 15,0 25-15,-25-50 16,50 24-16,25-24 16,-25 25-1,-1-25-15,26 0 16,-25 0-16,0 25 15,-1 25 1,-24-25-16,-24 24 16,-26-24-16,25 0 15,-24 0-15,-26-1 16,25-24-16,26 0 16,-26 0-16,50-24 15</inkml:trace>
  <inkml:trace contextRef="#ctx0" brushRef="#br0" timeOffset="9319.8182">6201 8086 0,'0'0'0,"25"0"0,0 0 16,0 25-1,-25 0-15,0 0 16,0 24-16,0-24 16</inkml:trace>
  <inkml:trace contextRef="#ctx0" brushRef="#br0" timeOffset="9815.9649">6821 7838 0,'0'0'0,"0"-25"0,0 1 15,-25-26-15,25 25 16,0 0-16,-24 1 16,-1 24-16,0 0 15,0 49 1,0 1-16,25-1 16,0 26-16,0-26 15,25 26-15,0-25 16,25-26-16,-1 1 15,1 0-15,0-50 16,-1 25-16</inkml:trace>
  <inkml:trace contextRef="#ctx0" brushRef="#br0" timeOffset="10048.027">7317 8012 0,'0'0'0,"0"25"16,0 0-1,-24-1-15,24 1 16,-25 0-16,0 25 15,25-26-15</inkml:trace>
  <inkml:trace contextRef="#ctx0" brushRef="#br0" timeOffset="10392.0272">7739 7615 0,'0'0'0,"25"-25"0,0 25 32,-1 25-32,-24 25 15,0-1-15,25 1 16,-25 24-16,0 1 16,-25-1-16,25 1 15,-24-26-15</inkml:trace>
  <inkml:trace contextRef="#ctx0" brushRef="#br0" timeOffset="10648.0597">7714 7813 0,'0'0'0,"25"-74"0,0 24 15,24 1-15,-24 24 16,25 0-1,-1 0-15,1 25 16,0 25-16,-1 0 16,-24 49-16,0-24 15,-25 24-15,-25 26 16,0-26-16,1 1 16,-26-1-16,25-24 15,-25-26-15,26 1 16</inkml:trace>
  <inkml:trace contextRef="#ctx0" brushRef="#br0" timeOffset="10928.0764">8409 7342 0,'0'0'0,"99"0"0,-25 25 16,26 0-16,-26 24 15,0 26-15,-24 24 16,-25 0-16,0 0 16,-25 1-16,0-1 15,-50 0 1,0 0-16,1 1 15,-1-26-15,-24-24 16</inkml:trace>
  <inkml:trace contextRef="#ctx0" brushRef="#br0" timeOffset="11512.0844">9922 8012 0,'0'-25'31,"25"25"-31,-1-25 16,1 25-16,25 0 16,0 0-16,-1 0 15,1 0-15,24 0 16,-24 25-16,-1-25 16,-24 25-16,0-25 15</inkml:trace>
  <inkml:trace contextRef="#ctx0" brushRef="#br0" timeOffset="11696.0309">9947 7888 0,'0'0'0,"-25"0"0,0 0 16,50 0-1,0 0-15,24-25 16,1 25-16,24 0 15,-24 0-15,24-25 16,1 25-16,24 25 16</inkml:trace>
  <inkml:trace contextRef="#ctx0" brushRef="#br0" timeOffset="16791.8462">12204 7640 0,'0'-25'15,"-25"25"1,25-25-16,0-24 15,0 24 1,0 0-16,0-25 16,25 26-16,-25-26 15,0 25-15,25 0 16,-25 1-16,0-1 16,0 0-1,25 25-15,-25 25 47,-25-25-31,0 25-16,0 24 15,-49-24 1,-1 25-16,1-26 16,-50 26-16,25 0 15,-25-1-15,0 1 16,24-1-16,1 1 15,0-25-15,24 0 16,26-1-16,-1-24 16,25 25-16,50-50 15,25 25 1,-1-24-16,26-1 16,24 25-16,25-25 15,0 25-15,0-25 16,25 25-16,-25 0 15,0 0-15,-25 25 16,-24-25-16,-1 0 16,-49 25-16,0 0 15,0-1-15,-25 1 16,-25 0-16,0 0 16,-25 0-16,-24-1 15,24-24 1,-24 25-16,-25 0 0,-1 0 15,-24-25 1,25 25-16,0 0 16,25-25-16,-1 24 15,50-24-15,-24 25 16,74-25 0,24 25-16,50-25 15,1 0-15,24 0 16,0 0-16,0 0 15,0 0-15,-25 0 16,0-25-16,-24 0 16,-1 1-16,-49-1 15,0-25-15,-1 0 16,-24-24-16,-24 0 16,24-1-16,-25 26 15,25-1-15,-25 0 16,25 26-16</inkml:trace>
  <inkml:trace contextRef="#ctx0" brushRef="#br0" timeOffset="17456.2666">12824 7541 0,'0'0'0,"0"-25"0,0 0 16,25 50-1,0 24 1,-1-24 0,-24 50-16,0-26 15,25 1-15,-50 24 16,25-24-16,0-1 16,-24-24-16,24 0 15,24-50 1,-24-24-1,25-1-15,-25-24 16,25-1-16,0 26 16,24-1-16,-24 0 15,0 26 1,0-1-16,0 25 16,-1 0-16,-24 25 15,25 24-15,-25-24 16,25 25-16,-25-1 15,0 1-15,0-25 16,0-1-16,25-24 16,0-24-16,0-26 15,-1 25-15,1-24 16,25-1-16,-25 0 16,-1 26-16,1-1 15,0 25-15,0 0 16,0 0-16,-1 25 15,-24 24-15,25 26 16,-25-1-16,-25 0 16,25 1-16</inkml:trace>
  <inkml:trace contextRef="#ctx0" brushRef="#br0" timeOffset="18184.0615">14635 6871 0,'0'0'0,"0"-25"16,0 0-1,-25 25-15,0 0 16,0 25-16,-24 25 16,-1 49-16,1 0 15,-1 25-15,25 25 16,0 0-16,0 0 16,50-1-16,0-24 15,25-24-15,24-26 16,25-24-16,25-1 15,0-49-15,0 0 16</inkml:trace>
  <inkml:trace contextRef="#ctx0" brushRef="#br0" timeOffset="22071.851">15701 7342 0,'-24'-49'16,"48"24"-16,-24-25 15,0 25-15,-24-24 16,24 24-16,0 0 15,-50 0-15,25 50 16,-24 0-16,-1 0 16,0 24-16,1 1 15,24 0-15,25-1 16,25 1-16,24-25 16,26 24-1,-1-49-15,50 25 16,-25 0-16,1-25 15,-26 25-15,-24-1 16,-26 1-16,1 0 16,-50 0-16,1 0 15,-1-1-15,-25-24 16,1 25-16,-1-50 16,25 1-16,0-1 15,25-25-15,0 1 16,25-26-16,0 26 15,49-1-15,-24-24 16,24 24-16,1 25 16</inkml:trace>
  <inkml:trace contextRef="#ctx0" brushRef="#br0" timeOffset="22727.7449">16991 7293 0,'0'0'0,"-25"-25"15,25 0-15,0 0 16,0 0-16,0 50 31,-24 0-31,24 25 16,0-1-16,-25 1 16,0 24-16,25-24 15,-25-1-15,25 1 16,0-25-16,0-50 15,0 0 1,25-24-16,0-1 16,0 0-16,-1-24 15,1 24-15,0 1 16,0 24-16,-25 0 16,25 25-16,-1 0 15,-24 25 1,25-25-16,-25 25 0,25 0 15,0-1 1,-25 1-16,25-25 16,-1 0-16,1-25 15,0 1 1,0-1 0,0 25-1,-1 0 1,1 25-16,0-1 15,25 26-15,-26 0 16,-24-1-16,25 1 16,-25-1-16,0 1 15,-25-25-15</inkml:trace>
  <inkml:trace contextRef="#ctx0" brushRef="#br0" timeOffset="22856.1059">17388 7119 0,'0'0'0,"0"-99"15,25 24-15,0 26 16,-25-1-16,24 0 16,1 50-16,25 25 15,-25 0-15,0 25 16</inkml:trace>
  <inkml:trace contextRef="#ctx0" brushRef="#br0" timeOffset="23208.0869">17959 7615 0,'0'0'0,"-25"25"0,25 0 16,0-1-16,25 1 15,-1-50 1,26 1 0,-25-1-16,0 0 15,-1-25-15,-24 1 16,0-1-16,-24 1 16,-1-1-16,-25 0 15,-24 26-15,24-1 16,-24 25-16,24 25 15,1 24-15,24 1 16,0 24-16,50 1 16,0-1-1</inkml:trace>
  <inkml:trace contextRef="#ctx0" brushRef="#br0" timeOffset="23600.3581">18529 6598 0,'0'0'0,"50"0"15,-1 25-15,26 24 16,24 1-16,-25 24 16,26 26-16,-51 24 15,1 0-15,-50 25 16,-25-25-1,-25 24-15,1-24 16,-26 0-16,1 0 16,24-49-16,-24-1 15,24-24-15,26-25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16:49.8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8855 12254 0,'0'-25'31,"-25"25"1,1 0 30,-1 0 1,25 25-63,-25-25 31,25 24-15,-25-24-1,25 25 1,0 0 15,0 0 0,0 0 1,25-25-17,-25 24 1,25-24-1,-25 25 1,25-25 0,-1 0 15,-24 25-15,25-25-1,-25-25-15,25 25 16,0 0-1,0 0 1,-25-25 0,24 25-1,1 0 1,0 0 31,-25-24-47,25-1 31,-25 0 0,0 0 1,0 0-1,0 1 0,-25-1 0,0 25 1,25-25-17,-25 25 1,1 0-1,-1 0-15,0 0 16,0 0 0,0 25-16,1 0 15,24-1 1</inkml:trace>
  <inkml:trace contextRef="#ctx0" brushRef="#br0" timeOffset="1599.5902">8905 13915 0,'0'25'47,"25"-25"0,-25-25-47,24 1 15,-24-1 17,25 25-32,-25-25 15,25 25 17,-25 25-1,0 0-16,0-1-15,0 1 16,0 0-16,0 0 16,0 0-1,0-1-15,0 1 16,0 0 0,0 0-16,0 0 15,0-1 32,0 1 0,0 0-16,25-25 0,-25 25-15,0 0 31,-25-25 172</inkml:trace>
  <inkml:trace contextRef="#ctx0" brushRef="#br0" timeOffset="3535.8512">11509 12278 0,'-24'0'47,"24"-24"31,0-1-62,24 0 0,1 0-1,-25 0 1,25 25-16,0-25 15,0 25-15,-1-24 16,1 24-16,0 0 16,0 0-1,0 0 1,-1 24 0,-24 1-1,0 0 1,-24-25-1,24 25-15,0 0 16,0 0-16,-25-1 16,0-24-16,25 25 15,-25 0-15,0 0 16,1 0-16,-1-1 16,0 1-16,0 0 15,0-25-15,25 25 16,-24 0-16,24-1 31,24-24-15,1-24-1,0 24 1,0 0-16,0 0 16,-1 0-16,1 0 15,-25-25 1,25 25-16,0 0 15,0 0 1,-1 0 47</inkml:trace>
  <inkml:trace contextRef="#ctx0" brushRef="#br0" timeOffset="4847.8404">11435 13940 0,'0'-25'47,"25"25"-31,-25-24-16,25 24 16,-1-25-16,1 0 15,0 25 1,0 0-1,0 0-15,-25 25 16,0 0 0,0-1-16,0 1 15,0 0-15,-25 0 16,0 0 0,25-1-16,-25 1 15,0 0 1,50-25 31,-25-25-47,25 25 15,0-25-15,0 25 16,-1 0 0,1 0-16,0 25 15,0 0 1,0-25-16,-25 25 15,0 0-15,0-1 16,0 1-16,0 0 16,-25 0-1,0 0-15,0-1 16,0-24-16,1 25 16,-1-25-16,0 0 15,-25 0-15,26 0 16,-1 0-16,0 0 31</inkml:trace>
  <inkml:trace contextRef="#ctx0" brushRef="#br0" timeOffset="16655.0527">7640 3448 0,'0'-25'16,"-25"25"312,25 25-312,-25-25 15,25 25 0,-25-25-15,25 24 15,-24-24 16,24 25-47,0 0 47,0 0 15,-25-25-46,25 25 15,0-1 0,0 1 16,0 0-15,0 0 14,25-25-30,-25 25 0,0 0 15,0-1 0,0 1 16,24-25-16,-24 25 1,25-25-1,-25 25-16,25-25 17,-25 25-1,25-25-31,0 24 31,-1-24 0,1 0 1,0 0-17,-25 25 17,25-25-17,-25-25 1,25 25-1,-1 0 1,1 0 15,-25-24-31,25 24 32,-25-25-17,25 25 1,-25-25-1,25 25 1,-25-25 0,0 0-1,0 1 17,24 24-17,-24-25 1,0 0-1,0 0 17,0 0-17,0 0 1,0 1 15,0-1 0,-24 25 1,24-25-17,0 0 32,-25 25-16,25-25-15,-25 1 31,25-1 15,-25 25-46,0-25 93,1 25-77,-1 0-1,0 0 0,0 0-15,25 25 15,0-50-31,-25 50 16,1-25 46,48 0 63</inkml:trace>
  <inkml:trace contextRef="#ctx0" brushRef="#br0" timeOffset="18527.8151">10071 3398 0,'0'-25'78,"0"50"-62,-25-25-1,0 25 16,0-25-15,25 25-16,0 0 16,-25-25-16,25 24 15,-24 1 1,24 0 0,0 0-1,0 0-15,24-1 31,-24 1-15,0 0-16,25-25 16,-25 25-16,0 0 15,25-25 1,-25 25-16,25-25 16,-25 24-1,25-24 1,-25 25-16,25-25 15,-1 0 32,1 0-31,-25-25 0,25 25-16,0-24 15,0-1 1,-1 0-1,1 0 17,-25 0-17,25 25-15,-25-25 16,25 1 0,-25-1-1,25 0 1,-25 0-1,0 0 1,0 1 0,-25 24-1,25-25 1,0 0 0,-25 0 15,25 0 0,-25 25-31,0 0 31,25-24-31,-24 24 16,-1-25 15,0 25-15,0 0 15,25 25-15,-25-25-1,1 0 1,-1 0 62,50 24-15</inkml:trace>
  <inkml:trace contextRef="#ctx0" brushRef="#br0" timeOffset="47279.6239">7714 4663 0,'-25'0'125,"1"25"-94,24 0-15,-25-25-16,0 25 15,25-1-15,-25 1 16,25 0-16,-25-25 16,25 25-16,-24 0 15,24 0-15,0-1 16,-25 1 0,25 0-1,0 0-15,0 0 16,0-1-1,0 1 1,0 0 0,25-25-16,-25 25 15,24 0-15,-24-1 32,25-24-32,0 0 15,0 25 1,0-50-1,-1 25 1,1-24 0,0 24-16,-25-25 15,25 0-15,0 25 16,-25-25-16,24 25 16,-24-25-16,25 1 15,0-1 1,0 0-1,-25 0 1,25 25-16,-25-25 16,0 1-1,0-1-15,0 0 16,0 0 0,-25 0-1,25 0 1,0 1-16,-25 24 15,25-25-15,0 0 16,-25 25-16,0-25 16,1 0-1,-1 50-15,0-25 16,0 25-16,0 0 16,25 24-16,0-24 15,0 0-15</inkml:trace>
  <inkml:trace contextRef="#ctx0" brushRef="#br0" timeOffset="48382.8898">10170 4713 0,'25'-25'94,"-25"0"-79,0 0 1,25 1-16,-25-1 16,24 25-1,-24-25-15,0 50 16,0 0 15,0-1-31,0 1 16,0 25-16,0-25 15,25 24-15,-25-24 16,0 25-16,0-1 16,0-24-16,0 0 15,0 0-15,0 0 16,0-1-16,25 1 16,-50 0-16,50-25 15,-25 25 1,0-50 46,25 25-46</inkml:trace>
  <inkml:trace contextRef="#ctx0" brushRef="#br0" timeOffset="54535.7707">7640 6102 0,'-25'25'16,"50"-25"30,-25-25-30,0 0 0,25 0-16,-25 1 15,24-1 1,-24 0-16,25 25 16,-25-25-1,25 25 16,-25 25-15,0 0 0,0 0-1,0 24-15,0-24 16,0 25-16,0-26 16,0 26-16,0-25 15,0 24-15,0-24 16,0 0-16,0 0 15,0 0-15,0-1 16,0 1 0,0 0-1,0 0 17,0-50-17,-25 25-15,0 0 16,1 0-1,48 0 32,1-25-31,0 25 0,0 25-16,0-25 15,-1 0 1</inkml:trace>
  <inkml:trace contextRef="#ctx0" brushRef="#br0" timeOffset="57919.0533">10319 6077 0,'0'-25'31,"-25"25"-15,25-24 15,-25 48-15,0-24 0,25 25-1,-24 0-15,-1 0 16,0 0-1,25-1-15,-25 1 16,25 0-16,-25 0 16,25 0-16,0 24 15,-24-24-15,24 0 16,0 0-16,0-1 16,-25 1-1,25 0-15,0 0 16,25 0-16,-25-1 15,24 1 1,-24 0-16,25-25 16,0 25-1,0-25-15,0 0 16,-1 0 0,1 0-1,0-25-15,0 0 16,0 25-1,-25-25-15,24 25 16,1-24-16,0-1 16,0 0-1,-25 0-15,25 0 16,-25-24-16,0 24 16,0 0-16,0-24 15,0-1-15,-25 25 16,25 0-16,-25-24 15,25 24-15,-25 0 16,0 25 0,1-25-16,-1 25 15,0 0-15,0 0 16,0 25-16,1-25 16,24 25-1</inkml:trace>
  <inkml:trace contextRef="#ctx0" brushRef="#br0" timeOffset="60943.774">7739 7466 0,'0'0'0,"0"-25"94,25 25-78,-25-24-16,25-1 15,-25 0 1,24 25-16,-24-25 16,25 25-1,-25 25 17,0 0-32,0 0 15,0-1-15,0 26 16,0 0-16,-25-1 15,25 1-15,0-1 16,0 1 0,0-25-16,0 24 15,0-24-15,0 0 16,0 0 0,0 0 30</inkml:trace>
  <inkml:trace contextRef="#ctx0" brushRef="#br0" timeOffset="62208.1039">10244 7466 0,'0'0'0,"0"25"31,0-50 1,25 0-17,-25 1 1,25-1-1,-25 0-15,0 0 16,0 0-16,25 25 16,-25-24-16,25 24 31,-25 24-15,0 26-1,0-25-15,0 24 16,0 1-16,0-25 15,0 49-15,0-49 16,-25 25-16,25-1 16,0-24-16,0 0 15,0 0-15,0-1 16,0 1 0,25-25 30,-25-25-14</inkml:trace>
  <inkml:trace contextRef="#ctx0" brushRef="#br0" timeOffset="97903.6963">19224 3795 0,'-25'0'15,"25"-25"79,25 25-94,-25-24 16,24-1-1,-24 0-15,0 0 16,25 0-16,-25 0 16,0 1-1,25-1-15,-25 0 16,0 0-16,25 0 0,0 1 31,-25-1-31,24 0 16,-24 0-1,0 0-15,25 25 16,-25-24 0,0 48 46,25 1-46,-25 0-1,0 0-15,25 0 16,-25-1-16,25 1 16,-25 0-16,24 0 15,-24 0-15,0-1 16,25 1-16,-25 0 16,0 0-16,25-25 15,-25 25-15,0 0 16,25-25 15,-50 24-15,25 1 15,-25-25-15</inkml:trace>
  <inkml:trace contextRef="#ctx0" brushRef="#br0" timeOffset="98511.9062">19298 3621 0,'-25'-24'32,"50"24"-17,0 0 16,0 0 1,-1 0-17,1 0 1,0 0 0,0 0-1,0 0 1</inkml:trace>
  <inkml:trace contextRef="#ctx0" brushRef="#br0" timeOffset="100455.1748">19224 3200 0,'24'0'172,"1"0"-172,0 0 15,0 0 1,0 0-16,-1 0 16,1 0-16,0 0 15,0 0-15,0 0 16,-1 0-1,1 0 1,0-25 0,0 25-1,0 0 17,0 0-17</inkml:trace>
  <inkml:trace contextRef="#ctx0" brushRef="#br0" timeOffset="101686.9552">19869 3398 0,'-25'0'16,"50"25"15,-25 0-15,0 0-1,0-1-15,0 26 16,0-25-16,0 0 16,0-1-16,0 1 15,0 0-15,0 0 16,0 0-16,0 0 15</inkml:trace>
  <inkml:trace contextRef="#ctx0" brushRef="#br0" timeOffset="102263.8961">19869 3497 0,'0'-24'15,"-25"24"-15,25-25 16,25 25-1,-25-25-15,24 25 16,1-25-16,0 25 16,0 0-16,0 0 15,-1 25-15,1 0 16,-25 0 0,0-1-16,-25 26 15,1-25-15,24 0 16,-25-1-16,0 1 15,25 0 1,25-25 0,0 0-16,-1-25 15,26 25-15,-25 0 16,24 0 0,-24 0-16,0 25 15,-25 0 1,0 0-16,-25 0 15,0-1-15,1 1 16,-26 0-16,25 0 16,-24-25-16,24 25 15,0-25-15,-25 0 16,26-25-16,-1 25 16,25-25-16</inkml:trace>
  <inkml:trace contextRef="#ctx0" brushRef="#br0" timeOffset="103047.6304">19893 3249 0,'-24'0'0,"24"-24"47,24 24-16,1 0 0,0 24-15,0-24-1,0 0-15,-1 0 16,1 0-16,0 0 16,25 0-16,-26 0 15,1 0 1,0 0-16,0 0 15,0 0 32,-50 25 16</inkml:trace>
  <inkml:trace contextRef="#ctx0" brushRef="#br0" timeOffset="112071.7796">15230 4589 0,'-25'0'0,"0"0"31,25-25-31,0 0 32,0 0-17,25 25-15,-25-24 16,25 24 15,-25 24-15,25-24-16,0-24 31,-1 24 0,-48 24 1,24 26-32,0-25 15,-25 24-15,25 1 16,-25 24-16,25-24 15,0 0-15,0-25 16</inkml:trace>
  <inkml:trace contextRef="#ctx0" brushRef="#br0" timeOffset="112399.6928">15379 4663 0,'0'0'0,"-25"0"0,25-25 15,25 1 1,0-1 0,-25 0-1,25 0-15,-1 0 16,-24 1-1,0 73 17,-24-24-17,24 25-15,0 24 16,-25-24-16,25 24 16,-25-24-16,25-1 15</inkml:trace>
  <inkml:trace contextRef="#ctx0" brushRef="#br0" timeOffset="113360.0139">15726 4837 0,'-25'0'15,"50"-25"17,0 25-1,0 0-16,24 0-15,-24 0 16,25 0-16,-1 0 16,1 0-16,0-25 15,-1 25-15,1 0 16,-1 0-16,1 0 16,0 0-16,-1 0 15,1-25-15,-25 25 16,0 0-16,24 0 15,-24 0 1,0-24-16,0 24 16,24 0-16,-24 0 15,0 0-15,0 0 16,-1 0-16,1 0 16,0 0-16,0 0 15,0 0-15,-1 0 16,1 0-16,25-25 15,-25 25-15,-1 0 16,26 0-16,-25 0 16,0 0-16,24 0 15,-24 0-15,0-25 16,0 25-16,-1 0 16,26 0-16,-25 0 15,0 0-15,-1 0 16,1 0-16,0 0 15,0 0-15,0 0 16,-1 0-16,1-25 16,0 25-1,0 0-15,0 0 16,0 0 0,-1 0-1,1 0 1,0 0 15,0 0 0</inkml:trace>
  <inkml:trace contextRef="#ctx0" brushRef="#br0" timeOffset="114831.658">11881 4862 0,'-24'0'16,"24"-25"0,24 50 46,1-25-46,0 25-16,0-25 15,24 0-15,1 24 16,24-24-16,-24 0 16,25 0-16,-1 25 15,0-25-15,26 0 16,-26 0-16,0 0 15,26 0-15,-26 0 16,-24 0-16,24 0 16,0 0-16,-24 0 15,24 0-15,-24 0 16,0 0-16,-1 0 16,1 0-16,0-25 15,-1 25-15,1 0 16,24 0-16,-24 0 15,-1 0-15,1-24 16,0 24-16,-1 0 16,1 0-16,-1-25 15,1 25 1,0 0-16,-26 0 16,26 0-16,-25 0 15,24 0-15,-24-25 16,0 25-16,25 0 15,-26 0-15,1 0 16,25 0-16,-25 0 16,0 0-16,-1 0 15,1 0-15,25 0 16,-25 0-16,-1 0 16,1 0-16,0 0 15,0 0-15,0 0 16,-1 0-16,1 0 15,0 0-15,0 0 16,0 0 0,-25 25-16,24-50 15,1 50 1,0-50 78</inkml:trace>
  <inkml:trace contextRef="#ctx0" brushRef="#br0" timeOffset="116975.8395">18256 4787 0,'0'-25'16,"-25"25"31,25 25-47,0 0 15,0 0 1,25-25-1,0 0 1,0-25 0,-25 0-16,25 0 15</inkml:trace>
  <inkml:trace contextRef="#ctx0" brushRef="#br0" timeOffset="117071.6593">18405 4713 0,'0'0'0,"25"-25"16,-25 50-1,0 0 1,0-1-1,0 1-15,-25 0 16</inkml:trace>
  <inkml:trace contextRef="#ctx0" brushRef="#br0" timeOffset="121607.726">19199 4862 0,'-25'0'62,"25"-25"1,25 25-63,-25-25 16,0 0-16,25 0 15,-1 1-15,-24-1 16,25-25-16,0 25 15,-25 1-15,25-26 16,-25 25-16,25 0 16,-25 1-16,24-1 15,-24 0 1,25 25 0,0 0 15,-25 25-16,25 0-15,-25 24 16,25-24-16,-25 25 16,0-26-1,24 26-15,-24-25 16,0 24-16,0-24 0,25 0 16,-25 0-1,0 0-15,0 0 16,0-1-16,25-24 15,-25 25-15,0 0 47</inkml:trace>
  <inkml:trace contextRef="#ctx0" brushRef="#br0" timeOffset="122071.7409">19298 4812 0,'-25'0'15,"25"-25"1,25 25 31,-25-25-32,25 25-15,0 0 16,-1 0 0,1 0-16,-25 25 15,25-25-15,0 0 16,0 0 0</inkml:trace>
  <inkml:trace contextRef="#ctx0" brushRef="#br0" timeOffset="122671.6237">19248 4341 0,'0'0'0,"25"0"94,0 0-94,0 0 15,0 0 1,-1 0-16,1 0 15,0 0-15,0 0 16,0 0-16,-1 0 16,1-25-1,0 25 1,0 0-16,-25 25 16,25-25-1,0 0 1</inkml:trace>
  <inkml:trace contextRef="#ctx0" brushRef="#br0" timeOffset="123207.7961">19769 4589 0,'0'-25'15,"25"25"-15,-25-25 16,0 0 0,0 50-1,0 0 1,0 25 0,0-26-1,0 26-15,-25 0 16,25-1-16,0 1 0,0-25 15,0 24 1,0-24-16,25-25 16</inkml:trace>
  <inkml:trace contextRef="#ctx0" brushRef="#br0" timeOffset="123744.0884">19844 4688 0,'0'0'0,"-25"-25"16,0 0-1,25 1 1,-25-1-16,50 25 15,-25-25-15,25 25 16,0-25-16,0 25 16,-1 0-1,1 25-15,0-25 16,0 25-16,-25 0 16,0 24-16,-25-24 15,0 25-15,25-26 16,-25 1-16,1 0 15,24 0-15,-25-25 16,25 25-16,25-25 16,-1 0-16,1 0 15,25 0-15,-25 0 16,24 0-16,-24 25 16,0-25-16,0 24 15,-50 1 1,0-25-16,0 25 15,0 0-15,-24 0 16,-1-1-16,25-24 16,-24 25-16,24-25 15,0 0-15,0 0 16</inkml:trace>
  <inkml:trace contextRef="#ctx0" brushRef="#br0" timeOffset="125439.8856">14957 6176 0,'0'0'0,"25"0"0,-25-24 16,0-1-16,25 25 15,-50 25 1,25-1-16,-25 1 16,25 25-16,0-1 15,-25-24-15,25 25 16,0-25-16,0-1 15,25-24-15,0 0 16,0-24-16,0-1 16,-1-25-16,1 25 15,0-24-15,-25 24 16,25 0-16,-25 0 16,25 25-16,-25 25 31,0 25-31,0-25 15,0 24-15</inkml:trace>
  <inkml:trace contextRef="#ctx0" brushRef="#br0" timeOffset="126128.057">15304 6424 0,'0'0'0,"25"0"0,-25-24 16,25 24-16,0-25 15,0 25-15,24-25 16,-24 25-16,0 0 16,25 0-16,-1-25 15,1 25-15,-1 0 16,26 0-16,-26 0 16,1 0-16,0 0 15,-1 0-15,1 0 16,-25-25-16,24 25 15,1 0-15,-25 0 16,24 0-16,-24 0 16,25 0-16,-26-24 15,26 24-15,-25 0 16,0 0-16,24 0 16,-24 0-16,0 0 15,25-25-15,-26 25 16,1 25-1,0-25-15,25 0 0,-26 0 16,1 0 0,0 0-16,25 0 15,-26 0-15,26 0 16,0 0-16,-26 0 16,26 0-16,0 0 15,-1 0-15,-24 0 16,25 0-16,-26 0 15,26 0-15,-25 0 16,24 0-16,-24 0 16,0 0-16,0 0 15,0 0-15,24-25 16,-24 25-16,0 0 16,0 0-16,0 0 15,-1-25-15,1 25 16,0 0-1</inkml:trace>
  <inkml:trace contextRef="#ctx0" brushRef="#br0" timeOffset="127375.6073">11881 6474 0,'25'0'31,"0"0"-15,0-25 0,24 25-16,-24 0 15,0 0-15,0-25 16,24 25-16,-24 0 16,25 0-16,-25 0 15,24 0-15,1 0 16,0 0-16,-1-24 15,1 24-15,24 0 16,1 0-16,-26 0 16,26 0-16,-26 0 15,1 0-15,24 0 16,-24 0-16,-1 0 16,1 0-16,-25 0 15,24 0-15,1 0 16,-25 0-16,25 0 15,-1 0-15,-24 0 16,25 0-16,-26 24 16,26-24-16,-25 0 15,24 0-15,1 0 16,-25 0-16,24 0 16,-24 0-16,25 0 15,-25-24 1,24 24-16,-24 0 15,0 0-15,24 0 16,-24 0-16,0 0 16,0 0-16,0 0 15,-1 0-15,1 0 16,0 0 0,0 0-1,0 0 16,-1 0 1,1 0-1</inkml:trace>
  <inkml:trace contextRef="#ctx0" brushRef="#br0" timeOffset="128600.1296">18281 6176 0,'-25'-24'0,"0"-1"31,25 0-15,-24 25-16,24-25 16,0 50-1,-25-25-15,25 25 16,-25-25-16,25 25 15,-25-1-15,25 1 16,25-25 0,0 0-1,0 0 1,-1-25-16,1 1 16,0-1-16,0 0 15,0 25 1,-25 25 15,-25 24-15,25-24-1</inkml:trace>
  <inkml:trace contextRef="#ctx0" brushRef="#br0" timeOffset="133127.6143">19124 6251 0,'0'0'0,"25"0"15,-25-25 79,0 0-63,25 0-15,0 1 0,-25-1-16,25-25 15,-25 25-15,24 1 16,-24-1-1,25 0-15,-25 0 16,0 0-16,25 1 0,-25-1 31,25 0-15,-25 0 0,25 25-1,-25 25 16,24 0-15,-24 0-16,0-1 16,25 1-16,-25 25 15,0-25-15,25-1 16,-25 26-16,0-25 16,25 24-16,-25-24 15,25 0-15,-25 0 16,0 0-16,24-1 15,-24 1-15,0 0 16,25-25 0</inkml:trace>
  <inkml:trace contextRef="#ctx0" brushRef="#br0" timeOffset="133767.2409">19224 6102 0,'24'0'109,"-24"-25"-93,25 25-16,0 0 15,0 0-15,0 0 16,-1 0-16,1 0 15,0-25 1,-25 50 0,25-25-1,0 0 32</inkml:trace>
  <inkml:trace contextRef="#ctx0" brushRef="#br0" timeOffset="134455.9809">19769 5953 0,'0'0'0,"25"-25"16,-25 50 31,0 0-47,-25 0 16,25 24-16,0-24 15,0 25-15,0-1 16,0 1-16,0 0 15,0-26-15,0 26 16,0-25-16</inkml:trace>
  <inkml:trace contextRef="#ctx0" brushRef="#br0" timeOffset="134968.2415">19844 6052 0,'0'0'0,"-25"-24"16,25-1-16,0 0 16,25 25-16,-25-25 15,25 0-15,-1 1 16,1 24-16,0-25 15,0 25-15,0 0 16,-1 0-16,-24 25 16,0-1-16,0 1 15,0 0-15,-24 0 16,-1 0-16,0-1 16,0 1-16,0 0 15,25 0-15,25 0 16,0-25-1,0 0 1,24 0 0,-24 0-16,0 0 15,0 0-15,0 24 16,-25 1 0,-25 0-16,0 0 15,0 0-15,0-1 16,1 1-16,-1 0 15,-25-25-15,25 25 16,1-25-16,-1 0 16,0 0-16</inkml:trace>
  <inkml:trace contextRef="#ctx0" brushRef="#br0" timeOffset="135456.0024">19794 5755 0,'25'0'62,"0"0"-62,0-25 16,-1 25-16,1 0 16,25 0-16,-25 0 15,-1-25-15,1 25 16,0 0-16,0 0 16,0 0-16,-1 25 15</inkml:trace>
  <inkml:trace contextRef="#ctx0" brushRef="#br0" timeOffset="138416.141">14635 7466 0,'0'0'0,"0"-25"16,-25 25 0,0 25-1,25 0 1,-25 0-16,25 0 16,-24-1-16,24 1 15,24-25-15,-24 25 16,25-50-1,0 0-15,0 1 16,0-1-16,-1 0 16,1 25-16,-25-25 15,25 25-15,-25 25 32,0 0-17,0 0-15,0-1 16</inkml:trace>
  <inkml:trace contextRef="#ctx0" brushRef="#br0" timeOffset="139184.2501">15056 7590 0,'0'-25'16,"25"25"-1,0 0 1,0 0-1,0 0-15,-1 0 16,1-24-16,0 48 16,25-24-16,-1 0 15,-24-24-15,25 24 16,-1 0-16,1 0 16,0 0-16,-1 0 15,1 0-15,-1 0 16,26 0-1,-26-25-15,1 25 16,0 0-16,-1 0 16,-24 0-16,25 0 15,-26 0-15,1 0 16,0 0-16,0 25 16,0-50-16,-1 25 15,26 0-15,-25 0 16,24 0-16,1 0 15,0-25-15,-1 25 16,1 0-16,0 0 16,-26 0-16,26 0 15,0 0-15,-1-25 16,1 25-16,-25 0 16,24 0-16,1 0 15,-1 0-15,1 0 16,0-25-16,-1 25 15,1 25-15,-1-25 16,-24 0-16,25 0 16,-1 0-16,-24 0 15,25 0-15,-25 0 16,24 0-16,-24 0 16,0 0-1,0 0 1,-50 0-1,0 0-15</inkml:trace>
  <inkml:trace contextRef="#ctx0" brushRef="#br0" timeOffset="140352.114">12278 7516 0,'25'0'32,"-25"-25"-32,25 25 15,0 0 1,24 0-16,-24 0 15,0 0-15,25 0 16,24 25-16,-24-25 16,24 0-16,-24 0 15,24 0-15,0 0 16,1 0-16,-26 0 16,26 0-16,-26 0 15,26 0-15,-25 0 16,-1 0-16,1 0 15,-25 0-15,24 0 16,1 0-16,-25 0 16,24 0-16,1 0 15,-25 0-15,24-25 16,1 25-16,-1 0 16,-24 0-1,25 0-15,-1-25 16,-24 25-16,0 0 15,25 0-15,-26 0 16,1 0-16,0 0 16,0 0-16,0 0 15,-1 0 1,1 0 0,0 0 30,0 0-30,0 0 15</inkml:trace>
  <inkml:trace contextRef="#ctx0" brushRef="#br0" timeOffset="141448.0795">18231 7367 0,'0'-25'15,"-24"25"17,24 25-1,0 0-31,24 0 31,1-25-15,0-25-1,0 25-15,0 0 16,-25-25-16,24 25 16,-48 0-1,24 25 1,0 0-16,0-1 15,-25 1-15,50 0 16</inkml:trace>
  <inkml:trace contextRef="#ctx0" brushRef="#br0" timeOffset="142248.8192">19174 7516 0,'0'25'0,"-25"-25"31,50 0 0,-25-25-15,25 0-1,-25 0 1,25 0-16,-1 1 16,-24-1-16,25 0 15,0-25-15,0 26 16,-25-1-16,25-25 16,-1 25-16,-24 1 15,25-1 1,-25 0-1,25 25 1,-25 25 15,25-25-31,-25 49 16,0-24-16,25 0 16,-25 25-1,0-26-15,0 26 16,24 0-16,-24-26 15,0 26-15,0-25 16,0 0-16,0-1 16,25-24-16,-25 25 15</inkml:trace>
  <inkml:trace contextRef="#ctx0" brushRef="#br0" timeOffset="142528.0802">19273 7417 0,'0'0'0,"25"0"32,0 0-32,0 0 15,24-25 1,-24 25-16,0 0 16,24 0-16,-24 0 15,0 0-15</inkml:trace>
  <inkml:trace contextRef="#ctx0" brushRef="#br0" timeOffset="142896.3362">19769 7193 0,'0'0'0,"-24"25"47,24 0-47,0 0 16,0 24-16,0-24 15,0 25-15,0-1 16,0-24-16,0 25 16,0-25-16,0 24 15</inkml:trace>
  <inkml:trace contextRef="#ctx0" brushRef="#br0" timeOffset="143439.5949">19794 7293 0,'0'0'0,"-25"-25"16,25 0-1,0 0-15,0 0 16,25 1 0,0 24-16,0-25 15,0 25 1,-1 25-16,1-1 15,-50 1 1,25 0-16,-24 25 16,-1-26-16,0 1 15,0 0-15,0 0 16,25 0-16,0-1 16,25-24-1,0 0-15,25 0 16,-26-24-16,26 48 15,0-24-15,-26 0 16,1 0-16,-25 25 16,0 0-16,0 0 15,-25 0-15,1-25 16,-26 24-16,25 1 16,0 0-16,-24-25 15,24 0-15,0 25 16,0-25-1</inkml:trace>
  <inkml:trace contextRef="#ctx0" brushRef="#br0" timeOffset="155047.2898">7243 13097 0,'-25'25'16,"25"-50"31,25 25-31,-25-25-16,0 0 15,0 0-15,0 1 16,25-1-16,-25-25 15,0 1-15,25-1 16,-25 25 0,24-24-16,-24-1 15,25 25-15,-25 0 16,0 1-16,25 24 16,-25-25-16,25 50 31,0-1-16,-25 1 1,24 25-16,1-25 16,0 24-16,-25-24 15,25 25-15,0-26 16,-25 1-16,24 0 16,-24 0-16,0 0 15,25-1-15</inkml:trace>
  <inkml:trace contextRef="#ctx0" brushRef="#br0" timeOffset="155304.0392">7293 12948 0,'0'0'0,"0"-25"15,24 25 17,1-25-32,0 25 15,0 0-15,0 0 16,24 0-16,-24-24 15</inkml:trace>
  <inkml:trace contextRef="#ctx0" brushRef="#br0" timeOffset="155616.1833">7243 12526 0,'0'0'0,"-25"-24"16,50 24-1,-25-25 1,25 25-16,24 0 16,1 25-16,0-25 15,-1 0-15,26 24 16</inkml:trace>
  <inkml:trace contextRef="#ctx0" brushRef="#br0" timeOffset="155967.939">7838 12675 0,'0'0'0,"0"-25"16,0 50 15,0 0-15,-25 25-16,25-1 15,0 1-15,0-1 16,-24-24-16,24 25 16,0-25-16</inkml:trace>
  <inkml:trace contextRef="#ctx0" brushRef="#br0" timeOffset="156399.7383">7863 12750 0,'0'0'0,"0"-25"0,0-25 15,0 25-15,25 1 16,-25-1-16,25 25 16,-25-25-16,24 25 15,1 0-15,0 0 16,0 0-16,-25 25 16,25 0-16,-25-1 15,0 1-15,-25 25 16,25-25-1,-25-1-15,25 1 16,-25 0-16,25 0 16,25-25-1,0 0 1,0 0-16,0 25 16,-1-25-16,1 0 15,-25 24-15,25 1 16,-25 0-16,0 0 15,-25 0-15,0-1 16,-24 1-16,24 0 16,-25 0-16,1-25 15,-1 25-15,0-25 16,26-25-16,-1 25 16,25-25-16</inkml:trace>
  <inkml:trace contextRef="#ctx0" brushRef="#br0" timeOffset="158959.9956">7640 14660 0,'-25'0'15,"25"-25"32,0 0-31,0 0-1,0 0-15,25-24 16,-25-1-16,25 25 16,-25-24-16,24-1 15,-24 25-15,25 0 16,0 1-1,-25-1-15,25 25 16,0 25 15,-1 24-31,-24-24 16,25 25-16,0-25 16,0 24-16,0-24 15,-25 25-15,24-26 16,-24 1-16,25 0 15,-25 0-15,0 0 16,0-1-16,0 1 16</inkml:trace>
  <inkml:trace contextRef="#ctx0" brushRef="#br0" timeOffset="159232.354">7640 14560 0,'25'0'16,"-1"-24"-1,1 24 1,0 0-16,0 0 16,0 0-16,-1 0 15,1 0-15</inkml:trace>
  <inkml:trace contextRef="#ctx0" brushRef="#br0" timeOffset="159632.3163">7541 14213 0,'0'0'0,"0"-25"15,24 0 1,1 25 0,0-24-16,25-1 15,-1 25-15,1-25 16,-1 25-16,1-25 16</inkml:trace>
  <inkml:trace contextRef="#ctx0" brushRef="#br0" timeOffset="159968.0717">8260 14238 0,'-25'0'16,"25"-25"-16,0 50 31,0 0-31,0-1 16,0 1-16,0 25 15,0 0-15,0-1 16,0-24-16,0 25 16,0-26-16</inkml:trace>
  <inkml:trace contextRef="#ctx0" brushRef="#br0" timeOffset="160495.7622">8285 14337 0,'-25'-25'0,"0"0"31,25 1-15,-25-1-16,25 0 15,25 0 1,0 25 0,0 0-1,0 25-15,-1-25 16,1 50-16,-25-26 16,0 26-16,0-25 15,0 25-15,0-26 16,0 1-16,0 0 15,25-25 1,0 0 0,0-25-16,24 25 15,-24 0-15,0 0 16,0 0-16,-1 0 16,1 25-16,-25 0 15,0 0 1,-25-1-16,1 1 15,-1 0 1,0 0-16,-25 0 16,26-25-16,-26 24 15,25-24 1,0 0-16</inkml:trace>
  <inkml:trace contextRef="#ctx0" brushRef="#br0" timeOffset="162928.0794">10120 12923 0,'-24'25'0,"24"0"47,0-50 0,0 0-32,24 0-15,-24 1 16,0-1-16,25-25 16,-25 25-16,25-24 15,0-1-15,-25 25 16,25 1-16,-1-1 16,-24 0-16,0 0 15,25 25-15,-25 25 31,25 0-31,-25 0 16,0 24-16,25-24 16,-25 25-16,25-26 15,-1 26-15,-24-25 16,25 24-16,-25-24 16,0 0-16,0 0 15,25-25-15,-25 25 16,-25-25-1</inkml:trace>
  <inkml:trace contextRef="#ctx0" brushRef="#br0" timeOffset="163175.7762">10145 12849 0,'0'0'0,"0"-25"15,25 25 1,0 0-16,24 0 16,-24 0-1,0 0 1,25 0-16,-26 0 15</inkml:trace>
  <inkml:trace contextRef="#ctx0" brushRef="#br0" timeOffset="163463.5268">10691 12576 0,'0'0'0,"0"-25"16,-25 50-1,25 0 1,0 24-16,0 1 15,0 0-15,0-1 16,-25 1-16,25-1 16</inkml:trace>
  <inkml:trace contextRef="#ctx0" brushRef="#br0" timeOffset="164040.103">10716 12675 0,'0'0'0,"0"-25"0,-25 25 16,25-24-16,-25 24 16,25-25-1,0 0 1,25 25-16,0 0 16,24-25-16,-24 50 15,0-25-15,-25 25 16,25 0-16,-25-1 15,0 26 1,-25-25-16,25 0 16,-25 24-16,25-24 15,0 0 1,25-25 0,0-25-16,-1 25 15,1 0-15,0 0 16,0 0-16,-25 25 15,0 0 1,-25-1 0,0 1-16,0 0 15,1 0-15,-1 0 16,-25-1-16,25-24 16,1 25-16,-26-25 15,25 0-15,25-25 16</inkml:trace>
  <inkml:trace contextRef="#ctx0" brushRef="#br0" timeOffset="164359.8539">10468 12477 0,'0'-25'0,"24"25"16,1 0-1,0 0-15,0 0 16,24 0-16,1 0 16,0 0-16,-1-25 15,1 25-15</inkml:trace>
  <inkml:trace contextRef="#ctx0" brushRef="#br0" timeOffset="165432.0215">10021 14536 0,'0'0'0,"25"0"47,-25-25-32,25 0-15,-25 0 16,25-24-16,-1 24 16,1-25-16,-25 0 15,25 1-15,0 24 16,-25 0-16,25 0 15,-25 1-15,24-1 16,1 50 0,-25-1-16,25 1 15,-25 0-15,25 25 16,-25-1-16,25 26 16,-25-26-16,24 1 15,-24 0-15,0-1 16,0 1-16,0-25 15</inkml:trace>
  <inkml:trace contextRef="#ctx0" brushRef="#br0" timeOffset="165664.1639">10120 14486 0,'0'0'0,"25"-25"15,0 0 1,0 25-16,0-24 16,-1 24-16,1 0 15,0 0-15,0 0 16</inkml:trace>
  <inkml:trace contextRef="#ctx0" brushRef="#br0" timeOffset="165975.8976">10716 14139 0,'0'0'0,"0"-25"16,0 50-1,0 24 1,0-24-1,0 25-15,-25-1 16,25 26-16,0-26 16,0 26-16,-25-26 15</inkml:trace>
  <inkml:trace contextRef="#ctx0" brushRef="#br0" timeOffset="166520.7043">10691 14312 0,'-25'-25'0,"50"1"16,-25-1-16,0 0 15,25 0-15,-1 0 16,1 25-16,0-24 16,0-1-16,24 25 15,-24 0-15,0 25 16,0-1-16,0 1 16,-25 25-16,0-25 15,-25 24-15,0 1 16,0 0-16,-24-26 15,24 1-15,0 0 16,0-25-16,25-25 31,25 25-15,25-25-16,-26 25 16,26 0-16,-25 0 15,24 0-15,-24 25 16,25 0-16,-50 0 15,0 0-15,0-1 16,-25 26-16,0-25 16,-24 0-16,-1-1 15,0 1 1,1-25-16,-1 25 16,25-25-16,1-25 15</inkml:trace>
  <inkml:trace contextRef="#ctx0" brushRef="#br0" timeOffset="182390.9624">7764 12452 0,'-25'0'16,"25"-25"77,25 25-46,0 0-31,-1 0 0,26-25-1,-25 25-15,24 0 16,-24-24-16,0 24 15,0 0-15,0 0 16,0-25-16,-1 25 16,1 0 15,0 0 47</inkml:trace>
  <inkml:trace contextRef="#ctx0" brushRef="#br0" timeOffset="209192.154">21456 4713 0,'0'25'62,"-25"-25"-46</inkml:trace>
  <inkml:trace contextRef="#ctx0" brushRef="#br0" timeOffset="210375.683">23118 4887 0,'0'-25'16,"25"25"-16,-25-25 15,25 0-15,-25 0 16,24 25-1,-48 0 1,24 25-16,-25 0 16,0 0-16,25 0 15,-25-1-15,0 1 16,25 0-16,0 0 16,25-25-1,-25-25-15,25 25 16,-25-25-16,25 25 15,0-25-15,-1 25 47,1 25-15,0-25-32,25 25 15,-1-25-15,1 0 0,24 0 16,1 0-1,-1 0-15,25 0 16,0 0-16,-24 0 16,49-25-16,-25 25 15,0 0-15,1 0 16,-1 0-16,0 0 16,-25 0-16,1 0 15,-1 0-15,-24 25 16,-1-25-16,1 0 15,-25 0-15,25 0 16,-26 0-16,1 0 16,0 0-1</inkml:trace>
  <inkml:trace contextRef="#ctx0" brushRef="#br0" timeOffset="211104.1112">21605 5035 0,'0'0'0,"0"-24"15,-25 24-15,25-25 16,25 25 0,0-25-1,-1 25 1,1 0-16,25 0 15,24 0-15,1 0 16,-1 0-16,25 0 16,1 0-16,-1-25 15</inkml:trace>
  <inkml:trace contextRef="#ctx0" brushRef="#br0" timeOffset="212432.0665">22647 6028 0,'0'0'0,"24"-25"0,-24 0 16,25 25-16,-25-25 16,0 50 15,-25-25-31,25 25 16,-24 0-16,-1 24 15,25-24-15,0 0 16</inkml:trace>
  <inkml:trace contextRef="#ctx0" brushRef="#br0" timeOffset="212775.8417">22746 6077 0,'0'0'0,"25"0"16,-25-25 0,0 50-1,25-25 1,24 0-1,-24 0-15,49 25 16,-24-25-16,49 0 16,0 0-16,1 25 15,24-25-15,-25 0 16,25 0-16,0-25 16,-25 25-16,25 0 15,-25 0-15,1-25 16,-1 25-16,0-25 15,0 25-15,-24-24 16,-1 24-16,0 0 16,-24 0-16,0-25 15,-1 50-15,-24-25 16,0 0-16,0 0 16,-25 24-16</inkml:trace>
  <inkml:trace contextRef="#ctx0" brushRef="#br0" timeOffset="213271.9591">21332 6276 0,'0'0'0,"25"-25"16,24 0 0,1 0-16,24 25 15,1 0-15,24-25 16,0 50-16,25-25 16,0 25-16,0 0 15</inkml:trace>
  <inkml:trace contextRef="#ctx0" brushRef="#br0" timeOffset="214168.1444">22870 7367 0,'0'0'0,"0"-25"16,0 0 0,0 50 15,0 0-16,-25 0 1,25 0-16,25-1 16,0-24 15,-25-24-31,25 24 16,-1-25-16,1 25 15,-25-25-15,25 25 16,-25-25-16,-25 50 31,0 0-15,25 0-16,-24-1 15,24 1-15,0 0 16,24-25 0,1 0-1,25 0-15,24 0 16,50-25-16,-25 0 15,50 25-15,0-24 16,0-1-16,0 0 16,-25 25-16,25 0 15,-25 0-15,-25 0 16,0 0-16,-25 0 16,1 25-1,-26-25-15,1 0 16,0 0-16</inkml:trace>
  <inkml:trace contextRef="#ctx0" brushRef="#br0" timeOffset="214759.9523">21357 7590 0,'0'0'0,"25"0"0,-1-25 16,1 25-16,25 0 15,-25-24-15,24 24 16,1 0-16,-1 0 16,26 0-16,24-25 15,25 25-15,0 0 16,25 0-16,0 0 16</inkml:trace>
  <inkml:trace contextRef="#ctx0" brushRef="#br0" timeOffset="256776.2338">22870 3696 0,'0'0'0,"0"-25"15,-25 25 1,50 0 46,-25-25-62,25 25 16,0 0-16,24-25 16,1 25-16,-1 0 15,1 0-15,0 0 16,-1 0-16,-24 0 15,25 0-15,-26 0 16,1 0-16,0 0 16,-50 0 15,0 0-31,1 0 16,-26 0-16,25 25 15,-24-25-15,-1 0 16,0 25-16,1-25 15,-1 25-15,25-25 16,-24 0-16,24 25 31,25-50-15,25 25 0,0 0-1,-1 0-15,1 0 16,0-25-16,25 25 15,-26 0-15,1 0 16,0 0-16,0 0 16,0 0-16,-50 0 47,-25 0-47,25 0 15,-24 25-15,24-25 16,0 0-16,0 0 15,50 0 17,0 0-32,-25-25 15,25 25-15,0 0 16,-1 0-16,1 0 16,-25 25-16,25-50 15</inkml:trace>
  <inkml:trace contextRef="#ctx0" brushRef="#br0" timeOffset="257744.5136">22944 3175 0,'0'0'0,"0"-25"16,25 0-1,-25 1 1,-25-1 31,1 25-16,-1 25-31,0-25 16,0 24-1,0 1 1,1 0-16,24 0 15,0 0-15,-25-1 16,25 1 0,0 0-1,25-25 1,-1 0 15,1-25-15,0 0-16,0 25 15,-25-49-15,25 24 16,-1 0-16,-24 0 16,25 1-16,-25-1 15,0 0 1,0 50 15,0 0-15,0-1-16,0 1 15,25 0-15,-25 0 16,0 0-16,0 24 16,25-24-16,0 0 15,-1 0 1</inkml:trace>
  <inkml:trace contextRef="#ctx0" brushRef="#br0" timeOffset="258200.0107">23118 3125 0,'0'0'0,"0"25"93,25-25-77,0 25 0,-1-25-16,1 25 15,0 0-15,25-25 16,-26 24-16,1-24 15,0 25-15,0 0 16,0-25-16</inkml:trace>
  <inkml:trace contextRef="#ctx0" brushRef="#br0" timeOffset="258551.9397">23391 3125 0,'-25'0'31,"25"-24"-15,-25 24 0,25 24-1,-25-24-15,1 0 16,-1 25-16,0-25 16,0 25-16,0 25 15,1-26-15,-26 1 16,25 0-16,0 25 15</inkml:trace>
  <inkml:trace contextRef="#ctx0" brushRef="#br0" timeOffset="276423.9823">26343 3746 0,'-25'0'16,"50"-25"109,-1 25-109,-24-25-1,0 0-15,25 25 16,-25-25-16,25 0 15,-25 1-15,25-1 16,0 25-16,-25-25 16,24 0-16,1 0 15,-25 1-15,25 24 16,-25-25-16,25 25 16,-25-25-16,25 25 15,-25-25-15,24 25 16,-24-25-16,25 25 15,-25-24 1,0 48 47,25-24-63,-25 25 15,0 0 1,25 0-1,-25 0-15,0-1 16,0 1-16,25 0 16,-25 0-16,0 0 15,24-1-15,-24 1 16,0 0 0,25 0-16,-25 0 15,25-25 1,-25 25-1,25-25 1,-25 24-16,0 1 31,0-50 32</inkml:trace>
  <inkml:trace contextRef="#ctx0" brushRef="#br0" timeOffset="277360.0992">26491 3621 0,'-24'0'0,"48"0"78,-24-24-63,25 24-15,0 0 16,0 0 0,0 0-1,-1 0 1,1 0-1,0 0 1,0 0 0,0 0 15,-1 0 141</inkml:trace>
  <inkml:trace contextRef="#ctx0" brushRef="#br0" timeOffset="278488.6467">27012 3572 0,'0'25'15,"-25"-50"17,50 25 30,0 0-31,0 0-15,0 0 0,0 25-1,-1-25 1,1 0-16,0 0 15,0 0 1,0 0-16,-1 0 16,1 0-1,0-25 1,0 25 15,-25 25 16,-25-25 0</inkml:trace>
  <inkml:trace contextRef="#ctx0" brushRef="#br0" timeOffset="280000.3664">27161 3448 0,'0'-25'78,"0"50"79,0 0-142,-25-25 1,25 24-16,0 1 16,0 0-16,0 0 15,0 0 1,-24-1-16,24 1 15,0 0 1,0 0 0,0 0-1,0 0 48,0-1 46,0-48-15</inkml:trace>
  <inkml:trace contextRef="#ctx0" brushRef="#br0" timeOffset="281344.3999">27558 3497 0,'0'-24'15,"25"24"17,-50 0-1,25 24-31,0 1 16,0 0-16,0 0 15,-25 0-15,25 24 16,0-24-1,0 25-15,0-25 16,0-1-16,0 1 16,0 0-16</inkml:trace>
  <inkml:trace contextRef="#ctx0" brushRef="#br0" timeOffset="281999.0396">27608 3572 0,'-25'0'0,"0"-25"16,50 0 15,0 25-15,-1-25-16,1 25 16,25 0-16,-25-24 15,-1 48-15,1-24 16,0 0-16,-25 25 15,25-25-15,-25 25 16,-25 0-16,25 0 16,-25-1-16,25 1 15,-25 0-15,1-25 16,24 25-16,24 0 31,1-50-31,0 25 16,0 0-16,0 0 15,-1 25-15,1-25 16,0 0 0,-25 25-16,0-1 15,-25 1 1,-24 0-16,24 0 16,-25 0-16,1-25 15,24 24-15,0-24 16,-25 0-16,50 25 15,-24-25-15,24-25 16,-25 25 15,0 0-15</inkml:trace>
  <inkml:trace contextRef="#ctx0" brushRef="#br0" timeOffset="283224.0905">25226 4911 0,'0'0'0,"25"-24"31,-25-1-15,0 50 15,0-1-15,-25 1-16,25 25 15,0-25-15,25-1 16,-25 1 0,25-25-16,0-25 15,0 1 1,24-1-16,-24 0 16,0 0-1,0 0-15,-1 1 16,-24 48-1,0 1 1,-24 0-16,24 0 16,-25 24-16,25-24 15</inkml:trace>
  <inkml:trace contextRef="#ctx0" brushRef="#br0" timeOffset="286936.3538">26194 5060 0,'0'25'16,"0"-50"124,25 0-124,-1 1-1,-24-1 1,25-25-16,0 25 16,0 1-16,-25-1 15,25-25-15,-1 25 16,1 25-16,-25-25 16,0 1-16,25 24 15,-25-25-15,25 50 47,0-1-31,-25 1-1,0 0-15,24 0 16,-24 0-16,25 24 16,-25-24-16,25 0 15,-25 0 1,0 0-16,25-1 15,-25 1-15,0 0 16,0 0 0,0 0-1,0-50 63</inkml:trace>
  <inkml:trace contextRef="#ctx0" brushRef="#br0" timeOffset="287888.0983">26293 4986 0,'25'0'109,"0"0"-77,-1 0-1,1 0 0,0 0 0,0 0 1,0 0-17,-1 0 1,1 0 0,0 0 15</inkml:trace>
  <inkml:trace contextRef="#ctx0" brushRef="#br0" timeOffset="289248.624">26913 4961 0,'0'0'0,"-25"-25"47,50 25 0,0 0-31,0 0-16,-1 0 15,1 0-15,0 0 16,25 0-16,-25 0 16,-1 0-1,1 25-15,0-25 16,0 0-16,0 0 15,-1 0 17,-24-25-1</inkml:trace>
  <inkml:trace contextRef="#ctx0" brushRef="#br0" timeOffset="289607.9892">27112 4812 0,'0'25'63,"-25"0"-48,25 0 1,0-1-16,0 1 15,0 0-15,0 0 16,0 0-16,0-1 16,0 1-16,0 0 15</inkml:trace>
  <inkml:trace contextRef="#ctx0" brushRef="#br0" timeOffset="290032.3352">27484 4787 0,'0'0'0,"0"25"62,-25 0-62,25 0 16,0 0-16,-25-1 15,25 1-15,0 0 16,0 0-16,-25 24 16,25-24-16,0 0 15</inkml:trace>
  <inkml:trace contextRef="#ctx0" brushRef="#br0" timeOffset="290680.2136">27434 4887 0,'0'0'0,"-25"0"0,25-25 16,-25 25-1,50-25 1,0 25-16,0-25 16,0 25-16,24 0 15,-24 0-15,0 0 16,0 0-16,-25 25 16,24-25-16,-24 25 15,-24 0-15,24-1 16,-25 1-16,0-25 15,0 25-15,25 0 16,-25-25-16,25 25 16,25-25-1,0 0 1,0 0 0,0 0-16,-1 0 15,-24 24-15,25-24 16,-25 25-1,-25-25 1,25 25-16,-24-25 16,-26 25-16,25-25 15,0 0-15,1 25 16,-1-25-16,0 0 16,0 0-16,0 0 15,1 0-15,-1 0 16,0 0-1</inkml:trace>
  <inkml:trace contextRef="#ctx0" brushRef="#br0" timeOffset="291271.2916">27434 4688 0,'-25'0'0,"50"0"47,0 0-31,0 0-16,-1 0 15,1 0-15,0 0 16,25 0-16,-26 0 16,1 0-1,0 0-15,0 0 16,0 25-1,-1-25 1,1 0 15,-25 25-15,-25-25-16</inkml:trace>
  <inkml:trace contextRef="#ctx0" brushRef="#br0" timeOffset="294488.3386">25549 5978 0,'0'0'0,"0"-25"15,-25 25 16,25 25-31,-25-25 16,0 25-16,1-25 16,24 25-16,0-1 15,-25-24-15,50 0 16,-25 25-16,24-25 16,-24-25-16,25 25 15,0 0 1,0-24-1,-25 48-15,25 1 47,-25 0-47,24-25 16</inkml:trace>
  <inkml:trace contextRef="#ctx0" brushRef="#br0" timeOffset="295224.0743">26219 6127 0,'24'0'46,"-24"-25"-30,25 0 0,-25 0-16,25-24 15,0 24-15,0-25 16,-1 26-16,1-26 16,-25 25-16,25 0 15,0 0-15,0 1 16,-25-1-16,24 25 15,-24-25 1,25 50-16,-25 0 16,0-1-1,25 1-15,-25 0 16,0 0-16,25 25 16,-25-26-1,0 26-15,0-25 16,0 0-16,0 24 15,0-24-15,-25 0 16,50-25-16,-25 25 16,0-1-1</inkml:trace>
  <inkml:trace contextRef="#ctx0" brushRef="#br0" timeOffset="295552.9726">26243 6052 0,'-24'0'16,"48"0"0,1-24-1,0 24-15,0 0 16,0 0-16,-1 0 16,26 0-16,-25 0 15,0 24-15,-1-24 16,1 0-1</inkml:trace>
  <inkml:trace contextRef="#ctx0" brushRef="#br0" timeOffset="296000.5346">26243 5680 0,'0'0'0,"0"-25"32,25 25-17,0 0 1,-25-24-16,25 24 15,0 0-15,-1-25 16,1 50-16,0-25 16,0 0-16,0 0 15,-1 24-15,1-24 16,0 0-16</inkml:trace>
  <inkml:trace contextRef="#ctx0" brushRef="#br0" timeOffset="296464.5126">26863 5978 0,'0'-25'15,"25"25"1,0 0 0,0 0-16,0-25 15,24 25-15,-24 0 16,0 0-16,25 0 15,-26 0-15,1 25 16,0-25 0</inkml:trace>
  <inkml:trace contextRef="#ctx0" brushRef="#br0" timeOffset="296848.4856">27037 5854 0,'25'0'47,"-25"25"-31,-25 0-1,25-1 1,0 1-16,0 0 15,0 0-15,0 0 16,0-1-16,-25 1 16,25 0-16,0 0 15</inkml:trace>
  <inkml:trace contextRef="#ctx0" brushRef="#br0" timeOffset="298128.6608">27508 5904 0,'0'-25'16,"0"0"15,0 0-15,0 50 30,-24 0-30,24 24-16,0-24 16,-25 25-16,25-1 15,0-24-15,-25 25 16,25-25 0</inkml:trace>
  <inkml:trace contextRef="#ctx0" brushRef="#br0" timeOffset="298696.4263">27533 5978 0,'0'-25'16,"-25"25"-16,25-25 15,25 1 1,0-1 0,25 25-16,-1-25 15,-24 25-15,25 0 16,-1 0-16,-24 0 15,0 25 1,-50 0-16,25-1 16,-25 1-1,-24 0-15,24 0 16,-25 0-16,25-1 16,1 1-16,-1 0 15,50 0 1,-1-25-1,1 0 1,0 0-16,0 0 16,-25 25-1,-25-25 1,-25 24-16,26-24 16,-26 25-16,0-25 15,26 0-15,-1 0 16,25 25-16,25-50 31</inkml:trace>
  <inkml:trace contextRef="#ctx0" brushRef="#br0" timeOffset="302608.3421">25648 7268 0,'0'0'0,"-25"0"15,0 0 16,25 25-15,-24-1 0,24 1-16,0 0 15,24-25 17,1 0-17,0-25 1,0 25-1,-25-25-15,0 50 16,0 0 0,25 0-1</inkml:trace>
  <inkml:trace contextRef="#ctx0" brushRef="#br0" timeOffset="303280.3421">26243 7466 0,'0'25'15,"0"-50"32,25 25-47,-25-25 16,25 1-16,-25-1 15,25 0-15,0-25 16,-1 1-16,1 24 16,0-25-16,0 26 15,0-26-15,-1 25 32,-24 0-32,25 25 0,-25 25 31,25 0-31,-25 0 15,25 0-15,-25 24 16,25-24-16,-25 25 16,0-26-1,24 26-15,-24-25 16,0 0-16,0-1 16,0 1-16,0 0 15,0 0-15</inkml:trace>
  <inkml:trace contextRef="#ctx0" brushRef="#br0" timeOffset="303768.4313">26318 7392 0,'-25'0'0,"25"-25"31,25 25-15,0 0 0,-1 0-16,1 0 15,0 0-15,0 0 16,0 0-16,-1 0 16,1 0-16,0 0 15,0 0-15,0 0 16,-1-25-16,1 50 15,0-25 17,-50 0-17,25 25 1,-25-25 0</inkml:trace>
  <inkml:trace contextRef="#ctx0" brushRef="#br0" timeOffset="305376.1084">26392 6896 0,'-25'0'16,"50"0"31,0 0-32,0 0-15,0 0 16,24 0-16,-24 0 16,25 0-16,-26 0 15,1 0-15,25 0 16,-25 0-1,-1 0-15,1 0 32,-25 25-1</inkml:trace>
  <inkml:trace contextRef="#ctx0" brushRef="#br0" timeOffset="305823.7692">26938 7293 0,'0'-25'16,"25"25"-1,24 0 1,-24 0-16,25 0 16,-1 0-16,1 0 15,-25 0-15,24 0 16,-24 0-16,0 0 15</inkml:trace>
  <inkml:trace contextRef="#ctx0" brushRef="#br0" timeOffset="306152.0942">27112 7169 0,'0'0'0,"0"24"47,0 1-31,0 0-16,0 0 15,0 0-15,0-1 16,0 26 0,0-25-16,0 24 15,0-24-15</inkml:trace>
  <inkml:trace contextRef="#ctx0" brushRef="#br0" timeOffset="306592.6975">27657 7069 0,'-25'0'0,"25"-24"16,0 48 15,0 26-15,-24-25-16,24 24 15,0-24-15,0 25 16,-25-1-16,25 1 16,-25 0-16</inkml:trace>
  <inkml:trace contextRef="#ctx0" brushRef="#br0" timeOffset="307080.4595">27632 7169 0,'0'0'15,"0"-25"-15,0 0 0,0 0 16,25 25-16,25-25 15,-25 1-15,24 24 16,-24 0 0,0 0-16,0 24 15,-50 1 1,25 25-16,-25-25 16,-25-1-16,26 26 15,-1-25-15,0 0 16,25-1-16,-25 1 15,50-25-15,-25 25 16,25-25-16,0 0 16,-1 0-16,-24 25 15,25-25-15,-25 25 16,-25-1 0,1 1-1,-26-25-15,0 25 16,26 0-16,-26-25 15,25 0-15,0 25 16,1-50-16</inkml:trace>
  <inkml:trace contextRef="#ctx0" brushRef="#br0" timeOffset="307584.3476">27632 6896 0,'0'-25'31,"25"25"-16,0 0 1,0 0 0,0 25-16,-1-25 15,1 0-15,0 0 16,0 0-16,0 0 16,-1 25-16,1-25 15,0 0 16</inkml:trace>
  <inkml:trace contextRef="#ctx0" brushRef="#br0" timeOffset="312519.9178">21977 13047 0,'0'25'15,"-25"-25"-15,50 0 78,-25-25-78,25 0 16,-25 1 0,25-26-16,-25 25 15,24 0-15,-24-24 16,25-1-16,-25 25 15,25-24-15,-25 24 16,0 0-16,25 0 16,-25 1-16,0-1 15,25 25-15,-25 25 16,24-25 0,-24 24-16,25 1 15,-25 25-15,25-25 16,-25 24-16,25 1 15,-25-25-15,0 24 16,25 1-16,-25-25 16,0 24-1,0-24-15,24 0 0,-24 0 32</inkml:trace>
  <inkml:trace contextRef="#ctx0" brushRef="#br0" timeOffset="312848.4795">22101 12874 0,'-25'0'15,"50"0"17,0 0-1,0-25-31,-1 25 15,26 0-15,0-25 16,-26 25-16,26 0 16,-25 0-16,0 0 15</inkml:trace>
  <inkml:trace contextRef="#ctx0" brushRef="#br0" timeOffset="313207.9337">22622 12799 0,'0'0'0,"-25"0"16,50 0-1,0 0 17,-1 0-32,1 0 15,0 0-15,25 0 16,-25 0-16,-1 0 15,1 25-15,0-25 16,0 0-16,0 0 16</inkml:trace>
  <inkml:trace contextRef="#ctx0" brushRef="#br0" timeOffset="313528.3296">22796 12650 0,'0'0'0,"-25"0"0,25-24 15,0 48 1,-25-24 0,25 25-16,0 0 15,0 25-15,-25-1 16,25 1-16,-25-1 16,25 1-16,0-25 15,0 24-15</inkml:trace>
  <inkml:trace contextRef="#ctx0" brushRef="#br0" timeOffset="313992.2409">23118 12700 0,'0'-25'31,"25"50"-15,-50-25-16,25 25 15,0 24-15,-25-24 16,25 25-16,0-1 16,-25-24-16,25 25 15,0-25-15,-24-1 16</inkml:trace>
  <inkml:trace contextRef="#ctx0" brushRef="#br0" timeOffset="314575.4191">23093 12799 0,'0'0'0,"-25"0"15,25-25-15,25 1 16,-25-1-1,0 0-15,25 0 16,0 25-16,-25-25 16,25 25-16,-1-24 15,1 24-15,0 0 16,0 0-16,0 24 16,-1-24-16,-24 25 15,25 0-15,-25 0 16,0 0-16,-25-1 15,25 1-15,0 0 16,-24 0-16,24 0 16,0-1-16,-25-24 15,50 25 1,-25-50-16,24 25 16,1 0-16,0 0 15,0 0-15,0 0 16,-1 0-16,1 25 15,-25 0 1,0 0-16,-25 0 16,1-1-1,-1 1-15,0 0 16,-25-25-16,26 25 16,-26-25-16,0 25 15,26-25-15,-26-25 16,25 25-16,0 0 15,1 0-15,24-25 16</inkml:trace>
  <inkml:trace contextRef="#ctx0" brushRef="#br0" timeOffset="316880.287">21878 14511 0,'0'-25'78,"25"25"-63,-25-25-15,0 0 16,0 1-16,24-1 16,-24 0-16,25-25 15,0 25-15,-25-24 16,25 24-16,-25-25 15,0 26-15,25 24 16,-25-25-16,24 25 31,-24 25-31,0-1 16,0 1-16,0 25 16,25-25-16,-25 24 15,0 1 1,0-25-16,25 0 15,-25 24-15,25-24 16,-25 0-16,25 0 16,-25-1-16,0 1 15,24-25-15,-24 25 16</inkml:trace>
  <inkml:trace contextRef="#ctx0" brushRef="#br0" timeOffset="317176.615">21952 14412 0,'0'-25'32,"25"25"-17,-25-25-15,25 25 16,24 0-16,-24 0 16,25 0-1,-25-25-15,24 25 16,1 0-16,-25 25 15</inkml:trace>
  <inkml:trace contextRef="#ctx0" brushRef="#br0" timeOffset="317568.1542">22572 14337 0,'0'0'0,"-25"0"16,50-25 15,0 25-15,0 0-16,0 0 15,24 0-15,-24 0 16,0 0-16,0 0 15,0 0-15,-1 0 16</inkml:trace>
  <inkml:trace contextRef="#ctx0" brushRef="#br0" timeOffset="317896.4976">22721 14188 0,'-25'-25'0,"25"50"63,0 0-63,0 25 15,0-26-15,-25 26 16,25 0-16,0-25 16,0 24-16,0-24 15</inkml:trace>
  <inkml:trace contextRef="#ctx0" brushRef="#br0" timeOffset="318352.5552">23068 14238 0,'0'-25'0,"-24"25"16,24-25-1,0 0 1,0 50 15,0 0-15,0 25-16,0-26 15,0 26-15,0-25 16,-25 25-16,25-1 16,0-24-16,0 0 15</inkml:trace>
  <inkml:trace contextRef="#ctx0" brushRef="#br0" timeOffset="318928.1852">23068 14287 0,'0'0'0,"0"-24"15,-24 24-15,24-25 16,0 0 0,24 25-1,1-25-15,0 0 16,25 25-16,-26 0 16,1 0-16,0 0 15,0 25-15,-25 0 16,0 0-16,-25 0 15,0-1-15,25 1 16,-25 25-16,1-25 16,-1 0-1,25-1 1,25-24-16,-1 0 16,1 0-16,0 0 15,0 0 1,0 0-16,-1 25 0,1-25 15,0 0 1,-25 25-16,-25 0 16,0 0-1,1-1-15,-26 1 16,25 0-16,-24 0 16,24-25-16,-25 0 15,25 25-15,25-50 16,-24 25-16,24-25 15</inkml:trace>
  <inkml:trace contextRef="#ctx0" brushRef="#br0" timeOffset="319479.5545">23068 14015 0,'-24'0'16,"24"-25"-1,24 25 1,-24-25-1,25 25 1,0 0-16,0 0 16,0 0-16,24 0 15,-24 0-15,0 0 16,24 25-16,-24-25 16,0 0-16,0 0 15,0 0 1</inkml:trace>
  <inkml:trace contextRef="#ctx0" brushRef="#br0" timeOffset="322168.6185">24433 12874 0,'-25'0'15,"25"24"-15,0 1 47,0-50 0,25 25-47,-25-24 16,24-1-16,-24 0 15,25 0-15,-25 0 16,25 1-16,0-26 15,-25 25-15,25-24 16,-25 24-16,24 0 16,1 0-1,-25 0 1,25 25 0,-25 25-1,0 0-15,0 0 16,25 24-16,-25-24 15,25 25-15,-25-25 16,24 24-16,-24-24 16,0 0-16,25 0 15,-25-1-15,0 1 16,0 0 0,0 0-16,0 0 15,0-1 1</inkml:trace>
  <inkml:trace contextRef="#ctx0" brushRef="#br0" timeOffset="322736.4041">24457 12824 0,'25'-25'94,"0"25"-78,0 0-1,0 0-15,-1-25 16,1 25-16,0 0 15,0 0-15,0 25 16</inkml:trace>
  <inkml:trace contextRef="#ctx0" brushRef="#br0" timeOffset="323184.6797">24433 12402 0,'0'0'0,"24"0"47,26 0-31,-25 0 0,0 0-1,24 0-15,-24 0 16,25 0-16,-26 0 15,1 0-15</inkml:trace>
  <inkml:trace contextRef="#ctx0" brushRef="#br0" timeOffset="323568.4845">24929 12750 0,'0'0'0,"0"-25"16,25 25 0,-1-25-1,1 25-15,0 0 16,0 0-16,24 25 15,-24-25-15,0 0 16</inkml:trace>
  <inkml:trace contextRef="#ctx0" brushRef="#br0" timeOffset="323943.3271">25053 12601 0,'-25'0'0,"0"0"15,25 25 1,0-1-16,0 1 16,0 0-16,0 0 15,25 24-15,-25-24 16,0 25-16,0-25 15,0 24-15,0-24 16</inkml:trace>
  <inkml:trace contextRef="#ctx0" brushRef="#br0" timeOffset="324281.3644">25499 12626 0,'0'0'0,"-25"0"15,25-25-15,0 50 32,-24-1-17,24 1-15,0 0 16,-25 0-16,25 24 16,0-24-16,-25 25 15,25-25-15</inkml:trace>
  <inkml:trace contextRef="#ctx0" brushRef="#br0" timeOffset="324831.7844">25474 12725 0,'0'0'0,"-24"-25"15,-1 25 1,25-25-16,0 0 16,25 1-1,-1-1-15,1 25 16,25-25-16,-25 25 15,-1 25-15,1-25 16,0 25-16,-25 24 16,0-24-16,0 0 15,-25 24-15,0-24 16,1 0-16,24 0 16,-25 0-16,50-25 31,-1 0-31,1 0 15,0 0-15,25 0 16,-26 0-16,1 0 16,-25 24-16,25-24 15,-25 25-15,-25-25 16,25 25-16,-25 0 16,1-25-16,-26 25 15,25-1-15,-24 1 16,-1-25-1,0 25-15,1-25 16,24 0-16,0 0 16</inkml:trace>
  <inkml:trace contextRef="#ctx0" brushRef="#br0" timeOffset="326248.1187">24482 14660 0,'-25'0'0,"25"-25"78,25 25-78,-25-25 16,0 0-16,25 0 15,0 1-15,-25-26 16,25 25-16,-25 0 16,24-24-16,1 24 15,-25 0-15,25 0 16,-25 0 0,25 25-16,-25-24 15,25 24 1,-1 0-1,-24 24-15,0 1 16,25-25-16,-25 25 16,0 0-16,25 0 15,-25 24-15,0-24 16,0 0 0,0 0-16,0 0 15,0 24-15,0-24 16,0 0-1,0 0-15,0-1 16,25-24 0</inkml:trace>
  <inkml:trace contextRef="#ctx0" brushRef="#br0" timeOffset="327000.2207">24557 14560 0,'0'0'0,"-25"0"46,25-24 33,25 24-17,-1 0-46,-24-25-16,25 25 15,0 0-15,0 0 16,0 0-16,-1 0 16,1 0-1,0 0 16</inkml:trace>
  <inkml:trace contextRef="#ctx0" brushRef="#br0" timeOffset="327752.011">24557 14188 0,'0'0'0,"24"0"93,-24-25-93,25 25 16,0 0-16,0 0 16,0 0-16,-1 0 15,1 0-15,0 0 16,0 0-16,0 0 15,-1 0 1,1 0 0,0 0 15</inkml:trace>
  <inkml:trace contextRef="#ctx0" brushRef="#br0" timeOffset="328183.8387">25003 14461 0,'0'-25'16,"25"25"0,0-24-1,0 24 1,-1 0 0,1-25-16,0 25 15,0 0-15,0 0 16,-1 0-16,1 0 15</inkml:trace>
  <inkml:trace contextRef="#ctx0" brushRef="#br0" timeOffset="328560.1597">25127 14287 0,'0'0'0,"0"25"47,0 0-31,0 0 0,0 0-16,0 0 15,0 24-15,0-24 16,0 25-16,0-26 15,0 1-15</inkml:trace>
  <inkml:trace contextRef="#ctx0" brushRef="#br0" timeOffset="328920.3552">25574 14312 0,'0'0'0,"-25"0"16,25 25 0,0 0-1,-25 0 1,25 0-16,0-1 16,0 26-16,0-25 15,0 0-15,-25 24 16,25-24-16</inkml:trace>
  <inkml:trace contextRef="#ctx0" brushRef="#br0" timeOffset="329456.8001">25549 14412 0,'0'0'0,"0"-25"0,0 0 16,25 0 0,-1 0-1,1 25 1,0-25-16,0 25 15,0 0-15,-1 0 16,1 25-16,-25 0 16,-25 25-1,25-25-15,-24-1 16,-1 1-16,25 0 16,-25 0-16,25 0 15,0-1 1,25-24-1,0 0 1,-1 0 0,1 0-16,0 0 15,-25 25 1,-25 0 0,0 0-1,1-25-15,-1 25 16,0-1-16,0-24 15,0 25-15,1-25 16,-1 0-16</inkml:trace>
  <inkml:trace contextRef="#ctx0" brushRef="#br0" timeOffset="330016.1682">25499 14139 0,'-25'0'32,"50"0"15,0-25-32,0 25-15,0 0 16,24 0-16,-24 0 15,0 0-15,0 25 16,-1-25-16,1-25 16,0 50-16,0-50 15,-25 50 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6.4" units="1/cm"/>
          <inkml:channelProperty channel="Y" name="resolution" value="6.4" units="1/cm"/>
          <inkml:channelProperty channel="T" name="resolution" value="1" units="1/dev"/>
        </inkml:channelProperties>
      </inkml:inkSource>
      <inkml:timestamp xml:id="ts0" timeString="2023-09-27T03:51:57.11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5126 2844 0,'0'-33'16,"33"66"31,-33 0-16,0 0-31,33 0 16,-33 1-16,0-1 15,34 0-15,-34 0 16,33 0-16,-33 33 16,33-33-16,0 0 15,0 0 1,0-33 0,-33-33-1,33-33 1,-33 0-1,0 0 17,0-34-17,-33 1 1,0 33 0,0 33-16,-33-33 15,-1 66-15,34-33 16,-33 66-1,0 66 1,33 33 0,33-32-1,0-34-15</inkml:trace>
  <inkml:trace contextRef="#ctx0" brushRef="#br0" timeOffset="599.8737">5722 2943 0,'-33'-66'31,"33"33"-15,33 0-16,0 33 31,-33 33-15,33 0-1,-33 100 1,0-34 0,0 0-1,-33-66-15,0 0 16,0-99 0,-34-66-1,34-34 1,-33 34-1,66 33 17,0 66-32</inkml:trace>
  <inkml:trace contextRef="#ctx0" brushRef="#br0" timeOffset="1501.6009">6185 2910 0,'0'0'0,"0"-33"16,33-33-1,-33 99 32,0 0-31,-33 0-16,33 34 16,-33-1-1,-1-66 1,34-33-1,0-34 1,0-32 15,34 66-31,-1-33 16,-33 33-16,33 0 16,0 33-1,33 33 1,-33 33-1,33 33 1,-33 1 0,33-1-1,-33 0 1,-33-33 0,34-66-1,-34-33 1,33-66-1,-66 0 17,33-1-17,-67-32 1,1 33 0,33 66-1,-66-33 1,33 66-1,-33 66 1,32 33 0,34 0-1,33 0 1,33-32-16</inkml:trace>
  <inkml:trace contextRef="#ctx0" brushRef="#br0" timeOffset="1899.5993">6747 2745 0,'0'0'0,"33"0"47,-33 33-47,0 0 16,33 33-1,-33 0 1,-33 1 15,33 32-15,-66-33 0,33-33-16</inkml:trace>
  <inkml:trace contextRef="#ctx0" brushRef="#br0" timeOffset="2083.2167">6582 3076 0,'0'0'0,"33"-99"16,-33 65-16,33-32 16,66-66-1,-33 33 1,33 33 0,-33 99-1,-33 33 1,1 99-1,-68 1 1</inkml:trace>
  <inkml:trace contextRef="#ctx0" brushRef="#br0" timeOffset="2726.1537">7441 3043 0,'0'33'31,"33"-33"-31,-33 33 31,34-33-15,-34-33 0,33 33-1,-33-33 1,-33 0-16,33 0 15,-34-34 1,-65 1 15,0 0-15,0 33 0,33-33-1,33 33 1,66 0-1,0 0 1,33 33-16,0 66 16,0-33-1</inkml:trace>
  <inkml:trace contextRef="#ctx0" brushRef="#br0" timeOffset="3049.277">7309 3407 0,'0'0'0,"0"-34"16,0 68 15,0 32-15,33 0-1,-33 0 1,33-33 0,0-66-1,-33-33 1</inkml:trace>
  <inkml:trace contextRef="#ctx0" brushRef="#br0" timeOffset="3432.4927">7640 2580 0,'0'0'0,"33"-33"0,-33 0 15,33 33 17,-33 33-32,0 0 15,0 132 1,33 0 0,-33-32-1,33-1 1,-33-99-16,33-33 15,0-33 1,-33-33 0,33-133-1,0-32 1,-33 32 0,34 34-1,-34 66 1,33 66-1</inkml:trace>
  <inkml:trace contextRef="#ctx0" brushRef="#br0" timeOffset="4215.6967">8864 2910 0,'0'-33'78,"0"0"-62,0 0-16,0 0 15,0 0-15,-34 0 16,1 0 0,-66 0-1,0 66 1,66 0 0,33-33-1,33 33 1,66 33-1,0-33 1,-32 66 15,-34-32-15,0-34-16,-66 66 16,0-66-16,-1 0 15,-32-33 1,0 0-1,0-33 1,33 33-16</inkml:trace>
  <inkml:trace contextRef="#ctx0" brushRef="#br0" timeOffset="4999.2125">9095 2712 0,'0'0'0,"0"-33"47,33 66-16,-33 0-15,0 33-1,0-33 1,0 66 0,33 1-1,-33-1 1,0-33-1,0-33 1,33-33 0,-33-33-16,33-33 15,-33 33 1,33 0-16,0-66 16,1 65-1,-1 1 1,-33 66-1,33 34 1,0-34 15,-33 33-15,0-99 15,0 0-15,0 0-16,33 0 15,-33-1-15,0 1 16,33 0 0,-33-33-1,0 0 1</inkml:trace>
  <inkml:trace contextRef="#ctx0" brushRef="#br0" timeOffset="5432.0525">9723 2778 0,'0'33'32,"34"0"-17,-34 0-15,0 0 16,0 67 0,0-67-1,0 33 1,0-33-1</inkml:trace>
  <inkml:trace contextRef="#ctx0" brushRef="#br0" timeOffset="5598.7519">9757 2514 0,'0'0'0,"0"-34"15,-34 34 1,34-33-16</inkml:trace>
  <inkml:trace contextRef="#ctx0" brushRef="#br0" timeOffset="6149.6313">10153 2348 0,'0'0'0,"0"-33"0,0 0 16,-33 33-1,33 33 16,0 0-15,0 33-16,0 67 16,0 65 15,0-132-31,0 133 16,0-133-16,0 0 15</inkml:trace>
  <inkml:trace contextRef="#ctx0" brushRef="#br0" timeOffset="6357.7278">10021 2943 0,'33'0'31,"0"0"-31,-33-33 32,33 33-32,67 0 15,-67 0-15</inkml:trace>
  <inkml:trace contextRef="#ctx0" brushRef="#br0" timeOffset="6915.0413">10583 2745 0,'0'-33'16,"-33"33"-1,0 0 1,0 33-16,0 33 15,33 33 1,0 1 0,0-1 15,33-33-15,0-33-1,0-33-15</inkml:trace>
  <inkml:trace contextRef="#ctx0" brushRef="#br0" timeOffset="7481.6759">10749 2084 0,'0'33'16,"33"-33"-1,-33 33-15,0 0 16,0 33-16,0 0 16,0 66-1,0 34 1,0-1-1,0 0 1,0 1 0,33-67-1,-33 0 1,0-66 0,0-66 15,0-33-31,0 33 15,0-66 1,33 66 0,0-66-1,-33 65 1,33 1 0,0 33-1,0 33 1,0 34-1,0 32 1,0 0 0,-33-33-16</inkml:trace>
  <inkml:trace contextRef="#ctx0" brushRef="#br0" timeOffset="7765.7217">11278 2877 0,'0'0'0,"33"33"16,-33 0-1,0 34 1,0 32 0,33 0-1,-33-66-15,0 66 16,-33-99 0</inkml:trace>
  <inkml:trace contextRef="#ctx0" brushRef="#br0" timeOffset="7886.1674">11344 2646 0,'0'0'0,"0"-66"15,0 33 1</inkml:trace>
  <inkml:trace contextRef="#ctx0" brushRef="#br0" timeOffset="8314.8337">11542 3043 0,'0'0'0,"0"33"15,0 0-15,-33 33 16,33 0 0,0 0 15,0-99-15,33 0-1,-33-66 1,34 33-1,-1 0 1,-33-1 0,33 67-1,0 34 1,-33 32 0,33 33-1,-33 0 1,0-33-16</inkml:trace>
  <inkml:trace contextRef="#ctx0" brushRef="#br0" timeOffset="8981.1377">12039 2877 0,'0'0'0,"0"33"15,-34-33 1,34 33-16,-33 1 16,0 65 15,33 0-15,-33 0-1,33 0 1,33-32-1,0-100 17,-33-1-32,33-32 15,-33-99 1,34 66 0,-34-1-1,33 67 1,0 33-1,0 33 1,-33 67 0,33 32 15,-33 0-15,-33 34-1,0-1 1,-33-33-1,66-66-15,-67 1 16,34-34-16,0-33 16</inkml:trace>
  <inkml:trace contextRef="#ctx0" brushRef="#br0" timeOffset="10047.8651">13361 3175 0,'0'0'0,"0"-33"16,0 0 0,-33 33-1,33-33 1,0-66-1,-33-1 1,33 34-16,33-66 16,-33 66-16,33 0 15,1-67 1,32 34 0,0 33-1,-33 33 1</inkml:trace>
  <inkml:trace contextRef="#ctx0" brushRef="#br0" timeOffset="10298.1784">12965 3076 0,'0'0'0,"0"33"0,33-66 16,0 33 0,99-33-1,0-33 1</inkml:trace>
  <inkml:trace contextRef="#ctx0" brushRef="#br0" timeOffset="10965.3557">13560 3274 0,'0'0'0,"0"-33"31,33 0-15,-33 0-16,33 0 15,33-66 1,-66 33-16,66-1 15,-33 34 1,-33 0-16,0-33 16,33 66 15,-66 0-15,33 33-1,-33 33 1,0 34-1,0 32 1,33-66 0,33 0-1,-33-33 1,33-66-16,0-33 16,0 33-1,1-33-15,32-33 16,0-34-1,0 1 1,-33 66 0,-33 99 15,0 0-15,-33 66-1,33 33 1,-33-32-1,33-1 1,0-66-16,0 0 0</inkml:trace>
  <inkml:trace contextRef="#ctx0" brushRef="#br0" timeOffset="11530.8198">14354 2778 0,'0'0'0,"0"-33"16,0 66 15,0 33-15,-33 33-1,33 34 1,0-67 0,0-33-1,0-66 1,33 0 0,0-33-1,0-67 1,33 67-1,-33 33 1,0 33 0,0 66-1,-33 67 1,0-34 0,0-33-1</inkml:trace>
  <inkml:trace contextRef="#ctx0" brushRef="#br0" timeOffset="12064.0409">14916 2943 0,'33'-33'16,"-33"0"-1,-33 0 1,33 0 0,-33 33-1,0 33 1,33 0-1,-33 0-15,33 0 16,0 34-16,0-1 0,0-33 16,0 66-1,33-33 1,0-66 15,0-33-15,0 33-16,-33-33 15</inkml:trace>
  <inkml:trace contextRef="#ctx0" brushRef="#br0" timeOffset="12398.4497">15280 1753 0,'0'33'0,"0"0"16,0 0-1,-33 33-15,33 0 16,0 1-16,0-1 15,-33 132 1,33 1 0,-34-100-1,34 99 1,0-99-16,0-32 16,0 65-1</inkml:trace>
  <inkml:trace contextRef="#ctx0" brushRef="#br0" timeOffset="12766.301">15081 2679 0,'33'0'47,"0"0"-32,0 0-15,1 0 16,-1 0 0,0 33-16</inkml:trace>
  <inkml:trace contextRef="#ctx0" brushRef="#br0" timeOffset="13097.1018">15544 2877 0,'0'33'32,"0"0"-17,0 1 1,33 32-16,-33 33 15,0-33 1,-33 0 0</inkml:trace>
  <inkml:trace contextRef="#ctx0" brushRef="#br0" timeOffset="13270.153">15610 2613 0,'0'0'0,"0"-33"16,0 0-16,0 0 15,0 66 1,0 0 0</inkml:trace>
  <inkml:trace contextRef="#ctx0" brushRef="#br0" timeOffset="13863.6309">15776 2844 0,'0'0'0,"0"33"47,0 0-31,0 0-16,-33 34 15,33-34-15,0 66 16,0-33 0,33 33-1,-33-66 17,33 0-17,0-66 1,0 0-1,0-66 1,0 0 0,-33 0-1,0-1 1,0 34 0,-33 66-16,33-33 15,-33 33 1,33 33-16,-33 33 15,33 1 1,-33 32 0,33 0-1</inkml:trace>
  <inkml:trace contextRef="#ctx0" brushRef="#br0" timeOffset="14346.959">16107 2943 0,'0'0'0,"33"0"0,-33-33 15,33 33 17,-33 33-17,0 1 1,0 32 0,0 33-1,-33-33 1,66-66-16,-33-33 31,66-66-15,-33 33-1,33 33 1,-33-1 0,-33 101-1,33 32 1,-33 33-1,-33 0 1,33-32-16</inkml:trace>
  <inkml:trace contextRef="#ctx0" brushRef="#br0" timeOffset="20762.8271">2282 5887 0,'0'-33'16,"-33"33"-16,33-33 15,0 0 1,0 0-1,-33 33 1,33-33-16,0 0 16,0-1-16,0 1 15,0 0-15,-33-66 16,0-33 15,33 0-15,0-1-1,33 1 1,0 66 0,66 0-1,-33 66 1,0 66 0</inkml:trace>
  <inkml:trace contextRef="#ctx0" brushRef="#br0" timeOffset="21046.238">2017 5556 0,'34'-33'16,"-1"33"15,0-33-31,0 33 16,33 0-16,-33-33 15,33 33-15,66-33 16</inkml:trace>
  <inkml:trace contextRef="#ctx0" brushRef="#br0" timeOffset="21528.7779">2943 5325 0,'-33'0'0,"0"0"16,0 33-16,0 0 15,-33 33 1,33 33-1,0 34 1,33-34 0,33 33-1,66-66 1,-66-66 0,33 0-16</inkml:trace>
  <inkml:trace contextRef="#ctx0" brushRef="#br0" timeOffset="22013.4098">3241 5788 0,'-33'0'31,"66"-33"16,-33 0-47,33 0 16,-33-1-16,33-32 15,-33 33-15,33-66 16,0 33 0,1 0-1,-34 33 1,33 33 0,-33 33 15,33 0-16,-33 66 1,33 0 0,0 0-1,0 1 1,-33-34-16,0-33 16</inkml:trace>
  <inkml:trace contextRef="#ctx0" brushRef="#br0" timeOffset="22279.2189">3307 5755 0,'0'0'0,"33"-33"0,0 33 16,34-33 0,-1 33-1</inkml:trace>
  <inkml:trace contextRef="#ctx0" brushRef="#br0" timeOffset="22629.568">3870 5788 0,'0'0'0,"0"33"15,0 0 17,0 0-32,0 33 15,0-33-15,-34 99 16</inkml:trace>
  <inkml:trace contextRef="#ctx0" brushRef="#br0" timeOffset="23095.1271">4200 5358 0,'0'33'0,"0"0"15,0 0-15,33 0 16,-33 33-16,0 33 15,33 34 1,-33-100 0</inkml:trace>
  <inkml:trace contextRef="#ctx0" brushRef="#br0" timeOffset="23595.0061">4299 5457 0,'0'0'0,"0"-33"15,0 0-15,34 0 16,-1 0-1,0 33 1,0 66 0,-33 0-1,0 0 1,-33 33 15,33-66-31,-33 1 16,33-1-16,0-66 31,33-1-15,33 1-1,0 33 1,0 33 0,-33 34-1,0-1 1,-66 33-1,0-33 1,0-66-16</inkml:trace>
  <inkml:trace contextRef="#ctx0" brushRef="#br0" timeOffset="23878.1419">4829 5788 0,'0'0'0,"33"0"0,-33 33 31,33-33-31,-66 99 16,33 0-1,-33 67 1</inkml:trace>
  <inkml:trace contextRef="#ctx0" brushRef="#br0" timeOffset="24629.247">5523 5358 0,'0'33'47,"0"0"-31,33-33-16,-33 33 16,33-33-1,-33 33 1,0-66-1,-33 33 1,0 0 0,0 0-1,-66 33 1,33 0 0,-33 66-1,65 1 1,68-34-1,65 0 1,0-33 0,33-33-1,-66 0-15,-33-33 16</inkml:trace>
  <inkml:trace contextRef="#ctx0" brushRef="#br0" timeOffset="24977.9821">5887 5226 0,'66'33'31,"-33"0"-31,33 33 16,0 33-1,1 0 1,-34 0 0,-33 1-1,-33 32 16,-34 0-15,1-66 0,33-33-16</inkml:trace>
  <inkml:trace contextRef="#ctx0" brushRef="#br0" timeOffset="25477.6734">7078 5689 0,'0'-34'16,"33"34"-1,0 0 1,0 0-16,0-33 15,66 33 1,33 0 0,-32 0-1</inkml:trace>
  <inkml:trace contextRef="#ctx0" brushRef="#br0" timeOffset="25711.1609">7177 5523 0,'0'0'16,"-33"0"-16,33-33 16,33 33-1,0 0 1,99-33-1,34 66 1,-67-33-16</inkml:trace>
  <inkml:trace contextRef="#ctx0" brushRef="#br0" timeOffset="32462.3941">8698 5821 0,'0'-33'63,"0"0"-48,0 0-15,0 0 16,33-1 0,-33 1-16,33-66 15,-33 66-15,33-33 16,-33 0-1,33 33 1,1 0 0,-34 0-1,33 66 1,0 33 0,0 66-1,0-33 1,0 34 15,0-34-15,0-66-16</inkml:trace>
  <inkml:trace contextRef="#ctx0" brushRef="#br0" timeOffset="32909.721">8797 5622 0,'33'-33'16,"1"33"0,-1-33-1,0 33-15,0-33 16,0 33-16,66 0 16,-66 33-1</inkml:trace>
  <inkml:trace contextRef="#ctx0" brushRef="#br0" timeOffset="33226.2725">9360 5325 0,'0'33'16,"0"0"-1,0 33 1,0-33-16,0 33 15,0 0 1,0 67 0,0-34-16</inkml:trace>
  <inkml:trace contextRef="#ctx0" brushRef="#br0" timeOffset="33742.8296">9360 5424 0,'0'0'0,"0"-33"16,0 0-1,33 0 1,0 0 0,33 66-1,-66 33 1,33 33 0,-66-33-1,33 0 1,-33-33-1,66-66 1,0 0 0,0 33-1,66 0 1,-33 33 0,1 0-1,-67 1 1,0 32-1,0-33-15,-33 0 16,-34 0 0,-32 0-1,0-33 1</inkml:trace>
  <inkml:trace contextRef="#ctx0" brushRef="#br0" timeOffset="34625.9482">10153 5457 0,'0'-33'16,"0"0"-1,33 33 16,-33 33-15,34-33 0,-34 33-16,33 0 15,0-33 1,-33 33 0,0-66 15,-33 0-16,0 33 1,33-33 0,-67 33-1,1 33 1,33 33 0,-33 0-1,66 0 1,33 34-1,33-67 1,33 0 0,1-33-1,-34-33-15</inkml:trace>
  <inkml:trace contextRef="#ctx0" brushRef="#br0" timeOffset="35159.1948">10815 5589 0,'0'0'0,"33"0"0,33-33 16,0 33-1,33-33 1,34 33 0,-67 33-1</inkml:trace>
  <inkml:trace contextRef="#ctx0" brushRef="#br0" timeOffset="35446.0543">11079 5358 0,'0'33'31,"0"33"-15,0-33-16,0 33 15,0 0-15,0 1 16</inkml:trace>
  <inkml:trace contextRef="#ctx0" brushRef="#br0" timeOffset="36142.3601">11675 5722 0,'0'-33'31,"33"-1"-16,-33 1 1,0 0-16,33 0 16,-33-33-1,33-33 1,0 33 0,0 0-1,-33 33 1,33 66-1,-33 0-15,33 33 16,-33-33-16,33 33 16,0-33-16,0 99 15,1-32 1,-1-67 0</inkml:trace>
  <inkml:trace contextRef="#ctx0" brushRef="#br0" timeOffset="36393.0418">11741 5490 0,'0'0'0,"33"-33"16,0 33-1,0 0-15,66 33 16,1-33 0</inkml:trace>
  <inkml:trace contextRef="#ctx0" brushRef="#br0" timeOffset="36658.9301">12402 5259 0,'0'33'16,"33"0"-1,-33 33-15,0-33 16,0 33-16,0-33 16,33 33-16</inkml:trace>
  <inkml:trace contextRef="#ctx0" brushRef="#br0" timeOffset="37126.0519">12435 5292 0,'0'0'0,"0"-33"16,33 0-16,-33-1 16,67 1-1,-34 33 1,0 33-16,0 34 16,-33-34-1,0 0-15,-33 66 16,0-33-1,0 0 17,66-99-17,0 33 1,0 0 0,33 0-1,-33 33 1,0 0-1,-33 33 1,-33-32-16,0 32 16,0-33-1,0-33-15,-33 33 16</inkml:trace>
  <inkml:trace contextRef="#ctx0" brushRef="#br0" timeOffset="37542.5742">13097 5259 0,'33'0'31,"-33"33"-15,33 0-16,-33 0 16,33 0-16,-33 0 15,66 0 1,-66 0 0,33-33-1,-66-33 1</inkml:trace>
  <inkml:trace contextRef="#ctx0" brushRef="#br0" timeOffset="37726.0193">13064 5391 0,'0'0'15,"-33"0"-15,0 33 0,0 0 16,0 33 0,33 33-1,33 1 1,0-67-1,66 0 1,-33-33-16,0 0 16,66-33-1</inkml:trace>
  <inkml:trace contextRef="#ctx0" brushRef="#br0" timeOffset="38125.075">14122 5490 0,'0'0'0,"-33"0"31,66 0-16,0 0 1,0 0-16,67 0 16,-34 0-1,-33 0-15,33 0 16</inkml:trace>
  <inkml:trace contextRef="#ctx0" brushRef="#br0" timeOffset="38408.4382">14254 5325 0,'0'0'0,"-33"33"16,33 0-1,0 0 1,0 0-16,0 66 16,33-33-1</inkml:trace>
  <inkml:trace contextRef="#ctx0" brushRef="#br0" timeOffset="38958.3656">14883 5622 0,'33'0'31,"-33"-33"-31,33 0 16,-33-33-1,33-33 1,0 0-1,-33 33 1,33 32 0,-33 34-1,33 34 1,0 32 0,-33-33-16,33 99 15,0-99 1,-33 33-16,34 33 31,-34-65-31</inkml:trace>
  <inkml:trace contextRef="#ctx0" brushRef="#br0" timeOffset="39191.7172">14949 5523 0,'33'0'0,"0"-33"16,0 66-16,0-33 15,33 0-15,34 0 16,-34 0-1</inkml:trace>
  <inkml:trace contextRef="#ctx0" brushRef="#br0" timeOffset="39424.9341">15544 5259 0,'0'33'31,"33"0"-31,-33 0 16,0 0-16,0 66 16,-33-33-1,33-33 1</inkml:trace>
  <inkml:trace contextRef="#ctx0" brushRef="#br0" timeOffset="39841.5928">15577 5358 0,'0'0'0,"0"-33"15,66-66 1,-32 65-1,32 34 1,-33 34 0,-33 32-1,-33 0 1,0 0 0,0-33-1,66-33 16,0 0-15,33 0 0,-33 33-1,0 0 1,0 0 0,-66 33-1,0 1 1,-33-34-1,-33-33 1</inkml:trace>
  <inkml:trace contextRef="#ctx0" brushRef="#br0" timeOffset="40458.049">16305 5192 0,'0'34'15,"0"-1"-15,33-33 16,-33 33-16,33 33 15,0-33 17,0 0-17,-66-66 1,33 0 0,-33 33-1,0-33 1,-33 66-1,0 0 1,-33 0 0,65 33-1,34 0 1,67 0 0,-1-33-1,66-33 1,-33-33-1,-33 33 1</inkml:trace>
  <inkml:trace contextRef="#ctx0" brushRef="#br0" timeOffset="40891.3709">17264 5424 0,'33'0'31,"0"0"-15,33 0-16,1 0 15,-34 0-15,33 33 16,-33-33-16</inkml:trace>
  <inkml:trace contextRef="#ctx0" brushRef="#br0" timeOffset="41142.0516">17496 5259 0,'0'33'16,"-33"0"0,33 0-16,0 0 15,-34 33-15,34 33 16,0 0 0</inkml:trace>
  <inkml:trace contextRef="#ctx0" brushRef="#br0" timeOffset="41693.5262">18058 5622 0,'33'0'15,"0"-33"1,-33 0 0,33-33-1,0-33 1,0 0-1,-33-1 1,33 67 0,-33 0-1,33 33 1,0 66 0,-33 34-1,33-1 1,-33 33-1,34-99 1</inkml:trace>
  <inkml:trace contextRef="#ctx0" brushRef="#br0" timeOffset="41941.5428">18157 5523 0,'33'-33'16,"0"33"-16,-33-33 15,66 33-15,0-33 16,-32 33-1</inkml:trace>
  <inkml:trace contextRef="#ctx0" brushRef="#br0" timeOffset="42174.2561">18587 5192 0,'33'0'15,"-33"34"-15,0-1 16,33 0 0,-33 33-16,0 0 15,0 33 1</inkml:trace>
  <inkml:trace contextRef="#ctx0" brushRef="#br0" timeOffset="42590.8779">18686 5325 0,'0'0'0,"0"-33"0,33 0 16,-33 0-1,33-1-15,67 1 16,-67 0 0,0 33-16,0 33 15,-33 34 1,-66-34 0,33 33-1,-34-33 1,67 0-1,33-33 1,34 0 15,-1 0-15,-33 33-16,0-33 16,0 33-16,-33 0 15,0 33 1,-66 0-1,0 1 1,0-34 0</inkml:trace>
  <inkml:trace contextRef="#ctx0" brushRef="#br0" timeOffset="43190.7483">19579 5226 0,'33'66'16,"-33"-33"-1,33 0 1,-33 0-16,33 0 15,0 0 1,-33-66 15,0 0-15,0 0 0,-33 0-1,0 0 1,-33 33-1,0 33 1,-33 33 0,66-33-16,33 33 15,-33-33-15,33 33 16,0-33-16,66 67 16,33-34-1,33-66 1,34 0-1</inkml:trace>
  <inkml:trace contextRef="#ctx0" brushRef="#br0" timeOffset="43591.1775">20538 5391 0,'0'0'0,"33"0"15,0 0 1,34 0-1,32 33 1,-33-33 0</inkml:trace>
  <inkml:trace contextRef="#ctx0" brushRef="#br0" timeOffset="43890.659">20704 5292 0,'0'0'0,"-33"0"16,33 33-1,0 0 1,-33 33 0,33 66-1,-34-33 1,68-65-16</inkml:trace>
  <inkml:trace contextRef="#ctx0" brushRef="#br0" timeOffset="44457.2048">21299 5589 0,'-33'33'0,"66"-33"16,0 0 15,-33-33-31,33 0 16,-33 0 0,33-66-1,33 0 1,-33 33-1,-33-1-15,33 34 16,1 0 0,-34 66-1,33 0 1,0 67 0,-33-1-1,33 0 1,0-33-1,-33 0 1</inkml:trace>
  <inkml:trace contextRef="#ctx0" brushRef="#br0" timeOffset="44690.5868">21398 5490 0,'0'0'0,"33"0"16,-33-33-16,33 33 15,67 33 1,-34-33-1</inkml:trace>
  <inkml:trace contextRef="#ctx0" brushRef="#br0" timeOffset="44958.14">21927 5226 0,'0'33'32,"0"33"-17,0-33 1,0 33-16,-33 33 15,33-66 1,0 0-16</inkml:trace>
  <inkml:trace contextRef="#ctx0" brushRef="#br0" timeOffset="45390.1005">21960 5325 0,'0'0'0,"0"-33"0,0 0 16,67-34-1,-34 67-15,0-33 16,0 33-16,0 0 16,0 33-16,0 1 15,-66 32 1,-33 0-1,0 0 1,33-33 15,33 0-15,33-33 0,33 0-1,0 0 1,0 33-1,-33 0 1,-66-33-16,0 66 16,0-33-1,-33 1 1,0-34 0</inkml:trace>
  <inkml:trace contextRef="#ctx0" brushRef="#br0" timeOffset="46023.5689">22820 5226 0,'0'33'0,"33"-33"16,-33 33-16,0 0 16,33 0-1,-33 0 1,0 0-1,0-66 17,-33 33-17,33-33 1,-66 33 0,0 0-1,33 0-15,0 33 16,0-33-16,-33 33 15,33 0-15,0 66 16,66 0 15,33-32-15,66-1 0,0-66-1</inkml:trace>
  <inkml:trace contextRef="#ctx0" brushRef="#br0" timeOffset="46958.0758">23548 5523 0,'0'0'0,"33"0"16,0 0-1,0 0-15,33 0 16,0 0-16,34 0 15,-34 0 1,-33 0-16</inkml:trace>
  <inkml:trace contextRef="#ctx0" brushRef="#br0" timeOffset="47223.2271">23713 5457 0,'0'0'0,"0"33"15,0 0-15,33 99 16,-33-32 0</inkml:trace>
  <inkml:trace contextRef="#ctx0" brushRef="#br0" timeOffset="47706.5872">24276 5722 0,'0'-33'16,"33"33"-16,-33-34 15,33 34 1,-33-33 0,33 0-16,-33-33 15,33 33-15,0-33 0,-33 33 16,66-66-1,-33 33 1,0 32 0,0 34-1,-33 67 1,33 32 0,0 33-1,-33-33 1,33 1-1,-33-67 1</inkml:trace>
  <inkml:trace contextRef="#ctx0" brushRef="#br0" timeOffset="47941.131">24408 5523 0,'0'0'0,"33"-33"16,0 33-16,33 0 15,33-33 1,-33 33-16,-32 0 15</inkml:trace>
  <inkml:trace contextRef="#ctx0" brushRef="#br0" timeOffset="48206.4145">25003 5292 0,'0'0'0,"0"33"16,33 0 0,-33 0-1,0 0-15,-33 66 16,33 33-1,0-98 1</inkml:trace>
  <inkml:trace contextRef="#ctx0" brushRef="#br0" timeOffset="48640.1322">25069 5391 0,'0'0'16,"0"-33"-16,66-33 16,1 33-1,-34 0 1,0 66 0,-33 33-1,-33 0 1,-34 0-1,34 0 1,0-33 15,66-33-15,0 0 0,1 33-1,-1-33 1,0 0-16,0 33 15,0-33-15,-33 33 16,-33 34 0,-33-1-1,-1-33 1,34 0-16</inkml:trace>
  <inkml:trace contextRef="#ctx0" brushRef="#br0" timeOffset="49038.1072">25929 5226 0,'0'33'31,"0"0"-31,0 0 15,33 0 1,-33 0-16,0 0 16,0 0-16,33 0 31,-66-33-15</inkml:trace>
  <inkml:trace contextRef="#ctx0" brushRef="#br0" timeOffset="49206.1282">25698 5391 0,'0'0'0,"-33"33"16,-34 0-16,67 0 16,-33 0-16,66 66 15,1-66 1,-1 1-16,99 32 15,-33-99 1</inkml:trace>
  <inkml:trace contextRef="#ctx0" brushRef="#br0" timeOffset="50055.9881">23713 5391 0,'-33'0'0,"33"33"32,0 0-17,0 33 1,33 33-1</inkml:trace>
  <inkml:trace contextRef="#ctx0" brushRef="#br0" timeOffset="51126.1628">25632 5490 0,'0'-33'47,"33"33"-16,-33-33-31,33 33 16,0 0-1,-33-33 1,33 33 0,0 0-1,33 0 1,-33 0-1,0 0 1,0 0 0,-33 33 15</inkml:trace>
  <inkml:trace contextRef="#ctx0" brushRef="#br0" timeOffset="57037.7122">8698 5027 0,'-33'0'62,"66"0"16,0-33-62,0 33-16,0 0 15,0 0-15,34-33 16,-34 33-16,0 0 16,0 33-1,0-33 17</inkml:trace>
  <inkml:trace contextRef="#ctx0" brushRef="#br0" timeOffset="57837.5284">9327 4994 0,'33'0'31,"0"0"1,0 0-17,0 0 1,0 0 0,0 0-1,0 0 1,0 0-16,0 0 15,0 0-15</inkml:trace>
  <inkml:trace contextRef="#ctx0" brushRef="#br0" timeOffset="58549.23">10054 5060 0,'33'0'31,"0"0"-15,0 0-1,0 0 1,1 0-16,-1 33 16,0-33-1,0 0 1</inkml:trace>
  <inkml:trace contextRef="#ctx0" brushRef="#br0" timeOffset="60570.4717">11642 4961 0,'0'33'16,"0"-66"62,33 33-62,0 0-1,0 0 1,0 0-16,33 33 31,-33-33-15,33 0-1</inkml:trace>
  <inkml:trace contextRef="#ctx0" brushRef="#br0" timeOffset="61320.4002">12402 4928 0,'33'0'62,"0"0"-46,-33 33-16,34-33 16,-1 0-16,33 0 15,-33 0 1,0 0 0,0-33 15,-33 66-16</inkml:trace>
  <inkml:trace contextRef="#ctx0" brushRef="#br0" timeOffset="64553.0437">14916 4961 0,'33'-33'110,"0"33"-95,0 0-15,0 0 16,0-33-16,0 33 16,33 0 15</inkml:trace>
  <inkml:trace contextRef="#ctx0" brushRef="#br0" timeOffset="65309.7629">16140 5027 0,'0'-33'47,"33"33"-32,0 0 1,0 0-16,0 0 15,0 0 1,0 0-16,0 0 16,-33 33-1,33-33 1</inkml:trace>
  <inkml:trace contextRef="#ctx0" brushRef="#br0" timeOffset="69093.1982">18058 4994 0,'0'-33'16,"33"33"-1,-33-33 1,0 0 15,0 66-15,33-33 31,0 0-32,0 0 1,0 0 0,0-33-1,33 33 1,-33 0 15,-33 33 0</inkml:trace>
  <inkml:trace contextRef="#ctx0" brushRef="#br0" timeOffset="72741.2018">22589 4961 0,'-33'0'63,"66"0"46,0-33-93,0 33-1,0 0 1,0 0-16,0 33 15,0-33 1,0 0 0,0 0-1,34 0 1,-67-33 0,33 33-1</inkml:trace>
  <inkml:trace contextRef="#ctx0" brushRef="#br0" timeOffset="94421.2352">6879 8401 0,'33'0'156,"0"0"-125,0 0 0,0-34 1,1 34-17,-1 0 1,-33 34 0,33-68-16,0 34 15,0 34 1,0-68-16,-33 68 15,66-34 1,-33-34-16,33 34 16,0 0-1,1 0 17,-1-33-17,0 33 1,0 33-1,0-33 1,0-33 0,34 33-1,-34 0 1,0 0-16,-33 0 16,66-33-1,-33 33-15,33 0 16,67 0-1,-34 0 1,33 0 0,-32 0 15,32 0-31,-33 0 31,34 0-15,-1 33-1,1-66 1,-1 33 0,-66 0-16,33 0 15,-32 0-15,-34 0 16,99 0 0,-33 33-1,67-33 1,-34 0-1,1 33 1,-1-33 0,0 0-1,1 34 17,-1-34-17,-66 0-15,0 0 16,-32 0-16,32 0 0,0 0 15,99 0 1,-32 0 0,32 0-1,-32 0 1,32 0 0,1 0-1,-34 0 1,-66 0-1,0 33 1,1-33 0,-34 0-1,-33 0 17,0 0-17</inkml:trace>
  <inkml:trace contextRef="#ctx0" brushRef="#br0" timeOffset="96069.2174">6945 8500 0,'0'0'0,"0"33"15,0 0-15,0 0 16,0 0 0,0 0-1,0 66 1,0 1-1,33-67-15,-33 99 16,0-66 0,0-33-16,0 66 15,0 34 1,0-34 15,0 33-15,33-33-1,-33 1 1,0-1 0,34 0-1,-34 0 1,0 0 0,0-65-16,33 65 15,-33-66 1,0 33-16,-33 0 15,33 0 1,0 33 0,0-32-1,0-1 17,0 0-17,0 0 1,0-33-1,0 0 1,0 0 0,33-33-1,-33 33 17,0 0-17,-33 1-15,33 32 16</inkml:trace>
  <inkml:trace contextRef="#ctx0" brushRef="#br0" timeOffset="97973.1812">7078 10087 0,'33'0'47,"0"0"-32,-33-33 1,33 33 0,0 0-1,0 0-15,0 0 16,33 0 0,-33 0-1,33 0 1,34-33-1,-34 33 1,33 0 0,-66 0-16,33-33 15,0 33 1,1 0-16,-1 0 16,33 0-1,0 0 1,0 0-1,34 33 1,-34-33 0,66 0-1,-33 0 1,1 0 15,-1 33-15,-66-33-16,0 0 15,0 0-15,1 0 0,-34 0 16,99 0 0,0 33-1,1-33 1,-1 0 0,0 0-1,34-33 1,-34 33-1,33 0 1,-33-33 0,34 33-1,-100 0 1,33 0 0,-33 0-16,1 0 0,32 0 15,33-33 1,0 33-1,34-33 1,-1 33 0,0 0-1,1 0 1,-1 0 0,-99 0-1,67 0 1,-1 0-1,0 0 1,-33 0-16,34-33 16,-34 33-1,-33 0-15,99 0 32,-32 0-17,-1 0 1,0 0-1,-33 0 1,-32 0 0,-1 0-1,-33 0 1,0 0 0,0 0-1,-33-33 16,33 33-31,0 0 63,0 0-16,-33 33-16</inkml:trace>
  <inkml:trace contextRef="#ctx0" brushRef="#br0" timeOffset="100350.0736">7111 11013 0,'0'33'47,"0"0"-32,-33 1 1,33-1-16,0 33 16,33 0-1,-33 0 1,0 0 0,0 0 15,0 0-16,0-32 1,0 32 0,33-66-1,-33 33 1,0 0 0,33-33 15,-33-33-16,33 33 1,0 0 0,0 0-1,0 0 1,0 0 0,33 0-1,-33 0-15,0 0 16,34-33-1,-1 33 1,33 0 0,0 0-1,0 0 1,1 0 0,-1 0-1,-33 0 1,33 33-1,-33-33 1,-33 0-16,34 0 16,-1 0-1,-33 0-15,66 0 16,0-33 0,0 33 15,1 33-16,-1-33 1,0 0 0,0 0-1,34 0 1,-1-33 0,33 33-1,-65 0-15,32 0 16,-33 0-1,-33 0-15,66 33 16,34-33 0,-34 33-1,33-33 1,1 0 0,-1 0 15,1 0-16,-1 0 1,33 0 0,1-33-1,-100 33-15,0 0 16,100-33 0,-133 33-16,132 0 15,-32 0 1,-1 0-1,0-33 1,34 33 0,-34 0-1,34 0 1,-67 0 0,33 0 15,-32 0-16,32 0 1,-99-33-16,66 33 16,-32 0-16,-34 0 15,33 0 1,33 0 0,-33 0-1,1 0 1,-34 0-1,-33 0 1,-33-34 15</inkml:trace>
  <inkml:trace contextRef="#ctx0" brushRef="#br0" timeOffset="102237.5735">8864 8500 0,'0'33'32,"0"0"-17,0 0 1,33 66-1,-33 0 1,0 34 0,0 32-1,33-33 1,-33 34 0,0-34-1,0 0 1,33-66-16,-33 100 15,0-133 1,0 33-16,0 66 16,0-32-1,33-34 1,-33 33 0,0 0 15,0-33-16,0 33 1,0-65 0,0 65-1,0-33 1,0-33-16,0 66 16,0-66-1,0 0-15,0 34 16,0-1-1,0-33 1,0 33 0,0-33-1,0 0 1,0 0 0,0 0 15,0 0-16,0 0 1,0 0-16,0 0 16</inkml:trace>
  <inkml:trace contextRef="#ctx0" brushRef="#br0" timeOffset="103885.6771">10649 8533 0,'0'33'46,"0"0"-30,0 0-16,0 0 16,0 0-1,0 0-15,0 100 16,0-34 0,34-33-1,-34 0 1,0 33-16,0-33 15,33 100 1,-33-34 0,33 0-1,-33 34 1,33-67 0,-33 33-1,33 1 1,-33-1-1,0 0 1,0-33 0,0-66-16,0 34 15,-33-34-15,66 0 16,-66 33-16,33 33 16,33 0 15,-33-33-16,0 34 1,0-34 0,0 0-1,0-33 1,0 0 0,0 0 15,33-33-16,-33 33 1,0 0 15</inkml:trace>
  <inkml:trace contextRef="#ctx0" brushRef="#br0" timeOffset="105381.1793">12634 8599 0,'0'33'16,"0"0"0,0 0-16,0 33 31,33 34-16,-33 32 1,33 33 0,0 34-1,-33-1 1,33 1 0,-33-133-16,0 132 15,33-132 1,-33 0-16,0 100 15,33-67 1,-33 33 0,0 1-1,0-34 1,0 0 0,0 0-1,33 0 16,-33 1-15,0-67 0,0 0-16,33 33 15,-33-33 1,0 0 0,0 0-1,0 0 1,0 0-1,0 0 1,0 0 0,0 1 15</inkml:trace>
  <inkml:trace contextRef="#ctx0" brushRef="#br0" timeOffset="106845.0484">14784 8599 0,'0'-33'16,"0"66"15,0 0-16,0 0 1,0 33 0,0-33-1,0 33-15,0 100 16,0-100-16,0 0 16,0 99-1,0 1 1,0-1-1,0 1 1,0-1 0,0-33-1,0 1 1,33-34 0,-33 33 15,0-99-31,0 33 15,0 33-15,0-65 16,0 65 0,0 0-1,-33 0 1,33-33 0,0 1-1,33-1 1,-33 0-1,0-33 1,0 33 0,0 0-1,0-33 1,0 0-16,0 0 16,0 0-1,0 1 1,0-1-1,0 0 17,0 0-17,33-33 1,-33 33 0,0 0 15,-33-33 16</inkml:trace>
  <inkml:trace contextRef="#ctx0" brushRef="#br0" timeOffset="107960.4713">13924 8401 0,'33'0'15,"0"0"1,0 0 0,0 0-16,0 0 15,33 0 1,0 0-1,1-34 1,-1 34-16,0 0 16,-33 0-1,0 0-15,33 0 16,0 0 0,-33 34-1,33-34 16,-32 0-15,-34-34-16</inkml:trace>
  <inkml:trace contextRef="#ctx0" brushRef="#br0" timeOffset="108861.1949">14089 9922 0,'33'0'0,"0"0"32,0 0-17,0 0 16,0 0-15,34 0 0,-1 0-1,0 0 1,-33 0 0,33 0-1,-33 0 1,0 0 15</inkml:trace>
  <inkml:trace contextRef="#ctx0" brushRef="#br0" timeOffset="113485.2421">5159 7177 0,'0'33'62,"33"-33"-62,-33 33 16,34-33 0,-34 33-1,33-33-15,0 33 16,0 0-1,33-33 1,-33 33 0,0 0-1,33 0 1,-33 0 0,33 34-1,-33-67-15,1 66 31,-1-66-31,-33 33 16,33 0 0,0 0-1,33 0 1,-33 0 0,0 0-1,33 0 1,0 0-1,-33 0 1,0 1 0,1-34-16,-1 33 15,0 0 1,0-33-16,33 0 16,-66 33-1,66-33 1,-33 33 15,0-33-15,0 33-1,33-33 1,-32 33 0,-1-33-1,0 33 1,0-33-16,0 33 15,0-33 1,0 33 15,0-33 1,-33 33-32,33-33 46,-33 33-30,33-33 15,-33 33-15,33-33 15,-33 33-15,0 1 62</inkml:trace>
  <inkml:trace contextRef="#ctx0" brushRef="#br0" timeOffset="122590.6599">5556 7243 0,'0'33'32,"0"-66"15,33 0-32,-33 0 1,33 0-1,-33 0-15,33 0 16,-33 0-16,34-1 16,-34-32-1,33 33 1,-33 0 15,33 33-31,-33 33 63,33 0-48,-33 0 1,0 0-16,33 34 16,-33-34-16,0 33 15,33 0 1,0 33-1,0-33 1,0-33 0</inkml:trace>
  <inkml:trace contextRef="#ctx0" brushRef="#br0" timeOffset="123237.0935">5589 7210 0,'33'0'63,"0"0"-48,1-33 1,-1 33 0,0 0-1,0-33 1,0 33 0,-33 33 15,33-66-31,-33 33 15,0 33 1</inkml:trace>
  <inkml:trace contextRef="#ctx0" brushRef="#br0" timeOffset="123823.7991">6152 6978 0,'-34'0'47,"34"33"-47,0 1 16,0-1 0,0 0-16,0 0 15,0 66 1,0 0-1,0-33 1</inkml:trace>
  <inkml:trace contextRef="#ctx0" brushRef="#br0" timeOffset="124607.5137">6118 7011 0,'0'0'0,"34"0"15,-34-33 1,33 0-1,0 0-15,0 33 32,0 0-32,0 0 31,0 66-15,0-33-1,-33 34 1,0-34-16,0 0 15,-33-33-15,33 33 0,-33 0 32,0-33-17,33-33 17,33 33-17,-33-33-15,33 33 16,33 0-1,-33 33 1,33 0 0,-66 0 15,33 0-15,-66 0-16,0 33 15,0-33 1,-33-33-1,-33 33 1,33-33 0</inkml:trace>
  <inkml:trace contextRef="#ctx0" brushRef="#br0" timeOffset="125397.2511">5622 7210 0,'0'0'0,"-33"0"31,33 33-31,0 0 16,-33 0-1,33 0 1,0 0 0,0 0 15,0-66 0</inkml:trace>
  <inkml:trace contextRef="#ctx0" brushRef="#br0" timeOffset="126407.1944">5457 7838 0,'0'33'16,"0"0"15,33 1-15,-33-1-1,33 0 1,-33-66 47,-33 33-48,33-33-15,-33 33 16,-33-34-1,0 34 1,-33 34 15,32-1-15,1 0 0,66 33-1,-33 0 1,66 0-1,-33-33-15,33 0 16,0 0-16,0 0 0,1 0 16,32-33-1,0 0 1,33-66 0,-66 33-1</inkml:trace>
  <inkml:trace contextRef="#ctx0" brushRef="#br0" timeOffset="127822.8891">7441 7508 0,'-33'0'16,"33"33"-16,0 0 31,-33 0-16,33 0 1,0 0 0,0 0-16,0 33 31,0-33-31,0 33 16,0-33-16,0 1 0,0-1 15,33 0 1,0 0-1,0 0 1,1 0 0,32-66-1,-33 0 1,0 0 0,0-33-1,0-1 1,-33 1-1,0 0 1,0 0 0,0 0-1,-33 0 1,0 66 0,0 0-1,-33 33 1,-1 0-1,34 33 1</inkml:trace>
  <inkml:trace contextRef="#ctx0" brushRef="#br0" timeOffset="129022.717">7971 7541 0,'0'0'0,"0"33"15,-33-33 17,33 33-17,-34-33 1,34 33 0,0 0-16,0 0 15,0 0 1,0 0-1,0 0 1,0 0 0,34 33-1,-34-32 1,33-1 0,0-33-1,0 33 1,0-66-1,0 33 1,0 0 0,0 0 15,-33-33-15,33 33-1,-33-67 1,33 34-1,-33 0 1,0 0 0,0 0-1,0 0 1,-33 0 0,33 0-1,-33 0 1,33 0-16,-33 33 15,0-33 1,0 33 0,0 33-1,33 0 17,-33-33-32,33 33 15</inkml:trace>
  <inkml:trace contextRef="#ctx0" brushRef="#br0" timeOffset="130189.1912">9426 7541 0,'-33'33'16,"0"0"15,33 0-16,-33 0-15,-1 0 16,34 33 0,0 0 15,34 0-15,-34 1-1,33-34 1,33-33-1,-33 0 1,33-33 0,-33 0-1,33-34 1,-33 34-16,-33 0 16,0 0-16,33 33 15,-33-66-15,-33 0 16,33 33-1</inkml:trace>
  <inkml:trace contextRef="#ctx0" brushRef="#br0" timeOffset="130741.164">9889 7441 0,'0'33'31,"0"1"-31,0-1 16,-33 33 0,33 33-1,33-33 1,-33 33-1,0-32 1,33-1 0,-33-33 15</inkml:trace>
  <inkml:trace contextRef="#ctx0" brushRef="#br0" timeOffset="131722.1213">11344 7508 0,'0'33'47,"0"0"-31,0 0-16,0 0 15,0 33-15,0-33 16,33 99-1,-33-32 1,0-67 0</inkml:trace>
  <inkml:trace contextRef="#ctx0" brushRef="#br0" timeOffset="132173.9118">11576 7541 0,'0'0'0,"0"33"16,0 0-1,0 0-15,0 0 16,0 0 0,33 33-1,-33 0 1,0 0 0,33-32-16,-33 32 15,0-33 1</inkml:trace>
  <inkml:trace contextRef="#ctx0" brushRef="#br0" timeOffset="133055.8633">13295 7474 0,'0'-33'16,"0"66"15,0 1-15,-33-1-1,33 0-15,0 33 16,0 0 0,0 33-1,0 0 1,0-32-16</inkml:trace>
  <inkml:trace contextRef="#ctx0" brushRef="#br0" timeOffset="133638.3282">13560 7607 0,'0'0'16,"-33"33"-16,33 0 16,0 0-1,-33 33 1,66 33 0,-33-32-1,33-34 1,0 0-1,33 0 1,-33-33 0,0-33-1,0 0 17,0-34-17,-33 1 1,33 33-16,-33-33 15,-33 33-15,33 0 0,0 0 16,-33-33 0,0 66-1,0 0 1,-33 33 0</inkml:trace>
  <inkml:trace contextRef="#ctx0" brushRef="#br0" timeOffset="134904.7274">6085 9029 0,'0'-33'16,"0"66"-16,-33-33 15,33 33 1,-33-33 0,33 33-1,-33 33 1,33 0 0,0 0-1,33 1 1,0-1-1,0-33 1,34-33 0,32-33-1,-33 0 17,-33 0-32,0-34 15,-33 1-15,33 33 16,-33 0-1,-33-66 1,0 33 0,-33 33-1,0 66 1,0 33 0,-34 0-1</inkml:trace>
  <inkml:trace contextRef="#ctx0" brushRef="#br0" timeOffset="135693.4551">6152 10683 0,'0'0'0,"0"-34"47,0 68 0,0-1-32,0 0 1,0 66 0,0 0-1,-34 33 1,34-32 0,0-34-1,0-33 1</inkml:trace>
  <inkml:trace contextRef="#ctx0" brushRef="#br0" timeOffset="175896.0767">9426 6515 0,'-33'0'31,"33"-33"32,33 33-63,33-33 31,-33 0-31,66-33 16,-33 33-16</inkml:trace>
  <inkml:trace contextRef="#ctx0" brushRef="#br0" timeOffset="181669.1393">7904 8930 0,'0'-33'63,"0"66"77,0 0-124,0 0-1,0 0-15,0 0 16,0 0-16,0 33 16,0 0-1,0 34 1,0-34 0,0-33-1,34 0 1,-34 0-1,0 0 79,0-66 172</inkml:trace>
  <inkml:trace contextRef="#ctx0" brushRef="#br0" timeOffset="185894.1524">12171 6218 0,'-33'0'47,"66"-33"125,0 0-157,0-1 1,0 34 0,-33-33-16</inkml:trace>
  <inkml:trace contextRef="#ctx0" brushRef="#br0" timeOffset="193676.7619">8037 10550 0,'0'33'140,"0"0"-109,0 0-15,0 1 0,33 65-1,-33 0 1,0-66-16,0 66 16,0-66-16,0 0 15,0 34 1,0-34-1,0 0 1,0 0 15,0 0 63</inkml:trace>
  <inkml:trace contextRef="#ctx0" brushRef="#br0" timeOffset="249212.7366">15478 6185 0,'0'33'46,"0"-66"-30,33 33 109,-33-33-125,33 33 16,0-34-16,0 1 15,0 0 17,1 33-1,-34-33-16</inkml:trace>
  <inkml:trace contextRef="#ctx0" brushRef="#br0" timeOffset="259276.8911">9657 8930 0,'0'33'219,"33"-33"-203,-66 33-16,66 0 15,-33 0 1,0 0-16,0 0 15,0 33 1,0-33 0,33 0-1,-33 0 1,0 1 0,0-1 15,0 0-16,0 0 32,0 0 16,0 0-1,0 0 48,-33-33-79,33 33 141,33-66-110</inkml:trace>
  <inkml:trace contextRef="#ctx0" brushRef="#br0" timeOffset="261428.9919">9525 7574 0,'0'-33'47,"33"33"-32,0 0 32,0 0 0,0 33-16,0-33 32,-33 33-63,33-33 31,-33 33-15,0 0 30</inkml:trace>
  <inkml:trace contextRef="#ctx0" brushRef="#br0" timeOffset="263804.4972">18422 6251 0,'0'-33'16,"33"33"46,-33-33-46,0 0 0,33 33-16,-33-34 15,33 34-15,-33-33 16,33 33 0</inkml:trace>
  <inkml:trace contextRef="#ctx0" brushRef="#br0" timeOffset="272540.6997">9856 10616 0,'0'-33'141,"-33"33"15,66 33-156,-33 0 31,-33 1-31,33-1 16,33 0-16,-33 66 16,0-33-1,0 0 1,0 0 15,0-33-15,0 1-1,0-1 1,0 0 15,0 0 219</inkml:trace>
  <inkml:trace contextRef="#ctx0" brushRef="#br0" timeOffset="428780.0143">21663 6383 0,'33'-33'172,"0"0"-156,0 0-1,0 0 1,0 0-1,-33 66 1,0 0 31</inkml:trace>
  <inkml:trace contextRef="#ctx0" brushRef="#br0" timeOffset="436707.1295">11576 8963 0,'0'0'0,"0"-33"156,0 0-109,0 66 63,0 0-95,0 0 1,0 0 0,0 0-1,0 0-15,0 0 16,0 33-1,0-33 1,0 0 15,0 0-15,0 1 0,0-1-1,0 0 1,-34-33-1,34 33 1,0 0 0,0 0 31,0 0 15,0 0-15,34-33 109</inkml:trace>
  <inkml:trace contextRef="#ctx0" brushRef="#br0" timeOffset="440244.0463">24772 6482 0,'0'-33'47,"33"33"-31,-33-33-1,33 33 1,-33-33 0,33 0-1,0 0 1,0 0 15,-33 66 63</inkml:trace>
  <inkml:trace contextRef="#ctx0" brushRef="#br0" timeOffset="443467.4726">11642 10583 0,'0'-33'31,"33"33"-15,-66 0-1,33-33 1,0 0 31,0 66 78,33-33-109,-33 33-16,0 0 15,-33 0 1,66 0-1,-66 34 1,33-34 0,0 33 15,0-33-15,0 0-1,0 33 1,0-33-1,0 0 1,0 0 15,0 0-15,0 1 15,-33-1-15,66-33-1,-66 0-15,66 0 32,-66 33-17,33 0 126</inkml:trace>
  <inkml:trace contextRef="#ctx0" brushRef="#br1" timeOffset="546275.0227">7607 8731 0,'0'-33'47,"33"33"-31,0 0 62,0-33-47,0 33-15,0 0 15,-33-33-31,33 33 16,0 0-1,0 0 16,0 0-15,1 0 0,-1-33-1,0 33 1,0 0 0,0 0-1,0 0-15,0 0 16,0 0-1,0 0 17,0 0-17,0 0 1,0 0 0,0 0-1,0 0 1,1 0-1,-1 0 1,0 0 0,0 0-1,0 0 1,0 0 0,33 0-1,-33 0 1,0 0-1,33 0 1,-33 0 0,0 0-1,1 0 1,-1 0 0,0 0-1,0 0 16,0 0-15,0-33-16,0 33 16,0 0-1,0 0 1,0 0 0,0 0-1,0 0 1,0 0-1,0 0 1,1 0 0,32 33-1,-33-33 1,0 0 15,0 0-15,0 33-1,0-66 1,0 66 0,0-33-1,0 33 1,0-33 0,0 0-1,1 33 1,32-33-1,-33 0 1,0 0-16,-33 33 16,33-33-16,0 33 15,-33 0 1,33-33 0,0 33-1,0 1 16,0-34-15,-33 33 0,33-33-1,0 33 1,0 0 0,1 0 15,-34 0-16,33 0 17,-33 0-17,0 0 1,0 0 0,33 0-1,-33 0-15,0 0 31,0 0-15,0 34 0,0-34-1,0 33 1,0 0 0,0-33-1,0 33 1,0 0-1,33-33 1,-33 34 0,0-34-1,0 33 1,0 0 0,0-33-1,33 33 16,-33-33-15,0 0-16,0 0 16,0 0-16,0 1 15,0 32 1,0-33 0,33 33-1,-33-33 1,0 33-1,0-33 1,0 33 0,0-33-1,0 34 1,0-34 0,0 33 15,0-33-16,0 0 1,33 33 0,-33-33-1,0 0 1,0 0 0,0 0-1,0 0 1,0 1-1,-33-34 1,33 33 0,0 0-1,0 0 17,-33 0-17,33 0 16,0 0 16,-33 0 0,33 0-16,-33-33-15,33 33 0,-33-33 15,33 33-15,-33-33 15,33 33-16,-34-33 1,1 0 0,0 0-1,0 0 1,0 0 15,0 0-15,33 33-1,-33-33 1,0-33 0,0 33-1,0 0 1,0 0 0,0 33-1,0-33 1,0 0 15,-1 0-31,1 0 16,0 0-1,33 33 1,-33-33 0,0 0-1,0 34 1,0-34-1,0 0 17,33-34-17,-33 34-15,0 0 32,0 0-17,0 34 1,0-34-1,-1 0 1,1 0 15,0 0-15,0 33 0,0-33-1,0 0 1,0 0-1,0 0 1,0 0 0,0 0-1,0 0 1,0 33 0,0-33-1,0 0 1,-1 0 15,1 0-15,0 0-1,0 0 1,0 0 0,0 0-1,0 0 1,0 0-1,0 0 1,0 0 0,0 0 15,0 0-15,0 0-1,0 0 1,-1-33-1,1 33 1,0 0 0,0 0-1,0 0 1,0 0 15,0 0-15,0-33 15,33 66-31,-33-33 16,0 0-1,0-33 17,0 33-17,0 0 16,33-34-15,-33 34 0,-1 0-1,1 0 1,33-33 0,-33 33-1,33-33 1,-33 33-1,0-33 17,0 33-17,33-33 1,-33 33 0,33-33-1,-33 33 1,33-33-1,-33 33 1,33-33 0,-33 33-1,33-33 1,-33 33 15,33-33-15,-33 33-1,33-33 1,-33 33-16,33-33 16,-34 33-1,34-33 1,-33 33 0,33-33-1,-33-1 1,33 1 15,0 0 0,0 0-15,0 0 0,-33 33-1,33-33 1,0-33-1,-33 0 1,33 33 0,0 0-1,0 0 1,0-1 0,-33-32-1,33 33 16,0 0-15,0 0 0,0-33-1,0 33 1,0 0 0,0 0-16,-33 0 15,33 0-15,0 0 31,0-1-31,0 1 16,0 0 0,0-33-1,0 33 1,0-33 0,0 33-1,-33 0 1,33 0 15,0-33-15,33-1-1,-66 34 1,66 0 0,-33 0-1,0-33 1,0 33-1,0 0 1,0 0 0,0-33-1,0 33 1,0 0 0,0-1-1,0 1 1,0 0-1,0 0 1,33 0 0,-33-33-1,0 33 1,0 0 0,33 0-1,-33 0 1,33 33-1,-33-33 1,33 0 0,0 0-1,-33-1-15,33 34 16,-33-33 0,34 33-16,-34-33 15,33 0 16,0 0-15,0 0 0,0 0-1,0 33 17,-33-33-17,0 66 1,33-33 15,0 33 0</inkml:trace>
  <inkml:trace contextRef="#ctx0" brushRef="#br1" timeOffset="553714.7527">9360 8930 0,'33'0'140,"-33"-33"-124,33 33 15,-33-33-31,33 33 16,0-34 15,0 1-15,0 33 15,-33-33-15,33 33-1,0 0 17,0 0-1,0 0-16,0-33 1,1 33 15,-1 0-15,-33-33-16,33 33 16,0 0-1,0 0 1,0 0 15,0 0-15,0 0-1,0 0-15,0-33 16,0 33 0,0 0-1,0 0 1,0-33-1,1 33 1,-1 0 0,0 0-1,0 0 17,-33-33-17,33 33-15,0 0 16,0 0-1,0 0 1,0 0 0,0-33-1,0 33 1,0 0 0,0 0-1,0 0 1,1 0-1,-1 0 1,0 0 0,0 0-1,33 0 1,-33 0 0,0 33-16,0-33 15,0 0 1,0 0-16,0 33 31,34-33-15,-34 0-1,0 0 1,0 0 0,33 0-1,0 33 1,-33-33-1,0 0 1,0 33-16,0-33 16,0 0-1,-33 33-15,33-33 16,1 33 0,-1-33-1,0 33 1,0-33 15,0 33-15,33 1-1,-33-34 1,0 33 0,0-33-1,0 33-15,0-33 16,0 33-16,0-33 31,-33 33-15,34-33-16,-1 33 15,-33 0 1,33 0 0,0 0-1,0 0 1,-33 33-1,33 0 17,-33-32-32,0-1 15,0 0-15,33 0 0,-33 0 16,33 33 0,-33 0-1,33 33 1,0 1-1,-33-1 1,33-33 0,-33 33-1,33-33 1,-33 0 0,0 1-1,0-1 1,0-33-1,0 0 1,0 33 0,0-33-1,0 0 1,0 33 0,0 0-1,-33 1 1,33-34-1,0 33 1,-33-33 0,33 0-1,0 33 1,-33-33 0,33 0-16,-33 0 15,33 0 1,0 1 15,-33-34-15,33 33-1,-33 0 1,0 0 0,33 0-1,-33 0 1,33 0-1,-33-33 1,0 33 0,0-33 15,33 33-31,-34-33 16,1 33 15,0-33-16,0 33-15,0-33 32,0 33-17,0-33 1,33 33 0,-33-33-1,0 0 16,0 33-15,0-33 0,0 0-1,33 34-15,-33-34 16,0 0 0,33 33-1,-34-33 1,1 0-1,0 0 17,0 0-17,0 0 17,0 0-17,0 33 1,-33-33-1,33 0 1,-33 0 0,33 0-1,-34 0 1,1 0 0,0 0-1,0 0 1,0-33 15,33 33-31,0 0 16,0 0-16,0 0 15,-1 0 1,1 0 0,0 0-1,0 0 1,-33 0-1,33 0 1,33-33 0,-33 33-1,0 0 1,0 0 0,0 0-1,0 0 1,0-34-1,0 34 17,33-33-17,-34 33 1,-32 0 0,33-33-1,0 33 1,0 0-1,0-33 1,0 33 0,0-33-1,0 33 1,0 0 0,0 0-1,0-33 1,0 0 15,-1 33-15,1-33-1,0 33 1,0-33 0,0 0-1,0 0 16,0 33 1,33-33-17,-33 33 1,33-33 0,-33 33-1,33-33-15,-33-1 16,0 1 15,0 0-15,33 0-1,-33-33 1,-1 0 0,34 33-1,-33-33 1,33 33-1,-33 0 1,33-34 0,0 34-1,-33 0 1,33 0 0,0 0-1,-33-33 1,33 0 15,0 0-15,-33 33-1,33-34 1,0 34 0,0-33-1,0 33 1,0 0-1,-33 0 1,33-33 0,0 33-1,0-33 1,0 33 0,0 0-16,0-34 15,0 34 1,0 0-1,33-33 17,-33 33-17,0 0 1,0 0 0,0 0-1,33 0 1,-33 0-1,0 0 1,0-1 0,33 1-1,-33 0 1,33 0 15,-33 0-15,0 0-1,33 0 1,-33 0 15,33 0-15,-33 0 31,34 33-16,-34-33-31,33 33 31,-33-33-15,33 33 0,-33-33 15,33 33-31,-33-33 31,33 33-15,0 0 15</inkml:trace>
  <inkml:trace contextRef="#ctx0" brushRef="#br1" timeOffset="554939.4353">8434 11212 0,'0'33'78,"0"0"-62,-33 0 0,33 33-16,-34 0 15,34 0-15,-66 100 16,33 65-1,0-65 17,33-67-32,-33 66 15,33-99-15,-33-33 16,33 67 0,-33-67-1,33 0 1,33-33-1</inkml:trace>
  <inkml:trace contextRef="#ctx0" brushRef="#br1" timeOffset="556251.1365">11311 11278 0,'0'-33'16,"-33"33"15,33-33-31,0 66 109,33 0-109,-33 0 16,33 33-16,0 0 16,0 100-1,33-1 1,0 0-1,-32 1 1,-1-34 0,0-66-1,-33 0 1,0-33 0,33 0 30,-33 0 17,0 1-32,33-34-15,-33 33 62</inkml:trace>
  <inkml:trace contextRef="#ctx0" brushRef="#br1" timeOffset="638651.3692">7871 13626 0,'0'33'16,"0"-66"93,0 0-93,33 0-1,-33 0-15,0-66 16,34 32 15,-34 1-15,0 0 0,0 33-1,33 0 1,-33 66 31,33-33-32,-33 33-15,33 33 16,-33 34 0,33-34-1,0 33 1,0-33-1,0 0 1,-33-33 15,33-33-15,-33 33 0,0 0-1</inkml:trace>
  <inkml:trace contextRef="#ctx0" brushRef="#br1" timeOffset="639754.5558">7938 13428 0,'0'33'78,"-34"0"-62,34 0-16,0 0 16,0 0-16,0 0 15,-33 33 1,33-33-1,-33 33 1,33-33 0</inkml:trace>
  <inkml:trace contextRef="#ctx0" brushRef="#br1" timeOffset="640290.6114">7871 13692 0,'33'-33'31,"1"0"16,-1 33-32,0 0 1,-33-33 0,33 33-16,-33 33 15,33-33 1,0 0-1,0 0 1,0-33 47</inkml:trace>
  <inkml:trace contextRef="#ctx0" brushRef="#br1" timeOffset="641410.7685">7871 13064 0,'0'-33'157,"33"33"-142,1 0 17,-1 0-17,0 0 1,0 0-1,0 33 1,0-66 0,-33 66-1,33-33 1,-33-33 15,0 66 0</inkml:trace>
  <inkml:trace contextRef="#ctx0" brushRef="#br1" timeOffset="761626.3602">7508 7045 0,'0'-34'32,"0"1"30,0 66 32,0 1-63,0-1-15,0 0-1,0 0 17,0 0-17,0 0 1,0 0 15,0 0 0,0 0-15,0 0 31,0 0 31,0 0 94,33-33-94,-66 0-16,33-33-62,-34 0 32,1 0-1,0 33 16,33-33-47,33 33 125,0 0-94,1 0-15,-1 0-1,0 0 17,0 0 30,-33 33 16,0 0-62,-33-33-1,33 33-15,0 0 16,-33 0 15,66-33-15</inkml:trace>
  <inkml:trace contextRef="#ctx0" brushRef="#br1" timeOffset="764072.0456">9393 7078 0,'33'0'16,"-33"-33"31,0-1 0,0 68 124,0-1-155,0 0 15,0 0-15,0 0 0,0 0 30,0 0-30,0 0 15,0 0 47,33 0 16,-33 0-16,-33-33 188,33-33-250,-33 33-1,0 0 1,0-33 15,33 66 0,0-66 1,33 33-17,0 0 16,0 0-15,0-33 15,-33 66-15,0 0 15,0 0-15,-33 0-1</inkml:trace>
  <inkml:trace contextRef="#ctx0" brushRef="#br1" timeOffset="771370.24">7574 7011 0,'0'0'0,"-33"0"78,66 0-15,0 0-32,0 0-15,0 0-1,0 0-15,0 0 16,0 0 0,0 0-1,0 0 1,0 0-1,0 0 1,1 0 0,32-33-1,-33 33 1,0 0 15,0 0-15,0 0-1,0 0 1,-33-33 0,33 33-1,0 0 1,0 0 0,0 0-1,0 0 1,-33-33-1,33 33 1,34 0 0,-34 0-1,0 0 1,0 0 0,0-33-1,0 33 1,0 0-1,0 0 1,0 0 0,0 0-1,0 0 1,0 0 15,0 0-15,1 0-1,-1 0 1,-33 33 0,33-33-1,0 0 1,0 0 0,33 0-1,-33 0 1,0 0-1,0 0-15,0 0 16,-33 33 0,33-33-1,0 0 1,-33 33 15,33-33-15,-33 0-1,34 0 1,-1-33 0,0 33-1,-33 33 32,33-33-31,0 0 15,0 0 47,-33 33 32,0 1-64,0-1-14,0 0-17,0 0 1,0 0 0,0 0-1,0 0 16,0 0 1,0 0-17,0 0 17,0 0 30,-33-66 157,0 0-188,0 0 16,0 66 94,66-33-126,-33 33 16,33-33-15,-33 33 0,33-33-1,0 0 32,-33-33 16,33 33-48,-33-33 17,0 0-1,0 0 0,33 33-15,-33-33 15,0 66 47,-33-33-62,33 33-1</inkml:trace>
  <inkml:trace contextRef="#ctx0" brushRef="#br1" timeOffset="783250.0806">5821 6681 0,'0'33'141,"0"-66"15,0 0-125,33 33-15,-33-33-1,33 33 1,-33-33-16,33 33 16,-33-34-1,33 34 16,0-33-15,0 33 0,0-33-1,0 33 1,-33-33 0,33 33-1,1 0 1,-1-33-1,0 33 1,0-33 0,33 33-1,-33-33 1,0 33 0,0 0-1,0 0 16,0 0-15,0 0 0,0 0-1,1 0 1,-1 0 0,0 0-1,0 0 1,0 0-1,0 33 1,0-33 0,0 0-1,0 0 1,0 33 0,0-33-1,0 0 1,0 0 15,-33 33-15,33-33-1,1 0 1,-1 0 0,0 33-1,0-33 1,0 33-1,0-33 17,0 0-17,0 33 1,0-33 15,-33 34-15,33-34-16,0 0 31,0 33-15,0-33-1,0 33 1,1-33 0,-1 0-1,0 33 1,0 0-1,0-33 1,0 0 0,0 0-1,-33 33 1,33-33 0,0 33-1,0-33 16,0 0-15,-33 33 0,33-33-1,0 0 1,-33 33 0,34-33 15,-1 33 0,0-33 0,0 0-15,-33 33 0,33-33 15,-33-33 94,0 0-47,0 0-31,-33 33-47,33-33 31,-33 0-15,33 0-1,0 0 32,-33 33 31,33 33 47,-33 0-109,33 0 0,-34 0-1,34 0 1,-33-33-16,33 33 15,0-66 32,33 33-31,1 0 15,-1 0 0,0-33 1,0 33-17,0 0 1,0 0 62,-33 33-78,0 0 31</inkml:trace>
  <inkml:trace contextRef="#ctx0" brushRef="#br1" timeOffset="854103.0319">11741 12998 0,'-33'-33'15,"33"0"16,33 33 16,-33 33-31,0 0-16,0 0 16,0 33-16,0 66 15,0 0 16,0-32-15,0-1 0,0-66-16</inkml:trace>
  <inkml:trace contextRef="#ctx0" brushRef="#br1" timeOffset="854937.0948">11741 13196 0,'0'-33'15,"-33"33"1,33-33-1,33 33-15,-33-33 16,0 0 0,33-33-1,0 33 1,33 0 15,-33 33-31,33 33 16,-33 0-16,1-33 15,-1 99 1,0-33 0,-66 0-1,0-33 1,-1 33 0,-32-66-1,33 33 1,66-66 15,0 33-15,0-33-16,34 33 15,-1 0 1,-33 33 0,0 0-1,-33 1 16,0 32-15,-33-33 0,-33 33-1,-34-33 1,1 0 0,66-33-1,0 0-15,0 0 16,33-33-16</inkml:trace>
  <inkml:trace contextRef="#ctx0" brushRef="#br0" timeOffset="879730.892">2414 16140 0,'0'33'31,"-33"-66"78,33 0-93,0-1-1,0 1-15,-33 0 16,33 0-16,0 0 16,-33-33-16,33-33 31,0 33-31,0-1 16,0 34-16,0-33 0,33 0 15,0-33 1,0 33-1,0 0 1,34 33 0,-34 66-1</inkml:trace>
  <inkml:trace contextRef="#ctx0" brushRef="#br0" timeOffset="880030.8258">2150 15842 0,'0'0'0,"33"0"31,0 0-15,0 0-16,33 0 16,0 0-1</inkml:trace>
  <inkml:trace contextRef="#ctx0" brushRef="#br0" timeOffset="880564.1261">2977 15743 0,'0'-33'32,"-34"33"-17,1 0 1,0 0-1,33 33-15,-33-33 16,-33 66 0,0 33-1,33 0 1,33 1 0,0-1-1,66-66 1,33-33-1</inkml:trace>
  <inkml:trace contextRef="#ctx0" brushRef="#br0" timeOffset="881130.6276">3142 16173 0,'33'-33'32,"-33"0"-17,33-1-15,-33 1 32,33-66-17,0 33 1,0 0-1,0 0 1,-33 0 0,33 66-1,1 0 17,-34 33-17,0 0 1,0 0-16,33 66 15,-33-66 1,0 0-16,33 66 16,0-32-1,-33-34 1</inkml:trace>
  <inkml:trace contextRef="#ctx0" brushRef="#br0" timeOffset="881441.6549">3208 16007 0,'33'0'16,"0"0"-1,0 0 1,33 0-16,-32 0 15,-1-33-15</inkml:trace>
  <inkml:trace contextRef="#ctx0" brushRef="#br0" timeOffset="881763.7939">3737 16140 0,'33'33'15,"-33"0"1,-33 0 0,33 33-1,-66 0 1,66-33-16</inkml:trace>
  <inkml:trace contextRef="#ctx0" brushRef="#br0" timeOffset="882214.2228">4101 15809 0,'0'0'0,"0"33"62,0 0-46,0 0-16,0 0 15,0 0-15,0 33 16,0 1 0</inkml:trace>
  <inkml:trace contextRef="#ctx0" brushRef="#br0" timeOffset="882813.5724">4134 15809 0,'0'0'0,"33"-33"16,0 0 15,0 33-15,0 33-1,0 0 1,-33 33 0,-33 0-1,0 0 1,33-33-1,-33-33 1,66 0 0,-33-33-1,66 33 17,-32 0-17,32 0 1,-33 33-1,0 0 1,0 1 0,-66 32-1,-33 0 1,-34-33 0,34-33-1,0 0 1</inkml:trace>
  <inkml:trace contextRef="#ctx0" brushRef="#br0" timeOffset="883281.1448">4829 16140 0,'33'0'32,"-33"33"-17,0 0 1,-33 0-16,33 33 16,-33-33-1</inkml:trace>
  <inkml:trace contextRef="#ctx0" brushRef="#br0" timeOffset="883763.3802">5424 15875 0,'33'33'16,"-33"0"-1,33-33 1,-33-33 0,0 0-1,0 0 1,0 0 0</inkml:trace>
  <inkml:trace contextRef="#ctx0" brushRef="#br0" timeOffset="883946.7477">5226 15908 0,'0'0'0,"-34"66"0,1-33 16,0 33-1,33-32 1,0 65-16,33-66 16,34 0-1,32-33 1,0 0-1,-33-33-15</inkml:trace>
  <inkml:trace contextRef="#ctx0" brushRef="#br0" timeOffset="884329.9206">5755 15677 0,'33'0'15,"-33"33"1,33-33-1,0 66 1,33 0 0,-33 66-1,-33-33 1,0 1 0,0-34-16,-66 33 15,33-33 1,0-33-16,-33 33 15,33-66 1</inkml:trace>
  <inkml:trace contextRef="#ctx0" brushRef="#br0" timeOffset="886089.5922">6714 16239 0,'-33'0'16,"66"0"31,-33-33-31,33 33-16,0 0 15,0 0-15,0 0 16,66-33-1,-66 33-15,67 0 16,-67 0 0</inkml:trace>
  <inkml:trace contextRef="#ctx0" brushRef="#br0" timeOffset="886446.2202">6747 16073 0,'0'0'0,"33"0"63,0 0-63,0 0 15,0 0-15,0 0 16,0 0-1,0 0-15</inkml:trace>
  <inkml:trace contextRef="#ctx0" brushRef="#br0" timeOffset="889679.46">9128 16140 0,'33'0'15,"0"0"17,0 0-17,0 0 1,34 0-16</inkml:trace>
  <inkml:trace contextRef="#ctx0" brushRef="#br0" timeOffset="889812.0409">9889 16206 0,'0'0'0,"33"0"0,0-33 15,33 33 1,0 0-1</inkml:trace>
  <inkml:trace contextRef="#ctx0" brushRef="#br0" timeOffset="890137.7067">11344 16107 0,'0'0'0,"33"0"16,0 0-16,0 0 16,0 0 15,0-34-15</inkml:trace>
  <inkml:trace contextRef="#ctx0" brushRef="#br0" timeOffset="890262.2756">11807 16073 0,'0'0'0,"33"0"0,33 0 15,0 0 1,-33 0-16</inkml:trace>
  <inkml:trace contextRef="#ctx0" brushRef="#br0" timeOffset="890529.8669">12932 16040 0,'0'0'0,"66"0"0,-33 0 15,0 0 1,0-33-16,33 33 16,0 0-1,-33 0-15</inkml:trace>
  <inkml:trace contextRef="#ctx0" brushRef="#br0" timeOffset="890678.5436">13824 16007 0,'0'0'0,"34"0"0,-1 0 15,0-33 1,0 33-16</inkml:trace>
  <inkml:trace contextRef="#ctx0" brushRef="#br0" timeOffset="892312.9576">6945 17463 0,'-33'-34'15,"66"34"32,0 0-31,0 0 0,1 0-1,32 0 1,-33 0-16,0 34 15</inkml:trace>
  <inkml:trace contextRef="#ctx0" brushRef="#br0" timeOffset="892912.9549">6978 17330 0,'0'0'0,"33"-33"47,1 33-16,-1-33-15,0 33 0,0 0-1,0 33-15,33-33 0</inkml:trace>
  <inkml:trace contextRef="#ctx0" brushRef="#br0" timeOffset="897505.5414">7971 17529 0,'33'-33'79,"-33"0"-64,0-1 1,33 1-1,-33 0-15,0 0 16,33-66 0,-33 33-1,33 33 1,-33 0 0,33 0-1,0 33 16,-33 33-15,0 0 0,33 0-1,-33 33 1,33 0 0,-33 0-1,0 34 16,33-34-15,-33-33 0,33 0-1</inkml:trace>
  <inkml:trace contextRef="#ctx0" brushRef="#br0" timeOffset="898160.4252">8004 17363 0,'0'0'0,"33"0"31,0 0 0,0 0 1,0 0-17,0 0 1,0 0-1,0 0 17</inkml:trace>
  <inkml:trace contextRef="#ctx0" brushRef="#br0" timeOffset="899289.3957">8004 17033 0,'0'-34'110,"33"34"-95,0 0 1,0 0-1,0 0 1,0 0 0,0 0-1,0-33 1,0 33 0,0 0-1,0 0 79</inkml:trace>
  <inkml:trace contextRef="#ctx0" brushRef="#br0" timeOffset="900060.4537">9029 17330 0,'33'0'62,"-33"-33"-46,33 33-16,0 0 15,0 0 1,33 0 0,0 0-1,-32 0 1,-1 0-16</inkml:trace>
  <inkml:trace contextRef="#ctx0" brushRef="#br0" timeOffset="900476.5441">9194 17165 0,'0'33'63,"0"0"-48,0 0 1,0 33-16,0-33 15,0 0 1,0 67 0,0-34-16</inkml:trace>
  <inkml:trace contextRef="#ctx0" brushRef="#br0" timeOffset="900945.5778">9657 17231 0,'0'-33'0,"33"33"15,-66 33 64,33 0-79,0 0 15,0 33-15,0-33 16,-33 34-16,33-34 15,0 33 1</inkml:trace>
  <inkml:trace contextRef="#ctx0" brushRef="#br0" timeOffset="901676.2596">9657 17231 0,'0'0'0,"0"-33"32,0 0-17,33 33-15,-33-33 16,67 0 0,-1 0-1,-33 66 1,0 0-1,0 0 1,-66 0-16,33 0 16,-33 33-16,33-33 15,-33 0-15,-33 0 16,32 0 0,1-33-1,66 0 1,1-33 15,-1 33-15,66-33-1,-66 33 1,33 33 0,-33 0-1,-33 1 1,-33-1-16,0 33 15,0-33 1,0-33-16,-33 66 16,0-66-1,-1 0 1,34 0 0,0 0-1</inkml:trace>
  <inkml:trace contextRef="#ctx0" brushRef="#br0" timeOffset="909376.9716">10583 17892 0,'0'0'0,"0"34"78,0-1 16,0-66-63,33 33 1,0-34-32,1 1 15,32-33-15,33 33 16,0-33-16</inkml:trace>
  <inkml:trace contextRef="#ctx0" brushRef="#br0" timeOffset="955417.1456">21564 10253 0,'-34'0'47,"34"33"-16,0 0 0,0 0-15,0 0 0,0 0-1,0 0-15,0 0 16,0 0-16,0 0 16,0 0-16,0 67 15,0-34 1,0 0-16,0 33 15,0 33 1,0 1 0,0-34 15,34 33-15,-34-33-1,0 1 1,33-1-1,-33 0 1,0-33-16,0 0 16,33 34-1,-33-34-15,0 33 16,0 0 0,0 0-1,0 1 1,0-1-1,0 0 1,0-33 0,0 33 15,0-32-15,0-34-1,0 0-15</inkml:trace>
  <inkml:trace contextRef="#ctx0" brushRef="#br0" timeOffset="957064.5128">21597 10253 0,'33'0'62,"-33"-33"-62,33 33 32,0 0-17,0-34-15,0 34 16,0 0 0,0-33-1,33 33 1,0 0-1,34-33 1,-1 33 0,-66 0-16,66 0 15,-33 0 1,-33 0-16,67 0 16,-1-33-1,0 33 1,-33-33-1,33 0 1,1 33 0,-1-33 15,0 33-15,0 0-1,34 0 1,-100 0-16,66 33 15,-33-33-15,-33 0 16,66-33 0,1 33-1,-1 0 1,0 0 0,-33-33-1,33 66 1,-33-33-1,34 0 1,-1 0 0,-66 0-1,33 0 1,-33 0-16,33 0 0,-33 0 16,67 0-1,32 0 1,-66 0-1,33 33 1,0-33 0,1 0-1,32 0 1,-33 0 0,34 33-1,-1-33 1,0 0-1,-66 0-15,100 0 32,-133 0-32,33 0 0,66-33 31,0 66-15,1-33-1,-1 0 1,0 0-1,-32 0 1,-1 0 0,0 0-1,-33 33 1,-33-33 0,0 0-16,0 0 15,-33-33 16</inkml:trace>
  <inkml:trace contextRef="#ctx0" brushRef="#br0" timeOffset="958209.222">21696 11476 0</inkml:trace>
  <inkml:trace contextRef="#ctx0" brushRef="#br0" timeOffset="959197.5204">21663 11476 0,'0'33'31,"33"-33"0,0-33 1,0 33-17,0 0 1,0 0-1,0-33-15,33 33 16,-33 0-16,-33-33 16,67 66-1,32-33 1,-33 0 0,0 0-1,0 33 1,0-66-1,1 33 1,-1 0 15,33 0-15,0 0 0,-66-33-16,66 33 15,-32 0-15,-1 0 16,99-33-1,-33 0 1,34 33 0,-1 0-1,0-33 1,1 33 0,32 0-1,1-33 1,32 33-1,-132 0-15,1-33 16,-1 33-16,0-33 16,0 33-1,67 0 1,-1-33 0,0 33-1,1 0 1,-34 0-1,33 0 1,-32 33 0,-1-33-1,0 0 1,34 33 0,-100-33-16,0 0 15,33 33-15,-33-33 16,0 0-16,67 0 15,-1 0 1,0 33 0,-32-33-1,32 0 17,-33 0-17,0 33 1,-33-33-1</inkml:trace>
  <inkml:trace contextRef="#ctx0" brushRef="#br0" timeOffset="960830.4469">21663 12898 0,'0'0'0,"-33"0"16,66 0 15,-33-33-31,33 33 16,-33-33 0,66 33-1,-33 0-15,33-33 16,-33 33-1,33 0-15,34 0 16,32-33 0,33 33 15,-32 0-15,-1 0-1,-33-33 1,33 33-1,1 0 1,-34-33 0,33 33-1,-66 0-15,67-33 16,-67 33 0,0 0-16,66 0 15,1 0 1,-1-33-1,-33 33 1,33 0 0,34 0-1,-1 0 17,-33 0-17,34 0 1,-67 0-16,-33 0 15,33 0-15,-33 0 0,34 0 16,65 0 0,0-33-1,34 33 1,-34 0 0,1-33-1,-1 33 1,33 0-1,-32 0 1,-1 0 0,0 0 15,1 33-15,-100-33-16,66 0 15,-66 0-15,1 0 16,65 0-1,0 33 1,-33-33 0,1 0-1,-34 0 1,0 0 0,-33 0-1,0 0 1,0 0-1,-33-33 1</inkml:trace>
  <inkml:trace contextRef="#ctx0" brushRef="#br0" timeOffset="962213.721">22953 10220 0,'0'33'47,"0"0"-16,0 0-16,0 0-15,0 0 16,0 33-16,-33-33 16,33 99-1,0 67 1,0-34 0,33 34-1,-33-34 1,0-66-16,33 34 15,-33-67 1,0 33-16,0 66 16,33 1-1,-33-34 17,0 0-17,0-33 1,0 1-1,0-67 1,33 0 0</inkml:trace>
  <inkml:trace contextRef="#ctx0" brushRef="#br0" timeOffset="963213.353">24540 10186 0,'-33'34'62,"33"-1"-46,0 0-1,0 33-15,0-33 16,0 132 0,0 34-1,0-67-15,-33 0 16,33-32-16,0 32 15,0-33-15,0 133 16,33-34 0,-33 0-1,33-32 1,-33-1 15,33-33-15,-33 1-1,0-34 1,33-66-16</inkml:trace>
  <inkml:trace contextRef="#ctx0" brushRef="#br0" timeOffset="964029.7682">26061 10186 0,'0'34'0,"0"-1"16,0 0 0,0 0-1,34 99 1,-34 66 0,0 1-1,0 66 1,0-34-1,0 1 1,0-1 0,33-33-1,-33-32 1,0-34 0,0 0-1</inkml:trace>
  <inkml:trace contextRef="#ctx0" brushRef="#br0" timeOffset="965136.7352">27451 10220 0,'0'-34'16,"0"68"31,33-34-47,-33 33 15,0 33-15,0 0 16,33 66 0,-33 100-1,33-34 1,-33 34-1,33-34 1,0-33 0,-33-65-16,33-1 31,-33 33-31,33-33 0,-33 1 31,33-1-15,-33 0-1,0-33 1,0-33 0,0 0-1,0 0 1,0 0 0,0 1-1,0 32 1,0-33-1,0 0 17,0 0-17,0 0 1</inkml:trace>
  <inkml:trace contextRef="#ctx0" brushRef="#br0" timeOffset="966129.2573">26789 10517 0,'0'-33'31,"0"66"172,0 0-187,0 33-16,0-33 15,0 34-15,0 98 16</inkml:trace>
  <inkml:trace contextRef="#ctx0" brushRef="#br0" timeOffset="966962.4817">26822 11708 0,'0'-33'0,"0"66"63,0 0-48,0 0-15,0 0 16,0 33-16,-33 0 15,33 100 1,0-67-16</inkml:trace>
  <inkml:trace contextRef="#ctx0" brushRef="#br0" timeOffset="968029.5141">22225 10616 0,'-33'-33'0,"33"0"16,0 0-1,-33 33 17,33 33-17,0 0-15,0 0 16,0 133 0,33 65-1</inkml:trace>
  <inkml:trace contextRef="#ctx0" brushRef="#br0" timeOffset="968762.102">22258 12072 0,'0'-33'16,"0"-1"0,0 1-1,0 0 1,33 0-1,-33 66 17,0 67-17,-33 65 1,66-99-16</inkml:trace>
  <inkml:trace contextRef="#ctx0" brushRef="#br0" timeOffset="969945.0127">22225 12039 0,'0'33'63,"0"0"-48,0 0 1,0 0-16,0 0 16,0 0-1,0 0-15,0 33 16,0-33 0,0 0-1,33-33 32</inkml:trace>
  <inkml:trace contextRef="#ctx0" brushRef="#br1" timeOffset="1.00167E6">20968 10352 0,'0'0'0,"0"33"0,0-66 62,0 66-46,33-33 0,0 0 30,0 0-30,1-33 0,-1 33-1,33 0 17,-33 0-17,33 0 1,-33 0-1,33 0 1,-33-33 0,0 33-1,0 0 1,0 0-16,1 0 16,-1 0 15,0 0 0,0 0-15,0 0-1,0 0 1,0 0 0,0 0-1,0 0 1,0 0 15,0 0-15,0 0 15,0 0-15,0 0-1,1 0 1,-1 0-1,-33 33-15,33-33 16,0 0 0,33 0-1,-33 0 17,0 33-17,0-33-15,0 0 16,0 0-1,0 0 17,-33 33-17,33-33 1,-33 33 0,34-33-1,-34 33 1,33-33-1,0 0 17,-33 33-32,33-33 31,-33 33-31,33 0 16,-33 0 15,0 0-16,0 1 17,0-1-32,0 0 15,0 0 1,0 0 0,0 0-1,0 0 1,0 0-16,0 0 15,0 0 1,0 33 0,0-33-1,0 1 17,0-1-17,33 0 1,-33 0-1,0 33 1,0-33 0,0 0-1,0 33 1,0-33-16,0 0 16,0 0-1,0 0 1,0 1-1,0-1 1,33 0 0,-33 33-1,-33-33 17,33 33-17,0 0 1,0-33-1,0 0 1,0 0-16,0 0 16,0 1-16,0-1 15,0 0 1,0 33 0,0-33-1,-33 33 1,33-33-1,0 0 1,0 33 0,0-33 15,-33 0-15,33 1-1,0-1-15,0 0 16,-33-33-16,33 33 0,0 0 15,0 0 1,-33-33 0,33 33-1,-33 0 1,33 0 0,-34-33-1,34 33 1,-33-33-1,-33 33 1,33-33 0,0 0-1,0 0 1,0 0-16,0 0 0,0 0 16,0 33-1,-33-33 1,-1 33-1,34-33 1,-33 0 0,0 34-1,0-34 1,0-34 0,0 34-1,-1-33 1,34 0-1,0 33-15,-33 0 16,33 0 0,0 0-16,-33 0 15,0 33 17,0-33-17,-1 0 1,1 0-1,0 0 1,33 0 0,0-33-1,66 66 32,0-33-31</inkml:trace>
  <inkml:trace contextRef="#ctx0" brushRef="#br1" timeOffset="1.00465E6">27616 10319 0,'-33'0'16,"0"0"-1,0 0 1,0 0 0,0 0-1,-1 0 1,1-33-1,0 33 1,-33 0 0,33-33-1,0 33 17,-33 33-17,33-33 1,0 0-16,0 0 15,0 0-15,0 0 16,-1 0 0,1 0-1,0 0 1,-33 0 0,33 33-1,0-33 1,0 0-1,-33 33 1,33-33 0,0 0-1,33 33-15,-33-33 16,-1 0 0,34 33-1,-33-33 1,0 0-1,33 33 1,-33-33 0,0 0-1,33 33 1,-33-33 0,33 33-1,0 0 1,-33 0-1,33 0-15,0 0 16,0 34 0,0-1-1,0 33 1,-33-33 15,33 0-15,0 34-1,0-34 1,0 0 0,0 33-1,-33-33 1,33 33 0,0-66-16,0 1 15,0 32 1,0-33-16,0 33 15,0 0 1,-33 0 0,33 0-1,0 0 17,0 1-17,0-34 1,0 33-1,0-33 1,0 0 0,0 0-16,0 0 15,33 0 1,-33 0 0,0 0-1,33 33 1,-33-32-1,0 32 1,0-33 0,0 0-1,33 0 17,-33 0-17,33-33 1,-33 33-1,33-33 1,0 33 0,0-33-1,0 0 1,67 33 0,-34-33-1,33 0 1,0 33-1,0-33 1,34 0 0,-1 0-1,-99-33 1,33 33 0,0 0-16,1 0 0,-34 0 15,99 0 1,-33 0-1,0 0 1,1 0 0,-1 0-1,0 0 1,-33 0 0,0-33-1,33 33 1,-32 0-1,-34 0 1,0-33-16,0 33 16,0 0 15,0 0-15,0 0 46,-33 33-46</inkml:trace>
  <inkml:trace contextRef="#ctx0" brushRef="#br1" timeOffset="1.00807E6">21795 9327 0,'0'-34'31,"-33"34"63,33 34-78,-33-1-1,33 0 1,-33-33-16,33 33 16,0 0-16,0 0 15,0 0 1,0 0-16,0 66 15,0-66 1,33 34 0,-33-34-1,33 0 1,0-33 0,0 0 15,0 0-16,0-33 1,0 0 0,0-1-1,-33 1 1,33 0 0,1-33-1,-34 33 1,33-33-1,-33 0 1,0 0 0,-33 33-1,-1-34 1,-32 67 15,33 0-15,0 0-1,0 67 1</inkml:trace>
  <inkml:trace contextRef="#ctx0" brushRef="#br1" timeOffset="1.009E6">22225 9327 0,'0'-34'16,"-33"68"30,0-1-14,33 0-32,-33 33 15,33 33 1,0 0 15,0-33-15,66 1-1,0-34 1,0-66 0,0 0-1,1-67 1,-67 67-16,33-99 16,-33 99-1,0-33-15,-33 0 16,-1-1-1,-32 67 1,33 33 0,-33 34-1,66-1 1</inkml:trace>
  <inkml:trace contextRef="#ctx0" brushRef="#br1" timeOffset="1.00973E6">23449 9293 0,'0'0'0,"-33"34"31,0-34-15,-1 33-16,1 0 16,33 0-16,-66 33 15,66-33 1,-33 0-16,33 33 31,0 0-15,33-33-1,33 1 1,1-68 0,-1-32-1,0 0 1,0-33 0,-66 0-1,33 66-15,-66 0 16,33-1-16,-33 1 15,0 66 1,0 1 15</inkml:trace>
  <inkml:trace contextRef="#ctx0" brushRef="#br1" timeOffset="1.0101E6">23813 9260 0,'33'0'31,"-33"33"0,0 1-31,0-1 16,0 0-1,-33 66 1,33-66-16,0 66 16,0-33-16</inkml:trace>
  <inkml:trace contextRef="#ctx0" brushRef="#br1" timeOffset="1.01075E6">24904 9194 0,'0'0'0,"-33"0"0,66 33 31,-33 0-15,0 0-16,0 1 15,0 32-15,0 0 16,0-33-16,0 99 16,-33-66-1,33-33 1</inkml:trace>
  <inkml:trace contextRef="#ctx0" brushRef="#br1" timeOffset="1.01102E6">25102 9161 0,'0'0'0,"33"0"16,-33 33-1,0 0 1,0 33 0,0-32-16,0 98 15,0 0 1,0-66 0</inkml:trace>
  <inkml:trace contextRef="#ctx0" brushRef="#br1" timeOffset="1.01157E6">26723 9161 0,'0'0'0,"0"-33"0,33 33 16,-33-33-16,33 33 16,-33 33 15,0 33-31,-33 33 16,33 67 15,0-34-16,0-66-15</inkml:trace>
  <inkml:trace contextRef="#ctx0" brushRef="#br1" timeOffset="1.01214E6">27153 9161 0,'0'-33'16,"-33"66"15,0 0 0,33 0-15,-33 0-16,33 0 16,-33 1-16,33 65 15,0 0 1,33-33-1,0 0 1,0-33 0,33-33-1,0-66 1,0-33 0,0 33 15,-33-66-16,1 32 1,-34 67-16,0 0 16,0 0-16,-34 0 0,1 0 15,0 33 1</inkml:trace>
  <inkml:trace contextRef="#ctx0" brushRef="#br1" timeOffset="1.0133E6">20075 10550 0,'0'0'0,"-33"0"15,0 0 1,33 33-16,-66 0 16,33 34-1,0-1 16,0 66-15,66-33 0,-33-33-16,33 34 15,0-100-15,0 33 16,33-33 0,33-33-1,-32-34 1,-1-32-1,-33 0 1,-33-33 0,0-1-1,-33 34 1,-33 99 0,-1 33 15,34 0-31,0 33 0</inkml:trace>
  <inkml:trace contextRef="#ctx0" brushRef="#br1" timeOffset="1.01397E6">20108 12039 0,'0'-34'31,"0"68"16,0-1-47,0 0 15,0 0 1,0 33-16,0-33 16,0 33-16,-33-33 15,33 66 1,0-66-16,0 34 15,0-34 1</inkml:trace>
  <inkml:trace contextRef="#ctx0" brushRef="#br1" timeOffset="1.09072E6">27384 11013 0,'-33'0'31,"0"0"16,33-33-47,0 66 31,-33-33-31,0 0 47,66 0 0,0-33-16,0 33-31,0-33 16,0 33-16,1-33 16,98 0-1,33 0 1,34 33-1,-34-33 1,-66 33 0,-33-33-16,0 33 15,-32 0 1,-1-33-16,0 33 16,0 0 15,0-33-16,0 33 17,-33 33-17</inkml:trace>
  <inkml:trace contextRef="#ctx0" brushRef="#br1" timeOffset="1.0967E6">27252 8037 0,'0'-33'16,"0"66"62,0 0-63,0 0 1,0 0-16,0 0 16,0 33-16,0 0 15,0 34 1,0-1 0,0-66-1,0 0 1,0 0 15,0 0-15,0 0 31,0 0-16,33 0 0,-66-33 219,33-33-219,-33 33-31,33-33 16,-33 33 0,0-33-1,0 33 16,33-33-15,33 33 0,0 33-1,0-33 1,0 0 0,0 33-1,0 0 1,-66 0-1,33 66 1,-33-65-16</inkml:trace>
  <inkml:trace contextRef="#ctx0" brushRef="#br1" timeOffset="1.09774E6">29071 10286 0,'0'0'0,"0"33"47,0 0-32,0 0 1,-33 33 0,33-33-16,0 0 15,0 66 1,33 1-1,-33-1 1,0-66-16,0 0 16</inkml:trace>
  <inkml:trace contextRef="#ctx0" brushRef="#br1" timeOffset="1.09854E6">29071 10352 0,'0'0'0,"-33"0"15,33-33 1,0 0 0,33 33-1,-33-33 1,33 33-16,33-33 16,-33 33-16,0 0 15,34 33 1,-34 0-1,-33 0 1,0 33 0,-33 0-1,0-33 1,-1 0 0,1-33-1,33 33 16,0-66-31,33 33 16,1 0-16,-1 0 16,33 0-1,0 33 1,-33 33 0,-33-33-1,-33 34 1,0-1-1,0-33 1,-33 0 0,-34-33-1,34 0 1,33-33 0,0 33-1</inkml:trace>
  <inkml:trace contextRef="#ctx0" brushRef="#br1" timeOffset="1.09916E6">28939 10021 0,'33'0'62,"0"-33"-46,0 66-16,0-33 16,33 0-16,0 0 15,34 0 1,-34 33 15,-33-33-15,0 0-1,0 0 17</inkml:trace>
  <inkml:trace contextRef="#ctx0" brushRef="#br1" timeOffset="1.1016E6">20340 9095 0,'0'-33'31,"-33"33"32,66 33-48,-33 0 1,33 0 0,0 0-1,0 0-15,0 33 16,0-32-1,0 32 17,33 0-17,-32 0 1,-1-33-16,-33 0 16,33 0-16,0 0 0,-33 0 15,66 0 1,0 34-1,-33-34 1,0 0 0,0 0-1,33 0 1,-33 0 0,1 0-1,-1-33 1,0 33 15,0 0-15,0 0-1,0 0 1,0 0 0,0 0-1,0 1 1,0-34-1,0 0 1,-33 33 0,33-33-1,-33 33 1,33-33 0,-33 33-1,33 0 16</inkml:trace>
  <inkml:trace contextRef="#ctx0" brushRef="#br1" timeOffset="1.1024E6">20638 8930 0,'0'33'16,"0"-66"31,33 33-31,-33-33-16,0 0 15,0-34 1,33 34-16,-33-33 15,0-33 1,33 0 0,-33 33-1,33-1 1,0 101 31,-33 32-32,0-33-15,33 99 32,0-66-32,0 33 15,-33-32-15,0-1 16,33 33 0,-33-33-1</inkml:trace>
  <inkml:trace contextRef="#ctx0" brushRef="#br1" timeOffset="1.10268E6">20671 8731 0,'0'0'0,"33"-33"31,-33 66-15,33-66 0,33 33-1,33 0 1,-33 0-1</inkml:trace>
  <inkml:trace contextRef="#ctx0" brushRef="#br1" timeOffset="1.10414E6">21134 8434 0,'33'33'62,"-33"0"-46,0 33-16,-33-33 16,33 33-16,0 0 15,33 0 1,-33 34 0,0-34-16</inkml:trace>
  <inkml:trace contextRef="#ctx0" brushRef="#br1" timeOffset="1.10467E6">21200 8632 0,'0'0'0,"0"-33"0,0 0 16,33 0-1,-33 0-15,33 0 16,0 0-16,0 0 16,0 33-1,0 33 1,-33 33-1,0 33 1,-33-33 0,0-33-1,33 0 1,33-33 0,0 0-1,0 33-15,0-33 16,0 0-1,-33 33-15,33 0 0,-33 1 32,-33 32-17,-33-33 1,0 0 0,0 0-1,33-33-15</inkml:trace>
  <inkml:trace contextRef="#ctx0" brushRef="#br1" timeOffset="1.10565E6">20108 9525 0,'0'-33'0,"0"66"63,0 0-63,33-33 15,-33 33-15,0 33 16,33 0-1,-33-32 17,-33-68-1,33 1-15,-66 0-1,0 0 1,33 33-1,0 0 1,-33 66 0,0 1-1,66-1 1,0 33 0,0 0-1,33-66-15,0-33 16,0 33-1,33-33-15,-33 0 16,66 0 0,1-33-1,-34-33 1,-33 33 0,0 33-16</inkml:trace>
  <inkml:trace contextRef="#ctx0" brushRef="#br1" timeOffset="1.12019E6">22291 8599 0,'0'-33'47,"-33"33"-15,66-33-1,-33 0 31,0 66-15,0 0-16,0 0-15,0 0 0,0 0-16,0 0 31,0 0-15,0 33-1,0-33 1,0 1-1,0-1 1,0 0 15,33-33 1,-33 33-17,0 0 16,0 0 79,0 0-48,0-66 95,0 0-111,-33 33-46,33-33 32,-33 33-32,0-33 15,0 0 17,66 0 77,0 33-78,0 0-15,-33 33-1,33-33-15,0 0 16,0 0 0,0 0 15,-33 33 47,0 0-47,-33-33-15,33 33 0,-33-33-16,33 33 15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6.4" units="1/cm"/>
          <inkml:channelProperty channel="Y" name="resolution" value="6.4" units="1/cm"/>
          <inkml:channelProperty channel="T" name="resolution" value="1" units="1/dev"/>
        </inkml:channelProperties>
      </inkml:inkSource>
      <inkml:timestamp xml:id="ts0" timeString="2023-09-27T04:17:58.8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10186 2447 0,'0'-33'110,"34"0"46,-1 33-125,0 0-15,-33 33-1,33-33 1,0 0 0,0 0 30,-33-33-30,33 33 0,0 0 31,-33 33 15,33-66-62,-33 66 31,33-33 79,0 0-48,0 0 79</inkml:trace>
  <inkml:trace contextRef="#ctx0" brushRef="#br0" timeOffset="1246.9755">10815 2447 0,'33'-33'94,"0"33"-47,0 0-16,0 0-15,0 0 15,0 0-16,0 0 1,0 0 15,-33-33-15,34 33 0,-1 0 15,0 0 0,0 0 0,0 0 110</inkml:trace>
  <inkml:trace contextRef="#ctx0" brushRef="#br0" timeOffset="2607.4747">11476 2414 0,'-33'33'78,"33"-66"-62,33 33 140,0 0-125,0 0-15,1 0 15,-34 33-15,33-33-1,0 0 16,0 0 1,-33-33-17,0 66-15,0-66 16,33 33 0,0 0 46,0 33 63,-33-66-62</inkml:trace>
  <inkml:trace contextRef="#ctx0" brushRef="#br0" timeOffset="3632.0147">12105 2414 0,'33'0'78,"0"0"-47,0 0-15,0 0 0,0 0-16,0 0 15,0 0 1,0 0-1,0 0 1,0 0 0,0 0 15,1 0 0</inkml:trace>
  <inkml:trace contextRef="#ctx0" brushRef="#br0" timeOffset="6391.8381">13758 2414 0,'-33'0'16,"66"-33"109,0 33-110,0 0 1,1 33 0,-1-33-1,0 0 1,0 0 0,0 0-1,0 0 16,0 0 1,0 0 30,0 0 1,-33 33 15</inkml:trace>
  <inkml:trace contextRef="#ctx0" brushRef="#br0" timeOffset="8767.479">14453 2414 0,'33'0'203,"0"0"-188,0 0 1,0 0 0,0 0 15,0 0-15,0 0 15,0-33 0,1 33 0,-1 0 1,0 0 14,0 0 17</inkml:trace>
  <inkml:trace contextRef="#ctx0" brushRef="#br0" timeOffset="9792.5695">15180 2447 0,'34'0'110,"-1"0"-95,0 0 1,0 0 0,0 0-1,0 0-15,33 0 31,-33 0-15,0 0 0,0 0-1,0 0 32,0 0-16</inkml:trace>
  <inkml:trace contextRef="#ctx0" brushRef="#br0" timeOffset="14583.7838">17231 2414 0,'0'0'0,"33"0"171,0 0-155,0 0 0,0 0-1,0 0 1,0 33 0,1-33-1,-1 0 1,0 0-1,-33-33 1,33 33 0,0 0-1,0 0 32,-33 33 16,33-33-32</inkml:trace>
  <inkml:trace contextRef="#ctx0" brushRef="#br0" timeOffset="15671.8258">17892 2414 0,'0'0'0,"0"33"62,0-66 79,0 66-141,34-66 31,-1 66-15,-33-66-1,33 33 1,0 0 0,0 0-1,0 0 1,0 0-1,0 0 1,0 0 0,0 0 15</inkml:trace>
  <inkml:trace contextRef="#ctx0" brushRef="#br0" timeOffset="18295.4672">19017 2381 0,'-33'0'16,"66"0"171,0 0-171,0 0-1,0 0 1,0 0-16,0 0 16,0 0-1,0-33 1,1 33-1,32 0 1,-33 0 15,0 0-15,0 0 46,0 33 32,-66-33-78</inkml:trace>
  <inkml:trace contextRef="#ctx0" brushRef="#br0" timeOffset="28623.0848">20704 2447 0,'-33'0'78,"33"-33"-63,0 66 64,33-33-64,0 0 16,0 0-15,0 0 0,0 0-1,0 0 1,0 0 0,0 0-1,0 0 16,0 0 16</inkml:trace>
  <inkml:trace contextRef="#ctx0" brushRef="#br0" timeOffset="29655.8408">21365 2447 0,'33'0'109,"-33"-33"-93,33 33-16,0 0 15,0 0 1,0 0-16,1 0 15,-1 0 1,0 0 0,0 0-1,0 0 1,0 0 0,0 0 46,-33 33 32</inkml:trace>
  <inkml:trace contextRef="#ctx0" brushRef="#br0" timeOffset="33223.7926">24242 2480 0,'34'0'31,"-34"-33"16,33 33 0,0 0-32,0 0 1,0 0 0,0 0-1,0 0-15,0 0 16,0 33 0,0-33-1,0 0 1,0 0 31,0 0 0</inkml:trace>
  <inkml:trace contextRef="#ctx0" brushRef="#br0" timeOffset="35904.2982">25499 2447 0,'33'0'31,"0"0"16,0 0-31,1 0-1,-1 0 1,0 0-1,0 0 1,0 33 0,0-33-1,0 0 1,0 0 0,0 0 30,0 0-14,0 0-1,-33-33 31</inkml:trace>
  <inkml:trace contextRef="#ctx0" brushRef="#br0" timeOffset="36727.7489">26293 2447 0,'0'33'31,"0"-66"1,33 33-17,0 0 17,0 0-17,0 0 1,0 0-1,0 0-15,0 0 32,1 0-17,-1 0 1,0 0 0,0 0 15</inkml:trace>
  <inkml:trace contextRef="#ctx0" brushRef="#br0" timeOffset="44591.8104">10683 4167 0,'33'0'140,"0"0"-124,0 0 0,0 0-1,0 33-15,0-33 16,0 0-16,-33-33 16,33 33-16,33 0 31,-33 0-16,0 33 1,1-33 0,-1 0-1,0 0 17</inkml:trace>
  <inkml:trace contextRef="#ctx0" brushRef="#br0" timeOffset="45623.2572">12039 4134 0,'33'0'125,"0"0"-109,0 0-1,0 0 1,0 0-16,0 0 15,0 0 1,0 0 0,0 0-1,0 0 1,0 0 0,0 0 15,0-33 0,-33 66 125</inkml:trace>
  <inkml:trace contextRef="#ctx0" brushRef="#br0" timeOffset="56327.6527">14122 4266 0,'-33'0'78,"66"-33"-16,0 33-15,0 0 0,0 0-31,0 0-1,1 0 1,-1 0-1,0 0 1,0-33-16,-33 66 16,33-33-16,0 0 15,0 0 1,0 0 0,0 0-1,0 0 16,0 0 1,0-33 46</inkml:trace>
  <inkml:trace contextRef="#ctx0" brushRef="#br0" timeOffset="57478.1949">16140 4167 0,'33'0'125,"0"0"-109,0 0-16,-33-33 15,33 33-15,0 0 16,0 0 0,33 0-1,-33 0 1,0 0-1,0 33 32,0-33-15,1 0 46</inkml:trace>
  <inkml:trace contextRef="#ctx0" brushRef="#br0" timeOffset="62887.5183">17859 4167 0,'-33'0'31,"66"0"63,0 0-63,1 0-16,-1 0 1,0 0-16,0 0 31,0 0-15,0 0-16,0 0 16,0 0-1,-33 33 1,33-33-1,0-33 32,-33 66-31,0-66 0</inkml:trace>
  <inkml:trace contextRef="#ctx0" brushRef="#br0" timeOffset="66343.5309">22060 4134 0,'33'0'203,"-33"-33"-188,33 33-15,0 0 16,0 0 0,0 33-1,0-33 1,0 0 0,-33-33-16,33 66 15,0-33 1,0 0 15,0 0 16,1 0-16</inkml:trace>
  <inkml:trace contextRef="#ctx0" brushRef="#br0" timeOffset="67407.0571">22688 4134 0,'0'0'0,"33"0"156,0-33-140,0 33 0,0 0-1,0 0 1,0 0-1,1 0-15,-1 0 32,0 0-17,0 0 32,-33 33 16,33-33 15</inkml:trace>
  <inkml:trace contextRef="#ctx0" brushRef="#br0" timeOffset="72303.1182">26293 4134 0,'0'0'0,"-33"0"109,33 33-109,0-66 47,33 33 94,0-33-125,0 33-1,0 0 1,0 33-1,0-33 1,0 0 0,0 0-1,1 0 1,-1 0 15,0 0 0,0 0 32,0 0 46,0 0 16,-66 33-47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6.4" units="1/cm"/>
          <inkml:channelProperty channel="Y" name="resolution" value="6.4" units="1/cm"/>
          <inkml:channelProperty channel="T" name="resolution" value="1" units="1/dev"/>
        </inkml:channelProperties>
      </inkml:inkSource>
      <inkml:timestamp xml:id="ts0" timeString="2023-09-27T04:21:34.20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12568 3440 0,'0'-33'188</inkml:trace>
  <inkml:trace contextRef="#ctx0" brushRef="#br0" timeOffset="5344.0872">6185 10550 0,'0'33'281,"0"0"-250,0 0 1,0 1-1,33-1 0,-33 0 0,0 0 1,0 0-1,0 0-16,0 0 17,0 0-1,0 0 0,0 0 0,0 0 1,0 0-1,0 0 16,0 1 15,0-1-30,0 0 14,0 0 204</inkml:trace>
  <inkml:trace contextRef="#ctx0" brushRef="#br0" timeOffset="7496.4139">16040 3539 0,'0'33'63,"0"-66"-17,0 66-14,0-66 15,33 33-1,-33-33-14,0 66 77</inkml:trace>
  <inkml:trace contextRef="#ctx0" brushRef="#br0" timeOffset="12520.1107">6218 12237 0,'0'-33'47,"0"0"62,0 0-78,0 0 32,0 66-1,0 0-30,0 0-17,0 0-15,0 0 16,0 0-1,0 0-15,0 0 16,33 33 0,-33-33-1,0 34 17,0-34-17,0 0 1,0 0-1,0 0 1,0 0 0,0 0 15,0 0 172</inkml:trace>
  <inkml:trace contextRef="#ctx0" brushRef="#br0" timeOffset="20576.1401">19480 3539 0,'33'-33'172,"0"33"-140</inkml:trace>
  <inkml:trace contextRef="#ctx0" brushRef="#br0" timeOffset="25983.6249">6251 15214 0,'0'-34'31,"0"68"141,0-1-140,0 0-17,0 0-15,0 0 31,0 0-15,0 0 0,0 0-16,0 0 15,0 0 1,0 0 0,0 0-1,0 0 1,0 0-1,0 1 17,0-1-17,0 0 17,0 0-17,0 0 16,0 0 1,33-33-17,-33 33 1,-33-33 0,66 0 93</inkml:trace>
  <inkml:trace contextRef="#ctx0" brushRef="#br0" timeOffset="72143.5024">6251 13659 0,'0'-33'15,"-33"33"1,33-33 31,0 66 109,0 0-140,0 0-16,0 0 15,0 0-15,0 33 16,0 34 15,0-34-15,0 0-1,0-33 1,0 0 0,0 0-1,0 0 1,0 0 15,0 0 32,0 1 46,0-1-47</inkml:trace>
  <inkml:trace contextRef="#ctx0" brushRef="#br0" timeOffset="77351.9696">26756 3440 0,'33'0'156,"-33"-33"-156,33 33 16,0 0 0,-33-34-1,0 68 48</inkml:trace>
  <inkml:trace contextRef="#ctx0" brushRef="#br0" timeOffset="85919.4097">8500 10517 0,'0'-33'16,"0"0"140,0 66-109,0 0-31,0 0-1,0 0 1,0 0-16,0 67 31,0-34-15,0 0 0,0 0-1,0-33 1,0 0-1,0 0 1,0 0 0,0 0 15,0 1 141,33-34 31,-66 33-156,66-33-16,-33 33 657</inkml:trace>
  <inkml:trace contextRef="#ctx0" brushRef="#br0" timeOffset="94647.7099">12865 5391 0,'0'-33'31,"-33"33"0,66 0 47,-33-33-62,33 33-16,-33-33 31,34 33-15,-34 33 93</inkml:trace>
  <inkml:trace contextRef="#ctx0" brushRef="#br0" timeOffset="101191.1702">8632 12105 0,'0'33'110,"0"0"-95,0 0 1,0 0-16,0 0 15,0 33 1,0 0 0,0 0-1,0 1 1,0-34 15,0 0-15,0 0-1,0 0 17,0 0-1,0 0 63</inkml:trace>
  <inkml:trace contextRef="#ctx0" brushRef="#br0" timeOffset="106103.2693">16371 5523 0</inkml:trace>
  <inkml:trace contextRef="#ctx0" brushRef="#br0" timeOffset="106639.591">16371 5523 0,'-33'33'31,"66"-66"78,0 33-77,-33-33-17,33 33 1,0 0 15,-33-33 47,33 33-62,0 0 62</inkml:trace>
  <inkml:trace contextRef="#ctx0" brushRef="#br0" timeOffset="161063.4539">19844 5523 0,'0'-33'47,"0"0"-16,33 33-15,-33-33 0,33 33-16,0-33 15,0 33 1,0-33-16,0 33 15,-33-33 1,0 66 31</inkml:trace>
  <inkml:trace contextRef="#ctx0" brushRef="#br0" timeOffset="179062.7349">8566 15346 0,'-33'-33'47,"66"33"-47,-66 0 31,33-33 32,0 66 15,0 0-63,0 0-15,0 0 16,33 0 0,-66 0-16,33 0 15,0 33 17,0-33-32,0 34 15,0-34-15,0 0 16,0 33-1,0-33 1,33 0 0,-66-33-1,33 33 1,33 0 0,-66-33-1,33 33 16</inkml:trace>
  <inkml:trace contextRef="#ctx0" brushRef="#br0" timeOffset="184903.0043">8632 13659 0,'0'33'188,"-33"0"-173,33 0-15,0 0 16,0 0-16,0 1 16,0 32-1,0 0 1,0 33 0,0-66-1,0 33 1,0-33-1,0 0 1,0 1 0,0-1-1,0 0 1,0 0 15,0 0 0,0 0-15,0 0 93</inkml:trace>
  <inkml:trace contextRef="#ctx0" brushRef="#br0" timeOffset="187798.7186">23581 5490 0,'0'-33'0,"33"33"15,0 0 32,-33-33-16,33 33-15,0 0 15</inkml:trace>
  <inkml:trace contextRef="#ctx0" brushRef="#br0" timeOffset="195990.6095">13295 12072 0,'0'33'141,"0"0"-110,0 0-16,0 0 1,0 0 0,0 0-16,0 0 15,0 0 1,0 0 0,0 0-16,0 0 15,0 0-15,0 1 16,0-1-1,0 0 1,0 0 0,0 0-1,0 0 17,0 0-17,0 0 16,0 0 1,0 0 15</inkml:trace>
  <inkml:trace contextRef="#ctx0" brushRef="#br0" timeOffset="197927.0325">27219 5424 0,'33'-33'141,"0"33"-126,0-33 1,0 33-16,0 0 15,-33-33 1,33 33 0</inkml:trace>
  <inkml:trace contextRef="#ctx0" brushRef="#br0" timeOffset="204095.2829">10881 12138 0,'0'-33'15,"0"0"17,33 0-1,-33-1 0,0 68 47,0-1-62,0 0 0,0 0-16,0 0 15,0 0-15,-33 33 16,33 0-1,0 0 1,0-33 0,0 34-1,0-34 1,0 0 0,0 0-1,0 0 1,33-33-1,-66 0 17,66 0-1,-33 33-15,-33-33 15,33 33 0,33-33-15,-33 33 156,0 0-141,0 0-16</inkml:trace>
  <inkml:trace contextRef="#ctx0" brushRef="#br1" timeOffset="284590.8824">5523 11807 0,'-33'0'15,"0"0"32,33 33-31,0 0 15,0 0-15,0 0-1,-33 33 1,33-32-16,0-1 16,0 33-1,0 33 1,-33-66-16,33 33 16,0-33-1,0 0-15,0 33 16,0 1-1,-33-1 1,33 0 15,0 0-15,0 33 0,-33-33-1,33 1 1,0-1-1,-33 0 1,33-33-16,33 66 16,-33-66-1,0 0-15,0 67 16,0-1 0,0-33-1,0 33 1,0-33-1,0 0 1,33 34 15,-33-34-15,33 0 0,-33 33-1,33-66-15,-33 66 16,0-65-1,33 65 1,0-33 0,-33 33-1,33 0 1,-33-33 0,33 1-1,-33-34 1,0 33-1,33 0 1,-33 0 15,0-33-31,33 33 16,-33-33-16,33 0 16,-33 67-1,34-1 1,-34-33-1,33 33 1,0-33 0,-33 1-1,33-34 1,-33 33 0,33-33-1,0 0 1,-33 0-16,33 0 15,-33 0 1,0 0 0,33-33-1,-33 33 1,33 0 0,0 0-1,0 1 1,0-1-1,0 0 1,0-33 0,-33 33-1,34-33 1,-1 33-16,0-33 16,0 33-1,33 0 1,-33-33-1,0 33 1,0-33 15,0 33-15,0-33 0,0 33-1,0-33 1,34 33-1,-34-33 1,0 0-16,33 0 16,-33 33-1,0-33 1,0 0 0,0 33-1,33-33 1,-33 0-1,34 0 17,-34 33-17,33-66 1,-33 33 0,0 0-1,0 0-15,0 0 16,0-33-16,0 33 15,0 0 1,0 0 0,33 0-1,-32 0 1,32 0 0,-33-33-1,33 33 1,-33 0-1,33 0 17,-33 0-17,0 0-15,0 0 16,0 0-16,1 0 16,-1 0-1,0 0 1,0 0-1,0 0 1,33 0 0,-33 0-1,0-33 1,0 33 0,0 0-1,0-33 1,0 33-1,34-33 1,-34 0 15,33 0-15,-33 0 0,33 33-1,-33 0 1,0-33-1,0 33 1,33-33 0,0 0-1,-32 0 1,-34-1-16,33 34 16,0-33-1,-33 0-15,33-33 16,33 0-1,-33 33 1,0-33 15,0 33-15,-33-33 0,33-1-1,0 1 1,-33-33-1,33 33 1,-33 0-16,0 0 16,33-1-1,-33 34-15,0-66 16,0 0 0,33 33-1,1-33 1,-1-1-1,0 34 1,-33-33 15,33-33-15,-33 33 0,33-1-1,0 34-15,-33 0 16,0 33-16,0 0 15,0-66 1,33-1 0,-33 1-1,33 0 1,-33 33 0,0-33-1,0-1 1,0-32-1,0 33 1,0 0 0,0 66-1,0-67 1,0 67-16,0 0 16,33-66-1,-33 0 1,0 33-1,0-34 1,0 34 0,-33-33-1,33 0 1,0 0 0,0-1-1,0 34 1,0 0-16,0 0 15,0 0 1,0 33-16,0-33 31,0 33-15,0-34 0,-33 1-1,33 33 1,0-33-1,-33 33 1,33-33 0,0 33-1,0-33 1,0 33-16,-33-34 16,33 34-1,0 0-15,-33-33 16,33 33-1,-33-33 1,33 33 15,-33-33-15,33-1 0,-33 34-1,-1 0 1,1 0-1,0-33 1,0 0 0,0 0-1,0 33 1,0 0 15,0 0-15,0 33-16,0-33 15,0-1 1,0 1 15,-33 0-15,32 0 0,1 0-1,0 0 1,0 33-16,0-33 15,0 0-15,0 33 16,-33 0 0,0 0-1,0 0 1,33-33 0,-34 33-1,34-33 1,0 33-1,-33 0 1,33-33 0,0 33-1,0 0 1,0 0-16,0 0 0,33-33 16,-66 33-1,-1 0 1,1 0-1,0-33 1,0 33 0,0 0-1,0 0 1,-34 33 0,34-33-1,0 0 1,0 33-1,33-33-15,0 33 32,0-33-32,0 0 15,0 33 1,-33 0 0,32 0-1,-32-33 1,0 33-1,33 0 1,0-33 0,-33 33-1,33-33 1,0 0 0,-33 0-1,33 0 1,-34 33-1,34-33 1,-33 33 15,0-33-15,33 33 0,0-33-1,-33 34 1,33-34-1,-34 33 1,34-33 0,0 33-16,0-33 15,0 33 1,0-33-16,0 33 16,0 0-1,-33 0 1,0 33-1,33-33 1,0 0 0,-1 33 15,1 1-15,0-1-1,0-33 1,33 0-16,-33 33 15,0-33-15,33 33 16,-33 0 0,0 1-1,0-1 1,0 0 0,0 0-1,0 33 1,33-33-1,-33 0 1,0 1 0,33-1 15,0 0-15,-34 0-1,34 0 1,-33 0-1,33 0 1,0 1 0,0-1-1,0 0 1,0-33 0,33 0-1,-33 0 1,0 0-1,0 0-15,0 0 16,0 0 0,0 0 15,0 1-15,0-1-1,0 0 1,34-33-1,-34 33 1,0 0 0,0 0-1,0 0 1,0 0 15,33 0-15,-33 0 15,0 0-15,0 0-1,33 0 1,-33 1 0,33-1-1,-33 0 16,0 0 1,33 0-17,-33 0 17,0 0-17,0 0 1,0 0 15,0 0-15,0 0-1,0 0 17,0 0 14</inkml:trace>
  <inkml:trace contextRef="#ctx0" brushRef="#br1" timeOffset="309510.8732">10253 11774 0,'-33'0'16,"-1"0"31,1 0-32,0 0 1,0 0-1,0 33-15,0-33 16,0 0 0,0 0-16,0 0 15,-33-33 1,0 33 0,-1 0-1,1-33 16,0 33-15,0 0 0,33 0-16,0 0 15,0 0-15,33-33 16,-66 33 0,-1 0-1,34 0 1,-33 0-1,33 33 1,-33-66 0,0 33-1,0 0 1,-33 33 0,-1-33-1,34 0 16,33 0-31,-33 0 16,33 0-16,0 0 16,-33-33-1,0 33 1,-1 0 0,-32 0-1,33 0 1,0 0-1,33-33 1,-33 33 0,0 33-1,-1-33 1,34 0-16,-33 33 16,33-33-1,0 0 1,0 0-1,-33 0 1,0 0 0,-1 0-1,1 0 1,33 0 0,-33 0-1,0 0 1,-33 0-1,33 0 1,-1 0-16,1 0 16,33 0-1,0 0-15,0 0 16,0-33 0,0 33-1,0 0 16,-33 33-15,33-33 0,-33 0-1,32 0 1,1 0 0,0 0-1,0 0-15,-33 33 16,33-33-1,0 0-15,0 33 16,-33-33 0,0 0-1,32 0 1,-32 33 0,33-33-1,-33 33 16,33-33-15,0 0 0,0 33-1,0-33-15,0 33 16,0-33-16,33 33 16,-66 0-1,32 1 1,1-1-1,0 0 1,33 0 0,-33 0-1,0 0 1,0 33 0,0-33-1,0 33 1,33-33-1,-33 0 1,33 0-16,0 1 16,0-1-1,0 0 1,33 33 0,-33-33-1,0 0 1,33 0-1,-33 33 1,33-33 0,-33 0-1,33 0 1,0 1 0,-33-1-1,33 0 16,0 0-15,0 0 0,34 0-1,-34 0 1,0 0 0,0-33-1,0 33 1,0 0-1,33-33 1,-33 33-16,33-33 16,-33 0-1,0 0-15,34 33 16,32-33 0,-33 0-1,33 0 16,0 0-15,-32 0 0,32 0-1,-33 0 1,33 0 0,-33 0-1,-33 0-15,67 0 16,-67 0-1,0 0-15,33 0 16,33 0 0,0 33-1,-66-33 1,67 0 0,-1 33-1,0-33 16,0 0-15,-33 0 0,34 0-1,-67 0-15,33 0 16,-33 0-16,0 0 16,66 0-1,-33 0 1,34 0-1,-34 0 1,0 0 0,33-33-1,0 33 1,1 0 0,-1 0-1,0 0 1,-66 0-1,66 0 1,-66-33-16,33 33 16,1 0-1,32 0 1,0 0 0,0-33-1,-33 33 1,34 0-1,-1-33 1,0 33 0,0 0-1,-33 0 1,-32 0-16,65-33 16,-66 33-1,33 0-15,33 0 31,-33 0-15,34-33 0,-1 66-1,0-66 1,0 33 0,0 0-1,1 0 1,-34 0-1,0 0 1,66 0 0,-33 0-1,-32 0 1,32-33 0,0 33-1,-33 0 1,66-33 15,-32 33-15,-1 0-1,0 0 1,0 0 0,1 33-1,-67-33-15,66 0 16,-66 0-1,0 0-15,66 0 16,0 0 0,1 0-1,-1-33 1,0 33 0,0 0-1,1-33 1,-34 33 15,0 0-15,-33 0-16,0-33 15,33 33-15,-33 0 0,0-33 16,66 33 0,-32-33-1,32 0 1,-33-1-1,-33 1 1,33 0 0,-33 0-1,33-33 1,1 0 0,-34 33-1,33-33 1,-66 33-1,33-34 1,0 34-16,-33 0 16,0 0-1,-33-33 1,33 33 0,-33 0-1,0-33 1,0 33-1,-33-33 1,32 33 0,-32-1-1,33 1 1,-33 0 0,33 0-16,-33 0 15,33 33 1,0-33-1,-33 0 1,-1 33 0,1-33-1,-33 33 1,0-33 0,0 33-1,32-33 1,-32 33-1,0-33 1,-33 33 0,99 0-16,-67 0 15,34 33 1,33-33-16,-66-33 16,0 33-1,0 0 16,-1 0-15,34 0 0,-33 33-1,0-66 1,33 66 0,-34-33-1,1 0 1,66 0-16,-33 0 15,0 0 1,33 0-16,-33 0 16,-34 33-1,34-33 1,0 0 0,-33 0-1,33 0 16,-33 33-15,-1-33 0,34 0-1,-33 33 1,66-33-16,-66 0 16,66 0-16,-1 0 15,-65 33 1,0-66-1,33 33 1,-33 0 0,33 0-1,-34 0 1,34 0 0,-33 0-1,0 0 16,0 0-15,32 0-16,-32 0 16,66 0-16,0 0 15,-33 0 1,0 0 0,0 0-1,-1 0 1,1 0-1,0 0 1,33 0 0,-33 0-1,0 0 1,0 0 0,33 0-16,-1 0 15,1 0 1,0 0-16,-33 0 31,33 0-15,-33 0-1,33 0 1,0 0 0,0 0-1,0 0 1,0 0-1</inkml:trace>
  <inkml:trace contextRef="#ctx0" brushRef="#br1" timeOffset="323510.1142">7011 10517 0,'-33'0'16,"0"0"15,66-33 79,-33 0-110,33 0 15,1 0-15,-1-33 16,0 0-1,33-34-15,132-164 16,-65 132-16,-34-34 16,132-98-1,-32 32 1,-34 34 0,-33 32-1,-32 1 1,-34 66-1,-33 33 1,0 66 15,0-34-15,0 1 0,-33 0-1,33 33 32,-33 33-31,0-66 218,-33 33-218,33 33-16</inkml:trace>
  <inkml:trace contextRef="#ctx0" brushRef="#br1" timeOffset="325629.911">13858 12535 0,'-34'-33'32,"34"-1"30,34 34-46,-1 0 15,0 0-15,0 0-16,33 34 15,0-34-15,0 0 16,166 0-1,-1 33 1,34 0 0,-166 0-1,133 33 1,-100-33-16,-33-33 16,99 33-1,-65 0 1,-34-33-1,-33 0 1,-33 0 0,0 0-1</inkml:trace>
  <inkml:trace contextRef="#ctx0" brushRef="#br1" timeOffset="387885.9229">8467 8037 0,'0'0'0,"33"-33"94,-33 0-79,0 0 1,33-1-1,-33 1-15,0 0 16,33 0 0,0-33-1,-33 0 1,33 0 0,0 33-1,-33 0-15,33 33 47,-33 33-31,0 0-1,33 0 1,-33 0-16,33 66 16,0-33-1,0 34 16,1-67-15,-1 33 0,-33-33-1</inkml:trace>
  <inkml:trace contextRef="#ctx0" brushRef="#br1" timeOffset="388462.2691">8533 7904 0,'33'0'47,"0"-33"-16,0 33-15,0 0 0,33 0-1,-33 33 1,0-33 0,0 0-1,1 0 16</inkml:trace>
  <inkml:trace contextRef="#ctx0" brushRef="#br1" timeOffset="389213.5921">8467 7408 0,'33'0'31,"-33"-33"-31,33 33 32,0 0-1,0 0-31,-33-33 16,66 33-1,-33 0 1,33 0 15,0 0-15,-32 33-1,-34-66 1</inkml:trace>
  <inkml:trace contextRef="#ctx0" brushRef="#br1" timeOffset="546493.657">16966 12601 0,'0'-33'31,"-33"33"0,66 0 0,-33 33-15,0 0-16,33-33 16,-33 66-1,34-33 1,-1 0 0,-33 0-1,33-33 16,-33-33-15,-33 0 0,33 0-1,0 0 1,-33 0 0,-1 33-1,1 0 1,-33 0-1,0 33 1,33 0 0,-33 0-1,66 0-15,-33 33 16,33-33 0,0 0-16,0 1 15,33 32 1,0 0 15,0-33-15,33 0-1,-33-33 1,33 33 0,1-33-1,-1 0 1,-33-33-1,0 33-15,0-33 16,0 0 0</inkml:trace>
  <inkml:trace contextRef="#ctx0" brushRef="#br1" timeOffset="547645.3464">16768 12369 0,'0'0'0,"-33"0"63,33-33 46,33 33-109,0 0 16,0 0-1,0-33 1,0 33-16,0 0 15,0 0-15,34 0 16,-34 0 0,-33 33-16,33-33 15,0 0 1,0 0 0,-33-33 46</inkml:trace>
  <inkml:trace contextRef="#ctx0" brushRef="#br1" timeOffset="548333.5089">17562 12634 0,'0'-33'0,"0"0"46,0 66-30,0 0 0,0 0-1,0 0-15,0 0 16,0 33-16,0 33 16,0 34-1,-33-34 1</inkml:trace>
  <inkml:trace contextRef="#ctx0" brushRef="#br1" timeOffset="549049.3729">17562 12700 0,'0'0'0,"-33"0"15,66-33 16,-33 0-15,33 33 0,0-33-16,0 0 15,33 33 1,0 33 0,-33 0-1,33 33 1,-32 0 15,-1 0-15,-33-33-1,0 0-15,0 34 16,0-34-16,-33-33 16,-1 66-1,-32-33 1,33 0-1,-33-33 1,0 33 0,33 0-1,0-33 1,0 0 0</inkml:trace>
  <inkml:trace contextRef="#ctx0" brushRef="#br0" timeOffset="623966.9748">9591 6548 0,'-33'-33'16,"66"33"31,0-33-32,33 33-15,-33 0 16,100 0 0,-34 0-1,0 33 1,-66-33-16</inkml:trace>
  <inkml:trace contextRef="#ctx0" brushRef="#br0" timeOffset="624583.5136">9525 6350 0,'-33'-33'31,"66"33"-31,0-33 32,0 66-17,33-33 1,0 0-16,34 0 15,-67 33 1,33-33-16,0 0 16,-33 33-1,33-33 1,-33 0 0,-33-33-1</inkml:trace>
  <inkml:trace contextRef="#ctx0" brushRef="#br0" timeOffset="626788.4354">11013 6879 0,'0'-33'94,"33"33"-94,-33-33 15,0 0-15,33 0 0,-33 0 16,0 0-1,34-33-15,-1-34 16,-33 67 0,33 0-16,-33-33 15,33 0 1,-33 33 15,33 33 0,-33 33-15,33 0 0,-33 0-1,0 33 1,33 33 0,-33-65-16,0 65 15,0-66-15,33 0 16,-33 66-1,33-66 1,-33 0 0,33 0-1</inkml:trace>
  <inkml:trace contextRef="#ctx0" brushRef="#br0" timeOffset="627266.2786">11113 6648 0,'-34'0'0,"68"0"47,-1 0-31,0 0-16,0 0 15,0 0-15,0 0 16,0 0-1,0 0 1,0 0 0</inkml:trace>
  <inkml:trace contextRef="#ctx0" brushRef="#br0" timeOffset="627924.9478">11079 6085 0,'-33'0'15,"66"0"32,1 0-16,-1 0-15,0 0-16,33-33 16,0 33-1,-33 0 1,0 0-1,0 0 17,0 33-17,-33-66 1</inkml:trace>
  <inkml:trace contextRef="#ctx0" brushRef="#br0" timeOffset="628740.6939">12005 6548 0,'34'0'110,"-1"0"-95,-33-33-15,33 33 16,0 0 0,0 0-1,0 0 1,0 0-16,0 0 15,0 0 17,0 0-17,0 0 1,0 0 0,-33-33-1,0 66 1,0-66 15</inkml:trace>
  <inkml:trace contextRef="#ctx0" brushRef="#br0" timeOffset="629415.8519">12204 6317 0,'0'33'62,"0"0"-62,0 0 16,0 0-16,0 0 15,0 0-15,0 34 32,0-1-17,0 0 1,33-66 0</inkml:trace>
  <inkml:trace contextRef="#ctx0" brushRef="#br0" timeOffset="630316.4165">13428 6416 0,'33'33'32,"0"-33"-17,-33 33 1,33-33 0,-33 33-1,0-66 1,0 0 15,-33 0-15,0 0-1,0 0 1,0 33-16,-1 0 16,-65 0-1,0 33 1,66-33-16,-33 66 31,33-66-31,0 33 16,0 67-1,33-34 1,33 0 0,0 0-1,33-33 1,33-33-1,-33 0 1,33 0 0,-65-33-1,32 0 1,-33 0 0,0 33-1</inkml:trace>
  <inkml:trace contextRef="#ctx0" brushRef="#br0" timeOffset="631116.1611">13097 6118 0,'0'34'125,"33"-34"-109,0 0-1,0 0 1,0 0-1,0 0-15,0 0 16,33 0-16,-32 0 16,-1 0-1,33 0 1,-33 0 0,-33 33-1,0-66 16,33 33-15</inkml:trace>
  <inkml:trace contextRef="#ctx0" brushRef="#br0" timeOffset="631756.8204">13527 6317 0,'33'0'62,"-33"33"-30,0 0-17,0 0 1,0 0-1,0 0 17</inkml:trace>
  <inkml:trace contextRef="#ctx0" brushRef="#br0" timeOffset="642429.7463">13924 6482 0,'0'-33'47,"0"0"0,0 66-31,33-33-1,-33 33-15,0 0 16,-33 34-1,33-1-15,0 0 16,0 0 0,-33-33-16,0 33 15,33-33 17</inkml:trace>
  <inkml:trace contextRef="#ctx0" brushRef="#br0" timeOffset="643116.5614">13957 6482 0,'0'0'0,"33"0"31,0-33 1,0 33-32,0 0 15,0 33 1,33-33-1,-33 33 1,34 0 0,-34 1 15,0-1-15,-33 0-1,0 0-15,-33 0 16,33 0-16,-33 0 15,-1 0 1,1-33 0,-33 33-1,0-33 1,0 33 0,0-33-1,33 33 1,0-33-1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6.4" units="1/cm"/>
          <inkml:channelProperty channel="Y" name="resolution" value="6.4" units="1/cm"/>
          <inkml:channelProperty channel="T" name="resolution" value="1" units="1/dev"/>
        </inkml:channelProperties>
      </inkml:inkSource>
      <inkml:timestamp xml:id="ts0" timeString="2023-09-27T04:33:07.89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23019 9856 0,'0'-33'171,"0"66"-124,-33 0-15,33 0-32,0 0 15,0 0 1,0 33-1,0 0 1,-33 0 0,33 1-1,0-1 1,33-66-16,-33 33 16,0 0-1,0 0 1,0 0 46,-33-33 110</inkml:trace>
  <inkml:trace contextRef="#ctx0" brushRef="#br0" timeOffset="1303.8866">23085 14684 0,'33'-33'63,"-33"66"-48,0 0 1,0 1 0,0-1-1,0 0-15,0 0 16,0 0-16,-33 66 16,33-66-1,0 66 1,0-66-16,0 0 15,0 1 1,0-1 0</inkml:trace>
  <inkml:trace contextRef="#ctx0" brushRef="#br0" timeOffset="2671.9916">30129 9988 0,'0'0'0,"-33"-33"0,66 33 16,-33-33-16,0 0 16,0 0 15,0 0-15,0 0-1,34 33 1,-34-33-1,0 66 17,0 0-17,0 0 1,0 33 0,0 33-1,-34 0 1,34-66-16,-33 67 15,33-67 1,0 0 0,0 0-1,-33-33-15,33 33 16,0 0 0</inkml:trace>
  <inkml:trace contextRef="#ctx0" brushRef="#br0" timeOffset="4087.9639">30030 14552 0,'0'-33'47,"33"66"31,-33 0-62,0 0 15,0 33-31,0-33 16,0 1-16,0-1 15,0 33-15,-33 0 16,33 0 0,0-33-1,0 0 1,0 0 0,33-33 46,-33 33-31</inkml:trace>
  <inkml:trace contextRef="#ctx0" brushRef="#br1" timeOffset="13767.8191">23581 8731 0,'0'-33'31,"0"66"0,-33 0 16,33 0-31,0 0 0,0 1-16,0-1 15,0 0-15,0 0 16,0 0-1,0 33 1,0 0 0,0-33-1,0 33 1,-33-33 0,33 34-1,0-1 1,0-33-1,0 0 1,-33 33 0,33 0-1,33-33 1,-33 33 0,0-33-1,0 34 1,0-34-1,0 33 1,0-33 0,0 0-1,0 0 1,0 0 0,0 0-1,0 0 1,0 0 15,0 0-15,0 0-1,0 1 1,0-1 0,0 0 15,33-33-31,-66 0 15,33 33 1,0 0 0,0 0 15,-33-33-31,33 33 16,0 0-1,-33 0 1,33 0 15,-33-33-15,33 33-1,0 0 1,-33-33 0,-1 0 30,1 33-30,0-33 15,0 0-15,0 33-16,0-33 16,0 0 15,0 0-16,0 34 1,0-34 0,0 0-1,0 0 1,0 0 0,0 33-1,-1-33 1,1 0-1,0 0 1,-33 0 0,33 0-1,0 33 1,-33-33 0,33 0-1,-33 0 1,33 33-1,-34-33 17,34 0-32,-33 33 15,33-33-15,0 0 16,-33 33 0,0-33-1,33 0 1,0 0-1,-34 0 1,34-33 0,-33 33-1,33 33 1,-33-33 0,-33 0-1,66 0 1,-33 0 15,33 0-15,-34 0-1,34 0 1,-33-33 0,33 33-1,0 0 1,0 0-1,0 0 1,0 0 0,0 0-1,0 33 1,0-33 0,0 0 15,33 33-31,-34-33 31,34 0-15</inkml:trace>
  <inkml:trace contextRef="#ctx0" brushRef="#br1" timeOffset="16015.8008">29336 8632 0,'-33'0'62,"33"33"-46,0 0 15,0 0-31,-33 0 16,33 0-16,0 34 16,-34-1-1,1 33 1,33-33 15,0 33-15,-33 0-1,33 1 1,0-34 0,0 0-16,0 0 15,0-33-15,-33 0 16,33 33-1,0 1 1,0-1 0,0-33-1,0 33 1,0-33 0,33 33-1,-33-33 1,0 0-1,0 0 17,-33 34-17,33-34 1,0 0 0,33 0-1,-33 0 1,0 0-1,0 0 1,0 0 0,33-33 15,-33 33-15,33 0 15,1-33 0,-1 33-15,33 0-1,0 0 1,0-33 0,33 0-1,-33 0 1,34 0-1,-34 0 1,33 0 0,0 0-1,100 0 1,-100 0 0,33 0-1,-33 0 1,1 0 15,-1 0-15,0 0-1,0 0 1,-33 0 0,34 0-1,-34-33 1,0 33-1,0 0 1,-33 0 0,0 0-1,33 0 1,-33 0 15,-33 33-31,33-33 16</inkml:trace>
  <inkml:trace contextRef="#ctx0" brushRef="#br1" timeOffset="18504.3231">31651 14453 0,'-33'0'31,"0"0"-31,0 0 16,-1-33 0,1 33-1,0 0 1,0 0 0,-33 0-1,0 0 1,0 0-1,-33 0 1,66 0 0,-34-33-1,1 33 1,33 0-16,0 0 16,0 0-1,0 0-15,-33 0 16,33-33-1,-33 33 17,33 0-17,-34 0 1,34 0 0,-33 0-1,0 0 1,0 0-1,0 33 1,33-33-16,0-33 16,0 33-1,-34 0 1,34 0 0,-33-33-1,33 33 1,0 0-1,-33 0 17,33 33-17,0-33 1,0 33 0,0-33-1,-1 33 1,1 0-1,0 0 1,33 0 0,0 0-1,0 0 1,0 33 0,-33 0-1,33 1 1,0-1-1,0 0 17,0 0-17,0-33-15,0 33 16,0-33-16,33 0 16,-33 67-1,0-1 1,0 0-1,0 0 1,0 0 0,-33-32-1,33-1 1,0 0 0,0 0-1,0-33 1,0 0-16,33-33 15,-33 33 1,0 0 31,-33-33-16,33 33-15</inkml:trace>
  <inkml:trace contextRef="#ctx0" brushRef="#br1" timeOffset="20936.3301">21696 14420 0,'0'-33'46,"33"33"-30,0 0 15,-33 33-15,33-33 0,0 0-1,33-33 1,0 33-1,1 33 1,-1-33 0,-33 0-16,33 0 15,-33-33 1,33 33-16,0 0 16,0 0-1,34 0 1,-34 0-1,33 0 1,-33 0 15,0 0-15,0 0 0,-32 0-1,-1 0 1,0 0-16,0 0 15,0 0-15,-33-33 16,66 33 0,-33 0-1,33 33 1,-33-33 15,0 0-31,0 0 16,0 33-1,1-33 17,32 0-17,-33 33 1,0-33-16,0 33 16,0-33-16,0 33 31,0 0 0,-33 0-15,0 0 15,0 0-15,0 0-1,33 0-15,-66 1 16,33-1-1,0 0 1,0 33 0,0-33-16,0 0 15,0 66 1,0-33 0,-33 34-1,33-34 1,0 33-1,0 0 1,0-33 0,0 0-1,0 1 1,0-34 0,0 0-16,0 0 15,0 0 1,0 0-1,0 0 1,0 0 0,-33-33 31,33 33-16,33-33-16,-33 33 17,0 0 77,0 0-93</inkml:trace>
  <inkml:trace contextRef="#ctx0" brushRef="#br1" timeOffset="31344.7498">22787 15445 0,'0'0'0,"0"-33"78,0 66-15,33 0-47,-33 0-1,0 0 1,33 0-16,-33 33 15,33 1-15,34 65 16,32 33 0,-33-32 15,33 32-15,-33-33-1,-33 1 1,34-34-1,-67 0 1,33-33 0,-33-33-1,33 0 1,-33 0 31,0 0 31,0 0 47,-33-33-125</inkml:trace>
  <inkml:trace contextRef="#ctx0" brushRef="#br1" timeOffset="44000.7166">23813 17099 0,'0'-33'156,"0"0"-140,33 33-1,-33-34 1,0 1 0,0 66 15,33-33-16,-33 34-15,-33-1 16,33 0-16,0 66 16,0-33-1,0-33-15,-33 33 16,33-33 0,0 0-1</inkml:trace>
  <inkml:trace contextRef="#ctx0" brushRef="#br1" timeOffset="44717.2498">23912 17099 0,'0'-33'16,"0"0"15,33 33-31,-33-34 16,0 1-1,33 33-15,33-33 16,-33 33 0,0 0-1,0 33 1,-33 34-1,0-34 1,-33 0 0,0 0-1,33 0 1,33-33 31,0 0-32,33 33 1,-33 0 0,1 0-1,-1 33 1,-66 0 0,-34-33-1,1 1 1,0-1-1,33-66 1,0 33 0,0 0-1,33-34 1</inkml:trace>
  <inkml:trace contextRef="#ctx0" brushRef="#br1" timeOffset="45839.9545">23846 16834 0,'0'0'0,"0"-33"94,33 33 31,0 0-109,0 0-1,0 0-15,0 0 16,33 0-1,-33 0 1,33 0 0,-33 0-1,0 0 1,1 0 46</inkml:trace>
  <inkml:trace contextRef="#ctx0" brushRef="#br1" timeOffset="59183.9127">24606 16867 0,'-33'0'78,"66"0"63,0-33-126,0 33-15,0 0 16,34-33-1,-1 33 1,-33 0 0,0 0-1,0 0 1,0 0 0,0 0-1,-33-33 1,33 33-1,0 0 48,-33 33-16</inkml:trace>
  <inkml:trace contextRef="#ctx0" brushRef="#br1" timeOffset="94776.0892">24705 17132 0,'0'-33'156,"34"33"-109,-34-33-32,0 66 1,0 0 47,0 0-48,-34 0 1,34 0-1,0 0-15,0 0 16,0 0 0,0 0-1,0 33 1,0-32 0,-33-1-1,33 0 1</inkml:trace>
  <inkml:trace contextRef="#ctx0" brushRef="#br1" timeOffset="96079.3957">24739 17132 0,'0'-33'47,"33"33"-32,0 0 1,-33-33 0,33 33-1,0 0 1,0 33 0,0-33-1,0 33 1,0-33-1,-33 33 1,33-33 0,0 33-1,-33 0 1,0 0 15,0 0 0,0 0-15,-33 0 31,33 0-16,-33-33-15,33 33-1,0 1 17,-33-34-32,33 33 62,-33-33-62,0 0 47,33 33-31,-33-33-1,0 0 17,33 33-17,-33-33 1,0 0 15,0 0 0,33 33-15,-34-33 0,1 0 46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3-09-27T00:56:07.1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7638 5944 0,'0'18'47,"17"-18"141,1 0-173,0 0 1,-1 0 0,1 0-1,-1 0 17,1 0 14,0 0 1,-1 0-31,1 0 15,0 0 32,-1 0-1,1 0-46,0 0 15,-1 0 32</inkml:trace>
  <inkml:trace contextRef="#ctx0" brushRef="#br0" timeOffset="1504.1296">8079 5944 0,'17'0'219,"1"0"-204,0 0 1,-1 0 0,1 0-1,-1 0-15,1 0 16,0 0 0,-1 0-1,1 0 16,0 0-15,-1 0 15,1 0 16,0 0-31,-1 0 46,1 0-15</inkml:trace>
  <inkml:trace contextRef="#ctx0" brushRef="#br0" timeOffset="3054.8734">8484 5944 0,'18'0'109,"0"0"-93,-1 0 0,1 0 15,-1 0-15,1 0-1,0 0 1,-1 18-1,1-18 1,0 0 0,-1 0 15,1 0-15,0 0 15,-1 0 0,1 0 0,0 0 1,-1 0 14</inkml:trace>
  <inkml:trace contextRef="#ctx0" brushRef="#br0" timeOffset="7215.55">10178 5927 0,'-18'-18'15,"36"18"142,-1 0-142,1 0 17,0 0-17,-1 0 1,1 0-1,-1 0 1,1 0 0,0 0-1,-1 0 1,1 0 0,0 0 30,-1 0 1</inkml:trace>
  <inkml:trace contextRef="#ctx0" brushRef="#br0" timeOffset="8711.8954">10513 5927 0,'17'0'141,"1"0"-126,0 0 1,-1 0 0,1 0-1,0 0 1,-1 0-1,19 0 1,-19 0 0,1 0-16,-1 0 31,1 0 0,0 0 16,-1 0 0,1 17 109,-18-34-62</inkml:trace>
  <inkml:trace contextRef="#ctx0" brushRef="#br0" timeOffset="14416.0379">12594 5927 0,'0'17'156,"18"-17"-156,-1 0 16,1 0-1,0 0 1,-1-17 0,19 17-1,-1 17 1,0-17 0,0 0-1,-17 0 1,0 0-1,-1 0 1,1 0 0,0 0-1,-1 0 1,1 0 0</inkml:trace>
  <inkml:trace contextRef="#ctx0" brushRef="#br0" timeOffset="15846.7671">13458 5909 0,'18'0'109,"0"0"-93,-1 0-1,1 18 1,17-18 0,-17 0 15,17 0-16,-17 0 1,-1-18 0,1 18-1,0 0 1,-18 18 0,17-36-1,1 18 16,0 0 16,-18 18 16</inkml:trace>
  <inkml:trace contextRef="#ctx0" brushRef="#br0" timeOffset="17303.5401">13935 5944 0,'17'-17'156,"1"17"-140,0 17 15,-1-17-15,1 0-16,0 0 15,17 0 1,0 0 0,-17 0 15,-1 0-16,1 0 1,0 0 0,-1 0 15,1 0 47</inkml:trace>
  <inkml:trace contextRef="#ctx0" brushRef="#br0" timeOffset="30367.6211">15240 5909 0,'-18'0'15,"36"0"282,0 0-281,-18-18-16,17 18 15,1 0 1,0 0 0,-1 0-1,1 0 17,-18 18-17,17-18 1,-17-18-16,18 18 15,-18 18 1,18-18 0,-1-18 15,-17 36-15,0-36-1,18 18 16,0 0 48,-18 18-64,17-18 32</inkml:trace>
  <inkml:trace contextRef="#ctx0" brushRef="#br0" timeOffset="32448.6561">16016 5944 0,'18'0'156,"-1"0"-140,1-17-1,0 17 1,-18 17 0,17-17-1,1 0 1,0 0 0,-1 0-1,1 0 1,-1 0-1,1 0 1,0 0 15,-1 0-15,1 0 0,0 0 15,-1 0-16,-17-17 1,18 17 0,0 0 62,-1 0-63,1 0 32,0 0 63,-18 17 124,-18-17-218</inkml:trace>
  <inkml:trace contextRef="#ctx0" brushRef="#br0" timeOffset="38592.2668">17639 5891 0,'-18'0'15,"36"0"314,-18-17-314,18 34-15,-1-17 16,1-17 203,-1 17-204,1 0 1,-18 17-1,18-17 1,-1 0 0,1 0-1,0 0 1,-1 0 0,1 0-1,0-17 1,-1 17-1,1 0 1,-1 0 0,1 0 15,0 0-15,-1 0 15,-17 17-16,18-17 1,0 0 15,-1 0 1,1 0 46,-18-17 94,0 34 46,-18-17-218</inkml:trace>
  <inkml:trace contextRef="#ctx0" brushRef="#br0" timeOffset="52023.611">20567 5944 0,'18'0'78,"-1"0"47,1 0-109,0 0 0,-1 0-1,1 0 1,-1 0 15,1 0-15,0 0 15,-1 0 0,1 0-15,0 0 15,-1 0-15,-17 18-1,18-36 1,0 18 31,-1 0 0,1 0-16,-1 0 16,-17 18-32,18-36 1,-18 36 31,18-36-16,-18 36 16</inkml:trace>
  <inkml:trace contextRef="#ctx0" brushRef="#br0" timeOffset="53495.5608">21061 5944 0,'17'0'125,"1"0"-93,0 0-32,-1 0 15,1 0 1,0 0-1,-1 0 1,1 0 0,0 0 15,-1 0-15,-17 18-1,18-18-15,-18-18 16,17 36-1,1-18 17,0-18-17,-18 36 1,17-18 0,1 0-1,0 0 16,-1 0 16,1 0-15,0 0 46,-1 0-47</inkml:trace>
  <inkml:trace contextRef="#ctx0" brushRef="#br0" timeOffset="58487.2335">23054 5962 0,'18'0'156,"-1"0"-124,1 0-32,0-18 15,-1 18 1,1 0 0,17 0-1,0 0 1,-17 0-1,0 0 17,-1 0-17,1 0 1,0 0-16,-1 0 16,1 0-1,0 0 16,-1 0-15,1 0 15,-1 0-15,1 0 125,0 0-95</inkml:trace>
  <inkml:trace contextRef="#ctx0" brushRef="#br0" timeOffset="64936.1618">26070 5927 0,'18'0'172,"0"0"-141,-1 0-15,1 0-1,-1 0 1,1 0-1,0 0 1,-1 0 0,1 0-1,0 0 1,-1 0 0,1 0-1,0 0 1,-1 0-1,1 0 17,-1 0-1,1 0 0,0 0-15,-1 0 15,1 0 32</inkml:trace>
  <inkml:trace contextRef="#ctx0" brushRef="#br0" timeOffset="66424.0046">26582 5927 0,'17'0'62,"1"0"-31,0 0 16,-1 0-31,1 0-1,0 0 1,-1 0-16,1 0 31,0 0-15,-1 0 0,1 0-1,-1 0 1,1 0 31,0 0 0,-1 0-1,1 0 17,0 0-1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3-09-27T00:58:39.6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27887 5962 0,'18'0'250,"-1"0"-219,1 0-15,0 0 15,-1 0 0,1 0-15,0 0 46,-1 0-46,1 0 31,-18-18 15,17 36-46,1-18 31,-18-18-31,18 36 30,-1-18 1,1 0-15,0 0-1,-1 0 16,1 0-16,0 0 31,-1 0 1,1 0 15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3-09-27T01:03:47.7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8502 7126 0,'0'18'250,"18"-18"-156,-1 0-63,1 0 47,-1 0-31,1 0 0,0 0 62,-1 0-78,1 0 63,0 0-16,-1 0-31,1 0-16,0 0 16,-1 0 0,1 0 16,0 0-16,-1 0-1,1 0-14,-1 0 46,1 0-31,-18 17 31,18-34-16,-18 34-15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3-09-27T01:07:58.5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8132 5874 0,'17'0'250,"1"0"-234,-1 0-1,1 0-15,0 0 16,-1 0 0,1 0-1,0 0-15,-18 17 16,17-17-16,1 0 15,0-17 1,-18 34 0,17-34 15,-17 34-15,18-17 15,-1 0-16,1 0 32</inkml:trace>
  <inkml:trace contextRef="#ctx0" brushRef="#br0" timeOffset="1160.2436">8572 5891 0,'18'0'203,"0"0"-187,-1 0 0,1 0-16,0 0 15,-1 0 1,1 0-16,0 0 16,-1 0-1,1 0 1,0 0-16,-1 0 31,1 0-15,-1 0-1,1 0 1,0 0 0,-1 0 15</inkml:trace>
  <inkml:trace contextRef="#ctx0" brushRef="#br0" timeOffset="2424.4134">9031 5874 0,'18'0'250,"-1"0"-219,1 0-15,0 0 0,-1-18 15,-17 36-31,36-18 16,-19 0-1,1 0 1,0 0-1,-1 0 1,18 0 15,-17 0-15,0 0 0,-1 0-1,-34 0 95</inkml:trace>
  <inkml:trace contextRef="#ctx0" brushRef="#br0" timeOffset="3608.6941">9490 5874 0,'17'0'140,"1"0"-140,0 0 16,-1 0 0,1 0-1,17 0-15,0 0 32,-17 0-32,0 0 15,-1 0-15,1 0 16,0 0-1,-1 0 17,1 0 15,0 0-16,-1 0 16</inkml:trace>
  <inkml:trace contextRef="#ctx0" brushRef="#br0" timeOffset="7767.8197">10566 5874 0,'17'0'110,"1"0"-95,0 0 1,-1-18-1,1 18 1,17 0 0,0 0-1,-17 0 1,0 0 0,-1 0-1,1 0 1,0 0 15,-1 0 0,1 0 1,0 18 93</inkml:trace>
  <inkml:trace contextRef="#ctx0" brushRef="#br0" timeOffset="9040.5236">11042 5891 0,'0'-17'79,"-18"34"-48,36-17 78,-18-17-93,18 17-1,-1 17 1,1-17 0,-1 0-1,1 0 1,0 0 15,-1 18-15,1-18-1,0 0 1,-1 0 0,1 0-1,0 0 1,-1 0 0,1 0 46,0 0 1</inkml:trace>
  <inkml:trace contextRef="#ctx0" brushRef="#br0" timeOffset="10688.8408">11853 5874 0,'0'17'94,"18"-17"15,0 0-93,-1 0 0,1 0-1,0 0 1,-1 0 0,1 0-16,-1 0 15,1 0 1,0 0-1,-1 0 1,1-17 0,0 17 15,-1 0-15,1 0-1,0 0 1,-1 0-1,1 0 1,-1 0 0,1 0 31,0 0-1</inkml:trace>
  <inkml:trace contextRef="#ctx0" brushRef="#br0" timeOffset="15152.5634">13088 5909 0,'0'-18'31,"18"18"94,-1 0-110,1 0 1,0 0 0,-1 0-1,1 0 1,0 0 0,-1 0-1,1 0 16,-1 0-15,1 0 0,0 0-1,-1 0 1,1 0 15,0 0 0,-1 0 1</inkml:trace>
  <inkml:trace contextRef="#ctx0" brushRef="#br0" timeOffset="17008.6866">13988 5856 0,'-18'0'16,"18"18"-1,-18-18 17,36-18 93,0 36-94,-1-18-15,1 0-1,0 0 1,-1 0 15,1 0-15,-1 0-1,1 0 1,0 0 0,-1 0-1,1 0 16,0 0-15,-1 0 15,1 0 1,0 0 77,-1 0-31,1 0-31</inkml:trace>
  <inkml:trace contextRef="#ctx0" brushRef="#br0" timeOffset="18393.1787">14446 5891 0,'18'-17'188,"0"17"-173,-1 0 1,1 0-1,-1 0 1,1 0 0,0 0-1,-1 0 1,1 0-16,0 0 31,-1 0-15,1 0-1,0 0 17,-1 0-17,1 0 17,-1 0 14,1 0 33,0 0 46,-36 0-32</inkml:trace>
  <inkml:trace contextRef="#ctx0" brushRef="#br0" timeOffset="23279.9022">16034 5874 0,'17'0'172,"1"0"-157,0 0-15,-1 0 16,36 0 0,-35 0-16,-1 0 15,1 0-15,0 0 16,-1 0-1,1 0 1,0 17 0,-1-17-1,1-17 17,-18 34-17,18-17 1,-18-17-1,17 17 1,1 17 0,0-17 46</inkml:trace>
  <inkml:trace contextRef="#ctx0" brushRef="#br0" timeOffset="24568.3544">16581 5874 0,'-18'0'78,"36"0"126,-1 0-189,1 0 1,17 0-1,-17 17 1,17-17 0,-17 0-1,-1 0 17,1 0-17,0 0-15,-1 0 16,1 0 31</inkml:trace>
  <inkml:trace contextRef="#ctx0" brushRef="#br0" timeOffset="25832.7736">16969 5874 0,'17'0'125,"1"0"-47,-18-18-63,18 18 1,-1 0-16,1 0 16,-1 0-1,19 0 1,-19 0-1,19 0 1,-1 0 0,-17 0-1,-1 0 1,-17 18 0,18-18-1,-1 0 1,1 0 62</inkml:trace>
  <inkml:trace contextRef="#ctx0" brushRef="#br0" timeOffset="29760.5561">18521 5874 0,'-18'0'16,"36"0"78,-1 0-79,1 0 1,0 0-1,17 0 1,0 0 0,1 0-1,-1 0 1,-18 0 15,1 0-15,0 0-1,-1 0 17,1 0 15</inkml:trace>
  <inkml:trace contextRef="#ctx0" brushRef="#br0" timeOffset="30928.0989">18979 5874 0,'18'0'94,"0"0"-78,-1 17 15,1-17-31,0 0 16,-1 0-1,1 0 1,0 0-16,-1 0 16,1 0-1,-1 0-15,1-17 0,0 17 16,-1 0-1,1 0 1,0 0 0,-1 0-1,-17 17 17,18-17-17,0 0 204</inkml:trace>
  <inkml:trace contextRef="#ctx0" brushRef="#br0" timeOffset="35408.4136">20990 5891 0,'0'18'79,"18"-36"-64,-18 36-15,18-18 16,-18-18-16,17 36 15,1-18 1,-1 0-16,1 0 16,17 0-1,1 0 1,-1 0 15,-17 0-15,-1 0-1,18 0 1,-17 0 0,0 0-1,-1 0 17,-17 18-17,18-36 1,0 36 15</inkml:trace>
  <inkml:trace contextRef="#ctx0" brushRef="#br0" timeOffset="37009.3747">21943 5891 0,'0'18'0,"-18"-18"31,18-18 47,-17 18 1,34 0 46,1 0-110,-1 18 1,1-18-1,17 0 1,-17 0 0,0-18-1,17 18 1,-17 0 15,-1 0-31,1 0 16,-1 0-16,1 0 15,0 0 1,-1 0 0,1 0 15,0 0 16,-1 0 0,1 0 78</inkml:trace>
  <inkml:trace contextRef="#ctx0" brushRef="#br0" timeOffset="42161.2962">23566 5891 0,'0'0'0,"17"0"156,1 0-140,-1 0-1,1 0 1,0 0-16,17 0 16,0 0 15,1 0-16,-1 0 1,0 18 0,-17-18-1,-1 0 1,1 0 0,0 0-1,-1 0 16,1 0-15,0 0 172</inkml:trace>
  <inkml:trace contextRef="#ctx0" brushRef="#br0" timeOffset="46303.9615">26458 5891 0,'0'18'141,"18"-18"-110,0-18-15,-1 18 0,1 0-1,35 0 1,-36 0-16,1 0 15,17 0 1,-17 0 0,0 0-1,-1 0 1,1 0 0,-18 18-1,18-36 1,-18 36-1,17-18 32,1 0-31</inkml:trace>
  <inkml:trace contextRef="#ctx0" brushRef="#br0" timeOffset="47552.5646">26935 5891 0,'17'0'93,"1"0"-61,0 0-17,-1 0-15,1 0 16,-1 0-1,19 0 1,-1 0 0,0 0-1,-17 0 1,17 0 0,-17 0-1,-1 0-15,1 0 16,0 0-1,-1 0 32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3-09-27T01:10:57.4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8555 7091 0,'0'17'78,"-18"-17"234,18-17-296,-17 17 31,34 0 125,-17 17-157,18-17 1,-1 0 0,1 0-1,0 0 1,17 0-1,-17-17 1,-1 17 0,1 0-1,0 0 1,-1 0 31,1 0-16,-18 17 0,18-17-15,-1 0 15,1 0 0,-1 0 16,1 0 16</inkml:trace>
  <inkml:trace contextRef="#ctx0" brushRef="#br0" timeOffset="2831.7129">9613 7073 0,'-17'0'31,"34"0"110,1 18-125,-18-36-16,17 18 15,1 0 1,0 0-16,-1 0 15,19 0 1,-19 0 0,1 0 15,0 0-15,-1 0-1,1 0 16,-1 0-15,1 0 15,0 0 1,-1 0-17,-17 18 1,18-18-1,-18-18 1,18 18 15,-1 0 79,-17 18-63,18-18-32,0 0 16</inkml:trace>
  <inkml:trace contextRef="#ctx0" brushRef="#br0" timeOffset="4344.5372">10107 7073 0,'0'0'0,"18"0"15,-36 18 48,36-18 62,-1 0-94,1 0-15,0 0 15,-1 0-15,1 0-1,-18 17 1,18-17 0,-1 0 15,1 0 0,-1 0 0,1 0 1,0 0 14,-1 0-30,1 0 15,0 0-15,-1 0 15,1 0 0,0 0 32,-18-17-16,17 17-16</inkml:trace>
  <inkml:trace contextRef="#ctx0" brushRef="#br0" timeOffset="7137.6007">10936 7091 0,'0'17'125,"18"-17"-109,-1 0-1,1-17 1,0 17-16,-1 0 15,1 0 1,0 17 0,-1-17 15,1 0-15,-1 0-1,1 0 1,0 0-1,-1 0 1,1 0 0,0 0 15,-1 0 125</inkml:trace>
  <inkml:trace contextRef="#ctx0" brushRef="#br0" timeOffset="8361.6063">11395 7091 0,'-18'0'47,"36"0"78,-18 17-109,17-17 0,1 0-1,0 0 1,-1 0-16,1 0 15,17 0 1,-17 0 0,-1 0 15,1 0-15,17 0-1,-17 0 1,0 0-1,-1 0-15,1 0 16,-18-17 15,18 34-15,-1-34 109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25:17.28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6970 12576 0,'-25'0'16,"25"-25"15,0 50 1,0 0 14,-24-25-46,24 25 16,0-1 0,0 1-1,0 0 1,0 0-16,0 0 16,0-1-1,0 1 1,0 0-16,0 0 15,0 0 17,24-25-32,-24 24 15,25-24 1,0 0 15,0 0-15,0 0-1,-1 0 17,-24-24-17,25 24 1,-25-25-16,25 25 16,-25-25-1,0 0 1,0 0-1,25 1 1,-25-1 0,0 0 15,0 0-15,-25 0 15,25 1-16,0-1-15,-25 25 16,25-25-16,-25 0 16,25 0-1,-24 25 1,24 25 0,0 0-1,-25-25-15,25 50 16,-25-26-16</inkml:trace>
  <inkml:trace contextRef="#ctx0" brushRef="#br0" timeOffset="2152.1347">7069 14089 0,'0'-25'47,"0"50"31,0 0-47,25-25-31,-25 25 16,0-1 0,0 1-16,0 0 15,0 0 1,0 0-16,0-1 16,25 1-1,-25 0-15,0 0 16,0 0-1,0 0 17,0-1-17,0 1 63,0-50 63</inkml:trace>
  <inkml:trace contextRef="#ctx0" brushRef="#br0" timeOffset="3799.3215">9203 12675 0,'-25'0'16,"25"-25"156,25 25-141,-25-24-31,24-1 15,1 0 1,0 25 0,0-25-1,0 25 1,-1 0 0,1 0 15,-25 25-31,25-25 15,-25 25 17,0 0-17,0-1 1,-25-24 0,25 25-16,0 0 15,-25-25-15,25 25 16,-24 0-16,24-1 15,-25-24-15,0 25 16,0 0-16,25 0 16,-25-25-16,1 25 15,24-1-15,-25-24 16,25 25 15,0-50-31,25 25 16,-1 0-16,1 0 15,0-24 1,0 24-16,0 0 16,-1 0-16,1 0 15,0 0-15,0 0 16,0 0 0,-1 0-1,1 0-15,0 0 16,-25 24-1</inkml:trace>
  <inkml:trace contextRef="#ctx0" brushRef="#br0" timeOffset="5015.3378">9203 14188 0,'-25'0'32,"25"-25"-17,0 1 16,25 24-31,-1-25 16,1 0 0,0 25-1,0 0 1,0-25-16,-1 25 16,1 25-16,0-25 15,0 25 1,-25 0-16,25-1 15,-25 1-15,-25 0 16,25 0-16,-25 0 16,25-1-16,-25 1 15,0-25-15,1 25 16,48-50 0,1 25-1,25 0 1,-25 0-16,-1 0 15,1 0-15,0 25 16,0 0-16,-25 0 16,-25 0-16,25-1 15,-50 1-15,26-25 16,-26 25-16,25 0 16,0-25-16,-24 0 15,24 25-15,0-25 16,25-25-1</inkml:trace>
  <inkml:trace contextRef="#ctx0" brushRef="#br0" timeOffset="8575.3478">14114 12526 0,'0'0'0,"25"0"0,-25-24 16,-25 48 30,0 1-30,0 0-16,0 25 16,1-26-16,-1 1 15,0 0-15,0 0 16,25 0-16,-25-25 16,25 24-16,25-24 15,0 25 1,0-25-16,0-25 15,24 25-15,-24 0 16,0 0-16,24 0 16,-24 0-16,0 25 15,0-25-15,0 0 16</inkml:trace>
  <inkml:trace contextRef="#ctx0" brushRef="#br0" timeOffset="8904.0589">14163 12601 0,'0'0'0,"-24"25"47,24-1-47,0 1 15,0 25-15,0-1 16,0-24-16,0 25 15,0-1-15,0 1 16,0 24-16</inkml:trace>
  <inkml:trace contextRef="#ctx0" brushRef="#br0" timeOffset="10183.8359">13940 14387 0,'0'0'0,"0"-25"31,25 0-15,-25 0-16,0 0 16,0 1-1,25 24-15,-50 0 32,0 24-1,25 1-31,-25-25 15,25 25-15,0 0 16,0 0-16,25-25 16,-25 25-16,25-25 15,0 0 1,0 0 0,-1 0-16,1 0 15,-25 24-15,25-24 16,0 0-16,0 0 15,-25 25 1,24-25 0,-24 25-16,-24 0 31,24 0-31,-25-1 16,0 1-1,0-25 1,25 25-16,-25-25 15,1 0-15,-1 0 16,0 0 0,25-25-1</inkml:trace>
  <inkml:trace contextRef="#ctx0" brushRef="#br0" timeOffset="10431.3645">13990 14362 0,'0'0'0,"0"-25"0,25 25 15,-25-25 1,24 25-16,1 0 15,0 0-15,0-25 16,24 25-16,-24 0 16,0 0-16,0 0 15</inkml:trace>
  <inkml:trace contextRef="#ctx0" brushRef="#br0" timeOffset="12047.3198">11509 12675 0,'0'-25'16,"-24"25"0,24-24-1,-25 24 17,0 0 14,25 24-46,-25-24 16,25 25 0,0 0-16,-25 0 15,25 0-15,0 24 16,0-24-16,0 0 16,25 0-16,-25-1 15,0 1-15,25 0 16,-25 0-16,25-25 15,0 0-15,-1 0 16,1 0-16,0-25 16,0 0-16,0 25 15,-1-25-15,-24 1 16,25-1-16,-50 0 16,1 0-1,-1 50 1,0-25-16,0 25 15,0 0-15,25-1 16,-24 1 0,-1 0-16,25 0 15</inkml:trace>
  <inkml:trace contextRef="#ctx0" brushRef="#br0" timeOffset="13208.0669">11609 14238 0,'0'0'0,"-25"0"16,25-25 15,-25 25-15,0 0-1,25-25-15,-25 25 32,50 0 30,0-25-46,0 25-1,0 0-15,24 0 16,1 0-16,-25 0 16,24 0-16,-24 0 15,0 25-15,-25 0 16,0 0-16,0 0 15,0-1-15,-25 1 16,25 25-16,-25-25 16,0 24-16,1-24 15,-1 25-15,0-25 16,0-1-16,25 26 16</inkml:trace>
  <inkml:trace contextRef="#ctx0" brushRef="#br0" timeOffset="13423.834">11559 14461 0,'0'0'0,"25"0"0,0 0 16,24-25-1,-24 25-15,25 0 16,-1-24-16,1 24 16,-1 0-16,1 0 15</inkml:trace>
  <inkml:trace contextRef="#ctx0" brushRef="#br0" timeOffset="124552.8765">21580 4663 0,'0'0'0,"0"-25"16,0 1 0,25 24-16,-25-25 15,0 0-15,0 0 31,-25 50-15,0 25 0,25-26-1,-25 26-15,25 0 16,-24-1-16,24 1 16,0-25-16,0 24 15,24-24 1,-24 0-16,25 0 15,0-25-15,0 0 16,0 0 0,-1-25-16,1-25 15,-25 26-15,25-26 16,-25 0-16,25-24 16,-25 24-16,0 1 15,0 24-15,0 0 16,0 0-16,-25 25 15,0 0 1,25 25-16,-25 0 16,25 0-16,0-1 15</inkml:trace>
  <inkml:trace contextRef="#ctx0" brushRef="#br0" timeOffset="125168.0786">22051 4638 0,'0'0'0,"0"-24"32,-24-1-17,-1 25 1,0 25-1,0-25 1,0 24-16,1 1 16,-1 0-16,0 25 15,0-1-15,25-24 16,-25 25-16,25-25 16,-24 24-16,48-24 15,-24 0-15,25 0 16,0-25-1,0 0 1,0-25-16,24 0 16,-24 0-16,0 0 15,24-24-15,-24-1 16,0 25-16,-25-49 16,25 24-16,-50 25 15,25-24-15,-25 24 16,0 0-16,1 25 15,-1 25 1,0 0-16,25 0 16,-25-1-16</inkml:trace>
  <inkml:trace contextRef="#ctx0" brushRef="#br0" timeOffset="126463.9778">22399 4713 0,'0'-25'0,"-25"25"16,25-25 0,-25 25-16,0 0 31,0 0-31,1 25 15,-1 0-15,0 24 16,25 1-16,-25-25 16,25 25-16,0-1 15,25 1-15,0-25 16,0-1-16,-1-24 16,1 0-1,25-24-15,-25-1 16,24 0-16,-24 0 15,0-24-15,-25-1 16,0 0-16,0 1 16,0 24-16,0 0 15,-25 0-15,25 0 16,-25 25-16,0 0 16</inkml:trace>
  <inkml:trace contextRef="#ctx0" brushRef="#br0" timeOffset="131080.1864">21580 6201 0,'0'-25'16,"0"1"-1,0-1-15,-25 0 16,25 0 0,-25 25-1,1 0 1,24 25 0,-25 0-16,25 24 15,-25 1-15,25 0 16,0-1-16,0-24 15,0 25-15,0-26 16,25 1-16,0-25 16,-1 0-1,1-25-15,0 1 16,0-26-16,0 0 16,-1-24-16,1 24 15,-25 1-15,0-1 16,0 25-16,0 1 15,-25 48 1,1 1 0,24 0-1,0 25-15,-25-26 16,25 26-16,25-25 16</inkml:trace>
  <inkml:trace contextRef="#ctx0" brushRef="#br0" timeOffset="131464.3184">21952 6077 0,'0'0'0,"-25"0"16,1 0-16,-1 25 15,0 0-15,0 0 16,25 24-16,-25 1 15,25-25-15,0 24 16,25-24-16,-25 0 16,25 0-16,0-25 15,0 0 1,-1-25 0,1 0-1,-25-25-15,25 26 16,-25-26-16,0 0 15,0 1-15,-25 24 16,25 0-16,-25 25 16,1 0-16,-1 25 15,25 0 1,-25 0-16,50-1 16,-25 1-16</inkml:trace>
  <inkml:trace contextRef="#ctx0" brushRef="#br0" timeOffset="131800.2526">22275 6003 0,'0'-25'15,"24"0"17,-24 75 14,0-1-46,0 26 16,0-1-16,0 25 16,-24 1-16,24-1 15</inkml:trace>
  <inkml:trace contextRef="#ctx0" brushRef="#br0" timeOffset="138320.3821">24036 4638 0,'-25'0'15,"25"-24"16,0-1 1,-25 25-17,25 25 1,-25-25 0,1 24-16,-1 26 15,25-25-15,-25 24 16,25 1-16,-25 0 15,25-1-15,25-24 16,-25 0-16,0 0 16,25-25-16,0 0 15,-1 0-15,1-25 16,0 0-16,25-24 16,-26-1-16,1 0 15,0-24-15,-25 24 16,0 25-16,-25 1 15,25-1-15,-25 25 16,1 0-16,-1 25 16,0-1-16,0 26 15,0-25-15,25 0 16</inkml:trace>
  <inkml:trace contextRef="#ctx0" brushRef="#br0" timeOffset="138568.4013">24358 4638 0,'0'0'0,"25"-24"15,-25-1-15,25 25 16,-25 25-1,0 24 1,0 1-16,0-1 16,0 26-16,0-25 15,-25-1-15,25 26 16</inkml:trace>
  <inkml:trace contextRef="#ctx0" brushRef="#br0" timeOffset="139344.4269">24656 4688 0,'-25'-25'16,"25"0"-16,0 1 15,-25-1 1,0 25 15,1 25-31,24 24 16,-25 1-16,0-1 15,25 1-15,0-25 16,0 25-16,25-26 16,0 26-16,24-25 15,-24-50 1,0 25-16,24-25 15,-24-24-15,0 24 16,0-25-16,-25 0 16,0 1-16,0-1 15,-25 25-15,0 1 16,0 48 0,1-24-1</inkml:trace>
  <inkml:trace contextRef="#ctx0" brushRef="#br0" timeOffset="145424.4515">24085 6102 0,'-24'0'31,"24"-25"1594,0 50-1562,-25-25-63,25 25 15,0 0-15,-25-1 16,25 1-16,0 0 16,-25 25-16,25-26 15,0 1-15,25 0 16,-25 0-16,0 0 16,25-1-16,0 1 15,-1-25 1,1 0-1,0 0 1,0-25-16,-25 1 16,25-1-16,-25 0 15,0 0-15,24-24 16,-48 24-16,24-25 16,-25 25-16,25 1 15,-25-1 1,0 25-16,0 0 15,1 25 1,-1-1-16,25 1 16,0 0-16,0 0 15</inkml:trace>
  <inkml:trace contextRef="#ctx0" brushRef="#br0" timeOffset="146063.4601">24333 6127 0,'25'-50'16,"-25"75"30,0 0-46,0 24 16,0 1-16,0 0 16,0 24-16,0-24 15,0-1-15,0 1 16</inkml:trace>
  <inkml:trace contextRef="#ctx0" brushRef="#br0" timeOffset="146504.1125">24631 6052 0,'25'-24'15,"-25"48"1,0 1-16,0 0 16,0 25-16,0 24 15,0-24-15,0 24 16,0-24-16,-25 24 15</inkml:trace>
  <inkml:trace contextRef="#ctx0" brushRef="#br1" timeOffset="170176.4773">22944 4291 0,'0'-25'63,"-24"25"-32,24 25-16,-25-25 1,0 25 15,0 0 1,25 0-17,0-1-15,-25-24 16,25 25-16,0 0 31,0 0-15,0 0-1,25-25-15,-25 24 16,0 1 0,25-25-1,-25 25 1,25-25-1,-25 25 1,25-25 0,-1 0 15,1 0 0,0 0-15,-25-25-16,25 25 15,0-25 1,-1 25 15,-24-25-15,25 25 0,-25-24-16,25-1 31,-25 0-16,0 0 17,25 0-1,-25 1-15,0-1 15,0 0 16,-25 0-32,0 0 17,0 25-17,1 0 1,-1 0-1,0 0 1,0 0 0,25 25-1</inkml:trace>
  <inkml:trace contextRef="#ctx0" brushRef="#br1" timeOffset="171519.1485">22870 5779 0,'0'0'0,"0"25"47,25-25-16,0-25 0,-1 1 1,1-1-17,-25 50 48,0-1-48,0 1 1,0 0-16,0 0 16,-25 0-16,25 0 15,0-1-15,0 1 16,0 0 0,0 0-16,0 0 15,0-1 1,0 1-1,0 0 48,25-25 31,-25 25-79</inkml:trace>
  <inkml:trace contextRef="#ctx0" brushRef="#br1" timeOffset="173121.0684">25202 4341 0,'-25'0'16,"25"-25"15,0 0 16,25 25-32,-25-25 1,24 25-16,-24-24 16,25 24-16,0 0 15,-25-25-15,25 25 16,0 0-16,-1 0 15,1 0 1,0 0 0,0 25 15,-25-1-15,0 1-1,-25 0 1,25 0 15,-25-25-31,25 25 16,-25-25-16,25 24 15,-24 1-15,-1 0 16,0-25 0,0 25-16,0 0 15,25-1-15,-24-24 16,-1 25-16,0-25 15,25 25-15,-25-25 16,25 25-16,0 0 31,25-25-15,-25-25-16,25 25 16,0 0-1,-1 0-15,1 0 16,0-25-1,0 25 1,0 0 0,-1 25-16,1-25 15,0 0 1,0 25 31</inkml:trace>
  <inkml:trace contextRef="#ctx0" brushRef="#br1" timeOffset="174256.0673">25177 5879 0,'0'0'0,"0"-25"94,25 0-79,-1 0 1,1 25 0,0 0-16,0 0 15,-25-25-15,25 25 16,-1 25-16,1-25 15,-25 25 1,0 0 0,-25-25-16,25 25 15,0 0-15,-24-1 16,-1-24-16,25 25 16,-25-25-16,0 25 15,0 0 1,50-25-1,0 0 17,0 25-17,0-25 1,-1 0 0,-24 24-16,25-24 15,-25 25 1,-25-25-16,25 25 15,0 0-15,0 0 16,-24-1 0,-1 1-1,0-25-15,25 25 16,-25-25-16,0 0 16,1 0-16,-1 0 15</inkml:trace>
  <inkml:trace contextRef="#ctx0" brushRef="#br1" timeOffset="198408.4568">29989 4291 0,'0'-25'0,"0"1"31,25-1-31,-1 0 16,-48 50 47,-1 0-63,0-1 15,-25 26-15,1 0 16,24-1-16,-25-24 15,26 25-15,-26-1 16,50-24-16,-25 0 16,50 0-1,0-25-15,0 0 16,24-25-16,-24 25 16,25-25-16,-1 25 15,-24-25-15,25 0 16,-26 25-1,1 0-15,0-24 16,0 24 0</inkml:trace>
  <inkml:trace contextRef="#ctx0" brushRef="#br1" timeOffset="198672.4777">30088 4291 0,'0'0'0,"-25"0"0,25 25 31,0 0-31,0 0 16,-25-1-16,25 26 15,0 0-15,0 24 16,-24-24-16,24 24 16,0-24-1</inkml:trace>
  <inkml:trace contextRef="#ctx0" brushRef="#br1" timeOffset="199865.0581">29964 5829 0,'0'0'0,"0"-25"16,-25 25 31,25 25-47,-25-25 15,1 25-15,-1 0 16,0 0-16,25-1 16,-25-24-16,25 25 15,25-25 1,0 0-1,0 0 1,-1 0-16,1 0 16,0 0-1,0 0-15,0 25 0,-25 0 32,24-25-32,-24 25 15,0-1-15,-24 1 16,24 0-16,0 0 15,-25-25-15,0 25 16,25-1-16,-25-24 16,0 25-16,1-25 15,-1 0 1,0 0 0,0 0-1,25-25-15</inkml:trace>
  <inkml:trace contextRef="#ctx0" brushRef="#br1" timeOffset="200095.9653">30014 5804 0,'0'0'0,"24"-25"16,1 25-1,0 0-15,0 0 16,24 0-16,1 0 16,0 0-16,-25 0 15</inkml:trace>
  <inkml:trace contextRef="#ctx0" brushRef="#br1" timeOffset="201280.2097">27707 4266 0,'25'-24'0,"-50"24"16,25-25-1,-25 0 1,0 25-1,0 25 1,1 0 0,-26-1-1,25 1-15,0 0 16,1 25-16,-1-1 16,25-24-16,-25 25 15,25-26-15,25 26 16,-25-25-16,25 0 15,-25-1-15,24 1 16,1-25-16,0 0 16,0-25-16,0 1 15,-1-1-15,-24 0 16,0 0-16,0-24 16,0 24-16,-24 0 15,-1 25 1,0 0-16,0 0 15,0 25-15,1 0 16,24 24-16</inkml:trace>
  <inkml:trace contextRef="#ctx0" brushRef="#br1" timeOffset="202343.6725">27608 5904 0,'-25'0'31,"25"-25"16,-25 0-15,25 0-17,-25 25-15,25-25 16,-25 25-1,25-25 1,25 25 0,0 0-16,0 0 15,24 0-15,1 0 16,-25 0-16,24 0 16,-24 25-16,0-25 15,0 0-15,-25 25 16,0 0-16,0 0 15,0 0-15,-25-1 16,0 26-16,0-25 16,1 24-16,-1-24 15,0 25-15,0-25 16,25 24-16,-25-24 16</inkml:trace>
  <inkml:trace contextRef="#ctx0" brushRef="#br1" timeOffset="202520.3808">27608 6052 0,'0'0'0,"24"0"16,1-24-1,0 24-15,25 0 16,-1 0-16,1 0 15,-1 0-15,1 24 16</inkml:trace>
  <inkml:trace contextRef="#ctx0" brushRef="#br0" timeOffset="212040.4065">26417 4638 0,'25'-24'219,"-25"-1"-204,0 50 32,0-1-47,0 26 16,-25 0-16,25 24 15,0 1 1,-25-26-16,25 26 16,0-26-16</inkml:trace>
  <inkml:trace contextRef="#ctx0" brushRef="#br0" timeOffset="213041.2266">26690 4638 0,'-25'-24'15,"25"48"48,0 1-48,0 25-15,0-25 16,0 24-16,-25 1 16,25 0-16,0-1 15,0-24-15,0 25 16,0-26-16,0 1 15,0 0 1,0 0-16,0 0 16,0-1-16</inkml:trace>
  <inkml:trace contextRef="#ctx0" brushRef="#br0" timeOffset="213944.4863">26938 4713 0,'-25'-25'31,"0"25"0,25 25-15,-25-25 0,25 25-16,0-1 15,-24 1-15,24 0 16,0 0-16,-25 0 15,25 24-15,0-24 16,25 0-16,-25 0 16,0 24-16,24-49 15,-24 25 1,0 0-16,25-25 16,0 25-16,0-25 15,0 0 1,-1 0-1,1 0-15,0-25 16,0 25-16,-25-25 16,25 0-16,0 1 15,-25-1 1,0-25-16,0 25 16,0 1-16,-25-26 15,25 25-15,-25 0 16,0 0-16,25 1 15,-25 24-15,0 0 16,1 0-16,-1 24 16,0-24-16,25 25 15,-25 0 1</inkml:trace>
  <inkml:trace contextRef="#ctx0" brushRef="#br0" timeOffset="217064.0377">26566 6052 0,'0'-24'16,"-25"24"-1,25-25 48,-25 25-48,50 0 48,-25-25-32,0 50 47,-25 24-47,25-24-31,0 25 16,0-1-16,-25 26 16,25-26-16,0 26 15,0-26-15,25 1 16</inkml:trace>
  <inkml:trace contextRef="#ctx0" brushRef="#br0" timeOffset="217864.4216">26739 6003 0,'0'-25'0,"0"0"31,25 25-15,-25 25-1,0 25-15,-25-26 16,25 26-16,0 24 16,0-24-16,0 24 15,0-24-15,0 0 16</inkml:trace>
  <inkml:trace contextRef="#ctx0" brushRef="#br0" timeOffset="218688.5269">27037 6052 0,'0'-24'16,"0"-1"0,0 74 30,0 1-46,0 0 16,0 24-16,0-24 16,0 49-1,0-50-15,0 26 16</inkml:trace>
  <inkml:trace contextRef="#ctx0" brushRef="#br0" timeOffset="222376.0716">28848 4762 0,'0'-24'156,"0"-1"32,0 50 265,0-1-453,0 1 16,0 25-1,25 0-15,-25-1 16,0 1-16,0-1 15</inkml:trace>
  <inkml:trace contextRef="#ctx0" brushRef="#br0" timeOffset="223376.1711">29146 4762 0,'0'-24'16,"0"-1"15,-25 25 16,0 0-31,25 25-1,-25-25-15,0 24 16,25 1-16,-25-25 15,25 50-15,0-25 16,0 0-16,-24-1 16,48 1-16,-24 0 15,0 0-15,25 0 16,-25-1-16,25-24 16,0 0-16,0 25 15,-25-50-15,25 25 16,-1 0-16,1-24 15,0 24-15,0-25 16,-25 0-16,25 0 16,-25 0-16,0 1 15,0-26-15,0 25 16,-25 0-16,25 0 16,-25 25-1,0 0 1</inkml:trace>
  <inkml:trace contextRef="#ctx0" brushRef="#br0" timeOffset="224560.3825">29493 4812 0,'0'0'0,"0"-25"0,-25 25 15,0 0 1,25 25 0,-25 0-1,25 0-15,0 0 16,-24-1-16,24 1 16,0 25-16,0-25 15,24-1 1,-24 1-16,25 0 15,-25 0-15,25 0 16,0-25-16,0 0 16,-1 0-16,1 0 15,0-25-15,0 0 16,0 0-16,-1 0 16,1 1-16,0-1 15,-25 0-15,25 0 16,-50 0-16,25 1 15,-25 24-15,0-25 16,1 25-16,-1 0 16,0 0-16,0 0 15,0 25-15</inkml:trace>
  <inkml:trace contextRef="#ctx0" brushRef="#br0" timeOffset="226736.4389">28773 6028 0,'-24'0'15,"24"-25"32,-25 25 78,50 0 0,-25 25-109,-25 24-16,25 1 16,0-1-16,0 26 15,0-1-15,0 1 16</inkml:trace>
  <inkml:trace contextRef="#ctx0" brushRef="#br0" timeOffset="227640.4389">28997 6077 0,'-25'-25'16,"0"25"31,0 0-32,25 25-15,-25-25 16,25 25-16,-24 0 16,24 24-16,-25-24 15,25 25-15,25-25 16,-25 24-16,24-24 16,-24 0-16,25 0 15,0-25-15,0 0 16,0 0-16,-1 0 15,1-25-15,0 25 16,0-25-16,0 0 16,-25-24-16,25 24 15,-25-25-15,0 25 16,0-24-16,-25 24 16,0 0-16,25 0 15,-25 25-15,0 0 16,25 25-16,-25-25 15,25 25-15</inkml:trace>
  <inkml:trace contextRef="#ctx0" brushRef="#br0" timeOffset="229976.1449">29344 6102 0,'0'-25'16,"0"0"390,25 25-140,-25 25-110,0 25-140,0-25-1,0 49-15,-25-24 16,25 24-16,0 25 16,0-24-16,0 24 15</inkml:trace>
  <inkml:trace contextRef="#ctx0" brushRef="#br0" timeOffset="340775.4345">21506 12849 0,'0'0'0,"0"-25"63,24 25-48,-24-25-15,25 0 16,-25 1-1,0-1-15,25 0 16,0 0-16,-25-24 16,25 24-16,-25-25 15,24 25-15,-24-24 16,25 24-16,-25 0 16,25 0-1,0 25 16,-25 25-31,25 0 16,-25 25-16,25-26 16,-25 26-16,24 0 15,-24-1 1,25-24-16,-25 25 16,0-26-16,0 1 15,25 25-15,-25-25 16,0-1-1,0 1 1</inkml:trace>
  <inkml:trace contextRef="#ctx0" brushRef="#br0" timeOffset="341255.4355">21580 12725 0,'0'-25'15,"25"25"16,0 0-15,-1 0-16,1 0 16,0 0-16,0 0 15,0 25-15,0-25 16,-1 0 0,1 0-1</inkml:trace>
  <inkml:trace contextRef="#ctx0" brushRef="#br0" timeOffset="341744.4023">21580 12303 0,'-25'0'16,"25"-25"-16,25 25 31,-25-24-31,25 24 16,0 0-1,-1-25-15,26 25 16,-25 0-16,0 0 16,24-25-16,-24 25 15,0 0-15,0 0 16,-25 25-16</inkml:trace>
  <inkml:trace contextRef="#ctx0" brushRef="#br0" timeOffset="342112.6166">22051 12452 0,'0'25'47,"25"0"-47,-25-1 15,-25 26-15,25-25 16,0 24-16,-24 1 16,24 0-16,-25-1 15,25-24-15,-25 0 16</inkml:trace>
  <inkml:trace contextRef="#ctx0" brushRef="#br0" timeOffset="342584.6695">22027 12526 0,'0'0'0,"24"-24"16,-24-26-16,25 25 15,25 25-15,-25-25 16,-1 25 0,1 0-16,0 25 15,-25 0-15,0 0 16,0 24-16,-25-24 15,0 25-15,25-25 16,-24-1-16,-1 1 16,25 0-16,25 0 15,-1-25 1,1-25-16,25 25 16,-25 0-16,24 25 15,-24-25-15,0 0 16,-25 25-16,25-25 15,-50 24-15,0 26 16,0-25-16,-24 0 16,-1 24-16,0-24 15,1-25-15,-1 25 16,25-25-16,-24 0 16</inkml:trace>
  <inkml:trace contextRef="#ctx0" brushRef="#br0" timeOffset="343057.0916">22027 12303 0,'0'0'0,"0"-25"32,24 25-32,1 0 15,0-24-15,25 24 16,-26 0-16,26 0 15,0 0 1,-26 0-16,1 0 16,0 24-16,0-24 15,0 0-15</inkml:trace>
  <inkml:trace contextRef="#ctx0" brushRef="#br0" timeOffset="343592.7191">22771 12601 0,'0'0'0,"0"-25"31,0 0-31,0 0 16,0 1 0,0-1-16,-25 25 15,0 0 1,0 25-16,0-25 16,1 49-16,24-24 15,-25 25-15,25-1 16,0-24-16,25 25 15,-1-26-15,-24 1 16,25 0-16,0-25 16,0 25-16,0-50 15,0 25-15,-1 0 16,1-25-16,0 0 16</inkml:trace>
  <inkml:trace contextRef="#ctx0" brushRef="#br0" timeOffset="343832.2397">22671 12303 0,'0'0'0,"0"-25"15,25 25 1,0 0 0,25 0-16,-25 0 15,24 0-15,-24 0 16,25 0-16,-26 0 16</inkml:trace>
  <inkml:trace contextRef="#ctx0" brushRef="#br0" timeOffset="346608.1968">28625 14238 0,'0'0'0,"-25"25"16,25-1 15,0-48-15,25 24-16,-1-25 15,-24 0-15,25 0 16,0-24-1,0-1-15,0 0 16,-1 1-16,1 24 16,0-25-16,0 1 15,0 24-15,-1 0 16,1 0 0,0 50-1,-25 0-15,0 0 16,0 0-16,25 24 15,-25 1-15,0-1 16,0 26-16,25-26 16,-25 1-16,0 0 15,0-26-15,0 26 16,0-25-16,0 0 16,0 0-16,0-1 15</inkml:trace>
  <inkml:trace contextRef="#ctx0" brushRef="#br0" timeOffset="346968.642">28649 14114 0,'0'0'0,"-24"0"0,48 0 15,1 0 1,25 0-16,-25 0 16,24 0-16,1 0 15,-1 0-15,-24-25 16,0 25-16,0 0 16,0 0-16</inkml:trace>
  <inkml:trace contextRef="#ctx0" brushRef="#br0" timeOffset="347472.6073">29270 13866 0,'0'0'0,"0"25"31,0-1-15,0 26-16,0 0 16,0-1-16,-25 1 15,25-1-15,0 1 16,-25 0-16,25-1 16,0-24-16,0 0 15</inkml:trace>
  <inkml:trace contextRef="#ctx0" brushRef="#br0" timeOffset="348008.3593">29270 13990 0,'0'0'15,"-25"-25"-15,50 25 0,-25-25 16,0 0-16,24 25 16,1-24-16,0 24 31,0-25-31,0 50 16,-1-25-16,1 0 15,-25 24-15,25-24 16,-25 25-16,0 0 15,0 0-15,-25 0 16,25 24-16,-25-24 16,25 0-16,0 0 15,-24-1-15,24 1 16,24-25-16,1 0 16,0 0-1,0 0-15,0-25 16,-1 50-16,1-25 15,0 0-15,-25 25 16,-25 0-16,25 0 16,-25-1-16,-24 1 15,24 0-15,-25 0 16,26 0-16,-26 0 16,25-1-16,-24-24 15,24 0-15,0 0 16,25-24-16</inkml:trace>
  <inkml:trace contextRef="#ctx0" brushRef="#br0" timeOffset="349040.2833">29195 13717 0,'-25'0'15,"50"0"32,-25-25-47,25 25 16,0 0 0,0 0-16,-1 0 15,1 0-15,0 0 16,0 0-16,0 0 15,-1 0-15,1 0 16,0 0 0,0 0-1,-25 25 1,25-25 78</inkml:trace>
  <inkml:trace contextRef="#ctx0" brushRef="#br0" timeOffset="349912.3474">29989 13915 0,'0'25'31,"0"0"-16,25-25 1,-25 25-16,0 0 16,24-25-1,-24-25 32,0 0-47,0 0 16,-24 0-1,-1 25-15,0-24 16,0 48-16,0-24 16,1 25-16,-1 0 15,-25 25-15,50-1 16,-25 1-16,1 24 16,24-24-16,0-1 15,24 1-15,1-25 16,25 0-16,-25 0 15,24-25-15,1-25 16,-1 25-16,1-25 16</inkml:trace>
  <inkml:trace contextRef="#ctx0" brushRef="#br0" timeOffset="354528.3682">26293 12874 0,'0'0'0,"-25"0"16,25-25 31,0 0-31,25 25-16,-25-25 15,25-24-15,0 24 16,-1 0-16,1-25 15,0 26-15,0-26 16,0 25-16,-1 0 16,1 1-16,-25-1 15,25 0-15,0 0 16,0 25 31,-25 25-32,24-25-15,-24 50 16,25-26-16,-25 26 16,0-25-16,25 24 15,-25 1-15,0-25 16,0 24-16,25-24 16,-25 0-16,0 0 15,0 0-15,0-1 16,0 1-1,-25-25 1</inkml:trace>
  <inkml:trace contextRef="#ctx0" brushRef="#br0" timeOffset="354792.3672">26367 12750 0,'25'0'16,"-25"-25"-16,25 25 15,25 0-15,-26 0 16,1 0-16,0 0 15,25 25-15,-26-25 16,1 0-16,0 0 16</inkml:trace>
  <inkml:trace contextRef="#ctx0" brushRef="#br0" timeOffset="356192.3362">26938 12502 0,'0'-25'0,"0"50"31,0-1-15,0 26-16,0-25 15,0 24-15,0-24 16,0 0-16,0 25 16,0-26-16,-25 26 15,25-25-15,0 24 16</inkml:trace>
  <inkml:trace contextRef="#ctx0" brushRef="#br0" timeOffset="356952.4584">26938 12601 0,'0'-25'0,"0"0"16,0 0-1,25 1-15,-1-1 16,1 0 0,25 0-16,-25 25 15,24 0-15,-24 0 16,0 25 0,-50 25-16,25-26 15,-25 26-15,1 0 16,-26-26-16,25 26 15,0-25-15,0 0 16,25-1 0,25-24-1,0 0-15,25-24 16,-25 24-16,-1 0 16,26 24-16,-25-24 15,-25 25 1,0 0-16,-25 0 15,0 0-15,0-25 16,1 24-16,-26 1 16,25-25-16,-25 25 15,26-25-15,-1 0 16,0-25-16</inkml:trace>
  <inkml:trace contextRef="#ctx0" brushRef="#br0" timeOffset="358384.6692">27583 12526 0,'0'25'16,"-25"-25"-16,50 25 15,-25 0 1,25-25-1,-25 25-15,24-25 16,1-25 15,-25 0-15,0 0-16,-25 0 16,1 1-1,-1 24-15,-25 0 16,25 0-16,-24 24 15,24 1-15,-25 25 16,26-25-16,-1 24 16,25 26-16,-25-26 15,50-24-15,-25 25 16,25-1-16,-1-24 16,26 0-1,0-25-15,-1 0 16,1 0-16,-1-25 15,1 0-15</inkml:trace>
  <inkml:trace contextRef="#ctx0" brushRef="#br0" timeOffset="358696.5625">27335 12328 0,'0'0'0,"-25"0"0,25-25 15,25 50 1,24-25-16,1 0 16,24 0-1,1 0-15,-1 0 16,1 0-16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32:29.643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5755 9029 0,'24'0'15,"-48"0"110,-1 0-62,25 25-48,-25-25 17,25 25-17,-25-1 17,25 1-17,0 0 1,0 0 15,0 0 0,0-1-15,25-24 0,-25 25-16,0 0 31,25-25-31,-25 25 15,25-25 1,-25 25 0,24-25-16,1 0 31,0 0 0,0-25 0,0 0 1,-25 0-1,25 25-31,-25-25 31,24 25-31,-24-24 31,0-1 1,0 0-1,0 0-15,-24 0-1,24 1 1,0-1-1,-25 25-15,25-25 16,-25 25 0,25-25-16,-25 25 15,0 0 1,25 25-16,-25-25 16,1 25-1,-1 0-15,25-1 16</inkml:trace>
  <inkml:trace contextRef="#ctx0" brushRef="#br0" timeOffset="1382.9327">5904 10344 0,'0'-25'16,"0"0"46,0 50 17,0 0-48,0-1-31,24 1 15,-24 0-15,0 0 16,0 0-16,0-1 16,0 1-16,0 0 15,0 0 1,0 0-16,0-1 31,0 1 110</inkml:trace>
  <inkml:trace contextRef="#ctx0" brushRef="#br0" timeOffset="20303.5061">5755 13072 0,'-25'0'0,"25"-25"157,0 0-126,0 1-16,25-1 1,-1 0 0,-24 0-1,25 25 1,-25-25-16,25 25 16,0-24-1,0 24 16,-25 24-15,25-24-16,-1 0 16,1 25 31,-25 0-16,0 0-16,0 0 1,-25-25 0,25 24-16,0 1 31,-24-25-31,24 25 16,0 0-1,-25-25-15,25 25 16,-25-1-1,25 1-15,-25-25 16,25 25-16,-25-25 16,0 25-16,25 0 15,-24-25-15,-1 25 16,25-1 0,-25-24-16,50 0 46,0 0-30,-1 0 0,1 0-1,0 0 1,0 0 0,0 0-1,0 0 1,-1 0 31</inkml:trace>
  <inkml:trace contextRef="#ctx0" brushRef="#br0" timeOffset="40167.173">5631 11733 0,'0'-25'141,"24"0"-110,1 0-16,0 25-15,0-25 16,0 25-16,-1 0 16,1 0-16,0 0 15,0 25-15,0-25 16,-25 25 0,0 0-1,0 0-15,-25-25 16,25 24-16,-25 1 15,0 0-15,0-25 16,25 25-16,-24-25 16,24 25-16,-25-25 15,25 24 1,25-24 0,-1 0-1,1 0-15,0 0 0,0 25 16,0-25-1,0 0-15,-1 0 16,-24 25 0,-24 0-1,24 0-15,-25-1 16,0-24-16,0 25 16,25 0-16,-25-25 15,0 0-15,1 25 16,-1-25-1,25-25-15</inkml:trace>
  <inkml:trace contextRef="#ctx0" brushRef="#br0" timeOffset="43231.9075">7739 9004 0,'0'0'0,"-25"0"31,25 25-15,-25-25-1,1 25-15,24 0 16,-25-1-16,0 1 16,25 0-16,-25 0 15,25 0-15,0-1 16,25-24-1,-25 25-15,25-25 16,0-25-16,24 25 16,-24 0-16,25 0 15,-26-24-15,26 24 16,-25 0-16,0-25 16,-1 25-16</inkml:trace>
  <inkml:trace contextRef="#ctx0" brushRef="#br0" timeOffset="43504.1149">7863 9029 0,'0'0'0,"0"25"16,-25 24-1,25-24 1,0 25-16,0-1 16,0 26-16,25-1 15,-25-24-15,0 24 16</inkml:trace>
  <inkml:trace contextRef="#ctx0" brushRef="#br0" timeOffset="44623.8483">7813 10443 0,'0'0'0,"0"-25"16,0 0 15,-24 50 31,24 0-62,0 0 16,0-1-16,0 1 16,-25 0-1,25 0 1,25-25 0,-1 0-1,1-25 1,0 25-1,0 0 1,0 0 0,-1 25-1,1-25 1,-25 25-16,0-1 16,0 1-1,0 0 1,-25 0-1,25 0 1,-24-25-16,24 24 16,-25-24-16,0 0 15,0 0 1,0 0 0,1 0-1,24-24-15</inkml:trace>
  <inkml:trace contextRef="#ctx0" brushRef="#br0" timeOffset="44856.0008">7764 10443 0,'0'0'0,"25"0"0,-25-25 16,24 25 0,1 0-1,0-25-15,0 25 16,0 0-16,-1 0 16,1 25-16</inkml:trace>
  <inkml:trace contextRef="#ctx0" brushRef="#br0" timeOffset="46839.4706">7937 12923 0,'-24'0'47,"-1"25"-16,0 0-16,25 0 1,0-1-16,-25 26 16,25-25-16,0 24 15,0-24-15,0 25 16,0-25-16,25 24 16,-25-24-16,0 0 15,25 0-15,0 0 16,-1-1-1,1-24 1,0-24 0,0 24-16,-25-25 15,25 25 1,-25-25-16,-25 25 16,25-25-16,-25 25 15,25-25 1,-25 25-16,0 0 15,25 25-15,-24-25 16,-1 25 0,25 0-1,25-25 1</inkml:trace>
  <inkml:trace contextRef="#ctx0" brushRef="#br0" timeOffset="47990.8021">7863 11609 0,'25'0'16,"-50"0"31,25-25-32,-25 25 1,0 0 0,1-25-1,48 25 48,1 0-63,25 0 15,-25 0 1,-1 25-16,1-25 16,0 0-16,0 0 15,0 25-15,-25-1 16,25 1-1,-25 0-15,-25 0 16,25 24-16,0-24 16,-25 25-16,25-25 15,-25 24-15,25-24 16,0 0 0,-25 0-16,25-1 0,0 1 15</inkml:trace>
  <inkml:trace contextRef="#ctx0" brushRef="#br0" timeOffset="48191.6707">7863 11906 0,'0'0'0,"25"0"16,0-25-1,-1 25-15,1 0 16,0-24-16,25 24 16,-25 0-16</inkml:trace>
  <inkml:trace contextRef="#ctx0" brushRef="#br0" timeOffset="78007.1486">12105 9054 0,'0'-25'63,"-25"0"-32,0 25 0,0 25-31,-24-25 16,24 25 0,0-25-16,0 25 15,0-1 1,25 1-16,0 0 16,25 0-1,0-25 1,25 0-16,-26 0 15,1 0-15,25 0 16,-25 0-16,-1 0 16,1 25-16,0-25 15,0 0-15,0 24 16,0 1 0,-50-25-16,25 25 15,-25 0-15,25 0 16,-25-25-16,0 24 15,0-24-15,1 0 16,-1 0-16,0-24 16,0 24-16,25-25 15,0-25-15,0 25 16,25 1-16,0-26 16,0 25-1,-1 0-15,1 1 16</inkml:trace>
  <inkml:trace contextRef="#ctx0" brushRef="#br0" timeOffset="78959.3377">12204 10368 0,'0'-24'0,"0"-1"16,0 0-1,0 0 1,-25 25-16,25-25 16,-25 50-1,0 0 1,1 0-1,24 0-15,-25-1 16,0 26-16,25-25 16,0 24-16,0-24 15,0 0-15,25 0 16,-25 0 0,25-25-16,-25-25 15,24 0 1,-24 0-16,25 0 15,-25 1-15,25-1 16,-25 0-16,25 0 16,-25 50 31,0 0-47,0 0 15,-25 24-15,25-24 16,0 25-16,0-26 15,0 26-15,0-25 16,0 0-16,-25-1 16,25 1-16,0 0 31</inkml:trace>
  <inkml:trace contextRef="#ctx0" brushRef="#br0" timeOffset="83895.0253">12055 12998 0,'0'0'0,"0"-25"32,-25 50 61,25-1-93,0 26 16,-25-25-16,25 24 16,0 1-16,0 0 15,-24-1-15,48 1 16,-24-25-16,0 0 15</inkml:trace>
  <inkml:trace contextRef="#ctx0" brushRef="#br0" timeOffset="84423.0899">12204 13097 0,'-25'0'32,"25"25"-17,-25-25 1,25 24-16,0 1 15,0 0-15,0 0 16,0 0-16,0 0 16,0-1-16,0 1 15,25 0-15,0 0 16,0-25 0,0-25-1,-1 25 1,1-25-1,0 0 1,-25 1 0,0-1-16,0 0 15,0 0-15,0 0 16,-25-24-16,0 24 16,1 0-1,-1 25-15,0 0 16,0 0-16,0 0 15,25 25-15,-25-25 16,1 25-16</inkml:trace>
  <inkml:trace contextRef="#ctx0" brushRef="#br0" timeOffset="85281.7632">12179 11559 0,'0'0'0,"-25"-25"16,50 25 31,-25 25-32,0 0-15,0 0 16,0-1-16,0 26 16,0-25-16,0 24 15,0 1-15,0 0 16,0-26-16,0 26 15,-25-25-15</inkml:trace>
  <inkml:trace contextRef="#ctx0" brushRef="#br0" timeOffset="85711.7889">12254 11633 0,'0'0'0,"0"-24"32,24 24 30,-24 24-62,0 1 16,0 0-1,0 25 1,0-1-16,0-24 16,0 25-16,0-1 15,0 1-15,-24-1 16,24-24-16</inkml:trace>
  <inkml:trace contextRef="#ctx0" brushRef="#br0" timeOffset="86775.9196">9847 8979 0,'0'0'0,"0"-25"0,0 1 31,25 24 16,-50 24-47,25 1 16,0 25-16,0-25 16,0 24-16,-24 1 15,24 0-15,-25-26 16,25 26-16,0 0 15,-25-26-15</inkml:trace>
  <inkml:trace contextRef="#ctx0" brushRef="#br0" timeOffset="87240.1704">9947 9128 0,'0'0'0,"0"-25"31,24 1-15,-24-1 0,25 25-16,-25-25 15,25 25-15,0 0 16,0-25-16,0 50 16,-1-25-16,-24 25 15,0 0 1,0-1-16,-24 1 15,24 25-15,-25-25 16,0 24-16,25-24 16,0 0-16,-25-25 15,50 25-15,0-25 16,0 0 0,24 0-16,-24-25 15</inkml:trace>
  <inkml:trace contextRef="#ctx0" brushRef="#br0" timeOffset="87815.5531">9872 10244 0,'0'-24'16,"0"48"15,0 1-31,0 0 15,0 25-15,0-1 16,0 1-16,-25-1 16,25 1-16,0 0 15</inkml:trace>
  <inkml:trace contextRef="#ctx0" brushRef="#br0" timeOffset="88311.2999">9971 10368 0,'0'0'0,"0"-24"16,0-1-1,25 25 1,-25-25-16,25 25 16,0-25-1,0 25 1,0 25 0,-25 0-1,-25 0-15,25-1 16,0 1-16,0 0 15,0 0-15,25 0 16,-1-25 0,1 0-1,0 24-15,0-24 16,-25 25 0,-25 0-16,25 0 15,-25 0-15,0-1 16,1 1-16,-1 0 15,0 0-15,0-25 32,0 0-32</inkml:trace>
  <inkml:trace contextRef="#ctx0" brushRef="#br0" timeOffset="89799.7318">9897 12923 0,'0'-25'0,"0"1"16,0 48 15,0 1-31,0 0 16,-25 0-16,25 24 15,0 1-15,-25 0 16,25-1-16,0 1 16</inkml:trace>
  <inkml:trace contextRef="#ctx0" brushRef="#br0" timeOffset="90127.5904">10021 12998 0,'0'0'0,"0"-25"15,0 0 1,0 50 0,-25-25-1,25 25-15,0-1 16,-25 1-16,25 25 15,0-25-15,0-1 16,0 1-16,25 0 16,-25 0-16,25-25 15,0 25-15,0-50 16,24 25-16,-24 0 16,0-25-16,0 25 15,0-25-15</inkml:trace>
  <inkml:trace contextRef="#ctx0" brushRef="#br0" timeOffset="90343.6342">10170 13072 0,'0'-25'0,"0"50"15,-25-25-15,25 25 16,0 0 0,0-1-1,-25 26-15,25-25 16,0 25-16,-24-26 16</inkml:trace>
  <inkml:trace contextRef="#ctx0" brushRef="#br0" timeOffset="91192.1142">9847 11609 0,'0'-25'16,"0"0"-16,0 0 16,0 0-1,0 50 17,0 25-17,0-25 1,0 24-16,0 1 15,0-1-15,0 1 16,-24 0-16,24-26 16,0 26-16,0 0 15</inkml:trace>
  <inkml:trace contextRef="#ctx0" brushRef="#br0" timeOffset="92008.1483">9996 11782 0,'0'0'0,"0"-25"16,25 1-16,-25-26 15,25 25 1,-25 0-16,25 1 16,-50 48 15,25 1-15,0 0-16,-25 0 15,25 0-15,-25-1 16,50-24-1,-25 25-15,25-25 16,0 0 0,0 0-1,-1 0-15,1 0 16,0 0 0,-25 25-16,25-25 15,-25 25-15,25-25 16,-25 25-16,0-1 15,0 1-15,0 0 16,-25 0 0,25 0-16,-25-1 15,0-24-15,25 25 16,-25-25 0,1 0-1,-1 0-15,25-25 16,-25 1-16</inkml:trace>
  <inkml:trace contextRef="#ctx0" brushRef="#br0" timeOffset="92191.8043">10071 11633 0,'0'0'0,"25"-24"16,-25-1-16,24 25 15,1-25-15,0 25 16,0 0-16,0 0 16,-1 0-16,26 0 15</inkml:trace>
  <inkml:trace contextRef="#ctx0" brushRef="#br1" timeOffset="135176.0697">4490 9302 0,'0'0'0,"0"-25"32,0 0-1,-25 50-15,25 0-1,0 0 1,-25-1-16,25 1 15,0 0-15,-25 25 16,25-26-16,25 26 16,-25 0-16,0-26 15,25 1-15,-25 0 16,25 0-16,-1 0 16,1-25-1,0 0 1,0-25-16,0 0 15,-1 0 1,-24-24-16,25 24 16,-25 0-16,0-25 15,0 1-15,-25 24 16,25-25-16,-24 26 16,-1-1-16,0 0 15,0 25 1,0 25-1,25 0-15,-24-25 16,24 24-16,24 1 16</inkml:trace>
  <inkml:trace contextRef="#ctx0" brushRef="#br1" timeOffset="135680.187">4762 9302 0,'0'25'16,"-24"-25"-1,24 24-15,0 1 16,-25 0-1,25 0-15,0 0 16,0-1-16,0 26 16,25-25-16,-25 24 15,0-24-15,0 0 16,24 0-16,-24 0 16,0-1-16,25-24 15,0 0 1,0-24-1,0-1 1,-25-25-16,0 25 16,25 1-16,-25-26 15,0 0-15,-25 26 16,25-26-16,-25 25 16,25 0-16,-25 1 15,0 24 1,25 24-1,-25 1-15,25 25 16,0-25 0,25-1-16</inkml:trace>
  <inkml:trace contextRef="#ctx0" brushRef="#br1" timeOffset="136130.1938">5011 9327 0,'0'0'0,"-25"24"32,0-24-32,25 25 15,-25 25-15,25-25 16,0 24-16,0-24 15,0 0-15,25 24 16,-25-24-16,25 0 16,0 0-1,-1-25 1,1 0 0,0 0-16,-25-25 15,25 0-15,-25 0 16,25 1-16,-25-1 15,0-25-15,-25 1 16,0 24-16,0-25 16,0 25-16,1 25 15,-51 25 1,75 0 0,0 0-16,0 0 15,25-1-15,0-24 16</inkml:trace>
  <inkml:trace contextRef="#ctx0" brushRef="#br1" timeOffset="136680.0891">5308 9475 0,'0'-24'16,"-25"24"-1,1 24 16,24 1-15,-25 0 0,25 0-16,0 0 15,25 24-15,-25-24 16,0 0-16,24 0 16,1-1-1,0-24-15,0 25 16,0-50-16,-1 25 15,1-24 1,0-1-16,-25 0 16,25 25-16,-25-25 15,0 0-15,0-24 16,0 24-16,-25 0 16,0 0-16,0 1 15,1 24-15,-1-25 16,-25 25-1,25 0-15,1 0 16,-1 25-16,0-1 16,0-24-16</inkml:trace>
  <inkml:trace contextRef="#ctx0" brushRef="#br1" timeOffset="139423.5817">8806 11857 0,'0'-25'15,"0"50"48,0 24-63,0-24 16,24 25-16,-24-1 15,0 1-15,0-1 16,-24 1-16,24-25 15,0 25-15,0-1 16,0-24-16</inkml:trace>
  <inkml:trace contextRef="#ctx0" brushRef="#br1" timeOffset="139768.165">8979 11931 0,'0'0'15,"0"-25"-15,0 0 16,25 25-1,-25 25 17,0 0-32,0 25 15,0-26-15,0 26 16,0-25-16,0 24 16,0 1-16,25-25 15,-25 0-15,0 0 16,0-1-16,0 1 15</inkml:trace>
  <inkml:trace contextRef="#ctx0" brushRef="#br1" timeOffset="140120.2243">9178 11906 0,'0'0'0,"0"-25"15,25 50 16,-25 0-31,0 0 16,0 0-16,0-1 16,0 26-16,0 0 15,24-1-15,-24 1 16,0-25-16,25 24 16,-25 1-16,0-25 15,0 0-15</inkml:trace>
  <inkml:trace contextRef="#ctx0" brushRef="#br1" timeOffset="140439.7155">9401 11906 0,'0'-25'0,"25"25"47,0 25-31,-25 0-16,24 0 15,-24 0-15,0 24 16,25-24-16,-25 25 15,0-1-15,0-24 16,0 0-16,25 0 16,-25 0-16</inkml:trace>
  <inkml:trace contextRef="#ctx0" brushRef="#br1" timeOffset="142199.1012">9525 12105 0,'0'24'93,"0"1"-77,25-25 0,-25 25-16,0 0 15,0 0 17,25 0-32,-25-1 15,0 1 16,0 0-15,0 0 125</inkml:trace>
  <inkml:trace contextRef="#ctx0" brushRef="#br1" timeOffset="160710.6922">6772 10542 0,'0'0'0,"0"-25"16,-25 25 93,25 25-93,-25-25 0,25 25-16,-25 0 15,25-1 1,-25 1-16,25 0 16,0 0-16,-24-25 15,24 25-15,24-1 16,-24 1-16,0 0 15,25 0 1,-25 0-16,25-25 16,-25 24-16,25-24 15,0 0-15,-1 0 16,1 0 0,0 0-16,0-24 15,0-1 1,0 0-1,-25 0 1,24 25-16,-24-25 16,0 1-16,0-1 15,25 0-15,-25 0 16,0-24-16,-25 24 16,25 0-16,0-25 15,-24 26 1,-1 24-1,25-25-15,-25 50 16,0-25-16,0 24 16,0 1-1,25 0 1</inkml:trace>
  <inkml:trace contextRef="#ctx0" brushRef="#br1" timeOffset="161200.0083">7069 10468 0,'25'-25'16,"-25"0"15,0 50 1,0 0-32,0-1 15,0 1-15,0 0 16,0 25-16,0-26 15,0 26-15,0 0 16,0-26-16,0 26 16,0-25-16,0 0 15,0-1-15</inkml:trace>
  <inkml:trace contextRef="#ctx0" brushRef="#br1" timeOffset="161847.8779">7317 10542 0,'0'0'0,"0"-25"16,-24 25-1,24 25 1,-25-25 0,25 25-16,-25-25 15,25 25-15,0-1 16,-25 1-16,25 0 15,0 25-15,0-26 16,0 1-16,0 0 16,25-25-16,-25 25 15,25 0 1,0-25-16,-1 0 16,1-25-1,0 25-15,0-25 31,0 25-31,-1-25 16,-24 0-16,25 25 16,-25-24-16,25-1 15,-25 0 1,0 0 0,0 0-16,-25 1 15,25-1-15,0 0 16,-25 25-16,1-25 15,-1 0-15,0 25 16,0 0 0,0 0-1,25 25-15,0 0 16,0 0-16</inkml:trace>
  <inkml:trace contextRef="#ctx0" brushRef="#br1" timeOffset="162239.762">7615 10443 0,'0'-25'47,"0"50"15,0 0-46,0 24-16,0-24 15,0 25-15,0-1 16,0 1-16,-25-1 16,25 26-16,0-26 15</inkml:trace>
  <inkml:trace contextRef="#ctx0" brushRef="#br1" timeOffset="165719.9967">6722 13221 0,'0'0'0,"0"-25"31,-25 25 0,25 25 16,-25-25-47,25 25 16,0 0-16,0-1 15,0 1-15,0 25 16,0-25-16,0-1 16,0 1-16,25 0 15,-25 0 1,25 0-16,0-25 15,0 0 1,-1 0 0,1-25-16,0 25 15,-25-25-15,25 0 16,0 0-16,-25 1 16,0-26-16,0 25 15,0 0-15,0-24 16,-25 24-1,0 0-15,25 0 16,-25 0-16,0 50 16,1-25-16,-1 25 15,25 0 1,0 0-16,0 0 16</inkml:trace>
  <inkml:trace contextRef="#ctx0" brushRef="#br1" timeOffset="166839.2101">7119 13146 0,'0'-24'125,"0"48"-93,0 1-17,0 0-15,0 0 16,0 25-16,0-26 15,0 26-15,0-25 16,0 0-16,0-1 16,0 1-16,0 0 15,0 0-15</inkml:trace>
  <inkml:trace contextRef="#ctx0" brushRef="#br1" timeOffset="168152.1578">7243 13196 0,'0'0'0,"25"25"63,-25 0-48,0 0-15,0-1 16,0 26-16,25-25 16,-25 24-16,0-24 15,0 25-15,24-25 16,-24-1-16,0 1 15,0 0-15</inkml:trace>
  <inkml:trace contextRef="#ctx0" brushRef="#br1" timeOffset="168735.1429">7466 13196 0,'0'-25'16,"-25"50"15,25 0-15,0 0-1,0 0-15,0 24 16,0-24-16,0 0 15,25 24-15,-25-24 16,25 0-16,0 0 16,0-25-16,-1 25 15,1-25-15,0 0 16,0 0-16,0-25 16,-25 0-16,24 0 15,1 0-15,-25 1 16,0-1-1,-25-25-15,25 25 16,0-24-16,-24 24 16,-1 25-16,0-25 15,25 0-15,-25 25 16,0 0-16,1 25 16</inkml:trace>
  <inkml:trace contextRef="#ctx0" brushRef="#br1" timeOffset="238111.8026">20414 9575 0,'25'-25'188,"0"0"-173,-25 0 1,25 0-16,-25 1 16,24-1-16,-24-25 15,25 25-15,-25 1 16,25-1-16,-25 0 16,25 0-16,-25 0 15,25 1 1,-25-1-1,24 50 17,-24-1-1,25 1-31,-25 0 16,0 0-16,25 0 15,-25 24-15,0-24 16,0 25-16,25-26 15,-25 26-15,0-25 16,0 0-16,25-1 16,-25 1-16,0 0 15,0 0-15</inkml:trace>
  <inkml:trace contextRef="#ctx0" brushRef="#br1" timeOffset="238544.1161">20538 9451 0,'25'0'63,"0"0"-48,0 0 1,-1 0-16,1 0 16,0 0-16,0 0 15,0 0-15,0-25 16,-1 25-1,-48 0 1</inkml:trace>
  <inkml:trace contextRef="#ctx0" brushRef="#br1" timeOffset="239400.1204">20886 9252 0,'24'0'15,"-24"-25"-15,25 1 16,0 24 15,-25 24-15,0 1-1,25 0-15,-25 0 16,0 24-16,0-24 16,-25 25-16,25-1 15,0 1-15,0-25 16,-25 0-16,25-1 15,0 1-15</inkml:trace>
  <inkml:trace contextRef="#ctx0" brushRef="#br1" timeOffset="239959.8702">20985 9302 0,'0'0'15,"0"-25"-15,25 0 31,-25 0-31,24 25 16,26-24-16,-25 24 16,24-25-16,-24 25 15,25 25-15,-25-1 16,-50 1 0,25 25-16,-50-25 15,25 24-15,1-24 16,-1 0-16,0 0 15,25-1-15,0 1 16,25 0 0,0-25-16,24 0 15,-24 0-15,0 0 16,0 0-16,-1 0 16,-24 25-16,0 0 15,-24-25 1,-1 24-16,0 1 15,-25-25-15,26 25 16,-26-25-16,25 25 16,-24-25-16,24 0 15,0 0-15,0 0 16</inkml:trace>
  <inkml:trace contextRef="#ctx0" brushRef="#br1" timeOffset="240759.6758">20489 9029 0,'0'0'0,"-25"0"31,50-25 0,-1 50-31,1-25 16,25 0 0,-25 0-16,-1 0 15,1 0-15,0 0 16,0 0-16</inkml:trace>
  <inkml:trace contextRef="#ctx0" brushRef="#br1" timeOffset="241064.0942">20861 8979 0,'25'0'0,"-1"0"16,1 0-1,0 0-15,25 0 16,-26 0-16,26 0 16,-25-25-16,24 25 15</inkml:trace>
  <inkml:trace contextRef="#ctx0" brushRef="#br1" timeOffset="242623.8505">21506 9302 0,'0'25'15,"24"-25"1,1 0 31,-25-25-32,0 0 1,25 25 0,-25-25-16,0 0 15,-25 25 1,0 0 0,1 25-1,-1-25-15,0 50 16,0-25-16,0 24 15,1-24-15,-1 25 16,25-1-16,0-24 16,0 25-16,25-50 15,-1 24-15,1-24 16,0 0-16,25 0 16,-26-24-1,1 24-15,0-25 16</inkml:trace>
  <inkml:trace contextRef="#ctx0" brushRef="#br1" timeOffset="242863.8786">21357 9153 0,'0'0'0,"25"0"32,-1 0-17,26 0-15,-25 0 16,0 0-16,24 0 16,-24 0-16,0 0 15</inkml:trace>
  <inkml:trace contextRef="#ctx0" brushRef="#br1" timeOffset="243152.1887">21779 9252 0,'24'0'15,"-24"25"1,0 0-16,-24 0 16,24-1-16,0 26 15,0-25-15,-25 24 16,25-24-16,-25 0 15,25 25-15</inkml:trace>
  <inkml:trace contextRef="#ctx0" brushRef="#br1" timeOffset="243496.7881">21803 9376 0,'0'0'16,"0"-25"-16,0 1 16,25-1-16,0 0 15,25 25 1,-26-25-16,26 50 16,-25-25-16,0 25 15,-25 0-15,24-1 16,-48 26-16,24 0 15,-25-1-15,0 1 16,0-25-16,0 24 16,-24-24-16,24 0 15,0 0-15,0-1 16,1-24-16,-1 0 16,0 0-16,25-24 15,-25 24-15</inkml:trace>
  <inkml:trace contextRef="#ctx0" brushRef="#br1" timeOffset="245439.802">24656 12154 0,'0'0'0,"0"-25"62,25 1-46,-25-1-16,24 0 16,1 0-16,0-24 15,0 24-15,-25-25 16,25 1-16,-1 24 15,1 0 1,-25 0-16,25 0 16,0 25-16,0 25 31,-25 0-15,25 0-16,-25 24 15,0-24-15,24 25 16,-24-25-16,0 24 15,0-24-15,0 0 16,-24 0-16,24-1 16,0 1-16,-25-25 15</inkml:trace>
  <inkml:trace contextRef="#ctx0" brushRef="#br1" timeOffset="245688.1097">24730 12005 0,'0'0'0,"25"0"0,0 0 15,0 0 1,-1-24-1,1 24-15,0 0 16,0 0 0,0 0-16,0 0 15</inkml:trace>
  <inkml:trace contextRef="#ctx0" brushRef="#br1" timeOffset="246024.0617">25226 11807 0,'0'0'16,"0"25"0,-24 24-1,24-24 1,0 25 0,-25-1-16,25-24 15,-25 25-15,0-1 16,25-24-16,-25 0 15,25 0-15</inkml:trace>
  <inkml:trace contextRef="#ctx0" brushRef="#br1" timeOffset="246456.209">25226 11906 0,'0'0'0,"0"-25"0,25 1 16,-25-1 0,25 0-16,25 25 15,-26-25-15,26 25 16,-25 0-16,0 0 16,-1 25-16,-24 0 15,-24 0-15,-1 24 16,0-24-16,-25 0 15,26 24-15,-1-24 16,25 0 0,-25-25-16,25 25 15,25-25-15,0 0 16,-1 0-16,1 0 16,25 0-16,-25 25 15,-1-25-15,-24 24 16,-24 1-1,-26 0 1,25 0-16,-24 0 16,-1-25-16,25 0 15,0 0-15,1 0 16</inkml:trace>
  <inkml:trace contextRef="#ctx0" brushRef="#br1" timeOffset="247000.1054">25648 11857 0,'0'24'31,"25"-24"-15,-25 25-1,25-25-15,-1 25 16,1-25-1,-25 25-15,25-25 16,0-25-16,0 0 31,-25 0-15,0 1-16,-25 24 16,0 0-16,0 0 15,0 0-15,1 24 16,-1 1-16,-25 25 15,25-1-15,1-24 16,24 25-16,-25-1 16,50-24-16,-25 0 15,24 0-15,1-25 16,25 25 0,-25-50-16,-1 25 15,1-25-15,0 0 16</inkml:trace>
  <inkml:trace contextRef="#ctx0" brushRef="#br1" timeOffset="247231.8928">25896 11931 0,'0'0'0,"0"-25"31,25 50-31,0 0 15,-25 0 1,0-1-16,0 26 16,0-25-16,-25 24 15,25-24-15,0 25 16,-25-25-16,25 0 16,0-1-16</inkml:trace>
  <inkml:trace contextRef="#ctx0" brushRef="#br1" timeOffset="247536.0495">25946 11981 0,'0'0'0,"25"0"0,-25-25 16,0 0-16,24 0 15,1 0-15,0 25 16,0-24-16,24 24 16,-24 0-16,0 24 15,25-24-15,-50 25 16,24 25-16,-24-25 16,-24 24-16,24 1 15,-50-25-15,25 24 16,0-24-16,-24 25 15,24-25-15,0-25 16</inkml:trace>
  <inkml:trace contextRef="#ctx0" brushRef="#br1" timeOffset="253695.6006">25400 9351 0,'-25'-24'16,"0"24"62,25 24-63,0 1 1,0 0 0,-24 0-16,24 0 15,0 24-15,0-24 16,0 25-16,-25-26 15,25 26-15,0 0 16,0-1-16,0-24 16,-25 25-16,25-1 15,0-24-15,0 25 16,0-26-16,0 26 16,0-25-16,0 25 15,0-26-15,0 1 16,0 0-16,0 0 15,0 0-15,0-1 16,0 1-16,0 0 16,0 0-1,0 0-15,0-1 16,-25-24 0,25 25-16,0 0 15,0 0 1,0 0-1,0-1 1,0 1 0,0 0-1,0 0 1,0 0 0,0-1 15,0 1 0,0 0-15,0 0 15,0 0-15,-25-25-1,25 24-15,0 1 16,0 0-1,0 0 1,0 0 0,0-1-1,0 1 1,0 0 0,0 0 15,0 0 0,0-1 0,0 1 16,0 0 16,0 0-32,0 0 0,25-25-15,-25 24-1,-25-24 1,50 25 0,-25 0-1,-25-25 1,50 0-16,-25 25 16,-25-25-1,50 0-15,-25 25 31,-25-25 1,25 25-17,0-1 32,0 1 0,0 0-16,0 0 16,0 0 16,0-1 15,0 1 0,0 0 78,25-25-31,-25 25-78,0-50 94,0 0-110,-25 25-15,25-25-1,-24 25-15,24-24 16,-25 24-16,0-25 15,0 0 17,25 0-17,25 25 17,0 0-17,0-25-15,-1 25 16,1 0-16,0 0 15,0 0-15,0 0 16,-1 0 0,1 0-1,-25 25 17,-25 0-17,1 0 1,24 0-1,-25-25-15,25 24 16,-25-24-16</inkml:trace>
  <inkml:trace contextRef="#ctx0" brushRef="#br1" timeOffset="256623.807">20762 12080 0,'0'-25'16,"0"0"15,24 25 32,1 0-48,0 0 1,0 0-16,0 0 16,-1 0-16,26 0 15,-25 0-15,24 0 16,-24 0-16,25 0 16,-1 0-16,-24 0 15,25 0-15,-1 0 16,-24 25-16,25-25 15,-25 0-15,24 0 16,-24 0-16,25 0 16,-1 0-16,-24 0 15,25 0 1,-26 0-16,26 0 16,-25 0-16,25 0 15,-26 0-15,1 0 16,25 0-16,-25 0 15,24 0-15,1 0 16,-25 0-16,24 0 16,1 0-16,-1 0 15,1 0-15,0 0 16,-1 0-16,1 0 16,-25 0-16,24 0 15,1 0-15,-25 0 16,24 0-16,-24 0 15,25 0-15,-26 0 16,1 0-16,0 0 16,25 0-16,-25 0 15,-1 0-15,1 0 16,25 0-16,-25 0 16,-1-25-16,1 25 15,0 0-15,25 0 16,-26 0-16,1 0 15,25 0-15,-25 0 16,24 0 0,-24 0-16,25 0 15,-26 0-15,26 0 16,-25-25-16,24 25 16,-24 0-16,0 0 15,25 0-15,-26 0 16,1 0-16,0 0 15,0 0-15,0 0 16,24 0-16,-24-24 16,0 24-16,0 0 15,24 0-15,-24 0 16,0 0-16,0 0 16,0 0-16,-1 0 15,1 0-15,0 0 16,0 0-16,0 0 15,-1 0-15,1 0 16,0 0 0,0 0-16,0 0 15,-1 0-15,1 0 16,0 0-16,0 0 31,0 0-31,-1 0 16,1 0-1,0 0 1,0 0-16,0 0 16,-25-25-1,0 50-15,24-50 16,-24 50-16,25-25 16,0-25-1,0 25 16,-25 25-31,0-50 16,25 25 0,-1 0-1,-24 25 1,25-25 0,0 0 15,-50 0 94,25-25-78,-25 25-32,1 0 17,24-25-17,-25 25 1,0 0-1,0 0 1,25-25-16,-25 25 31,25-25-15,-24 25 0,24-24 15,-25 24 0,0 0 0,25 24-15,-25-24 0,25 25-16,-25-25 15,25 25-15,-24 0 16,24 0-1,0-1-15,0 1 16,24-25 0,-24 25-1,25-50 1,0 25 0,0 0-16,0-25 15,-1 25-15,1-24 16,0 24-1,-25-25 1,25 25 47,-50 0-63,25 25 31</inkml:trace>
  <inkml:trace contextRef="#ctx0" brushRef="#br1" timeOffset="261888.1726">26789 13345 0,'-25'0'63,"25"25"-32,-25-25 31,50 0-30,-25-25-1,25 0-31,-25 0 16,0 1-1,25-1-15,-25 0 16,0 0-16,25 0 15,-25 0-15,0 1 16,24-1-16,-24 0 16,0 0-1,25 0 1,-25 1 0,0-1 15,25 25-16,-25 25 17,0-1-17,0 1 1,25 0-16,-25 0 16,0 0-16,0 24 15,25-24-15,-25 0 16,0 0-16,24 0 15,-24-1-15,0 1 16,25 0-16,-25 0 16,25 0-1,-50-25 48</inkml:trace>
  <inkml:trace contextRef="#ctx0" brushRef="#br1" timeOffset="262495.8441">26764 13221 0,'0'0'0,"25"0"62,0 0-46,0 0 0,-1 0-1,1 0 1,0 0-1,0-25 1,0 25 15,-1 0 16,-24 25 78</inkml:trace>
  <inkml:trace contextRef="#ctx0" brushRef="#br1" timeOffset="263432.2354">27211 12998 0,'0'0'0,"0"-25"31,0 50 32,0-1-48,25 1 1,-25 25 0,0-25-16,0-1 15,0 1-15,0 25 16,-25-25-16,25 24 15,0-24-15,0 0 16,0 0-16,0 0 16</inkml:trace>
  <inkml:trace contextRef="#ctx0" brushRef="#br1" timeOffset="264056.0412">27211 13072 0,'-25'0'16,"25"-25"0,25 25-1,-25-25-15,25 25 16,-1-24-16,1 24 15,0 0-15,0 0 16,0 0-16,-1 0 16,1 24-16,-25 1 15,0 0-15,-25 0 16,25 0-16,-24-25 16,24 24-16,0 1 15,24-25 16,1 0-31,0 0 16,0 0-16,0 0 16,-1 25-16,1-25 15,-25 25-15,0 0 16,-25 0-16,25-1 16,-24 1-1,-1 0-15,0 0 16,0 0-16,0-25 15,1 24-15,-1-24 16,0 0-16,0 0 16,0 0-16</inkml:trace>
  <inkml:trace contextRef="#ctx0" brushRef="#br1" timeOffset="265208.0999">27186 12849 0,'-25'0'94,"25"25"-16,25-25-78,0 0 31,0 0-31,-25-25 16,24 25-16,1 0 15,0 0-15,0 0 16,0 0 0,-1 0-16,1 0 31,0 25-15,0-25 15,0 0 0,-1 0 63,-48 24-63,24-48 16</inkml:trace>
  <inkml:trace contextRef="#ctx0" brushRef="#br1" timeOffset="267622.9268">27880 13047 0,'0'25'32,"25"-25"-1,-25 25-31,0 0 16,25-1 15,-50-48 47,25-1-62,-25 25-1,1-25 1,-1 25-16,0 0 15,0 0 1,0 0-16,1 25 16,-1-25-1,25 25-15,-25-1 16,0 1 0,25 0-16,-25 0 15,25 0 16,0 0 1,0-1-17,0 1 1,0 0 0,25 0-1,0 0 1,0-25-1,0 0-15,-1 0 16,1 0 0,0 0-16,0-25 15,0 25-15,-1 0 16,-24-25 0,25 25 15</inkml:trace>
  <inkml:trace contextRef="#ctx0" brushRef="#br1" timeOffset="268392.2678">28104 13022 0,'25'0'16,"-25"25"77,0 0-61,0 0-32,0 0 15,0-1-15,0 1 16,0 0-16,0 25 16,0-25-16,0-1 15,-25 26-15,25-25 16,0 0-1</inkml:trace>
  <inkml:trace contextRef="#ctx0" brushRef="#br1" timeOffset="269135.9123">28129 13097 0,'0'-25'16,"24"25"15,-24-25-31,25 25 16,0-25-1,0 25 1,0 0-16,-1 0 16,-24 25-16,25-25 15,-25 25-15,25 0 16,-25 0 0,0-1-16,0 1 15,0 0-15,-25 25 16,25-25-16,0-1 15,-25 1-15,25 0 16,0 0-16,-24 0 16,-1-1-16,25 1 15,-25-25-15,0 25 16,0-25-16,1 0 16,-1 25-16,0-50 15,0 25 1,25-25-16</inkml:trace>
  <inkml:trace contextRef="#ctx0" brushRef="#br1" timeOffset="269863.5778">28029 12898 0,'25'0'94,"0"0"-79,0 0 1,0 0 0,-1 0-1,1 0 1,0 0 0,0 0-16,0 0 31,-25 25-31,-25-25 94</inkml:trace>
  <inkml:trace contextRef="#ctx0" brushRef="#br1" timeOffset="272399.9392">27508 9525 0,'-24'0'16,"24"25"0,-25-25-1,25 25-15,0-1 16,-25 1 0,25 0-16,-25 25 15,25-26-15,0 26 16,-25 0-16,25-1 15,0 1-15,-24-1 16,24 26-16,0-25 16,0 24-16,-25-24 15,25 24-15,0-24 16,-25-1-16,25 1 16,0-1-16,-25 26 15,25-26-15,0 1 16,0 0-16,0-1 15,-25 1-15,25-1 16,0 1-16,0 0 16,0-26-16,0 26 15,0 0-15,0-26 16,0 26-16,-24-25 16,24 25-16,0-26 15,0 26-15,0-25 16,-25 24-16,25-24 15,0 0 1,0 0-16,0 0 16,0-1-16,0 1 15,0 0-15,0 0 16,-25 0-16,25-1 16,0 1-16,0 0 15,0 0-15,0 0 16,0-1-16,0 1 15,0 0-15,0 0 16,0 0 0,0-1-16,25 1 15,-25 0 1,0 0-16,0 0 16,0-1-1,0 1-15,25 0 16,-25 0-1,0 0 17,0-1-17,0 1-15,0 0 16,0 0 15,0 0-31,24-25 16,-24 25-1,0-1 1,0 1 15,0 0 1,0 0-17,0 0 1,0-1-1,0 1 17,0 0-1,0 0 31,0 0 48,0-50-32,-24 0-62,24 0-16,-25 0 15,0 1-15,25-1 16,-25 0-16,0 0 15,1 25-15,-1-25 16,0 1 0,50 24 15,0 24-15,-1-24-16,1 0 15,0 0-15,25 0 16,-26 0-16,1 0 15,0 0-15,-25 25 16,25-25 0,-25 25-1,0 0 1,-25-25-16,0 25 16,25-1-16,-25 1 15,1 0-15,24 0 16,-25 0-16,25-1 15,-25 1-15</inkml:trace>
  <inkml:trace contextRef="#ctx0" brushRef="#br1" timeOffset="274599.7485">20910 13444 0,'0'-25'0,"25"25"15,25 0-15,-1-24 16,26 24-16,-1 24 16,1-24-16,24 0 15,0 0-15,0 25 16,0-25-16,26 0 16,-26 25-16,25-25 15,0 0-15,0 0 16,0 25-16,-25-25 15,25-25-15,-25 25 16,1 0 0,-1 0-16,0-25 15,-25 25-15,26-25 16,-26 25-16,0-24 16,1 24-16,-1 0 15,-24-25-15,24 25 16,-24 0-16,24-25 15,-24 25-15,24 0 16,-24 0-16,0 0 16,24 0-16,-24-25 15,24 50-15,-24-25 16,24 0-16,0 0 16,-24 0-16,24 0 15,-24 0-15,0 0 16,24 0-16,-24 0 15,-1 0-15,-24 0 16,25 0-16,-1 0 16,-24 0-16,25 0 15,-1 0-15,-24 0 16,25 0-16,-1 0 16,-24 0-16,0 0 15,0 0 1,24 0-16,-24 0 15,0 0-15,0 0 16,24 0-16,-24 0 16,25 0-16,-25 0 15,24 0-15,-24 0 16,25 0-16,-26 0 16,26 0-16,-25 0 15,0 0-15,-1 0 16,1 0-16,0 0 15,0 0 1,0-25-16,-1 25 16,1 0-1,0 0-15,0 0 16,0 0 0,0 0-1,-25-25 32,24 25-31,-24 25 15,25-25 0,-50-25 47,25 50-62,-24-25-16,24-25 16,-25 25-16,0 0 15,0 0-15,0-24 16,0 24-16,1-25 15,-1 25-15,25-25 16,-25 25-16,25-25 16,-25 25-16,25-25 15,-25 25 1,25-25 0,0 50 30,0 0-14,0 0-32,0 0 15,-24 24-15,24-24 16,0 0-16,-25 25 16,25-26-16,0 1 15,-25 0-15,50 0 16,0 0-1,-1-25 1,1-25 0,0 25-16,0-25 15,0 25 1,-1-25-16,1 25 16,-25-25-16,25 25 15,0-24 1,0 24 31,-25 24-32,25-24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37:53.77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6648 4862 0,'0'25'31,"24"-25"-15,-24 24 0,0 1-1,25-25-15,-25 25 16,0 0-16,25 0 16,-25-1-16,0 1 15,0 0 1,0 0-16,25-25 15,-25 25-15,-25-25 32,25-25-17,0 0 1,-25 0-16,25-24 16,0 24-16,-25-50 15,25 26-15,-24-26 16,24 1-16,0-1 15,0 1-15,0 0 16,0-1-16,0 26 16,24-26-16,-24 26 15,25-1-15,0 25 16,0 0-16,0 25 16,24 25-16,-24 0 15,0 25-15,-25-1 16</inkml:trace>
  <inkml:trace contextRef="#ctx0" brushRef="#br0" timeOffset="191.8726">6499 4862 0,'0'0'0,"0"-25"15,25 0 1,24 0-16,1 0 16,24 25-16,-24-24 15,24 24-15</inkml:trace>
  <inkml:trace contextRef="#ctx0" brushRef="#br0" timeOffset="551.8526">7392 4589 0,'0'0'0,"-25"-25"0,-25 0 15,1 25-15,-1 0 16,25 25-16,-24 0 16,24 24-1,0 26-15,0-26 16,25 26-16,25-1 15,0-24-15,0 24 16,0-24-16,-1 0 16,26-26-16</inkml:trace>
  <inkml:trace contextRef="#ctx0" brushRef="#br0" timeOffset="975.7864">7541 5085 0,'0'0'0,"24"-25"47,-24 0-32,25 1-15,0-26 16,-25 0-16,25 26 16,0-51-16,-1 25 15,-24 1 1,25 24-16,0-25 16,-25 26-16,0-1 15,25 0-15,0 25 16,-25 25-1,24 0-15,-24-1 16,25 26-16,0 24 16,-25-24-16,25 0 15,-25-1-15,25 1 16,-25 0-16,0-1 16,0-24-16</inkml:trace>
  <inkml:trace contextRef="#ctx0" brushRef="#br0" timeOffset="1168.0241">7565 4986 0,'0'0'0,"-24"0"0,48-25 15,26 25 1,0 0-16,-1-25 15,1 25 1,-25 0-16,24 25 16</inkml:trace>
  <inkml:trace contextRef="#ctx0" brushRef="#br0" timeOffset="1439.9245">8161 5035 0,'0'-24'15,"0"48"16,0 1-15,0 0-16,0 25 16,0-1-16,0 1 15</inkml:trace>
  <inkml:trace contextRef="#ctx0" brushRef="#br0" timeOffset="1727.8156">8384 4663 0,'0'0'0,"0"-25"15,25 25 1,-25 25 0,25 0-16,-25 0 15,24 24-15,-24 1 16,0 25-16,0-26 16,0 26-16</inkml:trace>
  <inkml:trace contextRef="#ctx0" brushRef="#br0" timeOffset="2167.5975">8409 4837 0,'0'-50'15,"0"100"-15,0-149 16,0 74-16,25-25 15,24 25-15,-24 1 16,0 24-16,24 0 16,-24 0-16,0 24 15,0 1-15,-25 25 16,0-1-16,0 1 16,-25 0-16,0-1 15,0-24-15,25 25 16,-24-50-16,24 25 15,24-25 1,1-25-16,25 25 16,-25-25-16,24 25 15,1 0-15,-25 0 16,-1 0-16,-24 25 16,0 0-16,-24 24 15,-1-24-15,-25 25 16,1-1-16,-1-24 15,0 0-15,1 0 16,24-25 0</inkml:trace>
  <inkml:trace contextRef="#ctx0" brushRef="#br0" timeOffset="2447.9636">8930 4564 0,'0'0'0,"24"-25"16,26 25-16,-25 0 16,25 25-16,-1 0 15,1 24-15,-1 1 16,-24 0-16,0 24 15,-25 1-15,-25 24 16,25-25-16,-49 25 16,24-24-16,0-26 15,0 26-15</inkml:trace>
  <inkml:trace contextRef="#ctx0" brushRef="#br0" timeOffset="3030.883">10244 5011 0,'0'0'0,"-24"0"15,-1 0-15,0 0 16,25-25 15,25 25-15,0-25-16,24 25 16,26-25-16,-1 25 15,0-25-15,26 25 16,-26-24-16,-24 24 15,-1 0-15,-24 0 16</inkml:trace>
  <inkml:trace contextRef="#ctx0" brushRef="#br0" timeOffset="3223.6062">10244 4862 0,'0'0'16,"-24"0"-16,-1 0 0,25-25 15,25 25 1,-1-25-16,26 25 16,0-25-16,24 25 15,0-25-15,-24 25 16,24 0-16,-24 0 16,0 0-16</inkml:trace>
  <inkml:trace contextRef="#ctx0" brushRef="#br0" timeOffset="4536.2886">11460 5085 0,'-25'25'0,"50"-25"32,0-25-17,-25 0 1,49-24-16,-24-1 16,0-24-16,24 24 15,-24-25-15,0 1 16,0 24-16,0 1 15,-25 24-15,24 0 16,-24 0-16,0 50 16,0 0-16,25 0 15,0 24-15,-25 26 16,25-26-16,0 26 16,-1-1-16,1-24 15,0 24 1,0-24-16,0-25 15,-25 24-15,0-24 16,0 0-16</inkml:trace>
  <inkml:trace contextRef="#ctx0" brushRef="#br0" timeOffset="4751.9966">11609 4961 0,'0'-25'15,"24"25"-15,1-25 0,0 25 16,25 0-16,-1-24 16,26 24-16,-26-25 15,-24 25-15,25 0 16</inkml:trace>
  <inkml:trace contextRef="#ctx0" brushRef="#br0" timeOffset="5023.7488">11509 4341 0,'0'0'0,"0"-25"16,50 25-16,-25-25 15,24 25-15,26-25 16,-26 25-16,26 0 15,-1 0-15</inkml:trace>
  <inkml:trace contextRef="#ctx0" brushRef="#br0" timeOffset="5399.2179">12328 4663 0,'0'0'0,"0"-25"0,0 1 16,0-1-16,25 0 15,0 50 1,-25 0-16,0 24 16,0 26-16,0-1 15,0-24-15,-25 24 16,25-24-16,-25-1 15,0-24-15</inkml:trace>
  <inkml:trace contextRef="#ctx0" brushRef="#br0" timeOffset="5760.0374">12303 4837 0,'0'0'0,"25"-50"0,0-24 16,0 24-16,24 1 15,-24-1 1,0 25-16,24 25 15,-24 0 1,0 25-16,-50 25 16,25-1-16,-25 1 15,1-1-15,-1 1 16,25 0-16,-25-25 16,25-1-16,25-24 15,0 0-15,24 0 16,1 0-16,24 0 15,-24-24-15,24 24 16,-49 0-16,0 24 16,0 1-16,-50 0 15,-25 0-15,1 24 16,-1 1-16,-24 0 16,-1-26-16,26 1 15,-1 0-15,0-25 16,1 0-16</inkml:trace>
  <inkml:trace contextRef="#ctx0" brushRef="#br0" timeOffset="6055.7941">12204 4366 0,'0'0'0,"25"0"15,24-25 1,-24 25-16,50 0 15,-26 25-15,50-25 16,1 0-16,-1 0 16,-25 0-16</inkml:trace>
  <inkml:trace contextRef="#ctx0" brushRef="#br0" timeOffset="6551.9088">13444 4911 0,'0'-24'0,"0"-1"47,25 25-31,0-25 0,24 25-1,1 0-15,0-25 16,24 25-16,0-25 15,-24 25-15,24 0 16,-24 0-16,-25 0 16,24 0-16</inkml:trace>
  <inkml:trace contextRef="#ctx0" brushRef="#br0" timeOffset="6808.0266">13742 4638 0,'0'25'31,"0"0"-15,0 25-16,0-1 15,-25 1-15,25 24 16,0-24-16,0 0 16,0-1-1</inkml:trace>
  <inkml:trace contextRef="#ctx0" brushRef="#br0" timeOffset="8407.7249">14511 5110 0,'25'0'47,"-25"-25"-47,24-25 16,1 26-16,0-26 15,25-24-15,-26 24 16,1-25-16,0 26 15,0-1-15,0 1 16,-25 24-16,24 0 16,1 25-1,0 25 1,0 24-16,0 1 16,-25 0-16,24 24 15,1 1-15,0-1 16,0-24-16,-25 24 15,0-24-15,0-1 16</inkml:trace>
  <inkml:trace contextRef="#ctx0" brushRef="#br0" timeOffset="8591.8033">14660 5011 0,'24'-25'0,"1"0"16,25 25-16,-1-25 15,1 0-15,0 25 16,24 0-16,-24-24 16</inkml:trace>
  <inkml:trace contextRef="#ctx0" brushRef="#br0" timeOffset="8839.5432">15404 4663 0,'0'0'0,"0"-25"16,25 50 15,-25 0-31,0 25 16,0-1-16,0 1 15,-25 24 1,25 1-16,-25-26 16</inkml:trace>
  <inkml:trace contextRef="#ctx0" brushRef="#br0" timeOffset="9319.9676">15429 4812 0,'0'0'0,"-25"-25"15,25-24-15,0 24 16,0-25-16,25 25 16,24-24-16,1 24 15,-1 0-15,1 25 16,0 0-16,-26 25 16,-24 25-16,0-1 15,0 1-15,-24-1 16,-26 1-16,25 0 15,0-1 1,1-24-16,24 0 0,-25 0 16,50-25-1,-1 0-15,1-25 16,25 25-16,-25 0 16,24 0-16,1-25 15,-25 50-15,-25 0 31,-25 0-31,-25-1 16,25 1-16,-24 0 16,-1 0-16,1-25 15,-1 25-15</inkml:trace>
  <inkml:trace contextRef="#ctx0" brushRef="#br0" timeOffset="11192.0875">14585 4316 0,'0'0'0,"25"-25"31,0 25-31,0 0 15,49-25-15,0 25 16,1 0 0,-1 25-16,1-25 15,-1 0-15</inkml:trace>
  <inkml:trace contextRef="#ctx0" brushRef="#br0" timeOffset="22968.0803">8880 8582 0,'0'0'0,"0"-24"47,25 24-47,-25 24 47,0 1-47,0 0 15,0 49-15,0 1 16,0 24-16,0 0 16,0 25-16,0 0 15,25 0-15,-25 0 16,0 0-16,0-24 15,24 24-15,-24 0 16,0-25-16,0 25 16,0-25-1,0-24-15,0 24 0,0-25 16,0 1 0,0-1-16,-24-24 15,24 24-15,0-24 16,0-26-16,0 26 15,0-25-15,0 0 16,0-1 0,24-24 15,-24-24-15</inkml:trace>
  <inkml:trace contextRef="#ctx0" brushRef="#br0" timeOffset="24368.1803">8905 8632 0,'25'-25'47,"-1"25"-16,1-25-31,0 25 16,25 0-16,-1 0 15,1-24-15,24 24 16,1 0-16,24 0 16,0-25-16,25 25 15,-25 0-15,25 0 16,-24-25-16,-1 25 16,25 0-16,0 0 15,0 0-15,0-25 16,0 25-16,0 0 15,0 0-15,-25-25 16,25 25-16,-24 0 16,-1-24-16,0 24 15,0 0-15,-24-25 16,24 25-16,0 0 16,-25-25-16,26 25 15,-26 0-15,25-25 16,-24 25-1,24-25-15,-25 25 16,1 0-16,-1 0 16,1-24-16,-26 24 15,26 0-15,-1 0 16,-24 0-16,24 0 16,0 0-16,-24 0 15,24 0-15,-24 0 16,0 0-16,-25 0 15,-1 0-15,1 0 16,0 0-16,0 0 16,0 0 15,-25 24-15</inkml:trace>
  <inkml:trace contextRef="#ctx0" brushRef="#br0" timeOffset="25487.7372">9054 9699 0,'-25'0'0,"25"-25"15,25 50 48,0-25-63,24 0 15,1 0-15,24 0 16,25 0-16,25 0 16,0 0-16,0 0 15,0-25-15,0 25 16,1 0-16,23-25 15,1 25 1,-25 0-16,25-25 16,0 0-16,-25 25 15,0-24-15,0 24 16,0-25-16,0 25 16,-25 0-16,-24-25 15,24 25-15,-25 0 16,1 0-16,-1-25 15,0 25-15,1 0 16,-1-25-16,-24 25 16,0 0-16,24 0 15,-49-24-15,24 24 16,1 0-16,-25 0 16,24 0-16,1 0 15,0-25-15,-1 25 16,26 0-16,-26 0 15,-24 0-15,25 0 16,-26 0-16,1 0 16,0 0-16,0 0 31,-50-25 0</inkml:trace>
  <inkml:trace contextRef="#ctx0" brushRef="#br0" timeOffset="26703.7114">8979 10864 0,'25'0'93,"0"0"-93,25 0 16,-1-24-16,26 24 16,-1 0-16,50 0 15,0 0-15,0 0 16,0-25-16,25 25 15,-25 0-15,0-25 16,0 25-16,0 0 16,0 0-16,0 0 15,-25 0-15,0-25 16,1 50-16,-1-50 16,0 25-16,-24 0 15,24 0-15,0 0 16,0 0-16,-24 0 15,24 0-15,-25 0 16,25 0-16,-24 0 16,-1-25-16,-24 25 15,24 0-15,-24 0 16,-25 0-16,24-24 16,1 24-1,0 0-15,-26-25 16,26 25-16,-25-25 15,24 25-15,-24-25 16,25 25-16,-25 0 16,-1-25-1,1 25-15,0 0 16,0 0 0,0 0-1,-1 0-15,1 0 31,-50 0 1,25 25-32,-24-25 15,-1 0 1</inkml:trace>
  <inkml:trace contextRef="#ctx0" brushRef="#br0" timeOffset="27791.8112">11013 8607 0,'0'0'0,"0"-25"16,25 25 0,-25 25-1,0 0-15,25 49 16,-25-24-16,0 49 16,0-24-16,0 49 15,0 0-15,25 0 16,-25 25-16,24-25 15,-24 24-15,25 1 16,-25-25-16,25 25 16,0-25-16,-25 0 15,25-25-15,-25 25 16,25-24-16,-25-1 16,0-25-16,0 1 15,0-26-15,0 1 16,0-25-16,0-1 15,24-48 1,-24-1-16</inkml:trace>
  <inkml:trace contextRef="#ctx0" brushRef="#br0" timeOffset="28975.8379">13171 8409 0,'-25'-25'0,"25"50"94,0 24-94,-24-24 16,24 25-16,0 24 15,0 1-15,24-1 16,-24 0-16,0 26 16,25-1-16,-25 0 15,0 0 1,0 1-16,25-26 15,-25 25-15,0 0 16,0-24-16,25-1 16,0 1-16,-25-1 15,25 0-15,-1 1 16,-24-1-16,0-24 16,25 24-16,-25-24 15,0 0-15,0-1 16,0-24-16,-25 0 15,25 0-15,0-1 16,0 1-16,0 0 16,0 0-1,0 0 1,0-1 0,0 1-1,0 0 1,0 0-1,0 0-15,0-1 63,-24-24-1,-1-24-46,0 24-16,0 24 16,-25-24-16,-24 0 15,0 0-15,-26 25 16,-24-25-16,0 0 16,0 0-16</inkml:trace>
  <inkml:trace contextRef="#ctx0" brushRef="#br0" timeOffset="30727.1535">7541 7789 0,'0'0'0,"0"-25"16,24 25 15,1 0 47,0 25-78,0-25 16,0 0-16,-1 24 15,26 1-15,-25 0 16,24 0-16,1-25 15,0 25-15,-26-1 16,26 1 0,0 0-16,-1-25 15,-24 25-15,25 0 16,-25 0-16,24-1 16,-24 1-16,0-25 15,24 25-15,-24 0 16,25-25-16,-25 25 15,24-25-15,-24 24 16,0-24-16,0 0 16,-1 25-16,1-25 15,0 0-15,0 25 16,0-25-16,-1 0 16,1 25-1,0-25 1,-25 25-16,25-25 15,0 0 1,-1 24 0,1-24-1,0 25 1,0-25 0,0 25 15,-1-25-16,-24 25 32,25-25-47,-25 25 47,25-25-31,-25 24 15,-25-24 16,25 25-31</inkml:trace>
  <inkml:trace contextRef="#ctx0" brushRef="#br0" timeOffset="31551.1714">8235 7888 0,'0'0'0,"0"-25"15,0-25 1,25 26-16,-25-26 16,25 0-16,24-24 15,-24 24-15,0-24 16,25 24-16,-26-24 15,1 24-15,0 1 16,0 24-16,-25 0 16,25 25-16,-25-25 15,24 50-15,-24 0 16,25 25-16,0-1 16,-25 1-16,25 24 15,0-24 1,-1 24-16,-24 1 15,25-26-15,-25 1 16,25-1-16,-50 1 16,25-25-16</inkml:trace>
  <inkml:trace contextRef="#ctx0" brushRef="#br0" timeOffset="31743.9301">8384 7615 0,'0'-25'16,"25"25"-1,0-25-15,24 25 16,26 0-16,-26 0 16,1 0-16,24 0 15,-24 0-15</inkml:trace>
  <inkml:trace contextRef="#ctx0" brushRef="#br0" timeOffset="33815.8794">9947 7789 0,'0'0'0,"0"-25"0,0 0 16,0 0-1,-25 25 1,25-25-16,-25 1 15,0 24 17,0 24-32,25 1 15,-24 0-15,-1 0 16,0 24-16,25 1 16,0 0-16,-25-1 15,50 1-15,-25 0 16,25-1-16,0-24 15,-1 0-15,1 0 16,25-25-16,-25 0 16,24-25-16,-24 0 15,0 0-15,0-24 16,0-1-16,-25 0 16,0-24-16,-25 24 15,0 1-15,0-1 16,0 25-16,-24 0 15,24 50-15,0-25 16,0 25-16,25 25 16,0-1-16,25 1 15</inkml:trace>
  <inkml:trace contextRef="#ctx0" brushRef="#br0" timeOffset="34359.7032">11633 7491 0,'0'0'0,"0"-25"0,25 0 15,-25 1-15,25 24 32,-25 24-32,0 26 15,0 24-15,25 1 16,-25 24-16,25 0 16,-1 0-16,1 1 15</inkml:trace>
  <inkml:trace contextRef="#ctx0" brushRef="#br0" timeOffset="35440.7925">8409 9004 0,'0'0'0,"-25"0"0,25-25 15,0 0-15,-25 1 16,25-1 0,-25 0-1,1 25-15,-1 25 16,0 0 0,0-1-16,25 26 15,-25-25-15,25 49 16,25-24-16,-25 0 15,25-1-15,0-24 16,0 0-16,-1 0 16,26-25-16,0 0 15,-26-25-15,26 0 16,0-25-16,-26 1 16,1-1-16,-25 1 15,0-26-15,0 25 16,-25 1-16,1 24 15,-1 0-15,0 25 16,0 25-16,0 0 16,25 24-16,-24 1 15</inkml:trace>
  <inkml:trace contextRef="#ctx0" brushRef="#br0" timeOffset="36160.1311">8409 10244 0,'0'0'0,"0"-24"16,-25 48 0,25 1-1,0 25-15,0-1 16,0 26-16,-25-1 15,25 25 1,0-24-16</inkml:trace>
  <inkml:trace contextRef="#ctx0" brushRef="#br0" timeOffset="40919.8167">7764 8310 0,'0'0'0,"0"-25"15,0 0 1,-25 25-16,25-25 16,-25 25 15,25 25-15,-25 25-1,25-26-15,-24 26 16,-1 24-16,25-24 15,-25 24-15,25-24 16,-25 24-16,25-24 16</inkml:trace>
  <inkml:trace contextRef="#ctx0" brushRef="#br0" timeOffset="41519.8689">7739 8483 0,'0'0'0,"-25"0"0,25-25 16,-25 1 0,25-1-16,25 0 15,-25 0-15,25 0 16,0 25-16,0-24 16,-1-1-16,1 25 15,0 0-15,0 0 16,-25 25-16,0 24 15,0-24-15,0 25 16,-25-1-16,0-24 16,25 25-16,-25-26 15,1 1-15,-1 0 16,50-25 15,-1 0-31,1-25 16,25 25-16,-25 0 15,24 0-15,-24 0 16,-25 25-16,25 0 16,-50 0-16,0-1 15,0 1-15,1 0 16,-26 0-16,25 0 16,-24-25-1,-1 24-15,25-24 16,0 0-16,1 0 15,24-24-15</inkml:trace>
  <inkml:trace contextRef="#ctx0" brushRef="#br0" timeOffset="55952.0693">9947 8930 0,'0'-25'0,"0"50"375,0 24-359,0-24-16,0 25 16,0-25-1,0 24-15,0 1 0,0-25 16,0-1-1,0 26-15,0-25 16,24 0-16,-24-1 16,0 1-1,0 0 63,0 0 235</inkml:trace>
  <inkml:trace contextRef="#ctx0" brushRef="#br0" timeOffset="81655.9173">9996 10021 0,'0'-25'16,"0"50"155,0 0-155,0 0 0,0 24-16,0-24 15,0 25-15,0-1 16,0-24-16,25 0 16,-25 25-16,0-26 15,0 1-15,0 0 16,0 0-1,0 0 1,0-1 15,25-24-15,-25 25 31,0 0 0,25-50 187</inkml:trace>
  <inkml:trace contextRef="#ctx0" brushRef="#br1" timeOffset="142319.8397">9500 8830 0,'0'-24'31,"-25"24"-15,25 24 62,0 1-63,0 0 1,-24 0 15,24 0-31,0-1 16,0 1-1,0 0-15,0 0 16,0 0 0,0 0-1,0-1-15,0 1 16,0 0 0,0 0-1,24 0-15,-48-1 16,24 1-1,0 0-15,0 0 16,0 0-16,0-1 16,0 1-1,0 0 1,0 0 0,0 0-16,0-1 15,0 1 1,0 0-16,0 0 15,0 0 1,0-1 0,0 1-1,-25 0 1,50-25-16,-25 25 16,-25 0-16,50-25 15,-25 24-15,0 1 16,0 0-16,0 0 15,0 0 1,0-1-16,0 1 16,0 0-1,0 0 1,0 0 0,0-1-16,24-24 15,-24 25 1,0 0-16,0 0 15,0 0 1,25 0 0,-25-1-1,0 1 1,25-25-16,-25 25 16,0 0-16,0 0 15,25-1 1,-25 1-1,0 0 1,25-25 0,-25 25-16,0 0 15,0-1 1,24-24-16,-24 25 16,0 0-1,25-25-15,-25 25 16,0 0-16,25-1 15,-25 1 1,25 0 0,-25 0-1,25-25 1,-25 25-16,24-1 31,1-24 0,-25 25-31,25-25 16,-25 25 0,25-25-16,0 0 15,-25 25-15,24-25 16,1 0-16,-25 25 16,25-25-1,0 0-15,0 24 16,-1-24-1,1 0 1,0 0 0,0 0-1,0 0-15,0 0 16,-1 0 0,1 0-1,0 0 1,0 0-16,0 0 15,-1 0 1,1 0-16,0 0 16,0 0-16,0 0 15,-1 0 1,1-24-16,0 24 16,0 0-1,-25-25 1,25 0-1,-1 0-15,1 0 32,-25 1-32,0-1 0,25 0 15,-25 0-15,0 0 16,25 1 0,-25-1-16,0 0 15,25-25 1,-25 26-16,0-1 15,24 0-15,-24 0 16,0 0-16,0-24 16,25 24-16,-25 0 15,0-24-15,25 24 16,-25 0-16,0 0 16,0 0-16,25 0 15,-25 1-15,0-1 16,0 0-16,0 0 15,0 0-15,0 1 16,-25-1-16,25 0 16,0 0-1,0 0-15,0 1 16,0-1-16,0 0 16,0 0-16,-25 0 15,25 1-15,0-1 16,0 0-16,-25 0 15,25 0-15,0 1 32,0-1-32,0 0 15,-24 0-15,24 0 16,0 1-16,0-1 16,0 0-16,-25 0 15,25 0-15,0 1 16,-25-1-1,25 0-15,0 0 16,0 0-16,-25 25 16,25-24-16,0-1 15,-25 0 1,25 0-16,0 0 16,-24 25-1,24-25-15,-25 1 16,25-1-1,-25 25 1,25-25-16,0 0 16,-25 0-1,25 1 1,-25-1 15,1 0-15,-1 0 15,0 0 0,0 1-15,0 24 0,25-25-1,-24 25-15,-1 0 16,25-25-1,-25 25-15,0 0 16,25-25 0,-25 25-16,1 0 15,-1 0 1,0-25 0,0 25-1,0 0 1,0 0-1,1 0 1,-1 0 0,0 0 15,0 0-15,0 0-1,25 25 1,-24-25-16,-1 0 15,0 0 17,0 25-17,0-25 1,1 0 0,24 25-1,-25-25 1,0 0-1,0 25 1,0-25 0,25 24-1,-24-24-15,-1 0 16,25 25 0,-25-25-1,0 25 16,0-25 1,25 25-32,-24-25 31,24 25-31,-25-1 31,25 1-15,-25-25-1,25 25-15,25-25 47</inkml:trace>
  <inkml:trace contextRef="#ctx0" brushRef="#br1" timeOffset="170143.8266">10393 9277 0,'25'0'32,"0"-25"-32,0 25 15,24-25-15,26 25 16,-1-24-16,0-1 15,26 0-15,24 0 16,24 0-16,26 1 16,0-1-16,-1-25 15,26 25 1,-1 0-16,26 1 16,-26 24-16,25-25 15,-24 0-15,-26 0 16,1 25-16,0-25 15,-26 1-15,1 24 16,-25 0-16,-25-25 16,1 25-16,-26 0 15,0-25-15,-24 25 16,0 0-16,-26 0 16,1 0-16,0-25 15,0 25-15,0 0 16,0 0-16,-1 0 15,1 0 1,0 0 31,0 25 0</inkml:trace>
  <inkml:trace contextRef="#ctx0" brushRef="#br1" timeOffset="170807.4153">14982 9004 0,'0'0'0,"-25"0"16,25 25-16,0-50 47,25 25-47,-25-25 15,25 0-15,-25 1 16,25-26-16,-1 0 16,1 26-16,-25-26 15,25-24-15,0 24 16,0 0-16,-1 26 16,-24-26-16,25 25 15,0 0-15,-25 1 16,25-1-16,0 25 31,-25 25-31,24-25 16,1 24-16,0 1 15,-25 25-15,25-25 16,0 24-16,0 1 16,-1-25-16,1 24 15,-25-24-15,25 25 16,-25-26-16,0 1 15,25 0-15,-25 0 16</inkml:trace>
  <inkml:trace contextRef="#ctx0" brushRef="#br1" timeOffset="171744.2157">15478 8657 0,'0'-25'0,"25"25"16,0 0 30,-25 25 1,0 0-15,25-1-17,-25 1 1,0 0-16,24-25 15,-24 25-15,0 0 16,25-1-16,-25 1 16,25 0-16,-25 0 15,25 0 1,-50-25 15</inkml:trace>
  <inkml:trace contextRef="#ctx0" brushRef="#br1" timeOffset="172280.092">15106 8781 0,'0'0'0,"25"0"47,0 0-32,-1-25 1,1 25-1,25 0-15,-1 0 0,-24 0 16,25 0 0,0 0-16,-26-25 15,1 25-15,0 0 16,0 0-16,0 0 16,-1 0-16,1 0 31,-50 0-16,25-25 1</inkml:trace>
  <inkml:trace contextRef="#ctx0" brushRef="#br1" timeOffset="172895.8129">15106 8260 0,'0'0'0,"-25"-25"31,50 25 31,0 0-46,0 0-16,-1 0 16,1 0-16,25-25 15,-1 25-15,-24 0 16,25 0-16,0 0 15,-26 0-15,1 0 16,0 0-16,0 0 16,0 0-16,-1 0 15,-24-24 48,25 24-48</inkml:trace>
  <inkml:trace contextRef="#ctx0" brushRef="#br0" timeOffset="186280.3414">6400 12948 0,'0'0'0,"0"25"15,0 0 1,0-1 0,0 1-1,0-50 32,0 1-31,-25-1-1,25-25-15,-25 1 16,25-26-16,-25 1 16,25-1-1,0 1-15,25 0 16,-25-1-16,25 1 16,0-1-16,-1 26 15,1-1-15,25 25 16,-25 0-16,-1 25 15,1 0-15,0 25 16</inkml:trace>
  <inkml:trace contextRef="#ctx0" brushRef="#br0" timeOffset="186472.2068">6127 12799 0,'25'-25'16,"-1"25"-16,1-24 16,25-1-16,24 0 15,-24 25-15,-1-25 16,1 25-16,0 0 16</inkml:trace>
  <inkml:trace contextRef="#ctx0" brushRef="#br0" timeOffset="186816.0704">6945 12650 0,'0'0'0,"25"0"16,-25-24-16,0-26 16,0 25-16,0 0 15,-25 1 1,1 48 0,-1 1-16,0 25 15,-25-1-15,50 1 16,-25 24-16,25-24 15,25 0-15,-25-1 16,50-24-16,-25 25 16,24-50-16,1 24 15</inkml:trace>
  <inkml:trace contextRef="#ctx0" brushRef="#br0" timeOffset="187208.2424">7293 12923 0,'0'0'0,"0"-25"31,24 1-15,1-26-1,-25 25 1,25-24-16,0-1 16,0 0-16,-1 1 15,1-1-15,-25 25 16,25-24-16,-25 24 16,25 25-16,-25-25 15,25 50-15,-1 0 16,1 24-1,0 1 1,0 0-16,0-1 16,-25 1-16,24-1 15,-24 1-15,0 0 16,0-26-16</inkml:trace>
  <inkml:trace contextRef="#ctx0" brushRef="#br0" timeOffset="187383.9649">7392 12849 0,'25'-25'16,"-1"25"-1,26-25-15,-25 25 16,24 0-16</inkml:trace>
  <inkml:trace contextRef="#ctx0" brushRef="#br0" timeOffset="187640.1509">7888 12874 0,'0'0'0,"25"0"0,-25 24 32,-25-24-32,25 25 15,25 25-15,-50-25 16,25-1-16,0 1 15</inkml:trace>
  <inkml:trace contextRef="#ctx0" brushRef="#br0" timeOffset="187903.8169">8111 12626 0,'0'0'0,"0"24"47,25 1-47,-25 0 15,0 25-15,25-1 16,-25 1-16,0-1 15,-25 1-15,25 0 16</inkml:trace>
  <inkml:trace contextRef="#ctx0" brushRef="#br0" timeOffset="188327.9596">8161 12750 0,'0'0'0,"-25"-25"0,25 0 16,25 0-16,-25 0 16,25 1-16,-25-1 15,24 0-15,26 0 16,-25 25-16,0 0 16,-1 25-16,1 0 15,-25 0 1,0-1-16,0 26 0,-25 0 15,1-1-15,24-24 16,-25 0 0,25 0-16,25-1 15,24-48 1,-24 24 0,25 0-16,-26 0 15,1-25-15,0 50 16,0-25-16,-50 49 15,25-24-15,-50 25 16,26-1-16,-26 1 16,25-25-16,0-1 15,1 1-15,-1-25 16</inkml:trace>
  <inkml:trace contextRef="#ctx0" brushRef="#br0" timeOffset="188583.9511">8731 12601 0,'0'0'0,"50"-50"0,-1 25 16,1 25 0,0 0-16,-1 0 15,1 25-15,-25 25 16,24-1-16,-24 1 15,0 24-15,-25 1 16,0-1-16,-25 1 16,0-1-16,25-24 15,-24-1-15,24 1 16,0-25-16</inkml:trace>
  <inkml:trace contextRef="#ctx0" brushRef="#br0" timeOffset="188895.716">9798 12948 0,'25'0'16,"-1"0"0,1 0-1,0 0 1,0 0-16,24 0 16,-24 0-16,0 0 15,25 0-15,-25 0 16,-1 0-16</inkml:trace>
  <inkml:trace contextRef="#ctx0" brushRef="#br0" timeOffset="189072.2265">9872 12824 0,'0'0'0,"25"0"15,0-25-15,0 25 16,24 0-16,-24-25 16,25 25-16,-25 0 15,-1 0-15</inkml:trace>
  <inkml:trace contextRef="#ctx0" brushRef="#br0" timeOffset="189864.2143">10864 13022 0,'0'0'0,"25"-24"47,-25-1-47,25 0 15,0 0-15,0-24 16,-25-1-16,24-24 16,1 24-16,0 0 15,-25 26-15,25-26 16,0 25-1,-1 25-15,-24 25 16,25 0-16,0 24 16,0 1-1,0 24-15,0-24 16,-1 24-16,1-24 16,-25 0-16,0-1 15,0 1-15</inkml:trace>
  <inkml:trace contextRef="#ctx0" brushRef="#br0" timeOffset="190088.903">10988 12923 0,'0'0'0,"0"-25"0,25 25 15,25-24 1,-25 24-16,-1-25 16,26 25-16,-25 0 15,25 0-15,-26 0 16,-24-25-16</inkml:trace>
  <inkml:trace contextRef="#ctx0" brushRef="#br0" timeOffset="190352.165">11063 12353 0,'0'0'0,"0"-25"16,25 25 0,-1-25-1,26 25-15,0 0 16,-1 0-16,26-25 16,-1 25-16</inkml:trace>
  <inkml:trace contextRef="#ctx0" brushRef="#br0" timeOffset="190752.1785">11733 12526 0,'0'0'0,"24"0"32,-24 25-17,0 25-15,0-25 16,0 24-16,0 1 16,0-1-16,0 1 15,0 0-15,-24-1 16</inkml:trace>
  <inkml:trace contextRef="#ctx0" brushRef="#br0" timeOffset="191232.1496">11782 12626 0,'0'0'0,"0"-25"15,-25 0-15,50-25 16,-25 26-16,50-1 16,-25 0-16,-1 25 15,26 0-15,-25 0 16,0 25-16,-1 24 15,-24-24-15,0 25 16,-24-1-16,-1 1 16,0-25-16,25 0 15,-25-1-15,50 1 16,0-25 0,0 0-16,24 0 15,-24 0-15,0 25 16,-25 0 15,-25 24-31,0-24 16,-24 0-16,-1 0 15,0 24-15,1-24 16,24-25-16,-25 25 16,26-25-16,-1-25 15</inkml:trace>
  <inkml:trace contextRef="#ctx0" brushRef="#br0" timeOffset="191463.5244">11708 12328 0,'0'0'0,"0"-25"0,25 25 16,-1 0-16,26-25 16,0 25-16,24 0 15,0 0-15,1 0 16,-26 0-16</inkml:trace>
  <inkml:trace contextRef="#ctx0" brushRef="#br0" timeOffset="191904.1534">12675 12774 0,'0'0'0,"25"0"15,0 0-15,0 0 16,-1 0-16,26-24 16,24 24-16,-24 0 15,0 0-15,24 0 16,-24 0-16,-26 0 15,26 0-15,-50 24 16</inkml:trace>
  <inkml:trace contextRef="#ctx0" brushRef="#br0" timeOffset="192184.1167">13047 12650 0,'0'0'0,"0"50"47,0-25-32,-25 24-15,25 1 16,0 0-16,-24-1 16,24 1-16,0-1 15</inkml:trace>
  <inkml:trace contextRef="#ctx0" brushRef="#br0" timeOffset="192840.252">13667 12898 0,'0'25'0,"-24"-25"15,48-25 16,-24 1-31,25-1 16,0-25-16,0 1 16,0-26-16,-1 26 15,1-26-15,0 26 16,0-1-16,0 25 16,-25 0-16,24 25 15,1 25 1,-25 25-16,25-1 15,0 1-15,0 24 16,-1 1-16,-24-1 16,25-24-1,0 24-15,-25-49 16,-25 25-16,25-26 16</inkml:trace>
  <inkml:trace contextRef="#ctx0" brushRef="#br0" timeOffset="193054.9636">13767 12774 0,'0'0'0,"24"-24"32,1 24-17,0 0-15,0 0 16,0 0-1,-1 0-15,1 0 16,-25-25-16,25 25 16</inkml:trace>
  <inkml:trace contextRef="#ctx0" brushRef="#br0" timeOffset="193272.0459">13767 12278 0,'24'-24'16,"1"24"-16,0 0 16,25-25-16,-1 25 15,1 0-15,-1-25 16,1 25-16,0 25 15,-1-25-15</inkml:trace>
  <inkml:trace contextRef="#ctx0" brushRef="#br0" timeOffset="193504.1978">14461 12526 0,'25'-24'0,"-25"48"31,0 1-31,0 0 16,0 25 0,0-26-16,0 26 15,-25 24-15,25-24 16,-25 0-16</inkml:trace>
  <inkml:trace contextRef="#ctx0" brushRef="#br0" timeOffset="194008.1972">14486 12675 0,'0'0'0,"0"-25"16,-25 1-1,25-1-15,0 0 16,0 0-16,25 0 16,0 1-16,24-1 15,1 0-15,-25 25 16,24 0-16,-24 25 15,-25 0-15,-25 24 16,1 1-16,-1-1 16,-25 1-1,25 0-15,1-26 16,-1 1-16,25 0 16,0 0-16,25-25 15,24 0-15,1 0 16,24 0-16,1-25 15,-26 25-15,1 0 16,-25 25-16,-1 0 16,-24-1-16,-24 1 15,-1 25-15,-25-1 16,1-24-16,-26 25 16,26-1-16,-26 1 15,1 0-15,-1-25 16,1-1-16</inkml:trace>
  <inkml:trace contextRef="#ctx0" brushRef="#br0" timeOffset="194815.9405">9922 14436 0,'0'0'0,"0"-24"16,25 24 15,-1 0-31,1 0 16,25 0-16,-25 0 15,0 0-15,-1 0 16,1 0-16,0 0 16</inkml:trace>
  <inkml:trace contextRef="#ctx0" brushRef="#br0" timeOffset="194999.4106">9897 14287 0,'0'0'0,"25"0"16,-25-24-16,25 24 15,24 0-15,-24-25 16,25 25-16,-1 25 16,1-25-16,0 0 15,-1 0-15,26 24 16</inkml:trace>
  <inkml:trace contextRef="#ctx0" brushRef="#br0" timeOffset="195583.9734">11137 14585 0,'25'0'16,"-25"-25"15,25 1-31,-25-1 16,25 0-16,0-25 15,-25 1-15,24-1 16,1 0-16,-25 26 15,25-26-15,-25 25 16,0 0-16,25 1 16,-25-1-16,25 25 15,-1 25 17,1-1-32,0 1 0,0 25 15,0-1 1,-1-24-16,1 25 15,0 0-15,0-1 16,0 1-16,-25-25 16,0-1-16,24 1 15,-24 0-15,0 0 16</inkml:trace>
  <inkml:trace contextRef="#ctx0" brushRef="#br0" timeOffset="195864.2546">11261 14461 0,'0'0'0,"0"-25"15,0 1 1,25 24 0,0 0-1,0-25-15,0 25 16,-1 0-16,1 0 16,25 0-16,-25 0 15,-1 0-15</inkml:trace>
  <inkml:trace contextRef="#ctx0" brushRef="#br0" timeOffset="196279.7094">11112 14015 0,'0'0'0,"-24"0"0,48-25 47,1 25-47,0 0 16,0-25-16,0 25 15,24 0-15,1 0 16,0 0-16,-1-25 16,-24 25-16,25 0 15,-26 0-15,1 0 16,0 0-16,0 0 15</inkml:trace>
  <inkml:trace contextRef="#ctx0" brushRef="#br0" timeOffset="225144.4645">22498 6970 0,'0'0'0,"-25"-49"16,25 24-1,0 0-15,25 25 16,-25 25 0,0 24-16,0 26 15,25 24-15,-25 0 16,0 50-16,0 25 15,0-1-15,0 26 16,-25-1-16,25 25 16,-25-24-16,25 24 15,-25-25-15,25 1 16,-25-1-16,25-24 16,-24-25-16,24 0 15,24-25 1,-24-25-16,0-25 0,25-24 15</inkml:trace>
  <inkml:trace contextRef="#ctx0" brushRef="#br0" timeOffset="225575.9562">22250 6995 0,'0'0'0,"25"-25"15,-1 0-15,26 25 16,24-24-16,50 24 16,50 0-16,0-25 15,74 25-15,0 0 16,0 0-16,50-25 16,-26 25-1,51 0-15,-26 0 16,26-25-16,-25 25 15,24-25-15,-24 25 16,-1 0-16,-24-25 16,-50 50-16,1-25 15,-51 0-15,-49 25 16</inkml:trace>
  <inkml:trace contextRef="#ctx0" brushRef="#br0" timeOffset="226168.262">22671 8632 0,'0'0'0,"25"-25"0,0-24 15,50 24-15,24-25 16,25 1-16,25 24 16,-1 0-16,51 0 15,-1 0-15,50 25 16,50 0-16,0 0 16,49 0-16,0-24 15,25 24-15,0 0 16,-49-25-16,-26 0 15,-49 25 1,-49-25-16,-25 25 16</inkml:trace>
  <inkml:trace contextRef="#ctx0" brushRef="#br0" timeOffset="226607.9323">26839 7020 0,'0'0'0,"0"49"15,0 26 1,0 24-16,-25 50 16,25 24-1,25 26-15,-25 24 16,0 25-16,0-25 15,24 25-15,-24-24 16,0-1-16,0-25 16,25-24-16,-25 0 15,0-26-15,0 1 16,0-49-16,0-1 16,-25-50-16,25 1 15</inkml:trace>
  <inkml:trace contextRef="#ctx0" brushRef="#br0" timeOffset="227176.1385">22151 10071 0,'0'0'0,"0"-25"0,24 25 15,51-25-15,49 0 16,74 0-16,75 1 16,25-1-16,74 25 15,0-25-15,0 25 16,0-25-16,0 25 16,-25 0-16,-24-25 15,-25 1-15,-50 24 16,-50-25-16,-24 0 15,-75 0 1,-25 0-16,-49 1 16,-50-1-16</inkml:trace>
  <inkml:trace contextRef="#ctx0" brushRef="#br0" timeOffset="227791.9908">24408 6970 0,'0'0'0,"0"-25"16,0 1-16,0 48 15,0 26 1,25 24-16,-25 50 16,24 50-16,1 24 15,0 26-15,0 24 16,0 25-16,-1-1 16,26-24-16,-25 1 15,24-26-15,1-25 16,-25 1-16,24-26 15,1-24-15,-25 0 16,0-50 0</inkml:trace>
  <inkml:trace contextRef="#ctx0" brushRef="#br0" timeOffset="228631.6451">20762 5904 0,'0'0'0,"24"0"31,1 49-16,25 1-15,-1 24 16,26 1-16,24 24 16,0 0-16,25 0 15,-25 0-15,25-24 16,-24 24 0,24-25-16,-25 26 15,0-51-15,-24 26 16,-1-26-16,0 1 15,-24-25-15,-25 0 16,0-1-16,-1 1 16,1-25-16,0 0 15,-25-25 1,0 1 0,0-1 15</inkml:trace>
  <inkml:trace contextRef="#ctx0" brushRef="#br0" timeOffset="230656.1452">25400 8830 0,'0'0'0,"0"-24"16,0-1-1,0 0-15,0 0 16,0 0-16,0 1 16,0-1-1,0 50 32,0-1-47,0 1 16,0 25-16,0 24 15,25-24 1,-25 24-16,0-24 16,0 24-16,25 1 15,-25-26-15,0 26 16,24-26-16,-24 1 16,0-25-1,0 24-15,0-24 0,25 0 16,-25-50 140</inkml:trace>
  <inkml:trace contextRef="#ctx0" brushRef="#br0" timeOffset="231800.0821">23416 6226 0,'0'0'0,"0"-50"16,0 26-16,0-26 16,-25 25-16,0 0 15,0 1-15,-24 48 16,24 1-16,0 25 16,0 24-16,0-24 15,1 24-15,24 1 16,24-1-16,1-24 15,0-26-15,0 26 16,24-50-16,1 0 16,0-25-16,24-24 15,-24-26-15,-1-24 16,-24 0-16,0 24 16,-25-24-16,0 25 15,-25 24-15,0 25 16,-24 1-16,24 48 15,0 1-15,0 25 16,50 24 0,0 1-16</inkml:trace>
  <inkml:trace contextRef="#ctx0" brushRef="#br0" timeOffset="232168.266">25400 5829 0,'0'0'0,"0"-50"16,0 26-16,0 73 31,-25 26-15,25-1-16,0 25 15,0 25 1,-25 0-16,25 25 16</inkml:trace>
  <inkml:trace contextRef="#ctx0" brushRef="#br0" timeOffset="233240.2414">21654 7466 0,'0'0'0,"-24"-25"16,-1 25-16,0 0 16,0 25-16,0 0 15,1 25-15,-1 24 16,25 25-16,0-24 16,25-1-16,-1-24 15,1 24-15,0-49 16,0 0-16,0-25 15,-1 0 1,26-25-16,-25-50 16,0 1-16,-25 0 15,25-26-15,-25 26 16,0 0-16,0 49 16,-25 0-16,0 50 15,0 0-15</inkml:trace>
  <inkml:trace contextRef="#ctx0" brushRef="#br0" timeOffset="233488.3106">21654 9054 0,'0'0'0,"0"25"16,0 24-16,-24 1 16,24 24-16,0 1 15,0-1-15,-25 0 16,25 26-16,0-26 16,0-24-1,0-1-15</inkml:trace>
  <inkml:trace contextRef="#ctx0" brushRef="#br0" timeOffset="234136.1717">20588 6672 0,'0'0'0,"25"-24"16,-25 48 0,-25 26-1,25 0-15,-25 24 16,0 1-16,0 24 16,1-25-16,-1-24 15,25 24-15,-25-49 16,0 0-1</inkml:trace>
  <inkml:trace contextRef="#ctx0" brushRef="#br0" timeOffset="234471.9864">20513 6896 0,'0'0'0,"50"-50"16,0-24-16,-1 24 15,1 0-15,-25 1 16,24 24-16,-24 25 15,0 25 1,-50 0-16,25 24 16,-25 26-16,1-26 15,-1 1-15,0 0 16,25-1-16,0 1 16,25-25-16,24-25 15,1 24-15,24-24 16,-24 0-16,0 25 15,-26 0-15,-24 0 16,0 0-16,-49 24 16,-1 1-16,1-25 15,-1 24-15,0-24 16,1 0 0,-1-25-16</inkml:trace>
  <inkml:trace contextRef="#ctx0" brushRef="#br0" timeOffset="235416.1228">21332 6003 0,'25'-25'47,"0"25"-47,-25-50 16,24 26-16,26-26 15,-25 0-15,0 1 16,-1-26-16,26 1 16,-25-1-16,0 26 15,-1-1-15,-24 25 16,25 1-16,0 48 16,-25 26-1,0 0-15,25 24 16,-25 25-16,0-24 15,-25 24-15,25 0 16,-25-24-16</inkml:trace>
  <inkml:trace contextRef="#ctx0" brushRef="#br0" timeOffset="235591.7993">21456 5928 0,'0'0'0,"50"-24"0,-26-1 16,26 25-16,0-25 15,-1 25-15,1 25 16,0 0-16,-1-1 16</inkml:trace>
  <inkml:trace contextRef="#ctx0" brushRef="#br0" timeOffset="247831.4817">23788 8954 0,'0'-24'16,"0"-1"0,-25 25-16,25-25 15,25 0 1,-25 50 31,0 0-47,24 24 15,-24 1-15,25 0 16,-25-1-16,0 1 16,25 24-16,-25-24 15,0 0-15,0-26 16,0 26-16,0-25 16,0 0-16,0-1 15,0 1 1,0 0 31,25-25-16</inkml:trace>
  <inkml:trace contextRef="#ctx0" brushRef="#br0" timeOffset="250480.5704">23465 8756 0,'25'-25'47,"0"25"-31,0-25-1,-1 25-15,1 0 16,0 0-16,0 0 16,24 0-1,1 0-15,0 0 16,-1 0-16,1 0 16,24-24-16,1 24 15,-26-25-15,51 25 16,-26-25-16,0 25 15,1-25-15,-1 0 16,25 1-16,-49-1 16,24 25-16,1-25 15,-26 25-15,26 0 16,-25-25-16,24 25 16,-24 0-16,24-25 15,-24 25-15,24 0 16,0 0-16,-24 0 15,24 0-15,-24-24 16,24 24-16,-24 0 16,24 24-16,-24-24 15,0 0 1,24 0-16,-24 0 16,-25 0-16,24 25 15,1 0-15,-25 0 16,24 0-1,-24-1-15,25 1 16,-1 0-16,-24 25 16,25-26-16,-1 26 15,1-25-15,-1 24 16,-24-24-16,0 25 16,0-25-16,0 24 15,-25 1-15,24-25 16,-24 24-16,-24 1 15,24-25-15,0 24 16,-25 1-16,0 0 16,0-26-16,0 26 15,1-25-15,-1 0 16,0-1-16,0 1 16,-24 0-16,24 0 15,0 0-15,-25-1 16,26 1-16,-26-25 15,0 25-15,26 0 16,-26-25-16,0 25 16,1-1-16,-26-24 15,26 25-15,-1 0 16,-24-25-16,24 25 16,-24-25-1,24 25-15,-24-25 16,24 24-16,-24-24 15,24 25-15,0-25 16,1 0-16,-26 25 16,26-25-16,-1 0 15,1 25-15,-1-25 16,0 0-16,-24 25 16,24-25-16,-24 0 15,24 0 1,-24 24-16,24-24 15,-24 0-15,24 0 16,-24 0-16,24 0 16,1 0-16,24 0 15,-25 0-15,1 0 16,24 0-16,-25 0 16,25 0-16,-24 0 15,24 0-15,-25 0 16,25 0-16,-24 0 15,24 0-15,-25 0 16,26 0 0,-1 0-16,0 0 15,0-24-15,0 24 16,1-25 0,-1 25-16,0-25 15,0 0-15,0 25 16,1-25-16,-1 1 15,-25-1-15,25 0 16,1 25-16,-1-25 16,25 0-16,-25 1 15,0-1-15,25 0 16,-25-25-16,25 26 16,-24-1-16,24 0 15,0 0-15,0 0 16,-25 1-16,25-1 15,0 0-15,0 0 16,0 0-16,0-24 16,0 24-16,0 0 15,25 0-15,-25 1 16,0-1-16,24 0 16,-24 0-1,0 0-15,25 25 16,-25-24-16,25-1 15,-25 0 1,25 25-16,0-25 16,-1 0-1,1 25-15,0-25 16,0 1-16,0 24 16,-1-25-16,26 0 15,-25 25-15,24-25 16,-24 25-16,0-25 15,0 1-15,24 24 16,-24 0-16,0-25 16,0 0-1,0 25-15,-1 0 16,1 0 0,0 0-1,-25-25 1,25 25-1,0 0 1,0 0 31,-25 25-16</inkml:trace>
  <inkml:trace contextRef="#ctx0" brushRef="#br0" timeOffset="254911.6142">23515 5507 0,'0'0'0,"-25"0"15,0 0 17,0 0-17,50-25 95,-25 0-95,0 0-15,25 0 16,0 1-16,24-26 15,-24 25-15,0 0 16,25-24-16,-1 24 16,1-25-16,-1 26 15,1-26-15,0 25 16,-1 0-16,1 1 16,24-1-1,1 0-15,-26 0 16,26 25-16,-1 0 15,1 0-15,-26 25 16,26-25-16,-1 25 16,0 0-16,-24 24 15,0-24-15,-1 0 16,1 24-16,-25-24 16,0 25-16,-1-1 15,-24-24-15,25 25 16,-25-25-16,0-1 15,0-48 17,0-1-32,0 0 15,0-25-15,0 26 16,25-26-16,-25 25 16,0 0-16,25 1 15,-25-1-15,25 0 16,-1 25-1,1 0 1,0 25 0,-25 0-16,25-1 15,-25 26-15,0-25 16,0 24-16,-25-24 16,0 25-16,0-25 15,1 24-15,-26-24 16,25-25-16,0 25 15,1-50 1</inkml:trace>
  <inkml:trace contextRef="#ctx0" brushRef="#br0" timeOffset="255488.0672">24185 4390 0,'0'0'0,"-25"0"16,25-24-1,25 24-15,24 0 16,1 0 0,24 24-16,1-24 15,-1 25-15,0 25 16,1-25-16,-26-1 16,1 1-1,0 0-15</inkml:trace>
  <inkml:trace contextRef="#ctx0" brushRef="#br0" timeOffset="255672.369">24854 4316 0,'0'0'0,"-49"25"0,-1 0 16,-24 24-16,-26 26 15,1 24-15,0 0 16,0 0-16,0 1 16</inkml:trace>
  <inkml:trace contextRef="#ctx0" brushRef="#br0" timeOffset="259376.1896">20687 9401 0,'0'0'0,"0"-25"16,-25 0 0,25 1-1,0-1 1,0 0-1,0 50 48,25 0-47,-25-1-16,0 1 15,0 0-15,25 25 16,-25-26-16,0 1 15,0 0 1,0 0-16,0 0 16,25-25-1,-25-25 1,49-25 0,26-24-16,24-25 15,75-1-15,-1-24 16</inkml:trace>
  <inkml:trace contextRef="#ctx0" brushRef="#br0" timeOffset="260528.4959">26343 9178 0,'0'0'0,"-25"0"16,0 0-16,0 25 15,0-50-15,50 25 16,25-25-1,49-25-15,25 26 16,0-1-16,25-25 16,0 0-16,24 26 15,-24-26-15,0 25 16,0 0 0,-50 1-16,0 24 15,-24-25-15,-26 25 16,1 0-16,-25 0 15,-1 0-15,1 0 16</inkml:trace>
  <inkml:trace contextRef="#ctx0" brushRef="#br0" timeOffset="260824.6669">28649 8508 0,'0'0'0,"25"-25"16,-25 50-1,-25 0-15,25 24 16,-24 26-16,-26-1 15,25 1-15,0 24 16,1-25-16,-1 1 16,0-26-1,0 26-15,25-50 16</inkml:trace>
  <inkml:trace contextRef="#ctx0" brushRef="#br0" timeOffset="261288.2837">28501 8756 0,'0'0'0,"0"-50"16,0-24-16,24 24 15,26 1-15,24 24 16,-24-25-16,24 50 15,1-24-15,-26 48 16,1 1-16,-25 0 16,-25 25-16,-25-1 15,0 26-15,0-26 16,1 1-16,-1-1 16,0-24-16,0 0 15,50 0-15,0 0 16,24-25-16,1 0 15,0 24 1,-1-24-16,-24 25 16,0-25-16,-25 25 15,0 0-15,-25 25 16,0-26-16,-24 26 16,-1-25-16,0 0 15,-24 24-15,24-49 16,1 25-16,-26 0 15,26-25-15,-1-25 16,25 25-16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43:05.38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5407 5804 0,'0'0'0,"-24"0"0,24 25 16,-25-50-16,0 0 15,25 1 1,-25-1-16,25-25 16,-25 1-1,25-1-15,0-24 16,0-26-16,0 1 15,25 25-15,0-25 16,0 24-16,0 1 16,-1-1-16,1 26 15,0 24-15,-25 0 16,0 50-16,0 0 16,-25 24-16,-24 26 15</inkml:trace>
  <inkml:trace contextRef="#ctx0" brushRef="#br0" timeOffset="151.8849">5035 5482 0,'0'0'0,"-24"25"16,-1-1-16,25-48 15,25-26 1,24 25-16,1 0 16,24 1-16,1-1 15,-1 0-15,0 0 16,1 25-16</inkml:trace>
  <inkml:trace contextRef="#ctx0" brushRef="#br0" timeOffset="447.9352">6127 5159 0,'0'0'0,"-25"-24"16,0 24-1,0 0-15,1 24 16,-26 1-16,0 25 16,1 24-16,24-24 15,0 24-15,0 25 16,25-24-16,25-26 15,0 26-15,0-26 16,24 1 0,1-25-16,-25-25 0</inkml:trace>
  <inkml:trace contextRef="#ctx0" brushRef="#br0" timeOffset="816.2633">6276 5705 0,'0'0'0,"-25"0"16,50 0 0,-25-25-1,24 25-15,1-49 16,0 24-16,25-25 15,-26 1-15,1-26 16,0 26-16,0-1 16,24 0-16,-49 1 15,25 24-15,0 0 16,-25 0-16,25 25 16,-25 25-16,0 0 15,25 0-15,-25 24 16,0 26-16,24-1 15,-24 1-15,0-1 16,0 0-16,-24 1 16</inkml:trace>
  <inkml:trace contextRef="#ctx0" brushRef="#br0" timeOffset="992.0186">6424 5606 0,'0'0'0,"25"-25"16,0 0-16,0 0 15,0 25-15,24-24 16,1-1-16,-1 25 16,-24 0-16</inkml:trace>
  <inkml:trace contextRef="#ctx0" brushRef="#br0" timeOffset="1543.7303">5358 4986 0,'0'0'0,"25"-25"16,-1-25-16,26 26 16,0-1-16,-1-25 15,1 50 1,-25-25-16,-1 50 15,1 0-15,0 0 16</inkml:trace>
  <inkml:trace contextRef="#ctx0" brushRef="#br0" timeOffset="2207.5078">6921 5655 0,'24'-24'0,"1"-1"16,-25 50-1,0-1 1,0 26 0,-25 0-16,25-1 15,0 1-15</inkml:trace>
  <inkml:trace contextRef="#ctx0" brushRef="#br0" timeOffset="2479.9594">7169 5383 0,'0'0'0,"24"-25"0,-24 0 16,25 25-1,0 25 1,-25 24-16,25 1 16,-25 0-16,0 24 15,0 0-15,-25 1 16,25-1-16</inkml:trace>
  <inkml:trace contextRef="#ctx0" brushRef="#br0" timeOffset="2935.7019">7218 5482 0,'0'0'0,"0"-25"0,25-25 16,0 1-16,24-1 16,1 25-16,0 1 15,-1-1-15,1 25 16,-1 25-16,-24-1 16,-25 26-16,0 0 15,-49 24-15,24-24 16,-25-1-16,1 1 15,-1-25-15,25-1 16,25 1-16,25-25 16,0-25-1,24 1-15,1 24 16,0-25 0,24 25-16,-49 0 15,24 0-15,-49 49 16,0-24-16,0 25 15,-49-1-15,24 1 16,-25 0-16,1-1 16</inkml:trace>
  <inkml:trace contextRef="#ctx0" brushRef="#br0" timeOffset="3207.8297">7813 5135 0,'0'0'0,"25"-25"0,25 0 16,-1 25-16,1 0 16,0 25-16,24 24 15,-49 1-15,25 24 16,-26 1-16,-24 24 15,0-25-15,-24 26 16,-1-26 0,-25 0-16,25 1 15,1-50-15</inkml:trace>
  <inkml:trace contextRef="#ctx0" brushRef="#br0" timeOffset="5456.1744">8979 5581 0,'0'0'0,"25"-25"31,0 25-31,0 0 16,24 0-16,1-25 15,24 25-15,1-24 16,-1 24-16,-24 0 16,-1 0-16,-24 0 15</inkml:trace>
  <inkml:trace contextRef="#ctx0" brushRef="#br0" timeOffset="5671.7519">9004 5457 0,'0'0'0,"0"-25"32,25 25-32,25-25 15,-1 25-15,1 0 16,-1 0-16,26 0 15,-26 0-15,1 25 16</inkml:trace>
  <inkml:trace contextRef="#ctx0" brushRef="#br0" timeOffset="7279.5618">10368 5705 0,'0'0'0,"0"25"15,0-50 17,25 0-32,0 0 15,0-24-15,0-1 16,-1-24-16,26-1 16,-25 26-16,0-26 15,-1 26-15,1-1 16,0 25-16,0 1 15,-25-1-15,25 25 16,-25 25 0,24 24-1,-24 1-15,25 24 16,0 1-16,-25-1 16,25 0-16,-25 1 15,25-26-15,-25 1 16,0 0-16,0-26 15</inkml:trace>
  <inkml:trace contextRef="#ctx0" brushRef="#br0" timeOffset="7447.6121">10418 5556 0,'0'0'0,"0"-25"16,25 1-16,24-1 15,1 0-15,24 25 16,-24-25-16,24 0 16,1 25-16</inkml:trace>
  <inkml:trace contextRef="#ctx0" brushRef="#br0" timeOffset="7703.8903">11137 5283 0,'0'0'0,"0"-24"0,0-1 16,25 0-1,-25 50 1,25 0-16,-25 24 15,0 1-15,0 24 16,0-24-16,0 24 16,-25-24-16,25-1 15</inkml:trace>
  <inkml:trace contextRef="#ctx0" brushRef="#br0" timeOffset="8127.5027">11187 5432 0,'0'0'0,"-25"-49"16,25-1-16,0 25 16,0-24-16,25 24 15,-25 0-15,25 0 16,24 25 0,-24-25-16,25 50 0,-25-25 15,-1 25 1,1 0-16,0 24 15,-25 1-15,-25 0 16,0-1-16,1 1 16,24-1-16,-25-24 15,25 0-15,25-25 16,-1 0 0,1 0-16,0-25 15,25 25-15,-1 0 16,-24 0-16,-25 25 15,0 25 1,-25-26-16,-24 26 16,-1-25-16,0 24 15,-24-24-15,24 0 16,1 0-16,-26 0 16,26-50-16,24 25 15</inkml:trace>
  <inkml:trace contextRef="#ctx0" brushRef="#br0" timeOffset="8400.0095">10939 4936 0,'0'0'0,"0"-25"0,25 25 15,-1-24 1,26 24-16,0 0 16,24 0-16,1 0 15,-1 24-15,0-24 16,26 25-16</inkml:trace>
  <inkml:trace contextRef="#ctx0" brushRef="#br0" timeOffset="8768.2173">12229 5507 0,'-25'-25'15,"25"0"1,25 0 0,0 25-16,24-25 15,1 1-15,24 24 16,-24-25-16,24 25 16,1 0-16,-26 0 15,1 0-15,-25 0 16</inkml:trace>
  <inkml:trace contextRef="#ctx0" brushRef="#br0" timeOffset="9023.9694">12477 5259 0,'0'0'0,"-25"24"31,25 1-15,0 0-16,0 25 16,0-1-16,0 1 15,0 24-15,0-24 16,0-1-16</inkml:trace>
  <inkml:trace contextRef="#ctx0" brushRef="#br0" timeOffset="10528.2218">13444 5259 0,'0'24'31,"0"1"-15,0 25-16,0-1 15,0 1-15,0 0 16,0-1-16,0-24 16,0 25-16,0-1 15,-25-24 1,25 25-16,0-26 15</inkml:trace>
  <inkml:trace contextRef="#ctx0" brushRef="#br0" timeOffset="10999.9439">13469 5804 0,'0'-25'47,"0"1"-16,0-1-15,0 0-1,0 0-15,0 0 16,-25 1-16,25-26 16,0 25-16,0-24 15,0-1-15,0 0 16,0 1-16,0-1 15,25 25-15,-25-24 16,0 24-16,25 0 16,-25 0-16,0 1 15,0-1-15,0 0 16,25 25 15,-25 25-15,24 0-16,1 24 15,0 1-15,0-1 16,0 26-16,-1-26 16,1 1-16,-25 24 15,25-24-15,0-25 16,0 24-16,-25 1 16,24-25-16,-24 0 15</inkml:trace>
  <inkml:trace contextRef="#ctx0" brushRef="#br0" timeOffset="11207.708">13395 5606 0,'0'0'16,"24"-25"-16,26 0 15,-25 0-15,49 1 16,-24-1 0,24 25-16,-24-25 15,-1 25-15</inkml:trace>
  <inkml:trace contextRef="#ctx0" brushRef="#br0" timeOffset="11479.5192">13990 5283 0,'0'0'0,"25"-24"16,-25-1-16,0 0 15,24 50 1,1 0-1,-25 24-15,0 1 16,0-1-16,0 1 16,0 24-16,-25-24 15,25 0-15,-24-26 16,-1 1-16</inkml:trace>
  <inkml:trace contextRef="#ctx0" brushRef="#br0" timeOffset="11855.6538">13990 5556 0,'0'0'15,"25"-49"-15,-25-1 0,24 0 16,1-24 0,0 24-16,0 1 15,0 24-15,-1 0 16,1 0-16,0 1 16,0 24-16,-25 24 15,0 1-15,0 0 16,-25 25-16,25-1 15,-25 1-15,0-1 16,25-24-16,0 25 16,25-25-1,25-25 1,-25 0-16,-1 0 16,26 0-16,-25 24 15,-25 1 1,0 0-16,-25 25 15,-25-26-15,1 26 16,-1 0-16,1-26 16,-1 26-16,0-25 15,26-25-15,-26 0 16</inkml:trace>
  <inkml:trace contextRef="#ctx0" brushRef="#br0" timeOffset="13016.0369">9277 9178 0,'0'0'0,"0"-25"16,25-25-16,-25 26 15,0-1-15,0 0 32,25 50-17,-25 0 1,24 24-16,-24 50 15,25 1-15,-25-1 16,25 25-16,-25 25 16,25-25-16,-25 24 15,0 1-15,25-25 16,-25 0-16,0-24 16,24-26-16,-24 0 15,25-24-15,-25 0 16</inkml:trace>
  <inkml:trace contextRef="#ctx0" brushRef="#br0" timeOffset="13647.6803">9351 9103 0,'0'0'0,"0"-24"16,-24 24-1,24-25 1,0 0 15,24 25-31,1 0 16,0 0-16,25-25 15,24 25-15,0 0 16,26 0-16,-1-25 16,25 25-16,0 0 15,0 0-15,25 25 16,24-50-16,1 25 16,0 0-16,24 0 15,1 0-15,-26-25 16,26 25-1,-26 0-15,-24 0 16,-25 0-16,-25 0 16,-24 0-16,-1 0 15,-24 0-15,-1 0 16,-24 0-16,0 0 16,0-24-1</inkml:trace>
  <inkml:trace contextRef="#ctx0" brushRef="#br0" timeOffset="14472.3089">9475 10592 0,'0'0'0,"-24"0"0,48 24 16,-24 1-1,0 0-15,25 0 16,0 24-16,-25-24 16,25 50-16,-25-26 15,25 26-15,-25-26 16,0 26-16,0-1 15,24-24-15,-24-1 16,0 1-16,0 0 16,0-26-16,0 1 15,-24-50 1</inkml:trace>
  <inkml:trace contextRef="#ctx0" brushRef="#br0" timeOffset="15343.7141">9401 10269 0,'0'25'31,"25"-25"-15,-25 25 0,25-25-1,-1-25 1,1 25 15,0 0 16,0 0-31,24 0-16,-24 0 15,50-25-15,-26 25 16,26 0-16,24 0 16,-25 0-16,26-25 15,24 25-15,-25 0 16,25 0-16,-25-24 15,25 24-15,-25 0 16,0-25-16,1 25 16,-26 0-16,25 0 15,1-25-15,-26 25 16,25 0-16,0-25 16,1 25-16,-26-25 15,0 25-15,1-24 16,-1 24-16,-24 0 15,-1-25-15,1 25 16,-25 0-16,24 0 16,1 0-1,-25 0-15,25-25 16,-26 25-16,26 0 16,0 0-16,-26 0 15,26 0-15,-25 0 16,0 0-16,-1 0 15,1 0 17,-50 0-1</inkml:trace>
  <inkml:trace contextRef="#ctx0" brushRef="#br0" timeOffset="16199.6824">9649 11311 0,'0'0'0,"25"0"0,0 0 16,-1-25-16,26 25 16,-25-25-16,49 25 15,-24-24-15,24 24 16,1-25 0,24 0-16,25 25 15,-25-25-15,50 25 16,-25-25-16,0 0 15,25 25-15,-25-24 16,0-1-16,25 25 16,-25-25-16,-25 25 15,0-25-15,0 0 16,1 25-16,-51-24 16,26 24-16,-26-25 15,1 25-15,-1-25 16,-24 25-16,25 0 15,-25 0-15,0 0 16,-1 0-16,1 0 16,0 0-16,0 0 15,0 0-15,24 0 16,-24 0 0,0 0-16,0 0 15,-1 0 32</inkml:trace>
  <inkml:trace contextRef="#ctx0" brushRef="#br0" timeOffset="16791.9489">12353 9054 0,'0'0'0,"25"-25"15,-50 25 1,50 0-16,-25 25 31,0 0-15,24 24-16,-24 26 15,25-1-15,-25 0 16,25 26-16,-25-1 16,25 25-16,0-25 15,-25 25-15,24 25 16,-24-25-16,25 0 15,-25-25-15,0 0 16,0 1-16,25-26 16,-25 25-16,0-49 15,0 24-15,0-24 16,0-25-16,0 24 16,0-24-16,-25-25 15,25 25-15,0-50 16,0 0-1</inkml:trace>
  <inkml:trace contextRef="#ctx0" brushRef="#br0" timeOffset="17647.7781">8384 8161 0,'0'0'0,"-25"-25"16,0 25-1,50 0 16,0 50-15,25-26-16,-1 26 16,1 0-16,24-1 15,-24 26-15,24-26 16,1 26-16,-1-1 16,0-24-16,1-1 15,-25 1-15,24-1 16,-24 1-1,-1-25-15,1 24 16,-1-24-16,-24 0 16,0-25-16,0 25 15,-25 0-15,25-25 16,-1 25 0,1-1-1,0-24-15,-25 25 16,25-25-16</inkml:trace>
  <inkml:trace contextRef="#ctx0" brushRef="#br0" timeOffset="18575.7905">10889 9004 0,'0'-25'16,"0"50"30,0 0-30,25 0 0,-25 24-16,0 1 0,25 24 15,-25-24 1,25 49-16,-25-24 16,24 24-16,-24-25 15,25 25-15,-25 1 16,0-1-16,25 0 15,-25-24-15,25 24 16,-25-25-16,25 1 16,-1-1-16,-24 0 15,25-24-15,-25 0 16,25-1-16,-25 1 16,0-25-16,0 24 15,0-24-15,0 0 16,0 0-16,0-1 15,0 1-15,0 0 16,0 0-16,0 0 16,0-1-16,0 1 15,0 0 1,0 0-16,0 0 16,0-1 30,-25-24-30,25-24 15</inkml:trace>
  <inkml:trace contextRef="#ctx0" brushRef="#br0" timeOffset="19455.8726">10120 8334 0,'0'0'0,"0"-24"15,0-1-15,0 0 16,-24 0 0,24 0-16,-25 25 15,25 25 1,-25 25 0,25-1-16,0 1 15,25 0-15,-25-1 16,25 1-16,-1-1 15,1-24-15,25 0 16,-25-25-16,-1-25 16,26 0-16,-25 1 15,0-26-15,-1-24 16,1-1-16,-25 1 16,0-1-16,0 1 15,-25 24-15,1 1 16,-26 49-16,25 0 15,0 25-15,1 24 16,-1-24-16,50 49 16,-25-24-16,49 0 15</inkml:trace>
  <inkml:trace contextRef="#ctx0" brushRef="#br0" timeOffset="19743.7272">11559 7962 0,'0'0'0,"25"-25"15,-25 1-15,25 24 16,-25 24 0,0 26-16,0 0 15,0 24-15,0 1 16,0 24-16,0 0 16,24 0-16</inkml:trace>
  <inkml:trace contextRef="#ctx0" brushRef="#br0" timeOffset="20864.0218">9004 9599 0,'0'0'0,"0"-24"16,-25 24 0,25 24-1,-25 1 1,25 0-16,0 25 15,0-1-15,0-24 16,25 25-16,-25-26 16,25 26-16,0-25 15,0-25-15,0 0 16,-1 0-16,1 0 16,0-25-16,0 0 15,-25-24-15,0-1 16,0 0-16,0-24 15,-25 24-15,25 1 16,-25-1-16,0 50 16,1 0-16,-1 25 15,0 0-15,0 24 16,0 26 0,25-1-16</inkml:trace>
  <inkml:trace contextRef="#ctx0" brushRef="#br0" timeOffset="21200.5146">9029 10840 0,'-25'24'31,"25"1"-31,0 0 0,-25 25 16,25-1-16,0 1 15,0 24-15,0-24 16,0 24-16,-25-24 16,25 0-1</inkml:trace>
  <inkml:trace contextRef="#ctx0" brushRef="#br0" timeOffset="21992.0496">8533 7962 0,'0'0'0,"0"-25"32,25 1-32,-25-1 15,0-25-15,24 1 16,1-26 0,-25 26-16,25-26 15,0 26-15,-25-1 16,25 0-16,-1 26 15,-24-1-15,25 25 16,0 25-16,0-1 16,0 26-16,-1 24 15,1 1-15,0-1 16,0 25-16,0-24 16,-25-1-16</inkml:trace>
  <inkml:trace contextRef="#ctx0" brushRef="#br0" timeOffset="22191.9224">8607 7838 0,'0'0'0,"25"-25"15,0 1-15,0 24 16,24-25-16,1 0 15,-1 25-15,1 0 16,0 0-16,-1 25 16</inkml:trace>
  <inkml:trace contextRef="#ctx0" brushRef="#br0" timeOffset="22719.8717">8161 8657 0,'0'0'0,"25"-50"0,-1 25 15,-24-24-15,0 24 16,0 50-1,0 24 1,-24 1-16,24 0 16,-25 24-16,0 0 15,25 1-15,-25-26 16</inkml:trace>
  <inkml:trace contextRef="#ctx0" brushRef="#br0" timeOffset="23160.0411">8186 8731 0,'0'0'15,"0"-25"-15,0-24 0,0 24 16,0 0 0,24 0-16,1 1 0,-25-1 15,25 25 1,25 0-16,-26 0 15,1 25-15,0-1 16,0 26-16,-25-25 16,25 24-16,-25 1 15,24-25-15,-24 0 16,0-1-16,25 1 16,0-25-16,-25 25 15,25-25-15,0 0 16,-1 0-16,-24 25 15,25-25-15,-25 25 16,0-1-16,-25 1 16,1 0-16,-1 0 15,0 0-15,-25 0 16,26 24-16,-26-49 16,25 25-16,-24 0 15,-1-25-15,25 0 16,-24-25-16,24 25 15</inkml:trace>
  <inkml:trace contextRef="#ctx0" brushRef="#br0" timeOffset="23744.113">8186 8607 0,'0'0'0,"24"-25"16,-24 1-16,0-1 16,0 50 15,0-1-15,0 1-16,0 25 15,-24-1-15,24 26 16,0-26-16,-25 26 15,25-1-15,-25-24 16,25 0-16,0-1 16,-25-24-16,25 0 15,0 0-15,-25-50 16,50 0 0,-25 0-16</inkml:trace>
  <inkml:trace contextRef="#ctx0" brushRef="#br0" timeOffset="24176.0584">8210 8731 0,'0'0'0,"25"-49"0,0 24 15,25-25-15,-1 25 16,-24 25 0,25-24-16,-1 48 0,-24-24 15,0 25 1,0 25-16,-1-25 15,-24 24-15,0 1 16,-24-1-16,-1-24 16,-25 25-16,25-25 15,-24-1-15,24 1 16,0 0-16,0-25 16,25-25-1,25 25-15,0-25 16,0 25-16,24-24 15,1 24-15,0 0 16,-1 0-16,-24 0 16,25 24-16,-50 1 15,0 25-15,-25-25 16,-25 24-16,1 1 16,-26-25-16,26 24 15,-26-24-15,1 0 16,24-25-16,1 25 15,24-25-15,0 0 16</inkml:trace>
  <inkml:trace contextRef="#ctx0" brushRef="#br0" timeOffset="29975.6524">11609 9302 0,'0'-25'16,"-25"25"-16,25-25 16,-25 25 46,50 0 79,-25 25-141,0 0 15,25 0-15,-25-1 16,24 1-16,-24 0 16,0 25-16,0-26 15,0 1-15,25 0 16,-25 25-1,0-26 1,0 1-16,0 0 16,25-25-16,-25 25 15,0 0 1,0-1 15,0 1 32,25-25-48,-25 25 17</inkml:trace>
  <inkml:trace contextRef="#ctx0" brushRef="#br0" timeOffset="32295.8324">11807 10294 0,'0'-25'16,"-25"25"-1,25-25-15,25 50 110,-25 0-110,0 0 15,0 0 1,0-1-16,0 26 0,0-25 16,0 24-1,0-24-15,0 0 16,25 0-16,-25 0 15,0-1-15,0 1 16,0 0-16,0 0 31,0 0 16</inkml:trace>
  <inkml:trace contextRef="#ctx0" brushRef="#br1" timeOffset="45976.7633">11311 9079 0,'0'24'140,"-25"-24"-140,25 25 16,0 0-16,0 0 16,0 0-1,0-1-15,0 1 16,0 0-16,0 0 15,0 0-15,0-1 16,0 1-16,0 0 16,0 0-16,0 0 15,25-1-15,-25 1 16,0 0-16,0 0 16,25 0-1,-25-1-15,0 1 16,0 0-16,0 0 15,0 0 1,0-1 0,0 1-16,0 0 15,0 0-15,0 0 16,0-1 0,0 1-16,25-25 15,-25 25-15,0 0 16,0 0-1,0-1-15,0 1 16,0 0 0,24 0-1,-24 0-15,0 0 16,0-1-16,0 1 16,25 0-16,-25 0 15,0 0 1,0-1-16,0 1 15,0 0-15,0 0 16,25 0 0,-25-1-16,0 1 15,0 0-15,0 0 16,25 0-16,-25-1 16,0 1-16,25 0 15,-25 0 1,0 0-1,24-1-15,-24 1 16,25 0-16,-25 0 16,25 0-1,-25-1-15,25 1 16,0 0 0,-25 0-16,24-25 15,-24 25-15,25-25 16,-25 24-16,25-24 15,0 25-15,0-25 16,-25 25-16,24-25 16,1 0-16,0 25 15,0-25-15,0 0 16,-1 0-16,1 0 16,0 0-16,25 0 15,-26-25-15,1 25 16,0 0-1,0-25-15,0 25 16,-25-25-16,24 25 16,-24-24-16,25-1 15,-25 0-15,25 0 16,-25 0-16,25 25 16,-25-24-1,25-1-15,-25 0 16,25 0-1,-25 0 1,24 25-16,-24-24 16,0-1-16,0 0 15,25 25-15,-25-25 16,0 0-16,0 1 16,0-1-16,0 0 15,25 0-15,-25 0 16,-25 1-16,25-1 15,0 0-15,0 0 16,0-24-16,0 24 16,0 0-16,-25-25 15,25 26-15,0-26 16,0 25-16,-24 0 16,24 0-16,0-24 15,0 24-15,-25 0 16,25 0-16,0-24 15,-25 24-15,25 0 16,0 0 0,-25 1-16,25-26 15,0 25-15,-25 0 16,25 1-16,0-1 16,0 0-16,-25 0 15,25 0-15,0 1 16,0-1-16,0 0 15,-24 25-15,24-25 16,0 0-16,0 1 16,-25 24-16,25-25 15,0 0-15,-25 25 16,25-25-16,0 0 16,-25 25-1,25-24-15,-25 24 16,25-25-16,-24 25 15,-1-25 1,0 0 0,0 25-1,0-25 1,1 25 0,-1-24-1,0 24-15,0 0 31,0-25-31,1 25 16,-1 0 0,0-25-16,0 25 15,0 0 1,1-25 0,-1 25-1,0 0 1,0 0-1,0 25 1,1-25 0,-1 0-16,0 0 15,0 0 1,0 0 0,25 25-1,-24-25-15,-1 0 31,25 25-15,-25-25-16,25 24 31,-25-24-15,25 25 0,-25-25 15,50 0 0</inkml:trace>
  <inkml:trace contextRef="#ctx0" brushRef="#br1" timeOffset="49951.9192">8558 9872 0,'-25'0'0,"25"-25"15,-25 25 17,50 0-1,-25 25-31,0 0 16,25-25-1,-1 25-15,1 0 16,0-25-1,0-25-15,0 25 16,-1-50-16,1 1 16,0-1-16,0-24 15</inkml:trace>
  <inkml:trace contextRef="#ctx0" brushRef="#br1" timeOffset="50664.02">8607 11137 0,'-25'-25'15,"25"1"16,0-1-15,0 50 15,25-1-15,-25 1-16,25 0 16,0-25-1,0-25 1,-1 0-16,1-24 15,0-26-15</inkml:trace>
  <inkml:trace contextRef="#ctx0" brushRef="#br1" timeOffset="54631.107">12030 8161 0,'0'0'0,"0"-25"16,0 50 46,0 0-46,25-25-1,-25 24 1,25-48-16,0-1 16,-1-25-16,26 1 15,25-51-15</inkml:trace>
  <inkml:trace contextRef="#ctx0" brushRef="#br1" timeOffset="55927.7321">12229 9872 0,'0'0'0,"-25"25"16,0-25 0,0 0-1,25 25 1,0-50 15,0 0-15,50 0-16,0-24 15,24-26-15,50 1 16,0-25-16,25 24 16,0-24-16,-25 25 15,0-1 1,0 26-16,-25-1 16,-25 25-16,1 1 15,-50-1-15,24 0 16,-24 50-1,-25 0 1</inkml:trace>
  <inkml:trace contextRef="#ctx0" brushRef="#br1" timeOffset="56503.7388">14089 9773 0,'0'0'0,"0"-25"15,0 0 1,0 1-16,25-26 16,-25-24-16,25-1 15,-1 1-15,1-25 16,-25 24-16,25-24 15,0 25-15,0-1 16,-25 1-16,24 24 16,-24 0-16,25 1 15,-25 24-15,0 0 16,25 0-16,-25 50 16,25 25-1,-25-25-15,25 49 16,0-24-16,-1 24 15,26 1-15,-25-1 16,0 0-16,-1-24 16,1 0-16,-25-1 15,25 1-15,0-25 16,-25-1-16,0 1 16</inkml:trace>
  <inkml:trace contextRef="#ctx0" brushRef="#br1" timeOffset="56847.7419">14213 9327 0,'0'0'0,"0"-25"0,25 25 31,-25-25-15,25 25-16,24 0 16,-24-25-16,25 25 15,-25-25-15,-1 25 16,26 0-16,-25 0 15,0-24-15,-1 24 16,-24 24 31</inkml:trace>
  <inkml:trace contextRef="#ctx0" brushRef="#br1" timeOffset="57656.0797">14560 9302 0,'25'0'63,"-25"25"-47,25-1-1,-25 1 1,25 0-16,-25 0 15,25 0-15,-1-1 16,-24 1-16,25 0 16,0 0-16,-25 0 15,25-1-15,-25 1 16,25 0-16,-25 0 16,0 0-1,24-25-15,-24 24 16,0 1 15,0 0 0,-24-25 47</inkml:trace>
  <inkml:trace contextRef="#ctx0" brushRef="#br0" timeOffset="63624.0367">5829 13469 0,'0'25'16,"0"0"-16,0-1 16,0 1-16,0 0 15,0 0 1,0 0-1,-25-50 48,25 0-63,0-25 16,0 1-16,-25-26 15,25 1 1,0-25-16,0 24 15,25-24-15,-25 25 16,25-1-16,0-24 16,0 49-16,0-24 15,-1 49-15,1-24 16,0 49-16,0 0 16,0 24-16,-25 26 15</inkml:trace>
  <inkml:trace contextRef="#ctx0" brushRef="#br0" timeOffset="63832.0897">5655 13419 0,'0'0'0,"0"-24"16,25-1-1,0 25-15,0-25 16,24 25-16,-24-25 16,25 25-16,0 0 15</inkml:trace>
  <inkml:trace contextRef="#ctx0" brushRef="#br0" timeOffset="64128.0578">6375 13097 0,'0'0'0,"-25"0"15,25-25-15,-25 50 16,-24-25-16,24 25 15,-25-1-15,25 26 16,1 0-16,-1-1 16,0 1-16,25 0 15,0-1-15,25-24 16,0 25-16,24-26 16,1-24-16,-1 25 15</inkml:trace>
  <inkml:trace contextRef="#ctx0" brushRef="#br0" timeOffset="64535.978">6598 13519 0,'0'0'0,"-25"0"16,50 0 15,-25-25-15,25 0-16,-25 0 15,25 0-15,-1-24 16,-24-1-16,25 1 16,-25-1-16,25 0 15,0 1-15,-25-1 16,25 25-16,-25 0 15,24 1-15,1-1 16,-25 50 0,0-1-16,25 1 15,0 25-15,-25-1 16,25 26-16,-25-1 16,25-24-16,-25 24 15,0-24-15,0 0 16,0-1-1,-25-24-15</inkml:trace>
  <inkml:trace contextRef="#ctx0" brushRef="#br0" timeOffset="64728.1522">6697 13469 0,'0'0'0,"0"-25"15,25 0 1,0 25 0,0-24-16,24 24 15,-24-25-15,0 25 16,0 0-16</inkml:trace>
  <inkml:trace contextRef="#ctx0" brushRef="#br0" timeOffset="64975.8754">7119 13444 0,'0'0'0,"25"-25"16,-25 1-1,0 48 1,0 1 0,0 25-16,-25-1 15,25 1-15,0 0 16,0-26-16</inkml:trace>
  <inkml:trace contextRef="#ctx0" brushRef="#br0" timeOffset="66103.4804">5060 12080 0,'0'0'0,"-25"0"15,1 0 48</inkml:trace>
  <inkml:trace contextRef="#ctx0" brushRef="#br0" timeOffset="66855.9205">4738 12626 0,'0'0'0,"-25"0"32,50 0 15</inkml:trace>
  <inkml:trace contextRef="#ctx0" brushRef="#br0" timeOffset="67103.3116">5308 12502 0,'0'0'0,"25"-25"0,0 25 15,-25-25 1,25 25-16,-1 0 16,-24 25-1,25 0 1</inkml:trace>
  <inkml:trace contextRef="#ctx0" brushRef="#br0" timeOffset="68199.8658">7541 13171 0,'0'-25'0,"0"1"16,0-1-16,0 0 15,0 0-15,0 0 16,24 25 0,-24 25-1,0 0-15,0 25 16,25 24-16,-25 1 15,0-1-15,0 0 16,0-24-16,-25 24 16,25-49-1</inkml:trace>
  <inkml:trace contextRef="#ctx0" brushRef="#br0" timeOffset="68592.1404">7565 13469 0,'0'0'0,"0"-50"0,-24 1 15,48-1-15,-24 1 16,0-1-16,25 0 16,0 1-16,0-1 15,0 25-15,-1 0 16,1 1-16,0 24 16,0 24-16,0-24 15,-25 50-15,0-25 16,0 24-16,0 1 15,-25 0-15,25-25 16,0 24-16,0-24 16,25 0-16,-1 0 15,1-1 1,0-24 0,0 25-16,0-25 15,-1 25 1,-24 0-16,0 0 15,0 24-15,-24-24 0,-26 0 16,25 24 0,-24-24-16,-1 0 15,0 0-15,26-25 16</inkml:trace>
  <inkml:trace contextRef="#ctx0" brushRef="#br0" timeOffset="68896.0199">8136 13146 0,'0'0'0,"25"-24"15,0-1-15,-1 25 16,26-25-16,-25 25 15,24 25-15,1-25 16,0 25-16,-26 24 16,26 1-16,-25 0 15,-25 24-15,0-24 16,0 24-16,-25 0 16,25-24-1,-25 0-15,0-1 16,25-24-16</inkml:trace>
  <inkml:trace contextRef="#ctx0" brushRef="#br0" timeOffset="69263.2446">9302 13667 0,'0'0'0,"-25"0"0,50 0 46,0-24-46,-1 24 16,1 0 0,25-25-16,-1 25 15,1 0-15,-25 0 16,24 0-16,-24 0 16,0 0-16,0 0 15</inkml:trace>
  <inkml:trace contextRef="#ctx0" brushRef="#br0" timeOffset="69432.0773">9351 13494 0,'0'0'0,"-24"0"16,48-25-1,26 25-15,-25 0 16,24-25-16,26 25 15,-26 0-15,1 0 16,0 0-16</inkml:trace>
  <inkml:trace contextRef="#ctx0" brushRef="#br0" timeOffset="70152.0826">10567 13593 0,'0'25'31,"0"-50"1,0 0-32,25 0 15,-1 1-15,1-26 16,0 0-16,0-24 16,0 24-16,-1 1 15,1-1-15,0 0 16,0 26-16,-25-1 15,25 25-15,-1 25 16,1-1 0,-25 26-16,25 0 15,0 24-15,0 1 16,-1-1-16,-24 0 16,25-24-16,0 0 15,-25-1-15,0 1 16,0-25-16</inkml:trace>
  <inkml:trace contextRef="#ctx0" brushRef="#br0" timeOffset="70423.6591">10716 13494 0,'-25'0'0,"50"0"16,-25-25-16,24 25 15,1 0-15,25-25 16,-1 25-16,1 0 15,0 0-15,-1-25 16</inkml:trace>
  <inkml:trace contextRef="#ctx0" brushRef="#br0" timeOffset="70728.1011">11435 13196 0,'0'0'0,"0"-25"15,0 0-15,25 75 47,-25 0-47,0-1 16,-25 26-16,25-26 15,0 26-15,0-1 16,0 1-16</inkml:trace>
  <inkml:trace contextRef="#ctx0" brushRef="#br0" timeOffset="71136.004">11485 13395 0,'0'0'15,"0"-50"-15,0-24 0,24 49 16,-24-25 0,25 0-16,0 26 15,25-1-15,-26 25 16,1 0-16,0 25 15,-25-1-15,0 1 16,0 25-16,0-25 16,-25 24-16,25-24 15,0 25-15,25-25 16,0-25 0,0 24-16,-1-24 15,1 0-15,25 0 16,-25 0-16,-1 25 15,1 0-15,-25 0 16,0 0-16,0 24 16,0-24-16,-25 25 15,-24-1-15,-1 1 16,1-1-16,-1-24 16,0 0-16,26-25 15,-26 0-15</inkml:trace>
  <inkml:trace contextRef="#ctx0" brushRef="#br0" timeOffset="71368.0395">11336 12948 0,'0'0'0,"25"-25"0,24 25 16,1-25-1,49 25-15,0 0 16,25 0-16,-25 0 16,25 0-16</inkml:trace>
  <inkml:trace contextRef="#ctx0" brushRef="#br0" timeOffset="71840.129">12551 13643 0,'25'-25'31,"0"0"-31,24 25 16,26-25-16,24 0 15,-25 25-15,26 0 16,-26-24-16,0 24 16,1 0-16,-25 0 15,-26 24 1</inkml:trace>
  <inkml:trace contextRef="#ctx0" brushRef="#br0" timeOffset="72168.1494">12948 13345 0,'0'0'0,"0"-25"15,-25 25 1,25 25 0,0 25-16,0-1 15,-25 26-15,25-1 16,0 25-16,-24-24 15,24 24-15</inkml:trace>
  <inkml:trace contextRef="#ctx0" brushRef="#br0" timeOffset="72784.0441">13568 13692 0,'0'0'0,"-25"25"16,1 0-1,48-50 1,1 0 0,0 0-16,25-24 15,-26-26-15,26 1 16,0 0-16,-1-1 15,1 1-15,-25 24 16,-1 25-16,1 0 16,0 1-16,0 48 15,0 1-15,-25 25 16,24 0-16,1 24 16,0 0-16,0 26 15,-25-26-15,25 0 16,-25 1-16,24-26 15</inkml:trace>
  <inkml:trace contextRef="#ctx0" brushRef="#br0" timeOffset="73000.177">13791 13543 0,'0'0'0,"25"-24"16,0-1 0,25 0-16,-1 0 15,1 25-15,-1 0 16,26 0-16,-26 0 16,1 0-16,0 0 15</inkml:trace>
  <inkml:trace contextRef="#ctx0" brushRef="#br0" timeOffset="73215.0642">14560 13320 0,'0'0'0,"-24"0"15,24 25 1,-25 0-16,25 0 15,0 24-15,0 1 16,25-1 0,-25 26-16,0-26 15,-25 26-15,25-26 16</inkml:trace>
  <inkml:trace contextRef="#ctx0" brushRef="#br0" timeOffset="73647.8212">14585 13444 0,'0'0'0,"-25"-49"15,1 24-15,24-25 16,0 25-16,0-24 16,24 24-16,1-25 15,25 25-15,-1 1 16,1 24-16,24-25 15,-24 50-15,-25-25 16,0 24-16,-25 26 16,-25 0-16,0 24 15,0-24-15,-24 24 16,-1-24-16,25-25 16,0 24-16,25-24 15,50 0 1,0-25-1,24 0-15,-24 0 16,-1 0-16,1 25 16,-25-25-16,-25 24 15,-25 1-15,0 25 16,-49-25-16,24 24 16,-24 1-16,24-25 15,-24 24-15,24-24 16,0 0-16</inkml:trace>
  <inkml:trace contextRef="#ctx0" brushRef="#br0" timeOffset="74288.1972">9153 15255 0,'0'0'16,"0"-25"-16,25 0 16,0 0-1,-1 1 1,26 24-16,0 0 16,24 0-16,0 0 15,1 24-15,-1-24 16,1 25-16,-26-25 15,1 25-15</inkml:trace>
  <inkml:trace contextRef="#ctx0" brushRef="#br0" timeOffset="74488.1684">9327 15106 0,'0'0'0,"-25"0"15,50-25 1,-1 25-16,26-25 16,24 25-16,26-24 15,-26 24-15,25 0 16,0 0-16,-24 24 16</inkml:trace>
  <inkml:trace contextRef="#ctx0" brushRef="#br0" timeOffset="74944.9072">10666 15404 0,'0'0'0,"25"-25"16,-25 0 0,25-25-1,-1 26-15,1-26 16,0-24-16,0-1 16,0 1-16,-1-1 15,1 26-15,0-26 16,-25 26-16,25 24 15,-25 0-15,25 0 16,-1 1-16,-24 48 16,25-24-16,0 50 15,0 0-15,0-1 16,-25 26 0,24-1-16,-24-24 15,25 24-15,-25 0 16,0-24-16,25 0 15,-25-1-15,0-24 16,0 0-16,-25-25 16,25 25-16</inkml:trace>
  <inkml:trace contextRef="#ctx0" brushRef="#br0" timeOffset="75199.6503">10914 15156 0,'0'0'0,"0"-25"15,25 25 17,0 0-32,-1 0 15,1 0-15,0 0 16,0 0-16,0 0 15,-1 0-15,1-25 16,0 50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45:03.02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6747 5829 0,'0'0'0,"-25"25"15,25 0-15,0 0 16,-25-1-16,25 1 16,0 0-1,-25-50 17,25 0-17,0-24 1,0-26-16,0 1 0,25-25 15,-25-1 1,0 1-16,25 0 16,0 0-16,24 24 15,-24 1-15,0 0 16,25 49-16,-25 0 16,-1 0-16,1 25 15,0 25-15,-25 25 16</inkml:trace>
  <inkml:trace contextRef="#ctx0" brushRef="#br0" timeOffset="175.6216">6573 5606 0,'0'0'0,"25"-25"15,25 0 1,-26 25-1,26-25-15,24 25 16,-24 0-16,0 0 16</inkml:trace>
  <inkml:trace contextRef="#ctx0" brushRef="#br0" timeOffset="471.8123">7466 5358 0,'0'0'0,"0"-25"0,0 0 16,-25 0-16,1 25 16,-26 25-1,25 0-15,-24 25 16,24-1-16,-25 26 15,25-1-15,1 0 16,24-24-16,0 24 16,0-24-16,24-25 15,26 0-15,0 0 16,-1-25-16,1 0 16</inkml:trace>
  <inkml:trace contextRef="#ctx0" brushRef="#br0" timeOffset="871.2917">7590 5779 0,'-25'25'0,"50"-50"62,0 1-62,0-26 16,0 0-16,-1 1 16,1-1-16,0 1 15,0-1-15,0 0 16,-1 1-16,1 24 15,-25 0-15,25 25 16,0 0-16,0 25 16,-25 0-16,24 24 15,1 1-15,0 24 16,-25 1-16,25-1 16,-25-24-16,0 24 15,0-24-15</inkml:trace>
  <inkml:trace contextRef="#ctx0" brushRef="#br0" timeOffset="1039.3697">7789 5705 0,'0'0'0,"0"-25"15,24 0-15,1 25 16,0-24-16,25 24 15,-26 0-15,26 0 16,-25 0-16</inkml:trace>
  <inkml:trace contextRef="#ctx0" brushRef="#br0" timeOffset="1279.3656">8334 5705 0,'0'0'16,"-24"0"-16,24-25 16,0 50-1,0 0 1,0 0-16,0 24 15,-25-24-15,25 25 16</inkml:trace>
  <inkml:trace contextRef="#ctx0" brushRef="#br0" timeOffset="1655.2756">8483 5457 0,'0'0'0,"0"-50"0,25 26 15,-25-1-15,0 0 16,25 25 0,-25 25 30,25 0-46,-25-1 16,0 1 0,0 0-1,0 25 1,0-26-16,-25 26 16,25 0-16,0-1 15,0 1-15,-25-1 16,25 1-16,-25 0 15,25-25-15,0-1 16</inkml:trace>
  <inkml:trace contextRef="#ctx0" brushRef="#br0" timeOffset="2159.4233">8458 5482 0,'0'0'15,"-24"-25"-15,24 0 0,24 0 16,1 1-1,0-26-15,25 25 16,-1 25-16,1-25 16,-1 25-16,-24 0 15,0 25-15,-25 25 16,0-1-16,-25 1 16,-24 49-1,24-74-15,0 25 16,0-26-16,50 1 15,0-25 1,24 0-16,1 0 16,0 0-16,-1 0 15,1 0-15,-25 0 16,-1 25-16,-24 0 16,-24 0-16,-1-1 15,-25 26-15,1 0 16,-1-25-16,0-1 15,1 1-15,-1-25 16</inkml:trace>
  <inkml:trace contextRef="#ctx0" brushRef="#br0" timeOffset="2487.6433">9103 5308 0,'0'0'0,"25"0"16,0 0-16,25 25 15,-1 25-15,-24-26 16,25 26-16,-26 24 15,1-24-15,0 24 16,-50 1-16,25-26 16,-25 1-16,1 0 15,-1-1-15,0-24 16,0 0-16,0 0 16,1-25-16,-1 0 15</inkml:trace>
  <inkml:trace contextRef="#ctx0" brushRef="#br0" timeOffset="4991.5271">10517 5655 0,'25'-24'15,"25"24"-15,-26 0 16,26-25-16,0 25 16,-1 0-16,26 0 15,-26 0-15,-24 0 16,0 0-16,24 25 16,-24-25-1,-25-25-15</inkml:trace>
  <inkml:trace contextRef="#ctx0" brushRef="#br0" timeOffset="5206.87">10616 5581 0,'0'0'0,"-49"25"0,49-50 16,25 25-1,-1-25-15,26 25 16,-25-25-16,24 25 16,1-24-16,0 24 15,-1 0-15,-24 0 16</inkml:trace>
  <inkml:trace contextRef="#ctx0" brushRef="#br0" timeOffset="7046.8779">11956 5879 0,'0'-25'31,"0"0"-31,0 0 16,25 0-16,-1-24 16,1-1-16,0-24 15,25 24 1,-26-24-16,1 24 15,0-24-15,0 49 16,-25-25-16,25 26 16,0 24-1,-25 24-15,0 26 16,24 0-16,-24-1 16,25 26-16,0-1 15,0-24-15,0 24 16,-1-24-16,1-1 15,0-24-15,-25 25 16,0-25-16</inkml:trace>
  <inkml:trace contextRef="#ctx0" brushRef="#br0" timeOffset="7287.6215">12105 5655 0,'0'0'16,"0"-24"-16,0-1 16,24 0-16,1 25 15,0-25-15,25 25 16,-25-25-16,-1 25 15,1 0-15,0 0 16,0 0-16</inkml:trace>
  <inkml:trace contextRef="#ctx0" brushRef="#br0" timeOffset="7551.4108">12055 5085 0,'0'0'0,"0"-25"16,25 0-1,0 25 1,24 0-16,-24-24 15,25 24 1,-1 0-16,1 24 0,-25-24 16</inkml:trace>
  <inkml:trace contextRef="#ctx0" brushRef="#br0" timeOffset="7799.4328">12725 5407 0,'0'0'0,"0"-24"0,0-1 16,0 50 15,0-1-31,-25 26 16,25 0-16,0-1 15,-25 26-15,25-26 16,0 1-16,0-1 16</inkml:trace>
  <inkml:trace contextRef="#ctx0" brushRef="#br0" timeOffset="8239.6266">12774 5531 0,'0'0'0,"-24"-24"0,-1-1 15,0 0-15,25 0 16,0-24-16,0 24 16,25 0-16,0-25 15,24 50-15,1-24 16,-1 24-16,1 0 15,-25 24-15,0 1 16,-1 25-16,-48-1 16,24 26-16,-25-26 15,0 1-15,0 0 16,0-26-16,25 1 16,0 0-16,25-25 15,0 0-15,25 25 16,-1-25-16,-24 0 15,0 0-15,0 0 16,-1 25-16,-48-25 16,24 24-16,-50 1 15,25 0-15,-24 0 16,-26 0 0,26 0-16,-1-25 15,-24 0-15</inkml:trace>
  <inkml:trace contextRef="#ctx0" brushRef="#br0" timeOffset="8567.5839">12601 5035 0,'0'0'0,"-25"0"16,50 0-1,0 0-15,24 0 16,1 0-16,-1 0 15,26 0-15,-1 0 16,1 0-16,-1 0 16,0 25-1,-24-25-15</inkml:trace>
  <inkml:trace contextRef="#ctx0" brushRef="#br0" timeOffset="8959.4268">14015 5655 0,'24'0'15,"-24"-24"1,50 24-1,-25 0-15,24 0 16,1-25-16,0 25 16,-1 25-16,1-25 15,-25 0-15,0 0 16,-1 0-16</inkml:trace>
  <inkml:trace contextRef="#ctx0" brushRef="#br0" timeOffset="9215.3929">14287 5457 0,'0'0'0,"-24"-25"16,24 50-1,0 0 1,0 0-16,0 24 16,0 1-16,0-1 15,0 1 1,0 0-16,-25-1 16</inkml:trace>
  <inkml:trace contextRef="#ctx0" brushRef="#br0" timeOffset="10607.4325">14883 5730 0,'0'25'0,"-25"-1"16,25 1-1,25-25 1,0-25 0,24-24-16,1 24 15,-25-25-15,24-24 16,1 0-16,-1-1 16,1 26-16,-25-1 15,24 0-15,-24 26 16,0-1-16,-25 0 15,25 25 1,0 50 0,0-26-16,-25 51 15,24-1-15,-24 1 16,25-1-16,-25 0 16,0 1-16,0-1 15</inkml:trace>
  <inkml:trace contextRef="#ctx0" brushRef="#br0" timeOffset="10815.6892">15106 5606 0,'0'0'0,"0"-25"0,25 0 16,0 0-16,-1 25 15,26-24-15,0 24 16,-1 0-16,1 0 16,24 0-16,-24 24 15</inkml:trace>
  <inkml:trace contextRef="#ctx0" brushRef="#br0" timeOffset="11055.9017">15900 5308 0,'0'0'0,"0"-25"0,0 1 16,25 24-16,-25 24 15,24 1 1,-24 25-16,0-1 15,0 26-15,0-1 16,0 1-16,-24-1 16,24 0-16</inkml:trace>
  <inkml:trace contextRef="#ctx0" brushRef="#br0" timeOffset="11559.7156">15949 5482 0,'-24'-25'0,"24"0"16,0 0-16,24 1 16,1-26-16,0 25 15,25 0-15,-1 1 16,1 24-16,-25 0 16,-1 0-16,-24 24 15,0 26-15,0 0 16,-24-26-16,-1 26 15,25-25-15,0 24 16,25-24 0,24 0-16,-24-25 15,25 25-15,-1-25 16,-24 0-16,0 25 16,-25-1-16,-25 1 15,0 25-15,-24-25 16,-1 24-16,0 1 15,1 0 1,-26-26-16,26 1 16,-1 0-16,1-25 15</inkml:trace>
  <inkml:trace contextRef="#ctx0" brushRef="#br0" timeOffset="11799.6867">15900 4986 0,'0'0'0,"25"-25"15,24 25 1,26 0-16,-1 0 15,0 25-15,26-25 16,-1 25-16,-25-25 16</inkml:trace>
  <inkml:trace contextRef="#ctx0" brushRef="#br0" timeOffset="14951.431">9971 8582 0,'0'0'0,"0"-24"16,-24-1-1,24 0 1,0 0 0,0 50 31,0 0-32,24 0-15,-24 49 16,0-24-16,0 24 15,25 0-15,-25-24 16,0 24-16,0 1 16,25 24-16,-25-24 15,0-1-15,0 0 16,0 26-16,0-26 16,0 0-16,0-24 15,0 24 1,0-24-16,0-25 15,-25 24-15,25-24 16,0 0-16,0 0 16,0-50 15</inkml:trace>
  <inkml:trace contextRef="#ctx0" brushRef="#br0" timeOffset="15791.6104">9947 8235 0,'0'0'0,"0"-25"15,0 50 1,24-25 0,-24 50-16,0-25 15,0 49-15,0-24 16,0 49-16,-24-25 15,24 25-15,0-24 16,0-1-16</inkml:trace>
  <inkml:trace contextRef="#ctx0" brushRef="#br0" timeOffset="16599.3286">9996 8310 0,'0'0'0,"0"-25"15,25 25 48,0-25-63,0 25 15,24 0 1,-24 25-16,0-25 16,25 0-16,-1 0 15,1 0-15,24 25 16,1-25-16,-1 0 16,25 0-16,0 0 15,1 0-15,-26 0 16,25 0-16,0 0 15,1 0-15,-26 0 16,25 0-16,1 0 16,-26 0-16,25 0 15,-24 0-15,24 24 16,-25-24-16,1 0 16,-1 0-16,25 0 15,-24 0-15,-1 0 16,-24 0-16,24 0 15,-24 0 1,-1 0-16,-24 0 16,0 0-16,0 0 15,-50 0 17,0 25-32</inkml:trace>
  <inkml:trace contextRef="#ctx0" brushRef="#br0" timeOffset="17975.6698">10071 9351 0,'0'0'0,"-25"0"63,50 0 15,0 0-47,-1 0-31,1 0 16,0 0-16,0 0 15,24-24-15,1 24 16,0 0-16,-1 0 16,26 0-16,-1 0 15,0 0-15,1 0 16,-1 0-16,1-25 15,-1 25 1,0 0-16,-24 0 16,0 0-16,24 0 15,-24 0-15,-1 0 16,-24 0-16,25 0 16,-1 0-16,-24 0 15,25-25-15,-1 25 16,1 0-16,0 0 15,-1 0-15,1 0 16,-25-25-16,24 25 16,1 0-16,-25 0 15,-1 0-15,26 0 16,-25 0-16,0 0 16,-1 0-16,26 0 15,-25 0-15,0 0 16,-1-25-16,1 50 15,0-25 1,0 0 0,0 0-1,0 0 1,-1 0 15,1 0 0,0 0-15,0 0 0,-50 25 15,0-25-15</inkml:trace>
  <inkml:trace contextRef="#ctx0" brushRef="#br0" timeOffset="19590.8642">10071 9723 0,'-25'0'16,"25"25"-1,0 0 1,0 0-16,0 0 15,0 24-15,0 1 16,0-25-16,-25 24 16,25 1-16,0 24 15,0-24-15,-25 0 16,25-1-16,0 1 16,0-1-16,-25-24 15,25 0 1,0 0-16,0 0 15,25-25-15,-25 24 16,0 1 0,25-25 15,0 0 0,0 0-15,0 0-1,-1 0 17,-24-25-32,25 25 15,0 0 1,0 0-16,0 0 16,24-24-16,1 24 15,-25 0-15,49 0 16,-24-25-16,24 25 15,0 0-15,1 0 16,24-25-16,-25 25 16,26 0-16,-26-25 15,0 25-15,1 0 16,-1-25 0,1 25-16,-26 0 15,26-24-15,-26 24 16,1 0-16,24-25 15,-24 25-15,24 0 16,-24 0-16,24-25 16,-24 25-16,24 0 15,-24 0-15,0 0 16,-1 0-16,1 0 16,0 0-16,-26 0 15,26 0-15,0 0 16,-1 25-16,-24-25 15,49 0-15,-49 0 16,50 0-16,-26 0 16,1 0-16,-25 0 15,24 0-15,1-25 16,-25 25-16,24 0 16,-24 0-16,25 0 15,-26-25-15,1 25 16,25 0-16,-25 0 15,-1 0 1</inkml:trace>
  <inkml:trace contextRef="#ctx0" brushRef="#br0" timeOffset="20479.7353">11534 8483 0,'0'25'31,"0"0"-15,0 0-1,25-1-15,-25 26 16,0 0-16,0-1 16,0 26-1,25-1-15,-25 0 16,0 26-16,0-1 15,-25 0-15,25 0 16,0 1-16,0-1 16,0 0-16,0-25 15,0 26-15,25-26 16,-25 25-16,0-24 16,0 24-1,0-25-15,0 1 16,0-1-16,0-24 15,0-1-15,0 1 16,0-25-16,0 0 16,0-1-16,0 1 15,25 0-15,-1-50 32,-24 0-32</inkml:trace>
  <inkml:trace contextRef="#ctx0" brushRef="#br0" timeOffset="21863.153">12328 8359 0,'25'-25'31,"0"25"-31,-1 0 0,26 0 16,-25 0-16,24-24 15,26 24-15,-26 24 16,26-24-16,-26 0 16,26 0-16,-26 0 15,26 0-15,-1 0 16,1 0-16,-26 0 16,26 0-16,-1 0 15,-24 0-15,24 25 16,-24-25-16,-25 0 15,24 0-15,-24 0 16,0 0-16,0 0 16,-1 0-16,1 0 31,0 0-31,0 0 16,0 0-1,-25-25 1,24 25-16,1 0 15,0 0 17,-25 25-17,-25-25-15,25 25 16,-25 0 0,1 0-1,24-1-15,0 26 16,-25-25-16,25 24 15,0 1-15,-25 0 16,0-1-16,25 1 16,-25 24-16,25-24 15,-24-1-15,24 26 16,0-25-16,-25-1 16,25 26-16,0-26 15,0 1-15,0 24 16,0-24-16,0-1 15,0 1-15,0 0 16,0 24-16,0-24 16,0-26-1,0 26-15,25 0 16,-50-26-16,25 1 16,0 25-16,-25-25 15,25-1-15,0 1 16,0 25-16,-25-25 15,25 0 1,0-1-16,0 1 16,-25 0-1,25 0-15,0 0 16,-24-1 0,24 1-16,0 0 15,0 0-15,-25 0 16,25-1-1,-25-48 32,0 24-31,0-25-16,1 25 16,-1 0-16,0-25 15</inkml:trace>
  <inkml:trace contextRef="#ctx0" brushRef="#br0" timeOffset="22551.7621">12129 9227 0,'25'-24'32,"0"24"-17,0 24-15,25-24 16,-1 0-16,1 0 16,24 0-16,1 25 15,24-25-15,-25 25 16,25-25-16,1 0 15,-1 25-15,-25-25 16,25 0-16,-24 0 16,-1 0-16,1 0 15,-26 0-15,1 0 16,0 0-16,-26 0 16,1 0-16,0 0 15,0 0-15,0 0 16,-50 0 31</inkml:trace>
  <inkml:trace contextRef="#ctx0" brushRef="#br0" timeOffset="23702.8202">8930 7516 0,'0'-25'15,"-25"0"1,25 0 15,25 50 0,-1-25-15,1 25-16,0 0 16,0 0-16,25-1 15,-1 26-15,1-25 16,-1 0-16,1 24 16,24-24-16,-24 0 15,0 24-15,-1-24 16,1 0-16,-25 0 15,24 0-15,-24-1 16,25 1-16,-26 0 16,1-25-16,0 25 15,0 0 1,0-25 0,-25 25-16,24-25 15,-24 24 1,25-24-16,0 25 31,0-25 0,-25 25-15,25-25 0,-25 25-1,24-25 1,-24 25-16,25-25 15,-25 24 1,25 1 0</inkml:trace>
  <inkml:trace contextRef="#ctx0" brushRef="#br0" timeOffset="24599.7056">9277 7441 0,'0'0'0,"-25"0"0,25-24 31,-25 24-15,50 0-16,-25-25 15,0 0 1,25-25-16,0 26 16,0-26-16,-1 0 15,1 1-15,0-1 16,0 1-16,0-1 16,-1 25-16,1 25 31,0 25-16,-25 25-15,25-1 16,0 1 0,-25-1-16,24 26 15,-24-26-15,25 1 16,-25 0-16,0-26 16,0 1-16</inkml:trace>
  <inkml:trace contextRef="#ctx0" brushRef="#br0" timeOffset="24807.7093">9302 7293 0,'25'0'0,"-25"-25"16,24 25-16,26-25 15,0 25-15,-1-25 16,-24 25-16,25 0 16,-1 0-16</inkml:trace>
  <inkml:trace contextRef="#ctx0" brushRef="#br0" timeOffset="25271.6803">8830 8086 0,'0'0'0,"25"-24"16,-25-1-16,25 0 16,0 0-16,-25 50 47,0 0-47,-25 24 15,0 1-15,25 24 16,-25 1-16,1-26 15,-1 26-15</inkml:trace>
  <inkml:trace contextRef="#ctx0" brushRef="#br0" timeOffset="25711.1869">8905 8161 0,'0'0'0,"25"-25"16,-25-25-16,24 1 16,1 24-16,0-25 15,0 50-15,0-25 16,0 25-16,-1 0 16,-24 25-16,0 0 15,-24 25-15,24-1 16,-25 1-16,0 0 15,0-26-15,0 26 16,25-25-16,0 0 31,25-25-31,0 0 16,0 0-16,24 0 16,1-25-16,-25 50 15,24-25-15,-24 24 16,-25 26-1,-25-25-15,-24 0 16,-1 24-16,1-24 16,-26 0-16,25 0 15,1-1-15,24-24 16,-25 0-16</inkml:trace>
  <inkml:trace contextRef="#ctx0" brushRef="#br0" timeOffset="26615.7221">11013 7789 0,'0'0'0,"0"-50"15,0 25-15,-25 0 16,25 1-16,0-1 16,-24 0-16,-1 0 15,0 25 1,-25 25-16,26 0 15,-1 24-15,0 26 16,0-26-16,25 26 16,25-26-16,0 1 15,24 0-15,-24-25 16,25-25-16,-1 0 16,1 0-16,-25-25 15,24-25-15,-24 0 16,0-24-16,-25 0 15,-25 24-15,25-24 16,-49 24-16,24 25 16,-25 0-1,25 25-15,1 25 16,-1 0-16,25 0 16,0 24-16,49-24 15,1 25-15</inkml:trace>
  <inkml:trace contextRef="#ctx0" brushRef="#br0" timeOffset="26951.6157">12626 7441 0,'0'0'15,"0"-24"-15,0-1 16,24 25-16,-24 25 15,0 24 1,0 26-16,0-1 16,0 25-16,0 0 15,-24 1-15,24 24 16</inkml:trace>
  <inkml:trace contextRef="#ctx0" brushRef="#br0" timeOffset="27887.6188">9575 8706 0,'0'0'0,"-25"-24"16,0-1-16,0 25 15,0-25-15,1 25 16,-1 0-16,-25 25 16,25 0-16,1-1 15,24 26-15,0 0 16,-25-1-16,50 1 16,-25-1-16,24-24 15,-24 0-15,50 0 16,-25-25-16,0 0 15,24-25-15,-24-25 16,25 1-16,-26-1 16,1-24-16,0-1 15,-25 1-15,0 24 16,-25 26-16,0-1 16,1 50-16,-1-1 15,0 26 1,25 0-16,0 24 15</inkml:trace>
  <inkml:trace contextRef="#ctx0" brushRef="#br0" timeOffset="28287.679">9376 9847 0,'0'0'0,"0"-24"16,-25 48 15,25 1-31,0 0 16,0 49-16,0-24 15,0 25-15,0-1 16,0 25-16</inkml:trace>
  <inkml:trace contextRef="#ctx0" brushRef="#br0" timeOffset="30247.5099">10840 8558 0,'0'-25'0,"24"25"15,-24-25 1,-24 0-1,48 25 1,-48 0 0,24-25-16,0 50 62,24 0-46,-24 25-16,0-26 15,0 26-15,0 0 16,0-1-16,25 1 16,-25-25-16,0 24 15,0-24-15,0 0 16,0 0-16,0-1 16,0 1 15,0 0 63,0 0-32</inkml:trace>
  <inkml:trace contextRef="#ctx0" brushRef="#br0" timeOffset="39046.9215">12576 8657 0,'0'-25'31,"0"0"126,0 50 655,0 0-796,0 0-16,0-1 15,0 1-15,0 0 16,0 0 0,0 0-16,0-1 15,0 1 1,-25-25 0,25 25-1,25-25 1,-50 25-16,25 0 15,0-1 17,0 1-17,0 0 32,0 0 172</inkml:trace>
  <inkml:trace contextRef="#ctx0" brushRef="#br1" timeOffset="48615.0921">10344 8855 0,'0'0'0,"0"25"16,-25-25-1,25 25 48,0 0-32,25-25-31,-25 24 16,0 1-1,24-25-15,-24 25 16,25-25 0,-25 25-16,25-25 15,0 0 1,-25 25-16,25-25 16,-1 0-16,-24 25 15,25-25-15,0 0 16,0 0-16,24 24 15,-24-24 1,0 0-16,0 25 16,0-25-16,-1 0 15,1 0 1,0 0 0,0 25-16,0-25 15,-1-25 1,1 25-16,0 25 15,0-50 1,0 25 0,-1 0-16,1 0 15,0 0-15,0 0 16,0 0 0,-1 0-16,1 0 15,0 0-15,-25 25 16,25-25-16,0 0 15,0 0-15,-1 0 16,1 0 0,0 0-16,0 0 15,0 0-15,-1 0 16,1 0-16,0 0 16,25 0-16,-26 0 15,1-25-15,0 50 16,0-50-16,0 25 15,-1 0-15,1 25 16,0-50-16,0 50 16,0-25-16,-1 0 15,1 0 1,0 0-16,0 0 16,0 0-16,-1 0 15,1 0 1,0 0-16,0 0 15,0 0-15,-1 0 16,1 0 0,0 0-16,0 0 15,0 0 1,-1 0-16,1 0 16,0 0-1,0 0-15,0 0 16,0 0-1,-1 0-15,1 0 16,0 0 0,0 0-1,0 0 1,-1 25 0,-24-50-16,25 50 15,0-25-15,0 0 16,0 0-1,-1 0-15,1 0 16,0 0-16,0 0 16,0 0-16,-1 0 15,1 0-15,25 0 16,-25 0 0,-1 0-16,1 0 15,0 0-15,0 0 16,0 0-16,-1 0 15,1 0-15,0-25 16,0 25 0,0 0-16,-1 0 15,1-25 1,0 25 0,0 0-1,-25-25-15,25 25 16,-1 0-16,-24-24 15,25 24-15,0-25 16,0 0 0,0 0-1,0 25 1,-25-25-16,24 25 16,-24-25-16,25 25 15,-25-24 1,25 24-1,-25-25 1,0 0 0,0 0-1,0 0 1,0 1 0,0-1-16,0 0 15,0 0 1,0 0 15,-25 25-31,25-24 16,-25-1-1,25 0 1,-24 25 0,24-25-16,-25 25 15,25-25-15,-25 25 16,25-24-16,-25 24 15,0-25 1,0 25-16,25-25 16,-24 25-16,24-25 15,-25 25-15,0-25 16,0 25-16,0-24 16,1 24-1,-1 0-15,0 0 16,0-25-1,0 25 1,1 0-16,-1 0 16,0 0-16,0 0 15,0 0 1,1 0 0,-1 0-16,0 0 15,0 0 1,0 0-16,1 0 15,-1 0-15,0 0 16,0 0-16,0 0 16,25-25-16,-24 25 15,-1 0-15,0 0 16,0 0-16,0 0 16,1 0-16,-1 0 15,0 0-15,0 0 16,0 0-1,1 0-15,-1 0 16,0 0-16,0 0 16,0 0-16,0 0 15,1 0 1,-1-25 0,0 25-16,0 0 15,0 0 1,1 0-1,-1 0 1,0 0-16,0 0 16,0-25-1,1 25 1,-1 0-16,0 0 16,0 0-1,0 0-15,1 0 16,-1 0-16,0 0 15,-25 0 17,26 0-32,-1 0 15,0 0 1,0 0 0,0 0-16,1 0 15,-1 0 1,0 0-16,0 0 15,0 0 1,1 0 0,-1 0-1,0 0 17,0 0-17,0 0-15,1 0 16,-1 0-1,0 0 1,0 0 0,0 0-16,0 0 15,1 0 1,-1 0 0,0 0-1,0 0-15,0 0 16,1 0-1,-1 0 1,0-24 0,0 24-1,0 0 1,1 0 0,-1 0-1,0 0 1,0 0-1,0 24 1,1-24-16,-1 0 16,0 0-1,0 0-15,0 0 16,1 25-16,-1-25 16,0 0-16,0 0 15,0 25-15,1-25 16,-1 25-1,0-25 1,25 25-16,-25-25 16,25 24-16,-25-24 15,25 25 1,-24-25-16,24 25 16,-25 0-1,25 0-15,-25-1 16,25 1-1,-25 0 1,25 0-16,-25 0 16,25-1-1,0 1 1,0 0 15,0 0-15,0 0-1,25-25 1,-25 24 0,25 1-1,-25 0 17,25-25-32,0 25 31,-25 0-16,24-25 17,-24 24-1,25-24-15,-50 25 124</inkml:trace>
  <inkml:trace contextRef="#ctx0" brushRef="#br1" timeOffset="51183.6475">11286 7441 0,'-25'0'16,"25"25"-16,-24-25 16,24-25-1,-25 25-15,25-24 32,25-1-17,-25 0 1,24 0-16,1 0 15,25 1-15,-25-1 16,24 0-16,-24 0 16,25 0-16,-1 1 15,-24 24-15,25-25 16,-26 25-16,1 0 16,25 0-16,-25 0 15,24 0-15,1 0 16,-1 25-16,1-25 15,0 24-15,-26-24 16,26 25 0,0-25-16,-26 25 15,1 0-15,0-25 16,0 25-16,0-1 16,0-24-16,-25 25 15,24-25-15,-24 25 16,25 0-1,-50-50 48,25 0-47,0 0-1,0 1-15,0-1 16,0 0-16,0 0 15,25 0-15,-25 1 16,25 24 0,-25 24-1,0 1-15,0 0 16,0 25-16,0-26 16,0 26-16,0-25 15,-25 0-15,25-1 16,0 1-16,-25-25 15,25 25-15,-24-25 16,-1 0-16,0 0 16,25-25-16</inkml:trace>
  <inkml:trace contextRef="#ctx0" brushRef="#br1" timeOffset="51703.7112">11584 6747 0,'0'0'0,"0"-25"0,25 25 31,24 0-15,-24 0-16,25 0 15,-1 0-15,1 25 16,-1-25-16,1 25 16,-25-1-16,0 1 15,-1-25-15,1 25 16</inkml:trace>
  <inkml:trace contextRef="#ctx0" brushRef="#br1" timeOffset="51911.1885">12005 6648 0,'0'0'0,"-24"24"15,-1 1 1,-25 25-16,25-1 15,-24 1-15,24 25 16,-25-1-16</inkml:trace>
  <inkml:trace contextRef="#ctx0" brushRef="#br1" timeOffset="53678.3651">13122 8855 0,'0'0'0,"-25"0"15,0 0 17,50 0-17,-25-25 1,25 25-16,-1-24 15,51 24 1,24-50-16,25 25 16,25-24-16,0 24 15,24-25-15,1 25 16,-25-24-16,0 49 16,-25-25-16,-25 0 15,-25 25-15,1 0 16,-50 0-16,-25 25 15,0 0 1,-25-25 0</inkml:trace>
  <inkml:trace contextRef="#ctx0" brushRef="#br1" timeOffset="54032.4348">15528 8359 0,'0'0'0,"0"-25"0,25 25 16,-25 50 15,-25 0-31,25 24 16,0 25-16,0-24 15,0 24-15,-25 0 16,25-25-16,0 1 15,0-1-15,0-49 16</inkml:trace>
  <inkml:trace contextRef="#ctx0" brushRef="#br1" timeOffset="54591.7201">15503 8558 0,'0'0'0,"-25"-50"0,25 25 16,0-24-16,0 24 16,50-25-16,-25 25 15,49 1-15,-24-1 16,24 0-16,-24 25 16,-1 0-16,-24 25 15,-25 24-15,-25 1 16,0 24-16,-24-24 15,-1 0-15,1 24 16,24-49-16,25 24 16,0-24-16,25-25 15,24 25-15,26-25 16,-1 0-16,0 0 16,-24 25-16,0-25 15,-26 25-15,1-25 16,-50 49-16,-24-24 15,-26 25 1,1-26-16,-25 26 0,24-25 16,-24 25-1,25-26-15,24 1 16,1 0-16,-1-25 16</inkml:trace>
  <inkml:trace contextRef="#ctx0" brushRef="#br1" timeOffset="55551.4311">15429 7937 0,'0'0'0,"0"25"0,-25-25 16,0 0-1,0 0 1,50 0 15,0 0-15,24-25-16,26 25 15,-26-24-15,26 24 16,-1 0-16,1-25 16,-1 25-16,-24 0 15,-26 0-15,1 0 16,0 25-16,0-25 16,0 0 62</inkml:trace>
  <inkml:trace contextRef="#ctx0" brushRef="#br0" timeOffset="63671.7407">7987 12179 0,'0'0'0,"0"25"0,0 0 15,0 0 1,0-1-16,0 1 16,0 0-1,-25-25 1,25-25 15,0 0-15,0-24-16,-25-1 15,25 0 1,0-24-16,0 0 16,25-1-16,-25-24 15,0 25-15,25-1 16,-25 26-16,25-26 16,0 26-16,0 24 15,-1-25-15,1 25 16,25 1-16,-25-1 15,-1 25-15,26 25 16,-25-25-16,-25 24 16</inkml:trace>
  <inkml:trace contextRef="#ctx0" brushRef="#br0" timeOffset="63879.4974">7888 11931 0,'0'-25'15,"25"0"-15,-1 25 16,1-24-16,0-1 16,25 25-16,-25-25 15,24 25 1,1 0-16</inkml:trace>
  <inkml:trace contextRef="#ctx0" brushRef="#br0" timeOffset="64247.4639">8706 11757 0,'0'0'0,"-24"-24"31,-1 24-15,-25 24-16,25 1 15,-24 0-15,-1 25 16,25-1-16,1 1 16,24-1-16,0 1 15,24 0-15,26-26 16,-25 26 0,24-25-16,1 0 15,0-25-15,-1 0 16</inkml:trace>
  <inkml:trace contextRef="#ctx0" brushRef="#br0" timeOffset="64688.3201">8930 12179 0,'0'0'0,"0"-25"47,24 25-32,-24-25-15,25-24 16,0 24-16,0-25 15,0 26-15,0-26 16,-25 0-16,24 1 16,1 24-1,0-25-15,0 26 16,0-1 0,-1 25-1,-24 25-15,25-1 16,0 26-16,-25 0 15,25-1-15,0 1 16,-1-1-16,-24 1 16,0 0-16,25-26 15</inkml:trace>
  <inkml:trace contextRef="#ctx0" brushRef="#br0" timeOffset="64895.7215">9103 12055 0,'0'0'0,"25"0"0,-25-25 16,25 25-16,-25-25 15,50 25-15,-26-24 16,1 24-1,25 0-15</inkml:trace>
  <inkml:trace contextRef="#ctx0" brushRef="#br0" timeOffset="65183.8159">9723 12105 0,'0'-25'16,"0"50"-16,0-1 15,0 1 1,0 25-16,0-25 16,0 24-16</inkml:trace>
  <inkml:trace contextRef="#ctx0" brushRef="#br0" timeOffset="65623.2533">9922 11807 0,'25'-25'15,"-25"0"1,0 50 0,24-25-16,-24 50 15,0-25-15,0 24 16,0 1-16,0 24 16,-24-24-16,24 24 15,0-24-15,0 0 16</inkml:trace>
  <inkml:trace contextRef="#ctx0" brushRef="#br0" timeOffset="66047.7401">9947 12030 0,'0'0'0,"0"-25"15,0-24-15,0 24 16,24-25-16,1 26 15,0-26-15,0 25 16,0 0-16,0 25 16,-1 0-16,-24 25 15,25 0-15,-25 0 16,0 24-16,-25-24 16,25 25-16,-24-1 15,24-24 1,0 0-16,0 0 15,0 0-15,24-25 16,1 0-16,0 0 16,0-25-16,24 25 15,-24 0-15,0 0 16,0 0-16,-25 25 16,25-25-16,-50 49 15,25-24-15,-25 0 16,0 25-16,0-1 15,-24-24-15,24 25 16,0-50-16,-24 24 16</inkml:trace>
  <inkml:trace contextRef="#ctx0" brushRef="#br0" timeOffset="66575.7388">10443 11757 0,'0'0'0,"0"-24"16,25 24-16,24 0 16,1 24-16,-1-24 15,1 50-15,-25-25 16,0 24-16,-1 26 15,-48-1-15,24-24 16,-50 24 0,25 1-16,-24-1 15,-1-24-15,25-1 16</inkml:trace>
  <inkml:trace contextRef="#ctx0" brushRef="#br0" timeOffset="67295.7485">6300 11385 0,'0'0'0,"25"0"0,-25-24 15,0 48 17</inkml:trace>
  <inkml:trace contextRef="#ctx0" brushRef="#br0" timeOffset="67503.8644">5507 12303 0,'0'0'0,"-25"0"0,50 0 16,-1-25-1,1 1-15,25 24 16</inkml:trace>
  <inkml:trace contextRef="#ctx0" brushRef="#br0" timeOffset="67710.6958">6623 12129 0,'0'0'0,"49"0"0,-24 0 15,0 0 1,-25 25 0,25-25-16,0 0 31</inkml:trace>
  <inkml:trace contextRef="#ctx0" brushRef="#br0" timeOffset="69151.7726">11385 12204 0,'0'-25'31,"25"25"0,0 0-31,25 0 16,-26 0-16,26 25 16,0-25-16,-1 0 15,1 0-15,-1 0 16,-24 0-16,25 0 15,-25 0-15</inkml:trace>
  <inkml:trace contextRef="#ctx0" brushRef="#br0" timeOffset="69415.8229">11410 12105 0,'0'0'0,"-25"0"16,50 0 0,0 0-1,0 0-15,0 0 16,24 0-16,1 0 15,-1 0-15,26 24 16,-1-24-16</inkml:trace>
  <inkml:trace contextRef="#ctx0" brushRef="#br0" timeOffset="70159.4201">12675 12278 0,'25'-24'47,"0"-1"-31,0-25-16,-1 25 16,1-24-16,25-1 15,-25 0-15,-1 1 16,1-1-16,0 1 15,0-1-15,0 25 16,-25 0-16,24 25 16,1 0-1,-25 25-15,25 25 16,0-1-16,-25 1 16,0 24-16,25 1 15,-25-26-15,0 26 16,0-25-16,0-1 15,0 1-15,-25-25 16</inkml:trace>
  <inkml:trace contextRef="#ctx0" brushRef="#br0" timeOffset="70391.7002">12774 12229 0,'0'0'0,"0"-25"16,25 25-16,0 0 16,0 0-16,0 0 15,24 0-15,1 0 16,-25 0-16,-1 0 15</inkml:trace>
  <inkml:trace contextRef="#ctx0" brushRef="#br0" timeOffset="70695.7891">12650 11633 0,'0'0'0,"-24"-24"15,-1 24 1,50-25-16,-1 25 15,26-25-15,0 25 16,24 0-16,0 0 16,1 0-16,-1 0 15,-24 0-15</inkml:trace>
  <inkml:trace contextRef="#ctx0" brushRef="#br0" timeOffset="71071.6461">13593 11757 0,'0'0'0,"0"25"31,0 0-16,0 25-15,0-1 16,0 1-16,0-1 16,0 1-16,0 0 15,-25-1-15</inkml:trace>
  <inkml:trace contextRef="#ctx0" brushRef="#br0" timeOffset="71463.6922">13643 11881 0,'0'0'15,"24"-24"-15,-24-26 16,25 25-16,0 0 16,25 1-16,-26-1 15,1 25-15,0 0 16,-25 25-16,25-1 15,-50 26-15,0 0 16,0-26-16,1 26 16,-1 0-16,25-26 15,0 1-15,0 0 16,25-25-16,24 25 16,-24-25-16,25 0 15,-26 0-15,1 25 16,0-25-16,-25 24 15,-25 1-15,0 25 16,-24 0-16,-1-26 16,1 26-16,-1-25 15,0 0-15,1-1 16,24-24-16</inkml:trace>
  <inkml:trace contextRef="#ctx0" brushRef="#br0" timeOffset="71775.7035">13543 11509 0,'25'-24'31,"0"24"-31,25 0 16,-1 0-16,1 0 15,24 0-15,1 0 16,-1 0-16,-24 24 15,-1-24-15</inkml:trace>
  <inkml:trace contextRef="#ctx0" brushRef="#br0" timeOffset="72255.442">14709 12055 0,'0'0'0,"50"-25"16,-25 0-16,24 1 15,1 24-15,-1 0 16,26-25 0,-26 25-16,1 25 15,0-25-15,-1 0 16,-24 24-16</inkml:trace>
  <inkml:trace contextRef="#ctx0" brushRef="#br0" timeOffset="72583.2817">15056 11832 0,'-24'0'0,"24"25"31,0-1-15,0 26-16,0-25 15,0 24-15,0 26 16,-25-26-16</inkml:trace>
  <inkml:trace contextRef="#ctx0" brushRef="#br0" timeOffset="73367.7557">15677 12229 0,'0'0'0,"0"25"16,-25-1-1,50-24 1,-1-24 0,1-1-16,0-25 15,25 0-15,-26 1 16,26-26 0,-25 26-16,0-26 15,-1 26-15,1-1 16,0 25-16,0 1 15,0-1-15,-1 50 16,1-1 0,0 26-16,-25 0 15,25 24-15,0-24 16,-1 24-16,1-24 16,-25 24-16,0-24 15,0-25-15</inkml:trace>
  <inkml:trace contextRef="#ctx0" brushRef="#br0" timeOffset="73567.7504">15925 12055 0,'0'0'0,"24"0"0,1-25 16,25 25-16,-25-25 15,24 25-15,1-24 16,-1 24 0,-24 0-16,25 0 15,-25 24-15</inkml:trace>
  <inkml:trace contextRef="#ctx0" brushRef="#br0" timeOffset="73807.5088">16570 11857 0,'0'0'0,"0"-25"16,24 25-1,-24 25-15,0-1 16,0 26-16,0-25 15,0 24-15,0 26 16,-24-26-16,24 1 16,-25 0-16</inkml:trace>
  <inkml:trace contextRef="#ctx0" brushRef="#br0" timeOffset="74215.4872">16594 11981 0,'0'0'0,"0"-25"0,25-25 15,-25 25-15,25-24 16,25 24-16,-26 0 16,1 25-16,0-25 15,0 50-15,-25 0 16,0 0-16,0 24 15,-25-24-15,0 25 16,0-1-16,25 1 16,0-25-16,0 0 15,25-1 1,25-24-16,-1 0 16,1 25-16,0-25 15,-26 0-15,1 0 16,0 25-16,-50 25 15,-24-25 1,-1-1-16,-24 1 16,24 25-16,0-25 15,1-25 1,-1 0-16,25 0 16</inkml:trace>
  <inkml:trace contextRef="#ctx0" brushRef="#br0" timeOffset="74463.6923">16520 11509 0,'0'0'0,"25"-24"15,0 24-15,24-25 16,1 25-16,-1 0 16,26 0-16,-1 25 15,25-25-15,-24 24 16,-26-24-16</inkml:trace>
  <inkml:trace contextRef="#ctx0" brushRef="#br0" timeOffset="75303.8138">11460 13643 0,'49'-25'31,"1"25"-31,0 0 16,24 0-16,-24 0 15,-1 0-15,1 0 16,-1 25-16,-24-25 16,0 0-16</inkml:trace>
  <inkml:trace contextRef="#ctx0" brushRef="#br0" timeOffset="75487.6777">11509 13519 0,'0'0'0,"-24"0"0,48 0 16,1 0-1,25-25-15,-1 25 16,26 0-16,-1-25 16,-24 25-16,24 0 15</inkml:trace>
  <inkml:trace contextRef="#ctx0" brushRef="#br0" timeOffset="75759.8026">12998 13444 0,'0'0'0,"0"25"31,-25 25-15,25-1-16,0 1 16,0-1-16,0 26 15,-25-1-15,25-24 16,0-1-16</inkml:trace>
  <inkml:trace contextRef="#ctx0" brushRef="#br0" timeOffset="76231.6993">12923 13593 0,'0'0'0,"0"-50"15,0 26-15,25-26 16,25 0-16,-1 26 16,1-26-16,-1 25 15,1 25-15,0-25 16,-25 50-16,-25 0 16,0 0-16,0 24 15,-25 26-15,-25-26 16,25 1-16,0 0 15,1-26-15,-1 26 16,25-25-16,25 0 16,-1-25-16,26 0 15,0 24-15,-1-24 16,1 0-16,0 0 16,-26 25-16,26-25 15,-50 25-15,25 0 16,-50 0-16,0-1 15,0 1-15,-24 25 16,-26-25-16,26-1 16,-26 1-16,26-25 15,-26 25-15,26-25 16,-1-25 0,25 25-16,0-25 15</inkml:trace>
  <inkml:trace contextRef="#ctx0" brushRef="#br0" timeOffset="76543.7499">12923 13122 0,'0'0'0,"25"0"0,0-25 15,24 25 1,26 0-16,-1 0 15,1 0-15,24 0 16,25 25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46:55.12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8657 5482 0,'0'0'0,"0"25"0,-25-1 16,25 1-16,0 0 15,-25-25 1,25-25 15,-25 0-31,25-24 16,-24-1 0,-1-24-16,25 24 15,-25-24-15,25-1 16,0 1-16,25 0 15,0-1-15,24 1 16,1-1-16,-1 1 16,1-1-16,0 26 15,-1 24-15,1 0 16,-25 25-16,-25 50 16,0-1-16</inkml:trace>
  <inkml:trace contextRef="#ctx0" brushRef="#br0" timeOffset="207.8663">8483 5184 0,'0'0'0,"0"-25"15,25 25 1,0-24-1,0 24-15,-1 0 16,26 0-16,0-25 16,-1 25-16,26 0 15</inkml:trace>
  <inkml:trace contextRef="#ctx0" brushRef="#br0" timeOffset="496.0898">9327 5011 0,'0'-25'16,"-25"25"-16,0-25 16,0 25-16,0 25 15,-24-25-15,-1 25 16,1-1-16,-1 26 15,25 0-15,0-1 16,0 1 0,50-1-16,0-24 0,25 25 15,24-25 1,-24-1-16,24 1 16,1-25-16</inkml:trace>
  <inkml:trace contextRef="#ctx0" brushRef="#br0" timeOffset="880.0033">9599 5383 0,'0'0'0,"25"-25"31,-25 0-15,25 0-16,0 0 15,0-24-15,-1 24 16,1-25-16,0 1 16,0 24-16,-25-25 15,25 26 1,-25-1-16,24 0 15,1 25 1,-25 25-16,25 0 16,0-1-16,0 26 15,-25 0-15,24 24 16,1-24-16,-25 24 16,0-24-16,0-1 15</inkml:trace>
  <inkml:trace contextRef="#ctx0" brushRef="#br0" timeOffset="1055.275">9699 5283 0,'0'0'0,"24"0"15,1 0-15,0-24 16,0 24-16,24 0 15,1 0-15,-25 0 16</inkml:trace>
  <inkml:trace contextRef="#ctx0" brushRef="#br0" timeOffset="1287.9089">10170 5358 0,'25'-25'0,"-25"50"32,0 0-32,0 24 15,0-24-15,0 25 16,0-1-16,0 1 15</inkml:trace>
  <inkml:trace contextRef="#ctx0" brushRef="#br0" timeOffset="1560.4047">10517 5060 0,'0'0'0,"0"-25"16,0 50 0,25 0-1,-25 0-15,0 24 16,25 1-16,-25 24 15,0 1-15,-25-26 16,25 1-16</inkml:trace>
  <inkml:trace contextRef="#ctx0" brushRef="#br0" timeOffset="1960.1598">10542 5234 0,'0'0'0,"25"-25"16,-25-25-16,0 26 16,49-1-16,-24 0 15,0 0-15,0 0 16,24 25-16,-24 0 16,-25 25-16,25 0 15,-50 0-15,25 24 16,-25 1-1,1-25-15,-1 24 16,25-24-16,-25 0 16,50 0-16,24-25 15,-24 0 1,25-25-16,-1 25 16,1-25-16,-25 25 15,0 0-15,-1 25 16,-48 0-16,-1 0 15,0 24-15,-25 1 16,1-25-16,-26-1 16,26 1-16,24 0 15</inkml:trace>
  <inkml:trace contextRef="#ctx0" brushRef="#br0" timeOffset="2200.0396">10988 5035 0,'0'0'0,"50"-24"0,0-1 15,-1 25 1,1 0-16,24 25 16,-24-1-16,-25 26 15,0 0-15,-1 24 16,-24 0-16,-24 1 15,24-1-15,-25 1 16,0-1-16,0-24 16,25-1-16</inkml:trace>
  <inkml:trace contextRef="#ctx0" brushRef="#br0" timeOffset="2584.053">12229 5407 0,'0'-24'16,"25"24"-1,-1 0 1,26 0-16,-25 0 16,24 0-16,1 24 15,-25-24-15,24 0 16,-24 0-16,0 0 15,0-24-15,0 24 16,-50-25 0,25 0-1</inkml:trace>
  <inkml:trace contextRef="#ctx0" brushRef="#br0" timeOffset="2744.0364">12129 5259 0,'0'0'0,"0"-25"16,25 25-16,25 0 16,24 0-16,-24-25 15,24 25-15,1 0 16,-1 0-16,-24 0 16</inkml:trace>
  <inkml:trace contextRef="#ctx0" brushRef="#br0" timeOffset="4632.0554">13767 5606 0,'0'0'0,"0"25"16,-25-25-16,50 0 16,-1-25 15,1 0-16,0-25-15,0 26 16,0-51 0,-1 26-16,26-1 15,-25 0-15,0 1 16,-1-1-16,1 25 16,0 1-16,-25-1 15,0 0-15,25 50 16,0 0-1,-25 24-15,24-24 16,1 49-16,-25-24 16,25 24-16,0-24 15,-25 24-15,25-49 16,-25 25-16,24-25 16,-24-1-16,0 1 15</inkml:trace>
  <inkml:trace contextRef="#ctx0" brushRef="#br0" timeOffset="4824.0656">13940 5507 0,'0'0'15,"25"-25"-15,0 25 16,24-25-16,1 0 15,0 0-15,-26 25 16,26-24-16,-25 24 16,0 0-16</inkml:trace>
  <inkml:trace contextRef="#ctx0" brushRef="#br0" timeOffset="5112.3348">13866 4887 0,'0'0'0,"-25"0"0,25-25 15,25 25 1,24 0-16,1 0 16,0 0-16,-1 0 15,26 0 1,-1 0-16,0 25 16</inkml:trace>
  <inkml:trace contextRef="#ctx0" brushRef="#br0" timeOffset="5384.3928">14635 5184 0,'0'0'0,"0"-25"16,0 50 15,0 0-31,0 25 16,0-1-16,0 26 16,-25-26-16,25 26 15</inkml:trace>
  <inkml:trace contextRef="#ctx0" brushRef="#br0" timeOffset="5856.133">14660 5358 0,'0'0'0,"-25"-25"16,0 0-16,0 0 15,25-24-15,0 24 16,25 0-16,0 0 16,49 1-16,1-1 15,-1 25-15,-24 0 16,24 0-16,-49 25 16,0-1-16,-25 26 15,-25 0-15,-25-1 16,1 1-16,-1-1 15,0 1-15,1-25 16,49 0-16,-25-1 16,50-24-16,0 0 15,24 0-15,1 0 16,-1-24-16,1 24 16,0-25-16,-1 25 15,-24 25 1,-25-1-1,-25 1-15,0 0 16,-24 0-16,-1 0 16,1-1-16,-1 1 15,-24 0-15,24-25 16,25 0-16</inkml:trace>
  <inkml:trace contextRef="#ctx0" brushRef="#br0" timeOffset="6448.0111">15974 5407 0,'0'0'0,"0"-24"16,50-1-16,-25 25 15,49-25-15,-24 25 16,24-25-16,25 25 15,-24 0 1,-1 0-16,-24 25 16,-1-25-16</inkml:trace>
  <inkml:trace contextRef="#ctx0" brushRef="#br0" timeOffset="6719.8385">16371 5159 0,'0'0'0,"-25"25"31,25 0-31,0 25 16,-25-1-16,25 1 16,0 24-16,0 1 15,0-26-15</inkml:trace>
  <inkml:trace contextRef="#ctx0" brushRef="#br0" timeOffset="8240.0218">17190 5631 0,'0'0'0,"0"24"0,24-48 47,1-1-31,0-25-1,0 1-15,0-1 16,24-24-16,-24 24 16,0-24-16,0 24 15,24 0-15,-49 26 16,25-26 0,0 50-16,0-25 15,0 50 1,-25 25-16,24-1 15,-24 1-15,25 24 16,-25 1-16,25-1 16,-25-24-16,0 24 15,25-24-15,-50-26 16,25 26-16,0-25 16</inkml:trace>
  <inkml:trace contextRef="#ctx0" brushRef="#br0" timeOffset="8431.9776">17363 5531 0,'0'0'0,"25"0"16,-25-24-16,50 24 16,-26-25-16,1 0 15,25 25-15,0 0 16,-26-25-16,26 25 15,-25 0 1,0 0-16</inkml:trace>
  <inkml:trace contextRef="#ctx0" brushRef="#br0" timeOffset="8664.6249">17884 5259 0,'0'0'0,"0"-25"16,25 0-16,-25 0 16,25 50-1,-25 0 1,25 24-16,-25 1 16,0 0-16,-25 24 15,25 0-15,0-24 16,-25 0-16,25-1 15</inkml:trace>
  <inkml:trace contextRef="#ctx0" brushRef="#br0" timeOffset="9032.0007">17909 5482 0,'0'0'16,"50"-50"-16,-1-24 0,1 24 15,-25 1 1,24 24-16,1 0 15,-25 0-15,24 25 16,-24 25 0,-25 0-16,-25 0 15,0 24-15,1 1 16,-1-1-16,0-24 16,0 0-16,25 0 15,25 0-15,0-25 16,24 0-16,26 0 15,-1-25-15,1 25 16,-1-25-16,-24 50 16,-1-25-16,-49 25 15,0-1-15,-49 26 16,-1-25-16,-24 24 16,-1 1-16,-24 0 15,25-26-15,-1 26 16,1-50-16</inkml:trace>
  <inkml:trace contextRef="#ctx0" brushRef="#br0" timeOffset="10959.7598">10542 8384 0,'0'0'0,"0"-25"31,0 50 16,25 25-31,-25-26-16,0 26 15,25 24-15,-25-24 16,24 24-16,-24 1 15,25-1-15,-25 1 16,0-1-16,25 25 16,-25-24-16,0-1 15,25-24-15,-25 24 16,25-24-16,-1 24 16,-24-24-16,25-1 15,-25 1 1,0 24-16,25-24 15,-25 0-15,0-1 16,0 1-16,0-1 16,0 1-16,0 0 15,-25-1-15,25 1 16,0 0-16,-25-1 16,25-24-16,-24 25 15,24-26-15,0 1 16,-25 0-16,25 0 15,0-50 17</inkml:trace>
  <inkml:trace contextRef="#ctx0" brushRef="#br0" timeOffset="12015.616">10641 8483 0,'25'0'0,"-25"-25"16,25 25-1,0 25 1,-1-25 0,1 0-16,0 0 15,0 0-15,0 25 16,-1-25-16,1 0 15,25 0-15,-25 0 16,24 25-16,1-25 16,-25 0-16,24 0 15,26 0-15,-26 0 16,1 0-16,24 25 16,-24-25-16,24 0 15,1 0-15,-26 0 16,26-25-16,-26 25 15,26 0-15,-26 0 16,1 0-16,24 0 16,-24 0-16,0 0 15,-1 0-15,1 0 16,0 0-16,-1 0 16,1 25-1,-25-50-15,24 25 16,1 0-16,24 0 15,-24 0-15,24 0 16,-24 0-16,24-25 16,1 25-16,-26 0 15,26 0-15,-26 0 16,26-25-16,-26 25 16,1 0-16,-25 0 15,24 0-15,-24 0 16,25-25-16,-25 25 15,24 0-15,-24 0 16,25 0-16,-1 0 16,-24 0-16,25 0 15,-1 0-15,-24 0 16,0 0-16,0 0 16</inkml:trace>
  <inkml:trace contextRef="#ctx0" brushRef="#br0" timeOffset="13376.0535">10840 9699 0,'-25'0'15,"25"-25"1,25 25 62,-1 0-78,1 0 16,0 0-16,0 25 15,24-25-15,-24 0 16,74 0 0,-49 24-16,0-24 15,-1 0-15,-24 0 16,25 25-16,-1-25 15,-24 0-15,0 0 16,25 0-16,-26 0 16,1 0-16,25 0 15,-1 0-15,1 0 16,0 0-16,-1 0 16,1 0-16,-1 0 15,1-25-15,0 25 16,-1 0-16,1 0 15,-1 0-15,1 0 16,0-24-16,-1 24 16,26 0-16,-26 0 15,1 0 1,24 0-16,-24 0 16,24-25-16,-24 25 15,0 0-15,24 0 16,-49 0-16,24-25 15,1 25-15,-25 0 16,24 0-16,-24 0 16,0 0-16,0 0 15,24 0-15,-24 0 16,0 0-16,0 0 16,25 0-16,-26 0 15,1 0-15,25 0 16,-25 0-16,-1 0 15,1 0-15,0 0 16,0 0-16,0 0 16,-50 0 31</inkml:trace>
  <inkml:trace contextRef="#ctx0" brushRef="#br0" timeOffset="15440.4227">10740 9872 0,'0'25'16,"-24"-25"-1,24 25 1,24 0-1,-24 24-15,0 1 16,25 0-16,-25-1 16,0 1-16,0 24 15,0-24-15,0-1 16,0 1 0,0 24-16,0-24 15,0-25-15,-25 24 16,25 1-16,0-25 15,0 0-15,0-1 16,0 1-16,-24 0 16,24 0-16,0 0 15,0-1 32,0 1-16,0 0 1,24-25-17,-24 25 32,25-25-16,0-25 1,0 25-17,0 0-15,-25-25 16,24 25-16,1 0 16,25 0-16,-25-25 15,24 25-15,1 0 16,24-24-16,-24 24 15,24 0-15,-24 0 16,24 0-16,1 0 16,-1 0-16,1 0 15,-1 0-15,0 0 16,1 0-16,-1 0 16,1 0-16,-1 0 15,0 0-15,1 0 16,-1 0-16,-24 0 15,24 0-15,-24 0 16,24 0-16,1 0 16,-26 0-16,1 0 15,24 0-15,-24 0 16,24 0-16,-24 0 16,0 0-1,-1 0-15,1 0 16,-1 0-16,1 0 0,-25 0 15,25 0-15,-26 0 16,1-25 0,0 25-16,0 0 15,0 0 17,-25 25-32,0-50 15,24 50-15,1-25 16,0 0 15,0 0 0,0 0 16,-1 0-31,1 0 15,-25-25-15,0 50-1,25-25 1,0-25 0,0 25 15,-1 0-16,1 0 1,0 0 15,0 0 16,-25-25-31,25 25-1,-1 0 79,-48 0-31</inkml:trace>
  <inkml:trace contextRef="#ctx0" brushRef="#br0" timeOffset="16447.7617">12378 8706 0,'0'25'32,"0"0"-17,-25 0-15,25 24 16,0 1 0,0 24-16,0-24 15,0 49-15,0-24 16,0 24-16,25 0 15,-25 0-15,0-24 16,0 24-16,24 0 16,-24-24-16,0 24 15,0-25-15,0 1 16,0-1-16,0 1 16,0-26-16,25 1 15,-25-1-15,0 1 16,0 0-16,25-1 15,-25 1-15,0-25 16,0 24-16,25-24 16,-25 25-16,0-26 15,0 26-15,0-25 16,0 0-16,0 24 16,0-24-16,0 0 15,25 0-15,-25-1 16,0 1-16,24-50 47</inkml:trace>
  <inkml:trace contextRef="#ctx0" brushRef="#br0" timeOffset="17472.2754">13915 8533 0,'0'0'0,"0"-25"16,-24 50-1,48 24 1,-24-24 0,0 25-16,25 24 15,-25-24-15,0 24 16,25 25-16,-25-24 15,0 24-15,25 0 16,-25 1-16,0-1 16,0 0-1,25-25-15,-25 26 0,0-26 16,24 0 0,-24 1-16,0-1 15,0 1-15,0-1 16,0-24-16,0 24 15,-24-24-15,24 24 16,0-24-16,0-1 16,0-24-16,-25 25 15,25-25-15,0 24 16,0-24-16,0 25 16,0-26-16,0 1 15,0 0-15,0 0 16,0 0-16,0-1 15,25 1-15,-25 0 16,0 0-16,0 0 16,0-1-1,0-48 48,0-1-48,-25 25 1,0-25 0,-25 25-16,1-25 15,-50 0-15,-25 25 16</inkml:trace>
  <inkml:trace contextRef="#ctx0" brushRef="#br0" timeOffset="18599.6864">9004 7392 0,'25'25'31,"-25"-1"-15,25 1-16,0 0 16,24 25-16,-24-26 15,25 26-15,-1-25 16,1 24-16,24 1 16,1 0-16,-1-26 15,0 26-15,1 0 16,-1-26-16,-24 26 15,24-25-15,-24 0 16,-1 0-16,1 24 16,0-24-16,-25 0 15,24-25-15,-24 25 16,0-1-16,0-24 16,24 25-16,-24-25 15,0 0-15,0 0 16,-1 25-16,1-25 15,0 0-15,0 0 32,-25 25-32,25-25 15,-1 25 1,1-25 0,-25 24-16,25-24 15,0 0 16,-25 25-15</inkml:trace>
  <inkml:trace contextRef="#ctx0" brushRef="#br0" timeOffset="19319.7151">9178 7293 0,'25'24'31,"-1"-48"0,1 24-15,0-25 0,0 0-16,0-25 15,-1 1-15,1 24 16,0-25-16,0 1 15,24-1-15,-24 25 16,0 1-16,0-1 16,0 0-1,-25 0-15,24 25 16,1 25 0,0 0-16,-25 24 15,25 1-15,0 0 16,-25-1-16,24 1 15,-24-1-15,0 1 16,0 0-16,0-1 16</inkml:trace>
  <inkml:trace contextRef="#ctx0" brushRef="#br0" timeOffset="19519.8534">9426 7218 0,'0'0'0,"25"-25"15,24 1-15,-24-1 16,25 0-16,-26 0 16,26 25-16,-25 0 15,24-25-15,-24 50 16</inkml:trace>
  <inkml:trace contextRef="#ctx0" brushRef="#br0" timeOffset="19984.0964">8930 8062 0,'0'0'0,"24"-25"16,-24 50-1,0 24 1,0-24 0,-24 25-16,24-1 15,-25 1-15,0-25 16,0 24-16</inkml:trace>
  <inkml:trace contextRef="#ctx0" brushRef="#br0" timeOffset="20368.1161">8930 8186 0,'0'0'0,"49"-50"0,-24 25 0,0 0 15,0 1 1,0-1-16,-1 25 16,1 0-16,0 0 15,-25 25-15,0 24 16,-25-24-1,0 25-15,1-26 16,-1 1-16,0 25 16,25-25-1,25-1 1,24-24-16,1 0 16,0 0-16,-1 0 15,1 25-15,-1-25 16,-49 25-16,0 0 15,-24 0-15,-1 24 16,-25-24-16,1 0 16,-1 0-16,-24-1 15,49-24-15,-25 0 16,25 0-16,0-24 16</inkml:trace>
  <inkml:trace contextRef="#ctx0" brushRef="#br0" timeOffset="21152.1093">11584 7764 0,'0'0'0,"-25"-25"16,0 25-16,0 0 15,1 25-15,-1 24 16,0-24-16,25 50 16,-25-26-16,25 1 15,0 0-15,25-1 16,-25 1-16,50-25 16,-26-25-16,1 24 15,25-48-15,-1 24 16,-24-25-16,0-25 15,0 1-15,0-26 16,-50 25-16,25-24 16,-25 24-16,-25 1 15,26 24 1,-1 25-16,0 0 16,0 50-16,25-26 15,25 26-15,25 0 16,-1-1-16</inkml:trace>
  <inkml:trace contextRef="#ctx0" brushRef="#br0" timeOffset="21512.0276">13221 7665 0,'0'0'15,"25"-25"-15,-25 50 47,0 24-47,0-24 16,0 49-16,0-24 16,0 24-16,0 1 15,25-1-15</inkml:trace>
  <inkml:trace contextRef="#ctx0" brushRef="#br0" timeOffset="22360.1216">10220 8905 0,'-25'-25'16,"0"25"-1,0 25-15,0 0 16,1-1-16,24 26 15,-25 0-15,25-1 16,0 1-16,0 0 16,25-1-16,-25 1 15,24-25-15,1-1 16,0-24-16,0 0 16,-25-24-16,25-26 15,-1 25-15,-24-49 16,25-1-16,-50 1 15,25 24-15,0 1 16,-24-1-16,-1 25 16,-25 25-16,25 25 15,1 25-15,-1 24 16,25 1-16</inkml:trace>
  <inkml:trace contextRef="#ctx0" brushRef="#br0" timeOffset="22696.0566">10120 10120 0,'0'0'0,"0"-24"0,25 48 15,-25 1 1,-25 25-16,25-1 15,0 1-15,-24 24 16,24 26-16,-25-26 16</inkml:trace>
  <inkml:trace contextRef="#ctx0" brushRef="#br0" timeOffset="71935.3248">11609 10145 0,'0'-25'16,"0"1"62,0-1-47,0 50 47,0-1-62,0 26-1,0-25-15,0 0 16,0 24-16,0-24 16,0 0-16,0 24 15,0-24-15,0 0 16,0 0-16,0 0 16,0-1-1,0 1-15,-25 0 31,25 0-15,0 0 15,0-1 1</inkml:trace>
  <inkml:trace contextRef="#ctx0" brushRef="#br0" timeOffset="74944.2571">13022 10046 0,'0'-25'15,"0"0"32,0 0 63,0 50-64,0 0-30,0 0 0,0 0-16,0 0 15,0-1-15,0 26 16,0-25-16,0 24 16,0-24-16,0 0 15,-24 25-15,24-26 16,0 1-16,0 0 15,0 0 1,0 0 0,0-1-1,0 1 110,24-25 563,-24-25-548,25 50-108</inkml:trace>
  <inkml:trace contextRef="#ctx0" brushRef="#br1" timeOffset="107599.4367">11261 9971 0,'-24'0'16,"24"25"62,-25 0-63,25 0-15,0 25 16,-25-26-16,25 26 16,0-25-16,-25 24 15,25-24-15,0 25 16,-25-25-16,25-1 16,0 26-16,0-25 15,0 0-15,0-1 16,0 1-16,0 0 15,0 0-15,25 0 16,-25-1 0,0 1-1,25 0 17,0-25-1,-25 25-16,25-25 17,-1 25-17,1-25-15,0 0 16,0 0-16,0 0 16,-1 0-1,1 0-15,0 0 16,0 0-16,0 0 15,-1 0-15,1 0 16,0 0 0,0 24-16,24-24 15,-24 0-15,0 0 16,0 0-16,24 0 16,-24 0-16,25 0 15,-25 0-15,24 0 16,-24 0-16,0 0 15,0 0-15,24 0 16,-24 0-16,0 0 16,0 0-16,-1 0 15,1 0-15,25 0 16,-25 0-16,0 0 16,24 0-1,-24 0-15,0 0 16,24 0-16,-24 0 15,0 0-15,25 0 16,-1 0-16,1-24 16,-1 24-16,1 0 15,0 0-15,-1 0 16,1 0-16,-1 0 16,1 0-16,0 0 15,-26 0-15,1 0 16,25 0-16,-25 0 15,-1-25-15,26 25 16,-25 0-16,0-25 16,24 25-16,-24 0 15,25 0-15,-25-25 16,24 25-16,-24 0 16,25 0-16,-26-25 15,26 25-15,-25 0 16,24-24-16,-24 24 15,0 0-15,0-25 16,0 0 0,-1 25-16,1-25 15,-25 0-15,25 25 16,0-24 0,0-1-16,-1 0 15,1 0 1,-25 0-16,25 25 15,-25-24-15,0-1 16,25 0-16,-25 0 16,-25 0-1,25 1-15,-25-1 16,25 0 0,-25 0-1,25 0-15,-24 25 16,24-24-16,-25-1 15,0 0 1,0 25 0,0-25-16,1 25 15,-1-25-15,0 25 16,0-25-16,0 25 16,1-24-16,-1 24 15,0 0-15,0-25 16,0 25-1,25-25-15,-24 25 16,-1 0-16,0-25 0,0 25 16,25-25-1,-25 25-15,1 0 16,-1 0-16,0-24 16,0 24-1,0 0-15,1 0 16,-1 0-16,0 0 15,0-25-15,0 25 16,0 0-16,1 0 16,-26 0-16,25 0 15,0 0-15,1 0 16,-1 0-16,0-25 16,0 25-16,-24 0 15,24 0-15,0 0 16,-25 0-16,26 0 15,-1 0-15,-25 25 16,1-25-16,24 0 16,0 0-16,-25 0 15,26 0-15,-1 0 16,0 0-16,0 0 16,0 0-16,1 0 15,-1 0 1,0 0-16,0 0 15,0 0 1,1 0-16,-1 0 16,0 0-1,0 0-15,0 0 16,0 25-16,1-25 16,-1 0-16,0 0 15,0 0 1,0 0-16,1 0 15,-1 0-15,0 0 16,0 0-16,0 0 16,1 0-16,-1 24 15,0-24 1,0 0-16,0 0 16,1 0-1,-1 0 1,0 0-1,25 25-15,-25-25 16,0 0 0,1 25-1,-1-25 1,0 0 0,0 0-1,0 0 1,1 25-1,-1-25 1,0 0 0,0 0 15,25 25-15,-25-25-16,1 0 15,-1 0 1,0 0 15,0 24-15,0-24 46</inkml:trace>
  <inkml:trace contextRef="#ctx0" brushRef="#br1" timeOffset="111377.0267">11807 7466 0,'-25'0'32,"25"25"-17,25-25 79,-25-25-78,25 25-16,0-25 15,24 25-15,-24-24 16,0 24-16,24-25 15,-24 25-15,25-25 16,-25 25-16,24-25 16,-24 25-16,25-25 15,-25 25-15,24 0 16,1 0-16,-25 0 16,24 0-16,-24 0 15,25 0-15,-1 25 16,-24-25-16,25 0 15,-26 25-15,26-25 16,-25 25-16,0-25 16,24 25-1,-24-25-15,0 24 16,0-24 0,-25 25-1,24-25-15,-48-25 47,-1 1-31,25-1-1,25 0 1,-1 25 15,1 0-15,0 25-1,-25 0 1,0-1-16,0 1 16,-25 0-1,25 0 1,-25-25-16,1 0 16,-1 0-16</inkml:trace>
  <inkml:trace contextRef="#ctx0" brushRef="#br1" timeOffset="112800.177">12353 7020 0,'0'-25'63,"25"25"-32,-1 0 47,-24 25-47,0 0-15,25-25 0,-25 24-1,0 1 16,0 0-15,0 0 47,25-25 77,0-25-124,0 0-16,24-24 15,26-1-15,-26 0 16</inkml:trace>
  <inkml:trace contextRef="#ctx0" brushRef="#br1" timeOffset="114288.2335">12477 6970 0,'25'0'0,"-25"-25"31,0 1 63,0 48-47,24-24-47,-24 25 16,25 0-16,25 0 15,-25 0-15,24 24 16,1-24-16,-25 25 15</inkml:trace>
  <inkml:trace contextRef="#ctx0" brushRef="#br1" timeOffset="115743.9587">9252 10418 0,'0'-25'16,"25"25"93,-25 25-93,25-25 0,-25 25-16,0 0 15,0-1 1,0 1-1,25-25-15,-25 25 16,24-25 15,1-25-31,25-24 16,-1-1-16,51-49 16</inkml:trace>
  <inkml:trace contextRef="#ctx0" brushRef="#br1" timeOffset="117999.8657">13692 10319 0,'0'0'16,"-25"-25"0,50 25-1,-25-25 16,25 25 1,0 0-17,24-25-15,1 25 16,0-24-16,24-1 16,25 0-16,-24-25 15,24 26-15,0-1 16,0 0-16,-24 0 15,24 0-15,-25 0 16,1 1-16,-26 24 16,1 0-16,-25 0 15,0 0-15,-25 24 32</inkml:trace>
  <inkml:trace contextRef="#ctx0" brushRef="#br1" timeOffset="118312.0318">15354 9847 0,'0'0'0,"0"-24"16,0 48-1,0 26 1,0-25 0,0 24-16,0 26 15,0-1-15,0 1 16,-25-26-16,25 26 15,0-26-15,0 1 16,0-25-16</inkml:trace>
  <inkml:trace contextRef="#ctx0" brushRef="#br1" timeOffset="118760.0297">15404 9996 0,'0'0'0,"0"-25"0,25-24 16,-25-1-16,24 25 15,26-24-15,-25 24 16,24 0-16,1 25 16,-25 25-16,24-25 15,-49 25-15,25 0 16,-50 24-16,1 1 15,-1-1-15,0 26 16,0-50-16,0 24 16,25-24-16,-24 0 15,48 0-15,1-25 16,0 0-16,25 0 16,-1 0-16,-24 0 15,25 0-15,-26 0 16,1 25-16,-25-1 15,-25 1-15,-24 0 16,-1 25-16,1-26 16,-26 26-16,1-25 15,-1 0-15,26-25 16,-1 24-16,0-24 16,26 0-1,-1-24-15</inkml:trace>
  <inkml:trace contextRef="#ctx0" brushRef="#br0" timeOffset="124736.2599">5804 12427 0,'0'0'0,"0"-25"15,0 1 32,0 48-47,-25-24 16,25 25-16</inkml:trace>
  <inkml:trace contextRef="#ctx0" brushRef="#br0" timeOffset="125008.176">5209 13146 0,'0'0'0,"-25"-24"16,25-1-1,25 25 1,-25-25 0,25 25-16,0 0 15</inkml:trace>
  <inkml:trace contextRef="#ctx0" brushRef="#br0" timeOffset="125224.3736">6350 12973 0,'0'0'0,"0"25"15,-25-25 1,25-25-16,25 25 31,0 0-31,-25-25 16</inkml:trace>
  <inkml:trace contextRef="#ctx0" brushRef="#br0" timeOffset="125864.0857">7615 13146 0,'0'0'0,"0"25"16,0-50 0,-25 25-1,25-24-15,0-1 16,0-25-16,-25 1 16,25-1-1,0-24-15,0-1 0,0-24 16,25 0-1,0 24-15,0 1 16,24 0-16,-24 24 16,0 0-16,25 26 15,-26 24-15,1 24 16,-25 26 0</inkml:trace>
  <inkml:trace contextRef="#ctx0" brushRef="#br0" timeOffset="126048.199">7392 12923 0,'0'0'0,"0"-25"16,25 1 0,-1 24-16,26-25 15,0 0-15,-1 0 16,1 25-16,-1 0 15,1 0-15</inkml:trace>
  <inkml:trace contextRef="#ctx0" brushRef="#br0" timeOffset="126408.2733">8235 12675 0,'0'0'0,"0"-25"15,-25 1 1,1 24-16,-26 24 15,25-24 1,-24 50-16,24 0 16,-25-1-16,25 1 15,25-1-15,-25 26 16,50-26-16,-25 1 16,50 0-16,-25-26 15,24 1-15,1-25 16,0 0-1</inkml:trace>
  <inkml:trace contextRef="#ctx0" brushRef="#br0" timeOffset="126840.0844">8359 13047 0,'0'0'0,"0"25"16,-25-25-16,25 25 15,25-25 17,-25-25-17,25 25-15,0-25 16,0-24-16,24 24 15,-24-25-15,0 1 16,0-1-16,24 25 16,-24-24-16,0 24 15,0-25-15,-25 25 16,24 25-16,1 0 16,0 0-1,0 50 1,0-25-16,-25 24 15,24 1-15,1 24 16,-25 1-16,25-26 16,-25 26-16,0-26 15,0 1-15</inkml:trace>
  <inkml:trace contextRef="#ctx0" brushRef="#br0" timeOffset="127032.2898">8632 12998 0,'0'0'0,"0"-25"0,25 25 32,0-25-32,-1 25 15,26 0-15,-25 0 16,24 0-16</inkml:trace>
  <inkml:trace contextRef="#ctx0" brushRef="#br0" timeOffset="127271.9529">9203 12998 0,'0'24'47,"0"1"-47,0 0 16,0 0-16,0 24 15,-25 1-15,25 0 16</inkml:trace>
  <inkml:trace contextRef="#ctx0" brushRef="#br0" timeOffset="127543.9705">9426 12725 0,'0'0'0,"25"0"15,-1 25 17,-24-1-32,25 26 15,-25 0-15,0-1 16,0 26-16,25-26 15,-25 26-15</inkml:trace>
  <inkml:trace contextRef="#ctx0" brushRef="#br0" timeOffset="127983.484">9475 12874 0,'0'0'0,"0"-25"0,0 0 16,0 0-16,25 0 15,0 1-15,25-1 16,-26 0-16,26 25 16,-25 25-16,0-25 15,-25 25 1,24 24-16,-48 1 15,24-25-15,0 24 16,0-24-16,-25 25 16,25-26-16,25-24 15,-1 0 1,1 0-16,0 0 16,25 0-16,-26 0 15,1 0-15,0 0 16,0 25-16,0 0 15,-50 0-15,25 24 16,-50 1-16,25 0 16,-24-1-16,-1 1 15,25-25-15,-24 0 16</inkml:trace>
  <inkml:trace contextRef="#ctx0" brushRef="#br0" timeOffset="128256.1598">10071 12725 0,'0'0'0,"25"0"0,-1 0 16,26 25-16,-25-1 15,24 1-15,-24 25 16,0-1-16,0 1 16,0 24-16,-25-24 15,0 49-15,-25-24 16,0-1-16,0-24 16,0-1-16,1 1 15</inkml:trace>
  <inkml:trace contextRef="#ctx0" brushRef="#br0" timeOffset="128640.224">10939 13221 0,'25'0'16,"-1"-25"-1,1 25 1,0 0-16,25 0 15,-26 0-15,26 0 16,0-25-16,24 25 16,-24 25-16,-25-25 15,24 0-15,-24 0 16,0 25 0,-50-50-1</inkml:trace>
  <inkml:trace contextRef="#ctx0" brushRef="#br0" timeOffset="128880.2687">11013 13022 0,'0'0'0,"25"-24"31,0 24-31,0 0 16,-1-25-16,26 25 15,0 25-15,-25-25 16,24 0-16,-24 0 16,25 24-16,-26-24 15</inkml:trace>
  <inkml:trace contextRef="#ctx0" brushRef="#br0" timeOffset="129728.2957">12154 13320 0,'0'0'0,"0"25"0,0 0 16,0 0 0,25-25-1,-25-25-15,0 0 16,25-25-16,0 1 15,-25 24-15,25-50 16,-1 26-16,1-1 16,0 1-16,0-1 15,0 25-15,-1-24 16,1 24 0,0 25-16,-25 25 15,25-1-15,0 1 16,-25 25-16,24-1 15,1 26-15,0-26 16,0 26-16,0-25 16,-1-1-16,-24 1 15,0-1-15,25-49 16</inkml:trace>
  <inkml:trace contextRef="#ctx0" brushRef="#br0" timeOffset="129953.0663">12278 13171 0,'25'0'15,"0"-25"1,0 25-16,24 0 15,-24-24-15,0 24 16,25 0-16,-26 0 16,-24-25-16</inkml:trace>
  <inkml:trace contextRef="#ctx0" brushRef="#br0" timeOffset="130175.9198">12278 12626 0,'0'0'0,"25"-25"16,0 25-16,25-25 15,-1 25-15,1-25 16,24 25-16,-24 0 15,24 0-15,1 25 16</inkml:trace>
  <inkml:trace contextRef="#ctx0" brushRef="#br0" timeOffset="130447.6987">13146 12923 0,'0'-25'16,"25"25"0,-25 25-1,-25 0-15,25 0 16,0 24-16,-24 26 15,24-26-15,0 26 16,-25-1 0,25-24-16</inkml:trace>
  <inkml:trace contextRef="#ctx0" brushRef="#br0" timeOffset="130896.5584">13146 13097 0,'0'0'0,"0"-50"16,0 25-16,0-24 15,25 24-15,0 0 16,0 0-16,25 1 16,-26 24-16,1 0 15,0 0-15,0 24 16,-25 1-16,0 25 15,-25-1-15,0-24 16,25 25-16,-25-1 16,1-24-16,-1 0 15,25 0-15,-25-25 16,50 0-16,0-25 16,24 25-1,-24-25 1,25 25-16,-1-25 15,1 25-15,-1 0 16,-24 25-16,0 0 16,-25 25-16,0-1 15,-25 1-15,-24 0 16,-1-1-16,25 1 16,-24-1-16,24-24 15,-25-25-15</inkml:trace>
  <inkml:trace contextRef="#ctx0" brushRef="#br0" timeOffset="131183.8737">14163 13221 0,'0'0'0,"25"0"0,25 0 16,-1 0-16,1 0 16,0 0-16,24 0 15,1 0-15,-1 0 16,-24 0-16,-1 0 15,1 0-15,-25 0 16</inkml:trace>
  <inkml:trace contextRef="#ctx0" brushRef="#br0" timeOffset="131463.8997">14436 13022 0,'0'0'0,"0"25"47,0 25-32,0-1 1,-24 1-16,24 25 16,0-1-16,-25-24 15,25 24-15</inkml:trace>
  <inkml:trace contextRef="#ctx0" brushRef="#br0" timeOffset="132152.2814">15081 13395 0,'0'0'0,"0"24"15,0-48 17,25-1-17,0 0-15,0-25 16,-1 1-16,1-1 16,0-24-16,0 24 15,24 0-15,-24 1 16,0 24-16,0 0 15,0 0-15,-25 1 16,25 24-16,-1 24 16,-24 1-1,25 0-15,0 25 16,-25-1-16,25 26 0,-25-1 16,0 25-1,0-24-15,-25-26 16,0 1-16</inkml:trace>
  <inkml:trace contextRef="#ctx0" brushRef="#br0" timeOffset="132336.2722">15255 13221 0,'0'0'0,"0"-25"15,25 0-15,-1 0 16,1 1-16,0 24 15,0 0-15,25 0 16,-1 0-16,1 0 16,-1 24-16,26-24 15</inkml:trace>
  <inkml:trace contextRef="#ctx0" brushRef="#br0" timeOffset="132543.9931">15974 12973 0,'0'0'0,"0"-25"16,0 50-1,0 0 1,0 24-16,0 1 16,0-1-16,0 26 15,-25-1-15,25 1 16,0-1-16,-24-24 15,24-25-15</inkml:trace>
  <inkml:trace contextRef="#ctx0" brushRef="#br0" timeOffset="132936.0009">15999 13146 0,'0'0'0,"0"-49"0,0 24 16,25-25-16,0 26 15,24-26-15,-24 25 16,25 25-16,-26-25 16,1 25-16,0 25 15,0 0-15,-25 0 16,-25 0-16,0 24 16,0 1-16,1-25 15,-1 24 1,25-24-16,0 0 15,25-25-15,-1 25 16,26-25-16,0 0 16,-1 0-16,-24 25 15,25-25-15,-25 24 16,-25 1-16,-25 0 16,0 25-16,-25-26 15,1 26-15,-1 0 16,-24-26-16,-1 1 15,1 0-15,24 0 16,-24-25-16</inkml:trace>
  <inkml:trace contextRef="#ctx0" brushRef="#br0" timeOffset="133736.5563">11038 15032 0,'0'0'0,"0"-25"16,25 25-16,0 0 15,-1 0-15,1 0 16,25 0-16,0 0 15,-1 0-15,26 0 16,-51 0-16,26 0 16,-25-25-16,0 25 15,-50 0 1,25-25-16</inkml:trace>
  <inkml:trace contextRef="#ctx0" brushRef="#br0" timeOffset="133912.0236">11088 14858 0,'0'0'0,"-25"0"0,25-25 15,25 25 1,24 0-16,-24-25 16,25 25-16,-1 0 15,26 0-15,-1 0 16,1 0-16,-1 0 15</inkml:trace>
  <inkml:trace contextRef="#ctx0" brushRef="#br0" timeOffset="134240.0466">12402 14709 0,'0'0'0,"0"-25"0,0 1 15,0 48 1,25 1-1,-25 0-15,0 25 16,0 24-16,0 0 16,0 1-16,0-1 15,0 1-15,0-1 16,-25-24-16,25-1 16</inkml:trace>
  <inkml:trace contextRef="#ctx0" brushRef="#br0" timeOffset="134767.8503">12452 14784 0,'0'0'0,"-25"-25"0,25 0 15,-25 0 1,25 0-16,0 1 16,0-1-16,25 0 15,25 0-15,-1 25 16,26-25-16,-26 25 16,26 25-16,-26 0 15,-24 0-15,0 24 16,-25 1-16,-25 0 15,0-1-15,1 1 16,-26-25-16,0 24 16,26-49-16,-1 25 15,50-25 1,24 0 0,1-25-16,24 50 15,-24-25-15,-1 0 16,-24 25-16,0 24 15,-25-24-15,-25 25 16,-24-1-16,-1 1 16,0-25-16,-24 24 15,24-24-15,1 0 16,-1 0-16,1 0 16,-1-25-1,25 0-15,0 25 16</inkml:trace>
  <inkml:trace contextRef="#ctx0" brushRef="#br0" timeOffset="144318.9828">17289 13370 0,'0'0'0,"-25"0"16,25-25 0,-25 25-16,25-25 15,25 25 1,-25-25 0,50 25-16,-26 0 15,1 0-15,25 0 16,-1 0-16,-24 25 15,25-25-15,-25 0 16,0 25-16</inkml:trace>
  <inkml:trace contextRef="#ctx0" brushRef="#br0" timeOffset="144512.3363">17289 13171 0,'0'0'0,"0"-25"31,25 25-31,-1 0 16,26 0-16,0 0 16,-1 25-16,1-25 15,24 25-15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17T12:50:04.14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8607 5407 0,'0'25'0,"-25"-25"15,25-25 1,-24 25-16,-1-24 16,0-26-1,25 25-15,-25-24 16,25-1-16,0-24 15,0 24-15,25-24 16,0-1-16,0 1 16,-1 24-16,26-24 15,-25 24-15,24 0 16,-24 26-16,0-1 16,0 0-16,0 50 15,-1-25-15,-24 25 16</inkml:trace>
  <inkml:trace contextRef="#ctx0" brushRef="#br0" timeOffset="183.6888">8409 5085 0,'0'0'0,"-25"25"15,50-25 1,0 0-1,-1 0-15,26 0 16,0 0-16,24 0 16,-24-25-16,24 25 15</inkml:trace>
  <inkml:trace contextRef="#ctx0" brushRef="#br0" timeOffset="559.4761">9227 4986 0,'0'-25'0,"0"0"16,-24 0-1,-1 25-15,0 0 16,0 25-16,-24-25 16,24 50-16,-25-1 15,25 1-15,0 0 16,25-1-16,0 1 15,0-1-15,25 1 16,25 0-16,-25-50 16,24 24-16,1-24 15</inkml:trace>
  <inkml:trace contextRef="#ctx0" brushRef="#br0" timeOffset="935.7352">9351 5259 0,'-24'24'0,"24"1"31,24-50-15,1 1-1,-25-1-15,25 0 16,0-25-16,0 26 16,-1-26-16,1 0 15,0 26-15,-25-1 16,25 0-16,0 0 16,-1 25-1,1 25 1,0 0-16,0 24 15,0 1-15,-1 0 16,1-1-16,-25 1 16,25-25-16,-25 24 15</inkml:trace>
  <inkml:trace contextRef="#ctx0" brushRef="#br0" timeOffset="1143.6711">9525 5184 0,'0'0'0,"25"-25"16,0 25-16,-1 0 15,1-24-15,25 24 16,-25-25-16,24 25 15,-24 0-15</inkml:trace>
  <inkml:trace contextRef="#ctx0" brushRef="#br0" timeOffset="1408.2447">10120 5234 0,'0'-25'16,"0"50"15,-24 0-31,24-1 16,0 1-1,0 25-15,0-1 0,-25-24 16</inkml:trace>
  <inkml:trace contextRef="#ctx0" brushRef="#br0" timeOffset="1696.1156">10319 5011 0,'25'-25'15,"-25"0"1,0 50-16,24-25 15,-24 25-15,0-1 16,25 1-16,-25 25 16,-25-1-16,25 1 15,0 24-15</inkml:trace>
  <inkml:trace contextRef="#ctx0" brushRef="#br0" timeOffset="2175.5822">10344 5060 0,'0'-25'0,"-25"25"16,25-24-16,25-1 16,-1 0-1,1 25-15,25 0 16,-25-25-16,74 75 31,-99-25-31,0-1 16,0 1-16,-25 0 15,25 0-15,-25 0 16,50-1-16,0 1 16,0-25-1,-1 0 1,1 25-16,0-25 16,-25 25-16,25-25 15,-25 25-15,0 24 16,-25 1-16,0-1 15,-24 1-15,-1 0 16,25-26-16,-24 26 16,24-50-16</inkml:trace>
  <inkml:trace contextRef="#ctx0" brushRef="#br0" timeOffset="2487.5431">10840 4936 0,'0'0'0,"24"-25"0,1 25 15,25 0-15,-25 25 16,24-25-16,-24 25 15,25 25 1,-26-1-16,1 1 16,-25-1-16,0 26 15,0-1-15,-25-24 16,1 24-16,-1-24 16,0-1-16,0 1 15,0-25-15</inkml:trace>
  <inkml:trace contextRef="#ctx0" brushRef="#br0" timeOffset="2943.4877">12154 5308 0,'-25'0'15,"1"-25"1,48 1 0,1 24-1,0 0-15,0 0 16,25 24-16,-1-24 15,1 0-15,-25 0 16,24 0-16,-24 25 16,0-25-16,0 0 15</inkml:trace>
  <inkml:trace contextRef="#ctx0" brushRef="#br0" timeOffset="3127.87">12154 5184 0,'0'0'16,"0"-25"-16,25 25 15,0-24 1,0 24-16,24 0 16,-24 0-16,25-25 15,-25 25-15,24 0 16,-24 0-16</inkml:trace>
  <inkml:trace contextRef="#ctx0" brushRef="#br0" timeOffset="4863.7549">13444 5035 0,'0'0'0,"0"-24"0,0-1 15,0 0-15,0 0 16,-25 25-16,1 0 15,-1 25-15,0 0 16,-25 0-16,26 24 16,-1 26-16,25-1 15,-25-24-15,50 24 16,0-24-16,-1 24 16,26-24-16,0-26 15,-26 26-15</inkml:trace>
  <inkml:trace contextRef="#ctx0" brushRef="#br0" timeOffset="5271.2392">13667 5507 0,'25'0'31,"-25"-25"-31,0 0 16,25 0-16,0-24 15,0 24 1,-1-25-16,1-24 16,0 24-16,0 1 15,0 24-15,-1-25 16,-24 25-16,25 1 15,-25-1-15,25 25 16,-25-25-16,0 50 16,25 0-16,0-1 15,-25 1-15,24 25 16,-24-1-16,25-24 16,0 25-16,-25-1 15,25 1-15,-25-25 16,0 24-16,0-24 15,0 0-15</inkml:trace>
  <inkml:trace contextRef="#ctx0" brushRef="#br0" timeOffset="5487.7108">13841 5259 0,'0'0'0,"25"-25"15,24 25 1,-24 0-16,0-25 16,25 25-16,-26 25 15,26-25-15</inkml:trace>
  <inkml:trace contextRef="#ctx0" brushRef="#br0" timeOffset="5759.9426">14436 5259 0,'25'0'15,"0"-25"1,0 25-16,24 0 16,1 0-1,0 0-15,-1 0 16,-24 0-16,25 25 15</inkml:trace>
  <inkml:trace contextRef="#ctx0" brushRef="#br0" timeOffset="6055.7214">14660 5085 0,'-25'0'16,"25"25"-1,0 0 1,0-1-16,0 26 15,0 0-15,0-1 16,0 26-16,-25-26 16,25 26-1</inkml:trace>
  <inkml:trace contextRef="#ctx0" brushRef="#br0" timeOffset="6375.8053">15205 5110 0,'0'0'0,"0"-25"16,25 25 0,-25 25 15,0 0-31,0 24 16,0 1-16,0-1 15,-25 26-15,25-26 16</inkml:trace>
  <inkml:trace contextRef="#ctx0" brushRef="#br0" timeOffset="6815.5572">15205 5234 0,'0'0'0,"0"-25"15,25 0-15,0-24 16,0 24-16,-1 25 16,26-25-16,-25 0 15,0 25-15,0 25 16,-25 25 0,-25-26-16,25 1 15,-25 25-15,0-25 16,0 24-16,0-24 15,25 0-15,25 0 16,0-25 0,0 24-16,0-24 15,0 0-15,-1 0 16,1 0 0,-25 25-16,0 0 0,-25 0 31,1 0-31,-1-1 15,-25 26-15,0-50 16,1 25-16,-1 0 16,25-25-16,1 0 15,-1-25-15</inkml:trace>
  <inkml:trace contextRef="#ctx0" brushRef="#br0" timeOffset="7199.793">15751 4961 0,'0'0'0,"50"0"16,-26 0-16,26 25 15,-25-25-15,24 25 16,1 24 0,-25-24-16,24 25 15,-49-1-15,0 1 16,0 24-16,-24-24 15,-1-1-15,-25 1 16,25 0-16,-24-1 16,24-24-16,0 0 15,0 0-15,25-1 16</inkml:trace>
  <inkml:trace contextRef="#ctx0" brushRef="#br0" timeOffset="9384.0754">16594 4936 0,'0'0'0,"-49"0"15,24 25-15,-25 0 16,1 0-16,24 24 16,-25 1-16,25 24 15,1 1-15,24-1 16,24 0-16,1-24 16,25 0-16,-25-1 15,49-24-15,-24 0 16,-1 0-1</inkml:trace>
  <inkml:trace contextRef="#ctx0" brushRef="#br0" timeOffset="9823.7993">16892 5507 0,'0'0'0,"-25"0"31,50-25-31,-25 0 16,25 0-16,0-24 15,-1-1-15,1 0 16,0 1-16,0-26 16,0 26-16,-1-1 15,1 25-15,0 1 16,-25-1-16,25 0 16,-25 50-1,25 0 1,-25-1-16,24 26 15,-24 0-15,25-1 16,-25 26-16,25-26 16,-25 1-16,25-1 15,-25 1-15,0-25 16</inkml:trace>
  <inkml:trace contextRef="#ctx0" brushRef="#br0" timeOffset="10039.762">17066 5308 0,'0'0'0,"0"-25"15,24 25-15,1 0 16,0-24-16,0 24 15,0 0-15,24 0 16,-24-25-16</inkml:trace>
  <inkml:trace contextRef="#ctx0" brushRef="#br0" timeOffset="10327.7327">17661 5259 0,'0'0'0,"0"-25"16,25 25-1,0 0-15,-1 0 16,1 0-16,25 0 16,-1 0-16,26 0 15,-26 25-15,1-25 16</inkml:trace>
  <inkml:trace contextRef="#ctx0" brushRef="#br0" timeOffset="10655.8806">17859 5060 0,'0'0'0,"0"25"16,-24-25 0,24 25-16,0 0 15,0-1-15,24 26 16,-24 0-16,0-1 15,25 1-15,-25-1 16</inkml:trace>
  <inkml:trace contextRef="#ctx0" brushRef="#br0" timeOffset="11055.696">18628 5060 0,'0'-25'0,"0"50"31,0 0-15,0 25-16,0-1 15,-24 1-15,24 24 16,0-24-16,-25-1 16,0 1-16</inkml:trace>
  <inkml:trace contextRef="#ctx0" brushRef="#br0" timeOffset="11518.9838">18604 5209 0,'0'0'15,"24"-50"-15,26 26 0,-25-1 16,0 0-16,-1 25 16,26 0-16,-25 0 15,0 0-15,-1 25 16,-24 0-1,0-1-15,0 1 16,-24 25-16,24-25 16,0-1-16,0 1 15,0 0-15,24-25 16,-24 25-16,25-25 16,25 0-1,-25 0-15,-1 0 16,1 0-1,-25 25-15,25-25 16,-25 24-16,-25-24 16,0 25-16,1 0 15,-26 0-15,0 0 16,1-1-16,-1 1 16,1 0-16,24-25 15,0 0-15,0 0 16,0 0-16,25-25 15</inkml:trace>
  <inkml:trace contextRef="#ctx0" brushRef="#br0" timeOffset="12871.5994">17115 4812 0,'-25'0'0,"1"-25"32,48 25-17,1 0 1,0 0-16,25 0 16,-1 0-16,1 0 15,-1 0-15,26 25 16</inkml:trace>
  <inkml:trace contextRef="#ctx0" brushRef="#br0" timeOffset="13607.0423">19372 4787 0,'-24'-25'16,"48"50"15,-24 0-31,25 0 16,0 0-16,25 24 15,-26 1-15,1-25 16,0 24-16,-25 1 15,25 24-15,-50-24 16,25 24-16,-25 1 16,0-1-16,-24-24 15,-1 24-15,25-24 16,-24-1-16,-1-24 16,25 0-16,1 0 15</inkml:trace>
  <inkml:trace contextRef="#ctx0" brushRef="#br0" timeOffset="27063.3131">10492 9103 0,'0'-24'16,"-24"24"-1,-1 0 63,25 24-62,0 1 0,0 0-16,25 25 15,-25-1-15,0-24 16,0 49-16,0-24 16,0 0-16,24-1 15,-24 26-15,0-26 16,0 1-16,25-1 15,-25 1-15,0 0 16,25-1-16,-25 1 16,0-1-16,0 1 15,25-25-15,-25 25 16,0-1-16,0 1 16,0-1-1,0-24-15,0 25 16,0-1-16,0-24 15,0 0-15,0 25 16,0-26-16,0 1 16,0 0-16,0 0 15,0 0-15,0-1 16,0 1-16,0 0 16,0 0-1,0 0-15,0-1 16,0 1-1,0 0 1,25 0 0,-25 0-1,0-1 1,0 1 0,0 0 15,0-50 16</inkml:trace>
  <inkml:trace contextRef="#ctx0" brushRef="#br0" timeOffset="28591.9077">10418 9203 0,'-25'0'0,"0"-25"16,25 0 15,25 25-15,-25-25-1,25 25 1,0 0-1,0 0 1,-1 0-16,1 0 16,0 0-16,25 0 15,-26 0-15,26 0 16,-25 0-16,24 0 16,-24-25-1,25 25-15,-25 0 16,24 0-16,1 0 15,-1 0-15,1 0 16,0 0-16,-1 0 16,1 0-16,0 0 15,-1 0-15,1 0 16,-1 0-16,1 0 16,0 0-16,-1 0 15,-24-24-15,25 24 16,-1 0-16,1 0 15,-1 0-15,-24 0 16,25-25-16,-1 25 16,-24 0-16,25 0 15,-25 0-15,24 0 16,-24 0-16,0 0 16,0 0-16,-1 0 15,26 0-15,-25 0 16,0 0-16,0 0 15,24 0-15,-24 0 16,25 0-16,-26 0 16,26 0-16,-25 0 15,0 0 1,-1 0-16,26 0 16,-25 0-16,24 0 15,-24 0-15,25 0 16,-25 0-16,-1-25 15,26 25-15,-25 0 16,0 0-16,-1 0 16,1 0-1,0 0 1,0 0 0,0 0-1,-1 0-15,1 0 16,-25-25-16,25 25 15,0 0-15,0 0 16,-1 0 15,1 0 16,0 0 0,0 0 31,0 0-31,-50 0 16</inkml:trace>
  <inkml:trace contextRef="#ctx0" brushRef="#br0" timeOffset="30111.8313">10641 10071 0,'-25'0'32,"50"0"61,0 25-77,0-25 0,0 0-1,24 0-15,-24 24 16,0-48-16,24 24 15,1 0-15,-25 0 16,24 0-16,1 0 16,0 0-16,-26 0 15,26 0-15,0 0 16,-25 0-16,24 0 16,1-25-16,-1 25 15,-24 0-15,25 0 16,-1 0-16,-24 0 15,25 0-15,-1-25 16,-24 25-16,25 0 16,-25 0-16,24 0 15,-24 0-15,0 0 16,0 0 0,-1 0-16,26 0 15,-25 0-15,24-25 16,-24 25-16,0 0 15,25 0-15,-26-25 16,1 25-16,0 0 16,0 0-16,25 0 15,-26 0-15,1 0 16,25 0-16,-25 0 16,24 0-16,1 0 15,-1 0-15,26 0 16,-26 0-16,1-25 15,-25 50-15,24-25 16,1-25-16,-25 25 16,24 0-16,-24 0 15,0 0-15,25 0 16,-26 0-16,1 0 16,0 0-16,25 0 15,-26 0-15,1-24 16,0 24-16,0 0 15,0 0-15,0 0 16,-1 0 0,1 0-1,-50 24 32,1-24-47</inkml:trace>
  <inkml:trace contextRef="#ctx0" brushRef="#br0" timeOffset="32007.7194">10542 10716 0,'0'-25'15,"0"50"32,25-25-31,-25 24-16,0 1 16,25 0-1,-25 0-15,0 0 16,24-1-16,-24 1 15,0 0-15,0 0 16,0 0-16,25-1 16,-25 1-16,0 0 15,0 0-15,0 0 32,0-1-17,0 1 1,0 0-1,0 0 17,0 0 77,25-25-31,0 0-62,-25-25-1,25 25-15,-1 0 16,1 0-16,0 0 16,25 0-16,-26 0 15,26-25-15,0 25 16,-1 0-16,1 0 16,-1 0-16,1 0 15,0-25-15,-1 25 16,1 0-16,0 0 15,-1 0-15,1-25 16,24 25-16,-24 0 16,-1-24-16,26 24 15,-26 0-15,26 0 16,-1-25-16,-24 25 16,-1 0-16,1 0 15,0 0-15,-1 0 16,1 0-16,-25-25 15,24 25-15,-24 0 16,25 0-16,-25 0 16,24 0-16,1 0 15,-25 0-15,24 0 16,1-25-16,-1 50 16,-24-50-1,25 25-15,-1 0 16,-24 0-16,25 0 15,-25 0-15,-1 25 16,1-25-16,0 0 16,0 0-16,0 0 15,-1 0-15,1 0 16,25 0-16,-25 0 16,-1 0-16,1 0 15,25-25-15,-25 25 16,0 0-16,24 0 15,-24 0-15,0 0 16,0 0-16,-1 0 16,1 0-16,0 0 15,0 0 1,-25-25 31</inkml:trace>
  <inkml:trace contextRef="#ctx0" brushRef="#br0" timeOffset="33127.8321">11956 9178 0,'-25'0'0,"25"25"47,0-1-31,0 1-16,25 25 16,-25-1-1,0 1-15,0 24 16,0 1-16,0-1 15,0 1-15,0-1 16,0 0-16,0-24 16,25 24-16,-25 1 15,0-1-15,24-24 16,-24 24-16,0-24 16,0 0-16,25-1 15,-25 1-15,0-1 16,0-24-16,0 25 15,0-25-15,0-1 16,0 1-16,0 0 16,0 0-16,0 0 15,25-1-15,-25 1 16,0 0-16,0 0 16,0 0-16,0-1 15,0 1 1,0 0-16,0 0 15,0 0 1,0-1 0,0 1-1,25 0 1,-25 0 0,0-50 15,25 25-31</inkml:trace>
  <inkml:trace contextRef="#ctx0" brushRef="#br0" timeOffset="34343.8676">13345 9103 0,'0'0'15,"0"-24"1,25 24 31,-25 24-32,25 1 1,-25 0-16,0 25 16,0-1-16,0 1 15,0 24-15,24-24 16,-24 24-16,0-24 16,25 24-16,-25-24 15,25-1-15,-25 1 16,25 24-16,-25-24 15,25 0-15,-25-1 16,24 1-16,-24 0 16,25-1-16,-25-24 15,25 25-15,-25-1 16,0 1-16,25-25 16,-25 24-16,0-24 15,25 25-15,-25-26 16,24 1-16,-24 0 15,25 25-15,-25-26 16,0 1 0,25 0-16,-25 25 0,0-26 15,0 1 1,0 0-16,0 0 16,0 0-16,0-1 15,0 1-15,0 0 16,0 0-16,0 0 15,0-1 1,0 1-16,0 0 31,0 0-15,-25 0-16,25-1 16,0 1 15,-25-25 16,1-25-32,-26 25-15,25 0 16,-24-24-16,-26 24 16</inkml:trace>
  <inkml:trace contextRef="#ctx0" brushRef="#br0" timeOffset="35551.6207">9227 8285 0,'0'0'0,"-24"-25"0,24 0 15,-25 25 1,25-25-16,-25 1 16,0 24-1,0-25-15,1 25 16,-1-25 0,50 50 30,-1 0-30,26-1-16,-25 1 16,24 25-16,26-25 15,-1 24-15,1 1 16,-1-1-16,0 1 16,1 0-16,-26-1 15,26-24-15,-26 25 16,1-1-16,0-24 15,-1 0-15,-24 0 16,25-1-16,-25 1 16,-1 0-16,1-25 15,0 25-15,0-25 16,0 25 0,-1-25-1,-24 24-15,25-24 31,-25 25-31,25-25 32,-25 25-32,25-25 15,-25 25 1,25-25-16,-25 25 16,24-25-1,-24 25 1,0-1 15,0-48-15,-24 24-16</inkml:trace>
  <inkml:trace contextRef="#ctx0" brushRef="#br0" timeOffset="36359.9036">9475 8210 0,'-24'25'0,"24"-50"16,-25 25-1,50-24-15,-25-26 16,24 25-16,1-24 16,0-1-16,0 0 15,0-24-15,-1 24 16,1 25-16,0-24 16,0 24-16,0 0 15,-25 0-15,24 25 16,1 25-1,-25 0-15,25 25 16,-25-1-16,25 1 16,0-1-16,-1 1 15,-24 0-15,25-1 16,0 1-16,0 0 16,-25-26-16,25 26 15</inkml:trace>
  <inkml:trace contextRef="#ctx0" brushRef="#br0" timeOffset="36567.7056">9575 8037 0,'0'0'0,"24"0"0,26 0 16,-25-25-16,24 25 16,1 0-16,0 0 15,-26 0-15</inkml:trace>
  <inkml:trace contextRef="#ctx0" brushRef="#br0" timeOffset="37055.8111">9004 8781 0,'0'25'31,"0"-1"-15,0 1-16,0 25 15,-25-1-15,25 1 16,0 25-16,-25-26 16,25 1-1</inkml:trace>
  <inkml:trace contextRef="#ctx0" brushRef="#br0" timeOffset="37511.6423">8979 8954 0,'0'0'0,"0"-24"0,0-1 16,0 0-1,25-25-15,0 26 16,0 24-16,24-25 15,-24 25-15,0 0 16,0 0-16,-25 25 16,0 24-16,0-24 15,-25 25-15,0-1 16,0 1-16,1-25 16,24 24-16,-25-24 15,50-25-15,-25 25 16,24-25-1,26 0-15,0 0 16,-1 0-16,26 0 16,-26 0-16,1 0 15,-50 25-15,0 0 16,0-1-16,-50 1 16,1 0-16,24 0 15,-25 0-15,1-25 16,24 24-16,0-48 15</inkml:trace>
  <inkml:trace contextRef="#ctx0" brushRef="#br0" timeOffset="38223.6431">11063 8434 0,'0'0'0,"0"-25"16,-25 25-16,0-25 15,0 25-15,-24 0 16,24 0 0,0 25-16,25 0 15,-25 24-15,25 1 16,0-1-16,25 1 15,-25 0-15,25-26 16,0 1-16,0 25 16,-1-50-16,26 25 15,-25-25 1,0 0-16,-1-25 16,1 0-1,0 0-15,-25 0 16,25-24-16,-25-1 15,0 1-15,0-1 16,0 0-16,-25 26 16,0-26-16,25 25 15,-25 25-15,1-25 16,-1 25 0,25 25-16</inkml:trace>
  <inkml:trace contextRef="#ctx0" brushRef="#br0" timeOffset="39151.8228">12402 8285 0,'0'0'0,"0"-25"15,-24 25 1,24 25 0,0 0-16,0 24 15,0 1-15,0-1 16,0 26-16,0-1 15,24 25-15,-24-24 16</inkml:trace>
  <inkml:trace contextRef="#ctx0" brushRef="#br0" timeOffset="40111.8855">9922 9500 0,'0'-25'0,"0"1"15,-25-1 1,0 0 0,0 25-1,1 0 1,-1 25-16,0 0 15,25-1-15,-25 26 16,25 0-16,0-1 16,0 1-16,25-1 15,0 1-15,0-25 16,-1 0-16,26-25 16,-25 0-16,24 0 15,-24-25-15,0-25 16,25 25-16,-50-49 15,25 0-15,-25-1 16,0 1-16,-25 24 16,0 1-16,0 24 15,0 25 1,0 25-16,1 24 16,-1 1-16,25 24 15,0 1-15</inkml:trace>
  <inkml:trace contextRef="#ctx0" brushRef="#br0" timeOffset="40535.7205">10071 10517 0,'-25'25'31,"25"0"-31,0 0 16,0 24-16,0 26 15,0-26-15,25 26 16,-25-1-16</inkml:trace>
  <inkml:trace contextRef="#ctx0" brushRef="#br0" timeOffset="59511.8616">11162 9426 0,'0'0'0,"0"-25"32,0 0-1,-25 50 63,25 0-79,0 0 1,-25-1-1,25 1 1,0 0 0,0 0-1,0 0-15,-24-25 16,24 24-16,0 1 16,0 0-1,0 0 1,0 0-1,0-1 1,0 1 15,0 0 1,24-25-17,-24 25 1,25-25-1,-25 25 1,25-25 0,-25 24-1,25-24 1,0 0 0,-25 25-1,25-25 1,-25-25-1,24 25-15,1 0 32,0 0-17,0 0 1,-25-24 0,25 24-1,-1 0 1,-24-25-16,25 25 15,-25-25 1,25 0 0,0 0-1,-25 1 17,0-1-17,25 25 1,-25-25-1,0 0 1,0 0 15,24 1-15,-24-1 15,-24 25-15,24-25-1,0 0 1,0 0 0,0 1 15,0-1 0,0 0 16,-25 25-31,25-25 15,-25 0 31,0 25-15,25-24-31,-25 24 0,1 0-1,24-25 1,-25 25-1,0 0 17,0 0-17,0 0 17,1 0-1,-1 0 0,0 0 16,0 25 0,0-25 15,25 24-46,0 1 78,0 0 109,-25-25-188</inkml:trace>
  <inkml:trace contextRef="#ctx0" brushRef="#br0" timeOffset="76455.9822">12650 9351 0,'-24'0'47,"24"-24"-47,0-1 31,-25 25 0,25 25 16,-25-25-31,25 24-16,-25 1 15,25 0 1,-25 0 0,25 0-16,0-1 15,0 1 1,-24 0-16,24 0 31,0 0-31,24-25 16,-24 24-16,0 1 15,0 0 1,0 0 0,25-25-16,-25 25 15,25-1 1,0 1 15,0-25-15,-1 0-1,1 0 1,0-25 0,0 25-1,0 0 1,-25-24-16,24 24 16,1-25-1,0 25 1,-25-25-1,25 25-15,-25-25 32,25 25-17,-25-25-15,0 1 16,24 24 0,-24-25-16,0 0 15,0 0 1,0 0-16,25 25 15,-25-24 1,0-1 0,-25 25-16,25-25 15,0 0 17,-24 25-32,24-25 15,-25 1 1,0-1-1,0 25 1,0-25 0,1 50-1,-1-25 1,0 0 0,0 25-1,0-25-15,1 24 16,-1 1-1,0-25 1,25 25 15,25-25-15,0 0-16</inkml:trace>
  <inkml:trace contextRef="#ctx0" brushRef="#br1" timeOffset="218415.9257">11038 9971 0,'0'0'0,"-25"0"78,25 25-31,25-25 15,0-25-31,0 25-31,-1 0 16,1 0 0,0 0-16,0 0 15,0 0-15,0 0 16,-1 25-1,1-25 1,0 0-16,0 0 16,0 0 15,-1 0-31,1-25 16,0 25-1,0 0-15,0 0 16,-1 0-1,1 0-15,0 0 16,0 0-16,0 0 16,-1 0-16,1 0 15,0 0-15,0 0 16,0 0-16,-1 0 16,1 0-16,0 25 15,0-25-15,0 0 16,-1 0-16,1 0 15,0 0-15,0-25 16,0 25-16,-1 0 16,1 0-16,0 0 15,0 0-15,0 0 16,-1 0-16,1 0 16,-25-24-16,25 24 15,0 0-15,0 0 16,0 0-1,-1 0-15,1 0 16,0-25-16,0 25 16,0 0-1,-1 0-15,1 0 16,0 0-16,0 0 16,-25-25-16,49 25 15,-24 0-15,0 0 16,0 0-16,0 0 15,-1 0-15,26 0 16,-25 0-16,0 0 16,-1-25-16,1 25 15,0 0-15,0 0 16,0 0-16,-1 0 16,1 0-16,25-25 15,-25 25-15,-1 0 16,1 0-16,25 0 15,-25 0-15,-1 0 16,1 0-16,0-24 16,0 24-16,0 0 15,0 0 1,-1 0 0,1 0-16,0-25 15,0 25-15,24 0 16,-24 0-16,0 0 15,0-25-15,0 25 16,-1 0 0,1 0-16,-25-25 15,25 25-15,-25-25 16,25 25 0,-25-24-1,25-1 1,-25 0-1,0 0 1,0 0 0,-25 1-16,25-1 15,-25 0 1,25 0-16,0 0 16,-25 1-1,0-1 1,1 0-1,24 0-15,-25 25 16,25-25-16,-25 25 31,25-24-31,-25 24 16,0-25-16,1 25 16,24-25-1,-25 25-15,0 0 16,0-25-16,0 25 15,1-25 1,-1 25 0,0 0-16,25-24 15,-25 24-15,0 0 16,0 0 0,25-25-16,-24 25 15,-1 0 1,0 0-1,0 0-15,0-25 16,1 25 0,-1 0-16,0 0 15,0 0 1,0 0-16,1 0 16,-1 0-1,0 0 1,0 0-1,0 0 1,1 0 0,-1 0-1,0 0 1,25-25-16,-25 50 16,0-25-16,1 0 15,-1 0 1,0-25-16,0 25 15,0 0 1,1 0 15,-1 0-15,0 0-16,0 0 31,25-25-31,-25 25 16,1 0-1,-1 0 1,0 0 15,0 0-15,0 0 0,1 0 15,-1 0 0,0 0-15,25 25-16,-25-25 15,0 0 1,0 0 0,1 0-16,-1 0 15,0 0 1,0 0-1,0 0 1,1 0-16,-1 25 16,0-25-1,0 0-15,0 0 16,1 0 0,-1 0-16,0 0 15,0 0 1,0 0-1,1 0-15,-1 0 32,0 0-32,0 0 15,0 0 1,1 0 0,-1 0-16,0 0 15,0 0 1,0 0-16,1 25 15,-1-25 1,0 0 0,0 0-1,0 0 1,1 0 0,-1 0 15,0 0 0,0 0-15,0 0 15,1 0-15,-1 0-1,25 25-15,-25-25 16,0 0-1,0 0 17,25 24-32,-25-24 15,1 25 17,-1-25-17,25 25 1,-25-25-16,0 0 15,25 25 1,-25-25 0,1 25-1,-1-1 1,0-24 0,0 25-16,0 0 15,1 0 1,-1 0 15,25-1-15,-25-24-16,25 25 15,0 0 1,0 0 0,0 0-1,0-1 1,0 1-1,-25-25 1,25 25-16,0 0 16,25-25-1,-25 25-15,0-1 32,0 1-17,25-25-15,-25 25 16,0 0 15,25-25-31,-25 25 31,0-1-15,24-24 0,-24 25-1,25-25 1,-25 25-1,0 0 32,25-25-31,0 25 46,0-25-30,-1 24 15,1-24-1,0 0 1,0 0 31,0 0-62</inkml:trace>
  <inkml:trace contextRef="#ctx0" brushRef="#br1" timeOffset="219512.436">13370 9575 0,'-25'0'0,"0"0"31,0 0-15,25 24-16,-24-24 15,24-24 17,24 24-32,1-25 15,50 0-15,-1 0 16,50-24-16,-25 24 16,50-25-16,-50 1 15,25-1 1,-25 25-16,1-24 15,-26 24-15,-24 25 16,-1-25-16,1 25 16,-50-25-16,25 25 15,-25 25-15,25-25 16,-25 25 15,24-25-15</inkml:trace>
  <inkml:trace contextRef="#ctx0" brushRef="#br1" timeOffset="222776.4542">11311 8260 0,'-25'0'15,"25"-25"48,25 25-47,-25-25-16,25 25 15,0-24-15,-1-1 16,1 0-16,25 0 15,-25 0-15,24 25 16,-24-24-16,25-1 16,-26 25-16,1-25 15,0 25-15,0 0 16,0 0-16,24 0 16,-24 0-1,0 0-15,0 0 16,-1 0-1,1 0-15,25 0 16,-25 0-16,-1 0 16,1 25-16,0-25 15,0 0-15,0 25 16,-1-25 0,-24 24-16,25-24 15,-25 25-15,25-25 16,-25 25-1,0-50 64,0 0-64,0 1-15,0-1 16,25 0-1,0 25 1,0 0 0,-25 25-1,24-25 1,-24 25 0,-24-1-16,24 1 15,0 0-15,-25 0 16,0 0-1,0-25 1</inkml:trace>
  <inkml:trace contextRef="#ctx0" brushRef="#br1" timeOffset="223248.1327">11584 7590 0,'0'0'0,"-25"0"16,25-25-16,-25 1 15,50 24 1,0 0 0,24 0-1,-24 0-15,25 24 16,-1-24-16,1 25 16,-25 0-16,24-25 15,-24 25-15,25-25 16</inkml:trace>
  <inkml:trace contextRef="#ctx0" brushRef="#br1" timeOffset="223439.9866">11956 7466 0,'0'0'0,"-25"0"16,0 25-1,0 0-15,-24 0 16,24 24-16,-25 1 16,1-1-16,-1 1 15,25 24-15</inkml:trace>
  <inkml:trace contextRef="#ctx0" brushRef="#br1" timeOffset="224856.1361">9227 9748 0,'0'-25'16,"0"50"15,25-25-15,-25 25-1,0 0 1,25 0 0,-25-50-1,25 0 1,0 0 0,-1 0-16,26-24 15</inkml:trace>
  <inkml:trace contextRef="#ctx0" brushRef="#br1" timeOffset="225784.0779">15156 8979 0,'0'0'0,"0"-25"15,-25 25 1,25-24-16,0 48 47,0 1-47,0 25 16,0 0-16,-25-1 15,25 1-15,0 24 16,0 1-16,0-26 15,0 26-15,0-26 16,25-24-16</inkml:trace>
  <inkml:trace contextRef="#ctx0" brushRef="#br1" timeOffset="226255.8705">15156 9153 0,'0'0'0,"0"-25"15,-25 0-15,25 1 16,0-1-16,0 0 16,25 0-16,-1 0 15,26 25-15,0-25 16,-1 25-16,-24 0 15,25 0-15,-25 25 16,-1 0 0,1 0-16,-50 25 15,1-26-15,-26 26 16,25 0-16,-25-26 16,26 26-16,-1-25 15,25 0-15,25-25 16,-1 24-16,26-24 15,25 0-15,-26 0 16,1 25-16,-25-25 16,-1 25-16,-48 0 15,-1 0-15,-25-1 16,1 26-16,-26-25 16,1 0-16,24-1 15,0 1-15,26-25 16</inkml:trace>
  <inkml:trace contextRef="#ctx0" brushRef="#br0" timeOffset="235160.2239">5110 13072 0,'0'0'0,"0"-25"31,-25 25 16</inkml:trace>
  <inkml:trace contextRef="#ctx0" brushRef="#br0" timeOffset="235440.3731">4291 13841 0,'0'0'16,"0"-25"-16,0 0 47,25 25-32</inkml:trace>
  <inkml:trace contextRef="#ctx0" brushRef="#br0" timeOffset="235687.9598">5383 13767 0,'24'0'16,"1"0"31</inkml:trace>
  <inkml:trace contextRef="#ctx0" brushRef="#br0" timeOffset="236416.1425">6796 13891 0,'0'24'0,"0"1"16,-24-50 31,24 1-32,0-1-15,-25 0 16,25 0-16,0-24 16,-25-26-16,25 1 15,0-1-15,0-24 16,25 0-16,0 0 16,-1-1-16,26 1 15,-25 25-15,25-1 16,-26 26-1,1-1-15,0 50 16,0 0-16,-25 25 16</inkml:trace>
  <inkml:trace contextRef="#ctx0" brushRef="#br0" timeOffset="236608.0657">6499 13543 0,'0'0'0,"25"0"16,-1 0-16,1 0 15,25 0-15,-1 0 16,26-24-16,-26 24 16,26 0-16,-25 0 15</inkml:trace>
  <inkml:trace contextRef="#ctx0" brushRef="#br0" timeOffset="236959.9126">7367 13469 0,'0'0'0,"0"-25"15,0 0-15,0 1 16,-25 24-16,-24 0 16,24 0-16,-25 0 15,1 24-15,24 26 16,-25-25-16,50 24 15,-25 1-15,50 0 16,-25-1-16,50-24 16,-25 25-16,24-26 15,26 1-15,-26-25 16,1 25-16</inkml:trace>
  <inkml:trace contextRef="#ctx0" brushRef="#br0" timeOffset="237416.4005">7565 13767 0,'-24'0'15,"24"24"-15,24-24 63,-24-24-63,25-1 16,-25 0-16,25 0 15,0-24-15,0-1 16,-1 0-16,1 1 15,0-1-15,0 1 16,-25 24-16,25-25 16,-1 25-16,1 25 15,-25-24-15,25 48 16,0 1-16,0 0 16,-25 25-16,24-1 15,1 1-15,0 24 16,-25-24-1,25 24-15,-25-24 16,0-1-16,0 1 16</inkml:trace>
  <inkml:trace contextRef="#ctx0" brushRef="#br0" timeOffset="237608.3279">7813 13692 0,'0'-25'16,"25"25"-16,0 0 15,0 0 1,0 0 0,-1 0-16,1 25 15</inkml:trace>
  <inkml:trace contextRef="#ctx0" brushRef="#br0" timeOffset="237864.1832">8285 13742 0,'0'-25'0,"0"50"31,0 0-15,0-1-16,0 1 16,0 25-16,0-25 15,-25 24-15</inkml:trace>
  <inkml:trace contextRef="#ctx0" brushRef="#br0" timeOffset="238128.5102">8533 13494 0,'0'0'0,"25"0"0,-25-25 16,0 50-1,0 0 1,24-1-16,-24 1 16,0 25-16,0 24 15,0-24-15,-24-1 16,24 1-16</inkml:trace>
  <inkml:trace contextRef="#ctx0" brushRef="#br0" timeOffset="238512.0498">8558 13593 0,'0'0'0,"0"-25"0,24-24 15,1-1-15,0 0 16,0 26-16,24-1 15,-24 0-15,0 25 16,0 0-16,0 0 16,-25 25-16,0 24 15,-25-24-15,25 25 16,-25-1-16,0-24 16,25 0-16,-25 0 15,25 0 1,25-25-16,0 24 15,0-24-15,0-24 16,24 24-16,1 0 16,-1 0-16,-24 24 15,0-24-15,-25 25 16,0 0-16,-25 25 16,-24-1-16,-1 1 15,0-25-15,1 24 16,-1-24-16,25 0 15</inkml:trace>
  <inkml:trace contextRef="#ctx0" brushRef="#br0" timeOffset="238784.305">9178 13395 0,'0'0'0,"25"0"0,-1-25 16,1 50-16,25-25 15,-25 24 1,24 26-16,-24-25 16,0 49-16,0-24 15,-1 24-15,-48-24 16,24 24-16,-25 1 15,-25-26-15,25 26 16,-24-26-16</inkml:trace>
  <inkml:trace contextRef="#ctx0" brushRef="#br0" timeOffset="239279.9169">9971 13841 0,'25'-25'31,"0"0"-31,0 25 16,0 0-16,24 0 16,1 0-16,0 0 15,-1 0-15,1 0 16,-1 0-16,-24 25 15,0-25-15</inkml:trace>
  <inkml:trace contextRef="#ctx0" brushRef="#br0" timeOffset="239472.2018">10046 13717 0,'0'0'0,"-25"0"0,50-25 32,0 25-32,0-25 15,24 25-15,1-24 16,24 24-16,-24 24 16,-1-24-16</inkml:trace>
  <inkml:trace contextRef="#ctx0" brushRef="#br0" timeOffset="240303.4731">11212 13395 0,'0'0'0,"-25"24"16,0 1-16,0 25 16,0-1-16,1 1 15,24 0-15,0 24 16,0-24-16,0 24 15,24-24-15,1-1 16,25-24-16,-25 0 16,24 0-16</inkml:trace>
  <inkml:trace contextRef="#ctx0" brushRef="#br0" timeOffset="240624.2132">11435 13940 0,'0'0'0,"0"-25"0,25-24 15,-25 24 1,25-25-16,-1-24 16,1 24-16,25-24 15,-25 24-15,24 1 16,-24-1-16,0 1 15,0 24-15,-25 0 16,24 25-16,1 25 16,-25 0-16,25 24 15,0 1-15,0 24 16,-1-24-16,1 24 16,-25 1-16,25-26 15,-25 26-15,0-51 16</inkml:trace>
  <inkml:trace contextRef="#ctx0" brushRef="#br0" timeOffset="240848.1656">11633 13742 0,'0'0'0,"-24"0"16,48-25-16,1 25 16,0 0-16,25-25 15,-1 25-15,1 0 16,-1 0-16,1 25 16,0-25-16</inkml:trace>
  <inkml:trace contextRef="#ctx0" brushRef="#br0" timeOffset="241079.8786">12353 13667 0,'0'0'0,"25"-24"0,-1 24 15,1-25-15,0 25 16,25 0 0,-1 0-16,1 0 15,-25 0-15,24 25 0,-24-25 16</inkml:trace>
  <inkml:trace contextRef="#ctx0" brushRef="#br0" timeOffset="241344.1121">12551 13469 0,'0'0'0,"0"-25"0,-25 25 15,25 25 1,0 0-16,0 24 16,0 1-16,0 0 15,-24-1-15,24 26 16,0-26-16,-25 26 16</inkml:trace>
  <inkml:trace contextRef="#ctx0" brushRef="#br0" timeOffset="241624.2639">12973 13543 0,'0'0'0,"25"-24"0,-25 48 31,0 1-15,0 25-16,0-1 16,0 1-16,-25 0 15,25 24-15,-25-24 16</inkml:trace>
  <inkml:trace contextRef="#ctx0" brushRef="#br0" timeOffset="242024.1244">12973 13692 0,'0'0'0,"25"-49"0,-25 24 16,24 0-16,1 0 15,0 0-15,25 1 16,-26-1-16,1 25 16,0 0-16,-25 25 15,0-1-15,0 1 16,-25 25-16,0-25 16,1 24-16,24-24 15,-25 0-15,25 0 16,25-1-1,-1-24-15,1 0 16,0 0-16,0 0 16,0 25-1,-25 0 1,-25 0-16,0 24 16,-25 1-16,1 0 15,24-1-15,-25-24 16,26 25-16,-1-50 15,0 24-15</inkml:trace>
  <inkml:trace contextRef="#ctx0" brushRef="#br0" timeOffset="242288.3346">13419 13419 0,'0'0'0,"25"0"0,25 25 16,-25 0-16,24 0 15,1 24-15,-25 1 16,-1 0-16,-24 24 16,0 0-16,0 1 15,-24-26-15,-1 26 16,0-26-16,0 26 15,-24-26-15,24-24 16,0 0-16</inkml:trace>
  <inkml:trace contextRef="#ctx0" brushRef="#br0" timeOffset="243152.3096">14089 13469 0,'0'0'0,"0"-25"0,-25 25 0,0 0 16,-24 50-1,-1-25-15,1 49 16,24 0-16,-25 1 16,25-1-16,25 25 15,0-24-15,25-1 16,25-24-16,-1-1 15,26 1-15,-26-50 16</inkml:trace>
  <inkml:trace contextRef="#ctx0" brushRef="#br0" timeOffset="244168.1839">14387 13990 0,'0'0'0,"0"25"15,0-50 1,25 25 0,-25-50-16,24 25 15,1-24-15,0-1 16,0 1-16,-25-1 15,25-24-15,-1 49 16,1-25-16,-25 1 16,25 24-1,0 25 1,0 25 0,-25 24-16,24-24 15,1 25-15,0-1 16,-25 26-16,25-26 15,-25 1-15,25-1 16,-25 1-16,0 0 16</inkml:trace>
  <inkml:trace contextRef="#ctx0" brushRef="#br0" timeOffset="244400.0869">14461 13866 0,'0'0'0,"-25"0"15,50 0 1,0 0 0,25 0-16,-26 0 15,26 0-15,-25 0 16,24 0-1,-24 0-15,0 0 16</inkml:trace>
  <inkml:trace contextRef="#ctx0" brushRef="#br0" timeOffset="244680.1254">14486 13271 0,'0'0'0,"0"-25"15,25 25 1,0 0-1,24 0-15,-24 25 16,49-25-16,-24 24 16,24-24-16</inkml:trace>
  <inkml:trace contextRef="#ctx0" brushRef="#br0" timeOffset="245320.1828">15329 13841 0,'25'-25'15,"0"25"1,0-25-16,0 25 15,24 0-15,1 25 16,-1-25-16,26 0 16,-26 0-16,1 25 15,0-25-15</inkml:trace>
  <inkml:trace contextRef="#ctx0" brushRef="#br0" timeOffset="245552.2927">15577 13692 0,'0'0'0,"-24"25"15,24 0 1,0 0-16,0-1 15,0 26-15,0-25 16,24 24-16,-24 26 16,0-26-16</inkml:trace>
  <inkml:trace contextRef="#ctx0" brushRef="#br0" timeOffset="245807.934">16272 13667 0,'0'0'0,"0"-24"16,0-1-16,25 0 15,-25 50 1,24 0-1,-24-1-15,-24 26 16,24 0-16,0-1 16,-25 1-16,0-1 15</inkml:trace>
  <inkml:trace contextRef="#ctx0" brushRef="#br0" timeOffset="246200.3656">16247 13742 0,'0'0'0,"25"-50"0,-25 25 16,25-24-16,-1 24 15,1 0-15,0 25 16,0 0-16,0 0 16,-25 25-16,25 0 15,-50 0-15,25-1 16,0 26-16,-25-25 15,25 0-15,0-1 16,0 1 0,0 0-16,25-25 15,0 0-15,-1 0 16,26 0-16,-25 0 16,-25 25-1,-25 0 1,0-1-16,0 26 15,-24-25-15,-1 24 16,0 1-16,1-25 16,24 0-16,-25-1 15,26-24 1</inkml:trace>
  <inkml:trace contextRef="#ctx0" brushRef="#br0" timeOffset="247759.9831">16718 13370 0,'0'0'0,"0"-25"16,0 0-1,25 25-15,0 25 32,25 0-32,-26 0 15,26 24-15,-25 1 16,24 24-16,-24-24 15,0-1-15,0 1 16,-25 24-16,0-24 16,0 24-16,-25-24 15,0 24 1,-24 1-16,24-26 16,-25 1-16,25 0 15,1-1-15,-1-24 16,0 0-16</inkml:trace>
  <inkml:trace contextRef="#ctx0" brushRef="#br0" timeOffset="252631.4486">10120 15354 0,'0'0'0,"-24"0"15,-1 0-15,25-25 16,25 25 0,-1 0-16,26 0 15,0 0-15,-26-25 16,51 25-16,-26 0 16,1 0-16,-25 0 15,24 0-15,-24 0 16</inkml:trace>
  <inkml:trace contextRef="#ctx0" brushRef="#br0" timeOffset="252800.0024">10195 15230 0,'0'0'0,"-25"0"0,50-25 15,0 25 1,-1-25-16,26 25 15,0 0-15,-1-24 16,26 48-16,-26-24 16,26 0-16</inkml:trace>
  <inkml:trace contextRef="#ctx0" brushRef="#br0" timeOffset="253224.1202">11584 15131 0,'0'0'0,"25"0"0,-25 25 31,0 24-15,0-24-16,0 25 15,0-1-15,0 26 16,0-26-16,0 26 16,0-26-16</inkml:trace>
  <inkml:trace contextRef="#ctx0" brushRef="#br0" timeOffset="253752.1419">11683 15280 0,'0'0'0,"-25"-25"0,0 25 16,25-25-16,-24 0 15,-1 25-15,50-25 16,-25 1-16,49-1 16,1 0-16,-1 0 15,26 0-15,-26 25 16,1 0-16,-25 25 15,0 0-15,-50 0 16,25 24-16,-25-24 16,0 25-16,0-25 15,1-1-15,-1 1 16,50-25-16,-25 25 16,49-25-16,1 0 15,-1 0-15,1 0 16,0 0-16,-1 0 15,1 0-15,-50 25 16,25 0-16,-50 0 16,0-1-16,-25 26 15,1 0-15,-26-26 16,26 26 0,-1-25-16,1 0 15,-1-1-15,25-24 16,0-24-16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98DE1-2B8E-43F5-90FE-01E0000753AA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0A337-88EE-4E40-96F2-FAE595AB6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78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1DCD-0EA7-4F9A-8961-CB752BB505A5}" type="datetime1">
              <a:rPr lang="th-TH" smtClean="0"/>
              <a:t>17/05/68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72851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FA69-3FAC-4D00-8396-3ABDA4FFFAED}" type="datetime1">
              <a:rPr lang="th-TH" smtClean="0"/>
              <a:t>17/05/68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048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F38B-1C0B-43B7-B47A-8C22C8F149B6}" type="datetime1">
              <a:rPr lang="th-TH" smtClean="0"/>
              <a:t>17/05/68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743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18F-74F6-4528-8D4A-AB22E0B9F85E}" type="datetime1">
              <a:rPr lang="th-TH" smtClean="0"/>
              <a:t>17/05/68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231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F513C-D5AD-4DA1-ABC5-B76E08C87E25}" type="datetime1">
              <a:rPr lang="th-TH" smtClean="0"/>
              <a:t>17/05/68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14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9ADE-047D-4281-BFB6-5302D89E0884}" type="datetime1">
              <a:rPr lang="th-TH" smtClean="0"/>
              <a:t>17/05/68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59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59AA-1E3A-49A3-8373-E59E38EBEB84}" type="datetime1">
              <a:rPr lang="th-TH" smtClean="0"/>
              <a:t>17/05/68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8002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34057-3B64-45DD-8327-F88748AF04A8}" type="datetime1">
              <a:rPr lang="th-TH" smtClean="0"/>
              <a:t>17/05/68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51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34C4-9128-4ED5-83D7-4B08ABCFDAB4}" type="datetime1">
              <a:rPr lang="th-TH" smtClean="0"/>
              <a:t>17/05/68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6746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0926-ABEF-4A3A-8DF9-9FFEA06B6743}" type="datetime1">
              <a:rPr lang="th-TH" smtClean="0"/>
              <a:t>17/05/68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655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45DF-95CA-411D-994C-B3DF0E9F2AC7}" type="datetime1">
              <a:rPr lang="th-TH" smtClean="0"/>
              <a:t>17/05/68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975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E9DC8-111B-4731-AEEE-A574231D9604}" type="datetime1">
              <a:rPr lang="th-TH" smtClean="0"/>
              <a:t>17/05/68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9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emf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emf"/><Relationship Id="rId3" Type="http://schemas.openxmlformats.org/officeDocument/2006/relationships/customXml" Target="../ink/ink21.xml"/><Relationship Id="rId7" Type="http://schemas.openxmlformats.org/officeDocument/2006/relationships/customXml" Target="../ink/ink23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0.emf"/><Relationship Id="rId5" Type="http://schemas.openxmlformats.org/officeDocument/2006/relationships/customXml" Target="../ink/ink22.xml"/><Relationship Id="rId4" Type="http://schemas.openxmlformats.org/officeDocument/2006/relationships/image" Target="../media/image90.e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7" Type="http://schemas.openxmlformats.org/officeDocument/2006/relationships/image" Target="../media/image60.emf"/><Relationship Id="rId2" Type="http://schemas.openxmlformats.org/officeDocument/2006/relationships/customXml" Target="../ink/ink2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6.xml"/><Relationship Id="rId5" Type="http://schemas.openxmlformats.org/officeDocument/2006/relationships/image" Target="../media/image50.emf"/><Relationship Id="rId4" Type="http://schemas.openxmlformats.org/officeDocument/2006/relationships/customXml" Target="../ink/ink25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emf"/><Relationship Id="rId2" Type="http://schemas.openxmlformats.org/officeDocument/2006/relationships/customXml" Target="../ink/ink2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0.emf"/><Relationship Id="rId4" Type="http://schemas.openxmlformats.org/officeDocument/2006/relationships/customXml" Target="../ink/ink2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71274" y="2234480"/>
            <a:ext cx="9144000" cy="2387600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Angsana New" panose="02020603050405020304" pitchFamily="18" charset="-34"/>
              </a:rPr>
              <a:t>แผน</a:t>
            </a:r>
            <a:r>
              <a:rPr lang="th-TH" dirty="0">
                <a:latin typeface="Angsana New" panose="02020603050405020304" pitchFamily="18" charset="-34"/>
              </a:rPr>
              <a:t>ผนังคาร์</a:t>
            </a:r>
            <a:r>
              <a:rPr lang="th-TH" dirty="0" smtClean="0">
                <a:latin typeface="Angsana New" panose="02020603050405020304" pitchFamily="18" charset="-34"/>
              </a:rPr>
              <a:t>โนห์</a:t>
            </a:r>
            <a:r>
              <a:rPr lang="en-US" dirty="0" smtClean="0">
                <a:latin typeface="Angsana New" panose="02020603050405020304" pitchFamily="18" charset="-34"/>
              </a:rPr>
              <a:t/>
            </a:r>
            <a:br>
              <a:rPr lang="en-US" dirty="0" smtClean="0">
                <a:latin typeface="Angsana New" panose="02020603050405020304" pitchFamily="18" charset="-34"/>
              </a:rPr>
            </a:br>
            <a:r>
              <a:rPr lang="th-TH" dirty="0" smtClean="0">
                <a:latin typeface="Angsana New" panose="02020603050405020304" pitchFamily="18" charset="-34"/>
              </a:rPr>
              <a:t>(</a:t>
            </a:r>
            <a:r>
              <a:rPr lang="en-US" dirty="0" err="1">
                <a:latin typeface="Angsana New" panose="02020603050405020304" pitchFamily="18" charset="-34"/>
              </a:rPr>
              <a:t>Karnaugh</a:t>
            </a:r>
            <a:r>
              <a:rPr lang="en-US" dirty="0">
                <a:latin typeface="Angsana New" panose="02020603050405020304" pitchFamily="18" charset="-34"/>
              </a:rPr>
              <a:t> map</a:t>
            </a:r>
            <a:r>
              <a:rPr lang="en-US" dirty="0" smtClean="0">
                <a:latin typeface="Angsana New" panose="02020603050405020304" pitchFamily="18" charset="-34"/>
              </a:rPr>
              <a:t>)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474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10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4.1 (ง)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866240" y="1634040"/>
              <a:ext cx="4840200" cy="392076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56880" y="1624680"/>
                <a:ext cx="4858920" cy="3939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4348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11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4.1 (จ)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5919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12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4.1 (ฉ)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7744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13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4.1 (ช)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8677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14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4.1 (ซ)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9430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15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4.2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544760" y="1643040"/>
              <a:ext cx="5501160" cy="40096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35400" y="1633680"/>
                <a:ext cx="5519880" cy="4028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419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16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4.2 (ข)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750320" y="1241280"/>
              <a:ext cx="4679280" cy="434916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40960" y="1231920"/>
                <a:ext cx="4698000" cy="4367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307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17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4.2 (ค)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2466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18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4.2 (ง)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8530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19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4.2 (จ)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4165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2178888" y="2455183"/>
            <a:ext cx="7241157" cy="152349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การลดรูปบูลีนหรือสวิตชิ่งฟังก์ชัน เราสามารถใช้ทฤษฎีของบูลีนได้แต่กรณีที่มีตัวแปรมากขึ้นทำให้เกิดความยุ่งยากมากขึ้น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อีกทางเลือกหนึ่งคือ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การใช้แผนผนังคาร์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โนห์ (</a:t>
            </a:r>
            <a:r>
              <a:rPr lang="en-US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53013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20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4.2 (ฉ)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163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21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4.2 (ช)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2812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22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4.2 (ซ)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509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23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4.3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2170080" y="1428840"/>
              <a:ext cx="8081640" cy="44560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60720" y="1419480"/>
                <a:ext cx="8100360" cy="4474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275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24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4.3 (ข)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2044800" y="1419840"/>
              <a:ext cx="8073000" cy="421524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5440" y="1410480"/>
                <a:ext cx="8091720" cy="4233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144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25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4.3 (ค)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7140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26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4.3 (ง)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2146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27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4.3 (จ)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6383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28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4.3 (ฉ)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2161080" y="1393200"/>
              <a:ext cx="6375960" cy="350064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51720" y="1383840"/>
                <a:ext cx="6394680" cy="3519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4831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29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4.3 (ช)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5027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</a:t>
            </a:fld>
            <a:endParaRPr lang="th-TH"/>
          </a:p>
        </p:txBody>
      </p:sp>
      <p:grpSp>
        <p:nvGrpSpPr>
          <p:cNvPr id="4" name="Group 3"/>
          <p:cNvGrpSpPr/>
          <p:nvPr/>
        </p:nvGrpSpPr>
        <p:grpSpPr>
          <a:xfrm>
            <a:off x="6969419" y="2655260"/>
            <a:ext cx="2597249" cy="1827601"/>
            <a:chOff x="7573263" y="2655260"/>
            <a:chExt cx="2597249" cy="1827601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201602" y="3242290"/>
              <a:ext cx="1968910" cy="1240571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8513749" y="2903736"/>
              <a:ext cx="12266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          </a:t>
              </a:r>
              <a:r>
                <a:rPr lang="th-TH" sz="1600" dirty="0" smtClean="0"/>
                <a:t>          </a:t>
              </a:r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865790" y="3391432"/>
              <a:ext cx="28886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</a:t>
              </a:r>
            </a:p>
            <a:p>
              <a:endParaRPr lang="en-US" sz="1600" dirty="0" smtClean="0"/>
            </a:p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7573263" y="2655260"/>
              <a:ext cx="633180" cy="706696"/>
              <a:chOff x="1698090" y="1204136"/>
              <a:chExt cx="633180" cy="706696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/>
              <p:cNvSpPr txBox="1"/>
              <p:nvPr/>
            </p:nvSpPr>
            <p:spPr>
              <a:xfrm>
                <a:off x="1883212" y="1204136"/>
                <a:ext cx="3337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</a:t>
                </a:r>
                <a:endParaRPr lang="en-US" sz="2000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698090" y="1510722"/>
                <a:ext cx="32412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B</a:t>
                </a:r>
                <a:endParaRPr lang="en-US" sz="2000" dirty="0"/>
              </a:p>
            </p:txBody>
          </p:sp>
        </p:grpSp>
      </p:grpSp>
      <p:sp>
        <p:nvSpPr>
          <p:cNvPr id="38" name="สี่เหลี่ยมผืนผ้า 3"/>
          <p:cNvSpPr/>
          <p:nvPr/>
        </p:nvSpPr>
        <p:spPr>
          <a:xfrm>
            <a:off x="1" y="0"/>
            <a:ext cx="4063041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แผนผนังคาร์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โนห์ชนิด 2 ตัวแปร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327349" y="971514"/>
            <a:ext cx="7997806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แผนผนังคาร์โนห์ชนิด 2 ตัว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แปร แต่ละช่องแทนด้วยค่าของตัวแปรนั้นๆ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จำนวนช่องตารางมีเท่ากับ  2</a:t>
            </a:r>
            <a:r>
              <a:rPr lang="th-TH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4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ช่อง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728038" y="2655260"/>
            <a:ext cx="2597249" cy="1827601"/>
            <a:chOff x="1728038" y="2655260"/>
            <a:chExt cx="2597249" cy="1827601"/>
          </a:xfrm>
        </p:grpSpPr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56377" y="3242290"/>
              <a:ext cx="1968910" cy="1240571"/>
            </a:xfrm>
            <a:prstGeom prst="rect">
              <a:avLst/>
            </a:prstGeom>
          </p:spPr>
        </p:pic>
        <p:sp>
          <p:nvSpPr>
            <p:cNvPr id="49" name="Rectangle 48"/>
            <p:cNvSpPr/>
            <p:nvPr/>
          </p:nvSpPr>
          <p:spPr>
            <a:xfrm>
              <a:off x="2668524" y="2903736"/>
              <a:ext cx="12266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          </a:t>
              </a:r>
              <a:r>
                <a:rPr lang="th-TH" sz="1600" dirty="0" smtClean="0"/>
                <a:t>          </a:t>
              </a:r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020565" y="3391432"/>
              <a:ext cx="28886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</a:t>
              </a:r>
            </a:p>
            <a:p>
              <a:endParaRPr lang="en-US" sz="1600" dirty="0" smtClean="0"/>
            </a:p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1728038" y="2655260"/>
              <a:ext cx="633180" cy="706696"/>
              <a:chOff x="1698090" y="1204136"/>
              <a:chExt cx="633180" cy="706696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/>
              <p:cNvSpPr txBox="1"/>
              <p:nvPr/>
            </p:nvSpPr>
            <p:spPr>
              <a:xfrm>
                <a:off x="1883212" y="1204136"/>
                <a:ext cx="3337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</a:t>
                </a:r>
                <a:endParaRPr lang="en-US" sz="2000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1698090" y="1510722"/>
                <a:ext cx="32412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B</a:t>
                </a:r>
                <a:endParaRPr lang="en-US" sz="2000" dirty="0"/>
              </a:p>
            </p:txBody>
          </p:sp>
        </p:grp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3187800" y="2848680"/>
              <a:ext cx="6974640" cy="25898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78440" y="2839320"/>
                <a:ext cx="6993360" cy="2608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2753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30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4.3 (ซ)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2179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31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4.4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839600" y="1634040"/>
              <a:ext cx="4956120" cy="296496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30240" y="1624680"/>
                <a:ext cx="4974840" cy="2983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2176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32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4.4 (ข)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2223360" y="1562760"/>
              <a:ext cx="5492160" cy="284004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14000" y="1553400"/>
                <a:ext cx="5510880" cy="2858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8159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33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4.4 (ค)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2562840" y="1652040"/>
              <a:ext cx="6081480" cy="44028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53480" y="1642680"/>
                <a:ext cx="6100200" cy="4421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044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34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4.4 (ง)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2606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35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4.4 (จ)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2304000" y="276840"/>
              <a:ext cx="8929800" cy="398304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94640" y="267480"/>
                <a:ext cx="8948520" cy="400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9002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36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4.4 (ฉ)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1304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37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4.4 (ช)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2977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38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4.4 (ซ)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8516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39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4.5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500120" y="1018080"/>
              <a:ext cx="9126720" cy="44740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90760" y="1008720"/>
                <a:ext cx="9145440" cy="4492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1504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</a:t>
            </a:fld>
            <a:endParaRPr lang="th-TH"/>
          </a:p>
        </p:txBody>
      </p:sp>
      <p:grpSp>
        <p:nvGrpSpPr>
          <p:cNvPr id="4" name="Group 3"/>
          <p:cNvGrpSpPr/>
          <p:nvPr/>
        </p:nvGrpSpPr>
        <p:grpSpPr>
          <a:xfrm>
            <a:off x="6969419" y="3708191"/>
            <a:ext cx="2597249" cy="1827601"/>
            <a:chOff x="7573263" y="2655260"/>
            <a:chExt cx="2597249" cy="1827601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201602" y="3242290"/>
              <a:ext cx="1968910" cy="1240571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8513749" y="2903736"/>
              <a:ext cx="12266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          </a:t>
              </a:r>
              <a:r>
                <a:rPr lang="th-TH" sz="1600" dirty="0" smtClean="0"/>
                <a:t>          </a:t>
              </a:r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865790" y="3391432"/>
              <a:ext cx="28886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</a:t>
              </a:r>
            </a:p>
            <a:p>
              <a:endParaRPr lang="en-US" sz="1600" dirty="0" smtClean="0"/>
            </a:p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7573263" y="2655260"/>
              <a:ext cx="633180" cy="706696"/>
              <a:chOff x="1698090" y="1204136"/>
              <a:chExt cx="633180" cy="706696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extBox 26"/>
              <p:cNvSpPr txBox="1"/>
              <p:nvPr/>
            </p:nvSpPr>
            <p:spPr>
              <a:xfrm>
                <a:off x="1883212" y="1204136"/>
                <a:ext cx="3337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</a:t>
                </a:r>
                <a:endParaRPr lang="en-US" sz="2000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698090" y="1510722"/>
                <a:ext cx="32412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B</a:t>
                </a:r>
                <a:endParaRPr lang="en-US" sz="2000" dirty="0"/>
              </a:p>
            </p:txBody>
          </p:sp>
        </p:grpSp>
      </p:grpSp>
      <p:sp>
        <p:nvSpPr>
          <p:cNvPr id="38" name="สี่เหลี่ยมผืนผ้า 3"/>
          <p:cNvSpPr/>
          <p:nvPr/>
        </p:nvSpPr>
        <p:spPr>
          <a:xfrm>
            <a:off x="1" y="0"/>
            <a:ext cx="4063041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แผนผนังคาร์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โนห์ชนิด 2 ตัวแปร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20766" y="994478"/>
            <a:ext cx="9811707" cy="206210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ช่องที่ 0  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 =     , B =        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แสดงค่าของ </a:t>
            </a:r>
            <a:r>
              <a:rPr lang="en-US" sz="32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Minterm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 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และ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Mxnterm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ช่อง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A =     , B =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ช่อง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2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A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     , B =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ช่อง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A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     , B =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728038" y="3708191"/>
            <a:ext cx="2597249" cy="1827601"/>
            <a:chOff x="1728038" y="2655260"/>
            <a:chExt cx="2597249" cy="1827601"/>
          </a:xfrm>
        </p:grpSpPr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56377" y="3242290"/>
              <a:ext cx="1968910" cy="1240571"/>
            </a:xfrm>
            <a:prstGeom prst="rect">
              <a:avLst/>
            </a:prstGeom>
          </p:spPr>
        </p:pic>
        <p:sp>
          <p:nvSpPr>
            <p:cNvPr id="49" name="Rectangle 48"/>
            <p:cNvSpPr/>
            <p:nvPr/>
          </p:nvSpPr>
          <p:spPr>
            <a:xfrm>
              <a:off x="2668524" y="2903736"/>
              <a:ext cx="12266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          </a:t>
              </a:r>
              <a:r>
                <a:rPr lang="th-TH" sz="1600" dirty="0" smtClean="0"/>
                <a:t>          </a:t>
              </a:r>
              <a:r>
                <a:rPr lang="en-US" sz="1600" dirty="0" smtClean="0"/>
                <a:t>1</a:t>
              </a:r>
              <a:endParaRPr lang="en-US" sz="16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020565" y="3391432"/>
              <a:ext cx="28886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</a:t>
              </a:r>
            </a:p>
            <a:p>
              <a:endParaRPr lang="en-US" sz="1600" dirty="0" smtClean="0"/>
            </a:p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1728038" y="2655260"/>
              <a:ext cx="633180" cy="706696"/>
              <a:chOff x="1698090" y="1204136"/>
              <a:chExt cx="633180" cy="706696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/>
              <p:cNvSpPr txBox="1"/>
              <p:nvPr/>
            </p:nvSpPr>
            <p:spPr>
              <a:xfrm>
                <a:off x="1883212" y="1204136"/>
                <a:ext cx="3337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</a:t>
                </a:r>
                <a:endParaRPr lang="en-US" sz="2000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1698090" y="1510722"/>
                <a:ext cx="32412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B</a:t>
                </a:r>
                <a:endParaRPr lang="en-US" sz="2000" dirty="0"/>
              </a:p>
            </p:txBody>
          </p:sp>
        </p:grp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2598480" y="1098360"/>
              <a:ext cx="7456680" cy="42062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89120" y="1089000"/>
                <a:ext cx="7475400" cy="4224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5501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40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4.5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116360" y="1482480"/>
              <a:ext cx="5751000" cy="155412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07000" y="1473120"/>
                <a:ext cx="5769720" cy="1572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4655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41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4.5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6730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42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4.5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8133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43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365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44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6684" y="790418"/>
            <a:ext cx="1096673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726120" y="631080"/>
              <a:ext cx="9882720" cy="583452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6760" y="621720"/>
                <a:ext cx="9901440" cy="5853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251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45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6684" y="790418"/>
            <a:ext cx="1096673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</a:p>
        </p:txBody>
      </p:sp>
      <p:sp>
        <p:nvSpPr>
          <p:cNvPr id="5" name="Rectangle 4"/>
          <p:cNvSpPr/>
          <p:nvPr/>
        </p:nvSpPr>
        <p:spPr>
          <a:xfrm>
            <a:off x="1648211" y="713473"/>
            <a:ext cx="8919855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f(A,B,C,D) = ABCD </a:t>
            </a:r>
            <a:r>
              <a:rPr lang="en-US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+ ABCD+ </a:t>
            </a:r>
            <a:r>
              <a:rPr lang="en-US" sz="4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 + ABCD + ABCD </a:t>
            </a:r>
          </a:p>
          <a:p>
            <a:r>
              <a:rPr lang="en-US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4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+ ABCD + ABCD + ABCD + ABCD + ABCD</a:t>
            </a:r>
            <a:endParaRPr lang="th-TH" sz="40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29311" y="2887489"/>
            <a:ext cx="4362223" cy="3003650"/>
            <a:chOff x="6430695" y="2542713"/>
            <a:chExt cx="3848838" cy="2519893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32086" y="3151182"/>
              <a:ext cx="3047447" cy="1911424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7447742" y="2798597"/>
              <a:ext cx="2527722" cy="2840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       </a:t>
              </a:r>
              <a:r>
                <a:rPr lang="th-TH" sz="1600" dirty="0" smtClean="0"/>
                <a:t>    </a:t>
              </a:r>
              <a:r>
                <a:rPr lang="en-US" sz="1600" dirty="0" smtClean="0"/>
                <a:t>  01   </a:t>
              </a:r>
              <a:r>
                <a:rPr lang="th-TH" sz="1600" dirty="0" smtClean="0"/>
                <a:t>  </a:t>
              </a:r>
              <a:r>
                <a:rPr lang="en-US" sz="1600" dirty="0" smtClean="0"/>
                <a:t>          11       </a:t>
              </a:r>
              <a:r>
                <a:rPr lang="th-TH" sz="1600" dirty="0" smtClean="0"/>
                <a:t>     </a:t>
              </a:r>
              <a:r>
                <a:rPr lang="en-US" sz="1600" dirty="0" smtClean="0"/>
                <a:t>  10</a:t>
              </a:r>
              <a:endParaRPr lang="en-US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825094" y="3213412"/>
              <a:ext cx="346798" cy="17816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</a:t>
              </a:r>
            </a:p>
            <a:p>
              <a:endParaRPr lang="en-US" sz="1050" dirty="0" smtClean="0"/>
            </a:p>
            <a:p>
              <a:endParaRPr lang="en-US" sz="1200" dirty="0" smtClean="0"/>
            </a:p>
            <a:p>
              <a:r>
                <a:rPr lang="en-US" sz="1600" dirty="0" smtClean="0"/>
                <a:t>01</a:t>
              </a:r>
            </a:p>
            <a:p>
              <a:r>
                <a:rPr lang="en-US" sz="1400" dirty="0" smtClean="0"/>
                <a:t> </a:t>
              </a:r>
            </a:p>
            <a:p>
              <a:endParaRPr lang="en-US" sz="1100" dirty="0" smtClean="0"/>
            </a:p>
            <a:p>
              <a:r>
                <a:rPr lang="en-US" sz="1600" dirty="0" smtClean="0"/>
                <a:t>11</a:t>
              </a:r>
            </a:p>
            <a:p>
              <a:endParaRPr lang="en-US" sz="1200" dirty="0" smtClean="0"/>
            </a:p>
            <a:p>
              <a:endParaRPr lang="en-US" sz="500" dirty="0" smtClean="0"/>
            </a:p>
            <a:p>
              <a:r>
                <a:rPr lang="en-US" sz="1600" dirty="0" smtClean="0"/>
                <a:t>10</a:t>
              </a:r>
              <a:endParaRPr lang="en-US" sz="1600" dirty="0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6430695" y="2542713"/>
              <a:ext cx="804632" cy="668594"/>
              <a:chOff x="1526638" y="1182706"/>
              <a:chExt cx="804632" cy="668594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1735572" y="1182706"/>
                <a:ext cx="473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AB</a:t>
                </a:r>
                <a:endParaRPr lang="en-US" sz="20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526638" y="1451190"/>
                <a:ext cx="4780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CD</a:t>
                </a:r>
                <a:endParaRPr lang="en-US" sz="2000" dirty="0"/>
              </a:p>
            </p:txBody>
          </p: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3666960" y="845280"/>
              <a:ext cx="5953680" cy="6908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57600" y="835920"/>
                <a:ext cx="5972400" cy="70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Ink 3"/>
              <p14:cNvContentPartPr/>
              <p14:nvPr/>
            </p14:nvContentPartPr>
            <p14:xfrm>
              <a:off x="1857240" y="1214280"/>
              <a:ext cx="8013240" cy="47390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847880" y="1204920"/>
                <a:ext cx="8031960" cy="475776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/>
          <p:cNvGrpSpPr/>
          <p:nvPr/>
        </p:nvGrpSpPr>
        <p:grpSpPr>
          <a:xfrm>
            <a:off x="6946613" y="2666178"/>
            <a:ext cx="4362223" cy="3003650"/>
            <a:chOff x="6430695" y="2542713"/>
            <a:chExt cx="3848838" cy="2519893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32086" y="3151182"/>
              <a:ext cx="3047447" cy="1911424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7447742" y="2798597"/>
              <a:ext cx="2527722" cy="2840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       </a:t>
              </a:r>
              <a:r>
                <a:rPr lang="th-TH" sz="1600" dirty="0" smtClean="0"/>
                <a:t>    </a:t>
              </a:r>
              <a:r>
                <a:rPr lang="en-US" sz="1600" dirty="0" smtClean="0"/>
                <a:t>  01   </a:t>
              </a:r>
              <a:r>
                <a:rPr lang="th-TH" sz="1600" dirty="0" smtClean="0"/>
                <a:t>  </a:t>
              </a:r>
              <a:r>
                <a:rPr lang="en-US" sz="1600" dirty="0" smtClean="0"/>
                <a:t>          11       </a:t>
              </a:r>
              <a:r>
                <a:rPr lang="th-TH" sz="1600" dirty="0" smtClean="0"/>
                <a:t>     </a:t>
              </a:r>
              <a:r>
                <a:rPr lang="en-US" sz="1600" dirty="0" smtClean="0"/>
                <a:t>  10</a:t>
              </a:r>
              <a:endParaRPr lang="en-US" sz="16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25094" y="3213412"/>
              <a:ext cx="346798" cy="17816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</a:t>
              </a:r>
            </a:p>
            <a:p>
              <a:endParaRPr lang="en-US" sz="1050" dirty="0" smtClean="0"/>
            </a:p>
            <a:p>
              <a:endParaRPr lang="en-US" sz="1200" dirty="0" smtClean="0"/>
            </a:p>
            <a:p>
              <a:r>
                <a:rPr lang="en-US" sz="1600" dirty="0" smtClean="0"/>
                <a:t>01</a:t>
              </a:r>
            </a:p>
            <a:p>
              <a:r>
                <a:rPr lang="en-US" sz="1400" dirty="0" smtClean="0"/>
                <a:t> </a:t>
              </a:r>
            </a:p>
            <a:p>
              <a:endParaRPr lang="en-US" sz="1100" dirty="0" smtClean="0"/>
            </a:p>
            <a:p>
              <a:r>
                <a:rPr lang="en-US" sz="1600" dirty="0" smtClean="0"/>
                <a:t>11</a:t>
              </a:r>
            </a:p>
            <a:p>
              <a:endParaRPr lang="en-US" sz="1200" dirty="0" smtClean="0"/>
            </a:p>
            <a:p>
              <a:endParaRPr lang="en-US" sz="500" dirty="0" smtClean="0"/>
            </a:p>
            <a:p>
              <a:r>
                <a:rPr lang="en-US" sz="1600" dirty="0" smtClean="0"/>
                <a:t>10</a:t>
              </a:r>
              <a:endParaRPr lang="en-US" sz="1600" dirty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6430695" y="2542713"/>
              <a:ext cx="804632" cy="668594"/>
              <a:chOff x="1526638" y="1182706"/>
              <a:chExt cx="804632" cy="66859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1735572" y="1182706"/>
                <a:ext cx="473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AB</a:t>
                </a:r>
                <a:endParaRPr lang="en-US" sz="20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526638" y="1451190"/>
                <a:ext cx="4780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CD</a:t>
                </a:r>
                <a:endParaRPr lang="en-US" sz="2000" dirty="0"/>
              </a:p>
            </p:txBody>
          </p: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Ink 13"/>
              <p14:cNvContentPartPr/>
              <p14:nvPr/>
            </p14:nvContentPartPr>
            <p14:xfrm>
              <a:off x="7584120" y="3107520"/>
              <a:ext cx="3810600" cy="322704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574760" y="3098160"/>
                <a:ext cx="3829320" cy="3245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748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46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6684" y="790418"/>
            <a:ext cx="1096673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</a:p>
        </p:txBody>
      </p:sp>
    </p:spTree>
    <p:extLst>
      <p:ext uri="{BB962C8B-B14F-4D97-AF65-F5344CB8AC3E}">
        <p14:creationId xmlns:p14="http://schemas.microsoft.com/office/powerpoint/2010/main" val="288832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47</a:t>
            </a:fld>
            <a:endParaRPr lang="th-TH"/>
          </a:p>
        </p:txBody>
      </p:sp>
      <p:sp>
        <p:nvSpPr>
          <p:cNvPr id="39" name="Rectangle 38"/>
          <p:cNvSpPr/>
          <p:nvPr/>
        </p:nvSpPr>
        <p:spPr>
          <a:xfrm>
            <a:off x="5485281" y="229701"/>
            <a:ext cx="1847172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6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สอบย่อย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8428" y="1253369"/>
            <a:ext cx="4498357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จงลดรูป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</a:p>
        </p:txBody>
      </p:sp>
      <p:sp>
        <p:nvSpPr>
          <p:cNvPr id="6" name="Rectangle 5"/>
          <p:cNvSpPr/>
          <p:nvPr/>
        </p:nvSpPr>
        <p:spPr>
          <a:xfrm>
            <a:off x="526211" y="2000991"/>
            <a:ext cx="10886979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f(A,B,C,D) = ABCD + ABCD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</a:p>
          <a:p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= D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BC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2499518" y="2114640"/>
              <a:ext cx="6928200" cy="320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90158" y="2105280"/>
                <a:ext cx="6946920" cy="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/>
              <p14:cNvContentPartPr/>
              <p14:nvPr/>
            </p14:nvContentPartPr>
            <p14:xfrm>
              <a:off x="10030694" y="2139840"/>
              <a:ext cx="127440" cy="684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021334" y="2130480"/>
                <a:ext cx="146160" cy="2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/>
              <p14:cNvContentPartPr/>
              <p14:nvPr/>
            </p14:nvContentPartPr>
            <p14:xfrm>
              <a:off x="3060720" y="2565360"/>
              <a:ext cx="127440" cy="1296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51360" y="2556000"/>
                <a:ext cx="146160" cy="3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8462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48</a:t>
            </a:fld>
            <a:endParaRPr lang="th-TH"/>
          </a:p>
        </p:txBody>
      </p:sp>
      <p:sp>
        <p:nvSpPr>
          <p:cNvPr id="39" name="Rectangle 38"/>
          <p:cNvSpPr/>
          <p:nvPr/>
        </p:nvSpPr>
        <p:spPr>
          <a:xfrm>
            <a:off x="5485281" y="229701"/>
            <a:ext cx="1847172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6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การบ้าน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8428" y="1253369"/>
            <a:ext cx="4498357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จงลดรูป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</a:p>
        </p:txBody>
      </p:sp>
      <p:sp>
        <p:nvSpPr>
          <p:cNvPr id="6" name="Rectangle 5"/>
          <p:cNvSpPr/>
          <p:nvPr/>
        </p:nvSpPr>
        <p:spPr>
          <a:xfrm>
            <a:off x="1475117" y="1975112"/>
            <a:ext cx="8669547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f(A,B,C,D) = ABCD + ABCD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ABCD</a:t>
            </a:r>
          </a:p>
          <a:p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= AB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+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BD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+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CD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" name="Ink 6"/>
              <p14:cNvContentPartPr/>
              <p14:nvPr/>
            </p14:nvContentPartPr>
            <p14:xfrm>
              <a:off x="2927520" y="2108160"/>
              <a:ext cx="6896160" cy="2592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18160" y="2098800"/>
                <a:ext cx="6914880" cy="4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Ink 7"/>
              <p14:cNvContentPartPr/>
              <p14:nvPr/>
            </p14:nvContentPartPr>
            <p14:xfrm>
              <a:off x="3067200" y="2546280"/>
              <a:ext cx="1149480" cy="1296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57840" y="2536920"/>
                <a:ext cx="1168200" cy="3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9776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49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1228" y="718416"/>
            <a:ext cx="4498357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จงลดรูป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</a:p>
        </p:txBody>
      </p:sp>
    </p:spTree>
    <p:extLst>
      <p:ext uri="{BB962C8B-B14F-4D97-AF65-F5344CB8AC3E}">
        <p14:creationId xmlns:p14="http://schemas.microsoft.com/office/powerpoint/2010/main" val="192498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063041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4.2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แผนผนังคาร์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โนห์ชนิด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ตัวแปร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58006" y="980200"/>
            <a:ext cx="4944054" cy="13849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แผนผนังคาร์โนห์ชนิด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แปร แต่ละช่องแทนด้วยค่าของตัวแปรนั้นๆ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 2</a:t>
            </a:r>
            <a:r>
              <a:rPr lang="en-US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ช่อง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119609" y="3829842"/>
            <a:ext cx="4129775" cy="1716951"/>
            <a:chOff x="1119609" y="4226656"/>
            <a:chExt cx="4129775" cy="1716951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76602" y="4841060"/>
              <a:ext cx="3472782" cy="1102547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2078530" y="4502506"/>
              <a:ext cx="297068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00            01                11              10</a:t>
              </a:r>
              <a:endParaRPr lang="en-US" sz="16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427611" y="4972950"/>
              <a:ext cx="28886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</a:t>
              </a:r>
            </a:p>
            <a:p>
              <a:endParaRPr lang="en-US" sz="1600" dirty="0" smtClean="0"/>
            </a:p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1119609" y="4226656"/>
              <a:ext cx="661755" cy="718599"/>
              <a:chOff x="1669515" y="1170802"/>
              <a:chExt cx="661755" cy="718599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1759384" y="1170802"/>
                <a:ext cx="473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AB</a:t>
                </a:r>
                <a:endParaRPr lang="en-US" sz="2000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669515" y="1489291"/>
                <a:ext cx="32412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C</a:t>
                </a:r>
                <a:endParaRPr lang="en-US" sz="2000" dirty="0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6853298" y="845103"/>
            <a:ext cx="4129775" cy="1716951"/>
            <a:chOff x="6853298" y="845103"/>
            <a:chExt cx="4129775" cy="1716951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10291" y="1459507"/>
              <a:ext cx="3472782" cy="1102547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7812219" y="1120953"/>
              <a:ext cx="297068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00            01                11              10</a:t>
              </a:r>
              <a:endParaRPr lang="en-US" sz="16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161300" y="1591397"/>
              <a:ext cx="28886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</a:t>
              </a:r>
            </a:p>
            <a:p>
              <a:endParaRPr lang="en-US" sz="1600" dirty="0" smtClean="0"/>
            </a:p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6853298" y="845103"/>
              <a:ext cx="661755" cy="718599"/>
              <a:chOff x="1669515" y="1170802"/>
              <a:chExt cx="661755" cy="718599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1759384" y="1170802"/>
                <a:ext cx="473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AB</a:t>
                </a:r>
                <a:endParaRPr lang="en-US" sz="200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669515" y="1489291"/>
                <a:ext cx="32412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C</a:t>
                </a:r>
                <a:endParaRPr lang="en-US" sz="2000" dirty="0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6862177" y="3648986"/>
            <a:ext cx="4129775" cy="1716951"/>
            <a:chOff x="6862177" y="3847392"/>
            <a:chExt cx="4129775" cy="1716951"/>
          </a:xfrm>
        </p:grpSpPr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19170" y="4461796"/>
              <a:ext cx="3472782" cy="1102547"/>
            </a:xfrm>
            <a:prstGeom prst="rect">
              <a:avLst/>
            </a:prstGeom>
          </p:spPr>
        </p:pic>
        <p:sp>
          <p:nvSpPr>
            <p:cNvPr id="40" name="Rectangle 39"/>
            <p:cNvSpPr/>
            <p:nvPr/>
          </p:nvSpPr>
          <p:spPr>
            <a:xfrm>
              <a:off x="7821098" y="4123242"/>
              <a:ext cx="297068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00            01                11              10</a:t>
              </a:r>
              <a:endParaRPr lang="en-US" sz="1600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170179" y="4593686"/>
              <a:ext cx="28886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</a:t>
              </a:r>
            </a:p>
            <a:p>
              <a:endParaRPr lang="en-US" sz="1600" dirty="0" smtClean="0"/>
            </a:p>
            <a:p>
              <a:r>
                <a:rPr lang="en-US" sz="1600" dirty="0" smtClean="0"/>
                <a:t>1</a:t>
              </a:r>
              <a:endParaRPr lang="en-US" sz="1600" dirty="0"/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6862177" y="3847392"/>
              <a:ext cx="661755" cy="718599"/>
              <a:chOff x="1669515" y="1170802"/>
              <a:chExt cx="661755" cy="718599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TextBox 43"/>
              <p:cNvSpPr txBox="1"/>
              <p:nvPr/>
            </p:nvSpPr>
            <p:spPr>
              <a:xfrm>
                <a:off x="1759384" y="1170802"/>
                <a:ext cx="473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AB</a:t>
                </a:r>
                <a:endParaRPr lang="en-US" sz="2000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669515" y="1489291"/>
                <a:ext cx="32412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C</a:t>
                </a:r>
                <a:endParaRPr lang="en-US" sz="2000" dirty="0"/>
              </a:p>
            </p:txBody>
          </p:sp>
        </p:grp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/>
              <p14:cNvContentPartPr/>
              <p14:nvPr/>
            </p14:nvContentPartPr>
            <p14:xfrm>
              <a:off x="2491560" y="1509120"/>
              <a:ext cx="8412120" cy="375084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82200" y="1499760"/>
                <a:ext cx="8430840" cy="376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004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50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8599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51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602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52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9760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53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9125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54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9760" y="606405"/>
            <a:ext cx="490070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จงออกแบบวงจรลอจิกจาก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Truth table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</a:p>
          <a:p>
            <a:pPr marL="457200" indent="-457200">
              <a:buAutoNum type="thaiAlphaPeriod"/>
            </a:pP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NAND gate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เพียงอย่างเดียว</a:t>
            </a:r>
          </a:p>
          <a:p>
            <a:pPr marL="457200" indent="-457200">
              <a:buFontTx/>
              <a:buAutoNum type="thaiAlphaPeriod"/>
            </a:pP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NOR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gate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เพียงอย่าง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เดียว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342849"/>
              </p:ext>
            </p:extLst>
          </p:nvPr>
        </p:nvGraphicFramePr>
        <p:xfrm>
          <a:off x="998531" y="2067341"/>
          <a:ext cx="2560106" cy="4389120"/>
        </p:xfrm>
        <a:graphic>
          <a:graphicData uri="http://schemas.openxmlformats.org/drawingml/2006/table">
            <a:tbl>
              <a:tblPr/>
              <a:tblGrid>
                <a:gridCol w="402572">
                  <a:extLst>
                    <a:ext uri="{9D8B030D-6E8A-4147-A177-3AD203B41FA5}">
                      <a16:colId xmlns:a16="http://schemas.microsoft.com/office/drawing/2014/main" val="629413338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1521381341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1090035491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3641464790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2941429712"/>
                    </a:ext>
                  </a:extLst>
                </a:gridCol>
                <a:gridCol w="547246">
                  <a:extLst>
                    <a:ext uri="{9D8B030D-6E8A-4147-A177-3AD203B41FA5}">
                      <a16:colId xmlns:a16="http://schemas.microsoft.com/office/drawing/2014/main" val="2900646347"/>
                    </a:ext>
                  </a:extLst>
                </a:gridCol>
              </a:tblGrid>
              <a:tr h="241741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Output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593484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3480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041418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78414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600400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55939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474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4949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36574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89839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77512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24015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9807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10558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06942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40394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09022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828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03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55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9760" y="606405"/>
            <a:ext cx="490070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จงออกแบบวงจรลอจิกจาก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Truth table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</a:p>
          <a:p>
            <a:pPr marL="457200" indent="-457200">
              <a:buAutoNum type="thaiAlphaPeriod"/>
            </a:pP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NAND gate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เพียงอย่างเดียว</a:t>
            </a:r>
          </a:p>
          <a:p>
            <a:pPr marL="457200" indent="-457200">
              <a:buFontTx/>
              <a:buAutoNum type="thaiAlphaPeriod"/>
            </a:pP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NOR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gate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เพียงอย่าง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เดียว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998531" y="2067341"/>
          <a:ext cx="2560106" cy="4389120"/>
        </p:xfrm>
        <a:graphic>
          <a:graphicData uri="http://schemas.openxmlformats.org/drawingml/2006/table">
            <a:tbl>
              <a:tblPr/>
              <a:tblGrid>
                <a:gridCol w="402572">
                  <a:extLst>
                    <a:ext uri="{9D8B030D-6E8A-4147-A177-3AD203B41FA5}">
                      <a16:colId xmlns:a16="http://schemas.microsoft.com/office/drawing/2014/main" val="629413338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1521381341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1090035491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3641464790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2941429712"/>
                    </a:ext>
                  </a:extLst>
                </a:gridCol>
                <a:gridCol w="547246">
                  <a:extLst>
                    <a:ext uri="{9D8B030D-6E8A-4147-A177-3AD203B41FA5}">
                      <a16:colId xmlns:a16="http://schemas.microsoft.com/office/drawing/2014/main" val="2900646347"/>
                    </a:ext>
                  </a:extLst>
                </a:gridCol>
              </a:tblGrid>
              <a:tr h="241741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Output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593484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3480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041418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78414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600400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55939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474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4949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36574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89839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77512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24015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9807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10558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06942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40394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09022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828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58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56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9760" y="606405"/>
            <a:ext cx="490070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จงออกแบบวงจรลอจิกจาก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Truth table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</a:p>
          <a:p>
            <a:pPr marL="457200" indent="-457200">
              <a:buAutoNum type="thaiAlphaPeriod"/>
            </a:pP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NAND gate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เพียงอย่างเดียว</a:t>
            </a:r>
          </a:p>
          <a:p>
            <a:pPr marL="457200" indent="-457200">
              <a:buFontTx/>
              <a:buAutoNum type="thaiAlphaPeriod"/>
            </a:pP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NOR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gate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เพียงอย่าง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เดียว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998531" y="2067341"/>
          <a:ext cx="2560106" cy="4389120"/>
        </p:xfrm>
        <a:graphic>
          <a:graphicData uri="http://schemas.openxmlformats.org/drawingml/2006/table">
            <a:tbl>
              <a:tblPr/>
              <a:tblGrid>
                <a:gridCol w="402572">
                  <a:extLst>
                    <a:ext uri="{9D8B030D-6E8A-4147-A177-3AD203B41FA5}">
                      <a16:colId xmlns:a16="http://schemas.microsoft.com/office/drawing/2014/main" val="629413338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1521381341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1090035491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3641464790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2941429712"/>
                    </a:ext>
                  </a:extLst>
                </a:gridCol>
                <a:gridCol w="547246">
                  <a:extLst>
                    <a:ext uri="{9D8B030D-6E8A-4147-A177-3AD203B41FA5}">
                      <a16:colId xmlns:a16="http://schemas.microsoft.com/office/drawing/2014/main" val="2900646347"/>
                    </a:ext>
                  </a:extLst>
                </a:gridCol>
              </a:tblGrid>
              <a:tr h="241741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Output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593484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3480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041418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78414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600400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55939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474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4949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36574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89839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77512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24015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9807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10558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06942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40394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09022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828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1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57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9760" y="606405"/>
            <a:ext cx="490070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จงออกแบบวงจรลอจิกจาก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Truth table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</a:p>
          <a:p>
            <a:pPr marL="457200" indent="-457200">
              <a:buAutoNum type="thaiAlphaPeriod"/>
            </a:pP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NAND gate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เพียงอย่างเดียว</a:t>
            </a:r>
          </a:p>
          <a:p>
            <a:pPr marL="457200" indent="-457200">
              <a:buFontTx/>
              <a:buAutoNum type="thaiAlphaPeriod"/>
            </a:pP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NOR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gate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เพียงอย่าง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เดียว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998531" y="2067341"/>
          <a:ext cx="2560106" cy="4389120"/>
        </p:xfrm>
        <a:graphic>
          <a:graphicData uri="http://schemas.openxmlformats.org/drawingml/2006/table">
            <a:tbl>
              <a:tblPr/>
              <a:tblGrid>
                <a:gridCol w="402572">
                  <a:extLst>
                    <a:ext uri="{9D8B030D-6E8A-4147-A177-3AD203B41FA5}">
                      <a16:colId xmlns:a16="http://schemas.microsoft.com/office/drawing/2014/main" val="629413338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1521381341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1090035491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3641464790"/>
                    </a:ext>
                  </a:extLst>
                </a:gridCol>
                <a:gridCol w="402572">
                  <a:extLst>
                    <a:ext uri="{9D8B030D-6E8A-4147-A177-3AD203B41FA5}">
                      <a16:colId xmlns:a16="http://schemas.microsoft.com/office/drawing/2014/main" val="2941429712"/>
                    </a:ext>
                  </a:extLst>
                </a:gridCol>
                <a:gridCol w="547246">
                  <a:extLst>
                    <a:ext uri="{9D8B030D-6E8A-4147-A177-3AD203B41FA5}">
                      <a16:colId xmlns:a16="http://schemas.microsoft.com/office/drawing/2014/main" val="2900646347"/>
                    </a:ext>
                  </a:extLst>
                </a:gridCol>
              </a:tblGrid>
              <a:tr h="241741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Output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5934844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3480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041418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78414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600400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55939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474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4949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36574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89839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77512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24015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9807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10558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06942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40394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09022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828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59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57004" y="3021086"/>
            <a:ext cx="1149674" cy="92333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Q&amp;A</a:t>
            </a:r>
            <a:endParaRPr lang="en-US" sz="5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215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59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2" y="0"/>
            <a:ext cx="243264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Half adder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5421" y="735802"/>
            <a:ext cx="91470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Half adder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เป็นวงจรที่ใช้บวกเลขไบนารี่ 2 บิต การดำเนินบวกและผลที่ได้ประกอบด้วยผลบวกและตัวทด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321879"/>
              </p:ext>
            </p:extLst>
          </p:nvPr>
        </p:nvGraphicFramePr>
        <p:xfrm>
          <a:off x="1216326" y="2057541"/>
          <a:ext cx="2110717" cy="2072640"/>
        </p:xfrm>
        <a:graphic>
          <a:graphicData uri="http://schemas.openxmlformats.org/drawingml/2006/table">
            <a:tbl>
              <a:tblPr/>
              <a:tblGrid>
                <a:gridCol w="484179">
                  <a:extLst>
                    <a:ext uri="{9D8B030D-6E8A-4147-A177-3AD203B41FA5}">
                      <a16:colId xmlns:a16="http://schemas.microsoft.com/office/drawing/2014/main" val="9789671"/>
                    </a:ext>
                  </a:extLst>
                </a:gridCol>
                <a:gridCol w="484179">
                  <a:extLst>
                    <a:ext uri="{9D8B030D-6E8A-4147-A177-3AD203B41FA5}">
                      <a16:colId xmlns:a16="http://schemas.microsoft.com/office/drawing/2014/main" val="1429110269"/>
                    </a:ext>
                  </a:extLst>
                </a:gridCol>
                <a:gridCol w="484179">
                  <a:extLst>
                    <a:ext uri="{9D8B030D-6E8A-4147-A177-3AD203B41FA5}">
                      <a16:colId xmlns:a16="http://schemas.microsoft.com/office/drawing/2014/main" val="738266315"/>
                    </a:ext>
                  </a:extLst>
                </a:gridCol>
                <a:gridCol w="658180">
                  <a:extLst>
                    <a:ext uri="{9D8B030D-6E8A-4147-A177-3AD203B41FA5}">
                      <a16:colId xmlns:a16="http://schemas.microsoft.com/office/drawing/2014/main" val="2099091133"/>
                    </a:ext>
                  </a:extLst>
                </a:gridCol>
              </a:tblGrid>
              <a:tr h="27876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Output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157424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Sum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Carry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1483089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624738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631181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7378295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256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03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063041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4.3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แผนผนังคาร์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โนห์ชนิด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ตัวแปร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58005" y="799045"/>
            <a:ext cx="7997805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แผนผนังคาร์โนห์ชนิด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แปร แต่ละช่องแทนด้วยค่าของตัวแปรนั้นๆ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 2</a:t>
            </a:r>
            <a:r>
              <a:rPr lang="en-US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ช่อง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71403" y="2542713"/>
            <a:ext cx="3848838" cy="2519893"/>
            <a:chOff x="671403" y="2542713"/>
            <a:chExt cx="3848838" cy="2519893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72794" y="3151182"/>
              <a:ext cx="3047447" cy="1911424"/>
            </a:xfrm>
            <a:prstGeom prst="rect">
              <a:avLst/>
            </a:prstGeom>
          </p:spPr>
        </p:pic>
        <p:sp>
          <p:nvSpPr>
            <p:cNvPr id="28" name="Rectangle 27"/>
            <p:cNvSpPr/>
            <p:nvPr/>
          </p:nvSpPr>
          <p:spPr>
            <a:xfrm>
              <a:off x="1688450" y="2798597"/>
              <a:ext cx="267893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       </a:t>
              </a:r>
              <a:r>
                <a:rPr lang="th-TH" sz="1600" dirty="0" smtClean="0"/>
                <a:t>    </a:t>
              </a:r>
              <a:r>
                <a:rPr lang="en-US" sz="1600" dirty="0" smtClean="0"/>
                <a:t>  01   </a:t>
              </a:r>
              <a:r>
                <a:rPr lang="th-TH" sz="1600" dirty="0" smtClean="0"/>
                <a:t>  </a:t>
              </a:r>
              <a:r>
                <a:rPr lang="en-US" sz="1600" dirty="0" smtClean="0"/>
                <a:t>       11      </a:t>
              </a:r>
              <a:r>
                <a:rPr lang="th-TH" sz="1600" dirty="0" smtClean="0"/>
                <a:t>     </a:t>
              </a:r>
              <a:r>
                <a:rPr lang="en-US" sz="1600" dirty="0" smtClean="0"/>
                <a:t>  10</a:t>
              </a:r>
              <a:endParaRPr lang="en-US" sz="1600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65802" y="3238563"/>
              <a:ext cx="393056" cy="17235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</a:t>
              </a:r>
            </a:p>
            <a:p>
              <a:endParaRPr lang="en-US" sz="1200" dirty="0" smtClean="0"/>
            </a:p>
            <a:p>
              <a:r>
                <a:rPr lang="en-US" sz="1600" dirty="0" smtClean="0"/>
                <a:t>01</a:t>
              </a:r>
            </a:p>
            <a:p>
              <a:r>
                <a:rPr lang="en-US" sz="1400" dirty="0" smtClean="0"/>
                <a:t> </a:t>
              </a:r>
              <a:endParaRPr lang="en-US" sz="1200" dirty="0" smtClean="0"/>
            </a:p>
            <a:p>
              <a:r>
                <a:rPr lang="en-US" sz="1600" dirty="0" smtClean="0"/>
                <a:t>11</a:t>
              </a:r>
            </a:p>
            <a:p>
              <a:endParaRPr lang="en-US" sz="1200" dirty="0" smtClean="0"/>
            </a:p>
            <a:p>
              <a:r>
                <a:rPr lang="en-US" sz="1600" dirty="0" smtClean="0"/>
                <a:t>10</a:t>
              </a:r>
              <a:endParaRPr lang="en-US" sz="1600" dirty="0"/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671403" y="2542713"/>
              <a:ext cx="804632" cy="668594"/>
              <a:chOff x="1526638" y="1182706"/>
              <a:chExt cx="804632" cy="668594"/>
            </a:xfrm>
          </p:grpSpPr>
          <p:cxnSp>
            <p:nvCxnSpPr>
              <p:cNvPr id="47" name="Straight Connector 46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1735572" y="1182706"/>
                <a:ext cx="473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AB</a:t>
                </a:r>
                <a:endParaRPr lang="en-US" sz="2000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1526638" y="1451190"/>
                <a:ext cx="4780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CD</a:t>
                </a:r>
                <a:endParaRPr lang="en-US" sz="2000" dirty="0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6430695" y="2542713"/>
            <a:ext cx="3848838" cy="2519893"/>
            <a:chOff x="6430695" y="2542713"/>
            <a:chExt cx="3848838" cy="2519893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32086" y="3151182"/>
              <a:ext cx="3047447" cy="1911424"/>
            </a:xfrm>
            <a:prstGeom prst="rect">
              <a:avLst/>
            </a:prstGeom>
          </p:spPr>
        </p:pic>
        <p:sp>
          <p:nvSpPr>
            <p:cNvPr id="51" name="Rectangle 50"/>
            <p:cNvSpPr/>
            <p:nvPr/>
          </p:nvSpPr>
          <p:spPr>
            <a:xfrm>
              <a:off x="7447742" y="2798597"/>
              <a:ext cx="267893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       </a:t>
              </a:r>
              <a:r>
                <a:rPr lang="th-TH" sz="1600" dirty="0" smtClean="0"/>
                <a:t>    </a:t>
              </a:r>
              <a:r>
                <a:rPr lang="en-US" sz="1600" dirty="0" smtClean="0"/>
                <a:t>  01   </a:t>
              </a:r>
              <a:r>
                <a:rPr lang="th-TH" sz="1600" dirty="0" smtClean="0"/>
                <a:t>  </a:t>
              </a:r>
              <a:r>
                <a:rPr lang="en-US" sz="1600" dirty="0" smtClean="0"/>
                <a:t>       11      </a:t>
              </a:r>
              <a:r>
                <a:rPr lang="th-TH" sz="1600" dirty="0" smtClean="0"/>
                <a:t>     </a:t>
              </a:r>
              <a:r>
                <a:rPr lang="en-US" sz="1600" dirty="0" smtClean="0"/>
                <a:t>  10</a:t>
              </a:r>
              <a:endParaRPr lang="en-US" sz="16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825094" y="3238563"/>
              <a:ext cx="393056" cy="17235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00</a:t>
              </a:r>
            </a:p>
            <a:p>
              <a:endParaRPr lang="en-US" sz="1200" dirty="0" smtClean="0"/>
            </a:p>
            <a:p>
              <a:r>
                <a:rPr lang="en-US" sz="1600" dirty="0" smtClean="0"/>
                <a:t>01</a:t>
              </a:r>
            </a:p>
            <a:p>
              <a:r>
                <a:rPr lang="en-US" sz="1400" dirty="0" smtClean="0"/>
                <a:t> </a:t>
              </a:r>
              <a:endParaRPr lang="en-US" sz="1200" dirty="0" smtClean="0"/>
            </a:p>
            <a:p>
              <a:r>
                <a:rPr lang="en-US" sz="1600" dirty="0" smtClean="0"/>
                <a:t>11</a:t>
              </a:r>
            </a:p>
            <a:p>
              <a:endParaRPr lang="en-US" sz="1200" dirty="0" smtClean="0"/>
            </a:p>
            <a:p>
              <a:r>
                <a:rPr lang="en-US" sz="1600" dirty="0" smtClean="0"/>
                <a:t>10</a:t>
              </a:r>
              <a:endParaRPr lang="en-US" sz="1600" dirty="0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6430695" y="2542713"/>
              <a:ext cx="804632" cy="668594"/>
              <a:chOff x="1526638" y="1182706"/>
              <a:chExt cx="804632" cy="668594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1733725" y="1434729"/>
                <a:ext cx="597545" cy="356701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1735572" y="1182706"/>
                <a:ext cx="4732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AB</a:t>
                </a:r>
                <a:endParaRPr lang="en-US" sz="2000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1526638" y="1451190"/>
                <a:ext cx="4780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CD</a:t>
                </a:r>
                <a:endParaRPr lang="en-US" sz="2000" dirty="0"/>
              </a:p>
            </p:txBody>
          </p:sp>
        </p:grp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1589400" y="3214800"/>
              <a:ext cx="8608680" cy="16790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80040" y="3205440"/>
                <a:ext cx="8627400" cy="1697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4523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60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2" y="0"/>
            <a:ext cx="243264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Half adder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5413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61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2" y="0"/>
            <a:ext cx="243264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4.7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Full adder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5421" y="735802"/>
            <a:ext cx="113141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Full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adder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เป็นวงจรที่ใช้บวกเลขไบนารี่ 2 บิต และเพิ่มตัวทดอีก 1 บิต รวมอินพุตเป็น 3 บิต การดำเนินบวกและผลที่ได้ประกอบด้วยผลบวกและตัวทด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518144"/>
              </p:ext>
            </p:extLst>
          </p:nvPr>
        </p:nvGraphicFramePr>
        <p:xfrm>
          <a:off x="1216326" y="2057607"/>
          <a:ext cx="2380890" cy="3535680"/>
        </p:xfrm>
        <a:graphic>
          <a:graphicData uri="http://schemas.openxmlformats.org/drawingml/2006/table">
            <a:tbl>
              <a:tblPr/>
              <a:tblGrid>
                <a:gridCol w="476178">
                  <a:extLst>
                    <a:ext uri="{9D8B030D-6E8A-4147-A177-3AD203B41FA5}">
                      <a16:colId xmlns:a16="http://schemas.microsoft.com/office/drawing/2014/main" val="2184968422"/>
                    </a:ext>
                  </a:extLst>
                </a:gridCol>
                <a:gridCol w="476178">
                  <a:extLst>
                    <a:ext uri="{9D8B030D-6E8A-4147-A177-3AD203B41FA5}">
                      <a16:colId xmlns:a16="http://schemas.microsoft.com/office/drawing/2014/main" val="1657933525"/>
                    </a:ext>
                  </a:extLst>
                </a:gridCol>
                <a:gridCol w="476178">
                  <a:extLst>
                    <a:ext uri="{9D8B030D-6E8A-4147-A177-3AD203B41FA5}">
                      <a16:colId xmlns:a16="http://schemas.microsoft.com/office/drawing/2014/main" val="3678038593"/>
                    </a:ext>
                  </a:extLst>
                </a:gridCol>
                <a:gridCol w="476178">
                  <a:extLst>
                    <a:ext uri="{9D8B030D-6E8A-4147-A177-3AD203B41FA5}">
                      <a16:colId xmlns:a16="http://schemas.microsoft.com/office/drawing/2014/main" val="2475565141"/>
                    </a:ext>
                  </a:extLst>
                </a:gridCol>
                <a:gridCol w="476178">
                  <a:extLst>
                    <a:ext uri="{9D8B030D-6E8A-4147-A177-3AD203B41FA5}">
                      <a16:colId xmlns:a16="http://schemas.microsoft.com/office/drawing/2014/main" val="2005757189"/>
                    </a:ext>
                  </a:extLst>
                </a:gridCol>
              </a:tblGrid>
              <a:tr h="27876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Output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621802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  <a:r>
                        <a:rPr lang="en-US" sz="20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Sum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  <a:r>
                        <a:rPr lang="en-US" sz="2000" b="1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470124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306897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201509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629618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453149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027934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513302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506198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181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59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62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2" y="0"/>
            <a:ext cx="243264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4.7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Full adder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9252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63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2" y="0"/>
            <a:ext cx="292607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4.8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Half </a:t>
            </a:r>
            <a:r>
              <a:rPr lang="en-US" sz="32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Subtractor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5421" y="735802"/>
            <a:ext cx="93984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Half adder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เป็นวงจรที่ใช้ลบเลขไบนารี่ 2 บิต และมีเอ้าพุต 2 ตัว คือ ผลต่าง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(Difference)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และตัวยืม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(Borrow)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865966"/>
              </p:ext>
            </p:extLst>
          </p:nvPr>
        </p:nvGraphicFramePr>
        <p:xfrm>
          <a:off x="992782" y="2213588"/>
          <a:ext cx="1853936" cy="2495550"/>
        </p:xfrm>
        <a:graphic>
          <a:graphicData uri="http://schemas.openxmlformats.org/drawingml/2006/table">
            <a:tbl>
              <a:tblPr/>
              <a:tblGrid>
                <a:gridCol w="425276">
                  <a:extLst>
                    <a:ext uri="{9D8B030D-6E8A-4147-A177-3AD203B41FA5}">
                      <a16:colId xmlns:a16="http://schemas.microsoft.com/office/drawing/2014/main" val="4257401767"/>
                    </a:ext>
                  </a:extLst>
                </a:gridCol>
                <a:gridCol w="425276">
                  <a:extLst>
                    <a:ext uri="{9D8B030D-6E8A-4147-A177-3AD203B41FA5}">
                      <a16:colId xmlns:a16="http://schemas.microsoft.com/office/drawing/2014/main" val="1016451619"/>
                    </a:ext>
                  </a:extLst>
                </a:gridCol>
                <a:gridCol w="425276">
                  <a:extLst>
                    <a:ext uri="{9D8B030D-6E8A-4147-A177-3AD203B41FA5}">
                      <a16:colId xmlns:a16="http://schemas.microsoft.com/office/drawing/2014/main" val="3725739323"/>
                    </a:ext>
                  </a:extLst>
                </a:gridCol>
                <a:gridCol w="578108">
                  <a:extLst>
                    <a:ext uri="{9D8B030D-6E8A-4147-A177-3AD203B41FA5}">
                      <a16:colId xmlns:a16="http://schemas.microsoft.com/office/drawing/2014/main" val="3366909434"/>
                    </a:ext>
                  </a:extLst>
                </a:gridCol>
              </a:tblGrid>
              <a:tr h="37147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Output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41979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Diff.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Bor.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34493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999929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001244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48301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7883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03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64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2" y="0"/>
            <a:ext cx="292607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4.8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Half </a:t>
            </a:r>
            <a:r>
              <a:rPr lang="en-US" sz="32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Subtractor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675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65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2" y="0"/>
            <a:ext cx="289995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Full </a:t>
            </a:r>
            <a:r>
              <a:rPr lang="en-US" sz="32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Subtractor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5421" y="735802"/>
            <a:ext cx="113141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Full </a:t>
            </a:r>
            <a:r>
              <a:rPr lang="en-US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Subtractor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เป็นวงจรที่ใช้ลบเลขไบนารี่ 2 บิต และเพิ่มตัวยืมอีก 1 บิต รวมอินพุตเป็น 3 บิต ส่วนเอ้าพุตมี 2 ตัวคือ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 ผลต่าง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(Difference)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และตัวยืม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(Borrow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819756"/>
              </p:ext>
            </p:extLst>
          </p:nvPr>
        </p:nvGraphicFramePr>
        <p:xfrm>
          <a:off x="1315487" y="1936874"/>
          <a:ext cx="2638695" cy="4286250"/>
        </p:xfrm>
        <a:graphic>
          <a:graphicData uri="http://schemas.openxmlformats.org/drawingml/2006/table">
            <a:tbl>
              <a:tblPr/>
              <a:tblGrid>
                <a:gridCol w="527739">
                  <a:extLst>
                    <a:ext uri="{9D8B030D-6E8A-4147-A177-3AD203B41FA5}">
                      <a16:colId xmlns:a16="http://schemas.microsoft.com/office/drawing/2014/main" val="3255677691"/>
                    </a:ext>
                  </a:extLst>
                </a:gridCol>
                <a:gridCol w="527739">
                  <a:extLst>
                    <a:ext uri="{9D8B030D-6E8A-4147-A177-3AD203B41FA5}">
                      <a16:colId xmlns:a16="http://schemas.microsoft.com/office/drawing/2014/main" val="788733598"/>
                    </a:ext>
                  </a:extLst>
                </a:gridCol>
                <a:gridCol w="527739">
                  <a:extLst>
                    <a:ext uri="{9D8B030D-6E8A-4147-A177-3AD203B41FA5}">
                      <a16:colId xmlns:a16="http://schemas.microsoft.com/office/drawing/2014/main" val="3190864443"/>
                    </a:ext>
                  </a:extLst>
                </a:gridCol>
                <a:gridCol w="527739">
                  <a:extLst>
                    <a:ext uri="{9D8B030D-6E8A-4147-A177-3AD203B41FA5}">
                      <a16:colId xmlns:a16="http://schemas.microsoft.com/office/drawing/2014/main" val="2757016216"/>
                    </a:ext>
                  </a:extLst>
                </a:gridCol>
                <a:gridCol w="527739">
                  <a:extLst>
                    <a:ext uri="{9D8B030D-6E8A-4147-A177-3AD203B41FA5}">
                      <a16:colId xmlns:a16="http://schemas.microsoft.com/office/drawing/2014/main" val="1951291353"/>
                    </a:ext>
                  </a:extLst>
                </a:gridCol>
              </a:tblGrid>
              <a:tr h="371475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Output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812380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  <a:r>
                        <a:rPr lang="en-US" sz="2000" b="1" i="0" u="none" strike="noStrike" baseline="-2500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Diff.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Bor.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0735765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562686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93189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998371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3864415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623058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522204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50399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322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12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66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2" y="0"/>
            <a:ext cx="289995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Full </a:t>
            </a:r>
            <a:r>
              <a:rPr lang="en-US" sz="32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Subtractor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1052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67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2" y="0"/>
            <a:ext cx="2455815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Don’t care term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8963" y="664425"/>
            <a:ext cx="56973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4.14 จงหาฟังก์ชันของเอ้าพุตจากตารางความจริง ดังต่อไปนี้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873285"/>
              </p:ext>
            </p:extLst>
          </p:nvPr>
        </p:nvGraphicFramePr>
        <p:xfrm>
          <a:off x="1416098" y="1676032"/>
          <a:ext cx="3045156" cy="4358340"/>
        </p:xfrm>
        <a:graphic>
          <a:graphicData uri="http://schemas.openxmlformats.org/drawingml/2006/table">
            <a:tbl>
              <a:tblPr/>
              <a:tblGrid>
                <a:gridCol w="507526">
                  <a:extLst>
                    <a:ext uri="{9D8B030D-6E8A-4147-A177-3AD203B41FA5}">
                      <a16:colId xmlns:a16="http://schemas.microsoft.com/office/drawing/2014/main" val="543394130"/>
                    </a:ext>
                  </a:extLst>
                </a:gridCol>
                <a:gridCol w="507526">
                  <a:extLst>
                    <a:ext uri="{9D8B030D-6E8A-4147-A177-3AD203B41FA5}">
                      <a16:colId xmlns:a16="http://schemas.microsoft.com/office/drawing/2014/main" val="1181365712"/>
                    </a:ext>
                  </a:extLst>
                </a:gridCol>
                <a:gridCol w="507526">
                  <a:extLst>
                    <a:ext uri="{9D8B030D-6E8A-4147-A177-3AD203B41FA5}">
                      <a16:colId xmlns:a16="http://schemas.microsoft.com/office/drawing/2014/main" val="3648150945"/>
                    </a:ext>
                  </a:extLst>
                </a:gridCol>
                <a:gridCol w="507526">
                  <a:extLst>
                    <a:ext uri="{9D8B030D-6E8A-4147-A177-3AD203B41FA5}">
                      <a16:colId xmlns:a16="http://schemas.microsoft.com/office/drawing/2014/main" val="744583633"/>
                    </a:ext>
                  </a:extLst>
                </a:gridCol>
                <a:gridCol w="507526">
                  <a:extLst>
                    <a:ext uri="{9D8B030D-6E8A-4147-A177-3AD203B41FA5}">
                      <a16:colId xmlns:a16="http://schemas.microsoft.com/office/drawing/2014/main" val="613010737"/>
                    </a:ext>
                  </a:extLst>
                </a:gridCol>
                <a:gridCol w="507526">
                  <a:extLst>
                    <a:ext uri="{9D8B030D-6E8A-4147-A177-3AD203B41FA5}">
                      <a16:colId xmlns:a16="http://schemas.microsoft.com/office/drawing/2014/main" val="1932321449"/>
                    </a:ext>
                  </a:extLst>
                </a:gridCol>
              </a:tblGrid>
              <a:tr h="28255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input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Output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731745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BCD-8421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816170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736104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9426996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8705430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638481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118856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480380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902807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297993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0265006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538610"/>
                  </a:ext>
                </a:extLst>
              </a:tr>
              <a:tr h="339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201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00161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68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2" y="0"/>
            <a:ext cx="2455815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Don’t care term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5316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69</a:t>
            </a:fld>
            <a:endParaRPr lang="th-TH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234244" y="1673516"/>
            <a:ext cx="17253" cy="2937654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610931" y="1673515"/>
            <a:ext cx="17253" cy="2937654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987618" y="1673516"/>
            <a:ext cx="17253" cy="2937654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3364305" y="1673515"/>
            <a:ext cx="17253" cy="2937654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740992" y="1673516"/>
            <a:ext cx="17253" cy="2937654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4117679" y="1673515"/>
            <a:ext cx="17253" cy="2937654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494366" y="1673516"/>
            <a:ext cx="17253" cy="2937654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871053" y="1673515"/>
            <a:ext cx="17253" cy="2937654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247740" y="1673515"/>
            <a:ext cx="17253" cy="2937654"/>
          </a:xfrm>
          <a:prstGeom prst="line">
            <a:avLst/>
          </a:prstGeom>
          <a:ln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235411" y="4121920"/>
            <a:ext cx="3047551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224713" y="3466582"/>
            <a:ext cx="3047551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235411" y="2809358"/>
            <a:ext cx="3047551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228581" y="2152132"/>
            <a:ext cx="3047551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10206" y="1890523"/>
            <a:ext cx="10695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อินพุต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99783" y="2547748"/>
            <a:ext cx="10198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อินพุต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00712" y="3204973"/>
            <a:ext cx="10198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อินพุต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90288" y="3860311"/>
            <a:ext cx="1031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เอ้าพุต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Y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98963" y="554625"/>
            <a:ext cx="56973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จงหาออกแบบวงจรลอจิกจาก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Timing Diagram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502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7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4.1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2205720" y="1491120"/>
              <a:ext cx="8269200" cy="377784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96360" y="1481760"/>
                <a:ext cx="8287920" cy="3796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0748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70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500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57004" y="3021086"/>
            <a:ext cx="1149674" cy="92333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Q&amp;A</a:t>
            </a:r>
            <a:endParaRPr lang="en-US" sz="5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71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873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8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4.1 (ข)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696680" y="1723320"/>
              <a:ext cx="3715200" cy="38224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87320" y="1713960"/>
                <a:ext cx="3733920" cy="384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36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9</a:t>
            </a:fld>
            <a:endParaRPr lang="th-TH"/>
          </a:p>
        </p:txBody>
      </p:sp>
      <p:sp>
        <p:nvSpPr>
          <p:cNvPr id="38" name="สี่เหลี่ยมผืนผ้า 3"/>
          <p:cNvSpPr/>
          <p:nvPr/>
        </p:nvSpPr>
        <p:spPr>
          <a:xfrm>
            <a:off x="1" y="0"/>
            <a:ext cx="436738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การลดรูปบูลีนหรือสวิตชิ่ง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ฟังก์ชัน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1359" y="804273"/>
            <a:ext cx="7741986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4.1 (ค)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จงลดรูป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 </a:t>
            </a:r>
            <a:r>
              <a:rPr lang="en-US" sz="3200" i="1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karnaugh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map</a:t>
            </a:r>
            <a:endParaRPr lang="th-TH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973520" y="1776960"/>
              <a:ext cx="4179240" cy="329544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64160" y="1767600"/>
                <a:ext cx="4197960" cy="331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9288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3745</TotalTime>
  <Words>2361</Words>
  <Application>Microsoft Office PowerPoint</Application>
  <PresentationFormat>Widescreen</PresentationFormat>
  <Paragraphs>928</Paragraphs>
  <Slides>71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8" baseType="lpstr">
      <vt:lpstr>Angsana New</vt:lpstr>
      <vt:lpstr>Arial</vt:lpstr>
      <vt:lpstr>Calibri</vt:lpstr>
      <vt:lpstr>Calibri Light</vt:lpstr>
      <vt:lpstr>Cordia New</vt:lpstr>
      <vt:lpstr>Wingdings</vt:lpstr>
      <vt:lpstr>ธีมของ Office</vt:lpstr>
      <vt:lpstr>แผนผนังคาร์โนห์ (Karnaugh map)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ระบบตัวเลข (Number Systems)</dc:title>
  <dc:creator>win10</dc:creator>
  <cp:lastModifiedBy>PC</cp:lastModifiedBy>
  <cp:revision>173</cp:revision>
  <dcterms:created xsi:type="dcterms:W3CDTF">2023-07-09T04:32:52Z</dcterms:created>
  <dcterms:modified xsi:type="dcterms:W3CDTF">2025-05-17T14:25:04Z</dcterms:modified>
</cp:coreProperties>
</file>