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25" r:id="rId5"/>
    <p:sldId id="338" r:id="rId6"/>
    <p:sldId id="326" r:id="rId7"/>
    <p:sldId id="328" r:id="rId8"/>
    <p:sldId id="327" r:id="rId9"/>
    <p:sldId id="32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35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3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38D42-282A-4C57-A0FA-735AA77CB32B}" v="60" dt="2025-12-07T06:58:48.395"/>
  </p1510:revLst>
</p1510:revInfo>
</file>

<file path=ppt/tableStyles.xml><?xml version="1.0" encoding="utf-8"?>
<a:tblStyleLst xmlns:a="http://schemas.openxmlformats.org/drawingml/2006/main" def="{17292A2E-F333-43FB-9621-5CBBE7FDCDCB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3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rawit  Tinprapa" userId="816b75de-fdcf-492f-83d4-7bf23dab54d2" providerId="ADAL" clId="{9B421694-2C8C-4B84-B653-2B9C0B198306}"/>
    <pc:docChg chg="custSel addSld modSld">
      <pc:chgData name="Teerawit  Tinprapa" userId="816b75de-fdcf-492f-83d4-7bf23dab54d2" providerId="ADAL" clId="{9B421694-2C8C-4B84-B653-2B9C0B198306}" dt="2025-12-07T06:59:04.252" v="310" actId="1076"/>
      <pc:docMkLst>
        <pc:docMk/>
      </pc:docMkLst>
      <pc:sldChg chg="addSp modSp mod">
        <pc:chgData name="Teerawit  Tinprapa" userId="816b75de-fdcf-492f-83d4-7bf23dab54d2" providerId="ADAL" clId="{9B421694-2C8C-4B84-B653-2B9C0B198306}" dt="2025-12-07T06:59:04.252" v="310" actId="1076"/>
        <pc:sldMkLst>
          <pc:docMk/>
          <pc:sldMk cId="4165655568" sldId="337"/>
        </pc:sldMkLst>
        <pc:spChg chg="mod">
          <ac:chgData name="Teerawit  Tinprapa" userId="816b75de-fdcf-492f-83d4-7bf23dab54d2" providerId="ADAL" clId="{9B421694-2C8C-4B84-B653-2B9C0B198306}" dt="2025-12-07T06:55:17.112" v="266" actId="1076"/>
          <ac:spMkLst>
            <pc:docMk/>
            <pc:sldMk cId="4165655568" sldId="337"/>
            <ac:spMk id="2" creationId="{5300CCF9-507A-9B33-F360-5F3A97BF4E61}"/>
          </ac:spMkLst>
        </pc:spChg>
        <pc:spChg chg="add mod">
          <ac:chgData name="Teerawit  Tinprapa" userId="816b75de-fdcf-492f-83d4-7bf23dab54d2" providerId="ADAL" clId="{9B421694-2C8C-4B84-B653-2B9C0B198306}" dt="2025-12-07T06:58:54.691" v="307" actId="14100"/>
          <ac:spMkLst>
            <pc:docMk/>
            <pc:sldMk cId="4165655568" sldId="337"/>
            <ac:spMk id="4" creationId="{86DAD102-C5E4-47F9-14B9-33F450EF7A5F}"/>
          </ac:spMkLst>
        </pc:spChg>
        <pc:spChg chg="add mod">
          <ac:chgData name="Teerawit  Tinprapa" userId="816b75de-fdcf-492f-83d4-7bf23dab54d2" providerId="ADAL" clId="{9B421694-2C8C-4B84-B653-2B9C0B198306}" dt="2025-12-07T06:58:59.768" v="309" actId="1076"/>
          <ac:spMkLst>
            <pc:docMk/>
            <pc:sldMk cId="4165655568" sldId="337"/>
            <ac:spMk id="7" creationId="{A4BE99FF-26F0-D703-C633-95CD41B446E3}"/>
          </ac:spMkLst>
        </pc:spChg>
        <pc:spChg chg="add mod">
          <ac:chgData name="Teerawit  Tinprapa" userId="816b75de-fdcf-492f-83d4-7bf23dab54d2" providerId="ADAL" clId="{9B421694-2C8C-4B84-B653-2B9C0B198306}" dt="2025-12-07T06:59:04.252" v="310" actId="1076"/>
          <ac:spMkLst>
            <pc:docMk/>
            <pc:sldMk cId="4165655568" sldId="337"/>
            <ac:spMk id="9" creationId="{B7FA6335-01FE-8092-7745-3210A48EE2CD}"/>
          </ac:spMkLst>
        </pc:spChg>
      </pc:sldChg>
      <pc:sldChg chg="addSp delSp modSp new mod">
        <pc:chgData name="Teerawit  Tinprapa" userId="816b75de-fdcf-492f-83d4-7bf23dab54d2" providerId="ADAL" clId="{9B421694-2C8C-4B84-B653-2B9C0B198306}" dt="2025-12-07T06:26:33.488" v="122" actId="14100"/>
        <pc:sldMkLst>
          <pc:docMk/>
          <pc:sldMk cId="1981930130" sldId="343"/>
        </pc:sldMkLst>
        <pc:spChg chg="del">
          <ac:chgData name="Teerawit  Tinprapa" userId="816b75de-fdcf-492f-83d4-7bf23dab54d2" providerId="ADAL" clId="{9B421694-2C8C-4B84-B653-2B9C0B198306}" dt="2025-12-07T06:12:49.753" v="2" actId="478"/>
          <ac:spMkLst>
            <pc:docMk/>
            <pc:sldMk cId="1981930130" sldId="343"/>
            <ac:spMk id="2" creationId="{39AF48B9-2E26-5CAF-6151-A53DEAF73D70}"/>
          </ac:spMkLst>
        </pc:spChg>
        <pc:spChg chg="del">
          <ac:chgData name="Teerawit  Tinprapa" userId="816b75de-fdcf-492f-83d4-7bf23dab54d2" providerId="ADAL" clId="{9B421694-2C8C-4B84-B653-2B9C0B198306}" dt="2025-12-07T06:12:48.331" v="1" actId="478"/>
          <ac:spMkLst>
            <pc:docMk/>
            <pc:sldMk cId="1981930130" sldId="343"/>
            <ac:spMk id="3" creationId="{34923ED8-2BD5-DF6A-D391-264044C2A830}"/>
          </ac:spMkLst>
        </pc:spChg>
        <pc:spChg chg="add mod">
          <ac:chgData name="Teerawit  Tinprapa" userId="816b75de-fdcf-492f-83d4-7bf23dab54d2" providerId="ADAL" clId="{9B421694-2C8C-4B84-B653-2B9C0B198306}" dt="2025-12-07T06:13:19.785" v="29" actId="13822"/>
          <ac:spMkLst>
            <pc:docMk/>
            <pc:sldMk cId="1981930130" sldId="343"/>
            <ac:spMk id="4" creationId="{0909C33C-D6D3-2A9C-F535-D64705CC90ED}"/>
          </ac:spMkLst>
        </pc:spChg>
        <pc:spChg chg="add del mod">
          <ac:chgData name="Teerawit  Tinprapa" userId="816b75de-fdcf-492f-83d4-7bf23dab54d2" providerId="ADAL" clId="{9B421694-2C8C-4B84-B653-2B9C0B198306}" dt="2025-12-07T06:17:03.680" v="51" actId="478"/>
          <ac:spMkLst>
            <pc:docMk/>
            <pc:sldMk cId="1981930130" sldId="343"/>
            <ac:spMk id="8" creationId="{434841CB-8945-B608-FDCB-423C969DA81E}"/>
          </ac:spMkLst>
        </pc:spChg>
        <pc:spChg chg="add mod">
          <ac:chgData name="Teerawit  Tinprapa" userId="816b75de-fdcf-492f-83d4-7bf23dab54d2" providerId="ADAL" clId="{9B421694-2C8C-4B84-B653-2B9C0B198306}" dt="2025-12-07T06:26:33.488" v="122" actId="14100"/>
          <ac:spMkLst>
            <pc:docMk/>
            <pc:sldMk cId="1981930130" sldId="343"/>
            <ac:spMk id="11" creationId="{DE2FEB7B-09ED-8C98-EAFD-43786EA7B803}"/>
          </ac:spMkLst>
        </pc:spChg>
        <pc:picChg chg="add del">
          <ac:chgData name="Teerawit  Tinprapa" userId="816b75de-fdcf-492f-83d4-7bf23dab54d2" providerId="ADAL" clId="{9B421694-2C8C-4B84-B653-2B9C0B198306}" dt="2025-12-07T06:14:02.254" v="31" actId="478"/>
          <ac:picMkLst>
            <pc:docMk/>
            <pc:sldMk cId="1981930130" sldId="343"/>
            <ac:picMk id="5" creationId="{602F9F2E-0E0F-CF3A-8B15-BAB48EB94315}"/>
          </ac:picMkLst>
        </pc:picChg>
        <pc:picChg chg="add del mod modCrop">
          <ac:chgData name="Teerawit  Tinprapa" userId="816b75de-fdcf-492f-83d4-7bf23dab54d2" providerId="ADAL" clId="{9B421694-2C8C-4B84-B653-2B9C0B198306}" dt="2025-12-07T06:15:08.720" v="38" actId="478"/>
          <ac:picMkLst>
            <pc:docMk/>
            <pc:sldMk cId="1981930130" sldId="343"/>
            <ac:picMk id="6" creationId="{A99194B4-04AC-CD1A-C099-2532DC1E1485}"/>
          </ac:picMkLst>
        </pc:picChg>
        <pc:picChg chg="add del mod">
          <ac:chgData name="Teerawit  Tinprapa" userId="816b75de-fdcf-492f-83d4-7bf23dab54d2" providerId="ADAL" clId="{9B421694-2C8C-4B84-B653-2B9C0B198306}" dt="2025-12-07T06:17:01.928" v="50" actId="478"/>
          <ac:picMkLst>
            <pc:docMk/>
            <pc:sldMk cId="1981930130" sldId="343"/>
            <ac:picMk id="7" creationId="{6D109C59-3AF9-8BEB-911C-D786729FA705}"/>
          </ac:picMkLst>
        </pc:picChg>
        <pc:picChg chg="add mod modCrop">
          <ac:chgData name="Teerawit  Tinprapa" userId="816b75de-fdcf-492f-83d4-7bf23dab54d2" providerId="ADAL" clId="{9B421694-2C8C-4B84-B653-2B9C0B198306}" dt="2025-12-07T06:17:54.166" v="57" actId="1076"/>
          <ac:picMkLst>
            <pc:docMk/>
            <pc:sldMk cId="1981930130" sldId="343"/>
            <ac:picMk id="9" creationId="{D298E6FD-733F-52B0-3CF5-6880CC333832}"/>
          </ac:picMkLst>
        </pc:picChg>
        <pc:picChg chg="add mod">
          <ac:chgData name="Teerawit  Tinprapa" userId="816b75de-fdcf-492f-83d4-7bf23dab54d2" providerId="ADAL" clId="{9B421694-2C8C-4B84-B653-2B9C0B198306}" dt="2025-12-07T06:17:33.045" v="54" actId="14100"/>
          <ac:picMkLst>
            <pc:docMk/>
            <pc:sldMk cId="1981930130" sldId="343"/>
            <ac:picMk id="10" creationId="{1300C463-5ECA-F425-01AF-5FF9D8E73FD3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19:04.194" v="67" actId="1076"/>
        <pc:sldMkLst>
          <pc:docMk/>
          <pc:sldMk cId="3601326638" sldId="344"/>
        </pc:sldMkLst>
        <pc:spChg chg="del">
          <ac:chgData name="Teerawit  Tinprapa" userId="816b75de-fdcf-492f-83d4-7bf23dab54d2" providerId="ADAL" clId="{9B421694-2C8C-4B84-B653-2B9C0B198306}" dt="2025-12-07T06:18:34.544" v="60" actId="478"/>
          <ac:spMkLst>
            <pc:docMk/>
            <pc:sldMk cId="3601326638" sldId="344"/>
            <ac:spMk id="2" creationId="{B6B501CC-1A22-9C21-2EAC-787A7460186F}"/>
          </ac:spMkLst>
        </pc:spChg>
        <pc:spChg chg="del">
          <ac:chgData name="Teerawit  Tinprapa" userId="816b75de-fdcf-492f-83d4-7bf23dab54d2" providerId="ADAL" clId="{9B421694-2C8C-4B84-B653-2B9C0B198306}" dt="2025-12-07T06:18:33.561" v="59" actId="478"/>
          <ac:spMkLst>
            <pc:docMk/>
            <pc:sldMk cId="3601326638" sldId="344"/>
            <ac:spMk id="3" creationId="{90F5BD79-EEBD-1B5A-CC0C-2A91CA97CE55}"/>
          </ac:spMkLst>
        </pc:spChg>
        <pc:picChg chg="add mod">
          <ac:chgData name="Teerawit  Tinprapa" userId="816b75de-fdcf-492f-83d4-7bf23dab54d2" providerId="ADAL" clId="{9B421694-2C8C-4B84-B653-2B9C0B198306}" dt="2025-12-07T06:18:40.261" v="63" actId="1076"/>
          <ac:picMkLst>
            <pc:docMk/>
            <pc:sldMk cId="3601326638" sldId="344"/>
            <ac:picMk id="4" creationId="{10793D35-F05C-3A30-B2DE-D3EAF594A859}"/>
          </ac:picMkLst>
        </pc:picChg>
        <pc:picChg chg="add mod">
          <ac:chgData name="Teerawit  Tinprapa" userId="816b75de-fdcf-492f-83d4-7bf23dab54d2" providerId="ADAL" clId="{9B421694-2C8C-4B84-B653-2B9C0B198306}" dt="2025-12-07T06:19:04.194" v="67" actId="1076"/>
          <ac:picMkLst>
            <pc:docMk/>
            <pc:sldMk cId="3601326638" sldId="344"/>
            <ac:picMk id="5" creationId="{53441B58-0DA0-96B6-29E8-120087F09BA1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20:07.770" v="77" actId="1076"/>
        <pc:sldMkLst>
          <pc:docMk/>
          <pc:sldMk cId="697873417" sldId="345"/>
        </pc:sldMkLst>
        <pc:spChg chg="del">
          <ac:chgData name="Teerawit  Tinprapa" userId="816b75de-fdcf-492f-83d4-7bf23dab54d2" providerId="ADAL" clId="{9B421694-2C8C-4B84-B653-2B9C0B198306}" dt="2025-12-07T06:19:36.627" v="70" actId="478"/>
          <ac:spMkLst>
            <pc:docMk/>
            <pc:sldMk cId="697873417" sldId="345"/>
            <ac:spMk id="2" creationId="{B67DED26-8E36-4FC4-420B-A494474B9528}"/>
          </ac:spMkLst>
        </pc:spChg>
        <pc:spChg chg="del">
          <ac:chgData name="Teerawit  Tinprapa" userId="816b75de-fdcf-492f-83d4-7bf23dab54d2" providerId="ADAL" clId="{9B421694-2C8C-4B84-B653-2B9C0B198306}" dt="2025-12-07T06:19:35.889" v="69" actId="478"/>
          <ac:spMkLst>
            <pc:docMk/>
            <pc:sldMk cId="697873417" sldId="345"/>
            <ac:spMk id="3" creationId="{945BCD75-77FE-3DF7-A2BD-D9CA984C915F}"/>
          </ac:spMkLst>
        </pc:spChg>
        <pc:picChg chg="add mod">
          <ac:chgData name="Teerawit  Tinprapa" userId="816b75de-fdcf-492f-83d4-7bf23dab54d2" providerId="ADAL" clId="{9B421694-2C8C-4B84-B653-2B9C0B198306}" dt="2025-12-07T06:19:41.565" v="72" actId="1076"/>
          <ac:picMkLst>
            <pc:docMk/>
            <pc:sldMk cId="697873417" sldId="345"/>
            <ac:picMk id="4" creationId="{5F9E9BEA-84AC-3100-EF2A-A01E0412846D}"/>
          </ac:picMkLst>
        </pc:picChg>
        <pc:picChg chg="add mod">
          <ac:chgData name="Teerawit  Tinprapa" userId="816b75de-fdcf-492f-83d4-7bf23dab54d2" providerId="ADAL" clId="{9B421694-2C8C-4B84-B653-2B9C0B198306}" dt="2025-12-07T06:20:07.770" v="77" actId="1076"/>
          <ac:picMkLst>
            <pc:docMk/>
            <pc:sldMk cId="697873417" sldId="345"/>
            <ac:picMk id="5" creationId="{F2B8BDD4-F30D-7CB3-2282-C99C24CBA046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26:15.814" v="119" actId="1076"/>
        <pc:sldMkLst>
          <pc:docMk/>
          <pc:sldMk cId="1437205812" sldId="346"/>
        </pc:sldMkLst>
        <pc:spChg chg="del">
          <ac:chgData name="Teerawit  Tinprapa" userId="816b75de-fdcf-492f-83d4-7bf23dab54d2" providerId="ADAL" clId="{9B421694-2C8C-4B84-B653-2B9C0B198306}" dt="2025-12-07T06:21:37.700" v="80" actId="478"/>
          <ac:spMkLst>
            <pc:docMk/>
            <pc:sldMk cId="1437205812" sldId="346"/>
            <ac:spMk id="2" creationId="{B85D75C7-4BA8-3EA6-F191-C61217357A90}"/>
          </ac:spMkLst>
        </pc:spChg>
        <pc:spChg chg="del">
          <ac:chgData name="Teerawit  Tinprapa" userId="816b75de-fdcf-492f-83d4-7bf23dab54d2" providerId="ADAL" clId="{9B421694-2C8C-4B84-B653-2B9C0B198306}" dt="2025-12-07T06:21:35.844" v="79" actId="478"/>
          <ac:spMkLst>
            <pc:docMk/>
            <pc:sldMk cId="1437205812" sldId="346"/>
            <ac:spMk id="3" creationId="{F00EF19F-D36C-E44C-2289-526DCA577DA4}"/>
          </ac:spMkLst>
        </pc:spChg>
        <pc:spChg chg="add mod">
          <ac:chgData name="Teerawit  Tinprapa" userId="816b75de-fdcf-492f-83d4-7bf23dab54d2" providerId="ADAL" clId="{9B421694-2C8C-4B84-B653-2B9C0B198306}" dt="2025-12-07T06:26:10.443" v="117" actId="1076"/>
          <ac:spMkLst>
            <pc:docMk/>
            <pc:sldMk cId="1437205812" sldId="346"/>
            <ac:spMk id="6" creationId="{C2D60A7C-03B2-908C-79B4-324F5EEE3010}"/>
          </ac:spMkLst>
        </pc:spChg>
        <pc:spChg chg="add mod">
          <ac:chgData name="Teerawit  Tinprapa" userId="816b75de-fdcf-492f-83d4-7bf23dab54d2" providerId="ADAL" clId="{9B421694-2C8C-4B84-B653-2B9C0B198306}" dt="2025-12-07T06:26:15.814" v="119" actId="1076"/>
          <ac:spMkLst>
            <pc:docMk/>
            <pc:sldMk cId="1437205812" sldId="346"/>
            <ac:spMk id="7" creationId="{C1134DE2-D654-324E-D697-A9102C2BD4B6}"/>
          </ac:spMkLst>
        </pc:spChg>
        <pc:picChg chg="add mod">
          <ac:chgData name="Teerawit  Tinprapa" userId="816b75de-fdcf-492f-83d4-7bf23dab54d2" providerId="ADAL" clId="{9B421694-2C8C-4B84-B653-2B9C0B198306}" dt="2025-12-07T06:21:46.596" v="85" actId="1076"/>
          <ac:picMkLst>
            <pc:docMk/>
            <pc:sldMk cId="1437205812" sldId="346"/>
            <ac:picMk id="4" creationId="{A3D2D24D-5039-A099-D771-576990558F5E}"/>
          </ac:picMkLst>
        </pc:picChg>
        <pc:picChg chg="add mod">
          <ac:chgData name="Teerawit  Tinprapa" userId="816b75de-fdcf-492f-83d4-7bf23dab54d2" providerId="ADAL" clId="{9B421694-2C8C-4B84-B653-2B9C0B198306}" dt="2025-12-07T06:22:12.928" v="89" actId="1076"/>
          <ac:picMkLst>
            <pc:docMk/>
            <pc:sldMk cId="1437205812" sldId="346"/>
            <ac:picMk id="5" creationId="{384D3A37-6F8D-46C7-0032-67D712091ABF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27:00.521" v="134" actId="14100"/>
        <pc:sldMkLst>
          <pc:docMk/>
          <pc:sldMk cId="4015237245" sldId="347"/>
        </pc:sldMkLst>
        <pc:spChg chg="del">
          <ac:chgData name="Teerawit  Tinprapa" userId="816b75de-fdcf-492f-83d4-7bf23dab54d2" providerId="ADAL" clId="{9B421694-2C8C-4B84-B653-2B9C0B198306}" dt="2025-12-07T06:22:34.650" v="92" actId="478"/>
          <ac:spMkLst>
            <pc:docMk/>
            <pc:sldMk cId="4015237245" sldId="347"/>
            <ac:spMk id="2" creationId="{CE664452-B585-1C5B-5720-3195F7F1FE1C}"/>
          </ac:spMkLst>
        </pc:spChg>
        <pc:spChg chg="del">
          <ac:chgData name="Teerawit  Tinprapa" userId="816b75de-fdcf-492f-83d4-7bf23dab54d2" providerId="ADAL" clId="{9B421694-2C8C-4B84-B653-2B9C0B198306}" dt="2025-12-07T06:22:33.583" v="91" actId="478"/>
          <ac:spMkLst>
            <pc:docMk/>
            <pc:sldMk cId="4015237245" sldId="347"/>
            <ac:spMk id="3" creationId="{1B1FA414-442C-CCBC-6BC8-F1CB7C02AC50}"/>
          </ac:spMkLst>
        </pc:spChg>
        <pc:spChg chg="add mod">
          <ac:chgData name="Teerawit  Tinprapa" userId="816b75de-fdcf-492f-83d4-7bf23dab54d2" providerId="ADAL" clId="{9B421694-2C8C-4B84-B653-2B9C0B198306}" dt="2025-12-07T06:26:51.326" v="124" actId="1076"/>
          <ac:spMkLst>
            <pc:docMk/>
            <pc:sldMk cId="4015237245" sldId="347"/>
            <ac:spMk id="6" creationId="{CCAC84AC-B78F-BB09-02A7-F6FA712778E7}"/>
          </ac:spMkLst>
        </pc:spChg>
        <pc:spChg chg="add mod">
          <ac:chgData name="Teerawit  Tinprapa" userId="816b75de-fdcf-492f-83d4-7bf23dab54d2" providerId="ADAL" clId="{9B421694-2C8C-4B84-B653-2B9C0B198306}" dt="2025-12-07T06:27:00.521" v="134" actId="14100"/>
          <ac:spMkLst>
            <pc:docMk/>
            <pc:sldMk cId="4015237245" sldId="347"/>
            <ac:spMk id="7" creationId="{4D33143E-0E51-BD73-B5CF-D564471E77EE}"/>
          </ac:spMkLst>
        </pc:spChg>
        <pc:picChg chg="add mod">
          <ac:chgData name="Teerawit  Tinprapa" userId="816b75de-fdcf-492f-83d4-7bf23dab54d2" providerId="ADAL" clId="{9B421694-2C8C-4B84-B653-2B9C0B198306}" dt="2025-12-07T06:23:00.198" v="99" actId="1076"/>
          <ac:picMkLst>
            <pc:docMk/>
            <pc:sldMk cId="4015237245" sldId="347"/>
            <ac:picMk id="4" creationId="{ABD1E7EE-571A-C7F1-3514-1F5DA7AAECE7}"/>
          </ac:picMkLst>
        </pc:picChg>
        <pc:picChg chg="add mod">
          <ac:chgData name="Teerawit  Tinprapa" userId="816b75de-fdcf-492f-83d4-7bf23dab54d2" providerId="ADAL" clId="{9B421694-2C8C-4B84-B653-2B9C0B198306}" dt="2025-12-07T06:22:56.136" v="98" actId="1076"/>
          <ac:picMkLst>
            <pc:docMk/>
            <pc:sldMk cId="4015237245" sldId="347"/>
            <ac:picMk id="5" creationId="{E3FFAA70-BC36-017F-4F74-E97AEAFF0EF4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28:50.846" v="147" actId="14100"/>
        <pc:sldMkLst>
          <pc:docMk/>
          <pc:sldMk cId="1742179429" sldId="348"/>
        </pc:sldMkLst>
        <pc:spChg chg="del">
          <ac:chgData name="Teerawit  Tinprapa" userId="816b75de-fdcf-492f-83d4-7bf23dab54d2" providerId="ADAL" clId="{9B421694-2C8C-4B84-B653-2B9C0B198306}" dt="2025-12-07T06:24:50.715" v="102" actId="478"/>
          <ac:spMkLst>
            <pc:docMk/>
            <pc:sldMk cId="1742179429" sldId="348"/>
            <ac:spMk id="2" creationId="{5535B82F-2C66-B76D-09DA-E13B3B4FA300}"/>
          </ac:spMkLst>
        </pc:spChg>
        <pc:spChg chg="del">
          <ac:chgData name="Teerawit  Tinprapa" userId="816b75de-fdcf-492f-83d4-7bf23dab54d2" providerId="ADAL" clId="{9B421694-2C8C-4B84-B653-2B9C0B198306}" dt="2025-12-07T06:24:49.736" v="101" actId="478"/>
          <ac:spMkLst>
            <pc:docMk/>
            <pc:sldMk cId="1742179429" sldId="348"/>
            <ac:spMk id="3" creationId="{9EA9D2DC-4F8C-8FD4-5AC2-F172FE20296E}"/>
          </ac:spMkLst>
        </pc:spChg>
        <pc:spChg chg="add mod">
          <ac:chgData name="Teerawit  Tinprapa" userId="816b75de-fdcf-492f-83d4-7bf23dab54d2" providerId="ADAL" clId="{9B421694-2C8C-4B84-B653-2B9C0B198306}" dt="2025-12-07T06:28:50.846" v="147" actId="14100"/>
          <ac:spMkLst>
            <pc:docMk/>
            <pc:sldMk cId="1742179429" sldId="348"/>
            <ac:spMk id="6" creationId="{5CE5A503-80AA-AB55-4920-704F4A3E877B}"/>
          </ac:spMkLst>
        </pc:spChg>
        <pc:picChg chg="add mod">
          <ac:chgData name="Teerawit  Tinprapa" userId="816b75de-fdcf-492f-83d4-7bf23dab54d2" providerId="ADAL" clId="{9B421694-2C8C-4B84-B653-2B9C0B198306}" dt="2025-12-07T06:25:42.170" v="111" actId="1076"/>
          <ac:picMkLst>
            <pc:docMk/>
            <pc:sldMk cId="1742179429" sldId="348"/>
            <ac:picMk id="4" creationId="{1DB50E71-8DFE-655C-0269-2A95750A9A9E}"/>
          </ac:picMkLst>
        </pc:picChg>
        <pc:picChg chg="add mod">
          <ac:chgData name="Teerawit  Tinprapa" userId="816b75de-fdcf-492f-83d4-7bf23dab54d2" providerId="ADAL" clId="{9B421694-2C8C-4B84-B653-2B9C0B198306}" dt="2025-12-07T06:25:45.208" v="112" actId="1076"/>
          <ac:picMkLst>
            <pc:docMk/>
            <pc:sldMk cId="1742179429" sldId="348"/>
            <ac:picMk id="5" creationId="{67BE46F5-E5E9-D884-F625-91E864DF1055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29:06.048" v="152" actId="1076"/>
        <pc:sldMkLst>
          <pc:docMk/>
          <pc:sldMk cId="4284150880" sldId="349"/>
        </pc:sldMkLst>
        <pc:spChg chg="del">
          <ac:chgData name="Teerawit  Tinprapa" userId="816b75de-fdcf-492f-83d4-7bf23dab54d2" providerId="ADAL" clId="{9B421694-2C8C-4B84-B653-2B9C0B198306}" dt="2025-12-07T06:28:11.615" v="137" actId="478"/>
          <ac:spMkLst>
            <pc:docMk/>
            <pc:sldMk cId="4284150880" sldId="349"/>
            <ac:spMk id="2" creationId="{EF18C9CF-56D0-C242-176B-79E3C0C0D638}"/>
          </ac:spMkLst>
        </pc:spChg>
        <pc:spChg chg="del">
          <ac:chgData name="Teerawit  Tinprapa" userId="816b75de-fdcf-492f-83d4-7bf23dab54d2" providerId="ADAL" clId="{9B421694-2C8C-4B84-B653-2B9C0B198306}" dt="2025-12-07T06:28:10.479" v="136" actId="478"/>
          <ac:spMkLst>
            <pc:docMk/>
            <pc:sldMk cId="4284150880" sldId="349"/>
            <ac:spMk id="3" creationId="{C82AEB65-F883-F3EB-8F92-A3B3E61F7807}"/>
          </ac:spMkLst>
        </pc:spChg>
        <pc:spChg chg="add mod">
          <ac:chgData name="Teerawit  Tinprapa" userId="816b75de-fdcf-492f-83d4-7bf23dab54d2" providerId="ADAL" clId="{9B421694-2C8C-4B84-B653-2B9C0B198306}" dt="2025-12-07T06:29:00.812" v="150" actId="14100"/>
          <ac:spMkLst>
            <pc:docMk/>
            <pc:sldMk cId="4284150880" sldId="349"/>
            <ac:spMk id="6" creationId="{CA920224-62AB-67C0-FC65-E4701D299CA8}"/>
          </ac:spMkLst>
        </pc:spChg>
        <pc:picChg chg="add mod">
          <ac:chgData name="Teerawit  Tinprapa" userId="816b75de-fdcf-492f-83d4-7bf23dab54d2" providerId="ADAL" clId="{9B421694-2C8C-4B84-B653-2B9C0B198306}" dt="2025-12-07T06:29:06.048" v="152" actId="1076"/>
          <ac:picMkLst>
            <pc:docMk/>
            <pc:sldMk cId="4284150880" sldId="349"/>
            <ac:picMk id="4" creationId="{422DE07F-3092-C0AE-7011-165AAE85624B}"/>
          </ac:picMkLst>
        </pc:picChg>
        <pc:picChg chg="add mod">
          <ac:chgData name="Teerawit  Tinprapa" userId="816b75de-fdcf-492f-83d4-7bf23dab54d2" providerId="ADAL" clId="{9B421694-2C8C-4B84-B653-2B9C0B198306}" dt="2025-12-07T06:28:44.274" v="145" actId="1076"/>
          <ac:picMkLst>
            <pc:docMk/>
            <pc:sldMk cId="4284150880" sldId="349"/>
            <ac:picMk id="5" creationId="{A5F130EF-42CF-DF7C-C22E-80014B275B41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42:31.754" v="194" actId="14100"/>
        <pc:sldMkLst>
          <pc:docMk/>
          <pc:sldMk cId="837012817" sldId="350"/>
        </pc:sldMkLst>
        <pc:spChg chg="del">
          <ac:chgData name="Teerawit  Tinprapa" userId="816b75de-fdcf-492f-83d4-7bf23dab54d2" providerId="ADAL" clId="{9B421694-2C8C-4B84-B653-2B9C0B198306}" dt="2025-12-07T06:38:23.482" v="154" actId="478"/>
          <ac:spMkLst>
            <pc:docMk/>
            <pc:sldMk cId="837012817" sldId="350"/>
            <ac:spMk id="2" creationId="{7D358FC8-F7EC-0A62-909B-56ACD0C2B871}"/>
          </ac:spMkLst>
        </pc:spChg>
        <pc:spChg chg="del">
          <ac:chgData name="Teerawit  Tinprapa" userId="816b75de-fdcf-492f-83d4-7bf23dab54d2" providerId="ADAL" clId="{9B421694-2C8C-4B84-B653-2B9C0B198306}" dt="2025-12-07T06:38:24.608" v="155" actId="478"/>
          <ac:spMkLst>
            <pc:docMk/>
            <pc:sldMk cId="837012817" sldId="350"/>
            <ac:spMk id="3" creationId="{4E7E1DD9-079B-2A9F-224B-2654F96E57F6}"/>
          </ac:spMkLst>
        </pc:spChg>
        <pc:spChg chg="del">
          <ac:chgData name="Teerawit  Tinprapa" userId="816b75de-fdcf-492f-83d4-7bf23dab54d2" providerId="ADAL" clId="{9B421694-2C8C-4B84-B653-2B9C0B198306}" dt="2025-12-07T06:38:25.454" v="156" actId="478"/>
          <ac:spMkLst>
            <pc:docMk/>
            <pc:sldMk cId="837012817" sldId="350"/>
            <ac:spMk id="4" creationId="{83AD85A3-1870-CAD9-E06F-72F6A88C2581}"/>
          </ac:spMkLst>
        </pc:spChg>
        <pc:spChg chg="add mod">
          <ac:chgData name="Teerawit  Tinprapa" userId="816b75de-fdcf-492f-83d4-7bf23dab54d2" providerId="ADAL" clId="{9B421694-2C8C-4B84-B653-2B9C0B198306}" dt="2025-12-07T06:40:09.802" v="178" actId="1076"/>
          <ac:spMkLst>
            <pc:docMk/>
            <pc:sldMk cId="837012817" sldId="350"/>
            <ac:spMk id="6" creationId="{77A873E1-14E1-38E1-18DA-923D0E3DF69F}"/>
          </ac:spMkLst>
        </pc:spChg>
        <pc:picChg chg="add mod">
          <ac:chgData name="Teerawit  Tinprapa" userId="816b75de-fdcf-492f-83d4-7bf23dab54d2" providerId="ADAL" clId="{9B421694-2C8C-4B84-B653-2B9C0B198306}" dt="2025-12-07T06:42:31.754" v="194" actId="14100"/>
          <ac:picMkLst>
            <pc:docMk/>
            <pc:sldMk cId="837012817" sldId="350"/>
            <ac:picMk id="1026" creationId="{EA80FFDC-5A81-057B-40DA-705E496D8984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42:36.936" v="195"/>
        <pc:sldMkLst>
          <pc:docMk/>
          <pc:sldMk cId="2160199877" sldId="351"/>
        </pc:sldMkLst>
        <pc:spChg chg="del">
          <ac:chgData name="Teerawit  Tinprapa" userId="816b75de-fdcf-492f-83d4-7bf23dab54d2" providerId="ADAL" clId="{9B421694-2C8C-4B84-B653-2B9C0B198306}" dt="2025-12-07T06:41:56.590" v="180" actId="478"/>
          <ac:spMkLst>
            <pc:docMk/>
            <pc:sldMk cId="2160199877" sldId="351"/>
            <ac:spMk id="2" creationId="{5F4B57E0-4395-CCC1-BC8E-48760D024753}"/>
          </ac:spMkLst>
        </pc:spChg>
        <pc:spChg chg="del">
          <ac:chgData name="Teerawit  Tinprapa" userId="816b75de-fdcf-492f-83d4-7bf23dab54d2" providerId="ADAL" clId="{9B421694-2C8C-4B84-B653-2B9C0B198306}" dt="2025-12-07T06:41:58.299" v="181" actId="478"/>
          <ac:spMkLst>
            <pc:docMk/>
            <pc:sldMk cId="2160199877" sldId="351"/>
            <ac:spMk id="3" creationId="{56035646-6585-5266-CEBA-4426BE061FED}"/>
          </ac:spMkLst>
        </pc:spChg>
        <pc:spChg chg="del">
          <ac:chgData name="Teerawit  Tinprapa" userId="816b75de-fdcf-492f-83d4-7bf23dab54d2" providerId="ADAL" clId="{9B421694-2C8C-4B84-B653-2B9C0B198306}" dt="2025-12-07T06:41:59.092" v="182" actId="478"/>
          <ac:spMkLst>
            <pc:docMk/>
            <pc:sldMk cId="2160199877" sldId="351"/>
            <ac:spMk id="4" creationId="{DE75A0E5-3A26-9C2C-850E-878140F9114F}"/>
          </ac:spMkLst>
        </pc:spChg>
        <pc:picChg chg="add mod">
          <ac:chgData name="Teerawit  Tinprapa" userId="816b75de-fdcf-492f-83d4-7bf23dab54d2" providerId="ADAL" clId="{9B421694-2C8C-4B84-B653-2B9C0B198306}" dt="2025-12-07T06:42:09.033" v="186" actId="1076"/>
          <ac:picMkLst>
            <pc:docMk/>
            <pc:sldMk cId="2160199877" sldId="351"/>
            <ac:picMk id="5" creationId="{576E7E49-CDA5-E971-18AF-523E2BFDCD6C}"/>
          </ac:picMkLst>
        </pc:picChg>
        <pc:picChg chg="add mod">
          <ac:chgData name="Teerawit  Tinprapa" userId="816b75de-fdcf-492f-83d4-7bf23dab54d2" providerId="ADAL" clId="{9B421694-2C8C-4B84-B653-2B9C0B198306}" dt="2025-12-07T06:42:36.936" v="195"/>
          <ac:picMkLst>
            <pc:docMk/>
            <pc:sldMk cId="2160199877" sldId="351"/>
            <ac:picMk id="6" creationId="{4E2239CA-D95A-52D8-518C-EA7E5C0EC817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44:49.615" v="218"/>
        <pc:sldMkLst>
          <pc:docMk/>
          <pc:sldMk cId="1437893678" sldId="352"/>
        </pc:sldMkLst>
        <pc:spChg chg="del">
          <ac:chgData name="Teerawit  Tinprapa" userId="816b75de-fdcf-492f-83d4-7bf23dab54d2" providerId="ADAL" clId="{9B421694-2C8C-4B84-B653-2B9C0B198306}" dt="2025-12-07T06:43:27.092" v="197" actId="478"/>
          <ac:spMkLst>
            <pc:docMk/>
            <pc:sldMk cId="1437893678" sldId="352"/>
            <ac:spMk id="2" creationId="{A3932448-EC5D-0A06-ECB6-6E37482280C7}"/>
          </ac:spMkLst>
        </pc:spChg>
        <pc:spChg chg="del">
          <ac:chgData name="Teerawit  Tinprapa" userId="816b75de-fdcf-492f-83d4-7bf23dab54d2" providerId="ADAL" clId="{9B421694-2C8C-4B84-B653-2B9C0B198306}" dt="2025-12-07T06:43:28.160" v="198" actId="478"/>
          <ac:spMkLst>
            <pc:docMk/>
            <pc:sldMk cId="1437893678" sldId="352"/>
            <ac:spMk id="3" creationId="{6AA7081A-9201-F57B-9B18-E599F83F89AA}"/>
          </ac:spMkLst>
        </pc:spChg>
        <pc:spChg chg="del">
          <ac:chgData name="Teerawit  Tinprapa" userId="816b75de-fdcf-492f-83d4-7bf23dab54d2" providerId="ADAL" clId="{9B421694-2C8C-4B84-B653-2B9C0B198306}" dt="2025-12-07T06:43:29.342" v="199" actId="478"/>
          <ac:spMkLst>
            <pc:docMk/>
            <pc:sldMk cId="1437893678" sldId="352"/>
            <ac:spMk id="4" creationId="{D8C413E4-1954-CCDE-C321-6785380EE170}"/>
          </ac:spMkLst>
        </pc:spChg>
        <pc:picChg chg="add mod">
          <ac:chgData name="Teerawit  Tinprapa" userId="816b75de-fdcf-492f-83d4-7bf23dab54d2" providerId="ADAL" clId="{9B421694-2C8C-4B84-B653-2B9C0B198306}" dt="2025-12-07T06:44:15.707" v="211" actId="14100"/>
          <ac:picMkLst>
            <pc:docMk/>
            <pc:sldMk cId="1437893678" sldId="352"/>
            <ac:picMk id="5" creationId="{5A6DAAC4-E74A-9396-2607-64FD97518096}"/>
          </ac:picMkLst>
        </pc:picChg>
        <pc:picChg chg="add mod">
          <ac:chgData name="Teerawit  Tinprapa" userId="816b75de-fdcf-492f-83d4-7bf23dab54d2" providerId="ADAL" clId="{9B421694-2C8C-4B84-B653-2B9C0B198306}" dt="2025-12-07T06:44:35.409" v="215" actId="1076"/>
          <ac:picMkLst>
            <pc:docMk/>
            <pc:sldMk cId="1437893678" sldId="352"/>
            <ac:picMk id="6" creationId="{6AE625B2-F5C0-04C7-6A4F-2A25A660101A}"/>
          </ac:picMkLst>
        </pc:picChg>
        <pc:picChg chg="add mod">
          <ac:chgData name="Teerawit  Tinprapa" userId="816b75de-fdcf-492f-83d4-7bf23dab54d2" providerId="ADAL" clId="{9B421694-2C8C-4B84-B653-2B9C0B198306}" dt="2025-12-07T06:44:40.851" v="217" actId="1037"/>
          <ac:picMkLst>
            <pc:docMk/>
            <pc:sldMk cId="1437893678" sldId="352"/>
            <ac:picMk id="7" creationId="{1025225C-896D-8ED8-4C81-3E91853B9A41}"/>
          </ac:picMkLst>
        </pc:picChg>
        <pc:picChg chg="add mod">
          <ac:chgData name="Teerawit  Tinprapa" userId="816b75de-fdcf-492f-83d4-7bf23dab54d2" providerId="ADAL" clId="{9B421694-2C8C-4B84-B653-2B9C0B198306}" dt="2025-12-07T06:44:49.615" v="218"/>
          <ac:picMkLst>
            <pc:docMk/>
            <pc:sldMk cId="1437893678" sldId="352"/>
            <ac:picMk id="8" creationId="{40252875-98B5-8DD6-3327-31BE2F5EC39E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52:37.039" v="228" actId="1076"/>
        <pc:sldMkLst>
          <pc:docMk/>
          <pc:sldMk cId="119297932" sldId="353"/>
        </pc:sldMkLst>
        <pc:spChg chg="del">
          <ac:chgData name="Teerawit  Tinprapa" userId="816b75de-fdcf-492f-83d4-7bf23dab54d2" providerId="ADAL" clId="{9B421694-2C8C-4B84-B653-2B9C0B198306}" dt="2025-12-07T06:51:31.664" v="220" actId="478"/>
          <ac:spMkLst>
            <pc:docMk/>
            <pc:sldMk cId="119297932" sldId="353"/>
            <ac:spMk id="2" creationId="{CD1DD822-6367-D2C0-1C7C-EB9914048BC9}"/>
          </ac:spMkLst>
        </pc:spChg>
        <pc:spChg chg="del">
          <ac:chgData name="Teerawit  Tinprapa" userId="816b75de-fdcf-492f-83d4-7bf23dab54d2" providerId="ADAL" clId="{9B421694-2C8C-4B84-B653-2B9C0B198306}" dt="2025-12-07T06:51:32.690" v="221" actId="478"/>
          <ac:spMkLst>
            <pc:docMk/>
            <pc:sldMk cId="119297932" sldId="353"/>
            <ac:spMk id="3" creationId="{C639D5B3-CAEA-56CB-DD8F-6E6B87F5CD64}"/>
          </ac:spMkLst>
        </pc:spChg>
        <pc:spChg chg="del">
          <ac:chgData name="Teerawit  Tinprapa" userId="816b75de-fdcf-492f-83d4-7bf23dab54d2" providerId="ADAL" clId="{9B421694-2C8C-4B84-B653-2B9C0B198306}" dt="2025-12-07T06:51:33.731" v="222" actId="478"/>
          <ac:spMkLst>
            <pc:docMk/>
            <pc:sldMk cId="119297932" sldId="353"/>
            <ac:spMk id="4" creationId="{C6E35217-AA2B-0AD1-CDD2-4A1217598E1A}"/>
          </ac:spMkLst>
        </pc:spChg>
        <pc:picChg chg="add mod">
          <ac:chgData name="Teerawit  Tinprapa" userId="816b75de-fdcf-492f-83d4-7bf23dab54d2" providerId="ADAL" clId="{9B421694-2C8C-4B84-B653-2B9C0B198306}" dt="2025-12-07T06:51:39.604" v="224" actId="1076"/>
          <ac:picMkLst>
            <pc:docMk/>
            <pc:sldMk cId="119297932" sldId="353"/>
            <ac:picMk id="5" creationId="{AF233C40-B6DD-5FC3-6EB6-34FEA95FABB3}"/>
          </ac:picMkLst>
        </pc:picChg>
        <pc:picChg chg="add mod">
          <ac:chgData name="Teerawit  Tinprapa" userId="816b75de-fdcf-492f-83d4-7bf23dab54d2" providerId="ADAL" clId="{9B421694-2C8C-4B84-B653-2B9C0B198306}" dt="2025-12-07T06:52:37.039" v="228" actId="1076"/>
          <ac:picMkLst>
            <pc:docMk/>
            <pc:sldMk cId="119297932" sldId="353"/>
            <ac:picMk id="6" creationId="{0AA8E76E-338E-68A1-61E1-C468A41D5198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53:29.135" v="236" actId="1076"/>
        <pc:sldMkLst>
          <pc:docMk/>
          <pc:sldMk cId="3136537201" sldId="354"/>
        </pc:sldMkLst>
        <pc:spChg chg="del">
          <ac:chgData name="Teerawit  Tinprapa" userId="816b75de-fdcf-492f-83d4-7bf23dab54d2" providerId="ADAL" clId="{9B421694-2C8C-4B84-B653-2B9C0B198306}" dt="2025-12-07T06:53:04.492" v="230" actId="478"/>
          <ac:spMkLst>
            <pc:docMk/>
            <pc:sldMk cId="3136537201" sldId="354"/>
            <ac:spMk id="2" creationId="{477B7492-03CD-B71A-31B3-B778B449BBA5}"/>
          </ac:spMkLst>
        </pc:spChg>
        <pc:spChg chg="del">
          <ac:chgData name="Teerawit  Tinprapa" userId="816b75de-fdcf-492f-83d4-7bf23dab54d2" providerId="ADAL" clId="{9B421694-2C8C-4B84-B653-2B9C0B198306}" dt="2025-12-07T06:53:05.808" v="231" actId="478"/>
          <ac:spMkLst>
            <pc:docMk/>
            <pc:sldMk cId="3136537201" sldId="354"/>
            <ac:spMk id="3" creationId="{69C1FE9B-4A63-3E7D-5B2B-67D87E6BDAA6}"/>
          </ac:spMkLst>
        </pc:spChg>
        <pc:spChg chg="del">
          <ac:chgData name="Teerawit  Tinprapa" userId="816b75de-fdcf-492f-83d4-7bf23dab54d2" providerId="ADAL" clId="{9B421694-2C8C-4B84-B653-2B9C0B198306}" dt="2025-12-07T06:53:06.733" v="232" actId="478"/>
          <ac:spMkLst>
            <pc:docMk/>
            <pc:sldMk cId="3136537201" sldId="354"/>
            <ac:spMk id="4" creationId="{5AAC9D5B-59AD-348C-65F2-BC36714F9D63}"/>
          </ac:spMkLst>
        </pc:spChg>
        <pc:picChg chg="add mod">
          <ac:chgData name="Teerawit  Tinprapa" userId="816b75de-fdcf-492f-83d4-7bf23dab54d2" providerId="ADAL" clId="{9B421694-2C8C-4B84-B653-2B9C0B198306}" dt="2025-12-07T06:53:10.684" v="234" actId="1076"/>
          <ac:picMkLst>
            <pc:docMk/>
            <pc:sldMk cId="3136537201" sldId="354"/>
            <ac:picMk id="5" creationId="{3995F801-129A-A2CB-4B9F-848A0EF625B9}"/>
          </ac:picMkLst>
        </pc:picChg>
        <pc:picChg chg="add mod">
          <ac:chgData name="Teerawit  Tinprapa" userId="816b75de-fdcf-492f-83d4-7bf23dab54d2" providerId="ADAL" clId="{9B421694-2C8C-4B84-B653-2B9C0B198306}" dt="2025-12-07T06:53:29.135" v="236" actId="1076"/>
          <ac:picMkLst>
            <pc:docMk/>
            <pc:sldMk cId="3136537201" sldId="354"/>
            <ac:picMk id="6" creationId="{A20E7C80-FC26-647D-BDE3-821488F12374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54:39.244" v="252" actId="1076"/>
        <pc:sldMkLst>
          <pc:docMk/>
          <pc:sldMk cId="2279391638" sldId="355"/>
        </pc:sldMkLst>
        <pc:spChg chg="del">
          <ac:chgData name="Teerawit  Tinprapa" userId="816b75de-fdcf-492f-83d4-7bf23dab54d2" providerId="ADAL" clId="{9B421694-2C8C-4B84-B653-2B9C0B198306}" dt="2025-12-07T06:53:53.719" v="238" actId="478"/>
          <ac:spMkLst>
            <pc:docMk/>
            <pc:sldMk cId="2279391638" sldId="355"/>
            <ac:spMk id="2" creationId="{B7123E2B-E46B-19D3-AF8A-873EE9F52620}"/>
          </ac:spMkLst>
        </pc:spChg>
        <pc:spChg chg="del">
          <ac:chgData name="Teerawit  Tinprapa" userId="816b75de-fdcf-492f-83d4-7bf23dab54d2" providerId="ADAL" clId="{9B421694-2C8C-4B84-B653-2B9C0B198306}" dt="2025-12-07T06:53:56.334" v="240" actId="478"/>
          <ac:spMkLst>
            <pc:docMk/>
            <pc:sldMk cId="2279391638" sldId="355"/>
            <ac:spMk id="3" creationId="{7B140238-C576-BB96-29E4-7F3EF8E1129A}"/>
          </ac:spMkLst>
        </pc:spChg>
        <pc:spChg chg="del">
          <ac:chgData name="Teerawit  Tinprapa" userId="816b75de-fdcf-492f-83d4-7bf23dab54d2" providerId="ADAL" clId="{9B421694-2C8C-4B84-B653-2B9C0B198306}" dt="2025-12-07T06:53:55.025" v="239" actId="478"/>
          <ac:spMkLst>
            <pc:docMk/>
            <pc:sldMk cId="2279391638" sldId="355"/>
            <ac:spMk id="4" creationId="{00F2E82D-CBAE-6E4F-4CC8-BBAFC7544BE5}"/>
          </ac:spMkLst>
        </pc:spChg>
        <pc:picChg chg="add mod">
          <ac:chgData name="Teerawit  Tinprapa" userId="816b75de-fdcf-492f-83d4-7bf23dab54d2" providerId="ADAL" clId="{9B421694-2C8C-4B84-B653-2B9C0B198306}" dt="2025-12-07T06:54:39.244" v="252" actId="1076"/>
          <ac:picMkLst>
            <pc:docMk/>
            <pc:sldMk cId="2279391638" sldId="355"/>
            <ac:picMk id="5" creationId="{5E9EBC52-50BD-24E6-B431-25BC6E7A1112}"/>
          </ac:picMkLst>
        </pc:picChg>
        <pc:picChg chg="add mod">
          <ac:chgData name="Teerawit  Tinprapa" userId="816b75de-fdcf-492f-83d4-7bf23dab54d2" providerId="ADAL" clId="{9B421694-2C8C-4B84-B653-2B9C0B198306}" dt="2025-12-07T06:54:37.061" v="251" actId="1076"/>
          <ac:picMkLst>
            <pc:docMk/>
            <pc:sldMk cId="2279391638" sldId="355"/>
            <ac:picMk id="6" creationId="{874F30E6-15CD-22AB-FC14-0B81AA418635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56:30.655" v="275" actId="1076"/>
        <pc:sldMkLst>
          <pc:docMk/>
          <pc:sldMk cId="3763368284" sldId="356"/>
        </pc:sldMkLst>
        <pc:spChg chg="del">
          <ac:chgData name="Teerawit  Tinprapa" userId="816b75de-fdcf-492f-83d4-7bf23dab54d2" providerId="ADAL" clId="{9B421694-2C8C-4B84-B653-2B9C0B198306}" dt="2025-12-07T06:56:08.308" v="269" actId="478"/>
          <ac:spMkLst>
            <pc:docMk/>
            <pc:sldMk cId="3763368284" sldId="356"/>
            <ac:spMk id="2" creationId="{2442A1F0-C815-FB93-4F2F-B19C8AEC4784}"/>
          </ac:spMkLst>
        </pc:spChg>
        <pc:spChg chg="del">
          <ac:chgData name="Teerawit  Tinprapa" userId="816b75de-fdcf-492f-83d4-7bf23dab54d2" providerId="ADAL" clId="{9B421694-2C8C-4B84-B653-2B9C0B198306}" dt="2025-12-07T06:56:10.729" v="271" actId="478"/>
          <ac:spMkLst>
            <pc:docMk/>
            <pc:sldMk cId="3763368284" sldId="356"/>
            <ac:spMk id="3" creationId="{827526EC-F80A-8F1F-505D-51E776FB6EF3}"/>
          </ac:spMkLst>
        </pc:spChg>
        <pc:spChg chg="del">
          <ac:chgData name="Teerawit  Tinprapa" userId="816b75de-fdcf-492f-83d4-7bf23dab54d2" providerId="ADAL" clId="{9B421694-2C8C-4B84-B653-2B9C0B198306}" dt="2025-12-07T06:56:09.776" v="270" actId="478"/>
          <ac:spMkLst>
            <pc:docMk/>
            <pc:sldMk cId="3763368284" sldId="356"/>
            <ac:spMk id="4" creationId="{02767ADB-0A27-8896-85A7-6FC15524E1A6}"/>
          </ac:spMkLst>
        </pc:spChg>
        <pc:picChg chg="add mod">
          <ac:chgData name="Teerawit  Tinprapa" userId="816b75de-fdcf-492f-83d4-7bf23dab54d2" providerId="ADAL" clId="{9B421694-2C8C-4B84-B653-2B9C0B198306}" dt="2025-12-07T06:56:14.065" v="273" actId="1076"/>
          <ac:picMkLst>
            <pc:docMk/>
            <pc:sldMk cId="3763368284" sldId="356"/>
            <ac:picMk id="5" creationId="{A50DF41F-D56D-3E9A-D417-99948251834F}"/>
          </ac:picMkLst>
        </pc:picChg>
        <pc:picChg chg="add mod">
          <ac:chgData name="Teerawit  Tinprapa" userId="816b75de-fdcf-492f-83d4-7bf23dab54d2" providerId="ADAL" clId="{9B421694-2C8C-4B84-B653-2B9C0B198306}" dt="2025-12-07T06:56:30.655" v="275" actId="1076"/>
          <ac:picMkLst>
            <pc:docMk/>
            <pc:sldMk cId="3763368284" sldId="356"/>
            <ac:picMk id="6" creationId="{216DABB5-0B1A-E990-A585-A32BAC773616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57:18.429" v="287" actId="1076"/>
        <pc:sldMkLst>
          <pc:docMk/>
          <pc:sldMk cId="3099869668" sldId="357"/>
        </pc:sldMkLst>
        <pc:spChg chg="del">
          <ac:chgData name="Teerawit  Tinprapa" userId="816b75de-fdcf-492f-83d4-7bf23dab54d2" providerId="ADAL" clId="{9B421694-2C8C-4B84-B653-2B9C0B198306}" dt="2025-12-07T06:56:33.887" v="277" actId="478"/>
          <ac:spMkLst>
            <pc:docMk/>
            <pc:sldMk cId="3099869668" sldId="357"/>
            <ac:spMk id="2" creationId="{83CB3E09-10AF-C73C-1A23-CB513FB579CC}"/>
          </ac:spMkLst>
        </pc:spChg>
        <pc:spChg chg="del">
          <ac:chgData name="Teerawit  Tinprapa" userId="816b75de-fdcf-492f-83d4-7bf23dab54d2" providerId="ADAL" clId="{9B421694-2C8C-4B84-B653-2B9C0B198306}" dt="2025-12-07T06:56:34.803" v="278" actId="478"/>
          <ac:spMkLst>
            <pc:docMk/>
            <pc:sldMk cId="3099869668" sldId="357"/>
            <ac:spMk id="3" creationId="{C03441E5-DBE0-95DB-B6DB-C8EFAAF37C12}"/>
          </ac:spMkLst>
        </pc:spChg>
        <pc:spChg chg="del">
          <ac:chgData name="Teerawit  Tinprapa" userId="816b75de-fdcf-492f-83d4-7bf23dab54d2" providerId="ADAL" clId="{9B421694-2C8C-4B84-B653-2B9C0B198306}" dt="2025-12-07T06:56:35.690" v="279" actId="478"/>
          <ac:spMkLst>
            <pc:docMk/>
            <pc:sldMk cId="3099869668" sldId="357"/>
            <ac:spMk id="4" creationId="{75059868-4F20-EC27-E333-656C300484C8}"/>
          </ac:spMkLst>
        </pc:spChg>
        <pc:picChg chg="add mod">
          <ac:chgData name="Teerawit  Tinprapa" userId="816b75de-fdcf-492f-83d4-7bf23dab54d2" providerId="ADAL" clId="{9B421694-2C8C-4B84-B653-2B9C0B198306}" dt="2025-12-07T06:57:18.429" v="287" actId="1076"/>
          <ac:picMkLst>
            <pc:docMk/>
            <pc:sldMk cId="3099869668" sldId="357"/>
            <ac:picMk id="5" creationId="{9A00E12B-5994-A03D-6925-CF8D34CE1A26}"/>
          </ac:picMkLst>
        </pc:picChg>
        <pc:picChg chg="add mod">
          <ac:chgData name="Teerawit  Tinprapa" userId="816b75de-fdcf-492f-83d4-7bf23dab54d2" providerId="ADAL" clId="{9B421694-2C8C-4B84-B653-2B9C0B198306}" dt="2025-12-07T06:57:16.650" v="286" actId="1076"/>
          <ac:picMkLst>
            <pc:docMk/>
            <pc:sldMk cId="3099869668" sldId="357"/>
            <ac:picMk id="6" creationId="{4AB3F552-14B1-FC25-7AE0-0BB9A4028D6A}"/>
          </ac:picMkLst>
        </pc:picChg>
      </pc:sldChg>
      <pc:sldChg chg="addSp delSp modSp new mod">
        <pc:chgData name="Teerawit  Tinprapa" userId="816b75de-fdcf-492f-83d4-7bf23dab54d2" providerId="ADAL" clId="{9B421694-2C8C-4B84-B653-2B9C0B198306}" dt="2025-12-07T06:58:17.003" v="299" actId="1076"/>
        <pc:sldMkLst>
          <pc:docMk/>
          <pc:sldMk cId="3654662694" sldId="358"/>
        </pc:sldMkLst>
        <pc:spChg chg="del">
          <ac:chgData name="Teerawit  Tinprapa" userId="816b75de-fdcf-492f-83d4-7bf23dab54d2" providerId="ADAL" clId="{9B421694-2C8C-4B84-B653-2B9C0B198306}" dt="2025-12-07T06:57:40.649" v="289" actId="478"/>
          <ac:spMkLst>
            <pc:docMk/>
            <pc:sldMk cId="3654662694" sldId="358"/>
            <ac:spMk id="2" creationId="{27B861C7-FC5D-D2C5-248C-D5D317CA088C}"/>
          </ac:spMkLst>
        </pc:spChg>
        <pc:spChg chg="del">
          <ac:chgData name="Teerawit  Tinprapa" userId="816b75de-fdcf-492f-83d4-7bf23dab54d2" providerId="ADAL" clId="{9B421694-2C8C-4B84-B653-2B9C0B198306}" dt="2025-12-07T06:57:44.117" v="291" actId="478"/>
          <ac:spMkLst>
            <pc:docMk/>
            <pc:sldMk cId="3654662694" sldId="358"/>
            <ac:spMk id="3" creationId="{11EFED3E-ACC4-B1EA-B276-DC13242C1B0F}"/>
          </ac:spMkLst>
        </pc:spChg>
        <pc:spChg chg="del">
          <ac:chgData name="Teerawit  Tinprapa" userId="816b75de-fdcf-492f-83d4-7bf23dab54d2" providerId="ADAL" clId="{9B421694-2C8C-4B84-B653-2B9C0B198306}" dt="2025-12-07T06:57:42.687" v="290" actId="478"/>
          <ac:spMkLst>
            <pc:docMk/>
            <pc:sldMk cId="3654662694" sldId="358"/>
            <ac:spMk id="4" creationId="{BB11D571-A802-380C-1A4A-C38CE8CCF06B}"/>
          </ac:spMkLst>
        </pc:spChg>
        <pc:picChg chg="add mod">
          <ac:chgData name="Teerawit  Tinprapa" userId="816b75de-fdcf-492f-83d4-7bf23dab54d2" providerId="ADAL" clId="{9B421694-2C8C-4B84-B653-2B9C0B198306}" dt="2025-12-07T06:58:14.424" v="298" actId="1076"/>
          <ac:picMkLst>
            <pc:docMk/>
            <pc:sldMk cId="3654662694" sldId="358"/>
            <ac:picMk id="5" creationId="{AAFB2868-B846-BC1A-D6B8-BEFD1B0B79FD}"/>
          </ac:picMkLst>
        </pc:picChg>
        <pc:picChg chg="add mod">
          <ac:chgData name="Teerawit  Tinprapa" userId="816b75de-fdcf-492f-83d4-7bf23dab54d2" providerId="ADAL" clId="{9B421694-2C8C-4B84-B653-2B9C0B198306}" dt="2025-12-07T06:58:17.003" v="299" actId="1076"/>
          <ac:picMkLst>
            <pc:docMk/>
            <pc:sldMk cId="3654662694" sldId="358"/>
            <ac:picMk id="6" creationId="{EA338C00-DB35-BEDA-E74A-64D795ADC6D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12/7/2025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12/7/2025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1A476F7-D5C8-1CEC-9F4A-86A24C0BF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55" t="5126"/>
          <a:stretch/>
        </p:blipFill>
        <p:spPr>
          <a:xfrm>
            <a:off x="0" y="0"/>
            <a:ext cx="5423337" cy="535652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0CBB0B7-F53E-97B4-C0F5-2D1842F1D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4735" y="726953"/>
            <a:ext cx="3069021" cy="2381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BE1252-9BC4-8186-499A-2A7107C2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3" y="0"/>
            <a:ext cx="204524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67512"/>
            <a:ext cx="5916168" cy="487375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5568696"/>
            <a:ext cx="5276088" cy="8595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54112" y="947737"/>
            <a:ext cx="4048124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7970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3F9824-10E6-81A0-0A31-9658CC009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002FB0-0A62-2FA3-FB8D-3275F107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5BF220-87F8-C1D3-102B-15C9BF2EE4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4672" y="2093976"/>
            <a:ext cx="10469880" cy="4014216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7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E4764D-8226-78DF-9303-299C95FA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98984" y="0"/>
            <a:ext cx="133643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7C27D79-5B49-F06F-29C2-BF6429527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3477" y="5154421"/>
            <a:ext cx="3279227" cy="1229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45B34A-525D-FD4C-2384-D583B495C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55" t="5126"/>
          <a:stretch/>
        </p:blipFill>
        <p:spPr>
          <a:xfrm flipH="1">
            <a:off x="6768663" y="1729776"/>
            <a:ext cx="5423337" cy="535652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B59FA15-E93F-D07D-D82B-86E08C540E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704" y="795528"/>
            <a:ext cx="6099048" cy="512064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anchor="ctr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F1B2B40-3852-2BC5-AA67-3AC0C94B53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72" y="950976"/>
            <a:ext cx="4050792" cy="4965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18542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177962F-BF83-8BF0-521C-AC2FE185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5400000">
            <a:off x="7746274" y="2898378"/>
            <a:ext cx="3089740" cy="4876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003ACC-3116-807F-81D2-E8057D4C2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3485B2-AA3A-87CC-3B1B-A193C6EB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EF9689-52F4-4A6F-BEAC-E0B840C1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5833872" cy="3776472"/>
          </a:xfrm>
          <a:solidFill>
            <a:schemeClr val="bg1">
              <a:lumMod val="95000"/>
            </a:schemeClr>
          </a:solidFill>
        </p:spPr>
        <p:txBody>
          <a:bodyPr rIns="91440" anchor="t" anchorCtr="0">
            <a:normAutofit/>
          </a:bodyPr>
          <a:lstStyle>
            <a:lvl1pPr marL="457200" indent="-457200">
              <a:spcAft>
                <a:spcPts val="1800"/>
              </a:spcAft>
              <a:buFont typeface="+mj-lt"/>
              <a:buAutoNum type="arabicPeriod"/>
              <a:defRPr sz="2000"/>
            </a:lvl1pPr>
            <a:lvl2pPr marL="914400" indent="-457200">
              <a:buFont typeface="+mj-lt"/>
              <a:buAutoNum type="alphaLcPeriod"/>
              <a:defRPr sz="1800"/>
            </a:lvl2pPr>
            <a:lvl3pPr marL="1371600" indent="-457200">
              <a:buFont typeface="+mj-lt"/>
              <a:buAutoNum type="arabicParenR"/>
              <a:defRPr sz="1600"/>
            </a:lvl3pPr>
            <a:lvl4pPr marL="1828800" indent="-457200">
              <a:buFont typeface="+mj-lt"/>
              <a:buAutoNum type="alphaLcParenR"/>
              <a:defRPr sz="1400"/>
            </a:lvl4pPr>
            <a:lvl5pPr marL="2286000" indent="-457200">
              <a:buFont typeface="+mj-lt"/>
              <a:buAutoNum type="romanL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532826-83B5-DC67-7DDB-45FD78E830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06056" y="2093976"/>
            <a:ext cx="3172968" cy="3776472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0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47051E-220B-9586-3E85-05AF9DC9B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3" y="0"/>
            <a:ext cx="204524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FA6629-B230-F528-AAE3-D182D963F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10800000">
            <a:off x="0" y="671161"/>
            <a:ext cx="3089740" cy="48767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FA0390C-256A-CE3C-1348-C39DBAE01D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7644" y="655677"/>
            <a:ext cx="2438400" cy="20701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67512"/>
            <a:ext cx="5916168" cy="36667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4636008"/>
            <a:ext cx="5276088" cy="155448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600"/>
              </a:spcAft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54112" y="947737"/>
            <a:ext cx="4023360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55356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ED2A3BD-B73E-1BD7-6B8B-22C9FB124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10800000">
            <a:off x="0" y="671161"/>
            <a:ext cx="3089740" cy="4876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3FCFB4-857F-ED0B-D469-F2A392F06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2482" y="0"/>
            <a:ext cx="204951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0604BC-34A9-95A0-8560-88E754717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9911255" y="0"/>
            <a:ext cx="45719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F2F08ED-0715-2E8A-476E-A005A7D75B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013145" y="4934929"/>
            <a:ext cx="1841938" cy="968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67512"/>
            <a:ext cx="3291840" cy="55138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512" y="667512"/>
            <a:ext cx="4105656" cy="556869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48277F-DB00-5149-6533-E8AEF0BAD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3518" y="0"/>
            <a:ext cx="133432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67A69A-84EE-0E71-D053-F462EBCC8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3520" y="655677"/>
            <a:ext cx="2438400" cy="20701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48" y="658368"/>
            <a:ext cx="5486400" cy="3621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0936" y="576072"/>
            <a:ext cx="4023360" cy="5495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9048" y="4553712"/>
            <a:ext cx="5486400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400" b="0" i="0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4513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17B23C3-2F98-4465-21EA-A49296DA1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5400000">
            <a:off x="7746274" y="2898378"/>
            <a:ext cx="3089740" cy="4876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97A4D6-9D7A-63FE-63C9-A585FFE05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149840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4370832" cy="3776472"/>
          </a:xfrm>
          <a:solidFill>
            <a:schemeClr val="bg1">
              <a:lumMod val="9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182AF-83EB-0BA6-3ADD-B49BDD9E37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9048" y="2112264"/>
            <a:ext cx="4370832" cy="3776472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8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7C8AFE-E640-9C6A-F20C-CDE1D4EF5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27476" y="0"/>
            <a:ext cx="133432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1CF2607-B5C7-9992-C51D-DD5E7FC5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827" y="3157140"/>
            <a:ext cx="2438400" cy="20701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D2F83CD-8345-462A-4412-5A54CB1FD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916"/>
          <a:stretch/>
        </p:blipFill>
        <p:spPr>
          <a:xfrm>
            <a:off x="0" y="3950466"/>
            <a:ext cx="3005804" cy="222436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85800"/>
            <a:ext cx="5486400" cy="3383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4343400"/>
            <a:ext cx="5486400" cy="100584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400" b="0" i="0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4264" y="576072"/>
            <a:ext cx="4023360" cy="5495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30673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97A4D6-9D7A-63FE-63C9-A585FFE05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3419856" cy="3776472"/>
          </a:xfrm>
          <a:solidFill>
            <a:schemeClr val="tx1">
              <a:alpha val="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182AF-83EB-0BA6-3ADD-B49BDD9E37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4608" y="2093976"/>
            <a:ext cx="6382512" cy="3749040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897DD0-4462-B31B-50A9-D399FD0F5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29"/>
          <a:stretch/>
        </p:blipFill>
        <p:spPr>
          <a:xfrm>
            <a:off x="3815" y="4389845"/>
            <a:ext cx="5024198" cy="24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EA319-BD06-493B-D1CD-EC2AF739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47991" y="0"/>
            <a:ext cx="1703832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560446E-E817-5E2A-D76A-43A4168EF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246669" y="4842646"/>
            <a:ext cx="1611949" cy="18532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7DC846D-C40C-085A-6A57-EBD733E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6291072" cy="2670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F5F674E-A7FF-FC97-AC6B-9E98247F6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346704"/>
            <a:ext cx="6016752" cy="2670048"/>
          </a:xfrm>
          <a:solidFill>
            <a:schemeClr val="bg1">
              <a:lumMod val="9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F3752326-0FB4-41C5-2D91-5CBFDC2DAD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18120" y="950976"/>
            <a:ext cx="4050792" cy="4965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9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4BC85D4-4139-2AAA-166E-6FBA095A8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455" t="5126"/>
          <a:stretch/>
        </p:blipFill>
        <p:spPr>
          <a:xfrm>
            <a:off x="0" y="1729776"/>
            <a:ext cx="5423337" cy="53565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31BC73-A262-809F-6027-25B33F16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41270" y="0"/>
            <a:ext cx="1250729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AEA2C9-0142-1847-0FE5-307C101C6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683241" y="0"/>
            <a:ext cx="45719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7DF4F-A4F8-98C7-5975-55CBED0D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67512"/>
            <a:ext cx="3621024" cy="55138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59D4968-2C08-763C-19C6-59134968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1161288"/>
            <a:ext cx="5276088" cy="4535424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457200" indent="-457200">
              <a:lnSpc>
                <a:spcPct val="80000"/>
              </a:lnSpc>
              <a:spcAft>
                <a:spcPts val="1800"/>
              </a:spcAft>
              <a:buFont typeface="+mj-lt"/>
              <a:buAutoNum type="arabicPeriod"/>
              <a:defRPr sz="2000"/>
            </a:lvl1pPr>
            <a:lvl2pPr marL="914400" indent="-457200">
              <a:buFont typeface="+mj-lt"/>
              <a:buAutoNum type="alphaLcPeriod"/>
              <a:defRPr sz="1800"/>
            </a:lvl2pPr>
            <a:lvl3pPr marL="1371600" indent="-457200">
              <a:buFont typeface="+mj-lt"/>
              <a:buAutoNum type="arabicParenR"/>
              <a:defRPr sz="1600"/>
            </a:lvl3pPr>
            <a:lvl4pPr marL="1714500" indent="-342900">
              <a:buFont typeface="+mj-lt"/>
              <a:buAutoNum type="alphaLcParenR"/>
              <a:defRPr sz="1400"/>
            </a:lvl4pPr>
            <a:lvl5pPr marL="2228850" indent="-400050">
              <a:buFont typeface="+mj-lt"/>
              <a:buAutoNum type="romanL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0B854-EF27-FB51-FED5-D9C462D78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AF96D3-D3E2-FEAC-EE69-279502A5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A9ADD0-45A7-DB71-D010-70B5B174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2880360" cy="3776472"/>
          </a:xfrm>
          <a:solidFill>
            <a:schemeClr val="tx1">
              <a:alpha val="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CD368-DD7D-CC8B-3678-D0BFE82918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61104" y="2093976"/>
            <a:ext cx="6967728" cy="4014216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5F976-A881-DB46-9D98-9D55727C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7589-D4CD-50AB-9AA4-198FD493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3" r:id="rId5"/>
    <p:sldLayoutId id="2147483684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9680-7C22-BFF1-165D-52AB411C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24745"/>
            <a:ext cx="5916168" cy="1808508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การประเมินผลระดับชาติ และนานาชาติ</a:t>
            </a:r>
            <a:endParaRPr lang="en-US" sz="6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F459B-002E-E89C-3A0E-589730DD7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8136" y="5568696"/>
            <a:ext cx="5276088" cy="859536"/>
          </a:xfrm>
        </p:spPr>
        <p:txBody>
          <a:bodyPr/>
          <a:lstStyle/>
          <a:p>
            <a:pPr algn="r"/>
            <a:r>
              <a:rPr lang="th-TH" dirty="0">
                <a:solidFill>
                  <a:srgbClr val="C00000"/>
                </a:solidFill>
              </a:rPr>
              <a:t>ตีรวิชช์ ทินประภา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Placeholder 4" descr="People at the beach">
            <a:extLst>
              <a:ext uri="{FF2B5EF4-FFF2-40B4-BE49-F238E27FC236}">
                <a16:creationId xmlns:a16="http://schemas.microsoft.com/office/drawing/2014/main" id="{0672830B-5F52-9AD6-1CF1-D12BDF673A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2" b="62"/>
          <a:stretch/>
        </p:blipFill>
        <p:spPr>
          <a:xfrm>
            <a:off x="7754112" y="947737"/>
            <a:ext cx="4048124" cy="4962525"/>
          </a:xfrm>
        </p:spPr>
      </p:pic>
    </p:spTree>
    <p:extLst>
      <p:ext uri="{BB962C8B-B14F-4D97-AF65-F5344CB8AC3E}">
        <p14:creationId xmlns:p14="http://schemas.microsoft.com/office/powerpoint/2010/main" val="326276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233C40-B6DD-5FC3-6EB6-34FEA95FA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03" y="328180"/>
            <a:ext cx="5801535" cy="6201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A8E76E-338E-68A1-61E1-C468A41D5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62" y="85498"/>
            <a:ext cx="4985924" cy="66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95F801-129A-A2CB-4B9F-848A0EF6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1" y="1428471"/>
            <a:ext cx="4848902" cy="4001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0E7C80-FC26-647D-BDE3-821488F12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2" y="790206"/>
            <a:ext cx="4839375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3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EBC52-50BD-24E6-B431-25BC6E7A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29" y="65313"/>
            <a:ext cx="4766256" cy="6727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F30E6-15CD-22AB-FC14-0B81AA418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0" y="119742"/>
            <a:ext cx="4763325" cy="66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9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0DF41F-D56D-3E9A-D417-99948251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44" y="471074"/>
            <a:ext cx="5420481" cy="5915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DABB5-0B1A-E990-A585-A32BAC773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31" y="1399891"/>
            <a:ext cx="5410955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00E12B-5994-A03D-6925-CF8D34CE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04" y="447258"/>
            <a:ext cx="4810796" cy="5963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3F552-14B1-FC25-7AE0-0BB9A402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826" y="139904"/>
            <a:ext cx="3737112" cy="65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FB2868-B846-BC1A-D6B8-BEFD1B0B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82495"/>
            <a:ext cx="4933528" cy="6734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338C00-DB35-BEDA-E74A-64D795ADC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353" y="103218"/>
            <a:ext cx="4609676" cy="66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62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F02839-432C-8451-7120-CE5F09FEA0EB}"/>
              </a:ext>
            </a:extLst>
          </p:cNvPr>
          <p:cNvSpPr txBox="1"/>
          <p:nvPr/>
        </p:nvSpPr>
        <p:spPr>
          <a:xfrm>
            <a:off x="5660571" y="1413063"/>
            <a:ext cx="609600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0" i="0" dirty="0">
                <a:solidFill>
                  <a:srgbClr val="001D3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โครงการประเมินสมรรถนะนักเรียนมาตรฐานสากล (</a:t>
            </a:r>
            <a:r>
              <a:rPr lang="en-US" sz="3200" b="0" i="0" dirty="0" err="1">
                <a:solidFill>
                  <a:srgbClr val="001D3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Programme</a:t>
            </a:r>
            <a:r>
              <a:rPr lang="en-US" sz="3200" b="0" i="0" dirty="0">
                <a:solidFill>
                  <a:srgbClr val="001D3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for International Student Assessment) </a:t>
            </a:r>
            <a:r>
              <a:rPr lang="th-TH" sz="3200" b="0" i="0" dirty="0">
                <a:solidFill>
                  <a:srgbClr val="001D3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ที่จัดโดย </a:t>
            </a:r>
            <a:r>
              <a:rPr lang="en-US" sz="3200" b="0" i="0" dirty="0">
                <a:solidFill>
                  <a:srgbClr val="001D3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OECD </a:t>
            </a:r>
            <a:r>
              <a:rPr lang="th-TH" sz="3200" b="0" i="0" dirty="0">
                <a:solidFill>
                  <a:srgbClr val="001D3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เพื่อวัดความสามารถของนักเรียนอายุ 15 ปีใน 3 ด้านหลัก ได้แก่ การอ่าน คณิตศาสตร์ และวิทยาศาสตร์ โดยเน้นการนำความรู้ไปประยุกต์ใช้ในชีวิตจริง การประเมินนี้จัดขึ้นทุก 3 ปี และใช้ข้อมูลเพื่อเปรียบเทียบระบบการศึกษาของแต่ละประเทศ และนำไปสู่การพัฒนาคุณภาพการศึกษา 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87C8D9-B832-DD55-77D8-599CDB971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7" y="924766"/>
            <a:ext cx="5052524" cy="50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EFB078-F1A8-B434-424A-96E192F4AD24}"/>
              </a:ext>
            </a:extLst>
          </p:cNvPr>
          <p:cNvSpPr/>
          <p:nvPr/>
        </p:nvSpPr>
        <p:spPr>
          <a:xfrm>
            <a:off x="6259828" y="359228"/>
            <a:ext cx="4897485" cy="9579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การประเมินระดับนานาชาติ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PISA</a:t>
            </a:r>
          </a:p>
        </p:txBody>
      </p:sp>
    </p:spTree>
    <p:extLst>
      <p:ext uri="{BB962C8B-B14F-4D97-AF65-F5344CB8AC3E}">
        <p14:creationId xmlns:p14="http://schemas.microsoft.com/office/powerpoint/2010/main" val="308735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A3AF3C-C7B6-0C07-E0E8-77887F0E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4" y="166826"/>
            <a:ext cx="10994571" cy="66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9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C53748-65FF-C22A-836F-2B34C97FE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" y="289870"/>
            <a:ext cx="11070772" cy="64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2AACE-842D-51BF-B2F8-82242561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4782217" cy="6706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292F3-CA6B-B280-6ACF-01CB0E56B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985" y="57158"/>
            <a:ext cx="4801270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7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003FF-235E-E000-04F6-B3354460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C89B7-C583-BCEA-E3ED-54BBA32D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2" y="337854"/>
            <a:ext cx="4960106" cy="2818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5A872D-A860-EDB8-63D7-69C223D7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33" y="337855"/>
            <a:ext cx="5021691" cy="2818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309BEA-CE63-C6A1-B074-ACDB62AF2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906" y="3429000"/>
            <a:ext cx="3096057" cy="3134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829736-2F43-A592-EBA6-429E12514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860" y="3429000"/>
            <a:ext cx="3124636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9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9C33C-D6D3-2A9C-F535-D64705CC90ED}"/>
              </a:ext>
            </a:extLst>
          </p:cNvPr>
          <p:cNvSpPr txBox="1"/>
          <p:nvPr/>
        </p:nvSpPr>
        <p:spPr>
          <a:xfrm>
            <a:off x="174171" y="141514"/>
            <a:ext cx="226696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ตัวอย่างข้อสอบ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98E6FD-733F-52B0-3CF5-6880CC33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006"/>
          <a:stretch>
            <a:fillRect/>
          </a:stretch>
        </p:blipFill>
        <p:spPr>
          <a:xfrm>
            <a:off x="7828941" y="5532035"/>
            <a:ext cx="4363059" cy="121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0C463-5ECA-F425-01AF-5FF9D8E7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927" y="141514"/>
            <a:ext cx="5188416" cy="66044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2FEB7B-09ED-8C98-EAFD-43786EA7B803}"/>
              </a:ext>
            </a:extLst>
          </p:cNvPr>
          <p:cNvSpPr/>
          <p:nvPr/>
        </p:nvSpPr>
        <p:spPr>
          <a:xfrm>
            <a:off x="6096000" y="5867400"/>
            <a:ext cx="1611086" cy="849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30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93D35-F05C-3A30-B2DE-D3EAF594A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7" y="542522"/>
            <a:ext cx="6839905" cy="5772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441B58-0DA0-96B6-29E8-120087F0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866" y="198289"/>
            <a:ext cx="5053408" cy="37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26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9E9BEA-84AC-3100-EF2A-A01E0412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8" y="513943"/>
            <a:ext cx="6601746" cy="5830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8BDD4-F30D-7CB3-2282-C99C24CBA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95" y="1507671"/>
            <a:ext cx="5285317" cy="38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7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D2D24D-5039-A099-D771-57699055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2" y="265623"/>
            <a:ext cx="5846708" cy="6326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D3A37-6F8D-46C7-0032-67D71209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982" y="2188639"/>
            <a:ext cx="5764726" cy="2480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D60A7C-03B2-908C-79B4-324F5EEE3010}"/>
              </a:ext>
            </a:extLst>
          </p:cNvPr>
          <p:cNvSpPr/>
          <p:nvPr/>
        </p:nvSpPr>
        <p:spPr>
          <a:xfrm>
            <a:off x="10069285" y="3701143"/>
            <a:ext cx="1458686" cy="849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34DE2-D654-324E-D697-A9102C2BD4B6}"/>
              </a:ext>
            </a:extLst>
          </p:cNvPr>
          <p:cNvSpPr/>
          <p:nvPr/>
        </p:nvSpPr>
        <p:spPr>
          <a:xfrm>
            <a:off x="2895600" y="4376057"/>
            <a:ext cx="1458686" cy="849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05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1E7EE-571A-C7F1-3514-1F5DA7AAE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29" y="627356"/>
            <a:ext cx="5676529" cy="5603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FAA70-BC36-017F-4F74-E97AEAFF0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2" y="1869880"/>
            <a:ext cx="6171781" cy="31182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AC84AC-B78F-BB09-02A7-F6FA712778E7}"/>
              </a:ext>
            </a:extLst>
          </p:cNvPr>
          <p:cNvSpPr/>
          <p:nvPr/>
        </p:nvSpPr>
        <p:spPr>
          <a:xfrm>
            <a:off x="10504714" y="1589314"/>
            <a:ext cx="1458686" cy="849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3143E-0E51-BD73-B5CF-D564471E77EE}"/>
              </a:ext>
            </a:extLst>
          </p:cNvPr>
          <p:cNvSpPr/>
          <p:nvPr/>
        </p:nvSpPr>
        <p:spPr>
          <a:xfrm>
            <a:off x="4484913" y="2656113"/>
            <a:ext cx="1719943" cy="849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37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B50E71-8DFE-655C-0269-2A95750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7" y="485282"/>
            <a:ext cx="6061017" cy="3057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BE46F5-E5E9-D884-F625-91E864DF1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08" y="485282"/>
            <a:ext cx="5696745" cy="4410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E5A503-80AA-AB55-4920-704F4A3E877B}"/>
              </a:ext>
            </a:extLst>
          </p:cNvPr>
          <p:cNvSpPr/>
          <p:nvPr/>
        </p:nvSpPr>
        <p:spPr>
          <a:xfrm>
            <a:off x="10395857" y="3145971"/>
            <a:ext cx="1621196" cy="1012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79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2DE07F-3092-C0AE-7011-165AAE85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278"/>
            <a:ext cx="6668887" cy="3569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130EF-42CF-DF7C-C22E-80014B275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887" y="1758615"/>
            <a:ext cx="5260152" cy="33407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920224-62AB-67C0-FC65-E4701D299CA8}"/>
              </a:ext>
            </a:extLst>
          </p:cNvPr>
          <p:cNvSpPr/>
          <p:nvPr/>
        </p:nvSpPr>
        <p:spPr>
          <a:xfrm>
            <a:off x="11255828" y="4245428"/>
            <a:ext cx="794658" cy="10123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50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CCF9-507A-9B33-F360-5F3A97BF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69" y="1817912"/>
            <a:ext cx="4954959" cy="73108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THANK YOU</a:t>
            </a:r>
          </a:p>
        </p:txBody>
      </p:sp>
      <p:pic>
        <p:nvPicPr>
          <p:cNvPr id="5" name="Picture Placeholder 4" descr="Aerial view of the beach">
            <a:extLst>
              <a:ext uri="{FF2B5EF4-FFF2-40B4-BE49-F238E27FC236}">
                <a16:creationId xmlns:a16="http://schemas.microsoft.com/office/drawing/2014/main" id="{69435B0A-4EE0-1346-7375-E8C7E1ED6C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69" b="69"/>
          <a:stretch/>
        </p:blipFill>
        <p:spPr>
          <a:xfrm>
            <a:off x="7754112" y="947737"/>
            <a:ext cx="4023360" cy="49625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DAD102-C5E4-47F9-14B9-33F450EF7A5F}"/>
              </a:ext>
            </a:extLst>
          </p:cNvPr>
          <p:cNvSpPr txBox="1"/>
          <p:nvPr/>
        </p:nvSpPr>
        <p:spPr>
          <a:xfrm>
            <a:off x="163286" y="3847339"/>
            <a:ext cx="6747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https://timss2019.org/psi/wp-content/uploads/exhibits/T19_PSI_Ch1-mathematics-grade-4.pdf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E99FF-26F0-D703-C633-95CD41B446E3}"/>
              </a:ext>
            </a:extLst>
          </p:cNvPr>
          <p:cNvSpPr txBox="1"/>
          <p:nvPr/>
        </p:nvSpPr>
        <p:spPr>
          <a:xfrm>
            <a:off x="163285" y="4663766"/>
            <a:ext cx="6747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https://timss2019.org/psi/wp-content/uploads/exhibits/T19_PSI_Ch3-mathematics-grade-8.pdf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A6335-01FE-8092-7745-3210A48EE2CD}"/>
              </a:ext>
            </a:extLst>
          </p:cNvPr>
          <p:cNvSpPr txBox="1"/>
          <p:nvPr/>
        </p:nvSpPr>
        <p:spPr>
          <a:xfrm>
            <a:off x="163285" y="55409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https://pisathailand.ipst.ac.th/isbn-9786117235023/</a:t>
            </a:r>
          </a:p>
        </p:txBody>
      </p:sp>
    </p:spTree>
    <p:extLst>
      <p:ext uri="{BB962C8B-B14F-4D97-AF65-F5344CB8AC3E}">
        <p14:creationId xmlns:p14="http://schemas.microsoft.com/office/powerpoint/2010/main" val="416565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F76D-A0D2-8179-168C-8025D377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4" y="1502228"/>
            <a:ext cx="4938631" cy="467911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h-TH" sz="3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เป็นการประเมินคุณภาพนักเรียนตามหลักสูตรแกนกลางการศึกษาขั้นพื้นฐาน นักเรียนทุกคนที่เรียนในชั้นประถมศึกษาปีที่  6  ชั้นมัธยมศึกษาปีที่ 3  และชั้นมัธยมศึกษาปีที่  6  เข้ารับการประเมิน ผลการประเมินใช้เป็นข้อมูลในการเทียบเคียงคุณภาพการศึกษาในระดับต่าง ๆ เพื่อนำไปใช้ในการวางแผนยกระดับคุณภาพการจัดการศึกษา  ตลอดจนเป็นข้อมูลสนับสนุน  การตัดสินใจในระดับนโยบายของประเทศ</a:t>
            </a:r>
            <a:endParaRPr lang="en-US" sz="30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5ACA-5B20-DED2-F6EA-E50B5B17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274" y="1502227"/>
            <a:ext cx="4938631" cy="47374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h-TH" sz="3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เป็นการประเมินเพื่อเตรียมตัวให้พร้อมสําหรับการแข่งขันตลาดแรงงานในระดับสากล และประเมินเพื่อรักษาระดับความสามารถในการแข่งขัน ให้มีการเร่งรัดการปฏิรูปการศึกษาที่เน้นให้นักเรียนมีศักยภาพในการแข่งขันสูงขึ้น </a:t>
            </a:r>
            <a:endParaRPr lang="en-US" sz="3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330A5-9701-4D21-4CCC-742D1F9B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ED3CD7-7575-3652-F032-65A5029071BF}"/>
              </a:ext>
            </a:extLst>
          </p:cNvPr>
          <p:cNvSpPr/>
          <p:nvPr/>
        </p:nvSpPr>
        <p:spPr>
          <a:xfrm>
            <a:off x="1533794" y="370115"/>
            <a:ext cx="3407229" cy="9579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การประเมินระดับชาติ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39F352-AF73-EA86-E940-57E16FE59849}"/>
              </a:ext>
            </a:extLst>
          </p:cNvPr>
          <p:cNvSpPr/>
          <p:nvPr/>
        </p:nvSpPr>
        <p:spPr>
          <a:xfrm>
            <a:off x="7078978" y="370114"/>
            <a:ext cx="3751221" cy="9579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การประเมินระดับนานาชาติ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220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9B05-C604-092A-7393-1520DFBF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448" y="419318"/>
            <a:ext cx="4905103" cy="1006712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การประเมินระดับชาติ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9CA5-F65D-C44D-D811-E9647AD6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03" y="2579878"/>
            <a:ext cx="5386253" cy="37764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เป็นการทดสอบความสามาถพื้นฐานของผู้เรียนระดับชาติเพื่อวัดความรู้ และความคิดรวบยอดของนักเรียนชั้นป.3 โดยมีวัตถุประสงค์เพื่อให้ได้ถึงข้อมูลสารสนเทศของผู้เรียนใน 3 ด้าน คือ ความสามารถด้านภาษา 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Literacy)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ด้านคำนวณ 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Numeracy)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และด้านเหตุผล 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Reasoning Abilities)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﻿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นำไปสู่การปรับปรุงและพัฒนาความ</a:t>
            </a:r>
            <a:b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สามารถของนักเรียนเต็มตามศักยภาพต่อไป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CC8E5-7AE6-8398-DD50-E5FE543E3C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2579878"/>
            <a:ext cx="5734596" cy="37764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เป็นการทดสอบเพื่อวัดความรู้และความคิดรวบยอดของนักเรียนชั้น ป.6 ม.3 และ ม.6 ประเมินตามมาตรฐานการเรียนรู้ในหลักสูตรแกนกลางการศึกษาขั้นพื้นฐานพุทธศักราช 2551 จำนวน 51 มาตรฐานการเรียนรู้ ครอบคลุม 5 กลุ่มสาระการเรียนรู้ ได้แก่ ภาษาไทย สังคมศึกษาฯ ภาษาอังกฤษ คณิตศาสตร์ และวิทยาศาสตร์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F3930-7226-63E0-7754-B4FBBDA5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42C67D-78B8-E280-629E-B65028DE0A4E}"/>
              </a:ext>
            </a:extLst>
          </p:cNvPr>
          <p:cNvSpPr/>
          <p:nvPr/>
        </p:nvSpPr>
        <p:spPr>
          <a:xfrm>
            <a:off x="1350914" y="1676400"/>
            <a:ext cx="3407229" cy="7728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89FB3E-5F72-30A0-E132-D03DACA56CF7}"/>
              </a:ext>
            </a:extLst>
          </p:cNvPr>
          <p:cNvSpPr/>
          <p:nvPr/>
        </p:nvSpPr>
        <p:spPr>
          <a:xfrm>
            <a:off x="7259683" y="1676399"/>
            <a:ext cx="3407229" cy="7728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O-NET</a:t>
            </a:r>
          </a:p>
        </p:txBody>
      </p:sp>
    </p:spTree>
    <p:extLst>
      <p:ext uri="{BB962C8B-B14F-4D97-AF65-F5344CB8AC3E}">
        <p14:creationId xmlns:p14="http://schemas.microsoft.com/office/powerpoint/2010/main" val="68572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CA87AC6-C8DF-5F69-079A-A583FB93B97F}"/>
              </a:ext>
            </a:extLst>
          </p:cNvPr>
          <p:cNvSpPr txBox="1"/>
          <p:nvPr/>
        </p:nvSpPr>
        <p:spPr>
          <a:xfrm>
            <a:off x="5551714" y="1228397"/>
            <a:ext cx="6422572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th-TH" sz="36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</a:t>
            </a:r>
            <a:r>
              <a:rPr lang="th-TH" sz="3600" b="0" i="0" dirty="0">
                <a:solidFill>
                  <a:srgbClr val="2222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ทุกปีในช่วงเดือนมีนาคม และประกาศผลสอบในเดือนเมษายน โดยจะใช้ข้อสอบมาตรฐานเดียวกันทั้งประเทศ ซึ่งสำนักงานคณะกรรมการการศึกษาขั้นพื้นฐาน (สพฐ.) เป็นผู้จัดสอบ และการสอบ 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National Test  (NT) </a:t>
            </a:r>
            <a:r>
              <a:rPr lang="th-TH" sz="3600" b="0" i="0" dirty="0">
                <a:solidFill>
                  <a:srgbClr val="2222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ไม่มีค่าใช้จ่ายสำหรับนักเรียน หลักจากสอบเสร็จแล้วนักเรียนจะทราบคะแนนที่ตนเองทำได้และได้ทราบว่าผู้สอบอยู่ในระดับที่เท่าไหร่ของจำนวนผู้สอบทั้งหมดทั่วประเท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E9B518-1E79-5633-4F29-9907CD2A6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39485"/>
            <a:ext cx="5315858" cy="63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B1F588-F2C9-395E-3A23-2583B32C575C}"/>
              </a:ext>
            </a:extLst>
          </p:cNvPr>
          <p:cNvSpPr/>
          <p:nvPr/>
        </p:nvSpPr>
        <p:spPr>
          <a:xfrm>
            <a:off x="7059385" y="239485"/>
            <a:ext cx="3407229" cy="7728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NT</a:t>
            </a:r>
          </a:p>
        </p:txBody>
      </p:sp>
    </p:spTree>
    <p:extLst>
      <p:ext uri="{BB962C8B-B14F-4D97-AF65-F5344CB8AC3E}">
        <p14:creationId xmlns:p14="http://schemas.microsoft.com/office/powerpoint/2010/main" val="234890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4400ACD-6ED5-ABBB-2803-D3FB71937890}"/>
              </a:ext>
            </a:extLst>
          </p:cNvPr>
          <p:cNvSpPr txBox="1"/>
          <p:nvPr/>
        </p:nvSpPr>
        <p:spPr>
          <a:xfrm>
            <a:off x="348343" y="843677"/>
            <a:ext cx="5638800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000" dirty="0">
                <a:solidFill>
                  <a:srgbClr val="11182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</a:t>
            </a:r>
            <a:r>
              <a:rPr lang="th-TH" sz="3000" i="0" dirty="0">
                <a:solidFill>
                  <a:srgbClr val="111827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นักเรียนชั้นป.6 และม.3 จำนวน วิชา </a:t>
            </a:r>
            <a:r>
              <a:rPr lang="th-TH" sz="300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ภาษาไทย ภาษาอังกฤษ คณิตศาสตร์ และวิทยาศาสตร์</a:t>
            </a:r>
          </a:p>
          <a:p>
            <a:pPr algn="ctr"/>
            <a:r>
              <a:rPr lang="th-TH" sz="3000" i="0" dirty="0">
                <a:solidFill>
                  <a:srgbClr val="111827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และชั้นม. 6 จำนวน 5 วิชา </a:t>
            </a:r>
            <a:r>
              <a:rPr lang="th-TH" sz="300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ภาษาไทย ภาษาอังกฤษ คณิตศาสตร์ วิทยาศาสตร์  และสังคมศึกษา ศาสนา และวัฒนธรรม</a:t>
            </a:r>
          </a:p>
          <a:p>
            <a:pPr algn="ctr"/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ผลจากการประเมินใช้เป็นข้อมูลในการเทียบเคียงคุณภาพการศึกษาในระดับต่าง ๆ เพื่อนำไปใช้ในการวางแผนยกระดับคุณภาพการจัดการศึกษา ตลอดจนเป็นข้อมูลสนับสนุนการตัดสินใจในระดับนโยบายของประเทศ</a:t>
            </a:r>
            <a:endParaRPr lang="th-TH" sz="3000" i="0" dirty="0">
              <a:solidFill>
                <a:srgbClr val="00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60955B-3B6E-37BB-1127-463B96F9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67070"/>
            <a:ext cx="6027277" cy="372385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C22726-64D2-B753-F84A-46A046FAD0B6}"/>
              </a:ext>
            </a:extLst>
          </p:cNvPr>
          <p:cNvSpPr/>
          <p:nvPr/>
        </p:nvSpPr>
        <p:spPr>
          <a:xfrm>
            <a:off x="7406023" y="457233"/>
            <a:ext cx="3407229" cy="7728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O-NET</a:t>
            </a:r>
          </a:p>
        </p:txBody>
      </p:sp>
    </p:spTree>
    <p:extLst>
      <p:ext uri="{BB962C8B-B14F-4D97-AF65-F5344CB8AC3E}">
        <p14:creationId xmlns:p14="http://schemas.microsoft.com/office/powerpoint/2010/main" val="220765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A873E1-14E1-38E1-18DA-923D0E3DF69F}"/>
              </a:ext>
            </a:extLst>
          </p:cNvPr>
          <p:cNvSpPr txBox="1"/>
          <p:nvPr/>
        </p:nvSpPr>
        <p:spPr>
          <a:xfrm>
            <a:off x="272143" y="2178823"/>
            <a:ext cx="89915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TIMSS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ย่อมาจาก </a:t>
            </a:r>
            <a:r>
              <a:rPr lang="en-US" sz="4000" b="1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Trends in International Mathematics and Science Study</a:t>
            </a:r>
            <a:r>
              <a:rPr lang="en-US" sz="4000" b="0" i="0" dirty="0">
                <a:solidFill>
                  <a:srgbClr val="0A0A0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0" i="0" dirty="0">
                <a:solidFill>
                  <a:srgbClr val="0A0A0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เป็นการประเมินผลสัมฤทธิ์ทางการเรียนวิชาคณิตศาสตร์และวิทยาศาสตร์ในระดับนานาชาติ โดยประเมินนักเรียนระดับชั้นประถมศึกษาปีที่ 4 และมัธยมศึกษาปีที่ 2 เป็นหลัก ซึ่งดำเนินการทุก 4 ปี เพื่อติดตามแนวโน้มและเปรียบเทียบผลการเรียนรู้ของแต่ละประเทศ 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Trends in International Mathematics and Science Study (TIMSS) | Australian  Council for Educational Research (ACER) Research | ACEReSearch">
            <a:extLst>
              <a:ext uri="{FF2B5EF4-FFF2-40B4-BE49-F238E27FC236}">
                <a16:creationId xmlns:a16="http://schemas.microsoft.com/office/drawing/2014/main" id="{EA80FFDC-5A81-057B-40DA-705E496D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3244" y="2469244"/>
            <a:ext cx="6850741" cy="1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1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6E7E49-CDA5-E971-18AF-523E2BFD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5" y="270680"/>
            <a:ext cx="7379634" cy="6316640"/>
          </a:xfrm>
          <a:prstGeom prst="rect">
            <a:avLst/>
          </a:prstGeom>
        </p:spPr>
      </p:pic>
      <p:pic>
        <p:nvPicPr>
          <p:cNvPr id="6" name="Picture 2" descr="Trends in International Mathematics and Science Study (TIMSS) | Australian  Council for Educational Research (ACER) Research | ACEReSearch">
            <a:extLst>
              <a:ext uri="{FF2B5EF4-FFF2-40B4-BE49-F238E27FC236}">
                <a16:creationId xmlns:a16="http://schemas.microsoft.com/office/drawing/2014/main" id="{4E2239CA-D95A-52D8-518C-EA7E5C0E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3244" y="2469244"/>
            <a:ext cx="6850741" cy="1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9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DAAC4-E74A-9396-2607-64FD9751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7" y="0"/>
            <a:ext cx="8680642" cy="2643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625B2-F5C0-04C7-6A4F-2A25A6601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7" y="2610458"/>
            <a:ext cx="8593556" cy="2103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5225C-896D-8ED8-4C81-3E91853B9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56" y="4634381"/>
            <a:ext cx="8638881" cy="2103064"/>
          </a:xfrm>
          <a:prstGeom prst="rect">
            <a:avLst/>
          </a:prstGeom>
        </p:spPr>
      </p:pic>
      <p:pic>
        <p:nvPicPr>
          <p:cNvPr id="8" name="Picture 2" descr="Trends in International Mathematics and Science Study (TIMSS) | Australian  Council for Educational Research (ACER) Research | ACEReSearch">
            <a:extLst>
              <a:ext uri="{FF2B5EF4-FFF2-40B4-BE49-F238E27FC236}">
                <a16:creationId xmlns:a16="http://schemas.microsoft.com/office/drawing/2014/main" id="{40252875-98B5-8DD6-3327-31BE2F5E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3244" y="2469244"/>
            <a:ext cx="6850741" cy="1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936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468121_win32_CP_V3" id="{DB41292E-DA07-4A60-84D2-21F0B686AF93}" vid="{CD2DD4A9-674C-44A3-BA93-D7C3019ED0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47603A-423C-4B8F-AA3D-8E6FA4710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AF5DA8-6387-4138-BF96-B65D39F2FC2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279BBA1-1277-4614-8DDE-B2EB2275122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102</TotalTime>
  <Words>604</Words>
  <Application>Microsoft Office PowerPoint</Application>
  <PresentationFormat>Widescreen</PresentationFormat>
  <Paragraphs>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 Light</vt:lpstr>
      <vt:lpstr>TH SarabunPSK</vt:lpstr>
      <vt:lpstr>Custom</vt:lpstr>
      <vt:lpstr>การประเมินผลระดับชาติ และนานาชาติ</vt:lpstr>
      <vt:lpstr>PowerPoint Presentation</vt:lpstr>
      <vt:lpstr>เป็นการประเมินคุณภาพนักเรียนตามหลักสูตรแกนกลางการศึกษาขั้นพื้นฐาน นักเรียนทุกคนที่เรียนในชั้นประถมศึกษาปีที่  6  ชั้นมัธยมศึกษาปีที่ 3  และชั้นมัธยมศึกษาปีที่  6  เข้ารับการประเมิน ผลการประเมินใช้เป็นข้อมูลในการเทียบเคียงคุณภาพการศึกษาในระดับต่าง ๆ เพื่อนำไปใช้ในการวางแผนยกระดับคุณภาพการจัดการศึกษา  ตลอดจนเป็นข้อมูลสนับสนุน  การตัดสินใจในระดับนโยบายของประเทศ</vt:lpstr>
      <vt:lpstr>การประเมินระดับชาติ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Teerawit  Tinprapa</dc:creator>
  <cp:lastModifiedBy>Teerawit  Tinprapa</cp:lastModifiedBy>
  <cp:revision>1</cp:revision>
  <dcterms:created xsi:type="dcterms:W3CDTF">2025-10-20T02:22:29Z</dcterms:created>
  <dcterms:modified xsi:type="dcterms:W3CDTF">2025-12-07T06:59:09Z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