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7" r:id="rId3"/>
    <p:sldId id="288" r:id="rId4"/>
    <p:sldId id="291" r:id="rId5"/>
    <p:sldId id="297" r:id="rId6"/>
    <p:sldId id="298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7EE72E51-2FAD-40DF-833B-EC9664E889F4}">
          <p14:sldIdLst>
            <p14:sldId id="295"/>
            <p14:sldId id="287"/>
            <p14:sldId id="288"/>
            <p14:sldId id="291"/>
            <p14:sldId id="297"/>
            <p14:sldId id="298"/>
          </p14:sldIdLst>
        </p14:section>
        <p14:section name="(ส่วนที่ไม่มีชื่อ)" id="{293B638E-0A01-4C42-91BE-4F448AA9D8B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D2034C-7F65-40DE-9212-FD7CFDB6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01E429D-2C04-411C-B7CF-DE0DC6F11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14F587-2D3B-4641-9BB9-C52EA797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1E8207B-61B0-4AEC-95E3-29E425E6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74375EF-9ED9-47D2-9C3B-B4BDCE30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62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059EDC-7C89-40BE-BD76-22B36FA0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77DE150-9FE4-4A10-BE15-309B40B8F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0DAECBD-0FE6-44E5-9370-D3B82B57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BE6E8D7-B812-45DD-A7CB-6DB3070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29E6C25-DAF2-467B-86C5-7A6A94D7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85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AC25A4F-298E-4B0F-894F-42367484F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52BD596-B8E0-4A19-ADF3-FF125F92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7D1804F-2B60-4F0E-9AB8-7448EC67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E6E964F-4A3A-47EC-86B3-18F482CA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14CF58-747D-4AF7-8E63-65992786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0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D91AE0-4FA2-47F0-A6C7-DA891C1A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36D0F3-C96F-4697-B245-F275DEE8E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C733FBF-FDAE-41F1-A6D0-216E65F9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C9313B0-DA11-4995-B931-9C6EA0D7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F0ED51-7AC1-4201-814F-1BA03E62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80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33CDAC-45B7-4F28-84D5-1FD8CEC2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324565B-9428-4FE5-9430-D3497C97F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8AB6BB-0127-4247-A714-63FDE185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413F405-9F94-4468-A0AF-A610ACF9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38AD9A6-AA65-4C2D-83DA-4DAB7F31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5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93B93B-A990-494D-9743-EA7FCA7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91C27D-4598-4719-9BE7-04881E2FA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DF5F3A-0804-42F1-BA90-983C77303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0A3835D-351B-4EFC-9615-85BE1044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7B92217-FF9A-4352-9D93-A70E2DA9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F13884-E235-45A0-A4B1-33C2FE32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224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91C9FB-4C93-4C46-AF49-4CAA1778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DDF69EE-C3C2-4813-AF06-68C1159B6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37B65E4-1F6E-47E0-B9A0-82CFB4594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B0E1D7-00E8-4E3F-9086-07F0661E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1BDF852-EAD8-4B09-9F46-E1F4B6589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5A93E5D-0330-402F-822D-481346B5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2346FFC-1065-43E7-B692-370B463A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754558E-E7BC-4C38-BF87-C599B80A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58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5CDFC2-3115-4CE3-8573-14C2EA34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DD76031-2F6E-494C-93F6-D14166BF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EE03678-3A1D-4DCC-A2BC-438A650D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5F16CD0-6516-48C7-B527-45F87A6F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42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ADB0944-1E0B-4756-A319-EF2401A3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1ABD6BF-5DED-49F8-BC71-F12FD05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69000E6-B76E-4D57-86F6-4274693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50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0B2C57-F379-4297-BD4D-A5B8613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4939F3-55DA-48C2-92ED-36D53346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3BAF4A5-291C-4DEB-BEAA-9A6758767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FCB8FB0-A493-4F99-9851-A6DB9563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FC06E27-F5AE-4167-A2BD-41BFEC30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7C24DF1-B9C2-4D9C-967D-976EB27E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39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3F4BDD-7D1B-4EF8-99C1-3EC51CCF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1B9349D-A23A-49A6-A55E-C577255C2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255E679-4E1B-4445-A4F3-37E8E4CE5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B6785B-9ADE-472B-9C7B-DE6EE1CA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CD794F2-B769-42BE-895E-C02BCA3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9EA9FAD-31F3-4C6F-A96B-954252E7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3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3327C53-5D23-4FEF-B660-322B52DC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6517F2E-3947-49B2-B302-6F8F418B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DA4B1E-7A6D-400A-ABF5-D84BB6EBC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D3F1-B7D9-4424-B3FE-FE3AFC453FAC}" type="datetimeFigureOut">
              <a:rPr lang="th-TH" smtClean="0"/>
              <a:t>31/01/65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454BA5-9C7A-495A-9EA0-5C61152D0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9E1DB6A-A0B3-4329-A3B2-0B33C0570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728E-8320-494B-BDAB-7AAAA2649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102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39220-8238-4703-9AED-45B9D943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ครั้งที่</a:t>
            </a:r>
            <a:r>
              <a:rPr lang="en-US" b="1" dirty="0"/>
              <a:t>6</a:t>
            </a:r>
            <a:r>
              <a:rPr lang="th-TH" b="1" dirty="0"/>
              <a:t>และครั้งที่</a:t>
            </a:r>
            <a:r>
              <a:rPr lang="en-US" b="1" dirty="0"/>
              <a:t>7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E49642-3360-4CC9-8120-688E2FAF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869" y="50754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</a:t>
            </a:r>
            <a:r>
              <a:rPr lang="th-TH" dirty="0"/>
              <a:t>งานโครงงานการศึกษาด้านงานออกแบบ(งานกลุ่ม</a:t>
            </a:r>
            <a:r>
              <a:rPr lang="en-US" dirty="0"/>
              <a:t>1-6</a:t>
            </a:r>
            <a:r>
              <a:rPr lang="th-TH" dirty="0"/>
              <a:t>)</a:t>
            </a:r>
          </a:p>
          <a:p>
            <a:pPr marL="0" indent="0">
              <a:buNone/>
            </a:pPr>
            <a:r>
              <a:rPr lang="en-US" dirty="0"/>
              <a:t>2 </a:t>
            </a:r>
            <a:r>
              <a:rPr lang="th-TH" dirty="0"/>
              <a:t>จัดกลุ่มพัฒนาชุมชน(กลุ่มละ</a:t>
            </a:r>
            <a:r>
              <a:rPr lang="en-US" dirty="0"/>
              <a:t>15-20</a:t>
            </a:r>
            <a:r>
              <a:rPr lang="th-TH" dirty="0"/>
              <a:t>คนคละห้อง)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th-TH" dirty="0"/>
              <a:t>การจัดกลุ่มทีม การออกแบบ (งานกลุ่ม</a:t>
            </a:r>
            <a:r>
              <a:rPr lang="en-US" dirty="0"/>
              <a:t>1-6</a:t>
            </a:r>
            <a:r>
              <a:rPr lang="th-TH" dirty="0"/>
              <a:t>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65F2696-80CD-4A10-9B06-A489A8101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0" t="18941" r="3551" b="37570"/>
          <a:stretch/>
        </p:blipFill>
        <p:spPr>
          <a:xfrm>
            <a:off x="6884350" y="1570289"/>
            <a:ext cx="4469450" cy="298248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AA635AC-0E30-4FFC-BB32-23ABAA02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9" t="26482" r="38657" b="25241"/>
          <a:stretch/>
        </p:blipFill>
        <p:spPr>
          <a:xfrm>
            <a:off x="1615867" y="4766417"/>
            <a:ext cx="2597361" cy="187366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70CF850-48BE-48E3-A529-094109441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2485" r="932" b="8969"/>
          <a:stretch/>
        </p:blipFill>
        <p:spPr>
          <a:xfrm>
            <a:off x="697355" y="1742111"/>
            <a:ext cx="6186995" cy="27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338B08-3D04-4268-AAF6-0DF9A34D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th-TH" dirty="0"/>
              <a:t>โครงงาน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8425F26-15E1-4487-A685-967D50A0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07" y="2801389"/>
            <a:ext cx="3724970" cy="32142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th-TH" dirty="0"/>
              <a:t>ครั้งก่อน</a:t>
            </a:r>
          </a:p>
          <a:p>
            <a:r>
              <a:rPr lang="th-TH" dirty="0"/>
              <a:t>บทที่</a:t>
            </a:r>
            <a:r>
              <a:rPr lang="en-US" dirty="0"/>
              <a:t>1 </a:t>
            </a:r>
            <a:r>
              <a:rPr lang="th-TH" dirty="0"/>
              <a:t>ความเป็นมา ความสำคัญ</a:t>
            </a:r>
          </a:p>
          <a:p>
            <a:r>
              <a:rPr lang="th-TH" dirty="0"/>
              <a:t>           วัตถุประสงค์การศึกษา</a:t>
            </a:r>
          </a:p>
          <a:p>
            <a:r>
              <a:rPr lang="th-TH" dirty="0"/>
              <a:t>           วิธีการศึกษา</a:t>
            </a:r>
          </a:p>
          <a:p>
            <a:r>
              <a:rPr lang="th-TH" dirty="0"/>
              <a:t>           ขอบเขตการศึกษา</a:t>
            </a:r>
          </a:p>
          <a:p>
            <a:r>
              <a:rPr lang="th-TH" dirty="0"/>
              <a:t>           ประโยชน์คาดว่าจะได้รับ</a:t>
            </a:r>
          </a:p>
          <a:p>
            <a:r>
              <a:rPr lang="th-TH" dirty="0"/>
              <a:t> บทที่</a:t>
            </a:r>
            <a:r>
              <a:rPr lang="en-US" dirty="0"/>
              <a:t>2  </a:t>
            </a:r>
            <a:r>
              <a:rPr lang="th-TH" dirty="0"/>
              <a:t>การรายงานผลการศึกษา</a:t>
            </a:r>
          </a:p>
          <a:p>
            <a:r>
              <a:rPr lang="th-TH" dirty="0"/>
              <a:t>             ผลการศึกษา</a:t>
            </a:r>
          </a:p>
          <a:p>
            <a:r>
              <a:rPr lang="th-TH" dirty="0"/>
              <a:t>บทที่</a:t>
            </a:r>
            <a:r>
              <a:rPr lang="en-US" dirty="0"/>
              <a:t>3  </a:t>
            </a:r>
            <a:r>
              <a:rPr lang="th-TH" dirty="0"/>
              <a:t>บทสรุปและข้อเสนอแนะ</a:t>
            </a:r>
          </a:p>
          <a:p>
            <a:pPr marL="0" indent="0">
              <a:buNone/>
            </a:pPr>
            <a:r>
              <a:rPr lang="th-TH" dirty="0"/>
              <a:t>    จำนวน</a:t>
            </a:r>
            <a:r>
              <a:rPr lang="en-US" dirty="0"/>
              <a:t>15-20</a:t>
            </a:r>
            <a:r>
              <a:rPr lang="th-TH" dirty="0"/>
              <a:t>หน้าไม่ร่วมส่วนปก  และบรรณานุกรม</a:t>
            </a:r>
          </a:p>
          <a:p>
            <a:r>
              <a:rPr lang="th-TH" dirty="0"/>
              <a:t>      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CB72B31-973C-498A-A891-1AD2EC953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9" t="26482" r="38657" b="25241"/>
          <a:stretch/>
        </p:blipFill>
        <p:spPr>
          <a:xfrm>
            <a:off x="3570834" y="363449"/>
            <a:ext cx="1893515" cy="136593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8EB4C9F-08A5-45C9-AE32-6935D74ED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51" t="15576" r="22827" b="69595"/>
          <a:stretch/>
        </p:blipFill>
        <p:spPr>
          <a:xfrm>
            <a:off x="5893880" y="537939"/>
            <a:ext cx="4794191" cy="1016950"/>
          </a:xfrm>
          <a:prstGeom prst="rect">
            <a:avLst/>
          </a:prstGeom>
        </p:spPr>
      </p:pic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0FD35E1-F37C-4063-8A21-028364C7ABFA}"/>
              </a:ext>
            </a:extLst>
          </p:cNvPr>
          <p:cNvSpPr txBox="1">
            <a:spLocks/>
          </p:cNvSpPr>
          <p:nvPr/>
        </p:nvSpPr>
        <p:spPr>
          <a:xfrm>
            <a:off x="3496784" y="2267950"/>
            <a:ext cx="4794191" cy="459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dirty="0"/>
              <a:t>จากครั้งที่แล้ว</a:t>
            </a:r>
          </a:p>
          <a:p>
            <a:r>
              <a:rPr lang="en-US" dirty="0"/>
              <a:t>1 </a:t>
            </a:r>
            <a:r>
              <a:rPr lang="th-TH" dirty="0"/>
              <a:t>กำหนดทีม</a:t>
            </a:r>
          </a:p>
          <a:p>
            <a:r>
              <a:rPr lang="en-US" dirty="0"/>
              <a:t>2 </a:t>
            </a:r>
            <a:r>
              <a:rPr lang="th-TH" dirty="0"/>
              <a:t>กำหนดเรื่อง  </a:t>
            </a:r>
          </a:p>
          <a:p>
            <a:r>
              <a:rPr lang="en-US" dirty="0"/>
              <a:t>3  </a:t>
            </a:r>
            <a:r>
              <a:rPr lang="th-TH" dirty="0"/>
              <a:t>ข้อมูลวิธีการ และผลที่ต้องได้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อาทิตย์หน้าส่งบทที่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th-TH" dirty="0"/>
              <a:t>ที่มา</a:t>
            </a:r>
          </a:p>
          <a:p>
            <a:pPr marL="0" indent="0">
              <a:buNone/>
            </a:pPr>
            <a:r>
              <a:rPr lang="th-TH" dirty="0"/>
              <a:t>     - วัตถุประสงค์</a:t>
            </a:r>
          </a:p>
          <a:p>
            <a:pPr marL="0" indent="0">
              <a:buNone/>
            </a:pPr>
            <a:r>
              <a:rPr lang="th-TH" dirty="0"/>
              <a:t>     -วิธีการศึกษา</a:t>
            </a:r>
          </a:p>
          <a:p>
            <a:pPr marL="0" indent="0">
              <a:buNone/>
            </a:pPr>
            <a:r>
              <a:rPr lang="th-TH" dirty="0"/>
              <a:t>    - กระบวนการ</a:t>
            </a:r>
          </a:p>
          <a:p>
            <a:pPr marL="0" indent="0">
              <a:buNone/>
            </a:pPr>
            <a:r>
              <a:rPr lang="th-TH" dirty="0"/>
              <a:t>    -  ผลที่ได้รับ</a:t>
            </a:r>
          </a:p>
          <a:p>
            <a:pPr marL="0" indent="0">
              <a:buNone/>
            </a:pPr>
            <a:r>
              <a:rPr lang="th-TH" dirty="0"/>
              <a:t>หมายเหตุ สามารถทำโครงงานจาการพัฒนาชุมชนมาทำก็ได้</a:t>
            </a:r>
          </a:p>
          <a:p>
            <a:pPr marL="0" indent="0">
              <a:buNone/>
            </a:pPr>
            <a:r>
              <a:rPr lang="th-TH" dirty="0"/>
              <a:t>               หรือมาขอหัวข้อจากผมโดยตรงก็ได้</a:t>
            </a:r>
          </a:p>
          <a:p>
            <a:pPr marL="0" indent="0">
              <a:buNone/>
            </a:pPr>
            <a:r>
              <a:rPr lang="th-TH" dirty="0"/>
              <a:t>           </a:t>
            </a:r>
          </a:p>
          <a:p>
            <a:endParaRPr lang="th-TH" dirty="0"/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6295726B-2058-4085-9CB3-B191EC834215}"/>
              </a:ext>
            </a:extLst>
          </p:cNvPr>
          <p:cNvSpPr txBox="1">
            <a:spLocks/>
          </p:cNvSpPr>
          <p:nvPr/>
        </p:nvSpPr>
        <p:spPr>
          <a:xfrm>
            <a:off x="7630981" y="2132151"/>
            <a:ext cx="4794191" cy="459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dirty="0"/>
              <a:t>พบกันครั้งที่</a:t>
            </a:r>
            <a:r>
              <a:rPr lang="en-US" dirty="0"/>
              <a:t>8</a:t>
            </a:r>
            <a:r>
              <a:rPr lang="th-TH" dirty="0"/>
              <a:t>(ส่งก่อนพูดคุยในชั้น</a:t>
            </a:r>
            <a:r>
              <a:rPr lang="th-TH"/>
              <a:t>เรียนได้)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1 </a:t>
            </a:r>
            <a:r>
              <a:rPr lang="th-TH" dirty="0"/>
              <a:t>ระบุบกลุ่มคน</a:t>
            </a:r>
          </a:p>
          <a:p>
            <a:r>
              <a:rPr lang="en-US" dirty="0"/>
              <a:t>2 </a:t>
            </a:r>
            <a:r>
              <a:rPr lang="th-TH" dirty="0"/>
              <a:t>วิธีการทำ อ้างอิงค์</a:t>
            </a:r>
          </a:p>
          <a:p>
            <a:r>
              <a:rPr lang="en-US" dirty="0"/>
              <a:t>3  </a:t>
            </a:r>
            <a:r>
              <a:rPr lang="th-TH" dirty="0"/>
              <a:t>แบบสอบถามเอกสารสัมภาษณ์(วิธีการ)</a:t>
            </a:r>
          </a:p>
          <a:p>
            <a:r>
              <a:rPr lang="th-TH" dirty="0">
                <a:solidFill>
                  <a:srgbClr val="FF0000"/>
                </a:solidFill>
              </a:rPr>
              <a:t> มีเวลาสัมภาษณ์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th-TH" dirty="0">
                <a:solidFill>
                  <a:srgbClr val="FF0000"/>
                </a:solidFill>
              </a:rPr>
              <a:t>เดือน  แล้ว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ทำสรุป ทำเล่ม 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th-TH" dirty="0">
                <a:solidFill>
                  <a:srgbClr val="FF0000"/>
                </a:solidFill>
              </a:rPr>
              <a:t>สัปดาห์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023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320976-4BFA-4F6C-81DC-D1AED80C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th-TH" dirty="0"/>
              <a:t>การเตรียมพร้อมกับโครงงานและรับโจทย์  ชุดที่</a:t>
            </a:r>
            <a:r>
              <a:rPr lang="en-US" dirty="0"/>
              <a:t>1</a:t>
            </a:r>
            <a:r>
              <a:rPr lang="th-TH" dirty="0"/>
              <a:t>พัฒนาครัวเรือน</a:t>
            </a:r>
            <a:br>
              <a:rPr lang="th-TH" dirty="0"/>
            </a:b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10B8327-3F9A-44DF-B758-62ED3AF3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7" y="2050613"/>
            <a:ext cx="3828580" cy="4351338"/>
          </a:xfrm>
        </p:spPr>
        <p:txBody>
          <a:bodyPr/>
          <a:lstStyle/>
          <a:p>
            <a:r>
              <a:rPr lang="th-TH" dirty="0"/>
              <a:t>สิ่งที่ต้องได้จากอาทิตย์ก่อน</a:t>
            </a:r>
          </a:p>
          <a:p>
            <a:r>
              <a:rPr lang="th-TH" dirty="0"/>
              <a:t>ตั้งบริษัทจำลองในการผลิตงาน</a:t>
            </a:r>
          </a:p>
          <a:p>
            <a:r>
              <a:rPr lang="en-US" dirty="0"/>
              <a:t>1</a:t>
            </a:r>
            <a:r>
              <a:rPr lang="th-TH" dirty="0"/>
              <a:t>ชื่อบริษัท</a:t>
            </a:r>
          </a:p>
          <a:p>
            <a:r>
              <a:rPr lang="en-US" dirty="0"/>
              <a:t>2 </a:t>
            </a:r>
            <a:r>
              <a:rPr lang="th-TH" dirty="0"/>
              <a:t>ชื่อทีมงานตำแหน่ง</a:t>
            </a:r>
          </a:p>
          <a:p>
            <a:r>
              <a:rPr lang="en-US" dirty="0"/>
              <a:t>3 </a:t>
            </a:r>
            <a:r>
              <a:rPr lang="th-TH" dirty="0"/>
              <a:t>การจัดหางาน เทอมนี้งาน</a:t>
            </a:r>
            <a:r>
              <a:rPr lang="en-US" dirty="0"/>
              <a:t>3</a:t>
            </a:r>
            <a:r>
              <a:rPr lang="th-TH" dirty="0"/>
              <a:t>ชิ้น</a:t>
            </a:r>
          </a:p>
          <a:p>
            <a:r>
              <a:rPr lang="th-TH" dirty="0"/>
              <a:t>   บังคับ</a:t>
            </a:r>
            <a:r>
              <a:rPr lang="en-US" dirty="0"/>
              <a:t>1-2  </a:t>
            </a:r>
            <a:r>
              <a:rPr lang="th-TH" dirty="0"/>
              <a:t>และงานรับเอง</a:t>
            </a:r>
            <a:r>
              <a:rPr lang="en-US" dirty="0"/>
              <a:t>1</a:t>
            </a:r>
            <a:r>
              <a:rPr lang="th-TH" dirty="0"/>
              <a:t>ชิ้น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75F86E78-7625-45EF-BB65-B53D73514E4D}"/>
              </a:ext>
            </a:extLst>
          </p:cNvPr>
          <p:cNvSpPr txBox="1">
            <a:spLocks/>
          </p:cNvSpPr>
          <p:nvPr/>
        </p:nvSpPr>
        <p:spPr>
          <a:xfrm>
            <a:off x="5160248" y="1251284"/>
            <a:ext cx="6193551" cy="5150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งานชิ้นที่</a:t>
            </a:r>
            <a:r>
              <a:rPr lang="en-US" dirty="0"/>
              <a:t>1</a:t>
            </a:r>
            <a:r>
              <a:rPr lang="th-TH" dirty="0"/>
              <a:t>ทำทุกทีม  ร่วมกับวิชาอาจารย์อิสรี</a:t>
            </a:r>
          </a:p>
          <a:p>
            <a:r>
              <a:rPr lang="th-TH" dirty="0"/>
              <a:t>การกำหนดแนวคิดการพัฒนา</a:t>
            </a:r>
            <a:r>
              <a:rPr lang="en-US" dirty="0"/>
              <a:t>1</a:t>
            </a:r>
            <a:r>
              <a:rPr lang="th-TH" dirty="0"/>
              <a:t>ครอบครัวคลองโยง</a:t>
            </a:r>
          </a:p>
          <a:p>
            <a:r>
              <a:rPr lang="th-TH" dirty="0"/>
              <a:t>เป้าหมายมีช่องทางและมีรายได้ที่มากขึ้น</a:t>
            </a:r>
            <a:r>
              <a:rPr lang="en-US" dirty="0"/>
              <a:t>40% </a:t>
            </a:r>
          </a:p>
          <a:p>
            <a:r>
              <a:rPr lang="th-TH" dirty="0">
                <a:solidFill>
                  <a:srgbClr val="FF0000"/>
                </a:solidFill>
              </a:rPr>
              <a:t>ปัญหาคือ  ไม่มีกำลังคน ส่งผลต่อการทำงานทุกด้าน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th-TH" dirty="0"/>
              <a:t>งานที่มี  </a:t>
            </a:r>
            <a:r>
              <a:rPr lang="en-US" dirty="0"/>
              <a:t>1</a:t>
            </a:r>
            <a:r>
              <a:rPr lang="th-TH" dirty="0"/>
              <a:t>งานพัฒนาเกษตรภาพรวมแบบหมุนเวียน</a:t>
            </a:r>
          </a:p>
          <a:p>
            <a:r>
              <a:rPr lang="th-TH" dirty="0"/>
              <a:t>                 (ประเมิน มี ช่องทาง ขายแปลรูป)</a:t>
            </a:r>
          </a:p>
          <a:p>
            <a:r>
              <a:rPr lang="th-TH" dirty="0"/>
              <a:t>            </a:t>
            </a:r>
            <a:r>
              <a:rPr lang="en-US" dirty="0"/>
              <a:t>2 </a:t>
            </a:r>
            <a:r>
              <a:rPr lang="th-TH" dirty="0"/>
              <a:t>การพัฒนาการขายออนไลน์</a:t>
            </a:r>
          </a:p>
          <a:p>
            <a:r>
              <a:rPr lang="th-TH" dirty="0"/>
              <a:t>            (รูปแบบ  การเพิ่มจำนวน   การสร้างช่องและส่งผลถึงการขาย)</a:t>
            </a:r>
          </a:p>
          <a:p>
            <a:r>
              <a:rPr lang="th-TH" dirty="0"/>
              <a:t>            </a:t>
            </a:r>
            <a:r>
              <a:rPr lang="en-US" dirty="0"/>
              <a:t>3</a:t>
            </a:r>
            <a:r>
              <a:rPr lang="th-TH" dirty="0"/>
              <a:t> การพัฒนาเห็ดนางฟ้า(ประเมิน มี ช่องทาง ขายแปลรูป)</a:t>
            </a:r>
          </a:p>
          <a:p>
            <a:r>
              <a:rPr lang="th-TH" dirty="0"/>
              <a:t>            </a:t>
            </a:r>
            <a:r>
              <a:rPr lang="en-US" dirty="0"/>
              <a:t>4 </a:t>
            </a:r>
            <a:r>
              <a:rPr lang="th-TH" dirty="0"/>
              <a:t> เกษตรทางเลือกอื่น(ต้นไม้) (พัฒนาสินค้าขาย)</a:t>
            </a:r>
          </a:p>
          <a:p>
            <a:r>
              <a:rPr lang="th-TH" dirty="0"/>
              <a:t>จัดทีมจับฉลาก คุยกับที่ปรึกษา  และเริ่มดำเนินการได้เลย</a:t>
            </a:r>
          </a:p>
          <a:p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2500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FA80C3-F992-4505-BCCC-958E278B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การลงพื้นที่กับภาพ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85EE4D5-633D-41DB-BD73-E84911250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2485" r="932" b="8969"/>
          <a:stretch/>
        </p:blipFill>
        <p:spPr>
          <a:xfrm>
            <a:off x="1321723" y="1825625"/>
            <a:ext cx="9252066" cy="41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320976-4BFA-4F6C-81DC-D1AED80C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th-TH" dirty="0"/>
              <a:t>การทำงานบริษัทจำลอง (กลุ่มละ</a:t>
            </a:r>
            <a:r>
              <a:rPr lang="en-US" dirty="0"/>
              <a:t>6</a:t>
            </a:r>
            <a:r>
              <a:rPr lang="th-TH" dirty="0"/>
              <a:t>คน)</a:t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10B8327-3F9A-44DF-B758-62ED3AF3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240" y="204206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ตั้งบริษัทจำลองในการผลิตงาน(</a:t>
            </a:r>
            <a:r>
              <a:rPr lang="en-US" dirty="0"/>
              <a:t>20</a:t>
            </a:r>
            <a:r>
              <a:rPr lang="th-TH" dirty="0"/>
              <a:t>คะแนน)</a:t>
            </a:r>
          </a:p>
          <a:p>
            <a:r>
              <a:rPr lang="en-US" dirty="0"/>
              <a:t>1 </a:t>
            </a:r>
            <a:r>
              <a:rPr lang="th-TH" dirty="0"/>
              <a:t>ชื่อทีมงานตำแหน่ง</a:t>
            </a:r>
          </a:p>
          <a:p>
            <a:r>
              <a:rPr lang="en-US" dirty="0"/>
              <a:t>2 </a:t>
            </a:r>
            <a:r>
              <a:rPr lang="th-TH" dirty="0"/>
              <a:t>แข่งขันการอออกแบบแบบสะสมแต้ม</a:t>
            </a:r>
          </a:p>
          <a:p>
            <a:endParaRPr lang="th-TH" dirty="0"/>
          </a:p>
          <a:p>
            <a:r>
              <a:rPr lang="th-TH" dirty="0"/>
              <a:t>กติการ</a:t>
            </a:r>
          </a:p>
          <a:p>
            <a:r>
              <a:rPr lang="th-TH" dirty="0"/>
              <a:t>  - มีระดับ</a:t>
            </a:r>
            <a:r>
              <a:rPr lang="en-US" dirty="0"/>
              <a:t>1-3  </a:t>
            </a:r>
          </a:p>
          <a:p>
            <a:r>
              <a:rPr lang="en-US" dirty="0"/>
              <a:t>-  </a:t>
            </a:r>
            <a:r>
              <a:rPr lang="th-TH" dirty="0"/>
              <a:t>ทำงานตามโจทย์กับการสร้างสรรค์</a:t>
            </a:r>
          </a:p>
          <a:p>
            <a:r>
              <a:rPr lang="th-TH" dirty="0"/>
              <a:t>-  ความสมบูรณ์ที่งานและทีม</a:t>
            </a:r>
          </a:p>
          <a:p>
            <a:r>
              <a:rPr lang="th-TH" dirty="0"/>
              <a:t>มีเวลา  ทีมไหนมีคะแนนตำสุดในหลีก </a:t>
            </a:r>
            <a:r>
              <a:rPr lang="en-US" dirty="0"/>
              <a:t>3</a:t>
            </a:r>
            <a:r>
              <a:rPr lang="th-TH" dirty="0"/>
              <a:t>ทีมติดต่อ</a:t>
            </a:r>
            <a:r>
              <a:rPr lang="en-US" dirty="0"/>
              <a:t>2</a:t>
            </a:r>
          </a:p>
          <a:p>
            <a:r>
              <a:rPr lang="th-TH" dirty="0"/>
              <a:t>ต้องเช็คปัญหา  และถ้าแก้ไม่ได้จะต้องแควนคนในทีม</a:t>
            </a:r>
            <a:r>
              <a:rPr lang="en-US" dirty="0"/>
              <a:t>1</a:t>
            </a:r>
            <a:r>
              <a:rPr lang="th-TH" dirty="0"/>
              <a:t>คน</a:t>
            </a:r>
          </a:p>
          <a:p>
            <a:r>
              <a:rPr lang="th-TH" dirty="0"/>
              <a:t>ในทุกครั้ง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0FB12F-1CC8-4451-88E1-918E6AA62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0" t="18941" r="3551" b="37570"/>
          <a:stretch/>
        </p:blipFill>
        <p:spPr>
          <a:xfrm>
            <a:off x="1170775" y="1937758"/>
            <a:ext cx="4469450" cy="2982483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922B5CA-6FDD-4D3B-82C6-6EADF1098F76}"/>
              </a:ext>
            </a:extLst>
          </p:cNvPr>
          <p:cNvSpPr/>
          <p:nvPr/>
        </p:nvSpPr>
        <p:spPr>
          <a:xfrm>
            <a:off x="1364479" y="51616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งานที่ต้องแข่ง</a:t>
            </a:r>
          </a:p>
          <a:p>
            <a:r>
              <a:rPr lang="th-TH" dirty="0"/>
              <a:t>  - งานแนวคิด</a:t>
            </a:r>
            <a:endParaRPr lang="en-US" dirty="0"/>
          </a:p>
          <a:p>
            <a:r>
              <a:rPr lang="en-US" dirty="0"/>
              <a:t>-  </a:t>
            </a:r>
            <a:r>
              <a:rPr lang="th-TH" dirty="0"/>
              <a:t>งานออกแบ</a:t>
            </a:r>
          </a:p>
          <a:p>
            <a:r>
              <a:rPr lang="th-TH" dirty="0"/>
              <a:t>-  งานสังคม  งานลูกค้า</a:t>
            </a:r>
          </a:p>
        </p:txBody>
      </p:sp>
    </p:spTree>
    <p:extLst>
      <p:ext uri="{BB962C8B-B14F-4D97-AF65-F5344CB8AC3E}">
        <p14:creationId xmlns:p14="http://schemas.microsoft.com/office/powerpoint/2010/main" val="111811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28B5FB-8D56-4D23-89C9-3272C58D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58" y="2766218"/>
            <a:ext cx="10515600" cy="1325563"/>
          </a:xfrm>
        </p:spPr>
        <p:txBody>
          <a:bodyPr/>
          <a:lstStyle/>
          <a:p>
            <a:r>
              <a:rPr lang="th-TH" dirty="0"/>
              <a:t>เจอกันอีกครั้งที่</a:t>
            </a:r>
            <a:r>
              <a:rPr lang="en-US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75731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496</Words>
  <Application>Microsoft Office PowerPoint</Application>
  <PresentationFormat>แบบจอกว้าง</PresentationFormat>
  <Paragraphs>71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ธีมของ Office</vt:lpstr>
      <vt:lpstr>ครั้งที่6และครั้งที่7</vt:lpstr>
      <vt:lpstr>1โครงงาน</vt:lpstr>
      <vt:lpstr>2การเตรียมพร้อมกับโครงงานและรับโจทย์  ชุดที่1พัฒนาครัวเรือน  </vt:lpstr>
      <vt:lpstr>การลงพื้นที่กับภาพ</vt:lpstr>
      <vt:lpstr>3 การทำงานบริษัทจำลอง (กลุ่มละ6คน) </vt:lpstr>
      <vt:lpstr>เจอกันอีกครั้งที่8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Direction  ครั้งที่2</dc:title>
  <dc:creator>Tanit Phruktara</dc:creator>
  <cp:lastModifiedBy>Tanit Phruktara</cp:lastModifiedBy>
  <cp:revision>55</cp:revision>
  <dcterms:created xsi:type="dcterms:W3CDTF">2021-12-19T12:41:35Z</dcterms:created>
  <dcterms:modified xsi:type="dcterms:W3CDTF">2022-01-30T22:04:49Z</dcterms:modified>
</cp:coreProperties>
</file>