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189D-BBDF-46C5-A952-6EF1091A1107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26F4B-82CB-4E06-99CF-865AD21BB4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e3f1da609bb8d1b5447ac73bcf6ebab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5181600" y="0"/>
            <a:ext cx="39624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FAD2204</a:t>
            </a:r>
            <a:endParaRPr lang="th-TH" sz="4800" dirty="0"/>
          </a:p>
          <a:p>
            <a:pPr algn="ctr"/>
            <a:r>
              <a:rPr lang="th-TH" sz="4800" dirty="0"/>
              <a:t>หลักการออกแบบแฟชั่นบน</a:t>
            </a:r>
            <a:r>
              <a:rPr lang="th-TH" sz="4800"/>
              <a:t>โครงหุ่น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วัสดุอุปกรณ์</a:t>
            </a:r>
            <a:endParaRPr lang="en-US" dirty="0"/>
          </a:p>
        </p:txBody>
      </p:sp>
      <p:pic>
        <p:nvPicPr>
          <p:cNvPr id="4" name="Content Placeholder 3" descr="ST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24000"/>
            <a:ext cx="604698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Content Placeholder 5" descr="draping2-wi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" y="1447800"/>
            <a:ext cx="3371850" cy="4495800"/>
          </a:xfrm>
        </p:spPr>
      </p:pic>
      <p:pic>
        <p:nvPicPr>
          <p:cNvPr id="7" name="Picture 6" descr="33b1d6c5b80089001100b153238e65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47800"/>
            <a:ext cx="5029200" cy="44825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</a:t>
            </a:r>
          </a:p>
        </p:txBody>
      </p:sp>
      <p:pic>
        <p:nvPicPr>
          <p:cNvPr id="6" name="Content Placeholder 5" descr="2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3505200" cy="4670443"/>
          </a:xfrm>
        </p:spPr>
      </p:pic>
      <p:pic>
        <p:nvPicPr>
          <p:cNvPr id="7" name="Picture 6" descr="c26d6fce327137d870666f28804b874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3657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</a:t>
            </a:r>
          </a:p>
        </p:txBody>
      </p:sp>
      <p:pic>
        <p:nvPicPr>
          <p:cNvPr id="4" name="Content Placeholder 3" descr="blo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71600"/>
            <a:ext cx="6781800" cy="50863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Draping</a:t>
            </a:r>
          </a:p>
        </p:txBody>
      </p:sp>
      <p:pic>
        <p:nvPicPr>
          <p:cNvPr id="4" name="Content Placeholder 3" descr="10f91f72c299e5aa3a18ab4a72b928f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8131409" cy="4038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Draping</a:t>
            </a:r>
          </a:p>
        </p:txBody>
      </p:sp>
      <p:pic>
        <p:nvPicPr>
          <p:cNvPr id="4" name="Content Placeholder 3" descr="95cb4b742d9157b4e5bcd8741408e97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2739163" cy="3505200"/>
          </a:xfrm>
        </p:spPr>
      </p:pic>
      <p:pic>
        <p:nvPicPr>
          <p:cNvPr id="6" name="Picture 5" descr="Draping_book1__62373_zoom_1024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524000"/>
            <a:ext cx="5418364" cy="45063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Draping</a:t>
            </a:r>
          </a:p>
        </p:txBody>
      </p:sp>
      <p:pic>
        <p:nvPicPr>
          <p:cNvPr id="4" name="Content Placeholder 3" descr="239ce12fac9f716b6872a65bbc9ff9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95400"/>
            <a:ext cx="3505200" cy="5257800"/>
          </a:xfrm>
        </p:spPr>
      </p:pic>
      <p:pic>
        <p:nvPicPr>
          <p:cNvPr id="6" name="Picture 5" descr="840bc364444a885b616b30ea376be8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37719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Draping</a:t>
            </a:r>
          </a:p>
        </p:txBody>
      </p:sp>
      <p:pic>
        <p:nvPicPr>
          <p:cNvPr id="5" name="Content Placeholder 4" descr="8da55fe820109a41f9bfcca7a043dba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19200"/>
            <a:ext cx="3657600" cy="5284922"/>
          </a:xfrm>
        </p:spPr>
      </p:pic>
      <p:pic>
        <p:nvPicPr>
          <p:cNvPr id="6" name="Picture 5" descr="842be9a4190e148715bcfe8510ec51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19200"/>
            <a:ext cx="3170371" cy="54541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Draping</a:t>
            </a:r>
          </a:p>
        </p:txBody>
      </p:sp>
      <p:pic>
        <p:nvPicPr>
          <p:cNvPr id="4" name="Content Placeholder 3" descr="f101d13caecdd8eb3e5477fcc3cb89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3810000" cy="5069237"/>
          </a:xfrm>
        </p:spPr>
      </p:pic>
      <p:pic>
        <p:nvPicPr>
          <p:cNvPr id="5" name="Picture 4" descr="8e3f1da609bb8d1b5447ac73bcf6eb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35814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วัสดุอุปกรณ์</a:t>
            </a:r>
            <a:endParaRPr lang="en-US" dirty="0"/>
          </a:p>
        </p:txBody>
      </p:sp>
      <p:pic>
        <p:nvPicPr>
          <p:cNvPr id="4" name="Content Placeholder 3" descr="w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290" y="1371600"/>
            <a:ext cx="8373510" cy="381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วัสดุอุปกรณ์</a:t>
            </a:r>
            <a:endParaRPr lang="en-US" dirty="0"/>
          </a:p>
        </p:txBody>
      </p:sp>
      <p:pic>
        <p:nvPicPr>
          <p:cNvPr id="4" name="Content Placeholder 3" descr="PGM Draping Tape Lined Half Bo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136" y="1600200"/>
            <a:ext cx="439772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วัสดุอุปกรณ์</a:t>
            </a:r>
            <a:endParaRPr lang="en-US" dirty="0"/>
          </a:p>
        </p:txBody>
      </p:sp>
      <p:pic>
        <p:nvPicPr>
          <p:cNvPr id="4" name="Content Placeholder 3" descr="T1_lvbXnFrXXbMClg2_0448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235" y="1600200"/>
            <a:ext cx="494553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วัสดุอุปกรณ์</a:t>
            </a:r>
            <a:endParaRPr lang="en-US" dirty="0"/>
          </a:p>
        </p:txBody>
      </p:sp>
      <p:pic>
        <p:nvPicPr>
          <p:cNvPr id="4" name="Content Placeholder 3" descr="A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5400"/>
            <a:ext cx="6497108" cy="48728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วัสดุอุปกรณ์</a:t>
            </a:r>
            <a:endParaRPr lang="en-US" dirty="0"/>
          </a:p>
        </p:txBody>
      </p:sp>
      <p:pic>
        <p:nvPicPr>
          <p:cNvPr id="4" name="Content Placeholder 3" descr="Pattern_Making_Supplies_Wristband_801H_a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วัสดุอุปกรณ์</a:t>
            </a:r>
            <a:endParaRPr lang="en-US" dirty="0"/>
          </a:p>
        </p:txBody>
      </p:sp>
      <p:pic>
        <p:nvPicPr>
          <p:cNvPr id="4" name="Content Placeholder 3" descr="ด้ามโค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633096" cy="38869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dirty="0"/>
              <a:t>วัสดุอุปกรณ์</a:t>
            </a:r>
            <a:endParaRPr lang="en-US" dirty="0"/>
          </a:p>
        </p:txBody>
      </p:sp>
      <p:pic>
        <p:nvPicPr>
          <p:cNvPr id="4" name="Content Placeholder 3" descr="10JumboTriangularChalkStick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5715000" cy="3590925"/>
          </a:xfrm>
        </p:spPr>
      </p:pic>
      <p:pic>
        <p:nvPicPr>
          <p:cNvPr id="5" name="Picture 4" descr="13148606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429000"/>
            <a:ext cx="5080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วัสดุอุปกรณ์</a:t>
            </a:r>
            <a:endParaRPr lang="en-US" dirty="0"/>
          </a:p>
        </p:txBody>
      </p:sp>
      <p:pic>
        <p:nvPicPr>
          <p:cNvPr id="4" name="Content Placeholder 3" descr="product-20110705-144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371600"/>
            <a:ext cx="4777581" cy="477758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</Words>
  <Application>Microsoft Macintosh PowerPoint</Application>
  <PresentationFormat>นำเสนอทางหน้าจอ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งานนำเสนอ PowerPoint</vt:lpstr>
      <vt:lpstr>วัสดุอุปกรณ์</vt:lpstr>
      <vt:lpstr>วัสดุอุปกรณ์</vt:lpstr>
      <vt:lpstr>วัสดุอุปกรณ์</vt:lpstr>
      <vt:lpstr>วัสดุอุปกรณ์</vt:lpstr>
      <vt:lpstr>วัสดุอุปกรณ์</vt:lpstr>
      <vt:lpstr>วัสดุอุปกรณ์</vt:lpstr>
      <vt:lpstr>วัสดุอุปกรณ์</vt:lpstr>
      <vt:lpstr>วัสดุอุปกรณ์</vt:lpstr>
      <vt:lpstr>วัสดุอุปกรณ์</vt:lpstr>
      <vt:lpstr>Introduction</vt:lpstr>
      <vt:lpstr>Wrapping</vt:lpstr>
      <vt:lpstr>Wrapping</vt:lpstr>
      <vt:lpstr>Draping</vt:lpstr>
      <vt:lpstr>Draping</vt:lpstr>
      <vt:lpstr>Draping</vt:lpstr>
      <vt:lpstr>Draping</vt:lpstr>
      <vt:lpstr>Draping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Asuspc</dc:creator>
  <cp:lastModifiedBy>Asst.Prof.Dr.Chanoknart Mayusoh</cp:lastModifiedBy>
  <cp:revision>9</cp:revision>
  <dcterms:created xsi:type="dcterms:W3CDTF">2015-03-05T04:19:19Z</dcterms:created>
  <dcterms:modified xsi:type="dcterms:W3CDTF">2025-12-02T01:56:54Z</dcterms:modified>
</cp:coreProperties>
</file>