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9"/>
  </p:notesMasterIdLst>
  <p:sldIdLst>
    <p:sldId id="256" r:id="rId2"/>
    <p:sldId id="265" r:id="rId3"/>
    <p:sldId id="266" r:id="rId4"/>
    <p:sldId id="268" r:id="rId5"/>
    <p:sldId id="258" r:id="rId6"/>
    <p:sldId id="302" r:id="rId7"/>
    <p:sldId id="260" r:id="rId8"/>
  </p:sldIdLst>
  <p:sldSz cx="9144000" cy="5143500" type="screen16x9"/>
  <p:notesSz cx="6858000" cy="9144000"/>
  <p:embeddedFontLst>
    <p:embeddedFont>
      <p:font typeface="Bebas Neue" panose="020F0502020204030204" pitchFamily="34" charset="0"/>
      <p:regular r:id="rId10"/>
    </p:embeddedFont>
    <p:embeddedFont>
      <p:font typeface="BrowalliaUPC" panose="020B0604020202020204" pitchFamily="34" charset="-34"/>
      <p:regular r:id="rId11"/>
      <p:bold r:id="rId12"/>
      <p:italic r:id="rId13"/>
      <p:boldItalic r:id="rId14"/>
    </p:embeddedFont>
    <p:embeddedFont>
      <p:font typeface="Playfair Display" panose="00000500000000000000" pitchFamily="2" charset="0"/>
      <p:regular r:id="rId15"/>
      <p:bold r:id="rId16"/>
      <p:italic r:id="rId17"/>
      <p:boldItalic r:id="rId18"/>
    </p:embeddedFont>
    <p:embeddedFont>
      <p:font typeface="Playfair Display SemiBold" panose="020B0604020202020204" charset="0"/>
      <p:regular r:id="rId19"/>
      <p:bold r:id="rId20"/>
      <p:italic r:id="rId21"/>
      <p:boldItalic r:id="rId22"/>
    </p:embeddedFont>
    <p:embeddedFont>
      <p:font typeface="Raleway" pitchFamily="2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37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964558-BE2F-49D4-8229-BE70909DF02B}">
  <a:tblStyle styleId="{DD964558-BE2F-49D4-8229-BE70909DF0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96" y="54"/>
      </p:cViewPr>
      <p:guideLst>
        <p:guide orient="horz" pos="1537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3f1c930ee1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3f1c930ee1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399043239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399043239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399043239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1399043239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556f631622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556f631622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399043239b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399043239b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1591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56f631622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556f631622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1545425"/>
            <a:ext cx="4816200" cy="1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3117475"/>
            <a:ext cx="4257300" cy="342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720000" y="1423825"/>
            <a:ext cx="3852000" cy="28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527028" y="1077526"/>
            <a:ext cx="4089949" cy="298845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3"/>
          <p:cNvSpPr txBox="1">
            <a:spLocks noGrp="1"/>
          </p:cNvSpPr>
          <p:nvPr>
            <p:ph type="title" hasCustomPrompt="1"/>
          </p:nvPr>
        </p:nvSpPr>
        <p:spPr>
          <a:xfrm>
            <a:off x="1225600" y="1582038"/>
            <a:ext cx="675300" cy="675300"/>
          </a:xfrm>
          <a:prstGeom prst="rect">
            <a:avLst/>
          </a:prstGeom>
          <a:ln w="9525" cap="flat" cmpd="sng">
            <a:solidFill>
              <a:srgbClr val="394F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1"/>
          </p:nvPr>
        </p:nvSpPr>
        <p:spPr>
          <a:xfrm>
            <a:off x="1992888" y="1897823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2" hasCustomPrompt="1"/>
          </p:nvPr>
        </p:nvSpPr>
        <p:spPr>
          <a:xfrm>
            <a:off x="5058075" y="1582050"/>
            <a:ext cx="675300" cy="6753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3"/>
          </p:nvPr>
        </p:nvSpPr>
        <p:spPr>
          <a:xfrm>
            <a:off x="5812113" y="1897823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4" hasCustomPrompt="1"/>
          </p:nvPr>
        </p:nvSpPr>
        <p:spPr>
          <a:xfrm>
            <a:off x="1238850" y="3372300"/>
            <a:ext cx="675300" cy="6753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5"/>
          </p:nvPr>
        </p:nvSpPr>
        <p:spPr>
          <a:xfrm>
            <a:off x="1989538" y="3677049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6" hasCustomPrompt="1"/>
          </p:nvPr>
        </p:nvSpPr>
        <p:spPr>
          <a:xfrm>
            <a:off x="5058075" y="3372300"/>
            <a:ext cx="675300" cy="6753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7"/>
          </p:nvPr>
        </p:nvSpPr>
        <p:spPr>
          <a:xfrm>
            <a:off x="5808663" y="3677049"/>
            <a:ext cx="23364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8"/>
          </p:nvPr>
        </p:nvSpPr>
        <p:spPr>
          <a:xfrm>
            <a:off x="1992888" y="1500325"/>
            <a:ext cx="2336400" cy="4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9"/>
          </p:nvPr>
        </p:nvSpPr>
        <p:spPr>
          <a:xfrm>
            <a:off x="5812113" y="1500325"/>
            <a:ext cx="2336400" cy="4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3"/>
          </p:nvPr>
        </p:nvSpPr>
        <p:spPr>
          <a:xfrm>
            <a:off x="1989538" y="3290565"/>
            <a:ext cx="2336400" cy="4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4"/>
          </p:nvPr>
        </p:nvSpPr>
        <p:spPr>
          <a:xfrm>
            <a:off x="5812113" y="3290565"/>
            <a:ext cx="2336400" cy="48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15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796200" y="2633388"/>
            <a:ext cx="4257300" cy="6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796200" y="3264588"/>
            <a:ext cx="4257300" cy="4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 idx="2" hasCustomPrompt="1"/>
          </p:nvPr>
        </p:nvSpPr>
        <p:spPr>
          <a:xfrm>
            <a:off x="796200" y="1471188"/>
            <a:ext cx="1717500" cy="91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subTitle" idx="1"/>
          </p:nvPr>
        </p:nvSpPr>
        <p:spPr>
          <a:xfrm>
            <a:off x="720000" y="2440575"/>
            <a:ext cx="2336400" cy="433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subTitle" idx="2"/>
          </p:nvPr>
        </p:nvSpPr>
        <p:spPr>
          <a:xfrm>
            <a:off x="7200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ubTitle" idx="3"/>
          </p:nvPr>
        </p:nvSpPr>
        <p:spPr>
          <a:xfrm>
            <a:off x="34038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subTitle" idx="4"/>
          </p:nvPr>
        </p:nvSpPr>
        <p:spPr>
          <a:xfrm>
            <a:off x="60876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ubTitle" idx="5"/>
          </p:nvPr>
        </p:nvSpPr>
        <p:spPr>
          <a:xfrm>
            <a:off x="3403800" y="2440575"/>
            <a:ext cx="2336400" cy="433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subTitle" idx="6"/>
          </p:nvPr>
        </p:nvSpPr>
        <p:spPr>
          <a:xfrm>
            <a:off x="6087600" y="2440575"/>
            <a:ext cx="2336400" cy="433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subTitle" idx="1"/>
          </p:nvPr>
        </p:nvSpPr>
        <p:spPr>
          <a:xfrm>
            <a:off x="1048585" y="2141050"/>
            <a:ext cx="2110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subTitle" idx="2"/>
          </p:nvPr>
        </p:nvSpPr>
        <p:spPr>
          <a:xfrm>
            <a:off x="3553260" y="2141056"/>
            <a:ext cx="2110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subTitle" idx="3"/>
          </p:nvPr>
        </p:nvSpPr>
        <p:spPr>
          <a:xfrm>
            <a:off x="6002135" y="2141056"/>
            <a:ext cx="2106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subTitle" idx="4"/>
          </p:nvPr>
        </p:nvSpPr>
        <p:spPr>
          <a:xfrm>
            <a:off x="1048865" y="3435450"/>
            <a:ext cx="2106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ubTitle" idx="5"/>
          </p:nvPr>
        </p:nvSpPr>
        <p:spPr>
          <a:xfrm>
            <a:off x="3553260" y="3435450"/>
            <a:ext cx="21105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ubTitle" idx="6"/>
          </p:nvPr>
        </p:nvSpPr>
        <p:spPr>
          <a:xfrm>
            <a:off x="6002135" y="3435450"/>
            <a:ext cx="2106000" cy="48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2"/>
          <p:cNvSpPr txBox="1">
            <a:spLocks noGrp="1"/>
          </p:cNvSpPr>
          <p:nvPr>
            <p:ph type="subTitle" idx="7"/>
          </p:nvPr>
        </p:nvSpPr>
        <p:spPr>
          <a:xfrm>
            <a:off x="1044410" y="1843525"/>
            <a:ext cx="21105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6" name="Google Shape;106;p22"/>
          <p:cNvSpPr txBox="1">
            <a:spLocks noGrp="1"/>
          </p:cNvSpPr>
          <p:nvPr>
            <p:ph type="subTitle" idx="8"/>
          </p:nvPr>
        </p:nvSpPr>
        <p:spPr>
          <a:xfrm>
            <a:off x="3553264" y="1843525"/>
            <a:ext cx="21105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9"/>
          </p:nvPr>
        </p:nvSpPr>
        <p:spPr>
          <a:xfrm>
            <a:off x="6006548" y="1843525"/>
            <a:ext cx="21060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3"/>
          </p:nvPr>
        </p:nvSpPr>
        <p:spPr>
          <a:xfrm>
            <a:off x="1044460" y="3133300"/>
            <a:ext cx="21060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subTitle" idx="14"/>
          </p:nvPr>
        </p:nvSpPr>
        <p:spPr>
          <a:xfrm>
            <a:off x="3553264" y="3133300"/>
            <a:ext cx="21105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15"/>
          </p:nvPr>
        </p:nvSpPr>
        <p:spPr>
          <a:xfrm>
            <a:off x="6006548" y="3133300"/>
            <a:ext cx="2106000" cy="37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/>
          <p:cNvPicPr preferRelativeResize="0"/>
          <p:nvPr/>
        </p:nvPicPr>
        <p:blipFill rotWithShape="1">
          <a:blip r:embed="rId2">
            <a:alphaModFix amt="70000"/>
          </a:blip>
          <a:srcRect r="35934" b="17992"/>
          <a:stretch/>
        </p:blipFill>
        <p:spPr>
          <a:xfrm rot="10800000">
            <a:off x="2" y="-1"/>
            <a:ext cx="1251399" cy="157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 rotWithShape="1">
          <a:blip r:embed="rId3">
            <a:alphaModFix amt="70000"/>
          </a:blip>
          <a:srcRect b="18387"/>
          <a:stretch/>
        </p:blipFill>
        <p:spPr>
          <a:xfrm>
            <a:off x="6086475" y="3749523"/>
            <a:ext cx="2337524" cy="139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 rotWithShape="1">
          <a:blip r:embed="rId4">
            <a:alphaModFix amt="70000"/>
          </a:blip>
          <a:srcRect r="20810" b="12049"/>
          <a:stretch/>
        </p:blipFill>
        <p:spPr>
          <a:xfrm>
            <a:off x="7190725" y="3892100"/>
            <a:ext cx="1953274" cy="125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6"/>
          <p:cNvPicPr preferRelativeResize="0"/>
          <p:nvPr/>
        </p:nvPicPr>
        <p:blipFill rotWithShape="1">
          <a:blip r:embed="rId2">
            <a:alphaModFix amt="70000"/>
          </a:blip>
          <a:srcRect t="31469" r="13239"/>
          <a:stretch/>
        </p:blipFill>
        <p:spPr>
          <a:xfrm rot="900006">
            <a:off x="6416758" y="-329841"/>
            <a:ext cx="2996361" cy="156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 rotWithShape="1">
          <a:blip r:embed="rId3">
            <a:alphaModFix amt="70000"/>
          </a:blip>
          <a:srcRect r="30738" b="36892"/>
          <a:stretch/>
        </p:blipFill>
        <p:spPr>
          <a:xfrm rot="5400000">
            <a:off x="-471812" y="3233612"/>
            <a:ext cx="2381699" cy="1460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6"/>
          <p:cNvPicPr preferRelativeResize="0"/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 flipH="1">
            <a:off x="-10979" y="-1"/>
            <a:ext cx="2123251" cy="167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/>
          <p:cNvPicPr preferRelativeResize="0"/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 rot="-900010">
            <a:off x="7424297" y="3783116"/>
            <a:ext cx="2367778" cy="1730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fair Display"/>
              <a:buNone/>
              <a:defRPr sz="28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aleway"/>
              <a:buChar char="●"/>
              <a:defRPr sz="18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●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○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■"/>
              <a:defRPr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58" r:id="rId3"/>
    <p:sldLayoutId id="2147483659" r:id="rId4"/>
    <p:sldLayoutId id="2147483660" r:id="rId5"/>
    <p:sldLayoutId id="2147483666" r:id="rId6"/>
    <p:sldLayoutId id="2147483668" r:id="rId7"/>
    <p:sldLayoutId id="2147483671" r:id="rId8"/>
    <p:sldLayoutId id="214748367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4">
          <p15:clr>
            <a:srgbClr val="EA4335"/>
          </p15:clr>
        </p15:guide>
        <p15:guide id="2" orient="horz" pos="340">
          <p15:clr>
            <a:srgbClr val="EA4335"/>
          </p15:clr>
        </p15:guide>
        <p15:guide id="3" pos="5306">
          <p15:clr>
            <a:srgbClr val="EA4335"/>
          </p15:clr>
        </p15:guide>
        <p15:guide id="4" orient="horz" pos="2900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609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600" y="0"/>
            <a:ext cx="2775400" cy="2186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3"/>
          <p:cNvPicPr preferRelativeResize="0"/>
          <p:nvPr/>
        </p:nvPicPr>
        <p:blipFill rotWithShape="1">
          <a:blip r:embed="rId4">
            <a:alphaModFix/>
          </a:blip>
          <a:srcRect l="31323" b="32055"/>
          <a:stretch/>
        </p:blipFill>
        <p:spPr>
          <a:xfrm>
            <a:off x="0" y="3840875"/>
            <a:ext cx="1802026" cy="130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3"/>
          <p:cNvPicPr preferRelativeResize="0"/>
          <p:nvPr/>
        </p:nvPicPr>
        <p:blipFill rotWithShape="1">
          <a:blip r:embed="rId5">
            <a:alphaModFix/>
          </a:blip>
          <a:srcRect l="23669" t="40982"/>
          <a:stretch/>
        </p:blipFill>
        <p:spPr>
          <a:xfrm>
            <a:off x="0" y="0"/>
            <a:ext cx="2649924" cy="135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350462">
            <a:off x="1068374" y="4156758"/>
            <a:ext cx="2512957" cy="1449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25800" y="871800"/>
            <a:ext cx="3519868" cy="3687474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3"/>
          <p:cNvSpPr txBox="1">
            <a:spLocks noGrp="1"/>
          </p:cNvSpPr>
          <p:nvPr>
            <p:ph type="ctrTitle"/>
          </p:nvPr>
        </p:nvSpPr>
        <p:spPr>
          <a:xfrm>
            <a:off x="720000" y="1545425"/>
            <a:ext cx="4816200" cy="15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600" b="1" dirty="0"/>
              <a:t>การจัดการโบราณสถาน</a:t>
            </a:r>
            <a:r>
              <a:rPr lang="en" sz="4200" dirty="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Guide Portfolio</a:t>
            </a:r>
            <a:endParaRPr sz="4200" dirty="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1"/>
          </p:nvPr>
        </p:nvSpPr>
        <p:spPr>
          <a:xfrm>
            <a:off x="720000" y="3117475"/>
            <a:ext cx="4257300" cy="342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Here is where your presentation begins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0650" y="540000"/>
            <a:ext cx="2127489" cy="406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2"/>
          <p:cNvPicPr preferRelativeResize="0"/>
          <p:nvPr/>
        </p:nvPicPr>
        <p:blipFill rotWithShape="1">
          <a:blip r:embed="rId4">
            <a:alphaModFix/>
          </a:blip>
          <a:srcRect l="24058" t="33936"/>
          <a:stretch/>
        </p:blipFill>
        <p:spPr>
          <a:xfrm rot="5400000">
            <a:off x="7129564" y="548025"/>
            <a:ext cx="2588873" cy="1492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2"/>
          <p:cNvPicPr preferRelativeResize="0"/>
          <p:nvPr/>
        </p:nvPicPr>
        <p:blipFill rotWithShape="1">
          <a:blip r:embed="rId5">
            <a:alphaModFix/>
          </a:blip>
          <a:srcRect r="34993" b="46210"/>
          <a:stretch/>
        </p:blipFill>
        <p:spPr>
          <a:xfrm rot="41" flipH="1">
            <a:off x="0" y="4216106"/>
            <a:ext cx="1138450" cy="927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2"/>
          <p:cNvPicPr preferRelativeResize="0"/>
          <p:nvPr/>
        </p:nvPicPr>
        <p:blipFill rotWithShape="1">
          <a:blip r:embed="rId6">
            <a:alphaModFix/>
          </a:blip>
          <a:srcRect r="22845" b="37102"/>
          <a:stretch/>
        </p:blipFill>
        <p:spPr>
          <a:xfrm rot="10799989">
            <a:off x="-11450" y="-11446"/>
            <a:ext cx="2019250" cy="120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1350462" flipH="1">
            <a:off x="673149" y="4461558"/>
            <a:ext cx="2512957" cy="144958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2"/>
          <p:cNvSpPr txBox="1">
            <a:spLocks noGrp="1"/>
          </p:cNvSpPr>
          <p:nvPr>
            <p:ph type="title"/>
          </p:nvPr>
        </p:nvSpPr>
        <p:spPr>
          <a:xfrm>
            <a:off x="796200" y="2633388"/>
            <a:ext cx="4257300" cy="6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800" dirty="0">
                <a:latin typeface="BrowalliaUPC" panose="020B0604020202020204" pitchFamily="34" charset="-34"/>
                <a:cs typeface="BrowalliaUPC" panose="020B0604020202020204" pitchFamily="34" charset="-34"/>
              </a:rPr>
              <a:t>หมายถึง อสังหาริมทรัพย์ซึ่งโดยอายุหรือลักษณะแห่งการก่อสร้าง หรือโดยหลักฐานเกี่ยวกับประวัติของอสังหาริมทรัพย์นั้น เป็นประโยชน์ทางศิลป์ ประวัติศาสตร์ หรือโบราณคดี ทั้งนี้ให้รวมถึงสถานที่ที่เป็นแหล่งโบราณคดี แหล่งประวัติศาสตร์ และอุทยานประวัติศาสตร์ด้วย</a:t>
            </a:r>
            <a:endParaRPr sz="1800" dirty="0">
              <a:solidFill>
                <a:schemeClr val="dk2"/>
              </a:solidFill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  <p:sp>
        <p:nvSpPr>
          <p:cNvPr id="381" name="Google Shape;381;p42"/>
          <p:cNvSpPr txBox="1">
            <a:spLocks noGrp="1"/>
          </p:cNvSpPr>
          <p:nvPr>
            <p:ph type="title" idx="2"/>
          </p:nvPr>
        </p:nvSpPr>
        <p:spPr>
          <a:xfrm>
            <a:off x="796200" y="1505165"/>
            <a:ext cx="4690200" cy="91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6000" dirty="0"/>
              <a:t>โบราณสถาน</a:t>
            </a:r>
            <a:endParaRPr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43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flipH="1">
            <a:off x="4813961" y="561025"/>
            <a:ext cx="3403637" cy="460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3"/>
          <p:cNvPicPr preferRelativeResize="0"/>
          <p:nvPr/>
        </p:nvPicPr>
        <p:blipFill rotWithShape="1">
          <a:blip r:embed="rId4">
            <a:alphaModFix amt="70000"/>
          </a:blip>
          <a:srcRect/>
          <a:stretch/>
        </p:blipFill>
        <p:spPr>
          <a:xfrm rot="-900000">
            <a:off x="7433362" y="4311975"/>
            <a:ext cx="1825753" cy="133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3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โบราณสถาน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389" name="Google Shape;389;p43"/>
          <p:cNvPicPr preferRelativeResize="0"/>
          <p:nvPr/>
        </p:nvPicPr>
        <p:blipFill rotWithShape="1">
          <a:blip r:embed="rId5">
            <a:alphaModFix amt="70000"/>
          </a:blip>
          <a:srcRect l="48854" t="11441"/>
          <a:stretch/>
        </p:blipFill>
        <p:spPr>
          <a:xfrm flipH="1">
            <a:off x="8217599" y="0"/>
            <a:ext cx="926401" cy="1579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3"/>
          <p:cNvPicPr preferRelativeResize="0"/>
          <p:nvPr/>
        </p:nvPicPr>
        <p:blipFill rotWithShape="1">
          <a:blip r:embed="rId4">
            <a:alphaModFix amt="70000"/>
          </a:blip>
          <a:srcRect b="19"/>
          <a:stretch/>
        </p:blipFill>
        <p:spPr>
          <a:xfrm rot="900004">
            <a:off x="5474890" y="4303422"/>
            <a:ext cx="1825743" cy="133372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3"/>
          <p:cNvSpPr txBox="1">
            <a:spLocks noGrp="1"/>
          </p:cNvSpPr>
          <p:nvPr>
            <p:ph type="body" idx="1"/>
          </p:nvPr>
        </p:nvSpPr>
        <p:spPr>
          <a:xfrm>
            <a:off x="720000" y="1423825"/>
            <a:ext cx="3852000" cy="28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000" dirty="0">
                <a:solidFill>
                  <a:schemeClr val="dk2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rPr>
              <a:t>ตามพระราชบัญญัติโบราณสถาน โบราณวัตถุ ศิลปวัตถุและพิพิธภัณฑ์แห่งชาติ พ.ศ.2504</a:t>
            </a:r>
            <a:endParaRPr sz="2000" dirty="0">
              <a:solidFill>
                <a:schemeClr val="dk2"/>
              </a:solidFill>
              <a:latin typeface="Playfair Display SemiBold"/>
              <a:ea typeface="Playfair Display SemiBold"/>
              <a:cs typeface="Playfair Display SemiBold"/>
              <a:sym typeface="Playfair Display SemiBold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th-TH" sz="1400" dirty="0"/>
              <a:t>กล่าวว่า</a:t>
            </a:r>
            <a:r>
              <a:rPr lang="en" sz="1400" dirty="0"/>
              <a:t>:</a:t>
            </a:r>
            <a:endParaRPr sz="1400" dirty="0"/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th-TH" sz="1400" dirty="0"/>
              <a:t>ต้องเป็นอสังหาริมทรัพย์</a:t>
            </a: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th-TH" sz="1400" dirty="0"/>
              <a:t>โดยอายุและลักษณะแห่งการก่อสร้าง หรือโดยหลักฐานเกี่ยวกับประวัติของอสังหาริมทรัพย์นั้นเป็นประโยชน์ทางศิลปะ ประวัติศาสตร์ โบราณคดี (อายุที่เหมาะสมนิยมใช้เกณฑ์ 100 ปี หากมีอายุเกิน 100 ปี ถือเป็น “โบราณสถานของชาติ”</a:t>
            </a:r>
            <a:endParaRPr sz="1400" dirty="0"/>
          </a:p>
        </p:txBody>
      </p:sp>
      <p:pic>
        <p:nvPicPr>
          <p:cNvPr id="392" name="Google Shape;392;p43"/>
          <p:cNvPicPr preferRelativeResize="0"/>
          <p:nvPr/>
        </p:nvPicPr>
        <p:blipFill rotWithShape="1">
          <a:blip r:embed="rId6">
            <a:alphaModFix amt="70000"/>
          </a:blip>
          <a:srcRect r="37841" b="37158"/>
          <a:stretch/>
        </p:blipFill>
        <p:spPr>
          <a:xfrm flipH="1">
            <a:off x="1" y="3854725"/>
            <a:ext cx="1343349" cy="128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45"/>
          <p:cNvPicPr preferRelativeResize="0"/>
          <p:nvPr/>
        </p:nvPicPr>
        <p:blipFill rotWithShape="1">
          <a:blip r:embed="rId3">
            <a:alphaModFix amt="70000"/>
          </a:blip>
          <a:srcRect l="9" t="-160"/>
          <a:stretch/>
        </p:blipFill>
        <p:spPr>
          <a:xfrm rot="-1800000">
            <a:off x="-1727301" y="-394304"/>
            <a:ext cx="3471228" cy="2304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5"/>
          <p:cNvPicPr preferRelativeResize="0"/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 rot="-9899997" flipH="1">
            <a:off x="7101709" y="4400850"/>
            <a:ext cx="2644604" cy="1475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5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นิยาม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467" name="Google Shape;467;p45"/>
          <p:cNvSpPr txBox="1">
            <a:spLocks noGrp="1"/>
          </p:cNvSpPr>
          <p:nvPr>
            <p:ph type="subTitle" idx="1"/>
          </p:nvPr>
        </p:nvSpPr>
        <p:spPr>
          <a:xfrm>
            <a:off x="1048585" y="2141050"/>
            <a:ext cx="211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เป็นสิ่งก่อสร้างที่เกิดจากการกระทำของมนุษย์ ผ่านวัสดุ เทคนิค รูปแบบ หน้าที่ใช้สอยต่างๆ โดยเน้นที่สภาพการติดที่ ไม่สามารถเคลื่อนย้ายได้</a:t>
            </a:r>
            <a:endParaRPr dirty="0"/>
          </a:p>
        </p:txBody>
      </p:sp>
      <p:sp>
        <p:nvSpPr>
          <p:cNvPr id="468" name="Google Shape;468;p45"/>
          <p:cNvSpPr txBox="1">
            <a:spLocks noGrp="1"/>
          </p:cNvSpPr>
          <p:nvPr>
            <p:ph type="subTitle" idx="2"/>
          </p:nvPr>
        </p:nvSpPr>
        <p:spPr>
          <a:xfrm>
            <a:off x="3553260" y="2141056"/>
            <a:ext cx="2110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สถานที่ที่มนุษย์เข้าไปใช้สอยหรือทำประโยชน์ต่างๆ ทั้งที่ถาวรหรือเป็นครั้งคราว อาจมีสิ่งก่อสร้างหรือไม่ก็ได้</a:t>
            </a:r>
            <a:endParaRPr dirty="0"/>
          </a:p>
        </p:txBody>
      </p:sp>
      <p:sp>
        <p:nvSpPr>
          <p:cNvPr id="469" name="Google Shape;469;p45"/>
          <p:cNvSpPr txBox="1">
            <a:spLocks noGrp="1"/>
          </p:cNvSpPr>
          <p:nvPr>
            <p:ph type="subTitle" idx="3"/>
          </p:nvPr>
        </p:nvSpPr>
        <p:spPr>
          <a:xfrm>
            <a:off x="6002135" y="2141056"/>
            <a:ext cx="21060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วัตถุอันเป็นผลผลิตจากมนุษย์ กรณีโบราณวัตถุอาจใช้เกณฑ์อายุหรือการกำหนดอายุเป็นตัวพิจารณา</a:t>
            </a:r>
            <a:endParaRPr dirty="0"/>
          </a:p>
        </p:txBody>
      </p:sp>
      <p:sp>
        <p:nvSpPr>
          <p:cNvPr id="473" name="Google Shape;473;p45"/>
          <p:cNvSpPr txBox="1">
            <a:spLocks noGrp="1"/>
          </p:cNvSpPr>
          <p:nvPr>
            <p:ph type="subTitle" idx="7"/>
          </p:nvPr>
        </p:nvSpPr>
        <p:spPr>
          <a:xfrm>
            <a:off x="1044410" y="1843525"/>
            <a:ext cx="2110500" cy="3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โบราณสถาน</a:t>
            </a:r>
            <a:endParaRPr dirty="0"/>
          </a:p>
        </p:txBody>
      </p:sp>
      <p:sp>
        <p:nvSpPr>
          <p:cNvPr id="474" name="Google Shape;474;p45"/>
          <p:cNvSpPr txBox="1">
            <a:spLocks noGrp="1"/>
          </p:cNvSpPr>
          <p:nvPr>
            <p:ph type="subTitle" idx="8"/>
          </p:nvPr>
        </p:nvSpPr>
        <p:spPr>
          <a:xfrm>
            <a:off x="3553264" y="1843525"/>
            <a:ext cx="2110500" cy="3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แหล่งโบราณคดี</a:t>
            </a:r>
            <a:endParaRPr dirty="0"/>
          </a:p>
        </p:txBody>
      </p:sp>
      <p:sp>
        <p:nvSpPr>
          <p:cNvPr id="475" name="Google Shape;475;p45"/>
          <p:cNvSpPr txBox="1">
            <a:spLocks noGrp="1"/>
          </p:cNvSpPr>
          <p:nvPr>
            <p:ph type="subTitle" idx="9"/>
          </p:nvPr>
        </p:nvSpPr>
        <p:spPr>
          <a:xfrm>
            <a:off x="5730240" y="1843525"/>
            <a:ext cx="3187337" cy="37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โบราณวัตถุและศิลปวัตถุ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5"/>
          <p:cNvPicPr preferRelativeResize="0"/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 rot="9899997">
            <a:off x="-800941" y="-176150"/>
            <a:ext cx="2644604" cy="147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5"/>
          <p:cNvPicPr preferRelativeResize="0"/>
          <p:nvPr/>
        </p:nvPicPr>
        <p:blipFill>
          <a:blip r:embed="rId4">
            <a:alphaModFix amt="38000"/>
          </a:blip>
          <a:stretch>
            <a:fillRect/>
          </a:stretch>
        </p:blipFill>
        <p:spPr>
          <a:xfrm rot="-899999">
            <a:off x="7050780" y="3489911"/>
            <a:ext cx="3419840" cy="230080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5"/>
          <p:cNvSpPr txBox="1">
            <a:spLocks noGrp="1"/>
          </p:cNvSpPr>
          <p:nvPr>
            <p:ph type="subTitle" idx="8"/>
          </p:nvPr>
        </p:nvSpPr>
        <p:spPr>
          <a:xfrm>
            <a:off x="1970212" y="1260325"/>
            <a:ext cx="2831661" cy="4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200" dirty="0"/>
              <a:t>แบ่งโดยพิจารณาตามหลักกรรมสิทธิ์</a:t>
            </a:r>
            <a:endParaRPr sz="1200" dirty="0"/>
          </a:p>
        </p:txBody>
      </p:sp>
      <p:sp>
        <p:nvSpPr>
          <p:cNvPr id="177" name="Google Shape;177;p35"/>
          <p:cNvSpPr txBox="1">
            <a:spLocks noGrp="1"/>
          </p:cNvSpPr>
          <p:nvPr>
            <p:ph type="title"/>
          </p:nvPr>
        </p:nvSpPr>
        <p:spPr>
          <a:xfrm>
            <a:off x="1225600" y="1582038"/>
            <a:ext cx="675300" cy="675300"/>
          </a:xfrm>
          <a:prstGeom prst="rect">
            <a:avLst/>
          </a:prstGeom>
        </p:spPr>
        <p:txBody>
          <a:bodyPr spcFirstLastPara="1" wrap="square" lIns="91425" tIns="91425" rIns="91425" bIns="182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78" name="Google Shape;178;p35"/>
          <p:cNvSpPr txBox="1">
            <a:spLocks noGrp="1"/>
          </p:cNvSpPr>
          <p:nvPr>
            <p:ph type="subTitle" idx="1"/>
          </p:nvPr>
        </p:nvSpPr>
        <p:spPr>
          <a:xfrm>
            <a:off x="1979638" y="1568725"/>
            <a:ext cx="298644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โบราณสถานที่มีเจ้าของหรือผู้ครอบครองโดยชอบด้วยกฎหมาย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โบราณสถานที่ไม่มีเจ้าของหรือผู้ครอบครองโดยชอบด้วยกฎหมาย</a:t>
            </a:r>
            <a:endParaRPr sz="1200" dirty="0"/>
          </a:p>
        </p:txBody>
      </p:sp>
      <p:sp>
        <p:nvSpPr>
          <p:cNvPr id="179" name="Google Shape;179;p35"/>
          <p:cNvSpPr txBox="1">
            <a:spLocks noGrp="1"/>
          </p:cNvSpPr>
          <p:nvPr>
            <p:ph type="title" idx="2"/>
          </p:nvPr>
        </p:nvSpPr>
        <p:spPr>
          <a:xfrm>
            <a:off x="5058075" y="1582050"/>
            <a:ext cx="675300" cy="675300"/>
          </a:xfrm>
          <a:prstGeom prst="rect">
            <a:avLst/>
          </a:prstGeom>
        </p:spPr>
        <p:txBody>
          <a:bodyPr spcFirstLastPara="1" wrap="square" lIns="91425" tIns="91425" rIns="91425" bIns="182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180" name="Google Shape;180;p35"/>
          <p:cNvSpPr txBox="1">
            <a:spLocks noGrp="1"/>
          </p:cNvSpPr>
          <p:nvPr>
            <p:ph type="subTitle" idx="3"/>
          </p:nvPr>
        </p:nvSpPr>
        <p:spPr>
          <a:xfrm>
            <a:off x="5825363" y="1591108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โบราณสถานที่ขึ้นทะเบียน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โบราณสถานที่มิได้ขึ้นทะเบียน</a:t>
            </a:r>
            <a:endParaRPr sz="1200" dirty="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idx="4"/>
          </p:nvPr>
        </p:nvSpPr>
        <p:spPr>
          <a:xfrm>
            <a:off x="1238850" y="3372300"/>
            <a:ext cx="675300" cy="675300"/>
          </a:xfrm>
          <a:prstGeom prst="rect">
            <a:avLst/>
          </a:prstGeom>
        </p:spPr>
        <p:txBody>
          <a:bodyPr spcFirstLastPara="1" wrap="square" lIns="91425" tIns="91425" rIns="91425" bIns="182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5"/>
          </p:nvPr>
        </p:nvSpPr>
        <p:spPr>
          <a:xfrm>
            <a:off x="2016182" y="347490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โบราณสถานระดับชาติ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200" dirty="0"/>
              <a:t>โบราณสถานระดับท้องถิ่น</a:t>
            </a:r>
            <a:endParaRPr sz="1200" dirty="0"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6"/>
          </p:nvPr>
        </p:nvSpPr>
        <p:spPr>
          <a:xfrm>
            <a:off x="5058075" y="3372300"/>
            <a:ext cx="675300" cy="675300"/>
          </a:xfrm>
          <a:prstGeom prst="rect">
            <a:avLst/>
          </a:prstGeom>
        </p:spPr>
        <p:txBody>
          <a:bodyPr spcFirstLastPara="1" wrap="square" lIns="91425" tIns="91425" rIns="91425" bIns="182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7"/>
          </p:nvPr>
        </p:nvSpPr>
        <p:spPr>
          <a:xfrm>
            <a:off x="5825363" y="3423600"/>
            <a:ext cx="2336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100" dirty="0"/>
              <a:t>โบราณสถานที่เห็นรูปทรงชัดเจนและยังใช้ประโยชน์อยู่</a:t>
            </a:r>
          </a:p>
          <a:p>
            <a:pPr marL="342900" lvl="0" algn="l" rtl="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th-TH" sz="1100" dirty="0"/>
              <a:t>ซากโบราณสถาน</a:t>
            </a:r>
            <a:endParaRPr sz="1100" dirty="0"/>
          </a:p>
        </p:txBody>
      </p:sp>
      <p:sp>
        <p:nvSpPr>
          <p:cNvPr id="185" name="Google Shape;185;p35"/>
          <p:cNvSpPr txBox="1">
            <a:spLocks noGrp="1"/>
          </p:cNvSpPr>
          <p:nvPr>
            <p:ph type="subTitle" idx="9"/>
          </p:nvPr>
        </p:nvSpPr>
        <p:spPr>
          <a:xfrm>
            <a:off x="5808663" y="1224581"/>
            <a:ext cx="3065188" cy="4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200" dirty="0"/>
              <a:t>แบ่งโดยพิจารณาจากหลักการขึ้นทะเบียน</a:t>
            </a:r>
            <a:endParaRPr sz="1200" dirty="0"/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13"/>
          </p:nvPr>
        </p:nvSpPr>
        <p:spPr>
          <a:xfrm>
            <a:off x="1940894" y="3050565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200" dirty="0"/>
              <a:t>แบ่งตามคุณค่าและความสำคัญ</a:t>
            </a:r>
            <a:endParaRPr sz="1200" dirty="0"/>
          </a:p>
        </p:txBody>
      </p:sp>
      <p:sp>
        <p:nvSpPr>
          <p:cNvPr id="187" name="Google Shape;187;p35"/>
          <p:cNvSpPr txBox="1">
            <a:spLocks noGrp="1"/>
          </p:cNvSpPr>
          <p:nvPr>
            <p:ph type="subTitle" idx="14"/>
          </p:nvPr>
        </p:nvSpPr>
        <p:spPr>
          <a:xfrm>
            <a:off x="5808663" y="3050565"/>
            <a:ext cx="2336400" cy="48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1200" dirty="0"/>
              <a:t>แบ่งตามลักษณะที่ปรากฏ</a:t>
            </a:r>
            <a:endParaRPr sz="1200" dirty="0"/>
          </a:p>
        </p:txBody>
      </p:sp>
      <p:sp>
        <p:nvSpPr>
          <p:cNvPr id="188" name="Google Shape;188;p35"/>
          <p:cNvSpPr txBox="1">
            <a:spLocks noGrp="1"/>
          </p:cNvSpPr>
          <p:nvPr>
            <p:ph type="title" idx="15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ประเภทโบราณสถานไทย</a:t>
            </a:r>
            <a:endParaRPr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43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flipH="1">
            <a:off x="4813961" y="561025"/>
            <a:ext cx="3403637" cy="460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3"/>
          <p:cNvPicPr preferRelativeResize="0"/>
          <p:nvPr/>
        </p:nvPicPr>
        <p:blipFill rotWithShape="1">
          <a:blip r:embed="rId4">
            <a:alphaModFix amt="70000"/>
          </a:blip>
          <a:srcRect/>
          <a:stretch/>
        </p:blipFill>
        <p:spPr>
          <a:xfrm rot="-900000">
            <a:off x="7433362" y="4311975"/>
            <a:ext cx="1825753" cy="133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3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th-TH" dirty="0"/>
              <a:t> </a:t>
            </a:r>
            <a:r>
              <a:rPr lang="th-TH" sz="2800" dirty="0"/>
              <a:t>ประเภทของอาคารอนุรักษ์ โบราณสถานหรือมรดกทางวัฒนธรรม</a:t>
            </a:r>
            <a:endParaRPr sz="2800" dirty="0">
              <a:solidFill>
                <a:schemeClr val="dk2"/>
              </a:solidFill>
            </a:endParaRPr>
          </a:p>
        </p:txBody>
      </p:sp>
      <p:pic>
        <p:nvPicPr>
          <p:cNvPr id="389" name="Google Shape;389;p43"/>
          <p:cNvPicPr preferRelativeResize="0"/>
          <p:nvPr/>
        </p:nvPicPr>
        <p:blipFill rotWithShape="1">
          <a:blip r:embed="rId5">
            <a:alphaModFix amt="70000"/>
          </a:blip>
          <a:srcRect l="48854" t="11441"/>
          <a:stretch/>
        </p:blipFill>
        <p:spPr>
          <a:xfrm flipH="1">
            <a:off x="8217599" y="0"/>
            <a:ext cx="926401" cy="1579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43"/>
          <p:cNvPicPr preferRelativeResize="0"/>
          <p:nvPr/>
        </p:nvPicPr>
        <p:blipFill rotWithShape="1">
          <a:blip r:embed="rId4">
            <a:alphaModFix amt="70000"/>
          </a:blip>
          <a:srcRect b="19"/>
          <a:stretch/>
        </p:blipFill>
        <p:spPr>
          <a:xfrm rot="900004">
            <a:off x="5474890" y="4303422"/>
            <a:ext cx="1825743" cy="133372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3"/>
          <p:cNvSpPr txBox="1">
            <a:spLocks noGrp="1"/>
          </p:cNvSpPr>
          <p:nvPr>
            <p:ph type="body" idx="1"/>
          </p:nvPr>
        </p:nvSpPr>
        <p:spPr>
          <a:xfrm>
            <a:off x="671675" y="1729602"/>
            <a:ext cx="8205886" cy="287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th-TH" dirty="0"/>
              <a:t>   	</a:t>
            </a:r>
            <a:r>
              <a:rPr lang="th-TH" sz="1400" dirty="0"/>
              <a:t>1. โบราณสถานที่สร้างด้วย</a:t>
            </a:r>
            <a:r>
              <a:rPr lang="th-TH" sz="1800" dirty="0">
                <a:solidFill>
                  <a:srgbClr val="FF0000"/>
                </a:solidFill>
              </a:rPr>
              <a:t>ดิน </a:t>
            </a:r>
            <a:r>
              <a:rPr lang="th-TH" sz="1400" dirty="0"/>
              <a:t>ได้แก่ กำแพงเมือง(สร้างด้วยดิน) คันดิน เนินดินโบราณสถานที่ปรากฎเศษอิฐหรือซากโบราณสถานบางส่วน รวมไปถึงเนินดินที่เป็นแหล่งโบราณคดี เช่น กำแพงเมืองศรีเทพ จังหวัดเพชรบูรณ์ กำแพงเวียงเจ็ดลิน กำแพงเวียงสวนดอก เป็นต้น</a:t>
            </a:r>
          </a:p>
          <a:p>
            <a:pPr marL="0" lvl="0" indent="0">
              <a:buNone/>
            </a:pPr>
            <a:r>
              <a:rPr lang="th-TH" sz="1600" dirty="0"/>
              <a:t>	</a:t>
            </a:r>
            <a:r>
              <a:rPr lang="th-TH" sz="1400" dirty="0"/>
              <a:t>2. โบราณสถานที่สร้างด้วย</a:t>
            </a:r>
            <a:r>
              <a:rPr lang="th-TH" sz="1800" dirty="0">
                <a:solidFill>
                  <a:srgbClr val="FF0000"/>
                </a:solidFill>
              </a:rPr>
              <a:t>อิฐ</a:t>
            </a:r>
            <a:r>
              <a:rPr lang="th-TH" sz="1400" dirty="0"/>
              <a:t> หมายถึงอาคารโบราณสถานที่สร้างด้วยอิฐก่อเป็นส่วนใหญ่ ได้แก่ โบสถ์ วิหาร เจดีย์ อาคารเก่า ป้อม-ประตูเมือง เช่น สิ่งก่อสร้างโบราณพระนครศรีอยุธยา พระราชวังโบราณ ป้อมมหากาฬ กรุงเทพฯ พระธาตุหริภุญชัย เป็นต้น</a:t>
            </a:r>
          </a:p>
          <a:p>
            <a:pPr marL="0" lvl="0" indent="0">
              <a:buNone/>
            </a:pPr>
            <a:r>
              <a:rPr lang="th-TH" sz="1600" dirty="0"/>
              <a:t>	</a:t>
            </a:r>
            <a:r>
              <a:rPr lang="th-TH" sz="1400" dirty="0"/>
              <a:t>3. โบราณสถานที่สร้างด้วย</a:t>
            </a:r>
            <a:r>
              <a:rPr lang="th-TH" sz="1800" dirty="0">
                <a:solidFill>
                  <a:srgbClr val="FF0000"/>
                </a:solidFill>
              </a:rPr>
              <a:t>หินและศิลาแลง </a:t>
            </a:r>
            <a:r>
              <a:rPr lang="th-TH" sz="1400" dirty="0"/>
              <a:t>หมายถึงอาคารโบราณสถานที่สร้างด้วยหินและศิลาแลงเป็นส่วนใหญ่ ได้แก่ ปราสาทหิน เช่น ปราสาทหินพิมาย จังหวัดนครราชสีมา ปราสาทหินเขาพนมรุ้ง จังหวัดบุรีรัมย์ และโบราณสถานประเภทโบสถ์ วิหาร เจดีย์ ในเขตจังหวัดกำแพงเพชรและสุโขทัย เป็นต้น</a:t>
            </a:r>
          </a:p>
          <a:p>
            <a:pPr marL="0" lvl="0" indent="0">
              <a:buNone/>
            </a:pPr>
            <a:r>
              <a:rPr lang="th-TH" sz="1600" dirty="0"/>
              <a:t>	</a:t>
            </a:r>
            <a:r>
              <a:rPr lang="th-TH" sz="1400" dirty="0"/>
              <a:t>4. โบราณสถานที่สร้างด้วย</a:t>
            </a:r>
            <a:r>
              <a:rPr lang="th-TH" sz="1800" dirty="0">
                <a:solidFill>
                  <a:srgbClr val="FF0000"/>
                </a:solidFill>
              </a:rPr>
              <a:t>ไม้</a:t>
            </a:r>
            <a:r>
              <a:rPr lang="th-TH" sz="1400" dirty="0"/>
              <a:t> หมายถึงอาคารโบราณสถานที่ก่อสร้างด้วยไม้เป็นหลัก หรือเป็นส่วนใหญ่ของอาคาร ได้แก่ เรือน จวน กุฏิ ศาลา หอไตร หอระฆัง เช่น พระที่นั่งวิมานเมฆ กรุงเทพฯ โบสถ์ไม้วัดกุฏิบางเค็ม จังหวัดเพชรบุรี หอไตรวัดสันโค้ง จังหวัดเชียงใหม่ หอระฆังวัดสิงห์ จังหวัดนนทบุรี หอไตรวัดอัปสรสวรรค์ กรุงเทพฯ เป็นต้น</a:t>
            </a:r>
            <a:endParaRPr sz="1600" dirty="0"/>
          </a:p>
        </p:txBody>
      </p:sp>
      <p:pic>
        <p:nvPicPr>
          <p:cNvPr id="392" name="Google Shape;392;p43"/>
          <p:cNvPicPr preferRelativeResize="0"/>
          <p:nvPr/>
        </p:nvPicPr>
        <p:blipFill rotWithShape="1">
          <a:blip r:embed="rId6">
            <a:alphaModFix amt="70000"/>
          </a:blip>
          <a:srcRect r="37841" b="37158"/>
          <a:stretch/>
        </p:blipFill>
        <p:spPr>
          <a:xfrm flipH="1">
            <a:off x="1" y="3854725"/>
            <a:ext cx="1343349" cy="1288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8649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7"/>
          <p:cNvPicPr preferRelativeResize="0"/>
          <p:nvPr/>
        </p:nvPicPr>
        <p:blipFill rotWithShape="1">
          <a:blip r:embed="rId3">
            <a:alphaModFix amt="70000"/>
          </a:blip>
          <a:srcRect l="1644" r="1634"/>
          <a:stretch/>
        </p:blipFill>
        <p:spPr>
          <a:xfrm rot="1350469">
            <a:off x="5657844" y="4308668"/>
            <a:ext cx="2309387" cy="133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7"/>
          <p:cNvPicPr preferRelativeResize="0"/>
          <p:nvPr/>
        </p:nvPicPr>
        <p:blipFill rotWithShape="1">
          <a:blip r:embed="rId4">
            <a:alphaModFix amt="70000"/>
          </a:blip>
          <a:srcRect r="22414" b="29696"/>
          <a:stretch/>
        </p:blipFill>
        <p:spPr>
          <a:xfrm rot="-6">
            <a:off x="7118975" y="3802676"/>
            <a:ext cx="2025027" cy="134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7"/>
          <p:cNvPicPr preferRelativeResize="0"/>
          <p:nvPr/>
        </p:nvPicPr>
        <p:blipFill rotWithShape="1">
          <a:blip r:embed="rId5">
            <a:alphaModFix amt="70000"/>
          </a:blip>
          <a:srcRect l="248" r="248"/>
          <a:stretch/>
        </p:blipFill>
        <p:spPr>
          <a:xfrm rot="-5399980" flipH="1">
            <a:off x="-781037" y="386194"/>
            <a:ext cx="2385199" cy="161281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7"/>
          <p:cNvSpPr txBox="1">
            <a:spLocks noGrp="1"/>
          </p:cNvSpPr>
          <p:nvPr>
            <p:ph type="title"/>
          </p:nvPr>
        </p:nvSpPr>
        <p:spPr>
          <a:xfrm>
            <a:off x="716650" y="4450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/>
              <a:t>แนวคิดเกี่ยวกับการอนุรักษ์โบราณสถาน</a:t>
            </a:r>
            <a:br>
              <a:rPr lang="th-TH" sz="2800" dirty="0"/>
            </a:br>
            <a:r>
              <a:rPr lang="th-TH" sz="2800" dirty="0">
                <a:solidFill>
                  <a:srgbClr val="C00000"/>
                </a:solidFill>
              </a:rPr>
              <a:t>“กรมศิลปากร”</a:t>
            </a:r>
            <a:endParaRPr sz="2800" dirty="0">
              <a:solidFill>
                <a:srgbClr val="C00000"/>
              </a:solidFill>
            </a:endParaRPr>
          </a:p>
        </p:txBody>
      </p:sp>
      <p:sp>
        <p:nvSpPr>
          <p:cNvPr id="206" name="Google Shape;206;p37"/>
          <p:cNvSpPr txBox="1">
            <a:spLocks noGrp="1"/>
          </p:cNvSpPr>
          <p:nvPr>
            <p:ph type="subTitle" idx="1"/>
          </p:nvPr>
        </p:nvSpPr>
        <p:spPr>
          <a:xfrm>
            <a:off x="720000" y="2440575"/>
            <a:ext cx="2336400" cy="4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การสงวนรักษา</a:t>
            </a:r>
            <a:endParaRPr dirty="0"/>
          </a:p>
        </p:txBody>
      </p:sp>
      <p:sp>
        <p:nvSpPr>
          <p:cNvPr id="207" name="Google Shape;207;p37"/>
          <p:cNvSpPr txBox="1">
            <a:spLocks noGrp="1"/>
          </p:cNvSpPr>
          <p:nvPr>
            <p:ph type="subTitle" idx="2"/>
          </p:nvPr>
        </p:nvSpPr>
        <p:spPr>
          <a:xfrm>
            <a:off x="7200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ดูแลรักษาไว้ตามสภาพเดิมเท่าที่เป็นอยู่ และป้องกันมิให้เสียหายเพิ่มเติม</a:t>
            </a:r>
            <a:endParaRPr dirty="0"/>
          </a:p>
        </p:txBody>
      </p:sp>
      <p:sp>
        <p:nvSpPr>
          <p:cNvPr id="208" name="Google Shape;208;p37"/>
          <p:cNvSpPr txBox="1">
            <a:spLocks noGrp="1"/>
          </p:cNvSpPr>
          <p:nvPr>
            <p:ph type="subTitle" idx="3"/>
          </p:nvPr>
        </p:nvSpPr>
        <p:spPr>
          <a:xfrm>
            <a:off x="34038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การทำให้กลับคืนสู่สภาพอย่างที่เคยเป็นมา</a:t>
            </a:r>
            <a:endParaRPr dirty="0"/>
          </a:p>
        </p:txBody>
      </p:sp>
      <p:sp>
        <p:nvSpPr>
          <p:cNvPr id="209" name="Google Shape;209;p37"/>
          <p:cNvSpPr txBox="1">
            <a:spLocks noGrp="1"/>
          </p:cNvSpPr>
          <p:nvPr>
            <p:ph type="subTitle" idx="4"/>
          </p:nvPr>
        </p:nvSpPr>
        <p:spPr>
          <a:xfrm>
            <a:off x="6087600" y="2803949"/>
            <a:ext cx="2336400" cy="7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ซ่อมแซมและปรับปรุงให้มีลักษณะกลมกลืนเหมือนของเดิมให้มากที่สุดที่เท่าจะเป็นได้ แต่ต้องแสดงให้เห็นความแตกต่างของสิ่งที่มีอยู่เดิมกับสิ่งที่ทำขึ้นใหม่</a:t>
            </a:r>
            <a:endParaRPr dirty="0"/>
          </a:p>
        </p:txBody>
      </p:sp>
      <p:sp>
        <p:nvSpPr>
          <p:cNvPr id="210" name="Google Shape;210;p37"/>
          <p:cNvSpPr txBox="1">
            <a:spLocks noGrp="1"/>
          </p:cNvSpPr>
          <p:nvPr>
            <p:ph type="subTitle" idx="5"/>
          </p:nvPr>
        </p:nvSpPr>
        <p:spPr>
          <a:xfrm>
            <a:off x="3403800" y="2440575"/>
            <a:ext cx="2336400" cy="4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การปฏิสังขรณ์</a:t>
            </a:r>
            <a:endParaRPr dirty="0"/>
          </a:p>
        </p:txBody>
      </p:sp>
      <p:sp>
        <p:nvSpPr>
          <p:cNvPr id="211" name="Google Shape;211;p37"/>
          <p:cNvSpPr txBox="1">
            <a:spLocks noGrp="1"/>
          </p:cNvSpPr>
          <p:nvPr>
            <p:ph type="subTitle" idx="6"/>
          </p:nvPr>
        </p:nvSpPr>
        <p:spPr>
          <a:xfrm>
            <a:off x="6087600" y="2440575"/>
            <a:ext cx="2336400" cy="4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h-TH" dirty="0"/>
              <a:t>การบูรณะ</a:t>
            </a:r>
            <a:endParaRPr dirty="0"/>
          </a:p>
        </p:txBody>
      </p:sp>
      <p:sp>
        <p:nvSpPr>
          <p:cNvPr id="212" name="Google Shape;212;p37"/>
          <p:cNvSpPr/>
          <p:nvPr/>
        </p:nvSpPr>
        <p:spPr>
          <a:xfrm>
            <a:off x="1550550" y="1695150"/>
            <a:ext cx="675300" cy="675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7"/>
          <p:cNvSpPr/>
          <p:nvPr/>
        </p:nvSpPr>
        <p:spPr>
          <a:xfrm>
            <a:off x="4234350" y="1695150"/>
            <a:ext cx="675300" cy="675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37"/>
          <p:cNvSpPr/>
          <p:nvPr/>
        </p:nvSpPr>
        <p:spPr>
          <a:xfrm>
            <a:off x="6918150" y="1695150"/>
            <a:ext cx="675300" cy="675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" name="Google Shape;215;p37"/>
          <p:cNvGrpSpPr/>
          <p:nvPr/>
        </p:nvGrpSpPr>
        <p:grpSpPr>
          <a:xfrm>
            <a:off x="7100388" y="1800300"/>
            <a:ext cx="310800" cy="465000"/>
            <a:chOff x="7036263" y="1350250"/>
            <a:chExt cx="310800" cy="465000"/>
          </a:xfrm>
        </p:grpSpPr>
        <p:sp>
          <p:nvSpPr>
            <p:cNvPr id="216" name="Google Shape;216;p37"/>
            <p:cNvSpPr/>
            <p:nvPr/>
          </p:nvSpPr>
          <p:spPr>
            <a:xfrm>
              <a:off x="7036263" y="1350250"/>
              <a:ext cx="310800" cy="465000"/>
            </a:xfrm>
            <a:custGeom>
              <a:avLst/>
              <a:gdLst/>
              <a:ahLst/>
              <a:cxnLst/>
              <a:rect l="l" t="t" r="r" b="b"/>
              <a:pathLst>
                <a:path w="12432" h="18600" extrusionOk="0">
                  <a:moveTo>
                    <a:pt x="601" y="4608"/>
                  </a:moveTo>
                  <a:lnTo>
                    <a:pt x="601" y="4608"/>
                  </a:lnTo>
                  <a:cubicBezTo>
                    <a:pt x="1775" y="4861"/>
                    <a:pt x="2540" y="5781"/>
                    <a:pt x="2913" y="6349"/>
                  </a:cubicBezTo>
                  <a:cubicBezTo>
                    <a:pt x="2366" y="6680"/>
                    <a:pt x="1704" y="6759"/>
                    <a:pt x="1194" y="6759"/>
                  </a:cubicBezTo>
                  <a:cubicBezTo>
                    <a:pt x="1038" y="6759"/>
                    <a:pt x="895" y="6752"/>
                    <a:pt x="776" y="6742"/>
                  </a:cubicBezTo>
                  <a:cubicBezTo>
                    <a:pt x="702" y="6736"/>
                    <a:pt x="643" y="6677"/>
                    <a:pt x="634" y="6600"/>
                  </a:cubicBezTo>
                  <a:cubicBezTo>
                    <a:pt x="558" y="5853"/>
                    <a:pt x="554" y="5191"/>
                    <a:pt x="601" y="4608"/>
                  </a:cubicBezTo>
                  <a:close/>
                  <a:moveTo>
                    <a:pt x="11717" y="4608"/>
                  </a:moveTo>
                  <a:cubicBezTo>
                    <a:pt x="11766" y="5222"/>
                    <a:pt x="11754" y="5887"/>
                    <a:pt x="11682" y="6600"/>
                  </a:cubicBezTo>
                  <a:cubicBezTo>
                    <a:pt x="11674" y="6677"/>
                    <a:pt x="11614" y="6736"/>
                    <a:pt x="11539" y="6742"/>
                  </a:cubicBezTo>
                  <a:cubicBezTo>
                    <a:pt x="11419" y="6752"/>
                    <a:pt x="11277" y="6759"/>
                    <a:pt x="11120" y="6759"/>
                  </a:cubicBezTo>
                  <a:cubicBezTo>
                    <a:pt x="10611" y="6759"/>
                    <a:pt x="9950" y="6680"/>
                    <a:pt x="9403" y="6349"/>
                  </a:cubicBezTo>
                  <a:cubicBezTo>
                    <a:pt x="9774" y="5781"/>
                    <a:pt x="10540" y="4861"/>
                    <a:pt x="11717" y="4608"/>
                  </a:cubicBezTo>
                  <a:close/>
                  <a:moveTo>
                    <a:pt x="1670" y="7282"/>
                  </a:moveTo>
                  <a:lnTo>
                    <a:pt x="1596" y="7740"/>
                  </a:lnTo>
                  <a:cubicBezTo>
                    <a:pt x="1553" y="8016"/>
                    <a:pt x="1702" y="8283"/>
                    <a:pt x="1959" y="8390"/>
                  </a:cubicBezTo>
                  <a:lnTo>
                    <a:pt x="3614" y="9072"/>
                  </a:lnTo>
                  <a:cubicBezTo>
                    <a:pt x="3626" y="9076"/>
                    <a:pt x="3639" y="9080"/>
                    <a:pt x="3650" y="9083"/>
                  </a:cubicBezTo>
                  <a:cubicBezTo>
                    <a:pt x="3637" y="9196"/>
                    <a:pt x="3626" y="9312"/>
                    <a:pt x="3616" y="9430"/>
                  </a:cubicBezTo>
                  <a:lnTo>
                    <a:pt x="1833" y="8696"/>
                  </a:lnTo>
                  <a:cubicBezTo>
                    <a:pt x="1433" y="8530"/>
                    <a:pt x="1200" y="8117"/>
                    <a:pt x="1267" y="7689"/>
                  </a:cubicBezTo>
                  <a:lnTo>
                    <a:pt x="1329" y="7301"/>
                  </a:lnTo>
                  <a:cubicBezTo>
                    <a:pt x="1437" y="7299"/>
                    <a:pt x="1550" y="7293"/>
                    <a:pt x="1670" y="7282"/>
                  </a:cubicBezTo>
                  <a:close/>
                  <a:moveTo>
                    <a:pt x="10647" y="7282"/>
                  </a:moveTo>
                  <a:cubicBezTo>
                    <a:pt x="10764" y="7293"/>
                    <a:pt x="10875" y="7299"/>
                    <a:pt x="10981" y="7301"/>
                  </a:cubicBezTo>
                  <a:lnTo>
                    <a:pt x="10981" y="7305"/>
                  </a:lnTo>
                  <a:lnTo>
                    <a:pt x="11047" y="7690"/>
                  </a:lnTo>
                  <a:cubicBezTo>
                    <a:pt x="11115" y="8118"/>
                    <a:pt x="10882" y="8531"/>
                    <a:pt x="10482" y="8696"/>
                  </a:cubicBezTo>
                  <a:lnTo>
                    <a:pt x="8699" y="9430"/>
                  </a:lnTo>
                  <a:cubicBezTo>
                    <a:pt x="8689" y="9312"/>
                    <a:pt x="8680" y="9196"/>
                    <a:pt x="8667" y="9083"/>
                  </a:cubicBezTo>
                  <a:cubicBezTo>
                    <a:pt x="8677" y="9080"/>
                    <a:pt x="8689" y="9076"/>
                    <a:pt x="8699" y="9072"/>
                  </a:cubicBezTo>
                  <a:lnTo>
                    <a:pt x="10356" y="8390"/>
                  </a:lnTo>
                  <a:cubicBezTo>
                    <a:pt x="10614" y="8283"/>
                    <a:pt x="10764" y="8016"/>
                    <a:pt x="10721" y="7740"/>
                  </a:cubicBezTo>
                  <a:lnTo>
                    <a:pt x="10647" y="7282"/>
                  </a:lnTo>
                  <a:close/>
                  <a:moveTo>
                    <a:pt x="6976" y="5874"/>
                  </a:moveTo>
                  <a:cubicBezTo>
                    <a:pt x="7103" y="5874"/>
                    <a:pt x="7220" y="5941"/>
                    <a:pt x="7279" y="6051"/>
                  </a:cubicBezTo>
                  <a:cubicBezTo>
                    <a:pt x="7580" y="6588"/>
                    <a:pt x="8099" y="7833"/>
                    <a:pt x="8197" y="10122"/>
                  </a:cubicBezTo>
                  <a:cubicBezTo>
                    <a:pt x="8204" y="10258"/>
                    <a:pt x="8157" y="10387"/>
                    <a:pt x="8062" y="10484"/>
                  </a:cubicBezTo>
                  <a:cubicBezTo>
                    <a:pt x="7967" y="10582"/>
                    <a:pt x="7841" y="10637"/>
                    <a:pt x="7706" y="10637"/>
                  </a:cubicBezTo>
                  <a:cubicBezTo>
                    <a:pt x="7433" y="10637"/>
                    <a:pt x="7214" y="10415"/>
                    <a:pt x="7214" y="10143"/>
                  </a:cubicBezTo>
                  <a:lnTo>
                    <a:pt x="7214" y="9851"/>
                  </a:lnTo>
                  <a:cubicBezTo>
                    <a:pt x="7214" y="9279"/>
                    <a:pt x="6746" y="8813"/>
                    <a:pt x="6174" y="8813"/>
                  </a:cubicBezTo>
                  <a:lnTo>
                    <a:pt x="6140" y="8813"/>
                  </a:lnTo>
                  <a:cubicBezTo>
                    <a:pt x="5568" y="8813"/>
                    <a:pt x="5102" y="9279"/>
                    <a:pt x="5102" y="9851"/>
                  </a:cubicBezTo>
                  <a:lnTo>
                    <a:pt x="5102" y="10143"/>
                  </a:lnTo>
                  <a:cubicBezTo>
                    <a:pt x="5102" y="10415"/>
                    <a:pt x="4881" y="10637"/>
                    <a:pt x="4610" y="10637"/>
                  </a:cubicBezTo>
                  <a:cubicBezTo>
                    <a:pt x="4474" y="10637"/>
                    <a:pt x="4348" y="10582"/>
                    <a:pt x="4253" y="10484"/>
                  </a:cubicBezTo>
                  <a:cubicBezTo>
                    <a:pt x="4160" y="10387"/>
                    <a:pt x="4112" y="10258"/>
                    <a:pt x="4117" y="10122"/>
                  </a:cubicBezTo>
                  <a:cubicBezTo>
                    <a:pt x="4217" y="7833"/>
                    <a:pt x="4736" y="6588"/>
                    <a:pt x="5034" y="6051"/>
                  </a:cubicBezTo>
                  <a:cubicBezTo>
                    <a:pt x="5096" y="5941"/>
                    <a:pt x="5213" y="5874"/>
                    <a:pt x="5341" y="5874"/>
                  </a:cubicBezTo>
                  <a:close/>
                  <a:moveTo>
                    <a:pt x="3299" y="11231"/>
                  </a:moveTo>
                  <a:cubicBezTo>
                    <a:pt x="3303" y="11231"/>
                    <a:pt x="3306" y="11234"/>
                    <a:pt x="3306" y="11238"/>
                  </a:cubicBezTo>
                  <a:lnTo>
                    <a:pt x="3306" y="11873"/>
                  </a:lnTo>
                  <a:cubicBezTo>
                    <a:pt x="3306" y="11874"/>
                    <a:pt x="3306" y="11876"/>
                    <a:pt x="3303" y="11879"/>
                  </a:cubicBezTo>
                  <a:cubicBezTo>
                    <a:pt x="3302" y="11880"/>
                    <a:pt x="3301" y="11880"/>
                    <a:pt x="3300" y="11880"/>
                  </a:cubicBezTo>
                  <a:cubicBezTo>
                    <a:pt x="3299" y="11880"/>
                    <a:pt x="3298" y="11880"/>
                    <a:pt x="3297" y="11880"/>
                  </a:cubicBezTo>
                  <a:cubicBezTo>
                    <a:pt x="3288" y="11879"/>
                    <a:pt x="3282" y="11877"/>
                    <a:pt x="3274" y="11876"/>
                  </a:cubicBezTo>
                  <a:lnTo>
                    <a:pt x="1959" y="11697"/>
                  </a:lnTo>
                  <a:cubicBezTo>
                    <a:pt x="1956" y="11695"/>
                    <a:pt x="1954" y="11693"/>
                    <a:pt x="1954" y="11690"/>
                  </a:cubicBezTo>
                  <a:lnTo>
                    <a:pt x="1954" y="11238"/>
                  </a:lnTo>
                  <a:cubicBezTo>
                    <a:pt x="1954" y="11234"/>
                    <a:pt x="1959" y="11231"/>
                    <a:pt x="1962" y="11231"/>
                  </a:cubicBezTo>
                  <a:close/>
                  <a:moveTo>
                    <a:pt x="10353" y="11231"/>
                  </a:moveTo>
                  <a:cubicBezTo>
                    <a:pt x="10358" y="11231"/>
                    <a:pt x="10359" y="11234"/>
                    <a:pt x="10359" y="11238"/>
                  </a:cubicBezTo>
                  <a:lnTo>
                    <a:pt x="10359" y="11690"/>
                  </a:lnTo>
                  <a:cubicBezTo>
                    <a:pt x="10359" y="11693"/>
                    <a:pt x="10359" y="11695"/>
                    <a:pt x="10358" y="11697"/>
                  </a:cubicBezTo>
                  <a:lnTo>
                    <a:pt x="9040" y="11876"/>
                  </a:lnTo>
                  <a:cubicBezTo>
                    <a:pt x="9034" y="11877"/>
                    <a:pt x="9025" y="11879"/>
                    <a:pt x="9019" y="11880"/>
                  </a:cubicBezTo>
                  <a:cubicBezTo>
                    <a:pt x="9018" y="11880"/>
                    <a:pt x="9017" y="11880"/>
                    <a:pt x="9016" y="11880"/>
                  </a:cubicBezTo>
                  <a:cubicBezTo>
                    <a:pt x="9015" y="11880"/>
                    <a:pt x="9013" y="11880"/>
                    <a:pt x="9012" y="11879"/>
                  </a:cubicBezTo>
                  <a:cubicBezTo>
                    <a:pt x="9009" y="11876"/>
                    <a:pt x="9009" y="11874"/>
                    <a:pt x="9009" y="11873"/>
                  </a:cubicBezTo>
                  <a:lnTo>
                    <a:pt x="9009" y="11238"/>
                  </a:lnTo>
                  <a:cubicBezTo>
                    <a:pt x="9009" y="11234"/>
                    <a:pt x="9013" y="11231"/>
                    <a:pt x="9018" y="11231"/>
                  </a:cubicBezTo>
                  <a:close/>
                  <a:moveTo>
                    <a:pt x="3438" y="13070"/>
                  </a:moveTo>
                  <a:cubicBezTo>
                    <a:pt x="3442" y="13070"/>
                    <a:pt x="3447" y="13074"/>
                    <a:pt x="3447" y="13079"/>
                  </a:cubicBezTo>
                  <a:lnTo>
                    <a:pt x="3447" y="13712"/>
                  </a:lnTo>
                  <a:cubicBezTo>
                    <a:pt x="3447" y="13714"/>
                    <a:pt x="3447" y="13716"/>
                    <a:pt x="3444" y="13718"/>
                  </a:cubicBezTo>
                  <a:cubicBezTo>
                    <a:pt x="3442" y="13720"/>
                    <a:pt x="3440" y="13720"/>
                    <a:pt x="3439" y="13720"/>
                  </a:cubicBezTo>
                  <a:cubicBezTo>
                    <a:pt x="3438" y="13720"/>
                    <a:pt x="3437" y="13720"/>
                    <a:pt x="3436" y="13720"/>
                  </a:cubicBezTo>
                  <a:cubicBezTo>
                    <a:pt x="3429" y="13718"/>
                    <a:pt x="3422" y="13717"/>
                    <a:pt x="3416" y="13716"/>
                  </a:cubicBezTo>
                  <a:lnTo>
                    <a:pt x="2098" y="13538"/>
                  </a:lnTo>
                  <a:cubicBezTo>
                    <a:pt x="2095" y="13536"/>
                    <a:pt x="2095" y="13534"/>
                    <a:pt x="2095" y="13532"/>
                  </a:cubicBezTo>
                  <a:lnTo>
                    <a:pt x="2095" y="13079"/>
                  </a:lnTo>
                  <a:cubicBezTo>
                    <a:pt x="2095" y="13074"/>
                    <a:pt x="2098" y="13070"/>
                    <a:pt x="2101" y="13070"/>
                  </a:cubicBezTo>
                  <a:close/>
                  <a:moveTo>
                    <a:pt x="10212" y="13070"/>
                  </a:moveTo>
                  <a:cubicBezTo>
                    <a:pt x="10217" y="13070"/>
                    <a:pt x="10220" y="13074"/>
                    <a:pt x="10220" y="13079"/>
                  </a:cubicBezTo>
                  <a:lnTo>
                    <a:pt x="10220" y="13532"/>
                  </a:lnTo>
                  <a:cubicBezTo>
                    <a:pt x="10220" y="13534"/>
                    <a:pt x="10218" y="13536"/>
                    <a:pt x="10218" y="13538"/>
                  </a:cubicBezTo>
                  <a:lnTo>
                    <a:pt x="8901" y="13716"/>
                  </a:lnTo>
                  <a:cubicBezTo>
                    <a:pt x="8892" y="13717"/>
                    <a:pt x="8886" y="13718"/>
                    <a:pt x="8878" y="13720"/>
                  </a:cubicBezTo>
                  <a:cubicBezTo>
                    <a:pt x="8877" y="13720"/>
                    <a:pt x="8876" y="13720"/>
                    <a:pt x="8875" y="13720"/>
                  </a:cubicBezTo>
                  <a:cubicBezTo>
                    <a:pt x="8874" y="13720"/>
                    <a:pt x="8873" y="13720"/>
                    <a:pt x="8871" y="13718"/>
                  </a:cubicBezTo>
                  <a:cubicBezTo>
                    <a:pt x="8870" y="13716"/>
                    <a:pt x="8870" y="13714"/>
                    <a:pt x="8870" y="13712"/>
                  </a:cubicBezTo>
                  <a:lnTo>
                    <a:pt x="8870" y="13079"/>
                  </a:lnTo>
                  <a:lnTo>
                    <a:pt x="8868" y="13079"/>
                  </a:lnTo>
                  <a:cubicBezTo>
                    <a:pt x="8868" y="13074"/>
                    <a:pt x="8871" y="13070"/>
                    <a:pt x="8876" y="13070"/>
                  </a:cubicBezTo>
                  <a:close/>
                  <a:moveTo>
                    <a:pt x="6174" y="9359"/>
                  </a:moveTo>
                  <a:cubicBezTo>
                    <a:pt x="6447" y="9359"/>
                    <a:pt x="6669" y="9579"/>
                    <a:pt x="6669" y="9851"/>
                  </a:cubicBezTo>
                  <a:lnTo>
                    <a:pt x="6669" y="10143"/>
                  </a:lnTo>
                  <a:cubicBezTo>
                    <a:pt x="6669" y="10709"/>
                    <a:pt x="7121" y="11170"/>
                    <a:pt x="7685" y="11181"/>
                  </a:cubicBezTo>
                  <a:lnTo>
                    <a:pt x="7509" y="13683"/>
                  </a:lnTo>
                  <a:cubicBezTo>
                    <a:pt x="7509" y="13700"/>
                    <a:pt x="7494" y="13712"/>
                    <a:pt x="7478" y="13712"/>
                  </a:cubicBezTo>
                  <a:lnTo>
                    <a:pt x="6343" y="13712"/>
                  </a:lnTo>
                  <a:cubicBezTo>
                    <a:pt x="6190" y="13712"/>
                    <a:pt x="6070" y="13834"/>
                    <a:pt x="6070" y="13985"/>
                  </a:cubicBezTo>
                  <a:cubicBezTo>
                    <a:pt x="6070" y="14135"/>
                    <a:pt x="6190" y="14257"/>
                    <a:pt x="6343" y="14257"/>
                  </a:cubicBezTo>
                  <a:lnTo>
                    <a:pt x="7118" y="14257"/>
                  </a:lnTo>
                  <a:lnTo>
                    <a:pt x="7023" y="14972"/>
                  </a:lnTo>
                  <a:lnTo>
                    <a:pt x="5293" y="14972"/>
                  </a:lnTo>
                  <a:lnTo>
                    <a:pt x="5197" y="14241"/>
                  </a:lnTo>
                  <a:cubicBezTo>
                    <a:pt x="5301" y="14204"/>
                    <a:pt x="5377" y="14103"/>
                    <a:pt x="5377" y="13985"/>
                  </a:cubicBezTo>
                  <a:cubicBezTo>
                    <a:pt x="5377" y="13834"/>
                    <a:pt x="5255" y="13712"/>
                    <a:pt x="5104" y="13712"/>
                  </a:cubicBezTo>
                  <a:lnTo>
                    <a:pt x="4838" y="13712"/>
                  </a:lnTo>
                  <a:cubicBezTo>
                    <a:pt x="4822" y="13712"/>
                    <a:pt x="4807" y="13700"/>
                    <a:pt x="4806" y="13683"/>
                  </a:cubicBezTo>
                  <a:lnTo>
                    <a:pt x="4631" y="11181"/>
                  </a:lnTo>
                  <a:cubicBezTo>
                    <a:pt x="5193" y="11170"/>
                    <a:pt x="5648" y="10709"/>
                    <a:pt x="5648" y="10143"/>
                  </a:cubicBezTo>
                  <a:lnTo>
                    <a:pt x="5648" y="9851"/>
                  </a:lnTo>
                  <a:cubicBezTo>
                    <a:pt x="5648" y="9579"/>
                    <a:pt x="5869" y="9359"/>
                    <a:pt x="6140" y="9359"/>
                  </a:cubicBezTo>
                  <a:close/>
                  <a:moveTo>
                    <a:pt x="6952" y="15516"/>
                  </a:moveTo>
                  <a:lnTo>
                    <a:pt x="6848" y="16292"/>
                  </a:lnTo>
                  <a:cubicBezTo>
                    <a:pt x="6847" y="16308"/>
                    <a:pt x="6832" y="16321"/>
                    <a:pt x="6816" y="16321"/>
                  </a:cubicBezTo>
                  <a:lnTo>
                    <a:pt x="5498" y="16321"/>
                  </a:lnTo>
                  <a:cubicBezTo>
                    <a:pt x="5483" y="16321"/>
                    <a:pt x="5470" y="16308"/>
                    <a:pt x="5467" y="16292"/>
                  </a:cubicBezTo>
                  <a:lnTo>
                    <a:pt x="5365" y="15516"/>
                  </a:lnTo>
                  <a:close/>
                  <a:moveTo>
                    <a:pt x="7364" y="16473"/>
                  </a:moveTo>
                  <a:cubicBezTo>
                    <a:pt x="7407" y="16508"/>
                    <a:pt x="7450" y="16545"/>
                    <a:pt x="7488" y="16585"/>
                  </a:cubicBezTo>
                  <a:cubicBezTo>
                    <a:pt x="7696" y="16792"/>
                    <a:pt x="7826" y="17048"/>
                    <a:pt x="7857" y="17303"/>
                  </a:cubicBezTo>
                  <a:cubicBezTo>
                    <a:pt x="7884" y="17536"/>
                    <a:pt x="7825" y="17740"/>
                    <a:pt x="7687" y="17878"/>
                  </a:cubicBezTo>
                  <a:cubicBezTo>
                    <a:pt x="7571" y="17992"/>
                    <a:pt x="7409" y="18054"/>
                    <a:pt x="7222" y="18054"/>
                  </a:cubicBezTo>
                  <a:cubicBezTo>
                    <a:pt x="7186" y="18054"/>
                    <a:pt x="7150" y="18052"/>
                    <a:pt x="7113" y="18047"/>
                  </a:cubicBezTo>
                  <a:cubicBezTo>
                    <a:pt x="6857" y="18018"/>
                    <a:pt x="6601" y="17886"/>
                    <a:pt x="6393" y="17680"/>
                  </a:cubicBezTo>
                  <a:cubicBezTo>
                    <a:pt x="6381" y="17667"/>
                    <a:pt x="6369" y="17654"/>
                    <a:pt x="6356" y="17642"/>
                  </a:cubicBezTo>
                  <a:cubicBezTo>
                    <a:pt x="6306" y="17585"/>
                    <a:pt x="6233" y="17554"/>
                    <a:pt x="6158" y="17554"/>
                  </a:cubicBezTo>
                  <a:cubicBezTo>
                    <a:pt x="6082" y="17554"/>
                    <a:pt x="6011" y="17585"/>
                    <a:pt x="5957" y="17642"/>
                  </a:cubicBezTo>
                  <a:cubicBezTo>
                    <a:pt x="5947" y="17654"/>
                    <a:pt x="5935" y="17667"/>
                    <a:pt x="5920" y="17680"/>
                  </a:cubicBezTo>
                  <a:cubicBezTo>
                    <a:pt x="5713" y="17886"/>
                    <a:pt x="5459" y="18018"/>
                    <a:pt x="5203" y="18047"/>
                  </a:cubicBezTo>
                  <a:cubicBezTo>
                    <a:pt x="5166" y="18052"/>
                    <a:pt x="5129" y="18054"/>
                    <a:pt x="5093" y="18054"/>
                  </a:cubicBezTo>
                  <a:cubicBezTo>
                    <a:pt x="4906" y="18054"/>
                    <a:pt x="4744" y="17992"/>
                    <a:pt x="4629" y="17878"/>
                  </a:cubicBezTo>
                  <a:cubicBezTo>
                    <a:pt x="4492" y="17740"/>
                    <a:pt x="4431" y="17536"/>
                    <a:pt x="4459" y="17303"/>
                  </a:cubicBezTo>
                  <a:cubicBezTo>
                    <a:pt x="4487" y="17048"/>
                    <a:pt x="4619" y="16792"/>
                    <a:pt x="4825" y="16585"/>
                  </a:cubicBezTo>
                  <a:cubicBezTo>
                    <a:pt x="4867" y="16545"/>
                    <a:pt x="4910" y="16508"/>
                    <a:pt x="4953" y="16473"/>
                  </a:cubicBezTo>
                  <a:cubicBezTo>
                    <a:pt x="5031" y="16703"/>
                    <a:pt x="5248" y="16866"/>
                    <a:pt x="5498" y="16866"/>
                  </a:cubicBezTo>
                  <a:lnTo>
                    <a:pt x="6816" y="16866"/>
                  </a:lnTo>
                  <a:cubicBezTo>
                    <a:pt x="7066" y="16866"/>
                    <a:pt x="7285" y="16703"/>
                    <a:pt x="7364" y="16473"/>
                  </a:cubicBezTo>
                  <a:close/>
                  <a:moveTo>
                    <a:pt x="2711" y="1"/>
                  </a:moveTo>
                  <a:cubicBezTo>
                    <a:pt x="2618" y="1"/>
                    <a:pt x="2525" y="24"/>
                    <a:pt x="2439" y="71"/>
                  </a:cubicBezTo>
                  <a:cubicBezTo>
                    <a:pt x="1903" y="371"/>
                    <a:pt x="416" y="1449"/>
                    <a:pt x="91" y="4244"/>
                  </a:cubicBezTo>
                  <a:cubicBezTo>
                    <a:pt x="89" y="4249"/>
                    <a:pt x="89" y="4254"/>
                    <a:pt x="87" y="4260"/>
                  </a:cubicBezTo>
                  <a:lnTo>
                    <a:pt x="87" y="4280"/>
                  </a:lnTo>
                  <a:cubicBezTo>
                    <a:pt x="9" y="4965"/>
                    <a:pt x="1" y="5752"/>
                    <a:pt x="93" y="6656"/>
                  </a:cubicBezTo>
                  <a:cubicBezTo>
                    <a:pt x="126" y="6993"/>
                    <a:pt x="394" y="7257"/>
                    <a:pt x="730" y="7285"/>
                  </a:cubicBezTo>
                  <a:cubicBezTo>
                    <a:pt x="747" y="7287"/>
                    <a:pt x="763" y="7288"/>
                    <a:pt x="779" y="7289"/>
                  </a:cubicBezTo>
                  <a:lnTo>
                    <a:pt x="730" y="7603"/>
                  </a:lnTo>
                  <a:cubicBezTo>
                    <a:pt x="622" y="8281"/>
                    <a:pt x="991" y="8938"/>
                    <a:pt x="1627" y="9199"/>
                  </a:cubicBezTo>
                  <a:lnTo>
                    <a:pt x="3460" y="9956"/>
                  </a:lnTo>
                  <a:cubicBezTo>
                    <a:pt x="3496" y="9970"/>
                    <a:pt x="3530" y="9976"/>
                    <a:pt x="3565" y="9976"/>
                  </a:cubicBezTo>
                  <a:cubicBezTo>
                    <a:pt x="3570" y="9976"/>
                    <a:pt x="3573" y="9975"/>
                    <a:pt x="3579" y="9975"/>
                  </a:cubicBezTo>
                  <a:cubicBezTo>
                    <a:pt x="3577" y="10017"/>
                    <a:pt x="3576" y="10057"/>
                    <a:pt x="3573" y="10099"/>
                  </a:cubicBezTo>
                  <a:cubicBezTo>
                    <a:pt x="3561" y="10384"/>
                    <a:pt x="3662" y="10655"/>
                    <a:pt x="3860" y="10862"/>
                  </a:cubicBezTo>
                  <a:cubicBezTo>
                    <a:pt x="3928" y="10933"/>
                    <a:pt x="4006" y="10994"/>
                    <a:pt x="4090" y="11042"/>
                  </a:cubicBezTo>
                  <a:cubicBezTo>
                    <a:pt x="4081" y="11072"/>
                    <a:pt x="4078" y="11103"/>
                    <a:pt x="4081" y="11135"/>
                  </a:cubicBezTo>
                  <a:lnTo>
                    <a:pt x="4092" y="11291"/>
                  </a:lnTo>
                  <a:lnTo>
                    <a:pt x="3853" y="11291"/>
                  </a:lnTo>
                  <a:lnTo>
                    <a:pt x="3853" y="11238"/>
                  </a:lnTo>
                  <a:cubicBezTo>
                    <a:pt x="3853" y="10933"/>
                    <a:pt x="3604" y="10686"/>
                    <a:pt x="3299" y="10686"/>
                  </a:cubicBezTo>
                  <a:lnTo>
                    <a:pt x="1962" y="10686"/>
                  </a:lnTo>
                  <a:cubicBezTo>
                    <a:pt x="1794" y="10686"/>
                    <a:pt x="1643" y="10762"/>
                    <a:pt x="1540" y="10881"/>
                  </a:cubicBezTo>
                  <a:lnTo>
                    <a:pt x="1030" y="10415"/>
                  </a:lnTo>
                  <a:cubicBezTo>
                    <a:pt x="978" y="10368"/>
                    <a:pt x="913" y="10344"/>
                    <a:pt x="847" y="10344"/>
                  </a:cubicBezTo>
                  <a:cubicBezTo>
                    <a:pt x="773" y="10344"/>
                    <a:pt x="699" y="10374"/>
                    <a:pt x="644" y="10434"/>
                  </a:cubicBezTo>
                  <a:cubicBezTo>
                    <a:pt x="544" y="10544"/>
                    <a:pt x="552" y="10716"/>
                    <a:pt x="662" y="10819"/>
                  </a:cubicBezTo>
                  <a:lnTo>
                    <a:pt x="1409" y="11499"/>
                  </a:lnTo>
                  <a:lnTo>
                    <a:pt x="1409" y="11690"/>
                  </a:lnTo>
                  <a:cubicBezTo>
                    <a:pt x="1409" y="11948"/>
                    <a:pt x="1591" y="12175"/>
                    <a:pt x="1843" y="12230"/>
                  </a:cubicBezTo>
                  <a:cubicBezTo>
                    <a:pt x="1852" y="12233"/>
                    <a:pt x="1858" y="12234"/>
                    <a:pt x="1866" y="12234"/>
                  </a:cubicBezTo>
                  <a:lnTo>
                    <a:pt x="3192" y="12415"/>
                  </a:lnTo>
                  <a:cubicBezTo>
                    <a:pt x="3227" y="12422"/>
                    <a:pt x="3263" y="12425"/>
                    <a:pt x="3299" y="12425"/>
                  </a:cubicBezTo>
                  <a:cubicBezTo>
                    <a:pt x="3423" y="12425"/>
                    <a:pt x="3545" y="12383"/>
                    <a:pt x="3645" y="12303"/>
                  </a:cubicBezTo>
                  <a:cubicBezTo>
                    <a:pt x="3776" y="12197"/>
                    <a:pt x="3853" y="12041"/>
                    <a:pt x="3853" y="11873"/>
                  </a:cubicBezTo>
                  <a:lnTo>
                    <a:pt x="3853" y="11836"/>
                  </a:lnTo>
                  <a:lnTo>
                    <a:pt x="4130" y="11836"/>
                  </a:lnTo>
                  <a:lnTo>
                    <a:pt x="4221" y="13132"/>
                  </a:lnTo>
                  <a:lnTo>
                    <a:pt x="3991" y="13132"/>
                  </a:lnTo>
                  <a:lnTo>
                    <a:pt x="3991" y="13079"/>
                  </a:lnTo>
                  <a:cubicBezTo>
                    <a:pt x="3991" y="12774"/>
                    <a:pt x="3743" y="12526"/>
                    <a:pt x="3438" y="12526"/>
                  </a:cubicBezTo>
                  <a:lnTo>
                    <a:pt x="2101" y="12526"/>
                  </a:lnTo>
                  <a:cubicBezTo>
                    <a:pt x="1934" y="12526"/>
                    <a:pt x="1782" y="12602"/>
                    <a:pt x="1682" y="12721"/>
                  </a:cubicBezTo>
                  <a:lnTo>
                    <a:pt x="1169" y="12255"/>
                  </a:lnTo>
                  <a:cubicBezTo>
                    <a:pt x="1117" y="12208"/>
                    <a:pt x="1052" y="12184"/>
                    <a:pt x="986" y="12184"/>
                  </a:cubicBezTo>
                  <a:cubicBezTo>
                    <a:pt x="912" y="12184"/>
                    <a:pt x="839" y="12214"/>
                    <a:pt x="785" y="12273"/>
                  </a:cubicBezTo>
                  <a:cubicBezTo>
                    <a:pt x="683" y="12384"/>
                    <a:pt x="692" y="12556"/>
                    <a:pt x="803" y="12658"/>
                  </a:cubicBezTo>
                  <a:lnTo>
                    <a:pt x="1550" y="13340"/>
                  </a:lnTo>
                  <a:lnTo>
                    <a:pt x="1550" y="13532"/>
                  </a:lnTo>
                  <a:cubicBezTo>
                    <a:pt x="1550" y="13789"/>
                    <a:pt x="1732" y="14016"/>
                    <a:pt x="1983" y="14071"/>
                  </a:cubicBezTo>
                  <a:cubicBezTo>
                    <a:pt x="1991" y="14073"/>
                    <a:pt x="1999" y="14074"/>
                    <a:pt x="2005" y="14075"/>
                  </a:cubicBezTo>
                  <a:lnTo>
                    <a:pt x="3331" y="14255"/>
                  </a:lnTo>
                  <a:cubicBezTo>
                    <a:pt x="3368" y="14262"/>
                    <a:pt x="3404" y="14266"/>
                    <a:pt x="3441" y="14266"/>
                  </a:cubicBezTo>
                  <a:cubicBezTo>
                    <a:pt x="3565" y="14266"/>
                    <a:pt x="3686" y="14223"/>
                    <a:pt x="3785" y="14143"/>
                  </a:cubicBezTo>
                  <a:cubicBezTo>
                    <a:pt x="3915" y="14038"/>
                    <a:pt x="3991" y="13881"/>
                    <a:pt x="3991" y="13712"/>
                  </a:cubicBezTo>
                  <a:lnTo>
                    <a:pt x="3991" y="13677"/>
                  </a:lnTo>
                  <a:lnTo>
                    <a:pt x="4260" y="13677"/>
                  </a:lnTo>
                  <a:lnTo>
                    <a:pt x="4262" y="13721"/>
                  </a:lnTo>
                  <a:cubicBezTo>
                    <a:pt x="4278" y="13955"/>
                    <a:pt x="4434" y="14148"/>
                    <a:pt x="4646" y="14224"/>
                  </a:cubicBezTo>
                  <a:lnTo>
                    <a:pt x="4646" y="14240"/>
                  </a:lnTo>
                  <a:lnTo>
                    <a:pt x="4862" y="15880"/>
                  </a:lnTo>
                  <a:cubicBezTo>
                    <a:pt x="4711" y="15965"/>
                    <a:pt x="4569" y="16072"/>
                    <a:pt x="4440" y="16199"/>
                  </a:cubicBezTo>
                  <a:cubicBezTo>
                    <a:pt x="4148" y="16493"/>
                    <a:pt x="3961" y="16863"/>
                    <a:pt x="3918" y="17241"/>
                  </a:cubicBezTo>
                  <a:cubicBezTo>
                    <a:pt x="3871" y="17642"/>
                    <a:pt x="3985" y="18004"/>
                    <a:pt x="4244" y="18263"/>
                  </a:cubicBezTo>
                  <a:cubicBezTo>
                    <a:pt x="4463" y="18483"/>
                    <a:pt x="4760" y="18600"/>
                    <a:pt x="5092" y="18600"/>
                  </a:cubicBezTo>
                  <a:cubicBezTo>
                    <a:pt x="5150" y="18600"/>
                    <a:pt x="5207" y="18596"/>
                    <a:pt x="5267" y="18590"/>
                  </a:cubicBezTo>
                  <a:cubicBezTo>
                    <a:pt x="5582" y="18552"/>
                    <a:pt x="5894" y="18415"/>
                    <a:pt x="6158" y="18199"/>
                  </a:cubicBezTo>
                  <a:cubicBezTo>
                    <a:pt x="6423" y="18415"/>
                    <a:pt x="6734" y="18552"/>
                    <a:pt x="7050" y="18590"/>
                  </a:cubicBezTo>
                  <a:cubicBezTo>
                    <a:pt x="7108" y="18596"/>
                    <a:pt x="7166" y="18600"/>
                    <a:pt x="7222" y="18600"/>
                  </a:cubicBezTo>
                  <a:cubicBezTo>
                    <a:pt x="7554" y="18600"/>
                    <a:pt x="7851" y="18483"/>
                    <a:pt x="8072" y="18263"/>
                  </a:cubicBezTo>
                  <a:cubicBezTo>
                    <a:pt x="8330" y="18004"/>
                    <a:pt x="8446" y="17642"/>
                    <a:pt x="8398" y="17241"/>
                  </a:cubicBezTo>
                  <a:cubicBezTo>
                    <a:pt x="8354" y="16863"/>
                    <a:pt x="8169" y="16493"/>
                    <a:pt x="7874" y="16199"/>
                  </a:cubicBezTo>
                  <a:cubicBezTo>
                    <a:pt x="7746" y="16072"/>
                    <a:pt x="7605" y="15965"/>
                    <a:pt x="7451" y="15880"/>
                  </a:cubicBezTo>
                  <a:lnTo>
                    <a:pt x="7669" y="14240"/>
                  </a:lnTo>
                  <a:cubicBezTo>
                    <a:pt x="7671" y="14235"/>
                    <a:pt x="7671" y="14229"/>
                    <a:pt x="7671" y="14224"/>
                  </a:cubicBezTo>
                  <a:cubicBezTo>
                    <a:pt x="7880" y="14148"/>
                    <a:pt x="8038" y="13955"/>
                    <a:pt x="8052" y="13721"/>
                  </a:cubicBezTo>
                  <a:lnTo>
                    <a:pt x="8056" y="13677"/>
                  </a:lnTo>
                  <a:lnTo>
                    <a:pt x="8324" y="13677"/>
                  </a:lnTo>
                  <a:lnTo>
                    <a:pt x="8324" y="13712"/>
                  </a:lnTo>
                  <a:cubicBezTo>
                    <a:pt x="8324" y="13881"/>
                    <a:pt x="8398" y="14038"/>
                    <a:pt x="8532" y="14143"/>
                  </a:cubicBezTo>
                  <a:cubicBezTo>
                    <a:pt x="8630" y="14223"/>
                    <a:pt x="8751" y="14266"/>
                    <a:pt x="8876" y="14266"/>
                  </a:cubicBezTo>
                  <a:cubicBezTo>
                    <a:pt x="8911" y="14266"/>
                    <a:pt x="8948" y="14262"/>
                    <a:pt x="8982" y="14255"/>
                  </a:cubicBezTo>
                  <a:lnTo>
                    <a:pt x="10310" y="14075"/>
                  </a:lnTo>
                  <a:cubicBezTo>
                    <a:pt x="10316" y="14074"/>
                    <a:pt x="10325" y="14073"/>
                    <a:pt x="10331" y="14071"/>
                  </a:cubicBezTo>
                  <a:cubicBezTo>
                    <a:pt x="10583" y="14016"/>
                    <a:pt x="10765" y="13789"/>
                    <a:pt x="10765" y="13532"/>
                  </a:cubicBezTo>
                  <a:lnTo>
                    <a:pt x="10765" y="13340"/>
                  </a:lnTo>
                  <a:lnTo>
                    <a:pt x="11512" y="12658"/>
                  </a:lnTo>
                  <a:cubicBezTo>
                    <a:pt x="11625" y="12556"/>
                    <a:pt x="11632" y="12384"/>
                    <a:pt x="11530" y="12273"/>
                  </a:cubicBezTo>
                  <a:cubicBezTo>
                    <a:pt x="11477" y="12214"/>
                    <a:pt x="11403" y="12184"/>
                    <a:pt x="11329" y="12184"/>
                  </a:cubicBezTo>
                  <a:cubicBezTo>
                    <a:pt x="11264" y="12184"/>
                    <a:pt x="11198" y="12208"/>
                    <a:pt x="11145" y="12255"/>
                  </a:cubicBezTo>
                  <a:lnTo>
                    <a:pt x="10635" y="12721"/>
                  </a:lnTo>
                  <a:cubicBezTo>
                    <a:pt x="10532" y="12602"/>
                    <a:pt x="10383" y="12526"/>
                    <a:pt x="10212" y="12526"/>
                  </a:cubicBezTo>
                  <a:lnTo>
                    <a:pt x="8876" y="12526"/>
                  </a:lnTo>
                  <a:cubicBezTo>
                    <a:pt x="8573" y="12526"/>
                    <a:pt x="8324" y="12774"/>
                    <a:pt x="8324" y="13079"/>
                  </a:cubicBezTo>
                  <a:lnTo>
                    <a:pt x="8324" y="13132"/>
                  </a:lnTo>
                  <a:lnTo>
                    <a:pt x="8095" y="13132"/>
                  </a:lnTo>
                  <a:lnTo>
                    <a:pt x="8185" y="11836"/>
                  </a:lnTo>
                  <a:lnTo>
                    <a:pt x="8464" y="11836"/>
                  </a:lnTo>
                  <a:lnTo>
                    <a:pt x="8464" y="11873"/>
                  </a:lnTo>
                  <a:cubicBezTo>
                    <a:pt x="8464" y="12041"/>
                    <a:pt x="8539" y="12197"/>
                    <a:pt x="8671" y="12303"/>
                  </a:cubicBezTo>
                  <a:cubicBezTo>
                    <a:pt x="8769" y="12383"/>
                    <a:pt x="8892" y="12425"/>
                    <a:pt x="9015" y="12425"/>
                  </a:cubicBezTo>
                  <a:cubicBezTo>
                    <a:pt x="9052" y="12425"/>
                    <a:pt x="9087" y="12422"/>
                    <a:pt x="9124" y="12415"/>
                  </a:cubicBezTo>
                  <a:lnTo>
                    <a:pt x="10450" y="12234"/>
                  </a:lnTo>
                  <a:cubicBezTo>
                    <a:pt x="10458" y="12234"/>
                    <a:pt x="10464" y="12233"/>
                    <a:pt x="10473" y="12230"/>
                  </a:cubicBezTo>
                  <a:cubicBezTo>
                    <a:pt x="10722" y="12175"/>
                    <a:pt x="10906" y="11948"/>
                    <a:pt x="10906" y="11690"/>
                  </a:cubicBezTo>
                  <a:lnTo>
                    <a:pt x="10906" y="11499"/>
                  </a:lnTo>
                  <a:lnTo>
                    <a:pt x="11653" y="10819"/>
                  </a:lnTo>
                  <a:cubicBezTo>
                    <a:pt x="11764" y="10716"/>
                    <a:pt x="11773" y="10544"/>
                    <a:pt x="11672" y="10434"/>
                  </a:cubicBezTo>
                  <a:cubicBezTo>
                    <a:pt x="11618" y="10374"/>
                    <a:pt x="11544" y="10344"/>
                    <a:pt x="11470" y="10344"/>
                  </a:cubicBezTo>
                  <a:cubicBezTo>
                    <a:pt x="11404" y="10344"/>
                    <a:pt x="11339" y="10368"/>
                    <a:pt x="11287" y="10415"/>
                  </a:cubicBezTo>
                  <a:lnTo>
                    <a:pt x="10774" y="10881"/>
                  </a:lnTo>
                  <a:cubicBezTo>
                    <a:pt x="10673" y="10762"/>
                    <a:pt x="10522" y="10686"/>
                    <a:pt x="10353" y="10686"/>
                  </a:cubicBezTo>
                  <a:lnTo>
                    <a:pt x="9018" y="10686"/>
                  </a:lnTo>
                  <a:cubicBezTo>
                    <a:pt x="8712" y="10686"/>
                    <a:pt x="8464" y="10933"/>
                    <a:pt x="8464" y="11238"/>
                  </a:cubicBezTo>
                  <a:lnTo>
                    <a:pt x="8464" y="11291"/>
                  </a:lnTo>
                  <a:lnTo>
                    <a:pt x="8225" y="11291"/>
                  </a:lnTo>
                  <a:lnTo>
                    <a:pt x="8234" y="11135"/>
                  </a:lnTo>
                  <a:cubicBezTo>
                    <a:pt x="8237" y="11103"/>
                    <a:pt x="8232" y="11072"/>
                    <a:pt x="8225" y="11042"/>
                  </a:cubicBezTo>
                  <a:cubicBezTo>
                    <a:pt x="8308" y="10993"/>
                    <a:pt x="8386" y="10933"/>
                    <a:pt x="8456" y="10862"/>
                  </a:cubicBezTo>
                  <a:cubicBezTo>
                    <a:pt x="8652" y="10655"/>
                    <a:pt x="8755" y="10384"/>
                    <a:pt x="8742" y="10099"/>
                  </a:cubicBezTo>
                  <a:cubicBezTo>
                    <a:pt x="8741" y="10060"/>
                    <a:pt x="8739" y="10022"/>
                    <a:pt x="8736" y="9982"/>
                  </a:cubicBezTo>
                  <a:cubicBezTo>
                    <a:pt x="8772" y="9982"/>
                    <a:pt x="8806" y="9976"/>
                    <a:pt x="8841" y="9961"/>
                  </a:cubicBezTo>
                  <a:lnTo>
                    <a:pt x="10690" y="9199"/>
                  </a:lnTo>
                  <a:cubicBezTo>
                    <a:pt x="11325" y="8938"/>
                    <a:pt x="11693" y="8281"/>
                    <a:pt x="11586" y="7603"/>
                  </a:cubicBezTo>
                  <a:lnTo>
                    <a:pt x="11586" y="7599"/>
                  </a:lnTo>
                  <a:lnTo>
                    <a:pt x="11530" y="7289"/>
                  </a:lnTo>
                  <a:cubicBezTo>
                    <a:pt x="11549" y="7288"/>
                    <a:pt x="11567" y="7287"/>
                    <a:pt x="11583" y="7285"/>
                  </a:cubicBezTo>
                  <a:cubicBezTo>
                    <a:pt x="11920" y="7257"/>
                    <a:pt x="12188" y="6993"/>
                    <a:pt x="12223" y="6656"/>
                  </a:cubicBezTo>
                  <a:cubicBezTo>
                    <a:pt x="12432" y="4609"/>
                    <a:pt x="12157" y="2924"/>
                    <a:pt x="11410" y="1645"/>
                  </a:cubicBezTo>
                  <a:cubicBezTo>
                    <a:pt x="11357" y="1559"/>
                    <a:pt x="11266" y="1511"/>
                    <a:pt x="11172" y="1511"/>
                  </a:cubicBezTo>
                  <a:cubicBezTo>
                    <a:pt x="11126" y="1511"/>
                    <a:pt x="11079" y="1523"/>
                    <a:pt x="11036" y="1548"/>
                  </a:cubicBezTo>
                  <a:cubicBezTo>
                    <a:pt x="10906" y="1625"/>
                    <a:pt x="10862" y="1792"/>
                    <a:pt x="10937" y="1921"/>
                  </a:cubicBezTo>
                  <a:cubicBezTo>
                    <a:pt x="11294" y="2531"/>
                    <a:pt x="11534" y="3248"/>
                    <a:pt x="11656" y="4064"/>
                  </a:cubicBezTo>
                  <a:cubicBezTo>
                    <a:pt x="10291" y="4336"/>
                    <a:pt x="9411" y="5357"/>
                    <a:pt x="8975" y="6010"/>
                  </a:cubicBezTo>
                  <a:cubicBezTo>
                    <a:pt x="8668" y="5690"/>
                    <a:pt x="8446" y="5240"/>
                    <a:pt x="8382" y="4611"/>
                  </a:cubicBezTo>
                  <a:cubicBezTo>
                    <a:pt x="8382" y="4608"/>
                    <a:pt x="8382" y="4607"/>
                    <a:pt x="8384" y="4604"/>
                  </a:cubicBezTo>
                  <a:cubicBezTo>
                    <a:pt x="8387" y="4602"/>
                    <a:pt x="8389" y="4602"/>
                    <a:pt x="8391" y="4602"/>
                  </a:cubicBezTo>
                  <a:cubicBezTo>
                    <a:pt x="8392" y="4602"/>
                    <a:pt x="8393" y="4602"/>
                    <a:pt x="8394" y="4602"/>
                  </a:cubicBezTo>
                  <a:lnTo>
                    <a:pt x="8926" y="4786"/>
                  </a:lnTo>
                  <a:cubicBezTo>
                    <a:pt x="8990" y="4809"/>
                    <a:pt x="9056" y="4820"/>
                    <a:pt x="9121" y="4820"/>
                  </a:cubicBezTo>
                  <a:cubicBezTo>
                    <a:pt x="9314" y="4820"/>
                    <a:pt x="9495" y="4723"/>
                    <a:pt x="9606" y="4550"/>
                  </a:cubicBezTo>
                  <a:cubicBezTo>
                    <a:pt x="9753" y="4319"/>
                    <a:pt x="9725" y="4031"/>
                    <a:pt x="9534" y="3833"/>
                  </a:cubicBezTo>
                  <a:lnTo>
                    <a:pt x="8689" y="2955"/>
                  </a:lnTo>
                  <a:cubicBezTo>
                    <a:pt x="8687" y="2953"/>
                    <a:pt x="8687" y="2951"/>
                    <a:pt x="8687" y="2950"/>
                  </a:cubicBezTo>
                  <a:cubicBezTo>
                    <a:pt x="8652" y="2608"/>
                    <a:pt x="8612" y="1423"/>
                    <a:pt x="9596" y="550"/>
                  </a:cubicBezTo>
                  <a:cubicBezTo>
                    <a:pt x="9599" y="547"/>
                    <a:pt x="9603" y="546"/>
                    <a:pt x="9606" y="546"/>
                  </a:cubicBezTo>
                  <a:cubicBezTo>
                    <a:pt x="9607" y="546"/>
                    <a:pt x="9608" y="546"/>
                    <a:pt x="9609" y="546"/>
                  </a:cubicBezTo>
                  <a:cubicBezTo>
                    <a:pt x="9749" y="625"/>
                    <a:pt x="9966" y="767"/>
                    <a:pt x="10214" y="999"/>
                  </a:cubicBezTo>
                  <a:cubicBezTo>
                    <a:pt x="10266" y="1048"/>
                    <a:pt x="10333" y="1073"/>
                    <a:pt x="10400" y="1073"/>
                  </a:cubicBezTo>
                  <a:cubicBezTo>
                    <a:pt x="10472" y="1073"/>
                    <a:pt x="10544" y="1044"/>
                    <a:pt x="10598" y="987"/>
                  </a:cubicBezTo>
                  <a:cubicBezTo>
                    <a:pt x="10703" y="878"/>
                    <a:pt x="10696" y="706"/>
                    <a:pt x="10587" y="603"/>
                  </a:cubicBezTo>
                  <a:cubicBezTo>
                    <a:pt x="10300" y="332"/>
                    <a:pt x="10042" y="165"/>
                    <a:pt x="9876" y="71"/>
                  </a:cubicBezTo>
                  <a:cubicBezTo>
                    <a:pt x="9792" y="24"/>
                    <a:pt x="9698" y="1"/>
                    <a:pt x="9605" y="1"/>
                  </a:cubicBezTo>
                  <a:cubicBezTo>
                    <a:pt x="9471" y="1"/>
                    <a:pt x="9338" y="49"/>
                    <a:pt x="9233" y="143"/>
                  </a:cubicBezTo>
                  <a:cubicBezTo>
                    <a:pt x="8056" y="1188"/>
                    <a:pt x="8103" y="2600"/>
                    <a:pt x="8146" y="3007"/>
                  </a:cubicBezTo>
                  <a:cubicBezTo>
                    <a:pt x="8158" y="3129"/>
                    <a:pt x="8212" y="3244"/>
                    <a:pt x="8298" y="3333"/>
                  </a:cubicBezTo>
                  <a:lnTo>
                    <a:pt x="9142" y="4211"/>
                  </a:lnTo>
                  <a:cubicBezTo>
                    <a:pt x="9151" y="4219"/>
                    <a:pt x="9163" y="4232"/>
                    <a:pt x="9147" y="4256"/>
                  </a:cubicBezTo>
                  <a:cubicBezTo>
                    <a:pt x="9137" y="4271"/>
                    <a:pt x="9128" y="4275"/>
                    <a:pt x="9120" y="4275"/>
                  </a:cubicBezTo>
                  <a:cubicBezTo>
                    <a:pt x="9114" y="4275"/>
                    <a:pt x="9109" y="4273"/>
                    <a:pt x="9104" y="4271"/>
                  </a:cubicBezTo>
                  <a:lnTo>
                    <a:pt x="8573" y="4088"/>
                  </a:lnTo>
                  <a:cubicBezTo>
                    <a:pt x="8512" y="4067"/>
                    <a:pt x="8450" y="4057"/>
                    <a:pt x="8389" y="4057"/>
                  </a:cubicBezTo>
                  <a:cubicBezTo>
                    <a:pt x="8266" y="4057"/>
                    <a:pt x="8145" y="4098"/>
                    <a:pt x="8046" y="4176"/>
                  </a:cubicBezTo>
                  <a:cubicBezTo>
                    <a:pt x="7899" y="4294"/>
                    <a:pt x="7820" y="4478"/>
                    <a:pt x="7838" y="4665"/>
                  </a:cubicBezTo>
                  <a:cubicBezTo>
                    <a:pt x="7924" y="5514"/>
                    <a:pt x="8269" y="6183"/>
                    <a:pt x="8847" y="6635"/>
                  </a:cubicBezTo>
                  <a:cubicBezTo>
                    <a:pt x="8858" y="6645"/>
                    <a:pt x="8871" y="6654"/>
                    <a:pt x="8884" y="6664"/>
                  </a:cubicBezTo>
                  <a:cubicBezTo>
                    <a:pt x="9064" y="6798"/>
                    <a:pt x="9265" y="6914"/>
                    <a:pt x="9486" y="7006"/>
                  </a:cubicBezTo>
                  <a:cubicBezTo>
                    <a:pt x="9686" y="7090"/>
                    <a:pt x="9888" y="7151"/>
                    <a:pt x="10091" y="7196"/>
                  </a:cubicBezTo>
                  <a:cubicBezTo>
                    <a:pt x="10089" y="7219"/>
                    <a:pt x="10089" y="7242"/>
                    <a:pt x="10094" y="7266"/>
                  </a:cubicBezTo>
                  <a:lnTo>
                    <a:pt x="10181" y="7826"/>
                  </a:lnTo>
                  <a:cubicBezTo>
                    <a:pt x="10186" y="7852"/>
                    <a:pt x="10174" y="7876"/>
                    <a:pt x="10149" y="7885"/>
                  </a:cubicBezTo>
                  <a:lnTo>
                    <a:pt x="8595" y="8526"/>
                  </a:lnTo>
                  <a:cubicBezTo>
                    <a:pt x="8378" y="7091"/>
                    <a:pt x="8001" y="6224"/>
                    <a:pt x="7757" y="5785"/>
                  </a:cubicBezTo>
                  <a:cubicBezTo>
                    <a:pt x="7599" y="5503"/>
                    <a:pt x="7300" y="5329"/>
                    <a:pt x="6976" y="5329"/>
                  </a:cubicBezTo>
                  <a:lnTo>
                    <a:pt x="6734" y="5329"/>
                  </a:lnTo>
                  <a:cubicBezTo>
                    <a:pt x="6724" y="4561"/>
                    <a:pt x="6738" y="2271"/>
                    <a:pt x="7185" y="588"/>
                  </a:cubicBezTo>
                  <a:cubicBezTo>
                    <a:pt x="7222" y="443"/>
                    <a:pt x="7136" y="294"/>
                    <a:pt x="6990" y="255"/>
                  </a:cubicBezTo>
                  <a:cubicBezTo>
                    <a:pt x="6967" y="248"/>
                    <a:pt x="6943" y="246"/>
                    <a:pt x="6920" y="246"/>
                  </a:cubicBezTo>
                  <a:cubicBezTo>
                    <a:pt x="6800" y="246"/>
                    <a:pt x="6689" y="326"/>
                    <a:pt x="6658" y="449"/>
                  </a:cubicBezTo>
                  <a:cubicBezTo>
                    <a:pt x="6190" y="2210"/>
                    <a:pt x="6177" y="4529"/>
                    <a:pt x="6189" y="5329"/>
                  </a:cubicBezTo>
                  <a:lnTo>
                    <a:pt x="5925" y="5329"/>
                  </a:lnTo>
                  <a:cubicBezTo>
                    <a:pt x="5984" y="4662"/>
                    <a:pt x="6033" y="2884"/>
                    <a:pt x="5280" y="540"/>
                  </a:cubicBezTo>
                  <a:cubicBezTo>
                    <a:pt x="5245" y="425"/>
                    <a:pt x="5138" y="351"/>
                    <a:pt x="5022" y="351"/>
                  </a:cubicBezTo>
                  <a:cubicBezTo>
                    <a:pt x="4995" y="351"/>
                    <a:pt x="4966" y="355"/>
                    <a:pt x="4938" y="364"/>
                  </a:cubicBezTo>
                  <a:cubicBezTo>
                    <a:pt x="4795" y="409"/>
                    <a:pt x="4717" y="563"/>
                    <a:pt x="4763" y="706"/>
                  </a:cubicBezTo>
                  <a:cubicBezTo>
                    <a:pt x="5500" y="3006"/>
                    <a:pt x="5428" y="4761"/>
                    <a:pt x="5377" y="5329"/>
                  </a:cubicBezTo>
                  <a:lnTo>
                    <a:pt x="5341" y="5329"/>
                  </a:lnTo>
                  <a:cubicBezTo>
                    <a:pt x="5015" y="5329"/>
                    <a:pt x="4717" y="5503"/>
                    <a:pt x="4560" y="5785"/>
                  </a:cubicBezTo>
                  <a:cubicBezTo>
                    <a:pt x="4315" y="6224"/>
                    <a:pt x="3936" y="7091"/>
                    <a:pt x="3721" y="8526"/>
                  </a:cubicBezTo>
                  <a:lnTo>
                    <a:pt x="2168" y="7885"/>
                  </a:lnTo>
                  <a:cubicBezTo>
                    <a:pt x="2143" y="7876"/>
                    <a:pt x="2131" y="7852"/>
                    <a:pt x="2134" y="7826"/>
                  </a:cubicBezTo>
                  <a:lnTo>
                    <a:pt x="2223" y="7266"/>
                  </a:lnTo>
                  <a:cubicBezTo>
                    <a:pt x="2227" y="7242"/>
                    <a:pt x="2227" y="7219"/>
                    <a:pt x="2224" y="7196"/>
                  </a:cubicBezTo>
                  <a:cubicBezTo>
                    <a:pt x="2426" y="7151"/>
                    <a:pt x="2630" y="7090"/>
                    <a:pt x="2829" y="7006"/>
                  </a:cubicBezTo>
                  <a:cubicBezTo>
                    <a:pt x="3051" y="6914"/>
                    <a:pt x="3251" y="6798"/>
                    <a:pt x="3429" y="6663"/>
                  </a:cubicBezTo>
                  <a:cubicBezTo>
                    <a:pt x="3444" y="6654"/>
                    <a:pt x="3457" y="6645"/>
                    <a:pt x="3469" y="6635"/>
                  </a:cubicBezTo>
                  <a:cubicBezTo>
                    <a:pt x="4044" y="6183"/>
                    <a:pt x="4389" y="5514"/>
                    <a:pt x="4475" y="4665"/>
                  </a:cubicBezTo>
                  <a:cubicBezTo>
                    <a:pt x="4496" y="4478"/>
                    <a:pt x="4418" y="4294"/>
                    <a:pt x="4268" y="4176"/>
                  </a:cubicBezTo>
                  <a:cubicBezTo>
                    <a:pt x="4168" y="4098"/>
                    <a:pt x="4047" y="4057"/>
                    <a:pt x="3925" y="4057"/>
                  </a:cubicBezTo>
                  <a:cubicBezTo>
                    <a:pt x="3864" y="4057"/>
                    <a:pt x="3803" y="4067"/>
                    <a:pt x="3743" y="4088"/>
                  </a:cubicBezTo>
                  <a:lnTo>
                    <a:pt x="3213" y="4271"/>
                  </a:lnTo>
                  <a:cubicBezTo>
                    <a:pt x="3208" y="4273"/>
                    <a:pt x="3202" y="4275"/>
                    <a:pt x="3196" y="4275"/>
                  </a:cubicBezTo>
                  <a:cubicBezTo>
                    <a:pt x="3187" y="4275"/>
                    <a:pt x="3178" y="4271"/>
                    <a:pt x="3170" y="4256"/>
                  </a:cubicBezTo>
                  <a:cubicBezTo>
                    <a:pt x="3153" y="4232"/>
                    <a:pt x="3165" y="4219"/>
                    <a:pt x="3174" y="4211"/>
                  </a:cubicBezTo>
                  <a:lnTo>
                    <a:pt x="4019" y="3333"/>
                  </a:lnTo>
                  <a:cubicBezTo>
                    <a:pt x="4105" y="3244"/>
                    <a:pt x="4158" y="3129"/>
                    <a:pt x="4170" y="3007"/>
                  </a:cubicBezTo>
                  <a:cubicBezTo>
                    <a:pt x="4191" y="2809"/>
                    <a:pt x="4219" y="2285"/>
                    <a:pt x="4049" y="1685"/>
                  </a:cubicBezTo>
                  <a:cubicBezTo>
                    <a:pt x="4015" y="1565"/>
                    <a:pt x="3906" y="1487"/>
                    <a:pt x="3788" y="1487"/>
                  </a:cubicBezTo>
                  <a:cubicBezTo>
                    <a:pt x="3763" y="1487"/>
                    <a:pt x="3737" y="1491"/>
                    <a:pt x="3712" y="1498"/>
                  </a:cubicBezTo>
                  <a:cubicBezTo>
                    <a:pt x="3567" y="1538"/>
                    <a:pt x="3484" y="1690"/>
                    <a:pt x="3524" y="1835"/>
                  </a:cubicBezTo>
                  <a:cubicBezTo>
                    <a:pt x="3669" y="2343"/>
                    <a:pt x="3645" y="2784"/>
                    <a:pt x="3629" y="2950"/>
                  </a:cubicBezTo>
                  <a:cubicBezTo>
                    <a:pt x="3629" y="2951"/>
                    <a:pt x="3626" y="2953"/>
                    <a:pt x="3625" y="2955"/>
                  </a:cubicBezTo>
                  <a:lnTo>
                    <a:pt x="2780" y="3833"/>
                  </a:lnTo>
                  <a:cubicBezTo>
                    <a:pt x="2592" y="4031"/>
                    <a:pt x="2562" y="4319"/>
                    <a:pt x="2710" y="4550"/>
                  </a:cubicBezTo>
                  <a:cubicBezTo>
                    <a:pt x="2821" y="4723"/>
                    <a:pt x="3002" y="4820"/>
                    <a:pt x="3195" y="4820"/>
                  </a:cubicBezTo>
                  <a:cubicBezTo>
                    <a:pt x="3260" y="4820"/>
                    <a:pt x="3326" y="4809"/>
                    <a:pt x="3391" y="4786"/>
                  </a:cubicBezTo>
                  <a:lnTo>
                    <a:pt x="3921" y="4602"/>
                  </a:lnTo>
                  <a:cubicBezTo>
                    <a:pt x="3922" y="4602"/>
                    <a:pt x="3923" y="4602"/>
                    <a:pt x="3924" y="4602"/>
                  </a:cubicBezTo>
                  <a:cubicBezTo>
                    <a:pt x="3926" y="4602"/>
                    <a:pt x="3928" y="4602"/>
                    <a:pt x="3930" y="4604"/>
                  </a:cubicBezTo>
                  <a:cubicBezTo>
                    <a:pt x="3934" y="4607"/>
                    <a:pt x="3934" y="4608"/>
                    <a:pt x="3934" y="4611"/>
                  </a:cubicBezTo>
                  <a:cubicBezTo>
                    <a:pt x="3871" y="5240"/>
                    <a:pt x="3647" y="5689"/>
                    <a:pt x="3340" y="6010"/>
                  </a:cubicBezTo>
                  <a:cubicBezTo>
                    <a:pt x="2906" y="5357"/>
                    <a:pt x="2026" y="4336"/>
                    <a:pt x="662" y="4064"/>
                  </a:cubicBezTo>
                  <a:cubicBezTo>
                    <a:pt x="1009" y="1706"/>
                    <a:pt x="2248" y="803"/>
                    <a:pt x="2706" y="546"/>
                  </a:cubicBezTo>
                  <a:cubicBezTo>
                    <a:pt x="2707" y="545"/>
                    <a:pt x="2709" y="545"/>
                    <a:pt x="2710" y="545"/>
                  </a:cubicBezTo>
                  <a:cubicBezTo>
                    <a:pt x="2713" y="545"/>
                    <a:pt x="2718" y="547"/>
                    <a:pt x="2721" y="550"/>
                  </a:cubicBezTo>
                  <a:cubicBezTo>
                    <a:pt x="2807" y="627"/>
                    <a:pt x="2891" y="711"/>
                    <a:pt x="2967" y="798"/>
                  </a:cubicBezTo>
                  <a:cubicBezTo>
                    <a:pt x="3021" y="860"/>
                    <a:pt x="3096" y="891"/>
                    <a:pt x="3172" y="891"/>
                  </a:cubicBezTo>
                  <a:cubicBezTo>
                    <a:pt x="3236" y="891"/>
                    <a:pt x="3300" y="869"/>
                    <a:pt x="3352" y="824"/>
                  </a:cubicBezTo>
                  <a:cubicBezTo>
                    <a:pt x="3465" y="726"/>
                    <a:pt x="3477" y="553"/>
                    <a:pt x="3377" y="440"/>
                  </a:cubicBezTo>
                  <a:cubicBezTo>
                    <a:pt x="3287" y="334"/>
                    <a:pt x="3186" y="235"/>
                    <a:pt x="3081" y="143"/>
                  </a:cubicBezTo>
                  <a:cubicBezTo>
                    <a:pt x="2978" y="49"/>
                    <a:pt x="2845" y="1"/>
                    <a:pt x="2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7"/>
            <p:cNvSpPr/>
            <p:nvPr/>
          </p:nvSpPr>
          <p:spPr>
            <a:xfrm>
              <a:off x="7157038" y="1529275"/>
              <a:ext cx="13625" cy="14225"/>
            </a:xfrm>
            <a:custGeom>
              <a:avLst/>
              <a:gdLst/>
              <a:ahLst/>
              <a:cxnLst/>
              <a:rect l="l" t="t" r="r" b="b"/>
              <a:pathLst>
                <a:path w="545" h="569" extrusionOk="0">
                  <a:moveTo>
                    <a:pt x="271" y="0"/>
                  </a:moveTo>
                  <a:cubicBezTo>
                    <a:pt x="122" y="0"/>
                    <a:pt x="0" y="122"/>
                    <a:pt x="0" y="273"/>
                  </a:cubicBezTo>
                  <a:lnTo>
                    <a:pt x="0" y="297"/>
                  </a:lnTo>
                  <a:cubicBezTo>
                    <a:pt x="0" y="447"/>
                    <a:pt x="122" y="568"/>
                    <a:pt x="271" y="568"/>
                  </a:cubicBezTo>
                  <a:cubicBezTo>
                    <a:pt x="424" y="568"/>
                    <a:pt x="544" y="447"/>
                    <a:pt x="544" y="297"/>
                  </a:cubicBezTo>
                  <a:lnTo>
                    <a:pt x="544" y="273"/>
                  </a:lnTo>
                  <a:cubicBezTo>
                    <a:pt x="544" y="122"/>
                    <a:pt x="424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7"/>
            <p:cNvSpPr/>
            <p:nvPr/>
          </p:nvSpPr>
          <p:spPr>
            <a:xfrm>
              <a:off x="7209738" y="1529275"/>
              <a:ext cx="13650" cy="14225"/>
            </a:xfrm>
            <a:custGeom>
              <a:avLst/>
              <a:gdLst/>
              <a:ahLst/>
              <a:cxnLst/>
              <a:rect l="l" t="t" r="r" b="b"/>
              <a:pathLst>
                <a:path w="546" h="569" extrusionOk="0">
                  <a:moveTo>
                    <a:pt x="272" y="0"/>
                  </a:moveTo>
                  <a:cubicBezTo>
                    <a:pt x="123" y="0"/>
                    <a:pt x="0" y="122"/>
                    <a:pt x="0" y="273"/>
                  </a:cubicBezTo>
                  <a:lnTo>
                    <a:pt x="0" y="297"/>
                  </a:lnTo>
                  <a:cubicBezTo>
                    <a:pt x="0" y="447"/>
                    <a:pt x="123" y="568"/>
                    <a:pt x="272" y="568"/>
                  </a:cubicBezTo>
                  <a:cubicBezTo>
                    <a:pt x="425" y="568"/>
                    <a:pt x="545" y="447"/>
                    <a:pt x="545" y="297"/>
                  </a:cubicBezTo>
                  <a:lnTo>
                    <a:pt x="545" y="273"/>
                  </a:lnTo>
                  <a:cubicBezTo>
                    <a:pt x="545" y="122"/>
                    <a:pt x="425" y="0"/>
                    <a:pt x="2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19;p37"/>
          <p:cNvSpPr/>
          <p:nvPr/>
        </p:nvSpPr>
        <p:spPr>
          <a:xfrm>
            <a:off x="4356013" y="1800288"/>
            <a:ext cx="431975" cy="465025"/>
          </a:xfrm>
          <a:custGeom>
            <a:avLst/>
            <a:gdLst/>
            <a:ahLst/>
            <a:cxnLst/>
            <a:rect l="l" t="t" r="r" b="b"/>
            <a:pathLst>
              <a:path w="17279" h="18601" extrusionOk="0">
                <a:moveTo>
                  <a:pt x="4781" y="545"/>
                </a:moveTo>
                <a:cubicBezTo>
                  <a:pt x="5113" y="545"/>
                  <a:pt x="5381" y="815"/>
                  <a:pt x="5381" y="1146"/>
                </a:cubicBezTo>
                <a:cubicBezTo>
                  <a:pt x="5381" y="1478"/>
                  <a:pt x="5113" y="1747"/>
                  <a:pt x="4781" y="1747"/>
                </a:cubicBezTo>
                <a:cubicBezTo>
                  <a:pt x="4449" y="1747"/>
                  <a:pt x="4181" y="1478"/>
                  <a:pt x="4181" y="1146"/>
                </a:cubicBezTo>
                <a:cubicBezTo>
                  <a:pt x="4181" y="815"/>
                  <a:pt x="4449" y="545"/>
                  <a:pt x="4781" y="545"/>
                </a:cubicBezTo>
                <a:close/>
                <a:moveTo>
                  <a:pt x="5017" y="2271"/>
                </a:moveTo>
                <a:cubicBezTo>
                  <a:pt x="5185" y="2696"/>
                  <a:pt x="5568" y="3550"/>
                  <a:pt x="6171" y="4209"/>
                </a:cubicBezTo>
                <a:cubicBezTo>
                  <a:pt x="6162" y="4216"/>
                  <a:pt x="6156" y="4223"/>
                  <a:pt x="6149" y="4231"/>
                </a:cubicBezTo>
                <a:cubicBezTo>
                  <a:pt x="5626" y="4753"/>
                  <a:pt x="5277" y="5270"/>
                  <a:pt x="5064" y="5634"/>
                </a:cubicBezTo>
                <a:lnTo>
                  <a:pt x="5031" y="5634"/>
                </a:lnTo>
                <a:cubicBezTo>
                  <a:pt x="4803" y="4146"/>
                  <a:pt x="4947" y="2774"/>
                  <a:pt x="5017" y="2271"/>
                </a:cubicBezTo>
                <a:close/>
                <a:moveTo>
                  <a:pt x="8276" y="3395"/>
                </a:moveTo>
                <a:cubicBezTo>
                  <a:pt x="8325" y="3395"/>
                  <a:pt x="8373" y="3414"/>
                  <a:pt x="8409" y="3450"/>
                </a:cubicBezTo>
                <a:lnTo>
                  <a:pt x="9790" y="4831"/>
                </a:lnTo>
                <a:cubicBezTo>
                  <a:pt x="9208" y="5007"/>
                  <a:pt x="8664" y="5316"/>
                  <a:pt x="8198" y="5752"/>
                </a:cubicBezTo>
                <a:cubicBezTo>
                  <a:pt x="8196" y="5754"/>
                  <a:pt x="8196" y="5755"/>
                  <a:pt x="8194" y="5757"/>
                </a:cubicBezTo>
                <a:lnTo>
                  <a:pt x="7755" y="6192"/>
                </a:lnTo>
                <a:cubicBezTo>
                  <a:pt x="7686" y="6262"/>
                  <a:pt x="7620" y="6333"/>
                  <a:pt x="7554" y="6405"/>
                </a:cubicBezTo>
                <a:cubicBezTo>
                  <a:pt x="7477" y="6220"/>
                  <a:pt x="7323" y="6069"/>
                  <a:pt x="7124" y="5998"/>
                </a:cubicBezTo>
                <a:cubicBezTo>
                  <a:pt x="7087" y="5985"/>
                  <a:pt x="7046" y="5970"/>
                  <a:pt x="7001" y="5957"/>
                </a:cubicBezTo>
                <a:cubicBezTo>
                  <a:pt x="7133" y="5797"/>
                  <a:pt x="7269" y="5643"/>
                  <a:pt x="7415" y="5498"/>
                </a:cubicBezTo>
                <a:cubicBezTo>
                  <a:pt x="7674" y="5240"/>
                  <a:pt x="7944" y="5007"/>
                  <a:pt x="8225" y="4807"/>
                </a:cubicBezTo>
                <a:cubicBezTo>
                  <a:pt x="8345" y="4719"/>
                  <a:pt x="8375" y="4548"/>
                  <a:pt x="8286" y="4427"/>
                </a:cubicBezTo>
                <a:cubicBezTo>
                  <a:pt x="8233" y="4353"/>
                  <a:pt x="8149" y="4314"/>
                  <a:pt x="8065" y="4314"/>
                </a:cubicBezTo>
                <a:cubicBezTo>
                  <a:pt x="8010" y="4314"/>
                  <a:pt x="7955" y="4330"/>
                  <a:pt x="7907" y="4365"/>
                </a:cubicBezTo>
                <a:cubicBezTo>
                  <a:pt x="7604" y="4583"/>
                  <a:pt x="7308" y="4834"/>
                  <a:pt x="7029" y="5113"/>
                </a:cubicBezTo>
                <a:cubicBezTo>
                  <a:pt x="6814" y="5328"/>
                  <a:pt x="6614" y="5559"/>
                  <a:pt x="6432" y="5800"/>
                </a:cubicBezTo>
                <a:cubicBezTo>
                  <a:pt x="6211" y="5751"/>
                  <a:pt x="5958" y="5706"/>
                  <a:pt x="5679" y="5675"/>
                </a:cubicBezTo>
                <a:cubicBezTo>
                  <a:pt x="5876" y="5369"/>
                  <a:pt x="6155" y="4994"/>
                  <a:pt x="6534" y="4616"/>
                </a:cubicBezTo>
                <a:cubicBezTo>
                  <a:pt x="7244" y="3904"/>
                  <a:pt x="7883" y="3556"/>
                  <a:pt x="8198" y="3412"/>
                </a:cubicBezTo>
                <a:cubicBezTo>
                  <a:pt x="8223" y="3401"/>
                  <a:pt x="8250" y="3395"/>
                  <a:pt x="8276" y="3395"/>
                </a:cubicBezTo>
                <a:close/>
                <a:moveTo>
                  <a:pt x="4781" y="1"/>
                </a:moveTo>
                <a:cubicBezTo>
                  <a:pt x="4150" y="1"/>
                  <a:pt x="3635" y="515"/>
                  <a:pt x="3635" y="1146"/>
                </a:cubicBezTo>
                <a:cubicBezTo>
                  <a:pt x="3635" y="1670"/>
                  <a:pt x="3990" y="2112"/>
                  <a:pt x="4470" y="2248"/>
                </a:cubicBezTo>
                <a:cubicBezTo>
                  <a:pt x="4394" y="2811"/>
                  <a:pt x="4262" y="4152"/>
                  <a:pt x="4482" y="5645"/>
                </a:cubicBezTo>
                <a:cubicBezTo>
                  <a:pt x="3671" y="5690"/>
                  <a:pt x="3074" y="5853"/>
                  <a:pt x="2699" y="5994"/>
                </a:cubicBezTo>
                <a:cubicBezTo>
                  <a:pt x="2414" y="6099"/>
                  <a:pt x="2223" y="6376"/>
                  <a:pt x="2223" y="6680"/>
                </a:cubicBezTo>
                <a:lnTo>
                  <a:pt x="2223" y="7012"/>
                </a:lnTo>
                <a:cubicBezTo>
                  <a:pt x="2223" y="7162"/>
                  <a:pt x="2344" y="7285"/>
                  <a:pt x="2494" y="7285"/>
                </a:cubicBezTo>
                <a:cubicBezTo>
                  <a:pt x="2645" y="7285"/>
                  <a:pt x="2767" y="7162"/>
                  <a:pt x="2767" y="7012"/>
                </a:cubicBezTo>
                <a:lnTo>
                  <a:pt x="2767" y="6680"/>
                </a:lnTo>
                <a:cubicBezTo>
                  <a:pt x="2767" y="6601"/>
                  <a:pt x="2816" y="6531"/>
                  <a:pt x="2890" y="6503"/>
                </a:cubicBezTo>
                <a:cubicBezTo>
                  <a:pt x="3216" y="6382"/>
                  <a:pt x="3910" y="6178"/>
                  <a:pt x="4916" y="6178"/>
                </a:cubicBezTo>
                <a:cubicBezTo>
                  <a:pt x="5863" y="6178"/>
                  <a:pt x="6591" y="6386"/>
                  <a:pt x="6942" y="6510"/>
                </a:cubicBezTo>
                <a:cubicBezTo>
                  <a:pt x="7017" y="6537"/>
                  <a:pt x="7069" y="6610"/>
                  <a:pt x="7069" y="6690"/>
                </a:cubicBezTo>
                <a:lnTo>
                  <a:pt x="7069" y="7238"/>
                </a:lnTo>
                <a:cubicBezTo>
                  <a:pt x="6593" y="7073"/>
                  <a:pt x="5841" y="6880"/>
                  <a:pt x="4919" y="6880"/>
                </a:cubicBezTo>
                <a:cubicBezTo>
                  <a:pt x="4523" y="6880"/>
                  <a:pt x="4138" y="6911"/>
                  <a:pt x="3769" y="6971"/>
                </a:cubicBezTo>
                <a:cubicBezTo>
                  <a:pt x="3621" y="6996"/>
                  <a:pt x="3521" y="7135"/>
                  <a:pt x="3545" y="7284"/>
                </a:cubicBezTo>
                <a:cubicBezTo>
                  <a:pt x="3565" y="7418"/>
                  <a:pt x="3682" y="7512"/>
                  <a:pt x="3813" y="7512"/>
                </a:cubicBezTo>
                <a:cubicBezTo>
                  <a:pt x="3828" y="7512"/>
                  <a:pt x="3842" y="7511"/>
                  <a:pt x="3856" y="7509"/>
                </a:cubicBezTo>
                <a:cubicBezTo>
                  <a:pt x="4195" y="7452"/>
                  <a:pt x="4554" y="7425"/>
                  <a:pt x="4919" y="7425"/>
                </a:cubicBezTo>
                <a:cubicBezTo>
                  <a:pt x="5894" y="7425"/>
                  <a:pt x="6660" y="7659"/>
                  <a:pt x="7069" y="7819"/>
                </a:cubicBezTo>
                <a:lnTo>
                  <a:pt x="7069" y="8550"/>
                </a:lnTo>
                <a:cubicBezTo>
                  <a:pt x="6484" y="8297"/>
                  <a:pt x="5841" y="8157"/>
                  <a:pt x="5166" y="8157"/>
                </a:cubicBezTo>
                <a:lnTo>
                  <a:pt x="4551" y="8159"/>
                </a:lnTo>
                <a:lnTo>
                  <a:pt x="4544" y="8159"/>
                </a:lnTo>
                <a:cubicBezTo>
                  <a:pt x="3918" y="8178"/>
                  <a:pt x="3312" y="8344"/>
                  <a:pt x="2767" y="8634"/>
                </a:cubicBezTo>
                <a:lnTo>
                  <a:pt x="2767" y="8251"/>
                </a:lnTo>
                <a:cubicBezTo>
                  <a:pt x="2767" y="8101"/>
                  <a:pt x="2645" y="7980"/>
                  <a:pt x="2494" y="7980"/>
                </a:cubicBezTo>
                <a:cubicBezTo>
                  <a:pt x="2344" y="7980"/>
                  <a:pt x="2223" y="8101"/>
                  <a:pt x="2223" y="8251"/>
                </a:cubicBezTo>
                <a:lnTo>
                  <a:pt x="2223" y="8982"/>
                </a:lnTo>
                <a:cubicBezTo>
                  <a:pt x="2135" y="9050"/>
                  <a:pt x="2049" y="9118"/>
                  <a:pt x="1967" y="9193"/>
                </a:cubicBezTo>
                <a:cubicBezTo>
                  <a:pt x="1255" y="9832"/>
                  <a:pt x="793" y="10705"/>
                  <a:pt x="664" y="11652"/>
                </a:cubicBezTo>
                <a:lnTo>
                  <a:pt x="247" y="14696"/>
                </a:lnTo>
                <a:cubicBezTo>
                  <a:pt x="1" y="16487"/>
                  <a:pt x="1194" y="18172"/>
                  <a:pt x="2963" y="18531"/>
                </a:cubicBezTo>
                <a:cubicBezTo>
                  <a:pt x="2982" y="18535"/>
                  <a:pt x="3000" y="18537"/>
                  <a:pt x="3018" y="18537"/>
                </a:cubicBezTo>
                <a:cubicBezTo>
                  <a:pt x="3145" y="18537"/>
                  <a:pt x="3258" y="18448"/>
                  <a:pt x="3284" y="18319"/>
                </a:cubicBezTo>
                <a:cubicBezTo>
                  <a:pt x="3315" y="18171"/>
                  <a:pt x="3219" y="18028"/>
                  <a:pt x="3072" y="17998"/>
                </a:cubicBezTo>
                <a:cubicBezTo>
                  <a:pt x="1584" y="17696"/>
                  <a:pt x="579" y="16278"/>
                  <a:pt x="787" y="14769"/>
                </a:cubicBezTo>
                <a:lnTo>
                  <a:pt x="1202" y="11726"/>
                </a:lnTo>
                <a:cubicBezTo>
                  <a:pt x="1436" y="10028"/>
                  <a:pt x="2844" y="8758"/>
                  <a:pt x="4556" y="8703"/>
                </a:cubicBezTo>
                <a:lnTo>
                  <a:pt x="5166" y="8700"/>
                </a:lnTo>
                <a:cubicBezTo>
                  <a:pt x="7508" y="8700"/>
                  <a:pt x="9411" y="10604"/>
                  <a:pt x="9411" y="12946"/>
                </a:cubicBezTo>
                <a:cubicBezTo>
                  <a:pt x="9411" y="13342"/>
                  <a:pt x="9254" y="13718"/>
                  <a:pt x="8981" y="13993"/>
                </a:cubicBezTo>
                <a:lnTo>
                  <a:pt x="8547" y="11545"/>
                </a:lnTo>
                <a:cubicBezTo>
                  <a:pt x="8523" y="11413"/>
                  <a:pt x="8409" y="11320"/>
                  <a:pt x="8280" y="11320"/>
                </a:cubicBezTo>
                <a:cubicBezTo>
                  <a:pt x="8264" y="11320"/>
                  <a:pt x="8247" y="11322"/>
                  <a:pt x="8231" y="11325"/>
                </a:cubicBezTo>
                <a:cubicBezTo>
                  <a:pt x="8083" y="11351"/>
                  <a:pt x="7985" y="11492"/>
                  <a:pt x="8012" y="11640"/>
                </a:cubicBezTo>
                <a:lnTo>
                  <a:pt x="8522" y="14522"/>
                </a:lnTo>
                <a:lnTo>
                  <a:pt x="8554" y="14769"/>
                </a:lnTo>
                <a:cubicBezTo>
                  <a:pt x="8670" y="15598"/>
                  <a:pt x="8419" y="16435"/>
                  <a:pt x="7868" y="17064"/>
                </a:cubicBezTo>
                <a:cubicBezTo>
                  <a:pt x="7318" y="17695"/>
                  <a:pt x="6525" y="18055"/>
                  <a:pt x="5689" y="18055"/>
                </a:cubicBezTo>
                <a:lnTo>
                  <a:pt x="4258" y="18055"/>
                </a:lnTo>
                <a:cubicBezTo>
                  <a:pt x="4107" y="18055"/>
                  <a:pt x="3985" y="18178"/>
                  <a:pt x="3985" y="18328"/>
                </a:cubicBezTo>
                <a:cubicBezTo>
                  <a:pt x="3985" y="18478"/>
                  <a:pt x="4107" y="18600"/>
                  <a:pt x="4258" y="18600"/>
                </a:cubicBezTo>
                <a:lnTo>
                  <a:pt x="5689" y="18600"/>
                </a:lnTo>
                <a:cubicBezTo>
                  <a:pt x="6681" y="18600"/>
                  <a:pt x="7626" y="18171"/>
                  <a:pt x="8280" y="17422"/>
                </a:cubicBezTo>
                <a:cubicBezTo>
                  <a:pt x="8932" y="16674"/>
                  <a:pt x="9229" y="15681"/>
                  <a:pt x="9094" y="14696"/>
                </a:cubicBezTo>
                <a:lnTo>
                  <a:pt x="9083" y="14617"/>
                </a:lnTo>
                <a:cubicBezTo>
                  <a:pt x="9384" y="14407"/>
                  <a:pt x="9618" y="14121"/>
                  <a:pt x="9771" y="13795"/>
                </a:cubicBezTo>
                <a:cubicBezTo>
                  <a:pt x="10365" y="14467"/>
                  <a:pt x="11203" y="14883"/>
                  <a:pt x="12107" y="14944"/>
                </a:cubicBezTo>
                <a:cubicBezTo>
                  <a:pt x="12185" y="14949"/>
                  <a:pt x="12265" y="14951"/>
                  <a:pt x="12342" y="14951"/>
                </a:cubicBezTo>
                <a:cubicBezTo>
                  <a:pt x="13251" y="14951"/>
                  <a:pt x="14125" y="14592"/>
                  <a:pt x="14771" y="13945"/>
                </a:cubicBezTo>
                <a:lnTo>
                  <a:pt x="16212" y="12505"/>
                </a:lnTo>
                <a:cubicBezTo>
                  <a:pt x="16913" y="11803"/>
                  <a:pt x="17279" y="10832"/>
                  <a:pt x="17211" y="9840"/>
                </a:cubicBezTo>
                <a:cubicBezTo>
                  <a:pt x="17143" y="8850"/>
                  <a:pt x="16651" y="7937"/>
                  <a:pt x="15859" y="7336"/>
                </a:cubicBezTo>
                <a:lnTo>
                  <a:pt x="14140" y="6032"/>
                </a:lnTo>
                <a:cubicBezTo>
                  <a:pt x="14091" y="5994"/>
                  <a:pt x="14033" y="5976"/>
                  <a:pt x="13975" y="5976"/>
                </a:cubicBezTo>
                <a:cubicBezTo>
                  <a:pt x="13893" y="5976"/>
                  <a:pt x="13812" y="6013"/>
                  <a:pt x="13759" y="6083"/>
                </a:cubicBezTo>
                <a:cubicBezTo>
                  <a:pt x="13669" y="6203"/>
                  <a:pt x="13691" y="6374"/>
                  <a:pt x="13810" y="6465"/>
                </a:cubicBezTo>
                <a:lnTo>
                  <a:pt x="15530" y="7769"/>
                </a:lnTo>
                <a:cubicBezTo>
                  <a:pt x="16196" y="8275"/>
                  <a:pt x="16610" y="9043"/>
                  <a:pt x="16667" y="9877"/>
                </a:cubicBezTo>
                <a:cubicBezTo>
                  <a:pt x="16725" y="10712"/>
                  <a:pt x="16418" y="11529"/>
                  <a:pt x="15827" y="12120"/>
                </a:cubicBezTo>
                <a:lnTo>
                  <a:pt x="14388" y="13560"/>
                </a:lnTo>
                <a:cubicBezTo>
                  <a:pt x="13843" y="14105"/>
                  <a:pt x="13107" y="14407"/>
                  <a:pt x="12344" y="14407"/>
                </a:cubicBezTo>
                <a:cubicBezTo>
                  <a:pt x="12278" y="14407"/>
                  <a:pt x="12211" y="14405"/>
                  <a:pt x="12144" y="14400"/>
                </a:cubicBezTo>
                <a:cubicBezTo>
                  <a:pt x="11309" y="14344"/>
                  <a:pt x="10543" y="13929"/>
                  <a:pt x="10036" y="13264"/>
                </a:cubicBezTo>
                <a:lnTo>
                  <a:pt x="9950" y="13151"/>
                </a:lnTo>
                <a:cubicBezTo>
                  <a:pt x="9949" y="13149"/>
                  <a:pt x="9946" y="13147"/>
                  <a:pt x="9944" y="13145"/>
                </a:cubicBezTo>
                <a:cubicBezTo>
                  <a:pt x="9953" y="13078"/>
                  <a:pt x="9956" y="13012"/>
                  <a:pt x="9956" y="12944"/>
                </a:cubicBezTo>
                <a:cubicBezTo>
                  <a:pt x="9956" y="11197"/>
                  <a:pt x="9014" y="9666"/>
                  <a:pt x="7612" y="8829"/>
                </a:cubicBezTo>
                <a:lnTo>
                  <a:pt x="7612" y="7217"/>
                </a:lnTo>
                <a:cubicBezTo>
                  <a:pt x="7616" y="7213"/>
                  <a:pt x="7618" y="7210"/>
                  <a:pt x="7620" y="7206"/>
                </a:cubicBezTo>
                <a:cubicBezTo>
                  <a:pt x="7772" y="6981"/>
                  <a:pt x="7948" y="6770"/>
                  <a:pt x="8141" y="6576"/>
                </a:cubicBezTo>
                <a:lnTo>
                  <a:pt x="8573" y="6146"/>
                </a:lnTo>
                <a:cubicBezTo>
                  <a:pt x="9240" y="5521"/>
                  <a:pt x="10101" y="5200"/>
                  <a:pt x="10969" y="5200"/>
                </a:cubicBezTo>
                <a:cubicBezTo>
                  <a:pt x="11610" y="5200"/>
                  <a:pt x="12255" y="5375"/>
                  <a:pt x="12827" y="5734"/>
                </a:cubicBezTo>
                <a:cubicBezTo>
                  <a:pt x="12871" y="5762"/>
                  <a:pt x="12921" y="5776"/>
                  <a:pt x="12971" y="5776"/>
                </a:cubicBezTo>
                <a:cubicBezTo>
                  <a:pt x="13061" y="5776"/>
                  <a:pt x="13150" y="5731"/>
                  <a:pt x="13202" y="5648"/>
                </a:cubicBezTo>
                <a:cubicBezTo>
                  <a:pt x="13282" y="5521"/>
                  <a:pt x="13242" y="5353"/>
                  <a:pt x="13116" y="5273"/>
                </a:cubicBezTo>
                <a:cubicBezTo>
                  <a:pt x="12455" y="4858"/>
                  <a:pt x="11709" y="4655"/>
                  <a:pt x="10968" y="4655"/>
                </a:cubicBezTo>
                <a:cubicBezTo>
                  <a:pt x="10785" y="4655"/>
                  <a:pt x="10603" y="4668"/>
                  <a:pt x="10422" y="4692"/>
                </a:cubicBezTo>
                <a:lnTo>
                  <a:pt x="8794" y="3065"/>
                </a:lnTo>
                <a:cubicBezTo>
                  <a:pt x="8654" y="2925"/>
                  <a:pt x="8466" y="2851"/>
                  <a:pt x="8275" y="2851"/>
                </a:cubicBezTo>
                <a:cubicBezTo>
                  <a:pt x="8172" y="2851"/>
                  <a:pt x="8069" y="2873"/>
                  <a:pt x="7973" y="2917"/>
                </a:cubicBezTo>
                <a:cubicBezTo>
                  <a:pt x="7628" y="3073"/>
                  <a:pt x="7133" y="3353"/>
                  <a:pt x="6571" y="3839"/>
                </a:cubicBezTo>
                <a:cubicBezTo>
                  <a:pt x="6013" y="3226"/>
                  <a:pt x="5652" y="2399"/>
                  <a:pt x="5509" y="2030"/>
                </a:cubicBezTo>
                <a:cubicBezTo>
                  <a:pt x="5763" y="1820"/>
                  <a:pt x="5927" y="1501"/>
                  <a:pt x="5927" y="1146"/>
                </a:cubicBezTo>
                <a:cubicBezTo>
                  <a:pt x="5927" y="515"/>
                  <a:pt x="5412" y="1"/>
                  <a:pt x="478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0" name="Google Shape;220;p37"/>
          <p:cNvGrpSpPr/>
          <p:nvPr/>
        </p:nvGrpSpPr>
        <p:grpSpPr>
          <a:xfrm>
            <a:off x="1655688" y="1790993"/>
            <a:ext cx="465000" cy="420075"/>
            <a:chOff x="3953088" y="1372700"/>
            <a:chExt cx="465000" cy="420075"/>
          </a:xfrm>
        </p:grpSpPr>
        <p:sp>
          <p:nvSpPr>
            <p:cNvPr id="221" name="Google Shape;221;p37"/>
            <p:cNvSpPr/>
            <p:nvPr/>
          </p:nvSpPr>
          <p:spPr>
            <a:xfrm>
              <a:off x="3953088" y="1615975"/>
              <a:ext cx="465000" cy="176800"/>
            </a:xfrm>
            <a:custGeom>
              <a:avLst/>
              <a:gdLst/>
              <a:ahLst/>
              <a:cxnLst/>
              <a:rect l="l" t="t" r="r" b="b"/>
              <a:pathLst>
                <a:path w="18600" h="7072" extrusionOk="0">
                  <a:moveTo>
                    <a:pt x="545" y="2946"/>
                  </a:moveTo>
                  <a:cubicBezTo>
                    <a:pt x="1677" y="3072"/>
                    <a:pt x="2578" y="3972"/>
                    <a:pt x="2704" y="5104"/>
                  </a:cubicBezTo>
                  <a:lnTo>
                    <a:pt x="686" y="5104"/>
                  </a:lnTo>
                  <a:cubicBezTo>
                    <a:pt x="608" y="5104"/>
                    <a:pt x="545" y="5041"/>
                    <a:pt x="545" y="4964"/>
                  </a:cubicBezTo>
                  <a:lnTo>
                    <a:pt x="545" y="2946"/>
                  </a:lnTo>
                  <a:close/>
                  <a:moveTo>
                    <a:pt x="18054" y="2943"/>
                  </a:moveTo>
                  <a:lnTo>
                    <a:pt x="18054" y="4964"/>
                  </a:lnTo>
                  <a:cubicBezTo>
                    <a:pt x="18054" y="5041"/>
                    <a:pt x="17992" y="5104"/>
                    <a:pt x="17914" y="5104"/>
                  </a:cubicBezTo>
                  <a:lnTo>
                    <a:pt x="15873" y="5104"/>
                  </a:lnTo>
                  <a:cubicBezTo>
                    <a:pt x="15999" y="3965"/>
                    <a:pt x="16912" y="3059"/>
                    <a:pt x="18054" y="2943"/>
                  </a:cubicBezTo>
                  <a:close/>
                  <a:moveTo>
                    <a:pt x="17593" y="5650"/>
                  </a:moveTo>
                  <a:lnTo>
                    <a:pt x="17593" y="6447"/>
                  </a:lnTo>
                  <a:cubicBezTo>
                    <a:pt x="17593" y="6491"/>
                    <a:pt x="17557" y="6527"/>
                    <a:pt x="17513" y="6527"/>
                  </a:cubicBezTo>
                  <a:lnTo>
                    <a:pt x="1087" y="6527"/>
                  </a:lnTo>
                  <a:cubicBezTo>
                    <a:pt x="1042" y="6527"/>
                    <a:pt x="1007" y="6491"/>
                    <a:pt x="1007" y="6447"/>
                  </a:cubicBezTo>
                  <a:lnTo>
                    <a:pt x="1007" y="5650"/>
                  </a:lnTo>
                  <a:close/>
                  <a:moveTo>
                    <a:pt x="18327" y="0"/>
                  </a:moveTo>
                  <a:cubicBezTo>
                    <a:pt x="18177" y="0"/>
                    <a:pt x="18054" y="122"/>
                    <a:pt x="18054" y="273"/>
                  </a:cubicBezTo>
                  <a:lnTo>
                    <a:pt x="18054" y="2397"/>
                  </a:lnTo>
                  <a:cubicBezTo>
                    <a:pt x="16612" y="2516"/>
                    <a:pt x="15456" y="3664"/>
                    <a:pt x="15324" y="5104"/>
                  </a:cubicBezTo>
                  <a:lnTo>
                    <a:pt x="3252" y="5104"/>
                  </a:lnTo>
                  <a:cubicBezTo>
                    <a:pt x="3122" y="3672"/>
                    <a:pt x="1978" y="2529"/>
                    <a:pt x="545" y="2398"/>
                  </a:cubicBezTo>
                  <a:lnTo>
                    <a:pt x="545" y="1871"/>
                  </a:lnTo>
                  <a:cubicBezTo>
                    <a:pt x="545" y="1721"/>
                    <a:pt x="424" y="1599"/>
                    <a:pt x="274" y="1599"/>
                  </a:cubicBezTo>
                  <a:cubicBezTo>
                    <a:pt x="122" y="1599"/>
                    <a:pt x="1" y="1721"/>
                    <a:pt x="1" y="1871"/>
                  </a:cubicBezTo>
                  <a:lnTo>
                    <a:pt x="1" y="4964"/>
                  </a:lnTo>
                  <a:cubicBezTo>
                    <a:pt x="1" y="5264"/>
                    <a:pt x="194" y="5518"/>
                    <a:pt x="462" y="5611"/>
                  </a:cubicBezTo>
                  <a:lnTo>
                    <a:pt x="462" y="6447"/>
                  </a:lnTo>
                  <a:cubicBezTo>
                    <a:pt x="462" y="6791"/>
                    <a:pt x="742" y="7072"/>
                    <a:pt x="1087" y="7072"/>
                  </a:cubicBezTo>
                  <a:lnTo>
                    <a:pt x="17513" y="7072"/>
                  </a:lnTo>
                  <a:cubicBezTo>
                    <a:pt x="17858" y="7072"/>
                    <a:pt x="18138" y="6791"/>
                    <a:pt x="18138" y="6447"/>
                  </a:cubicBezTo>
                  <a:lnTo>
                    <a:pt x="18138" y="5611"/>
                  </a:lnTo>
                  <a:cubicBezTo>
                    <a:pt x="18406" y="5518"/>
                    <a:pt x="18599" y="5264"/>
                    <a:pt x="18599" y="4964"/>
                  </a:cubicBezTo>
                  <a:lnTo>
                    <a:pt x="18599" y="273"/>
                  </a:lnTo>
                  <a:cubicBezTo>
                    <a:pt x="18599" y="122"/>
                    <a:pt x="18477" y="0"/>
                    <a:pt x="183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7"/>
            <p:cNvSpPr/>
            <p:nvPr/>
          </p:nvSpPr>
          <p:spPr>
            <a:xfrm>
              <a:off x="3953088" y="1372700"/>
              <a:ext cx="465000" cy="272275"/>
            </a:xfrm>
            <a:custGeom>
              <a:avLst/>
              <a:gdLst/>
              <a:ahLst/>
              <a:cxnLst/>
              <a:rect l="l" t="t" r="r" b="b"/>
              <a:pathLst>
                <a:path w="18600" h="10891" extrusionOk="0">
                  <a:moveTo>
                    <a:pt x="11601" y="546"/>
                  </a:moveTo>
                  <a:cubicBezTo>
                    <a:pt x="11578" y="896"/>
                    <a:pt x="11285" y="1174"/>
                    <a:pt x="10930" y="1174"/>
                  </a:cubicBezTo>
                  <a:lnTo>
                    <a:pt x="7671" y="1174"/>
                  </a:lnTo>
                  <a:cubicBezTo>
                    <a:pt x="7316" y="1174"/>
                    <a:pt x="7023" y="896"/>
                    <a:pt x="7000" y="546"/>
                  </a:cubicBezTo>
                  <a:close/>
                  <a:moveTo>
                    <a:pt x="10565" y="1719"/>
                  </a:moveTo>
                  <a:lnTo>
                    <a:pt x="10565" y="3376"/>
                  </a:lnTo>
                  <a:lnTo>
                    <a:pt x="8035" y="3376"/>
                  </a:lnTo>
                  <a:lnTo>
                    <a:pt x="8035" y="1719"/>
                  </a:lnTo>
                  <a:close/>
                  <a:moveTo>
                    <a:pt x="2704" y="3922"/>
                  </a:moveTo>
                  <a:cubicBezTo>
                    <a:pt x="2578" y="5053"/>
                    <a:pt x="1677" y="5953"/>
                    <a:pt x="545" y="6080"/>
                  </a:cubicBezTo>
                  <a:lnTo>
                    <a:pt x="545" y="4062"/>
                  </a:lnTo>
                  <a:cubicBezTo>
                    <a:pt x="545" y="3984"/>
                    <a:pt x="608" y="3922"/>
                    <a:pt x="686" y="3922"/>
                  </a:cubicBezTo>
                  <a:close/>
                  <a:moveTo>
                    <a:pt x="17914" y="3922"/>
                  </a:moveTo>
                  <a:cubicBezTo>
                    <a:pt x="17992" y="3922"/>
                    <a:pt x="18054" y="3984"/>
                    <a:pt x="18054" y="4062"/>
                  </a:cubicBezTo>
                  <a:lnTo>
                    <a:pt x="18054" y="6082"/>
                  </a:lnTo>
                  <a:cubicBezTo>
                    <a:pt x="16912" y="5967"/>
                    <a:pt x="15999" y="5060"/>
                    <a:pt x="15873" y="3922"/>
                  </a:cubicBezTo>
                  <a:close/>
                  <a:moveTo>
                    <a:pt x="6211" y="3548"/>
                  </a:moveTo>
                  <a:lnTo>
                    <a:pt x="6211" y="8562"/>
                  </a:lnTo>
                  <a:lnTo>
                    <a:pt x="5855" y="8562"/>
                  </a:lnTo>
                  <a:lnTo>
                    <a:pt x="5855" y="7941"/>
                  </a:lnTo>
                  <a:cubicBezTo>
                    <a:pt x="5855" y="7789"/>
                    <a:pt x="5733" y="7668"/>
                    <a:pt x="5582" y="7668"/>
                  </a:cubicBezTo>
                  <a:cubicBezTo>
                    <a:pt x="5432" y="7668"/>
                    <a:pt x="5310" y="7789"/>
                    <a:pt x="5310" y="7941"/>
                  </a:cubicBezTo>
                  <a:lnTo>
                    <a:pt x="5310" y="8562"/>
                  </a:lnTo>
                  <a:lnTo>
                    <a:pt x="4965" y="8562"/>
                  </a:lnTo>
                  <a:lnTo>
                    <a:pt x="4965" y="3548"/>
                  </a:lnTo>
                  <a:close/>
                  <a:moveTo>
                    <a:pt x="6704" y="9108"/>
                  </a:moveTo>
                  <a:cubicBezTo>
                    <a:pt x="6719" y="9108"/>
                    <a:pt x="6730" y="9119"/>
                    <a:pt x="6730" y="9133"/>
                  </a:cubicBezTo>
                  <a:lnTo>
                    <a:pt x="6730" y="10319"/>
                  </a:lnTo>
                  <a:cubicBezTo>
                    <a:pt x="6730" y="10334"/>
                    <a:pt x="6719" y="10345"/>
                    <a:pt x="6704" y="10345"/>
                  </a:cubicBezTo>
                  <a:lnTo>
                    <a:pt x="4460" y="10345"/>
                  </a:lnTo>
                  <a:cubicBezTo>
                    <a:pt x="4445" y="10345"/>
                    <a:pt x="4433" y="10334"/>
                    <a:pt x="4433" y="10319"/>
                  </a:cubicBezTo>
                  <a:lnTo>
                    <a:pt x="4433" y="9133"/>
                  </a:lnTo>
                  <a:cubicBezTo>
                    <a:pt x="4433" y="9119"/>
                    <a:pt x="4445" y="9108"/>
                    <a:pt x="4460" y="9108"/>
                  </a:cubicBezTo>
                  <a:close/>
                  <a:moveTo>
                    <a:pt x="14141" y="9108"/>
                  </a:moveTo>
                  <a:cubicBezTo>
                    <a:pt x="14156" y="9108"/>
                    <a:pt x="14167" y="9119"/>
                    <a:pt x="14167" y="9133"/>
                  </a:cubicBezTo>
                  <a:lnTo>
                    <a:pt x="14167" y="10319"/>
                  </a:lnTo>
                  <a:cubicBezTo>
                    <a:pt x="14167" y="10334"/>
                    <a:pt x="14156" y="10345"/>
                    <a:pt x="14141" y="10345"/>
                  </a:cubicBezTo>
                  <a:lnTo>
                    <a:pt x="11897" y="10345"/>
                  </a:lnTo>
                  <a:cubicBezTo>
                    <a:pt x="11882" y="10345"/>
                    <a:pt x="11870" y="10334"/>
                    <a:pt x="11870" y="10319"/>
                  </a:cubicBezTo>
                  <a:lnTo>
                    <a:pt x="11870" y="9133"/>
                  </a:lnTo>
                  <a:cubicBezTo>
                    <a:pt x="11870" y="9119"/>
                    <a:pt x="11882" y="9108"/>
                    <a:pt x="11897" y="9108"/>
                  </a:cubicBezTo>
                  <a:close/>
                  <a:moveTo>
                    <a:pt x="6952" y="1"/>
                  </a:moveTo>
                  <a:cubicBezTo>
                    <a:pt x="6676" y="1"/>
                    <a:pt x="6452" y="225"/>
                    <a:pt x="6452" y="500"/>
                  </a:cubicBezTo>
                  <a:cubicBezTo>
                    <a:pt x="6452" y="1110"/>
                    <a:pt x="6904" y="1618"/>
                    <a:pt x="7490" y="1705"/>
                  </a:cubicBezTo>
                  <a:lnTo>
                    <a:pt x="7490" y="3376"/>
                  </a:lnTo>
                  <a:lnTo>
                    <a:pt x="6745" y="3376"/>
                  </a:lnTo>
                  <a:cubicBezTo>
                    <a:pt x="6697" y="3163"/>
                    <a:pt x="6508" y="3003"/>
                    <a:pt x="6280" y="3003"/>
                  </a:cubicBezTo>
                  <a:lnTo>
                    <a:pt x="4898" y="3003"/>
                  </a:lnTo>
                  <a:cubicBezTo>
                    <a:pt x="4670" y="3003"/>
                    <a:pt x="4480" y="3163"/>
                    <a:pt x="4433" y="3376"/>
                  </a:cubicBezTo>
                  <a:lnTo>
                    <a:pt x="686" y="3376"/>
                  </a:lnTo>
                  <a:cubicBezTo>
                    <a:pt x="308" y="3376"/>
                    <a:pt x="1" y="3683"/>
                    <a:pt x="1" y="4062"/>
                  </a:cubicBezTo>
                  <a:lnTo>
                    <a:pt x="1" y="10361"/>
                  </a:lnTo>
                  <a:cubicBezTo>
                    <a:pt x="1" y="10511"/>
                    <a:pt x="122" y="10633"/>
                    <a:pt x="274" y="10633"/>
                  </a:cubicBezTo>
                  <a:cubicBezTo>
                    <a:pt x="424" y="10633"/>
                    <a:pt x="545" y="10511"/>
                    <a:pt x="545" y="10361"/>
                  </a:cubicBezTo>
                  <a:lnTo>
                    <a:pt x="545" y="6627"/>
                  </a:lnTo>
                  <a:cubicBezTo>
                    <a:pt x="1978" y="6497"/>
                    <a:pt x="3122" y="5353"/>
                    <a:pt x="3252" y="3922"/>
                  </a:cubicBezTo>
                  <a:lnTo>
                    <a:pt x="4421" y="3922"/>
                  </a:lnTo>
                  <a:lnTo>
                    <a:pt x="4421" y="8564"/>
                  </a:lnTo>
                  <a:cubicBezTo>
                    <a:pt x="4124" y="8584"/>
                    <a:pt x="3888" y="8832"/>
                    <a:pt x="3888" y="9133"/>
                  </a:cubicBezTo>
                  <a:lnTo>
                    <a:pt x="3888" y="10319"/>
                  </a:lnTo>
                  <a:cubicBezTo>
                    <a:pt x="3888" y="10634"/>
                    <a:pt x="4145" y="10891"/>
                    <a:pt x="4460" y="10891"/>
                  </a:cubicBezTo>
                  <a:lnTo>
                    <a:pt x="6704" y="10891"/>
                  </a:lnTo>
                  <a:cubicBezTo>
                    <a:pt x="7019" y="10891"/>
                    <a:pt x="7275" y="10634"/>
                    <a:pt x="7275" y="10319"/>
                  </a:cubicBezTo>
                  <a:lnTo>
                    <a:pt x="7275" y="9133"/>
                  </a:lnTo>
                  <a:cubicBezTo>
                    <a:pt x="7275" y="8836"/>
                    <a:pt x="7047" y="8591"/>
                    <a:pt x="6756" y="8565"/>
                  </a:cubicBezTo>
                  <a:lnTo>
                    <a:pt x="6756" y="3922"/>
                  </a:lnTo>
                  <a:lnTo>
                    <a:pt x="11857" y="3922"/>
                  </a:lnTo>
                  <a:lnTo>
                    <a:pt x="11857" y="8564"/>
                  </a:lnTo>
                  <a:cubicBezTo>
                    <a:pt x="11561" y="8584"/>
                    <a:pt x="11325" y="8832"/>
                    <a:pt x="11325" y="9133"/>
                  </a:cubicBezTo>
                  <a:lnTo>
                    <a:pt x="11325" y="10319"/>
                  </a:lnTo>
                  <a:cubicBezTo>
                    <a:pt x="11325" y="10634"/>
                    <a:pt x="11582" y="10891"/>
                    <a:pt x="11897" y="10891"/>
                  </a:cubicBezTo>
                  <a:lnTo>
                    <a:pt x="14141" y="10891"/>
                  </a:lnTo>
                  <a:cubicBezTo>
                    <a:pt x="14456" y="10891"/>
                    <a:pt x="14712" y="10634"/>
                    <a:pt x="14712" y="10319"/>
                  </a:cubicBezTo>
                  <a:lnTo>
                    <a:pt x="14712" y="9133"/>
                  </a:lnTo>
                  <a:cubicBezTo>
                    <a:pt x="14712" y="8836"/>
                    <a:pt x="14484" y="8591"/>
                    <a:pt x="14194" y="8565"/>
                  </a:cubicBezTo>
                  <a:lnTo>
                    <a:pt x="14194" y="6117"/>
                  </a:lnTo>
                  <a:cubicBezTo>
                    <a:pt x="14194" y="5967"/>
                    <a:pt x="14071" y="5844"/>
                    <a:pt x="13921" y="5844"/>
                  </a:cubicBezTo>
                  <a:cubicBezTo>
                    <a:pt x="13771" y="5844"/>
                    <a:pt x="13649" y="5967"/>
                    <a:pt x="13649" y="6117"/>
                  </a:cubicBezTo>
                  <a:lnTo>
                    <a:pt x="13649" y="8562"/>
                  </a:lnTo>
                  <a:lnTo>
                    <a:pt x="13291" y="8562"/>
                  </a:lnTo>
                  <a:lnTo>
                    <a:pt x="13291" y="7939"/>
                  </a:lnTo>
                  <a:cubicBezTo>
                    <a:pt x="13291" y="7789"/>
                    <a:pt x="13170" y="7668"/>
                    <a:pt x="13018" y="7668"/>
                  </a:cubicBezTo>
                  <a:cubicBezTo>
                    <a:pt x="12868" y="7668"/>
                    <a:pt x="12746" y="7789"/>
                    <a:pt x="12746" y="7939"/>
                  </a:cubicBezTo>
                  <a:lnTo>
                    <a:pt x="12746" y="8562"/>
                  </a:lnTo>
                  <a:lnTo>
                    <a:pt x="12402" y="8562"/>
                  </a:lnTo>
                  <a:lnTo>
                    <a:pt x="12402" y="3548"/>
                  </a:lnTo>
                  <a:lnTo>
                    <a:pt x="13648" y="3548"/>
                  </a:lnTo>
                  <a:lnTo>
                    <a:pt x="13648" y="4876"/>
                  </a:lnTo>
                  <a:cubicBezTo>
                    <a:pt x="13648" y="5026"/>
                    <a:pt x="13771" y="5148"/>
                    <a:pt x="13921" y="5148"/>
                  </a:cubicBezTo>
                  <a:cubicBezTo>
                    <a:pt x="14071" y="5148"/>
                    <a:pt x="14193" y="5026"/>
                    <a:pt x="14193" y="4876"/>
                  </a:cubicBezTo>
                  <a:lnTo>
                    <a:pt x="14193" y="3920"/>
                  </a:lnTo>
                  <a:lnTo>
                    <a:pt x="15324" y="3920"/>
                  </a:lnTo>
                  <a:cubicBezTo>
                    <a:pt x="15456" y="5362"/>
                    <a:pt x="16612" y="6509"/>
                    <a:pt x="18054" y="6628"/>
                  </a:cubicBezTo>
                  <a:lnTo>
                    <a:pt x="18054" y="8762"/>
                  </a:lnTo>
                  <a:cubicBezTo>
                    <a:pt x="18054" y="8912"/>
                    <a:pt x="18177" y="9035"/>
                    <a:pt x="18327" y="9035"/>
                  </a:cubicBezTo>
                  <a:cubicBezTo>
                    <a:pt x="18477" y="9035"/>
                    <a:pt x="18599" y="8912"/>
                    <a:pt x="18599" y="8762"/>
                  </a:cubicBezTo>
                  <a:lnTo>
                    <a:pt x="18599" y="4062"/>
                  </a:lnTo>
                  <a:cubicBezTo>
                    <a:pt x="18599" y="3683"/>
                    <a:pt x="18292" y="3376"/>
                    <a:pt x="17914" y="3376"/>
                  </a:cubicBezTo>
                  <a:lnTo>
                    <a:pt x="14182" y="3376"/>
                  </a:lnTo>
                  <a:cubicBezTo>
                    <a:pt x="14134" y="3163"/>
                    <a:pt x="13943" y="3003"/>
                    <a:pt x="13716" y="3003"/>
                  </a:cubicBezTo>
                  <a:lnTo>
                    <a:pt x="12334" y="3003"/>
                  </a:lnTo>
                  <a:cubicBezTo>
                    <a:pt x="12107" y="3003"/>
                    <a:pt x="11916" y="3163"/>
                    <a:pt x="11870" y="3376"/>
                  </a:cubicBezTo>
                  <a:lnTo>
                    <a:pt x="11110" y="3376"/>
                  </a:lnTo>
                  <a:lnTo>
                    <a:pt x="11110" y="1705"/>
                  </a:lnTo>
                  <a:cubicBezTo>
                    <a:pt x="11696" y="1618"/>
                    <a:pt x="12148" y="1110"/>
                    <a:pt x="12148" y="500"/>
                  </a:cubicBezTo>
                  <a:cubicBezTo>
                    <a:pt x="12148" y="225"/>
                    <a:pt x="11924" y="1"/>
                    <a:pt x="116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Bangkok Travel Guide Porfolio by Slidesgo">
  <a:themeElements>
    <a:clrScheme name="Simple Light">
      <a:dk1>
        <a:srgbClr val="394F42"/>
      </a:dk1>
      <a:lt1>
        <a:srgbClr val="F5F5F3"/>
      </a:lt1>
      <a:dk2>
        <a:srgbClr val="B74B49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94F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577</Words>
  <Application>Microsoft Office PowerPoint</Application>
  <PresentationFormat>On-screen Show (16:9)</PresentationFormat>
  <Paragraphs>45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Raleway</vt:lpstr>
      <vt:lpstr>BrowalliaUPC</vt:lpstr>
      <vt:lpstr>Bebas Neue</vt:lpstr>
      <vt:lpstr>Playfair Display</vt:lpstr>
      <vt:lpstr>Arial</vt:lpstr>
      <vt:lpstr>Playfair Display SemiBold</vt:lpstr>
      <vt:lpstr>Bangkok Travel Guide Porfolio by Slidesgo</vt:lpstr>
      <vt:lpstr>การจัดการโบราณสถานGuide Portfolio</vt:lpstr>
      <vt:lpstr>หมายถึง อสังหาริมทรัพย์ซึ่งโดยอายุหรือลักษณะแห่งการก่อสร้าง หรือโดยหลักฐานเกี่ยวกับประวัติของอสังหาริมทรัพย์นั้น เป็นประโยชน์ทางศิลป์ ประวัติศาสตร์ หรือโบราณคดี ทั้งนี้ให้รวมถึงสถานที่ที่เป็นแหล่งโบราณคดี แหล่งประวัติศาสตร์ และอุทยานประวัติศาสตร์ด้วย</vt:lpstr>
      <vt:lpstr>โบราณสถาน</vt:lpstr>
      <vt:lpstr>นิยาม</vt:lpstr>
      <vt:lpstr>01</vt:lpstr>
      <vt:lpstr> ประเภทของอาคารอนุรักษ์ โบราณสถานหรือมรดกทางวัฒนธรรม</vt:lpstr>
      <vt:lpstr>แนวคิดเกี่ยวกับการอนุรักษ์โบราณสถาน “กรมศิลปากร”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Bangkok Travel Guide Portfolio</dc:title>
  <dc:creator>Siriman-PC</dc:creator>
  <cp:lastModifiedBy>Piyawat Wattana (AIN) Auan</cp:lastModifiedBy>
  <cp:revision>13</cp:revision>
  <dcterms:modified xsi:type="dcterms:W3CDTF">2026-09-14T04:21:15Z</dcterms:modified>
</cp:coreProperties>
</file>