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 student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2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3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81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40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25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08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18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50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3735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the group report in front of the class.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809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12</TotalTime>
  <Words>103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Tw Cen MT</vt:lpstr>
      <vt:lpstr>Circuit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  <vt:lpstr>Present the group report in front of the class.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knowledge of radio and television program production</dc:title>
  <dc:creator>SSRU</dc:creator>
  <cp:lastModifiedBy>SSRU</cp:lastModifiedBy>
  <cp:revision>8</cp:revision>
  <dcterms:created xsi:type="dcterms:W3CDTF">2023-02-12T06:18:08Z</dcterms:created>
  <dcterms:modified xsi:type="dcterms:W3CDTF">2023-02-12T14:46:21Z</dcterms:modified>
</cp:coreProperties>
</file>