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8" r:id="rId3"/>
    <p:sldId id="262" r:id="rId4"/>
    <p:sldId id="264" r:id="rId5"/>
    <p:sldId id="265" r:id="rId6"/>
    <p:sldId id="266" r:id="rId7"/>
    <p:sldId id="268" r:id="rId8"/>
    <p:sldId id="269" r:id="rId9"/>
    <p:sldId id="270" r:id="rId10"/>
    <p:sldId id="281" r:id="rId11"/>
    <p:sldId id="283" r:id="rId12"/>
    <p:sldId id="284" r:id="rId13"/>
    <p:sldId id="285" r:id="rId14"/>
    <p:sldId id="286" r:id="rId15"/>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0980" autoAdjust="0"/>
  </p:normalViewPr>
  <p:slideViewPr>
    <p:cSldViewPr>
      <p:cViewPr varScale="1">
        <p:scale>
          <a:sx n="67" d="100"/>
          <a:sy n="67" d="100"/>
        </p:scale>
        <p:origin x="84" y="5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DECA29-4B92-40BE-9C3B-4C51A394CFDE}"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BB41D35A-2C32-42EB-93EE-58B678D8655B}">
      <dgm:prSet phldrT="[ข้อความ]"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1. Marketing factors such as product design, pricing, promotion, packaging, positioning, and distribution.</a:t>
          </a:r>
          <a:endParaRPr lang="en-US" sz="1400" dirty="0">
            <a:solidFill>
              <a:schemeClr val="tx1"/>
            </a:solidFill>
          </a:endParaRPr>
        </a:p>
      </dgm:t>
    </dgm:pt>
    <dgm:pt modelId="{2E5B52E8-B6CC-4FEE-925D-2F86C902652C}" type="parTrans" cxnId="{8853A93B-8C83-4F2F-B3DE-F0CE6AFB3003}">
      <dgm:prSet/>
      <dgm:spPr/>
      <dgm:t>
        <a:bodyPr/>
        <a:lstStyle/>
        <a:p>
          <a:pPr algn="l"/>
          <a:endParaRPr lang="en-US" sz="1400">
            <a:solidFill>
              <a:schemeClr val="tx1"/>
            </a:solidFill>
          </a:endParaRPr>
        </a:p>
      </dgm:t>
    </dgm:pt>
    <dgm:pt modelId="{D4185BBD-BE36-4251-B294-852169E5FBA5}" type="sibTrans" cxnId="{8853A93B-8C83-4F2F-B3DE-F0CE6AFB3003}">
      <dgm:prSet/>
      <dgm:spPr/>
      <dgm:t>
        <a:bodyPr/>
        <a:lstStyle/>
        <a:p>
          <a:pPr algn="l"/>
          <a:endParaRPr lang="en-US" sz="1400">
            <a:solidFill>
              <a:schemeClr val="tx1"/>
            </a:solidFill>
          </a:endParaRPr>
        </a:p>
      </dgm:t>
    </dgm:pt>
    <dgm:pt modelId="{E64E3281-63C4-468B-B88F-E71A99E7A08F}">
      <dgm:prSet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2. Personal factors such as age, gender, education, and income level.</a:t>
          </a:r>
        </a:p>
      </dgm:t>
    </dgm:pt>
    <dgm:pt modelId="{9C3FF9DE-2C00-4D60-9ADA-B279C97A1F54}" type="parTrans" cxnId="{0DD5139A-E3D3-4E6D-9A92-EE96D36EA858}">
      <dgm:prSet/>
      <dgm:spPr/>
      <dgm:t>
        <a:bodyPr/>
        <a:lstStyle/>
        <a:p>
          <a:pPr algn="l"/>
          <a:endParaRPr lang="en-US" sz="1400">
            <a:solidFill>
              <a:schemeClr val="tx1"/>
            </a:solidFill>
          </a:endParaRPr>
        </a:p>
      </dgm:t>
    </dgm:pt>
    <dgm:pt modelId="{0F8A8E43-2BAA-47DD-832A-597C6B5486E6}" type="sibTrans" cxnId="{0DD5139A-E3D3-4E6D-9A92-EE96D36EA858}">
      <dgm:prSet/>
      <dgm:spPr/>
      <dgm:t>
        <a:bodyPr/>
        <a:lstStyle/>
        <a:p>
          <a:pPr algn="l"/>
          <a:endParaRPr lang="en-US" sz="1400">
            <a:solidFill>
              <a:schemeClr val="tx1"/>
            </a:solidFill>
          </a:endParaRPr>
        </a:p>
      </dgm:t>
    </dgm:pt>
    <dgm:pt modelId="{3DA10C72-D926-4B77-8DFF-AC5E0F8DF245}">
      <dgm:prSet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3</a:t>
          </a:r>
          <a:r>
            <a:rPr lang="en-US" sz="1400">
              <a:solidFill>
                <a:schemeClr val="tx1"/>
              </a:solidFill>
              <a:effectLst/>
              <a:latin typeface="Calibri" panose="020F0502020204030204" pitchFamily="34" charset="0"/>
              <a:ea typeface="Calibri" panose="020F0502020204030204" pitchFamily="34" charset="0"/>
              <a:cs typeface="Cordia New" panose="020B0304020202020204" pitchFamily="34" charset="-34"/>
            </a:rPr>
            <a:t>. Psychological factors such as purchasing motivation, product perception, and attitudes towards the product.</a:t>
          </a:r>
          <a:endPar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dgm:t>
    </dgm:pt>
    <dgm:pt modelId="{76E8014E-A1AC-490D-A929-18EF26B7452B}" type="parTrans" cxnId="{68E2951F-1F5C-461C-B32E-B406FD76E0C4}">
      <dgm:prSet/>
      <dgm:spPr/>
      <dgm:t>
        <a:bodyPr/>
        <a:lstStyle/>
        <a:p>
          <a:pPr algn="l"/>
          <a:endParaRPr lang="en-US" sz="1400">
            <a:solidFill>
              <a:schemeClr val="tx1"/>
            </a:solidFill>
          </a:endParaRPr>
        </a:p>
      </dgm:t>
    </dgm:pt>
    <dgm:pt modelId="{64FFFB64-915B-4EBB-8DB4-A0122FA50A4E}" type="sibTrans" cxnId="{68E2951F-1F5C-461C-B32E-B406FD76E0C4}">
      <dgm:prSet/>
      <dgm:spPr/>
      <dgm:t>
        <a:bodyPr/>
        <a:lstStyle/>
        <a:p>
          <a:pPr algn="l"/>
          <a:endParaRPr lang="en-US" sz="1400">
            <a:solidFill>
              <a:schemeClr val="tx1"/>
            </a:solidFill>
          </a:endParaRPr>
        </a:p>
      </dgm:t>
    </dgm:pt>
    <dgm:pt modelId="{8ADDC264-4012-47DF-81AE-45C5FA56873A}">
      <dgm:prSet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4. Situational factors such as the physical environment at the time of purchase, social environment, and temporal factors.</a:t>
          </a:r>
        </a:p>
      </dgm:t>
    </dgm:pt>
    <dgm:pt modelId="{8F729537-3531-4A9B-9850-B607B6849FF4}" type="parTrans" cxnId="{85F4D21A-E417-4DD4-8331-7EBEE0D3362E}">
      <dgm:prSet/>
      <dgm:spPr/>
      <dgm:t>
        <a:bodyPr/>
        <a:lstStyle/>
        <a:p>
          <a:pPr algn="l"/>
          <a:endParaRPr lang="en-US" sz="1400">
            <a:solidFill>
              <a:schemeClr val="tx1"/>
            </a:solidFill>
          </a:endParaRPr>
        </a:p>
      </dgm:t>
    </dgm:pt>
    <dgm:pt modelId="{5C430ED1-270A-4E7F-AB9C-0FF7B935B3EF}" type="sibTrans" cxnId="{85F4D21A-E417-4DD4-8331-7EBEE0D3362E}">
      <dgm:prSet/>
      <dgm:spPr/>
      <dgm:t>
        <a:bodyPr/>
        <a:lstStyle/>
        <a:p>
          <a:pPr algn="l"/>
          <a:endParaRPr lang="en-US" sz="1400">
            <a:solidFill>
              <a:schemeClr val="tx1"/>
            </a:solidFill>
          </a:endParaRPr>
        </a:p>
      </dgm:t>
    </dgm:pt>
    <dgm:pt modelId="{F02121D4-A04D-4E3A-9384-FF65DADAB9DE}">
      <dgm:prSet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5. Social factors such as social status, family, and reference groups, which refer to individuals or groups that have a significant influence on an individual's behavior.</a:t>
          </a:r>
        </a:p>
      </dgm:t>
    </dgm:pt>
    <dgm:pt modelId="{54B4ED18-B598-4718-97AF-74BF953F74BF}" type="parTrans" cxnId="{1937BF7C-F432-4C64-B7BD-C1119FD6D267}">
      <dgm:prSet/>
      <dgm:spPr/>
      <dgm:t>
        <a:bodyPr/>
        <a:lstStyle/>
        <a:p>
          <a:pPr algn="l"/>
          <a:endParaRPr lang="en-US" sz="1400">
            <a:solidFill>
              <a:schemeClr val="tx1"/>
            </a:solidFill>
          </a:endParaRPr>
        </a:p>
      </dgm:t>
    </dgm:pt>
    <dgm:pt modelId="{9A67DC71-9648-4278-8107-AE4AED401457}" type="sibTrans" cxnId="{1937BF7C-F432-4C64-B7BD-C1119FD6D267}">
      <dgm:prSet/>
      <dgm:spPr/>
      <dgm:t>
        <a:bodyPr/>
        <a:lstStyle/>
        <a:p>
          <a:pPr algn="l"/>
          <a:endParaRPr lang="en-US" sz="1400">
            <a:solidFill>
              <a:schemeClr val="tx1"/>
            </a:solidFill>
          </a:endParaRPr>
        </a:p>
      </dgm:t>
    </dgm:pt>
    <dgm:pt modelId="{D43A1B37-C537-4E88-9338-54743E4C14ED}">
      <dgm:prSet custT="1"/>
      <dgm:spPr/>
      <dgm:t>
        <a:bodyPr/>
        <a:lstStyle/>
        <a:p>
          <a:pPr algn="l"/>
          <a:r>
            <a:rPr lang="en-US" sz="14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6. Cultural factors such as religion and social class.</a:t>
          </a:r>
        </a:p>
      </dgm:t>
    </dgm:pt>
    <dgm:pt modelId="{36C159A1-DB00-400C-A44F-BE8D4B71515F}" type="parTrans" cxnId="{09F620DF-BBD9-4C23-A938-6CC0703C9656}">
      <dgm:prSet/>
      <dgm:spPr/>
      <dgm:t>
        <a:bodyPr/>
        <a:lstStyle/>
        <a:p>
          <a:pPr algn="l"/>
          <a:endParaRPr lang="en-US" sz="1400">
            <a:solidFill>
              <a:schemeClr val="tx1"/>
            </a:solidFill>
          </a:endParaRPr>
        </a:p>
      </dgm:t>
    </dgm:pt>
    <dgm:pt modelId="{2E264860-44C3-4407-BDB4-28B587DC3DF2}" type="sibTrans" cxnId="{09F620DF-BBD9-4C23-A938-6CC0703C9656}">
      <dgm:prSet/>
      <dgm:spPr/>
      <dgm:t>
        <a:bodyPr/>
        <a:lstStyle/>
        <a:p>
          <a:pPr algn="l"/>
          <a:endParaRPr lang="en-US" sz="1400">
            <a:solidFill>
              <a:schemeClr val="tx1"/>
            </a:solidFill>
          </a:endParaRPr>
        </a:p>
      </dgm:t>
    </dgm:pt>
    <dgm:pt modelId="{72BA63C3-3DB2-4539-83C8-BF788FDD792C}" type="pres">
      <dgm:prSet presAssocID="{64DECA29-4B92-40BE-9C3B-4C51A394CFDE}" presName="linearFlow" presStyleCnt="0">
        <dgm:presLayoutVars>
          <dgm:dir/>
          <dgm:resizeHandles val="exact"/>
        </dgm:presLayoutVars>
      </dgm:prSet>
      <dgm:spPr/>
    </dgm:pt>
    <dgm:pt modelId="{3740213C-CD46-41FF-B662-C604CC502933}" type="pres">
      <dgm:prSet presAssocID="{BB41D35A-2C32-42EB-93EE-58B678D8655B}" presName="composite" presStyleCnt="0"/>
      <dgm:spPr/>
    </dgm:pt>
    <dgm:pt modelId="{56C8173C-ACB8-4EBB-8BBB-A484C50D854A}" type="pres">
      <dgm:prSet presAssocID="{BB41D35A-2C32-42EB-93EE-58B678D8655B}" presName="imgShp"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รถเข็นช็อปปิ้ง ด้วยสีเติมแบบทึบ"/>
        </a:ext>
      </dgm:extLst>
    </dgm:pt>
    <dgm:pt modelId="{E88A797B-61A8-474B-91EF-4721C7ED3251}" type="pres">
      <dgm:prSet presAssocID="{BB41D35A-2C32-42EB-93EE-58B678D8655B}" presName="txShp" presStyleLbl="node1" presStyleIdx="0" presStyleCnt="6">
        <dgm:presLayoutVars>
          <dgm:bulletEnabled val="1"/>
        </dgm:presLayoutVars>
      </dgm:prSet>
      <dgm:spPr/>
    </dgm:pt>
    <dgm:pt modelId="{C4C692CB-50AC-4078-A15D-A728CC1131C9}" type="pres">
      <dgm:prSet presAssocID="{D4185BBD-BE36-4251-B294-852169E5FBA5}" presName="spacing" presStyleCnt="0"/>
      <dgm:spPr/>
    </dgm:pt>
    <dgm:pt modelId="{17A72393-79DD-474F-8C7C-3BA8A4652B96}" type="pres">
      <dgm:prSet presAssocID="{E64E3281-63C4-468B-B88F-E71A99E7A08F}" presName="composite" presStyleCnt="0"/>
      <dgm:spPr/>
    </dgm:pt>
    <dgm:pt modelId="{C21F28EB-ADEA-4300-819D-B27410ED3AD9}" type="pres">
      <dgm:prSet presAssocID="{E64E3281-63C4-468B-B88F-E71A99E7A08F}" presName="imgShp" presStyleLbl="fgImgPlac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เพศ ด้วยสีเติมแบบทึบ"/>
        </a:ext>
      </dgm:extLst>
    </dgm:pt>
    <dgm:pt modelId="{16F3D68A-A55D-4FDF-A3E9-B1C4CE2503E7}" type="pres">
      <dgm:prSet presAssocID="{E64E3281-63C4-468B-B88F-E71A99E7A08F}" presName="txShp" presStyleLbl="node1" presStyleIdx="1" presStyleCnt="6">
        <dgm:presLayoutVars>
          <dgm:bulletEnabled val="1"/>
        </dgm:presLayoutVars>
      </dgm:prSet>
      <dgm:spPr/>
    </dgm:pt>
    <dgm:pt modelId="{67175F4B-9C85-40E9-8EBA-3DFBE6BF65D5}" type="pres">
      <dgm:prSet presAssocID="{0F8A8E43-2BAA-47DD-832A-597C6B5486E6}" presName="spacing" presStyleCnt="0"/>
      <dgm:spPr/>
    </dgm:pt>
    <dgm:pt modelId="{D555687B-A1DC-41AE-8FC7-A8A08F9918A4}" type="pres">
      <dgm:prSet presAssocID="{3DA10C72-D926-4B77-8DFF-AC5E0F8DF245}" presName="composite" presStyleCnt="0"/>
      <dgm:spPr/>
    </dgm:pt>
    <dgm:pt modelId="{D3D9B45D-155D-44D0-9F62-4C34CD1AC11B}" type="pres">
      <dgm:prSet presAssocID="{3DA10C72-D926-4B77-8DFF-AC5E0F8DF245}" presName="imgShp" presStyleLbl="fgImgPlac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สุขภาพจิต ด้วยสีเติมแบบทึบ"/>
        </a:ext>
      </dgm:extLst>
    </dgm:pt>
    <dgm:pt modelId="{BBED6DCC-2A15-498C-B8B2-AF6B40DACDD0}" type="pres">
      <dgm:prSet presAssocID="{3DA10C72-D926-4B77-8DFF-AC5E0F8DF245}" presName="txShp" presStyleLbl="node1" presStyleIdx="2" presStyleCnt="6">
        <dgm:presLayoutVars>
          <dgm:bulletEnabled val="1"/>
        </dgm:presLayoutVars>
      </dgm:prSet>
      <dgm:spPr/>
    </dgm:pt>
    <dgm:pt modelId="{34C36409-EFA8-457E-86D2-F5690F4FBE99}" type="pres">
      <dgm:prSet presAssocID="{64FFFB64-915B-4EBB-8DB4-A0122FA50A4E}" presName="spacing" presStyleCnt="0"/>
      <dgm:spPr/>
    </dgm:pt>
    <dgm:pt modelId="{C4DA6007-0A13-41A6-BD33-CD147ECF3C24}" type="pres">
      <dgm:prSet presAssocID="{8ADDC264-4012-47DF-81AE-45C5FA56873A}" presName="composite" presStyleCnt="0"/>
      <dgm:spPr/>
    </dgm:pt>
    <dgm:pt modelId="{AF4B96DD-BB43-40F4-8ACE-1AEDA19CAB6F}" type="pres">
      <dgm:prSet presAssocID="{8ADDC264-4012-47DF-81AE-45C5FA56873A}" presName="imgShp" presStyleLbl="fgImgPlac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ดวงอาทิตย์มีเมฆบังบางส่วน เส้นกรอบ"/>
        </a:ext>
      </dgm:extLst>
    </dgm:pt>
    <dgm:pt modelId="{98248350-FD73-4DA3-BA2D-F300C48F4DF2}" type="pres">
      <dgm:prSet presAssocID="{8ADDC264-4012-47DF-81AE-45C5FA56873A}" presName="txShp" presStyleLbl="node1" presStyleIdx="3" presStyleCnt="6">
        <dgm:presLayoutVars>
          <dgm:bulletEnabled val="1"/>
        </dgm:presLayoutVars>
      </dgm:prSet>
      <dgm:spPr/>
    </dgm:pt>
    <dgm:pt modelId="{64006430-B686-4C85-827B-CE3E93BF7B10}" type="pres">
      <dgm:prSet presAssocID="{5C430ED1-270A-4E7F-AB9C-0FF7B935B3EF}" presName="spacing" presStyleCnt="0"/>
      <dgm:spPr/>
    </dgm:pt>
    <dgm:pt modelId="{2D0847FA-F5EB-49F4-9182-E32E42C047B6}" type="pres">
      <dgm:prSet presAssocID="{F02121D4-A04D-4E3A-9384-FF65DADAB9DE}" presName="composite" presStyleCnt="0"/>
      <dgm:spPr/>
    </dgm:pt>
    <dgm:pt modelId="{D9548448-BC0D-4A80-BEB7-A094DE649F7D}" type="pres">
      <dgm:prSet presAssocID="{F02121D4-A04D-4E3A-9384-FF65DADAB9DE}" presName="imgShp" presStyleLbl="fgImgPlac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เครือข่ายสังคม ด้วยสีเติมแบบทึบ"/>
        </a:ext>
      </dgm:extLst>
    </dgm:pt>
    <dgm:pt modelId="{31644144-1DC1-4DCE-A595-7952B3255A94}" type="pres">
      <dgm:prSet presAssocID="{F02121D4-A04D-4E3A-9384-FF65DADAB9DE}" presName="txShp" presStyleLbl="node1" presStyleIdx="4" presStyleCnt="6">
        <dgm:presLayoutVars>
          <dgm:bulletEnabled val="1"/>
        </dgm:presLayoutVars>
      </dgm:prSet>
      <dgm:spPr/>
    </dgm:pt>
    <dgm:pt modelId="{B5F701C6-F962-4D12-B7A1-08AC6CE3B175}" type="pres">
      <dgm:prSet presAssocID="{9A67DC71-9648-4278-8107-AE4AED401457}" presName="spacing" presStyleCnt="0"/>
      <dgm:spPr/>
    </dgm:pt>
    <dgm:pt modelId="{B20F73A2-72E4-407B-A33C-90495CF861D1}" type="pres">
      <dgm:prSet presAssocID="{D43A1B37-C537-4E88-9338-54743E4C14ED}" presName="composite" presStyleCnt="0"/>
      <dgm:spPr/>
    </dgm:pt>
    <dgm:pt modelId="{51897A65-D0A3-4EF9-B081-9B0D9292A4BB}" type="pres">
      <dgm:prSet presAssocID="{D43A1B37-C537-4E88-9338-54743E4C14ED}" presName="imgShp" presStyleLbl="fgImgPlac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a:solidFill>
            <a:schemeClr val="accent1">
              <a:lumMod val="75000"/>
            </a:schemeClr>
          </a:solidFill>
        </a:ln>
      </dgm:spPr>
      <dgm:extLst>
        <a:ext uri="{E40237B7-FDA0-4F09-8148-C483321AD2D9}">
          <dgm14:cNvPr xmlns:dgm14="http://schemas.microsoft.com/office/drawing/2010/diagram" id="0" name="" descr="เต้นรำ ด้วยสีเติมแบบทึบ"/>
        </a:ext>
      </dgm:extLst>
    </dgm:pt>
    <dgm:pt modelId="{86C02B14-4A14-41B1-8274-F8834E677E53}" type="pres">
      <dgm:prSet presAssocID="{D43A1B37-C537-4E88-9338-54743E4C14ED}" presName="txShp" presStyleLbl="node1" presStyleIdx="5" presStyleCnt="6">
        <dgm:presLayoutVars>
          <dgm:bulletEnabled val="1"/>
        </dgm:presLayoutVars>
      </dgm:prSet>
      <dgm:spPr/>
    </dgm:pt>
  </dgm:ptLst>
  <dgm:cxnLst>
    <dgm:cxn modelId="{85F4D21A-E417-4DD4-8331-7EBEE0D3362E}" srcId="{64DECA29-4B92-40BE-9C3B-4C51A394CFDE}" destId="{8ADDC264-4012-47DF-81AE-45C5FA56873A}" srcOrd="3" destOrd="0" parTransId="{8F729537-3531-4A9B-9850-B607B6849FF4}" sibTransId="{5C430ED1-270A-4E7F-AB9C-0FF7B935B3EF}"/>
    <dgm:cxn modelId="{68E2951F-1F5C-461C-B32E-B406FD76E0C4}" srcId="{64DECA29-4B92-40BE-9C3B-4C51A394CFDE}" destId="{3DA10C72-D926-4B77-8DFF-AC5E0F8DF245}" srcOrd="2" destOrd="0" parTransId="{76E8014E-A1AC-490D-A929-18EF26B7452B}" sibTransId="{64FFFB64-915B-4EBB-8DB4-A0122FA50A4E}"/>
    <dgm:cxn modelId="{8853A93B-8C83-4F2F-B3DE-F0CE6AFB3003}" srcId="{64DECA29-4B92-40BE-9C3B-4C51A394CFDE}" destId="{BB41D35A-2C32-42EB-93EE-58B678D8655B}" srcOrd="0" destOrd="0" parTransId="{2E5B52E8-B6CC-4FEE-925D-2F86C902652C}" sibTransId="{D4185BBD-BE36-4251-B294-852169E5FBA5}"/>
    <dgm:cxn modelId="{0F09C86A-6D9E-428E-80BA-460077594A29}" type="presOf" srcId="{E64E3281-63C4-468B-B88F-E71A99E7A08F}" destId="{16F3D68A-A55D-4FDF-A3E9-B1C4CE2503E7}" srcOrd="0" destOrd="0" presId="urn:microsoft.com/office/officeart/2005/8/layout/vList3"/>
    <dgm:cxn modelId="{2AB4CC58-C108-4B84-9C74-3C5260F8D716}" type="presOf" srcId="{64DECA29-4B92-40BE-9C3B-4C51A394CFDE}" destId="{72BA63C3-3DB2-4539-83C8-BF788FDD792C}" srcOrd="0" destOrd="0" presId="urn:microsoft.com/office/officeart/2005/8/layout/vList3"/>
    <dgm:cxn modelId="{DB269A79-88A9-4746-824E-D5DB98D534D1}" type="presOf" srcId="{D43A1B37-C537-4E88-9338-54743E4C14ED}" destId="{86C02B14-4A14-41B1-8274-F8834E677E53}" srcOrd="0" destOrd="0" presId="urn:microsoft.com/office/officeart/2005/8/layout/vList3"/>
    <dgm:cxn modelId="{1937BF7C-F432-4C64-B7BD-C1119FD6D267}" srcId="{64DECA29-4B92-40BE-9C3B-4C51A394CFDE}" destId="{F02121D4-A04D-4E3A-9384-FF65DADAB9DE}" srcOrd="4" destOrd="0" parTransId="{54B4ED18-B598-4718-97AF-74BF953F74BF}" sibTransId="{9A67DC71-9648-4278-8107-AE4AED401457}"/>
    <dgm:cxn modelId="{0DD5139A-E3D3-4E6D-9A92-EE96D36EA858}" srcId="{64DECA29-4B92-40BE-9C3B-4C51A394CFDE}" destId="{E64E3281-63C4-468B-B88F-E71A99E7A08F}" srcOrd="1" destOrd="0" parTransId="{9C3FF9DE-2C00-4D60-9ADA-B279C97A1F54}" sibTransId="{0F8A8E43-2BAA-47DD-832A-597C6B5486E6}"/>
    <dgm:cxn modelId="{ADA4AE9C-6494-4CA3-869A-4FC3B316D6A8}" type="presOf" srcId="{BB41D35A-2C32-42EB-93EE-58B678D8655B}" destId="{E88A797B-61A8-474B-91EF-4721C7ED3251}" srcOrd="0" destOrd="0" presId="urn:microsoft.com/office/officeart/2005/8/layout/vList3"/>
    <dgm:cxn modelId="{D4E615D8-E7AE-41CB-8A88-5D6A374865CC}" type="presOf" srcId="{F02121D4-A04D-4E3A-9384-FF65DADAB9DE}" destId="{31644144-1DC1-4DCE-A595-7952B3255A94}" srcOrd="0" destOrd="0" presId="urn:microsoft.com/office/officeart/2005/8/layout/vList3"/>
    <dgm:cxn modelId="{09F620DF-BBD9-4C23-A938-6CC0703C9656}" srcId="{64DECA29-4B92-40BE-9C3B-4C51A394CFDE}" destId="{D43A1B37-C537-4E88-9338-54743E4C14ED}" srcOrd="5" destOrd="0" parTransId="{36C159A1-DB00-400C-A44F-BE8D4B71515F}" sibTransId="{2E264860-44C3-4407-BDB4-28B587DC3DF2}"/>
    <dgm:cxn modelId="{181AEAEF-8DF8-4713-A7CD-CE76D757F1A0}" type="presOf" srcId="{8ADDC264-4012-47DF-81AE-45C5FA56873A}" destId="{98248350-FD73-4DA3-BA2D-F300C48F4DF2}" srcOrd="0" destOrd="0" presId="urn:microsoft.com/office/officeart/2005/8/layout/vList3"/>
    <dgm:cxn modelId="{A3CF0DFF-AB7E-4AB6-B50D-99A7622B70A8}" type="presOf" srcId="{3DA10C72-D926-4B77-8DFF-AC5E0F8DF245}" destId="{BBED6DCC-2A15-498C-B8B2-AF6B40DACDD0}" srcOrd="0" destOrd="0" presId="urn:microsoft.com/office/officeart/2005/8/layout/vList3"/>
    <dgm:cxn modelId="{7ACBD56B-F380-4E96-A417-E394B030BF4B}" type="presParOf" srcId="{72BA63C3-3DB2-4539-83C8-BF788FDD792C}" destId="{3740213C-CD46-41FF-B662-C604CC502933}" srcOrd="0" destOrd="0" presId="urn:microsoft.com/office/officeart/2005/8/layout/vList3"/>
    <dgm:cxn modelId="{C1CA5FAA-1E87-471D-B7BE-FE4FA13F5ABB}" type="presParOf" srcId="{3740213C-CD46-41FF-B662-C604CC502933}" destId="{56C8173C-ACB8-4EBB-8BBB-A484C50D854A}" srcOrd="0" destOrd="0" presId="urn:microsoft.com/office/officeart/2005/8/layout/vList3"/>
    <dgm:cxn modelId="{392DE134-16C1-4ABE-8CA2-D2A0029AED1E}" type="presParOf" srcId="{3740213C-CD46-41FF-B662-C604CC502933}" destId="{E88A797B-61A8-474B-91EF-4721C7ED3251}" srcOrd="1" destOrd="0" presId="urn:microsoft.com/office/officeart/2005/8/layout/vList3"/>
    <dgm:cxn modelId="{B9FE2C9B-AC49-48E3-A2F5-9FCC86A278DD}" type="presParOf" srcId="{72BA63C3-3DB2-4539-83C8-BF788FDD792C}" destId="{C4C692CB-50AC-4078-A15D-A728CC1131C9}" srcOrd="1" destOrd="0" presId="urn:microsoft.com/office/officeart/2005/8/layout/vList3"/>
    <dgm:cxn modelId="{0CB935F8-259A-41E8-B169-4EFEBB8A73CE}" type="presParOf" srcId="{72BA63C3-3DB2-4539-83C8-BF788FDD792C}" destId="{17A72393-79DD-474F-8C7C-3BA8A4652B96}" srcOrd="2" destOrd="0" presId="urn:microsoft.com/office/officeart/2005/8/layout/vList3"/>
    <dgm:cxn modelId="{CD40B185-42FC-4B5E-B401-D1792B89CAA9}" type="presParOf" srcId="{17A72393-79DD-474F-8C7C-3BA8A4652B96}" destId="{C21F28EB-ADEA-4300-819D-B27410ED3AD9}" srcOrd="0" destOrd="0" presId="urn:microsoft.com/office/officeart/2005/8/layout/vList3"/>
    <dgm:cxn modelId="{8FC53C40-7581-4089-B789-C2AA203E4D70}" type="presParOf" srcId="{17A72393-79DD-474F-8C7C-3BA8A4652B96}" destId="{16F3D68A-A55D-4FDF-A3E9-B1C4CE2503E7}" srcOrd="1" destOrd="0" presId="urn:microsoft.com/office/officeart/2005/8/layout/vList3"/>
    <dgm:cxn modelId="{2B9CBDF5-5F99-4D4D-8E35-1306EAC72EB1}" type="presParOf" srcId="{72BA63C3-3DB2-4539-83C8-BF788FDD792C}" destId="{67175F4B-9C85-40E9-8EBA-3DFBE6BF65D5}" srcOrd="3" destOrd="0" presId="urn:microsoft.com/office/officeart/2005/8/layout/vList3"/>
    <dgm:cxn modelId="{05280209-A08A-4011-9789-CAF5D76B9693}" type="presParOf" srcId="{72BA63C3-3DB2-4539-83C8-BF788FDD792C}" destId="{D555687B-A1DC-41AE-8FC7-A8A08F9918A4}" srcOrd="4" destOrd="0" presId="urn:microsoft.com/office/officeart/2005/8/layout/vList3"/>
    <dgm:cxn modelId="{6A7D0053-9FB7-4736-B6C2-4EE0113A9539}" type="presParOf" srcId="{D555687B-A1DC-41AE-8FC7-A8A08F9918A4}" destId="{D3D9B45D-155D-44D0-9F62-4C34CD1AC11B}" srcOrd="0" destOrd="0" presId="urn:microsoft.com/office/officeart/2005/8/layout/vList3"/>
    <dgm:cxn modelId="{9B225348-F0F1-4933-88EE-459338D50A26}" type="presParOf" srcId="{D555687B-A1DC-41AE-8FC7-A8A08F9918A4}" destId="{BBED6DCC-2A15-498C-B8B2-AF6B40DACDD0}" srcOrd="1" destOrd="0" presId="urn:microsoft.com/office/officeart/2005/8/layout/vList3"/>
    <dgm:cxn modelId="{A0C5724B-22FD-48B1-BE41-05BA201D8D71}" type="presParOf" srcId="{72BA63C3-3DB2-4539-83C8-BF788FDD792C}" destId="{34C36409-EFA8-457E-86D2-F5690F4FBE99}" srcOrd="5" destOrd="0" presId="urn:microsoft.com/office/officeart/2005/8/layout/vList3"/>
    <dgm:cxn modelId="{4776E37D-3B13-496D-A50C-8ADFC9C04DCA}" type="presParOf" srcId="{72BA63C3-3DB2-4539-83C8-BF788FDD792C}" destId="{C4DA6007-0A13-41A6-BD33-CD147ECF3C24}" srcOrd="6" destOrd="0" presId="urn:microsoft.com/office/officeart/2005/8/layout/vList3"/>
    <dgm:cxn modelId="{F8E22A62-E7D1-4E52-A1DB-CE0E65E9C9CA}" type="presParOf" srcId="{C4DA6007-0A13-41A6-BD33-CD147ECF3C24}" destId="{AF4B96DD-BB43-40F4-8ACE-1AEDA19CAB6F}" srcOrd="0" destOrd="0" presId="urn:microsoft.com/office/officeart/2005/8/layout/vList3"/>
    <dgm:cxn modelId="{739F7A03-66D1-45D4-A8AD-1BEBF95D50AF}" type="presParOf" srcId="{C4DA6007-0A13-41A6-BD33-CD147ECF3C24}" destId="{98248350-FD73-4DA3-BA2D-F300C48F4DF2}" srcOrd="1" destOrd="0" presId="urn:microsoft.com/office/officeart/2005/8/layout/vList3"/>
    <dgm:cxn modelId="{BB9711E9-418C-49FA-B51A-1FCC8D67239A}" type="presParOf" srcId="{72BA63C3-3DB2-4539-83C8-BF788FDD792C}" destId="{64006430-B686-4C85-827B-CE3E93BF7B10}" srcOrd="7" destOrd="0" presId="urn:microsoft.com/office/officeart/2005/8/layout/vList3"/>
    <dgm:cxn modelId="{AA427370-DE23-4C97-A9DF-CD288DDFCCB3}" type="presParOf" srcId="{72BA63C3-3DB2-4539-83C8-BF788FDD792C}" destId="{2D0847FA-F5EB-49F4-9182-E32E42C047B6}" srcOrd="8" destOrd="0" presId="urn:microsoft.com/office/officeart/2005/8/layout/vList3"/>
    <dgm:cxn modelId="{D8F51218-4ADD-44F9-B713-37DD3C9018CA}" type="presParOf" srcId="{2D0847FA-F5EB-49F4-9182-E32E42C047B6}" destId="{D9548448-BC0D-4A80-BEB7-A094DE649F7D}" srcOrd="0" destOrd="0" presId="urn:microsoft.com/office/officeart/2005/8/layout/vList3"/>
    <dgm:cxn modelId="{434E153D-8528-4336-B136-4FF7A5E6E71A}" type="presParOf" srcId="{2D0847FA-F5EB-49F4-9182-E32E42C047B6}" destId="{31644144-1DC1-4DCE-A595-7952B3255A94}" srcOrd="1" destOrd="0" presId="urn:microsoft.com/office/officeart/2005/8/layout/vList3"/>
    <dgm:cxn modelId="{AFAD5580-D732-47B8-91C2-0F9B0D2F7737}" type="presParOf" srcId="{72BA63C3-3DB2-4539-83C8-BF788FDD792C}" destId="{B5F701C6-F962-4D12-B7A1-08AC6CE3B175}" srcOrd="9" destOrd="0" presId="urn:microsoft.com/office/officeart/2005/8/layout/vList3"/>
    <dgm:cxn modelId="{8BACE6D9-8C8E-40FE-ADF2-550FBFC57185}" type="presParOf" srcId="{72BA63C3-3DB2-4539-83C8-BF788FDD792C}" destId="{B20F73A2-72E4-407B-A33C-90495CF861D1}" srcOrd="10" destOrd="0" presId="urn:microsoft.com/office/officeart/2005/8/layout/vList3"/>
    <dgm:cxn modelId="{D7892406-AF45-4A09-B49E-4BA305020C94}" type="presParOf" srcId="{B20F73A2-72E4-407B-A33C-90495CF861D1}" destId="{51897A65-D0A3-4EF9-B081-9B0D9292A4BB}" srcOrd="0" destOrd="0" presId="urn:microsoft.com/office/officeart/2005/8/layout/vList3"/>
    <dgm:cxn modelId="{30926B48-A4B8-4575-B763-554F2BF6DF60}" type="presParOf" srcId="{B20F73A2-72E4-407B-A33C-90495CF861D1}" destId="{86C02B14-4A14-41B1-8274-F8834E677E5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AB0E76-14CF-4E0A-81C7-B409C6FC0FD3}" type="doc">
      <dgm:prSet loTypeId="urn:microsoft.com/office/officeart/2005/8/layout/process1" loCatId="process" qsTypeId="urn:microsoft.com/office/officeart/2005/8/quickstyle/simple1" qsCatId="simple" csTypeId="urn:microsoft.com/office/officeart/2005/8/colors/colorful5" csCatId="colorful" phldr="1"/>
      <dgm:spPr/>
    </dgm:pt>
    <dgm:pt modelId="{0B45664E-5455-4F17-B776-B0D76352B61F}">
      <dgm:prSet phldrT="[Text]"/>
      <dgm:spPr/>
      <dgm:t>
        <a:bodyPr/>
        <a:lstStyle/>
        <a:p>
          <a:r>
            <a:rPr lang="en-US" dirty="0"/>
            <a:t>Experience</a:t>
          </a:r>
        </a:p>
      </dgm:t>
    </dgm:pt>
    <dgm:pt modelId="{52143B1C-BE0A-4926-BA5B-2EB893D75A27}" type="parTrans" cxnId="{8ECBE34A-E329-4907-BAAD-407E197713D8}">
      <dgm:prSet/>
      <dgm:spPr/>
      <dgm:t>
        <a:bodyPr/>
        <a:lstStyle/>
        <a:p>
          <a:endParaRPr lang="th-TH"/>
        </a:p>
      </dgm:t>
    </dgm:pt>
    <dgm:pt modelId="{2314A337-F67E-4C7B-B2F3-959C435D32B3}" type="sibTrans" cxnId="{8ECBE34A-E329-4907-BAAD-407E197713D8}">
      <dgm:prSet/>
      <dgm:spPr/>
      <dgm:t>
        <a:bodyPr/>
        <a:lstStyle/>
        <a:p>
          <a:endParaRPr lang="th-TH"/>
        </a:p>
      </dgm:t>
    </dgm:pt>
    <dgm:pt modelId="{2E8D0859-56AD-4C42-B7BC-03FDBC026AF7}">
      <dgm:prSet phldrT="[Text]"/>
      <dgm:spPr/>
      <dgm:t>
        <a:bodyPr/>
        <a:lstStyle/>
        <a:p>
          <a:r>
            <a:rPr lang="en-US" dirty="0"/>
            <a:t>Attitude</a:t>
          </a:r>
        </a:p>
      </dgm:t>
    </dgm:pt>
    <dgm:pt modelId="{AC0FA7A2-7BFC-46FC-98A6-B07E087CDFB8}" type="parTrans" cxnId="{9623626C-7704-41DC-9FDC-F7E45A46F707}">
      <dgm:prSet/>
      <dgm:spPr/>
      <dgm:t>
        <a:bodyPr/>
        <a:lstStyle/>
        <a:p>
          <a:endParaRPr lang="en-US"/>
        </a:p>
      </dgm:t>
    </dgm:pt>
    <dgm:pt modelId="{B055D3A2-CA32-4BFF-9878-19DCABD05A50}" type="sibTrans" cxnId="{9623626C-7704-41DC-9FDC-F7E45A46F707}">
      <dgm:prSet/>
      <dgm:spPr/>
      <dgm:t>
        <a:bodyPr/>
        <a:lstStyle/>
        <a:p>
          <a:endParaRPr lang="en-US"/>
        </a:p>
      </dgm:t>
    </dgm:pt>
    <dgm:pt modelId="{2BBD7584-7C5C-4472-BC3A-BE20076D147E}">
      <dgm:prSet phldrT="[Text]"/>
      <dgm:spPr/>
      <dgm:t>
        <a:bodyPr/>
        <a:lstStyle/>
        <a:p>
          <a:r>
            <a:rPr lang="en-US"/>
            <a:t>Behavior</a:t>
          </a:r>
          <a:endParaRPr lang="th-TH" dirty="0"/>
        </a:p>
      </dgm:t>
    </dgm:pt>
    <dgm:pt modelId="{99CBB1C0-D23F-4006-A7DE-ED57CC5F708B}" type="parTrans" cxnId="{3D1748CF-D2BA-4501-B264-6805B71C5C0E}">
      <dgm:prSet/>
      <dgm:spPr/>
      <dgm:t>
        <a:bodyPr/>
        <a:lstStyle/>
        <a:p>
          <a:endParaRPr lang="en-US"/>
        </a:p>
      </dgm:t>
    </dgm:pt>
    <dgm:pt modelId="{FB7282D7-6ABB-4386-A0CA-0A1BF961B42A}" type="sibTrans" cxnId="{3D1748CF-D2BA-4501-B264-6805B71C5C0E}">
      <dgm:prSet/>
      <dgm:spPr/>
      <dgm:t>
        <a:bodyPr/>
        <a:lstStyle/>
        <a:p>
          <a:endParaRPr lang="en-US"/>
        </a:p>
      </dgm:t>
    </dgm:pt>
    <dgm:pt modelId="{DB5C5B16-57CF-4AB2-9DF0-E32A008B685F}" type="pres">
      <dgm:prSet presAssocID="{DFAB0E76-14CF-4E0A-81C7-B409C6FC0FD3}" presName="Name0" presStyleCnt="0">
        <dgm:presLayoutVars>
          <dgm:dir/>
          <dgm:resizeHandles val="exact"/>
        </dgm:presLayoutVars>
      </dgm:prSet>
      <dgm:spPr/>
    </dgm:pt>
    <dgm:pt modelId="{2FDEA061-11F4-418E-A7F1-6D5708BE67B7}" type="pres">
      <dgm:prSet presAssocID="{0B45664E-5455-4F17-B776-B0D76352B61F}" presName="node" presStyleLbl="node1" presStyleIdx="0" presStyleCnt="3">
        <dgm:presLayoutVars>
          <dgm:bulletEnabled val="1"/>
        </dgm:presLayoutVars>
      </dgm:prSet>
      <dgm:spPr/>
    </dgm:pt>
    <dgm:pt modelId="{D41E2EB4-A7E8-4918-B424-4F8CA656E823}" type="pres">
      <dgm:prSet presAssocID="{2314A337-F67E-4C7B-B2F3-959C435D32B3}" presName="sibTrans" presStyleLbl="sibTrans2D1" presStyleIdx="0" presStyleCnt="2"/>
      <dgm:spPr/>
    </dgm:pt>
    <dgm:pt modelId="{67848778-5E17-4DDB-BD2D-8786D0D3570F}" type="pres">
      <dgm:prSet presAssocID="{2314A337-F67E-4C7B-B2F3-959C435D32B3}" presName="connectorText" presStyleLbl="sibTrans2D1" presStyleIdx="0" presStyleCnt="2"/>
      <dgm:spPr/>
    </dgm:pt>
    <dgm:pt modelId="{AB786211-F257-4370-B48C-29768D6A19C2}" type="pres">
      <dgm:prSet presAssocID="{2E8D0859-56AD-4C42-B7BC-03FDBC026AF7}" presName="node" presStyleLbl="node1" presStyleIdx="1" presStyleCnt="3">
        <dgm:presLayoutVars>
          <dgm:bulletEnabled val="1"/>
        </dgm:presLayoutVars>
      </dgm:prSet>
      <dgm:spPr/>
    </dgm:pt>
    <dgm:pt modelId="{F20B1A19-35A6-4169-9758-5BE812C9363F}" type="pres">
      <dgm:prSet presAssocID="{B055D3A2-CA32-4BFF-9878-19DCABD05A50}" presName="sibTrans" presStyleLbl="sibTrans2D1" presStyleIdx="1" presStyleCnt="2"/>
      <dgm:spPr/>
    </dgm:pt>
    <dgm:pt modelId="{1356D6C4-BAD3-4AC8-9E3E-EDFC007FF7F9}" type="pres">
      <dgm:prSet presAssocID="{B055D3A2-CA32-4BFF-9878-19DCABD05A50}" presName="connectorText" presStyleLbl="sibTrans2D1" presStyleIdx="1" presStyleCnt="2"/>
      <dgm:spPr/>
    </dgm:pt>
    <dgm:pt modelId="{AC917977-0DB9-46D7-A6F1-C61314980217}" type="pres">
      <dgm:prSet presAssocID="{2BBD7584-7C5C-4472-BC3A-BE20076D147E}" presName="node" presStyleLbl="node1" presStyleIdx="2" presStyleCnt="3">
        <dgm:presLayoutVars>
          <dgm:bulletEnabled val="1"/>
        </dgm:presLayoutVars>
      </dgm:prSet>
      <dgm:spPr/>
    </dgm:pt>
  </dgm:ptLst>
  <dgm:cxnLst>
    <dgm:cxn modelId="{4E5EFE04-6A94-4246-ABB5-07C52570BAD1}" type="presOf" srcId="{DFAB0E76-14CF-4E0A-81C7-B409C6FC0FD3}" destId="{DB5C5B16-57CF-4AB2-9DF0-E32A008B685F}" srcOrd="0" destOrd="0" presId="urn:microsoft.com/office/officeart/2005/8/layout/process1"/>
    <dgm:cxn modelId="{286F2739-9D8F-4FD3-9E44-792C8CF2F334}" type="presOf" srcId="{0B45664E-5455-4F17-B776-B0D76352B61F}" destId="{2FDEA061-11F4-418E-A7F1-6D5708BE67B7}" srcOrd="0" destOrd="0" presId="urn:microsoft.com/office/officeart/2005/8/layout/process1"/>
    <dgm:cxn modelId="{9DEA8C5B-2EF8-43F2-A08E-1BB612D6A7B1}" type="presOf" srcId="{B055D3A2-CA32-4BFF-9878-19DCABD05A50}" destId="{1356D6C4-BAD3-4AC8-9E3E-EDFC007FF7F9}" srcOrd="1" destOrd="0" presId="urn:microsoft.com/office/officeart/2005/8/layout/process1"/>
    <dgm:cxn modelId="{6586A45D-6C51-4C7A-927A-E9EEAD245586}" type="presOf" srcId="{2314A337-F67E-4C7B-B2F3-959C435D32B3}" destId="{67848778-5E17-4DDB-BD2D-8786D0D3570F}" srcOrd="1" destOrd="0" presId="urn:microsoft.com/office/officeart/2005/8/layout/process1"/>
    <dgm:cxn modelId="{8ECBE34A-E329-4907-BAAD-407E197713D8}" srcId="{DFAB0E76-14CF-4E0A-81C7-B409C6FC0FD3}" destId="{0B45664E-5455-4F17-B776-B0D76352B61F}" srcOrd="0" destOrd="0" parTransId="{52143B1C-BE0A-4926-BA5B-2EB893D75A27}" sibTransId="{2314A337-F67E-4C7B-B2F3-959C435D32B3}"/>
    <dgm:cxn modelId="{6AFA7F4B-D466-422F-971E-883AEE661C73}" type="presOf" srcId="{2E8D0859-56AD-4C42-B7BC-03FDBC026AF7}" destId="{AB786211-F257-4370-B48C-29768D6A19C2}" srcOrd="0" destOrd="0" presId="urn:microsoft.com/office/officeart/2005/8/layout/process1"/>
    <dgm:cxn modelId="{9623626C-7704-41DC-9FDC-F7E45A46F707}" srcId="{DFAB0E76-14CF-4E0A-81C7-B409C6FC0FD3}" destId="{2E8D0859-56AD-4C42-B7BC-03FDBC026AF7}" srcOrd="1" destOrd="0" parTransId="{AC0FA7A2-7BFC-46FC-98A6-B07E087CDFB8}" sibTransId="{B055D3A2-CA32-4BFF-9878-19DCABD05A50}"/>
    <dgm:cxn modelId="{478F6271-BBDA-4F4F-94BA-BDF7908DBCA6}" type="presOf" srcId="{2314A337-F67E-4C7B-B2F3-959C435D32B3}" destId="{D41E2EB4-A7E8-4918-B424-4F8CA656E823}" srcOrd="0" destOrd="0" presId="urn:microsoft.com/office/officeart/2005/8/layout/process1"/>
    <dgm:cxn modelId="{45C7FFA8-601C-4451-930A-478944A598D7}" type="presOf" srcId="{B055D3A2-CA32-4BFF-9878-19DCABD05A50}" destId="{F20B1A19-35A6-4169-9758-5BE812C9363F}" srcOrd="0" destOrd="0" presId="urn:microsoft.com/office/officeart/2005/8/layout/process1"/>
    <dgm:cxn modelId="{3D1748CF-D2BA-4501-B264-6805B71C5C0E}" srcId="{DFAB0E76-14CF-4E0A-81C7-B409C6FC0FD3}" destId="{2BBD7584-7C5C-4472-BC3A-BE20076D147E}" srcOrd="2" destOrd="0" parTransId="{99CBB1C0-D23F-4006-A7DE-ED57CC5F708B}" sibTransId="{FB7282D7-6ABB-4386-A0CA-0A1BF961B42A}"/>
    <dgm:cxn modelId="{C63C2DDB-1399-4565-9DDD-9A8EDEC35593}" type="presOf" srcId="{2BBD7584-7C5C-4472-BC3A-BE20076D147E}" destId="{AC917977-0DB9-46D7-A6F1-C61314980217}" srcOrd="0" destOrd="0" presId="urn:microsoft.com/office/officeart/2005/8/layout/process1"/>
    <dgm:cxn modelId="{4E96FEA7-A134-4E2B-ABBF-DD537ABFC161}" type="presParOf" srcId="{DB5C5B16-57CF-4AB2-9DF0-E32A008B685F}" destId="{2FDEA061-11F4-418E-A7F1-6D5708BE67B7}" srcOrd="0" destOrd="0" presId="urn:microsoft.com/office/officeart/2005/8/layout/process1"/>
    <dgm:cxn modelId="{9BD10BF4-0166-42B1-BA91-04A5BDEAF80A}" type="presParOf" srcId="{DB5C5B16-57CF-4AB2-9DF0-E32A008B685F}" destId="{D41E2EB4-A7E8-4918-B424-4F8CA656E823}" srcOrd="1" destOrd="0" presId="urn:microsoft.com/office/officeart/2005/8/layout/process1"/>
    <dgm:cxn modelId="{6FD5E0B9-801E-440D-8273-AB03E4CF6FA7}" type="presParOf" srcId="{D41E2EB4-A7E8-4918-B424-4F8CA656E823}" destId="{67848778-5E17-4DDB-BD2D-8786D0D3570F}" srcOrd="0" destOrd="0" presId="urn:microsoft.com/office/officeart/2005/8/layout/process1"/>
    <dgm:cxn modelId="{B40547E9-DF09-454F-AA2B-50CCDB6A47C8}" type="presParOf" srcId="{DB5C5B16-57CF-4AB2-9DF0-E32A008B685F}" destId="{AB786211-F257-4370-B48C-29768D6A19C2}" srcOrd="2" destOrd="0" presId="urn:microsoft.com/office/officeart/2005/8/layout/process1"/>
    <dgm:cxn modelId="{ACA5718E-2E5B-4DE8-AA50-40191C999A0D}" type="presParOf" srcId="{DB5C5B16-57CF-4AB2-9DF0-E32A008B685F}" destId="{F20B1A19-35A6-4169-9758-5BE812C9363F}" srcOrd="3" destOrd="0" presId="urn:microsoft.com/office/officeart/2005/8/layout/process1"/>
    <dgm:cxn modelId="{E930D70E-91DD-4291-B926-94D9E8FFDC2A}" type="presParOf" srcId="{F20B1A19-35A6-4169-9758-5BE812C9363F}" destId="{1356D6C4-BAD3-4AC8-9E3E-EDFC007FF7F9}" srcOrd="0" destOrd="0" presId="urn:microsoft.com/office/officeart/2005/8/layout/process1"/>
    <dgm:cxn modelId="{51BE206D-5BE7-4B49-8AC4-CB8AF2D67C36}" type="presParOf" srcId="{DB5C5B16-57CF-4AB2-9DF0-E32A008B685F}" destId="{AC917977-0DB9-46D7-A6F1-C61314980217}"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A797B-61A8-474B-91EF-4721C7ED3251}">
      <dsp:nvSpPr>
        <dsp:cNvPr id="0" name=""/>
        <dsp:cNvSpPr/>
      </dsp:nvSpPr>
      <dsp:spPr>
        <a:xfrm rot="10800000">
          <a:off x="1804793" y="2884"/>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1. Marketing factors such as product design, pricing, promotion, packaging, positioning, and distribution.</a:t>
          </a:r>
          <a:endParaRPr lang="en-US" sz="1400" kern="1200" dirty="0">
            <a:solidFill>
              <a:schemeClr val="tx1"/>
            </a:solidFill>
          </a:endParaRPr>
        </a:p>
      </dsp:txBody>
      <dsp:txXfrm rot="10800000">
        <a:off x="1920998" y="2884"/>
        <a:ext cx="6587739" cy="464822"/>
      </dsp:txXfrm>
    </dsp:sp>
    <dsp:sp modelId="{56C8173C-ACB8-4EBB-8BBB-A484C50D854A}">
      <dsp:nvSpPr>
        <dsp:cNvPr id="0" name=""/>
        <dsp:cNvSpPr/>
      </dsp:nvSpPr>
      <dsp:spPr>
        <a:xfrm>
          <a:off x="1572382" y="2884"/>
          <a:ext cx="464822" cy="464822"/>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 modelId="{16F3D68A-A55D-4FDF-A3E9-B1C4CE2503E7}">
      <dsp:nvSpPr>
        <dsp:cNvPr id="0" name=""/>
        <dsp:cNvSpPr/>
      </dsp:nvSpPr>
      <dsp:spPr>
        <a:xfrm rot="10800000">
          <a:off x="1804793" y="583912"/>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2. Personal factors such as age, gender, education, and income level.</a:t>
          </a:r>
        </a:p>
      </dsp:txBody>
      <dsp:txXfrm rot="10800000">
        <a:off x="1920998" y="583912"/>
        <a:ext cx="6587739" cy="464822"/>
      </dsp:txXfrm>
    </dsp:sp>
    <dsp:sp modelId="{C21F28EB-ADEA-4300-819D-B27410ED3AD9}">
      <dsp:nvSpPr>
        <dsp:cNvPr id="0" name=""/>
        <dsp:cNvSpPr/>
      </dsp:nvSpPr>
      <dsp:spPr>
        <a:xfrm>
          <a:off x="1572382" y="583912"/>
          <a:ext cx="464822" cy="464822"/>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 modelId="{BBED6DCC-2A15-498C-B8B2-AF6B40DACDD0}">
      <dsp:nvSpPr>
        <dsp:cNvPr id="0" name=""/>
        <dsp:cNvSpPr/>
      </dsp:nvSpPr>
      <dsp:spPr>
        <a:xfrm rot="10800000">
          <a:off x="1804793" y="1164940"/>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3</a:t>
          </a:r>
          <a:r>
            <a:rPr lang="en-US" sz="1400" kern="1200">
              <a:solidFill>
                <a:schemeClr val="tx1"/>
              </a:solidFill>
              <a:effectLst/>
              <a:latin typeface="Calibri" panose="020F0502020204030204" pitchFamily="34" charset="0"/>
              <a:ea typeface="Calibri" panose="020F0502020204030204" pitchFamily="34" charset="0"/>
              <a:cs typeface="Cordia New" panose="020B0304020202020204" pitchFamily="34" charset="-34"/>
            </a:rPr>
            <a:t>. Psychological factors such as purchasing motivation, product perception, and attitudes towards the product.</a:t>
          </a:r>
          <a:endPar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dsp:txBody>
      <dsp:txXfrm rot="10800000">
        <a:off x="1920998" y="1164940"/>
        <a:ext cx="6587739" cy="464822"/>
      </dsp:txXfrm>
    </dsp:sp>
    <dsp:sp modelId="{D3D9B45D-155D-44D0-9F62-4C34CD1AC11B}">
      <dsp:nvSpPr>
        <dsp:cNvPr id="0" name=""/>
        <dsp:cNvSpPr/>
      </dsp:nvSpPr>
      <dsp:spPr>
        <a:xfrm>
          <a:off x="1572382" y="1164940"/>
          <a:ext cx="464822" cy="464822"/>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 modelId="{98248350-FD73-4DA3-BA2D-F300C48F4DF2}">
      <dsp:nvSpPr>
        <dsp:cNvPr id="0" name=""/>
        <dsp:cNvSpPr/>
      </dsp:nvSpPr>
      <dsp:spPr>
        <a:xfrm rot="10800000">
          <a:off x="1804793" y="1745968"/>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4. Situational factors such as the physical environment at the time of purchase, social environment, and temporal factors.</a:t>
          </a:r>
        </a:p>
      </dsp:txBody>
      <dsp:txXfrm rot="10800000">
        <a:off x="1920998" y="1745968"/>
        <a:ext cx="6587739" cy="464822"/>
      </dsp:txXfrm>
    </dsp:sp>
    <dsp:sp modelId="{AF4B96DD-BB43-40F4-8ACE-1AEDA19CAB6F}">
      <dsp:nvSpPr>
        <dsp:cNvPr id="0" name=""/>
        <dsp:cNvSpPr/>
      </dsp:nvSpPr>
      <dsp:spPr>
        <a:xfrm>
          <a:off x="1572382" y="1745968"/>
          <a:ext cx="464822" cy="464822"/>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 modelId="{31644144-1DC1-4DCE-A595-7952B3255A94}">
      <dsp:nvSpPr>
        <dsp:cNvPr id="0" name=""/>
        <dsp:cNvSpPr/>
      </dsp:nvSpPr>
      <dsp:spPr>
        <a:xfrm rot="10800000">
          <a:off x="1804793" y="2326996"/>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5. Social factors such as social status, family, and reference groups, which refer to individuals or groups that have a significant influence on an individual's behavior.</a:t>
          </a:r>
        </a:p>
      </dsp:txBody>
      <dsp:txXfrm rot="10800000">
        <a:off x="1920998" y="2326996"/>
        <a:ext cx="6587739" cy="464822"/>
      </dsp:txXfrm>
    </dsp:sp>
    <dsp:sp modelId="{D9548448-BC0D-4A80-BEB7-A094DE649F7D}">
      <dsp:nvSpPr>
        <dsp:cNvPr id="0" name=""/>
        <dsp:cNvSpPr/>
      </dsp:nvSpPr>
      <dsp:spPr>
        <a:xfrm>
          <a:off x="1572382" y="2326996"/>
          <a:ext cx="464822" cy="464822"/>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 modelId="{86C02B14-4A14-41B1-8274-F8834E677E53}">
      <dsp:nvSpPr>
        <dsp:cNvPr id="0" name=""/>
        <dsp:cNvSpPr/>
      </dsp:nvSpPr>
      <dsp:spPr>
        <a:xfrm rot="10800000">
          <a:off x="1804793" y="2908024"/>
          <a:ext cx="6703944" cy="464822"/>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4974" tIns="53340" rIns="99568" bIns="53340" numCol="1" spcCol="1270" anchor="ctr" anchorCtr="0">
          <a:noAutofit/>
        </a:bodyPr>
        <a:lstStyle/>
        <a:p>
          <a:pPr marL="0" lvl="0" indent="0" algn="l" defTabSz="622300">
            <a:lnSpc>
              <a:spcPct val="90000"/>
            </a:lnSpc>
            <a:spcBef>
              <a:spcPct val="0"/>
            </a:spcBef>
            <a:spcAft>
              <a:spcPct val="35000"/>
            </a:spcAft>
            <a:buNone/>
          </a:pPr>
          <a:r>
            <a:rPr lang="en-US" sz="1400" kern="1200" dirty="0">
              <a:solidFill>
                <a:schemeClr val="tx1"/>
              </a:solidFill>
              <a:effectLst/>
              <a:latin typeface="Calibri" panose="020F0502020204030204" pitchFamily="34" charset="0"/>
              <a:ea typeface="Calibri" panose="020F0502020204030204" pitchFamily="34" charset="0"/>
              <a:cs typeface="Cordia New" panose="020B0304020202020204" pitchFamily="34" charset="-34"/>
            </a:rPr>
            <a:t>6. Cultural factors such as religion and social class.</a:t>
          </a:r>
        </a:p>
      </dsp:txBody>
      <dsp:txXfrm rot="10800000">
        <a:off x="1920998" y="2908024"/>
        <a:ext cx="6587739" cy="464822"/>
      </dsp:txXfrm>
    </dsp:sp>
    <dsp:sp modelId="{51897A65-D0A3-4EF9-B081-9B0D9292A4BB}">
      <dsp:nvSpPr>
        <dsp:cNvPr id="0" name=""/>
        <dsp:cNvSpPr/>
      </dsp:nvSpPr>
      <dsp:spPr>
        <a:xfrm>
          <a:off x="1572382" y="2908024"/>
          <a:ext cx="464822" cy="464822"/>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25400" cap="flat" cmpd="sng" algn="ctr">
          <a:solidFill>
            <a:schemeClr val="accent1">
              <a:lumMod val="75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EA061-11F4-418E-A7F1-6D5708BE67B7}">
      <dsp:nvSpPr>
        <dsp:cNvPr id="0" name=""/>
        <dsp:cNvSpPr/>
      </dsp:nvSpPr>
      <dsp:spPr>
        <a:xfrm>
          <a:off x="5063" y="1397992"/>
          <a:ext cx="1513293" cy="90797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Experience</a:t>
          </a:r>
        </a:p>
      </dsp:txBody>
      <dsp:txXfrm>
        <a:off x="31657" y="1424586"/>
        <a:ext cx="1460105" cy="854787"/>
      </dsp:txXfrm>
    </dsp:sp>
    <dsp:sp modelId="{D41E2EB4-A7E8-4918-B424-4F8CA656E823}">
      <dsp:nvSpPr>
        <dsp:cNvPr id="0" name=""/>
        <dsp:cNvSpPr/>
      </dsp:nvSpPr>
      <dsp:spPr>
        <a:xfrm>
          <a:off x="1669685" y="1664331"/>
          <a:ext cx="320818" cy="375296"/>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th-TH" sz="1300" kern="1200"/>
        </a:p>
      </dsp:txBody>
      <dsp:txXfrm>
        <a:off x="1669685" y="1739390"/>
        <a:ext cx="224573" cy="225178"/>
      </dsp:txXfrm>
    </dsp:sp>
    <dsp:sp modelId="{AB786211-F257-4370-B48C-29768D6A19C2}">
      <dsp:nvSpPr>
        <dsp:cNvPr id="0" name=""/>
        <dsp:cNvSpPr/>
      </dsp:nvSpPr>
      <dsp:spPr>
        <a:xfrm>
          <a:off x="2123673" y="1397992"/>
          <a:ext cx="1513293" cy="907975"/>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Attitude</a:t>
          </a:r>
        </a:p>
      </dsp:txBody>
      <dsp:txXfrm>
        <a:off x="2150267" y="1424586"/>
        <a:ext cx="1460105" cy="854787"/>
      </dsp:txXfrm>
    </dsp:sp>
    <dsp:sp modelId="{F20B1A19-35A6-4169-9758-5BE812C9363F}">
      <dsp:nvSpPr>
        <dsp:cNvPr id="0" name=""/>
        <dsp:cNvSpPr/>
      </dsp:nvSpPr>
      <dsp:spPr>
        <a:xfrm>
          <a:off x="3788295" y="1664331"/>
          <a:ext cx="320818" cy="375296"/>
        </a:xfrm>
        <a:prstGeom prst="righ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788295" y="1739390"/>
        <a:ext cx="224573" cy="225178"/>
      </dsp:txXfrm>
    </dsp:sp>
    <dsp:sp modelId="{AC917977-0DB9-46D7-A6F1-C61314980217}">
      <dsp:nvSpPr>
        <dsp:cNvPr id="0" name=""/>
        <dsp:cNvSpPr/>
      </dsp:nvSpPr>
      <dsp:spPr>
        <a:xfrm>
          <a:off x="4242283" y="1397992"/>
          <a:ext cx="1513293" cy="907975"/>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Behavior</a:t>
          </a:r>
          <a:endParaRPr lang="th-TH" sz="2200" kern="1200" dirty="0"/>
        </a:p>
      </dsp:txBody>
      <dsp:txXfrm>
        <a:off x="4268877" y="1424586"/>
        <a:ext cx="1460105" cy="854787"/>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FAE1D5-8E4D-4A69-A52D-3C46C2D8BFB0}" type="datetimeFigureOut">
              <a:rPr lang="th-TH" smtClean="0"/>
              <a:t>18/02/69</a:t>
            </a:fld>
            <a:endParaRPr lang="th-T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EA0D7C-AA0F-4677-8F18-A5B84251A147}" type="slidenum">
              <a:rPr lang="th-TH" smtClean="0"/>
              <a:t>‹#›</a:t>
            </a:fld>
            <a:endParaRPr lang="th-TH"/>
          </a:p>
        </p:txBody>
      </p:sp>
    </p:spTree>
    <p:extLst>
      <p:ext uri="{BB962C8B-B14F-4D97-AF65-F5344CB8AC3E}">
        <p14:creationId xmlns:p14="http://schemas.microsoft.com/office/powerpoint/2010/main" val="4195216345"/>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แทนรูปบนสไลด์ 1"/>
          <p:cNvSpPr>
            <a:spLocks noGrp="1" noRot="1" noChangeAspect="1"/>
          </p:cNvSpPr>
          <p:nvPr>
            <p:ph type="sldImg"/>
          </p:nvPr>
        </p:nvSpPr>
        <p:spPr/>
      </p:sp>
      <p:sp>
        <p:nvSpPr>
          <p:cNvPr id="3" name="ตัวแทนบันทึกย่อ 2"/>
          <p:cNvSpPr>
            <a:spLocks noGrp="1"/>
          </p:cNvSpPr>
          <p:nvPr>
            <p:ph type="body" idx="1"/>
          </p:nvPr>
        </p:nvSpPr>
        <p:spPr/>
        <p:txBody>
          <a:bodyPr/>
          <a:lstStyle/>
          <a:p>
            <a:endParaRPr lang="en-US" dirty="0"/>
          </a:p>
        </p:txBody>
      </p:sp>
      <p:sp>
        <p:nvSpPr>
          <p:cNvPr id="4" name="ตัวแทนหมายเลขสไลด์ 3"/>
          <p:cNvSpPr>
            <a:spLocks noGrp="1"/>
          </p:cNvSpPr>
          <p:nvPr>
            <p:ph type="sldNum" sz="quarter" idx="5"/>
          </p:nvPr>
        </p:nvSpPr>
        <p:spPr/>
        <p:txBody>
          <a:bodyPr/>
          <a:lstStyle/>
          <a:p>
            <a:fld id="{A0EA0D7C-AA0F-4677-8F18-A5B84251A147}" type="slidenum">
              <a:rPr lang="th-TH" smtClean="0"/>
              <a:t>3</a:t>
            </a:fld>
            <a:endParaRPr lang="th-TH"/>
          </a:p>
        </p:txBody>
      </p:sp>
    </p:spTree>
    <p:extLst>
      <p:ext uri="{BB962C8B-B14F-4D97-AF65-F5344CB8AC3E}">
        <p14:creationId xmlns:p14="http://schemas.microsoft.com/office/powerpoint/2010/main" val="3145143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10"/>
          </p:nvPr>
        </p:nvSpPr>
        <p:spPr/>
        <p:txBody>
          <a:bodyPr/>
          <a:lstStyle/>
          <a:p>
            <a:fld id="{A0EA0D7C-AA0F-4677-8F18-A5B84251A147}" type="slidenum">
              <a:rPr lang="th-TH" smtClean="0"/>
              <a:t>7</a:t>
            </a:fld>
            <a:endParaRPr lang="th-TH"/>
          </a:p>
        </p:txBody>
      </p:sp>
    </p:spTree>
    <p:extLst>
      <p:ext uri="{BB962C8B-B14F-4D97-AF65-F5344CB8AC3E}">
        <p14:creationId xmlns:p14="http://schemas.microsoft.com/office/powerpoint/2010/main" val="1462303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h-TH" dirty="0"/>
          </a:p>
        </p:txBody>
      </p:sp>
      <p:sp>
        <p:nvSpPr>
          <p:cNvPr id="4" name="Slide Number Placeholder 3"/>
          <p:cNvSpPr>
            <a:spLocks noGrp="1"/>
          </p:cNvSpPr>
          <p:nvPr>
            <p:ph type="sldNum" sz="quarter" idx="10"/>
          </p:nvPr>
        </p:nvSpPr>
        <p:spPr/>
        <p:txBody>
          <a:bodyPr/>
          <a:lstStyle/>
          <a:p>
            <a:fld id="{A0EA0D7C-AA0F-4677-8F18-A5B84251A147}" type="slidenum">
              <a:rPr lang="th-TH" smtClean="0"/>
              <a:t>14</a:t>
            </a:fld>
            <a:endParaRPr lang="th-TH"/>
          </a:p>
        </p:txBody>
      </p:sp>
    </p:spTree>
    <p:extLst>
      <p:ext uri="{BB962C8B-B14F-4D97-AF65-F5344CB8AC3E}">
        <p14:creationId xmlns:p14="http://schemas.microsoft.com/office/powerpoint/2010/main" val="493656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th-T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th-TH"/>
          </a:p>
        </p:txBody>
      </p:sp>
      <p:sp>
        <p:nvSpPr>
          <p:cNvPr id="4" name="Date Placeholder 3"/>
          <p:cNvSpPr>
            <a:spLocks noGrp="1"/>
          </p:cNvSpPr>
          <p:nvPr>
            <p:ph type="dt" sz="half" idx="10"/>
          </p:nvPr>
        </p:nvSpPr>
        <p:spPr/>
        <p:txBody>
          <a:bodyPr/>
          <a:lstStyle/>
          <a:p>
            <a:fld id="{23244EA7-7E68-4398-9D60-6E64F6BC4CE7}"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275324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23244EA7-7E68-4398-9D60-6E64F6BC4CE7}"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304098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th-T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23244EA7-7E68-4398-9D60-6E64F6BC4CE7}"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30468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10"/>
          </p:nvPr>
        </p:nvSpPr>
        <p:spPr/>
        <p:txBody>
          <a:bodyPr/>
          <a:lstStyle/>
          <a:p>
            <a:fld id="{23244EA7-7E68-4398-9D60-6E64F6BC4CE7}"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2549872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th-T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244EA7-7E68-4398-9D60-6E64F6BC4CE7}"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81047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Date Placeholder 4"/>
          <p:cNvSpPr>
            <a:spLocks noGrp="1"/>
          </p:cNvSpPr>
          <p:nvPr>
            <p:ph type="dt" sz="half" idx="10"/>
          </p:nvPr>
        </p:nvSpPr>
        <p:spPr/>
        <p:txBody>
          <a:bodyPr/>
          <a:lstStyle/>
          <a:p>
            <a:fld id="{23244EA7-7E68-4398-9D60-6E64F6BC4CE7}"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3165880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Date Placeholder 6"/>
          <p:cNvSpPr>
            <a:spLocks noGrp="1"/>
          </p:cNvSpPr>
          <p:nvPr>
            <p:ph type="dt" sz="half" idx="10"/>
          </p:nvPr>
        </p:nvSpPr>
        <p:spPr/>
        <p:txBody>
          <a:bodyPr/>
          <a:lstStyle/>
          <a:p>
            <a:fld id="{23244EA7-7E68-4398-9D60-6E64F6BC4CE7}" type="datetimeFigureOut">
              <a:rPr lang="th-TH" smtClean="0"/>
              <a:t>18/02/69</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1407346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Date Placeholder 2"/>
          <p:cNvSpPr>
            <a:spLocks noGrp="1"/>
          </p:cNvSpPr>
          <p:nvPr>
            <p:ph type="dt" sz="half" idx="10"/>
          </p:nvPr>
        </p:nvSpPr>
        <p:spPr/>
        <p:txBody>
          <a:bodyPr/>
          <a:lstStyle/>
          <a:p>
            <a:fld id="{23244EA7-7E68-4398-9D60-6E64F6BC4CE7}" type="datetimeFigureOut">
              <a:rPr lang="th-TH" smtClean="0"/>
              <a:t>18/02/69</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23266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44EA7-7E68-4398-9D60-6E64F6BC4CE7}" type="datetimeFigureOut">
              <a:rPr lang="th-TH" smtClean="0"/>
              <a:t>18/02/69</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1303346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th-T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44EA7-7E68-4398-9D60-6E64F6BC4CE7}"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842408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th-T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244EA7-7E68-4398-9D60-6E64F6BC4CE7}"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E40D631F-68F4-450C-9A16-6B7D7576459D}" type="slidenum">
              <a:rPr lang="th-TH" smtClean="0"/>
              <a:t>‹#›</a:t>
            </a:fld>
            <a:endParaRPr lang="th-TH"/>
          </a:p>
        </p:txBody>
      </p:sp>
    </p:spTree>
    <p:extLst>
      <p:ext uri="{BB962C8B-B14F-4D97-AF65-F5344CB8AC3E}">
        <p14:creationId xmlns:p14="http://schemas.microsoft.com/office/powerpoint/2010/main" val="83878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th-T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244EA7-7E68-4398-9D60-6E64F6BC4CE7}" type="datetimeFigureOut">
              <a:rPr lang="th-TH" smtClean="0"/>
              <a:t>18/02/69</a:t>
            </a:fld>
            <a:endParaRPr lang="th-T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D631F-68F4-450C-9A16-6B7D7576459D}" type="slidenum">
              <a:rPr lang="th-TH" smtClean="0"/>
              <a:t>‹#›</a:t>
            </a:fld>
            <a:endParaRPr lang="th-TH"/>
          </a:p>
        </p:txBody>
      </p:sp>
    </p:spTree>
    <p:extLst>
      <p:ext uri="{BB962C8B-B14F-4D97-AF65-F5344CB8AC3E}">
        <p14:creationId xmlns:p14="http://schemas.microsoft.com/office/powerpoint/2010/main" val="2232097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Consumer Behavior</a:t>
            </a:r>
            <a:endParaRPr lang="th-TH" dirty="0"/>
          </a:p>
        </p:txBody>
      </p:sp>
      <p:sp>
        <p:nvSpPr>
          <p:cNvPr id="3" name="Subtitle 2"/>
          <p:cNvSpPr>
            <a:spLocks noGrp="1"/>
          </p:cNvSpPr>
          <p:nvPr>
            <p:ph type="subTitle" idx="1"/>
          </p:nvPr>
        </p:nvSpPr>
        <p:spPr/>
        <p:txBody>
          <a:bodyPr/>
          <a:lstStyle/>
          <a:p>
            <a:endParaRPr lang="th-TH"/>
          </a:p>
        </p:txBody>
      </p:sp>
    </p:spTree>
    <p:extLst>
      <p:ext uri="{BB962C8B-B14F-4D97-AF65-F5344CB8AC3E}">
        <p14:creationId xmlns:p14="http://schemas.microsoft.com/office/powerpoint/2010/main" val="720524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H SarabunPSK" pitchFamily="34" charset="-34"/>
                <a:cs typeface="TH SarabunPSK" pitchFamily="34" charset="-34"/>
              </a:rPr>
              <a:t>Gestalt ‘s Theory</a:t>
            </a:r>
            <a:endParaRPr lang="th-TH" dirty="0">
              <a:latin typeface="TH SarabunPSK" pitchFamily="34" charset="-34"/>
              <a:cs typeface="TH SarabunPSK" pitchFamily="34" charset="-34"/>
            </a:endParaRPr>
          </a:p>
        </p:txBody>
      </p:sp>
      <p:sp>
        <p:nvSpPr>
          <p:cNvPr id="3" name="Content Placeholder 2"/>
          <p:cNvSpPr>
            <a:spLocks noGrp="1"/>
          </p:cNvSpPr>
          <p:nvPr>
            <p:ph idx="1"/>
          </p:nvPr>
        </p:nvSpPr>
        <p:spPr>
          <a:xfrm>
            <a:off x="457200" y="1417638"/>
            <a:ext cx="8229600" cy="4708525"/>
          </a:xfrm>
        </p:spPr>
        <p:txBody>
          <a:bodyPr>
            <a:normAutofit lnSpcReduction="10000"/>
          </a:bodyPr>
          <a:lstStyle/>
          <a:p>
            <a:pPr marL="0" indent="0">
              <a:buNone/>
            </a:pPr>
            <a:r>
              <a:rPr lang="en-US" dirty="0"/>
              <a:t>	The core concept of this theory is that learning is a cognitive process, an internal human being. Individuals learn better from stimuli as a whole than from parts. Teaching principles based on this theory emphasize the thinking process, presenting the big picture before the details, and encouraging learners to have diverse and varied experiences. This helps learners develop problem-solving skills, initiative, and insightful learning.</a:t>
            </a:r>
            <a:endParaRPr lang="th-TH" dirty="0"/>
          </a:p>
        </p:txBody>
      </p:sp>
      <p:pic>
        <p:nvPicPr>
          <p:cNvPr id="307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6603" t="23958" r="31699" b="6250"/>
          <a:stretch/>
        </p:blipFill>
        <p:spPr bwMode="auto">
          <a:xfrm>
            <a:off x="7092280" y="4636576"/>
            <a:ext cx="1794545" cy="2221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67544" y="5903892"/>
            <a:ext cx="6624736" cy="954107"/>
          </a:xfrm>
          <a:prstGeom prst="rect">
            <a:avLst/>
          </a:prstGeom>
          <a:noFill/>
        </p:spPr>
        <p:txBody>
          <a:bodyPr wrap="square" rtlCol="0">
            <a:spAutoFit/>
          </a:bodyPr>
          <a:lstStyle/>
          <a:p>
            <a:r>
              <a:rPr lang="en-US" sz="1400" dirty="0"/>
              <a:t>Look at the image on the left. Students, do you see it as a tray or as two people facing each other? If you see the white as the image and the black as the background, it's a tray. If you see the black as the image and the white as the background, you might see two people facing each other.</a:t>
            </a:r>
            <a:endParaRPr lang="th-TH" sz="1400" dirty="0"/>
          </a:p>
        </p:txBody>
      </p:sp>
    </p:spTree>
    <p:extLst>
      <p:ext uri="{BB962C8B-B14F-4D97-AF65-F5344CB8AC3E}">
        <p14:creationId xmlns:p14="http://schemas.microsoft.com/office/powerpoint/2010/main" val="1406527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7 Eleven - หิวเมื่อไหร่ก็แวะมา - YouTub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6757" r="17503"/>
          <a:stretch/>
        </p:blipFill>
        <p:spPr bwMode="auto">
          <a:xfrm>
            <a:off x="6592561" y="4775058"/>
            <a:ext cx="2408537" cy="2060848"/>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SOFY AirFit-ผ้าอนามัยโซฟี, แผ่นอนามัย"/>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2852936"/>
            <a:ext cx="2168915" cy="216024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a:t>Personality</a:t>
            </a:r>
            <a:endParaRPr lang="th-TH" dirty="0"/>
          </a:p>
        </p:txBody>
      </p:sp>
      <p:sp>
        <p:nvSpPr>
          <p:cNvPr id="5" name="Content Placeholder 4"/>
          <p:cNvSpPr>
            <a:spLocks noGrp="1"/>
          </p:cNvSpPr>
          <p:nvPr>
            <p:ph idx="1"/>
          </p:nvPr>
        </p:nvSpPr>
        <p:spPr>
          <a:xfrm>
            <a:off x="457200" y="1600200"/>
            <a:ext cx="8229600" cy="5141168"/>
          </a:xfrm>
        </p:spPr>
        <p:txBody>
          <a:bodyPr>
            <a:normAutofit/>
          </a:bodyPr>
          <a:lstStyle/>
          <a:p>
            <a:pPr marL="0" indent="0">
              <a:buNone/>
            </a:pPr>
            <a:r>
              <a:rPr lang="en-US" sz="2800" b="1" dirty="0">
                <a:latin typeface="TH SarabunPSK" pitchFamily="34" charset="-34"/>
                <a:cs typeface="TH SarabunPSK" pitchFamily="34" charset="-34"/>
              </a:rPr>
              <a:t>Freud also studied the structure of the mind and found that it consists of: 1. Id 2. Ego 3. Superego</a:t>
            </a:r>
            <a:endParaRPr lang="en-US" sz="700" dirty="0">
              <a:latin typeface="TH SarabunPSK" pitchFamily="34" charset="-34"/>
              <a:cs typeface="TH SarabunPSK" pitchFamily="34" charset="-34"/>
            </a:endParaRPr>
          </a:p>
        </p:txBody>
      </p:sp>
      <p:sp>
        <p:nvSpPr>
          <p:cNvPr id="6" name="TextBox 5"/>
          <p:cNvSpPr txBox="1"/>
          <p:nvPr/>
        </p:nvSpPr>
        <p:spPr>
          <a:xfrm>
            <a:off x="179511" y="2996952"/>
            <a:ext cx="6413049" cy="3970318"/>
          </a:xfrm>
          <a:prstGeom prst="rect">
            <a:avLst/>
          </a:prstGeom>
          <a:noFill/>
        </p:spPr>
        <p:txBody>
          <a:bodyPr wrap="square" rtlCol="0">
            <a:spAutoFit/>
          </a:bodyPr>
          <a:lstStyle/>
          <a:p>
            <a:pPr marL="514350" indent="-514350" algn="thaiDist">
              <a:buAutoNum type="arabicPeriod"/>
            </a:pPr>
            <a:r>
              <a:rPr lang="en-US" b="1" dirty="0">
                <a:latin typeface="TH SarabunPSK" pitchFamily="34" charset="-34"/>
                <a:cs typeface="TH SarabunPSK" pitchFamily="34" charset="-34"/>
              </a:rPr>
              <a:t>Id (or Id)</a:t>
            </a:r>
          </a:p>
          <a:p>
            <a:pPr algn="thaiDist"/>
            <a:r>
              <a:rPr lang="en-US" b="1" dirty="0">
                <a:latin typeface="TH SarabunPSK" pitchFamily="34" charset="-34"/>
                <a:cs typeface="TH SarabunPSK" pitchFamily="34" charset="-34"/>
              </a:rPr>
              <a:t>	refers to the basic, unrefined desires or needs of human beings. It drives humans to act for their own satisfaction or according to the pleasure principle. It's comparable to the raw, primal instincts of humans, which can be divided into life instincts (such as the need for food, sexual desire, and the need to escape danger) and death instincts (such as aggression or harming oneself and others).</a:t>
            </a:r>
            <a:endParaRPr lang="th-TH" sz="2400" dirty="0"/>
          </a:p>
        </p:txBody>
      </p:sp>
    </p:spTree>
    <p:extLst>
      <p:ext uri="{BB962C8B-B14F-4D97-AF65-F5344CB8AC3E}">
        <p14:creationId xmlns:p14="http://schemas.microsoft.com/office/powerpoint/2010/main" val="4028279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ซื้อ Apple Watch - ไทเทเนียม ตัวเรือน - Apple (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7080" y="4365105"/>
            <a:ext cx="2936920" cy="24577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a:t>Personality</a:t>
            </a:r>
            <a:endParaRPr lang="th-TH" dirty="0"/>
          </a:p>
        </p:txBody>
      </p:sp>
      <p:sp>
        <p:nvSpPr>
          <p:cNvPr id="5" name="Content Placeholder 4"/>
          <p:cNvSpPr>
            <a:spLocks noGrp="1"/>
          </p:cNvSpPr>
          <p:nvPr>
            <p:ph idx="1"/>
          </p:nvPr>
        </p:nvSpPr>
        <p:spPr>
          <a:xfrm>
            <a:off x="457200" y="1600200"/>
            <a:ext cx="6563072" cy="5222690"/>
          </a:xfrm>
        </p:spPr>
        <p:txBody>
          <a:bodyPr>
            <a:normAutofit fontScale="92500" lnSpcReduction="20000"/>
          </a:bodyPr>
          <a:lstStyle/>
          <a:p>
            <a:pPr marL="0" indent="0">
              <a:buNone/>
            </a:pPr>
            <a:r>
              <a:rPr lang="th-TH" b="1" dirty="0"/>
              <a:t>2. </a:t>
            </a:r>
            <a:r>
              <a:rPr lang="en-US" b="1" dirty="0"/>
              <a:t>Ego</a:t>
            </a:r>
            <a:endParaRPr lang="th-TH" dirty="0"/>
          </a:p>
          <a:p>
            <a:pPr marL="0" indent="0">
              <a:buNone/>
            </a:pPr>
            <a:r>
              <a:rPr lang="th-TH" dirty="0"/>
              <a:t>	</a:t>
            </a:r>
            <a:r>
              <a:rPr lang="en-US" sz="2800" dirty="0"/>
              <a:t>This refers to the part of the body that controls behavior stemming from the Id's needs, relying on social norms and the reality principle to aid decision-making. It's not simply about acting according to one's own desires, but also about rational thought and action. In other words, individuals behave with reasons and logic that are appropriate to the social context and time. This is why personality types that are widely accepted in society, and who can adapt and live happily within society, are believed by Freud to be due to a strong structure in this area.</a:t>
            </a:r>
            <a:endParaRPr lang="th-TH" dirty="0">
              <a:latin typeface="TH SarabunPSK" pitchFamily="34" charset="-34"/>
              <a:cs typeface="TH SarabunPSK" pitchFamily="34" charset="-34"/>
            </a:endParaRPr>
          </a:p>
        </p:txBody>
      </p:sp>
    </p:spTree>
    <p:extLst>
      <p:ext uri="{BB962C8B-B14F-4D97-AF65-F5344CB8AC3E}">
        <p14:creationId xmlns:p14="http://schemas.microsoft.com/office/powerpoint/2010/main" val="1378344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ปลูก &amp;quot;ป่าในกรุง&amp;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3929" y="4608512"/>
            <a:ext cx="3500071" cy="213285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a:t>Personality</a:t>
            </a:r>
            <a:endParaRPr lang="th-TH" dirty="0"/>
          </a:p>
        </p:txBody>
      </p:sp>
      <p:sp>
        <p:nvSpPr>
          <p:cNvPr id="5" name="Content Placeholder 4"/>
          <p:cNvSpPr>
            <a:spLocks noGrp="1"/>
          </p:cNvSpPr>
          <p:nvPr>
            <p:ph idx="1"/>
          </p:nvPr>
        </p:nvSpPr>
        <p:spPr/>
        <p:txBody>
          <a:bodyPr>
            <a:normAutofit fontScale="70000" lnSpcReduction="20000"/>
          </a:bodyPr>
          <a:lstStyle/>
          <a:p>
            <a:pPr marL="0" indent="0">
              <a:buNone/>
            </a:pPr>
            <a:r>
              <a:rPr lang="th-TH" dirty="0"/>
              <a:t> </a:t>
            </a:r>
            <a:r>
              <a:rPr lang="th-TH" b="1" dirty="0"/>
              <a:t>3. </a:t>
            </a:r>
            <a:r>
              <a:rPr lang="en-US" b="1" dirty="0"/>
              <a:t>Superego</a:t>
            </a:r>
            <a:endParaRPr lang="th-TH" dirty="0"/>
          </a:p>
          <a:p>
            <a:pPr marL="0" indent="0" algn="thaiDist">
              <a:buNone/>
            </a:pPr>
            <a:r>
              <a:rPr lang="th-TH" dirty="0"/>
              <a:t>	</a:t>
            </a:r>
            <a:r>
              <a:rPr lang="en-US" dirty="0"/>
              <a:t>This refers to conscience, or the part of the mind that develops from experience and upbringing, based on moral principles, customs, traditions, and values ​​of that society. The superego controls and regulates thoughts to behave in a way that makes one a good member of society, adhering to societal values ​​(value principles) that determine what is considered good in society. In other words, individuals will behave within the boundaries set by society, but sometimes this may be inappropriate. For example, someone might be bitten by mosquitoes all over their arms and legs but refuse to swat them because they fear sin, or they might feel sorry for a beggar and give them all their money while they are hungry and have no money to buy food, thus enduring hunger themselves.</a:t>
            </a:r>
            <a:endParaRPr lang="th-TH" dirty="0">
              <a:latin typeface="TH SarabunPSK" pitchFamily="34" charset="-34"/>
              <a:cs typeface="TH SarabunPSK" pitchFamily="34" charset="-34"/>
            </a:endParaRPr>
          </a:p>
        </p:txBody>
      </p:sp>
    </p:spTree>
    <p:extLst>
      <p:ext uri="{BB962C8B-B14F-4D97-AF65-F5344CB8AC3E}">
        <p14:creationId xmlns:p14="http://schemas.microsoft.com/office/powerpoint/2010/main" val="1378344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attitude</a:t>
            </a:r>
            <a:endParaRPr lang="th-TH" dirty="0"/>
          </a:p>
        </p:txBody>
      </p:sp>
      <p:sp>
        <p:nvSpPr>
          <p:cNvPr id="3" name="Content Placeholder 2"/>
          <p:cNvSpPr>
            <a:spLocks noGrp="1"/>
          </p:cNvSpPr>
          <p:nvPr>
            <p:ph idx="1"/>
          </p:nvPr>
        </p:nvSpPr>
        <p:spPr>
          <a:xfrm>
            <a:off x="457200" y="1600201"/>
            <a:ext cx="8229600" cy="4205064"/>
          </a:xfrm>
        </p:spPr>
        <p:txBody>
          <a:bodyPr>
            <a:normAutofit fontScale="70000" lnSpcReduction="20000"/>
          </a:bodyPr>
          <a:lstStyle/>
          <a:p>
            <a:pPr marL="0" indent="0">
              <a:buNone/>
            </a:pPr>
            <a:r>
              <a:rPr lang="en-US" dirty="0"/>
              <a:t>	This refers to conscience, or the part of the mind that develops from experience and upbringing, based on moral principles, customs, traditions, and values ​​of that society. The superego controls and regulates thoughts to behave in a way that makes one a good member of society, adhering to societal values ​​(value principles) that determine what is considered good in society. In other words, individuals will behave within the boundaries set by society, but sometimes this may be inappropriate. For example, someone might be bitten by mosquitoes all over their arms and legs but refuse to swat them because they fear sin, or they might feel sorry for a beggar and give them all their money while they are hungry and have no money to buy food, thus enduring hunger themselves.</a:t>
            </a:r>
          </a:p>
        </p:txBody>
      </p:sp>
      <p:graphicFrame>
        <p:nvGraphicFramePr>
          <p:cNvPr id="4" name="Diagram 3"/>
          <p:cNvGraphicFramePr/>
          <p:nvPr>
            <p:extLst>
              <p:ext uri="{D42A27DB-BD31-4B8C-83A1-F6EECF244321}">
                <p14:modId xmlns:p14="http://schemas.microsoft.com/office/powerpoint/2010/main" val="519901536"/>
              </p:ext>
            </p:extLst>
          </p:nvPr>
        </p:nvGraphicFramePr>
        <p:xfrm>
          <a:off x="1691680" y="4365104"/>
          <a:ext cx="5760640" cy="3703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8114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Buyer behavior</a:t>
            </a:r>
            <a:endParaRPr lang="th-TH"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a:latin typeface="TH SarabunPSK" pitchFamily="34" charset="-34"/>
                <a:cs typeface="TH SarabunPSK" pitchFamily="34" charset="-34"/>
              </a:rPr>
              <a:t>	It is the decision-making process and actions of individuals (consumers) regarding the purchase and use of goods (Etzel, Walker and Stanton. 1997: 102). From this definition, it can be seen that marketers need to study and analyze buying behavior for several reasons:</a:t>
            </a:r>
          </a:p>
          <a:p>
            <a:pPr marL="0" indent="0">
              <a:buNone/>
            </a:pPr>
            <a:r>
              <a:rPr lang="en-US" b="1" dirty="0">
                <a:latin typeface="TH SarabunPSK" pitchFamily="34" charset="-34"/>
                <a:cs typeface="TH SarabunPSK" pitchFamily="34" charset="-34"/>
              </a:rPr>
              <a:t>The way buyers act or express themselves in response to a business's marketing strategy will greatly affect the business's success.</a:t>
            </a:r>
          </a:p>
          <a:p>
            <a:pPr marL="0" indent="0">
              <a:buNone/>
            </a:pPr>
            <a:r>
              <a:rPr lang="en-US" b="1" dirty="0">
                <a:latin typeface="TH SarabunPSK" pitchFamily="34" charset="-34"/>
                <a:cs typeface="TH SarabunPSK" pitchFamily="34" charset="-34"/>
              </a:rPr>
              <a:t>	Based on the marketing concept that businesses should create a marketing mix that satisfies customers, in order to increase understanding of what satisfies consumers, marketers must consider the main factors that influence consumer purchasing.</a:t>
            </a:r>
            <a:endParaRPr lang="th-TH" dirty="0">
              <a:latin typeface="TH SarabunPSK" pitchFamily="34" charset="-34"/>
              <a:cs typeface="TH SarabunPSK" pitchFamily="34" charset="-34"/>
            </a:endParaRPr>
          </a:p>
        </p:txBody>
      </p:sp>
    </p:spTree>
    <p:extLst>
      <p:ext uri="{BB962C8B-B14F-4D97-AF65-F5344CB8AC3E}">
        <p14:creationId xmlns:p14="http://schemas.microsoft.com/office/powerpoint/2010/main" val="1527362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Internal Factors That Affect Purchasing Behavior.</a:t>
            </a:r>
            <a:endParaRPr lang="th-TH" sz="3200" dirty="0"/>
          </a:p>
        </p:txBody>
      </p:sp>
      <p:sp>
        <p:nvSpPr>
          <p:cNvPr id="3" name="Content Placeholder 2"/>
          <p:cNvSpPr>
            <a:spLocks noGrp="1"/>
          </p:cNvSpPr>
          <p:nvPr>
            <p:ph idx="1"/>
          </p:nvPr>
        </p:nvSpPr>
        <p:spPr/>
        <p:txBody>
          <a:bodyPr>
            <a:noAutofit/>
          </a:bodyPr>
          <a:lstStyle/>
          <a:p>
            <a:pPr marL="0" indent="0">
              <a:buNone/>
            </a:pPr>
            <a:r>
              <a:rPr lang="en-US" sz="2000" dirty="0"/>
              <a:t>	A consumer behavior model illustrates the motivations that lead to purchasing decisions, starting with a stimulus that enters the consumer's mind (Buyer's Black Box). This black box is unpredictable by producers or marketers. Once the consumer perceives the stimulus and develops a need, a purchase or response occurs. Various factors influence consumer behavior, including:</a:t>
            </a:r>
            <a:endParaRPr lang="th-TH" sz="2000" dirty="0"/>
          </a:p>
        </p:txBody>
      </p:sp>
      <p:graphicFrame>
        <p:nvGraphicFramePr>
          <p:cNvPr id="4" name="ไดอะแกรม 3">
            <a:extLst>
              <a:ext uri="{FF2B5EF4-FFF2-40B4-BE49-F238E27FC236}">
                <a16:creationId xmlns:a16="http://schemas.microsoft.com/office/drawing/2014/main" id="{2DDEF4DC-76BA-AD8E-E92A-CAF21D144878}"/>
              </a:ext>
            </a:extLst>
          </p:cNvPr>
          <p:cNvGraphicFramePr/>
          <p:nvPr>
            <p:extLst>
              <p:ext uri="{D42A27DB-BD31-4B8C-83A1-F6EECF244321}">
                <p14:modId xmlns:p14="http://schemas.microsoft.com/office/powerpoint/2010/main" val="2492722966"/>
              </p:ext>
            </p:extLst>
          </p:nvPr>
        </p:nvGraphicFramePr>
        <p:xfrm>
          <a:off x="-540568" y="3494845"/>
          <a:ext cx="10081120" cy="33757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43006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23529" y="908720"/>
            <a:ext cx="1872208" cy="936104"/>
            <a:chOff x="7233" y="1614418"/>
            <a:chExt cx="2161877" cy="1297126"/>
          </a:xfrm>
        </p:grpSpPr>
        <p:sp>
          <p:nvSpPr>
            <p:cNvPr id="5" name="Rounded Rectangle 4"/>
            <p:cNvSpPr/>
            <p:nvPr/>
          </p:nvSpPr>
          <p:spPr>
            <a:xfrm>
              <a:off x="7233" y="1614418"/>
              <a:ext cx="2161877" cy="1297126"/>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US"/>
            </a:p>
          </p:txBody>
        </p:sp>
        <p:sp>
          <p:nvSpPr>
            <p:cNvPr id="6" name="Rounded Rectangle 4"/>
            <p:cNvSpPr/>
            <p:nvPr/>
          </p:nvSpPr>
          <p:spPr>
            <a:xfrm>
              <a:off x="45225" y="1652410"/>
              <a:ext cx="2085893" cy="12211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0490" tIns="110490" rIns="110490" bIns="110490" numCol="1" spcCol="1270" anchor="ctr" anchorCtr="0">
              <a:noAutofit/>
            </a:bodyPr>
            <a:lstStyle/>
            <a:p>
              <a:pPr lvl="0" algn="ctr" defTabSz="1289050">
                <a:lnSpc>
                  <a:spcPct val="100000"/>
                </a:lnSpc>
                <a:spcBef>
                  <a:spcPct val="0"/>
                </a:spcBef>
                <a:spcAft>
                  <a:spcPct val="35000"/>
                </a:spcAft>
              </a:pPr>
              <a:r>
                <a:rPr lang="en-US" b="1" i="0" kern="1200" dirty="0">
                  <a:latin typeface="TH SarabunPSK" pitchFamily="34" charset="-34"/>
                  <a:cs typeface="TH SarabunPSK" pitchFamily="34" charset="-34"/>
                </a:rPr>
                <a:t>Stimuli</a:t>
              </a:r>
            </a:p>
          </p:txBody>
        </p:sp>
      </p:grpSp>
      <p:sp>
        <p:nvSpPr>
          <p:cNvPr id="2" name="Title 1"/>
          <p:cNvSpPr>
            <a:spLocks noGrp="1"/>
          </p:cNvSpPr>
          <p:nvPr>
            <p:ph type="title"/>
          </p:nvPr>
        </p:nvSpPr>
        <p:spPr/>
        <p:txBody>
          <a:bodyPr>
            <a:noAutofit/>
          </a:bodyPr>
          <a:lstStyle/>
          <a:p>
            <a:r>
              <a:rPr lang="en-US" dirty="0"/>
              <a:t>Internal Factors That Affect Purchasing Behavior.</a:t>
            </a:r>
            <a:endParaRPr lang="th-TH" dirty="0"/>
          </a:p>
        </p:txBody>
      </p:sp>
      <p:sp>
        <p:nvSpPr>
          <p:cNvPr id="3" name="Content Placeholder 2"/>
          <p:cNvSpPr>
            <a:spLocks noGrp="1"/>
          </p:cNvSpPr>
          <p:nvPr>
            <p:ph idx="1"/>
          </p:nvPr>
        </p:nvSpPr>
        <p:spPr>
          <a:xfrm>
            <a:off x="356430" y="1417638"/>
            <a:ext cx="8229600" cy="5323730"/>
          </a:xfrm>
        </p:spPr>
        <p:txBody>
          <a:bodyPr>
            <a:noAutofit/>
          </a:bodyPr>
          <a:lstStyle/>
          <a:p>
            <a:pPr marL="0" indent="0">
              <a:buNone/>
            </a:pPr>
            <a:r>
              <a:rPr lang="en-US" sz="1800" dirty="0"/>
              <a:t>	</a:t>
            </a:r>
          </a:p>
          <a:p>
            <a:pPr marL="0" indent="0">
              <a:buNone/>
            </a:pPr>
            <a:r>
              <a:rPr lang="en-US" sz="1800" dirty="0"/>
              <a:t>	External Stimuli: Consumer desire can arise from internal bodily stimuli such as hunger and thirst, as well as other stimuli. Marketers primarily focus on external stimuli, aiming to strategically arrange these, especially marketing stimuli, to motivate consumers to purchase products.</a:t>
            </a:r>
          </a:p>
          <a:p>
            <a:pPr marL="0" indent="0">
              <a:buNone/>
            </a:pPr>
            <a:r>
              <a:rPr lang="en-US" sz="1800" dirty="0"/>
              <a:t>	Marketing Stimuli: Marketing stimuli are those that marketers can control and manage. They are related to the marketing mix, which includes product stimuli (e.g., attractive product design), price stimuli (e.g., favorable payment terms or discounts compared to competitors), distribution channel stimuli (e.g., widespread product availability), and promotional stimuli (e.g., discounts, giveaways, consistent advertising).</a:t>
            </a:r>
          </a:p>
          <a:p>
            <a:pPr marL="0" indent="0">
              <a:buNone/>
            </a:pPr>
            <a:r>
              <a:rPr lang="en-US" sz="1800" dirty="0"/>
              <a:t>	Other Stimuli: Other stimuli are external to the organization and beyond the control of marketers. These include economic stimuli (e.g., economic conditions and consumer income affecting purchasing power) and technological stimuli (e.g., advanced and rapid communication technology increasing consumer demand for mobile phones). Legal and political stimuli, such as laws increasing or decreasing taxes on certain goods, will affect the demand for those goods. Similarly, cultural stimuli, such as customs and traditions during festivals, will boost the demand for certain goods during those festivals.</a:t>
            </a:r>
          </a:p>
        </p:txBody>
      </p:sp>
    </p:spTree>
    <p:extLst>
      <p:ext uri="{BB962C8B-B14F-4D97-AF65-F5344CB8AC3E}">
        <p14:creationId xmlns:p14="http://schemas.microsoft.com/office/powerpoint/2010/main" val="1512268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727" y="1124744"/>
            <a:ext cx="1592785" cy="1110576"/>
            <a:chOff x="3033861" y="1553615"/>
            <a:chExt cx="2161877" cy="1418732"/>
          </a:xfrm>
        </p:grpSpPr>
        <p:sp>
          <p:nvSpPr>
            <p:cNvPr id="5" name="Rounded Rectangle 4"/>
            <p:cNvSpPr/>
            <p:nvPr/>
          </p:nvSpPr>
          <p:spPr>
            <a:xfrm>
              <a:off x="3033861" y="1553615"/>
              <a:ext cx="2161877" cy="1418732"/>
            </a:xfrm>
            <a:prstGeom prst="roundRect">
              <a:avLst>
                <a:gd name="adj" fmla="val 10000"/>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txBody>
            <a:bodyPr/>
            <a:lstStyle/>
            <a:p>
              <a:endParaRPr lang="en-US"/>
            </a:p>
          </p:txBody>
        </p:sp>
        <p:sp>
          <p:nvSpPr>
            <p:cNvPr id="6" name="Rounded Rectangle 4"/>
            <p:cNvSpPr/>
            <p:nvPr/>
          </p:nvSpPr>
          <p:spPr>
            <a:xfrm>
              <a:off x="3075414" y="1595168"/>
              <a:ext cx="2078771" cy="13356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lgn="ctr" defTabSz="1422400">
                <a:lnSpc>
                  <a:spcPct val="100000"/>
                </a:lnSpc>
                <a:spcBef>
                  <a:spcPct val="0"/>
                </a:spcBef>
                <a:spcAft>
                  <a:spcPct val="35000"/>
                </a:spcAft>
              </a:pPr>
              <a:r>
                <a:rPr lang="en-US" sz="3200" b="1" kern="1200" dirty="0">
                  <a:effectLst/>
                  <a:latin typeface="TH SarabunPSK" pitchFamily="34" charset="-34"/>
                  <a:cs typeface="TH SarabunPSK" pitchFamily="34" charset="-34"/>
                </a:rPr>
                <a:t>Customer</a:t>
              </a:r>
              <a:endParaRPr lang="th-TH" sz="3200" b="1" kern="1200" dirty="0">
                <a:latin typeface="TH SarabunPSK" pitchFamily="34" charset="-34"/>
                <a:cs typeface="TH SarabunPSK" pitchFamily="34" charset="-34"/>
              </a:endParaRPr>
            </a:p>
          </p:txBody>
        </p:sp>
      </p:grpSp>
      <p:sp>
        <p:nvSpPr>
          <p:cNvPr id="2" name="Title 1"/>
          <p:cNvSpPr>
            <a:spLocks noGrp="1"/>
          </p:cNvSpPr>
          <p:nvPr>
            <p:ph type="title"/>
          </p:nvPr>
        </p:nvSpPr>
        <p:spPr/>
        <p:txBody>
          <a:bodyPr>
            <a:normAutofit fontScale="90000"/>
          </a:bodyPr>
          <a:lstStyle/>
          <a:p>
            <a:r>
              <a:rPr lang="en-US" dirty="0"/>
              <a:t>Internal Factors That Affect Purchasing Behavior.</a:t>
            </a:r>
            <a:endParaRPr lang="th-TH" dirty="0"/>
          </a:p>
        </p:txBody>
      </p:sp>
      <p:sp>
        <p:nvSpPr>
          <p:cNvPr id="3" name="Content Placeholder 2"/>
          <p:cNvSpPr>
            <a:spLocks noGrp="1"/>
          </p:cNvSpPr>
          <p:nvPr>
            <p:ph idx="1"/>
          </p:nvPr>
        </p:nvSpPr>
        <p:spPr>
          <a:xfrm>
            <a:off x="454347" y="1680031"/>
            <a:ext cx="8229600" cy="4792567"/>
          </a:xfrm>
        </p:spPr>
        <p:txBody>
          <a:bodyPr>
            <a:normAutofit fontScale="92500" lnSpcReduction="10000"/>
          </a:bodyPr>
          <a:lstStyle/>
          <a:p>
            <a:pPr marL="0" lvl="0" indent="0">
              <a:lnSpc>
                <a:spcPct val="100000"/>
              </a:lnSpc>
              <a:buNone/>
            </a:pPr>
            <a:r>
              <a:rPr lang="en-US" sz="3900" b="1" dirty="0">
                <a:latin typeface="TH SarabunPSK" pitchFamily="34" charset="-34"/>
                <a:cs typeface="TH SarabunPSK" pitchFamily="34" charset="-34"/>
              </a:rPr>
              <a:t>		Buyer behavior is influenced by buyer characteristics, which are derived from cultural, social, personal, and psychological factors (details will be discussed later). It is also influenced by the buyer's decision-making process, which comprises five steps: problem recognition, information gathering, alternative evaluation, purchase decision, and post-purchase behavior (details will be discussed in the section on the buyer's decision-making process).</a:t>
            </a:r>
            <a:endParaRPr lang="th-TH" sz="3000" b="1" dirty="0">
              <a:effectLst/>
              <a:latin typeface="TH SarabunPSK" pitchFamily="34" charset="-34"/>
              <a:cs typeface="TH SarabunPSK" pitchFamily="34" charset="-34"/>
            </a:endParaRPr>
          </a:p>
        </p:txBody>
      </p:sp>
    </p:spTree>
    <p:extLst>
      <p:ext uri="{BB962C8B-B14F-4D97-AF65-F5344CB8AC3E}">
        <p14:creationId xmlns:p14="http://schemas.microsoft.com/office/powerpoint/2010/main" val="1253902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7301" y="1114658"/>
            <a:ext cx="1890404" cy="1090206"/>
            <a:chOff x="6060489" y="1553615"/>
            <a:chExt cx="2161877" cy="1418732"/>
          </a:xfrm>
        </p:grpSpPr>
        <p:sp>
          <p:nvSpPr>
            <p:cNvPr id="8" name="Rounded Rectangle 7"/>
            <p:cNvSpPr/>
            <p:nvPr/>
          </p:nvSpPr>
          <p:spPr>
            <a:xfrm>
              <a:off x="6060489" y="1553615"/>
              <a:ext cx="2161877" cy="1418732"/>
            </a:xfrm>
            <a:prstGeom prst="roundRect">
              <a:avLst>
                <a:gd name="adj" fmla="val 10000"/>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txBody>
            <a:bodyPr/>
            <a:lstStyle/>
            <a:p>
              <a:endParaRPr lang="en-US"/>
            </a:p>
          </p:txBody>
        </p:sp>
        <p:sp>
          <p:nvSpPr>
            <p:cNvPr id="9" name="Rounded Rectangle 4"/>
            <p:cNvSpPr/>
            <p:nvPr/>
          </p:nvSpPr>
          <p:spPr>
            <a:xfrm>
              <a:off x="6102042" y="1595168"/>
              <a:ext cx="2078771" cy="13356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3200" b="1" i="0" kern="1200" dirty="0">
                  <a:latin typeface="TH SarabunPSK" pitchFamily="34" charset="-34"/>
                  <a:cs typeface="TH SarabunPSK" pitchFamily="34" charset="-34"/>
                </a:rPr>
                <a:t>Responses</a:t>
              </a:r>
              <a:endParaRPr lang="th-TH" sz="3200" b="1" kern="1200" dirty="0">
                <a:latin typeface="TH SarabunPSK" pitchFamily="34" charset="-34"/>
                <a:cs typeface="TH SarabunPSK" pitchFamily="34" charset="-34"/>
              </a:endParaRPr>
            </a:p>
          </p:txBody>
        </p:sp>
      </p:grpSp>
      <p:sp>
        <p:nvSpPr>
          <p:cNvPr id="2" name="Title 1"/>
          <p:cNvSpPr>
            <a:spLocks noGrp="1"/>
          </p:cNvSpPr>
          <p:nvPr>
            <p:ph type="title"/>
          </p:nvPr>
        </p:nvSpPr>
        <p:spPr/>
        <p:txBody>
          <a:bodyPr>
            <a:normAutofit fontScale="90000"/>
          </a:bodyPr>
          <a:lstStyle/>
          <a:p>
            <a:r>
              <a:rPr lang="en-US" dirty="0"/>
              <a:t>Internal Factors That Affect Purchasing Behavior.</a:t>
            </a:r>
            <a:endParaRPr lang="th-TH" dirty="0"/>
          </a:p>
        </p:txBody>
      </p:sp>
      <p:sp>
        <p:nvSpPr>
          <p:cNvPr id="3" name="Content Placeholder 2"/>
          <p:cNvSpPr>
            <a:spLocks noGrp="1"/>
          </p:cNvSpPr>
          <p:nvPr>
            <p:ph idx="1"/>
          </p:nvPr>
        </p:nvSpPr>
        <p:spPr>
          <a:xfrm>
            <a:off x="467544" y="1690533"/>
            <a:ext cx="8229600" cy="4525963"/>
          </a:xfrm>
        </p:spPr>
        <p:txBody>
          <a:bodyPr>
            <a:normAutofit/>
          </a:bodyPr>
          <a:lstStyle/>
          <a:p>
            <a:pPr marL="0" lvl="0" indent="0">
              <a:lnSpc>
                <a:spcPct val="100000"/>
              </a:lnSpc>
              <a:buNone/>
            </a:pPr>
            <a:r>
              <a:rPr lang="en-US" sz="4000" dirty="0">
                <a:latin typeface="TH SarabunPSK" pitchFamily="34" charset="-34"/>
                <a:cs typeface="TH SarabunPSK" pitchFamily="34" charset="-34"/>
              </a:rPr>
              <a:t>	Consumer responses or purchasing decisions involve various factors such as product choice (e.g., choosing shrimp porridge for breakfast or fresh milk), brand choice (e.g., which brand of milk to drink for breakfast), dealer choice, purchase time, and purchase amount.</a:t>
            </a:r>
            <a:endParaRPr lang="th-TH" sz="3000" b="1" dirty="0">
              <a:effectLst/>
              <a:latin typeface="TH SarabunPSK" pitchFamily="34" charset="-34"/>
              <a:cs typeface="TH SarabunPSK" pitchFamily="34" charset="-34"/>
            </a:endParaRPr>
          </a:p>
        </p:txBody>
      </p:sp>
    </p:spTree>
    <p:extLst>
      <p:ext uri="{BB962C8B-B14F-4D97-AF65-F5344CB8AC3E}">
        <p14:creationId xmlns:p14="http://schemas.microsoft.com/office/powerpoint/2010/main" val="748026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h-TH" dirty="0"/>
              <a:t>ปัจจัยภายในที่มีผลกระทบต่อพฤติกรรมการซื้อ</a:t>
            </a:r>
          </a:p>
        </p:txBody>
      </p:sp>
      <p:sp>
        <p:nvSpPr>
          <p:cNvPr id="3" name="Content Placeholder 2"/>
          <p:cNvSpPr>
            <a:spLocks noGrp="1"/>
          </p:cNvSpPr>
          <p:nvPr>
            <p:ph idx="1"/>
          </p:nvPr>
        </p:nvSpPr>
        <p:spPr>
          <a:xfrm>
            <a:off x="457200" y="1600200"/>
            <a:ext cx="8507288" cy="4525963"/>
          </a:xfrm>
        </p:spPr>
        <p:txBody>
          <a:bodyPr>
            <a:noAutofit/>
          </a:bodyPr>
          <a:lstStyle/>
          <a:p>
            <a:r>
              <a:rPr lang="en-US" sz="2400" dirty="0">
                <a:latin typeface="TH SarabunPSK" pitchFamily="34" charset="-34"/>
                <a:cs typeface="TH SarabunPSK" pitchFamily="34" charset="-34"/>
              </a:rPr>
              <a:t>Motivation is the internal drive that determines an individual's behavior in pursuing a goal.</a:t>
            </a:r>
          </a:p>
          <a:p>
            <a:r>
              <a:rPr lang="en-US" sz="2400" dirty="0">
                <a:latin typeface="TH SarabunPSK" pitchFamily="34" charset="-34"/>
                <a:cs typeface="TH SarabunPSK" pitchFamily="34" charset="-34"/>
              </a:rPr>
              <a:t>Perception is the process by which an individual selects, organizes, and interprets information received through the five senses: hearing, smell, sight, taste, and touch, based on their feelings. For example, seeing or hearing an advertisement can increase one's knowledge of the product.</a:t>
            </a:r>
          </a:p>
          <a:p>
            <a:r>
              <a:rPr lang="en-US" sz="2400" dirty="0">
                <a:latin typeface="TH SarabunPSK" pitchFamily="34" charset="-34"/>
                <a:cs typeface="TH SarabunPSK" pitchFamily="34" charset="-34"/>
              </a:rPr>
              <a:t>Learning is the change in an individual's behavior resulting from information and experiences. Actions that receive praise or positive reinforcement will be repeated, while actions that receive criticism or negative feedback will be avoided.</a:t>
            </a:r>
          </a:p>
          <a:p>
            <a:r>
              <a:rPr lang="en-US" sz="2400" dirty="0">
                <a:latin typeface="TH SarabunPSK" pitchFamily="34" charset="-34"/>
                <a:cs typeface="TH SarabunPSK" pitchFamily="34" charset="-34"/>
              </a:rPr>
              <a:t>Attitude is an individual's feeling towards something and the way they evaluate those feelings, both positive and negative, that influences consumer decisions.</a:t>
            </a:r>
          </a:p>
          <a:p>
            <a:r>
              <a:rPr lang="en-US" sz="2400" dirty="0">
                <a:latin typeface="TH SarabunPSK" pitchFamily="34" charset="-34"/>
                <a:cs typeface="TH SarabunPSK" pitchFamily="34" charset="-34"/>
              </a:rPr>
              <a:t>Personality is the behavior or character traits of an individual that reflect their self-identity through various personality traits.</a:t>
            </a:r>
            <a:endParaRPr lang="th-TH" sz="2400" dirty="0">
              <a:latin typeface="TH SarabunPSK" pitchFamily="34" charset="-34"/>
              <a:cs typeface="TH SarabunPSK" pitchFamily="34" charset="-34"/>
            </a:endParaRPr>
          </a:p>
        </p:txBody>
      </p:sp>
    </p:spTree>
    <p:extLst>
      <p:ext uri="{BB962C8B-B14F-4D97-AF65-F5344CB8AC3E}">
        <p14:creationId xmlns:p14="http://schemas.microsoft.com/office/powerpoint/2010/main" val="3460740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TH SarabunPSK" pitchFamily="34" charset="-34"/>
                <a:cs typeface="TH SarabunPSK" pitchFamily="34" charset="-34"/>
              </a:rPr>
              <a:t>motivation</a:t>
            </a:r>
            <a:endParaRPr lang="th-TH" sz="3200" b="1" dirty="0"/>
          </a:p>
        </p:txBody>
      </p:sp>
      <p:sp>
        <p:nvSpPr>
          <p:cNvPr id="3" name="Content Placeholder 2"/>
          <p:cNvSpPr>
            <a:spLocks noGrp="1"/>
          </p:cNvSpPr>
          <p:nvPr>
            <p:ph idx="1"/>
          </p:nvPr>
        </p:nvSpPr>
        <p:spPr>
          <a:xfrm>
            <a:off x="359143" y="1484784"/>
            <a:ext cx="8229600" cy="4525963"/>
          </a:xfrm>
        </p:spPr>
        <p:txBody>
          <a:bodyPr>
            <a:normAutofit/>
          </a:bodyPr>
          <a:lstStyle/>
          <a:p>
            <a:pPr marL="0" indent="0">
              <a:buNone/>
            </a:pPr>
            <a:r>
              <a:rPr lang="en-US" sz="2400" dirty="0">
                <a:latin typeface="TH SarabunPSK" pitchFamily="34" charset="-34"/>
                <a:cs typeface="TH SarabunPSK" pitchFamily="34" charset="-34"/>
              </a:rPr>
              <a:t>	Maslow developed a theory of human motivation (Maslow’s General Theory of Human Motivation). In it, Maslow explained human needs as a hierarchy from lower to higher levels (Hierarchy &amp; Needs). This theory is widely accepted and its assumptions relate to human behavior as follows (Abraham H. Maslow, 1954: 80-106).</a:t>
            </a:r>
            <a:endParaRPr lang="th-TH" sz="2400" dirty="0">
              <a:latin typeface="TH SarabunPSK" pitchFamily="34" charset="-34"/>
              <a:cs typeface="TH SarabunPSK" pitchFamily="34" charset="-34"/>
            </a:endParaRPr>
          </a:p>
        </p:txBody>
      </p:sp>
    </p:spTree>
    <p:extLst>
      <p:ext uri="{BB962C8B-B14F-4D97-AF65-F5344CB8AC3E}">
        <p14:creationId xmlns:p14="http://schemas.microsoft.com/office/powerpoint/2010/main" val="658768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Maslow's hierarchy of needs.</a:t>
            </a:r>
            <a:endParaRPr lang="th-TH"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a:t>Humans have needs; needs are always present and endless. However, what humans need depends on whether they already possess it. Once one need is satisfied, another will take its place. This process is endless and begins from birth until death.</a:t>
            </a:r>
          </a:p>
          <a:p>
            <a:pPr marL="514350" indent="-514350">
              <a:buFont typeface="+mj-lt"/>
              <a:buAutoNum type="arabicPeriod"/>
            </a:pPr>
            <a:r>
              <a:rPr lang="en-US" dirty="0"/>
              <a:t>A need that has been satisfied is no longer a motivator for behavior. Only unsatisfied needs motivate behavior.</a:t>
            </a:r>
          </a:p>
          <a:p>
            <a:pPr marL="514350" indent="-514350">
              <a:buFont typeface="+mj-lt"/>
              <a:buAutoNum type="arabicPeriod"/>
            </a:pPr>
            <a:r>
              <a:rPr lang="en-US" dirty="0"/>
              <a:t>Human needs have a hierarchy of importance. That is, once lower-level needs are satisfied, higher-level needs will immediately demand satisfaction.</a:t>
            </a:r>
          </a:p>
          <a:p>
            <a:pPr marL="514350" indent="-514350">
              <a:buFont typeface="+mj-lt"/>
              <a:buAutoNum type="arabicPeriod"/>
            </a:pPr>
            <a:r>
              <a:rPr lang="en-US" dirty="0"/>
              <a:t>According to Maslow's theory, the hierarchy of needs is divided into five levels, from lowest to highest.</a:t>
            </a:r>
            <a:endParaRPr lang="th-TH" dirty="0"/>
          </a:p>
        </p:txBody>
      </p:sp>
    </p:spTree>
    <p:extLst>
      <p:ext uri="{BB962C8B-B14F-4D97-AF65-F5344CB8AC3E}">
        <p14:creationId xmlns:p14="http://schemas.microsoft.com/office/powerpoint/2010/main" val="3908901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1698</Words>
  <Application>Microsoft Office PowerPoint</Application>
  <PresentationFormat>On-screen Show (4:3)</PresentationFormat>
  <Paragraphs>59</Paragraphs>
  <Slides>14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TH SarabunPSK</vt:lpstr>
      <vt:lpstr>Office Theme</vt:lpstr>
      <vt:lpstr>Consumer Behavior</vt:lpstr>
      <vt:lpstr>Buyer behavior</vt:lpstr>
      <vt:lpstr>Internal Factors That Affect Purchasing Behavior.</vt:lpstr>
      <vt:lpstr>Internal Factors That Affect Purchasing Behavior.</vt:lpstr>
      <vt:lpstr>Internal Factors That Affect Purchasing Behavior.</vt:lpstr>
      <vt:lpstr>Internal Factors That Affect Purchasing Behavior.</vt:lpstr>
      <vt:lpstr>ปัจจัยภายในที่มีผลกระทบต่อพฤติกรรมการซื้อ</vt:lpstr>
      <vt:lpstr>motivation</vt:lpstr>
      <vt:lpstr>Maslow's hierarchy of needs.</vt:lpstr>
      <vt:lpstr>Gestalt ‘s Theory</vt:lpstr>
      <vt:lpstr>Personality</vt:lpstr>
      <vt:lpstr>Personality</vt:lpstr>
      <vt:lpstr>Personality</vt:lpstr>
      <vt:lpstr>attitude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SSRU</dc:creator>
  <cp:lastModifiedBy>Ladaporn  Pithuk</cp:lastModifiedBy>
  <cp:revision>40</cp:revision>
  <dcterms:created xsi:type="dcterms:W3CDTF">2021-08-27T14:45:07Z</dcterms:created>
  <dcterms:modified xsi:type="dcterms:W3CDTF">2026-02-18T07:45:35Z</dcterms:modified>
</cp:coreProperties>
</file>