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86" r:id="rId3"/>
    <p:sldId id="283" r:id="rId4"/>
    <p:sldId id="284" r:id="rId5"/>
    <p:sldId id="285" r:id="rId6"/>
    <p:sldId id="2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3065-7207-45E5-8DBB-B950B1E0FCE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AE374-C5A4-4B0E-AD44-7F713ED2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DA831-8CB9-445D-BABE-16B32B2A2C1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ตัวยึดหัวกระดาษ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h-TH"/>
              <a:t>หลักการ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7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1D8-34AA-4453-B8F8-D01BC5A0EE1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705E-D117-465E-8F31-AB46E1908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1D8-34AA-4453-B8F8-D01BC5A0EE1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705E-D117-465E-8F31-AB46E1908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7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1D8-34AA-4453-B8F8-D01BC5A0EE1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705E-D117-465E-8F31-AB46E1908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F6A77"/>
                </a:solidFill>
              </a:defRPr>
            </a:lvl1pPr>
          </a:lstStyle>
          <a:p>
            <a:r>
              <a:rPr lang="th-TH" dirty="0" err="1"/>
              <a:t>Click</a:t>
            </a:r>
            <a:r>
              <a:rPr lang="th-TH" dirty="0"/>
              <a:t> </a:t>
            </a:r>
            <a:r>
              <a:rPr lang="th-TH" dirty="0" err="1"/>
              <a:t>to</a:t>
            </a:r>
            <a:r>
              <a:rPr lang="th-TH" dirty="0"/>
              <a:t> </a:t>
            </a:r>
            <a:r>
              <a:rPr lang="th-TH" dirty="0" err="1"/>
              <a:t>edit</a:t>
            </a:r>
            <a:r>
              <a:rPr lang="th-TH" dirty="0"/>
              <a:t> </a:t>
            </a:r>
            <a:r>
              <a:rPr lang="th-TH" dirty="0" err="1"/>
              <a:t>Master</a:t>
            </a:r>
            <a:r>
              <a:rPr lang="th-TH" dirty="0"/>
              <a:t> </a:t>
            </a:r>
            <a:r>
              <a:rPr lang="th-TH" dirty="0" err="1"/>
              <a:t>title</a:t>
            </a:r>
            <a:r>
              <a:rPr lang="th-TH" dirty="0"/>
              <a:t> </a:t>
            </a:r>
            <a:r>
              <a:rPr lang="th-TH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6679" y="6356351"/>
            <a:ext cx="2844800" cy="365125"/>
          </a:xfrm>
        </p:spPr>
        <p:txBody>
          <a:bodyPr/>
          <a:lstStyle/>
          <a:p>
            <a:fld id="{BC31FF07-6BB8-44C6-A25F-F564B6053AE9}" type="datetime1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2679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09B39D-B7D0-4BF5-ACAC-6FB4A35BC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725" y="6110915"/>
            <a:ext cx="592667" cy="575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A011D-8409-4330-9022-D70CED6A5C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8390" y="0"/>
            <a:ext cx="474133" cy="575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0CA268-04D4-4EB2-A785-C7FA46B4F4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116" y="1315577"/>
            <a:ext cx="3064933" cy="5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F0C8D2-BF76-4FF2-A82E-DF5728C6C5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89107" y="1521735"/>
            <a:ext cx="6519333" cy="1236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200D77-8AAA-4DE1-A59E-DC0AA2A822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89107" y="3204634"/>
            <a:ext cx="6519333" cy="12361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51D7C7-110C-4B38-9A72-0C69F7947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89107" y="4858340"/>
            <a:ext cx="6519333" cy="12361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5392" y="114139"/>
            <a:ext cx="2844800" cy="365125"/>
          </a:xfrm>
        </p:spPr>
        <p:txBody>
          <a:bodyPr/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fld id="{479234B2-3B6E-874E-A13B-B1A0DCB28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99583" y="1801889"/>
            <a:ext cx="5487260" cy="1041399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 err="1"/>
              <a:t>Click</a:t>
            </a:r>
            <a:r>
              <a:rPr lang="th-TH" dirty="0"/>
              <a:t> </a:t>
            </a:r>
            <a:r>
              <a:rPr lang="th-TH" dirty="0" err="1"/>
              <a:t>to</a:t>
            </a:r>
            <a:r>
              <a:rPr lang="th-TH" dirty="0"/>
              <a:t> </a:t>
            </a:r>
            <a:r>
              <a:rPr lang="th-TH" dirty="0" err="1"/>
              <a:t>edit</a:t>
            </a:r>
            <a:r>
              <a:rPr lang="th-TH" dirty="0"/>
              <a:t> </a:t>
            </a:r>
            <a:r>
              <a:rPr lang="th-TH" dirty="0" err="1"/>
              <a:t>Master</a:t>
            </a:r>
            <a:r>
              <a:rPr lang="th-TH" dirty="0"/>
              <a:t> </a:t>
            </a:r>
            <a:r>
              <a:rPr lang="th-TH" dirty="0" err="1"/>
              <a:t>text</a:t>
            </a:r>
            <a:r>
              <a:rPr lang="th-TH" dirty="0"/>
              <a:t> </a:t>
            </a:r>
            <a:r>
              <a:rPr lang="th-TH" dirty="0" err="1"/>
              <a:t>styles</a:t>
            </a:r>
            <a:endParaRPr lang="th-TH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0623C02-83AB-476F-B275-FAEA53627B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77497" y="3494015"/>
            <a:ext cx="5487260" cy="1041399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 err="1"/>
              <a:t>Click</a:t>
            </a:r>
            <a:r>
              <a:rPr lang="th-TH" dirty="0"/>
              <a:t> </a:t>
            </a:r>
            <a:r>
              <a:rPr lang="th-TH" dirty="0" err="1"/>
              <a:t>to</a:t>
            </a:r>
            <a:r>
              <a:rPr lang="th-TH" dirty="0"/>
              <a:t> </a:t>
            </a:r>
            <a:r>
              <a:rPr lang="th-TH" dirty="0" err="1"/>
              <a:t>edit</a:t>
            </a:r>
            <a:r>
              <a:rPr lang="th-TH" dirty="0"/>
              <a:t> </a:t>
            </a:r>
            <a:r>
              <a:rPr lang="th-TH" dirty="0" err="1"/>
              <a:t>Master</a:t>
            </a:r>
            <a:r>
              <a:rPr lang="th-TH" dirty="0"/>
              <a:t> </a:t>
            </a:r>
            <a:r>
              <a:rPr lang="th-TH" dirty="0" err="1"/>
              <a:t>text</a:t>
            </a:r>
            <a:r>
              <a:rPr lang="th-TH" dirty="0"/>
              <a:t> </a:t>
            </a:r>
            <a:r>
              <a:rPr lang="th-TH" dirty="0" err="1"/>
              <a:t>styles</a:t>
            </a:r>
            <a:endParaRPr lang="th-TH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63DA2E-5A90-4109-8793-6C0A80A21CE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77497" y="5186142"/>
            <a:ext cx="5487260" cy="1041399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 err="1"/>
              <a:t>Click</a:t>
            </a:r>
            <a:r>
              <a:rPr lang="th-TH" dirty="0"/>
              <a:t> </a:t>
            </a:r>
            <a:r>
              <a:rPr lang="th-TH" dirty="0" err="1"/>
              <a:t>to</a:t>
            </a:r>
            <a:r>
              <a:rPr lang="th-TH" dirty="0"/>
              <a:t> </a:t>
            </a:r>
            <a:r>
              <a:rPr lang="th-TH" dirty="0" err="1"/>
              <a:t>edit</a:t>
            </a:r>
            <a:r>
              <a:rPr lang="th-TH" dirty="0"/>
              <a:t> </a:t>
            </a:r>
            <a:r>
              <a:rPr lang="th-TH" dirty="0" err="1"/>
              <a:t>Master</a:t>
            </a:r>
            <a:r>
              <a:rPr lang="th-TH" dirty="0"/>
              <a:t> </a:t>
            </a:r>
            <a:r>
              <a:rPr lang="th-TH" dirty="0" err="1"/>
              <a:t>text</a:t>
            </a:r>
            <a:r>
              <a:rPr lang="th-TH" dirty="0"/>
              <a:t> </a:t>
            </a:r>
            <a:r>
              <a:rPr lang="th-TH" dirty="0" err="1"/>
              <a:t>styles</a:t>
            </a:r>
            <a:endParaRPr lang="th-TH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ADF6D45-9D64-4D8C-9373-3A9C5EBE26B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1" y="1649114"/>
            <a:ext cx="4801104" cy="4190677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rgbClr val="6D6F71"/>
                </a:solidFill>
              </a:defRPr>
            </a:lvl1pPr>
          </a:lstStyle>
          <a:p>
            <a:pPr lvl="0"/>
            <a:r>
              <a:rPr lang="th-TH" dirty="0" err="1"/>
              <a:t>Click</a:t>
            </a:r>
            <a:r>
              <a:rPr lang="th-TH" dirty="0"/>
              <a:t> </a:t>
            </a:r>
            <a:r>
              <a:rPr lang="th-TH" dirty="0" err="1"/>
              <a:t>to</a:t>
            </a:r>
            <a:r>
              <a:rPr lang="th-TH" dirty="0"/>
              <a:t> </a:t>
            </a:r>
            <a:r>
              <a:rPr lang="th-TH" dirty="0" err="1"/>
              <a:t>edit</a:t>
            </a:r>
            <a:r>
              <a:rPr lang="th-TH" dirty="0"/>
              <a:t> </a:t>
            </a:r>
            <a:r>
              <a:rPr lang="th-TH" dirty="0" err="1"/>
              <a:t>Master</a:t>
            </a:r>
            <a:r>
              <a:rPr lang="th-TH" dirty="0"/>
              <a:t> </a:t>
            </a:r>
            <a:r>
              <a:rPr lang="th-TH" dirty="0" err="1"/>
              <a:t>text</a:t>
            </a:r>
            <a:r>
              <a:rPr lang="th-TH" dirty="0"/>
              <a:t> </a:t>
            </a:r>
            <a:r>
              <a:rPr lang="th-TH" dirty="0" err="1"/>
              <a:t>styles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875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1D8-34AA-4453-B8F8-D01BC5A0EE1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705E-D117-465E-8F31-AB46E1908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1D8-34AA-4453-B8F8-D01BC5A0EE1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705E-D117-465E-8F31-AB46E1908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3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1D8-34AA-4453-B8F8-D01BC5A0EE1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705E-D117-465E-8F31-AB46E1908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1D8-34AA-4453-B8F8-D01BC5A0EE1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705E-D117-465E-8F31-AB46E1908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8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1D8-34AA-4453-B8F8-D01BC5A0EE1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705E-D117-465E-8F31-AB46E1908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4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1D8-34AA-4453-B8F8-D01BC5A0EE1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705E-D117-465E-8F31-AB46E1908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7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1D8-34AA-4453-B8F8-D01BC5A0EE1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705E-D117-465E-8F31-AB46E1908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3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1D8-34AA-4453-B8F8-D01BC5A0EE1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705E-D117-465E-8F31-AB46E1908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2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071D8-34AA-4453-B8F8-D01BC5A0EE1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705E-D117-465E-8F31-AB46E1908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8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96200" y="1558708"/>
            <a:ext cx="11234058" cy="1944216"/>
          </a:xfrm>
        </p:spPr>
        <p:txBody>
          <a:bodyPr>
            <a:noAutofit/>
          </a:bodyPr>
          <a:lstStyle/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สื่อประกอบการบรรยาย</a:t>
            </a:r>
            <a:b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รายวิชา</a:t>
            </a:r>
            <a:b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b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SOM2501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ระเบียบวิธีวิจัยทางสังคมศาสตร์ </a:t>
            </a:r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b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Research and Methodology in Social Science 1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917949" y="4123656"/>
            <a:ext cx="8590559" cy="2592288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ผู้สอน</a:t>
            </a:r>
          </a:p>
          <a:p>
            <a:pPr algn="ct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ผศ.ว่าที่ ร.ต.หญิง เพ็ญนภา  ทิศวงศ์</a:t>
            </a:r>
          </a:p>
          <a:p>
            <a:pPr algn="ct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แขนงวิชาการจัดการพัฒนาสังคม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44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1715" y="31296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 dirty="0">
                <a:solidFill>
                  <a:srgbClr val="F7A063"/>
                </a:solidFill>
                <a:latin typeface="DB Heavent Med Cond"/>
                <a:cs typeface="DB Heavent Med Cond"/>
              </a:rPr>
              <a:t>แนะนำรายวิชา</a:t>
            </a:r>
            <a:endParaRPr lang="en-US" sz="6000" dirty="0">
              <a:solidFill>
                <a:srgbClr val="70D4DF"/>
              </a:solidFill>
              <a:latin typeface="DB Heavent Light Cond"/>
              <a:cs typeface="DB Heavent Light Con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16" y="1315577"/>
            <a:ext cx="3064933" cy="50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9583" y="5127034"/>
            <a:ext cx="5487260" cy="1041399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ขอบข่าย วิธีการวัดผล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999583" y="3456517"/>
            <a:ext cx="5487260" cy="1041399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แผนการเรียน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6999583" y="1825498"/>
            <a:ext cx="5487260" cy="1041399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มคอ.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" y="1825498"/>
            <a:ext cx="4234567" cy="42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9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12" y="511488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หลักการทั่วไปเกี่ยวกับระเบียบวิธีวิจัยทางสังคมศาสตร์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186" t="23768" r="34535" b="63958"/>
          <a:stretch/>
        </p:blipFill>
        <p:spPr>
          <a:xfrm>
            <a:off x="614724" y="2510250"/>
            <a:ext cx="10778977" cy="20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3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60" y="2092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ขั้นตอนการวิจัย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089" t="15244" r="32212" b="16464"/>
          <a:stretch/>
        </p:blipFill>
        <p:spPr bwMode="auto">
          <a:xfrm>
            <a:off x="2781731" y="1534825"/>
            <a:ext cx="6372659" cy="4932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24991" y="2202873"/>
            <a:ext cx="18288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53791" y="2202873"/>
            <a:ext cx="20782" cy="32004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24991" y="2202873"/>
            <a:ext cx="20782" cy="32004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45773" y="5327073"/>
            <a:ext cx="18288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1995" y="2727592"/>
            <a:ext cx="12059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 2502</a:t>
            </a:r>
          </a:p>
        </p:txBody>
      </p:sp>
    </p:spTree>
    <p:extLst>
      <p:ext uri="{BB962C8B-B14F-4D97-AF65-F5344CB8AC3E}">
        <p14:creationId xmlns:p14="http://schemas.microsoft.com/office/powerpoint/2010/main" val="314797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38942" t="18804" r="44552" b="39316"/>
          <a:stretch/>
        </p:blipFill>
        <p:spPr bwMode="auto">
          <a:xfrm>
            <a:off x="1134339" y="722830"/>
            <a:ext cx="3894861" cy="4638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40385" t="34473" r="26923" b="26496"/>
          <a:stretch/>
        </p:blipFill>
        <p:spPr bwMode="auto">
          <a:xfrm>
            <a:off x="5978235" y="618921"/>
            <a:ext cx="5223164" cy="4846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9185564" y="4582390"/>
            <a:ext cx="2306782" cy="11637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กิจกรรม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222" y="2260121"/>
            <a:ext cx="10060577" cy="3916842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แบ่งกลุ่ม </a:t>
            </a: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10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 จำนวนสมาชิกกลุ่มละ </a:t>
            </a: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5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คน</a:t>
            </a:r>
          </a:p>
          <a:p>
            <a:pPr marL="0" indent="0">
              <a:buNone/>
            </a:pP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  </a:t>
            </a: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เขียนชื่อ-รหัสนักศึกษาของสมาชิกกลุ่ม</a:t>
            </a:r>
          </a:p>
          <a:p>
            <a:pPr marL="0" indent="0">
              <a:buNone/>
            </a:pP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71154" y="1580606"/>
            <a:ext cx="1038497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82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DB Heavent Light Cond</vt:lpstr>
      <vt:lpstr>DB Heavent Med Cond</vt:lpstr>
      <vt:lpstr>TH Chakra Petch</vt:lpstr>
      <vt:lpstr>TH Niramit AS</vt:lpstr>
      <vt:lpstr>Office Theme</vt:lpstr>
      <vt:lpstr>สื่อประกอบการบรรยาย รายวิชา  SOM2501 ระเบียบวิธีวิจัยทางสังคมศาสตร์ 1 (Research and Methodology in Social Science 1)</vt:lpstr>
      <vt:lpstr>PowerPoint Presentation</vt:lpstr>
      <vt:lpstr>หลักการทั่วไปเกี่ยวกับระเบียบวิธีวิจัยทางสังคมศาสตร์</vt:lpstr>
      <vt:lpstr>ขั้นตอนการวิจัย</vt:lpstr>
      <vt:lpstr>PowerPoint Presentation</vt:lpstr>
      <vt:lpstr>กิจกรรม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เอกสารประกอบการบรรยาย รายวิชา  SDM3212 ระเบียบวิธีวิจัยทางสังคมศาสตร์  (Research and Methodology in Social Science)</dc:title>
  <dc:creator>LAB-3511</dc:creator>
  <cp:lastModifiedBy>PENNAPA PALAPIN</cp:lastModifiedBy>
  <cp:revision>51</cp:revision>
  <cp:lastPrinted>2019-08-26T23:57:09Z</cp:lastPrinted>
  <dcterms:created xsi:type="dcterms:W3CDTF">2019-08-19T03:55:57Z</dcterms:created>
  <dcterms:modified xsi:type="dcterms:W3CDTF">2025-07-20T11:29:04Z</dcterms:modified>
</cp:coreProperties>
</file>