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6" r:id="rId2"/>
    <p:sldId id="268" r:id="rId3"/>
    <p:sldId id="259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07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5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0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5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7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27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4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17D060-7814-4C17-87BF-9957867AE452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A538B8-7EC9-4B0B-8EC3-4465F3A9A5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2183F-C6A4-42D2-8C9C-8F266B028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9" t="26055" r="36972" b="25138"/>
          <a:stretch/>
        </p:blipFill>
        <p:spPr>
          <a:xfrm>
            <a:off x="576045" y="587228"/>
            <a:ext cx="5519955" cy="4924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909C64-B7B5-4CFB-B206-0C5E13FF4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699" y="444617"/>
            <a:ext cx="4972665" cy="50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D01F9-1906-4787-AD9D-934919672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0" t="25933" r="37110" b="25015"/>
          <a:stretch/>
        </p:blipFill>
        <p:spPr>
          <a:xfrm>
            <a:off x="6210649" y="1677800"/>
            <a:ext cx="5981351" cy="3363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349DC9-74A4-4D71-BA27-EDAFB38C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2" y="418575"/>
            <a:ext cx="5956308" cy="531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2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50C59-E093-4115-8DBA-A77EE3BB251F}"/>
              </a:ext>
            </a:extLst>
          </p:cNvPr>
          <p:cNvSpPr/>
          <p:nvPr/>
        </p:nvSpPr>
        <p:spPr>
          <a:xfrm>
            <a:off x="1429467" y="289824"/>
            <a:ext cx="102636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หลักในการบริหารจัดการ (</a:t>
            </a:r>
            <a:r>
              <a:rPr lang="en-US" sz="28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Principles of Management) </a:t>
            </a:r>
            <a:r>
              <a:rPr lang="th-TH" sz="28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ตามแนวคิดของ อองริ ฟาโยล (</a:t>
            </a:r>
            <a:r>
              <a:rPr lang="en-US" sz="28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Henri Fayol)</a:t>
            </a:r>
            <a:r>
              <a:rPr lang="en-US" sz="28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en-US" sz="28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endParaRPr lang="en-US" sz="2800" dirty="0">
              <a:solidFill>
                <a:srgbClr val="33333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1.การแบ่งหน้าที่และการทำงาน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Division of Work)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endParaRPr lang="th-TH" sz="2400" dirty="0">
              <a:solidFill>
                <a:srgbClr val="33333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2.อำนาจหน้าที่และความรับผิดชอบ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Authority &amp; Responsibility)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endParaRPr lang="th-TH" sz="2400" dirty="0">
              <a:solidFill>
                <a:srgbClr val="33333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3.ระเบียบวินัย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Discipline)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4.เอกภาพแห่งการบังคับบัญชา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Unity of Command)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5.เอกภาพของทิศทางการดำเนินงาน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Unity of Direction)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6.ผลประโยชน์ส่วนบุคคลเป็นรองกว่าประโยชน์ส่วนรวม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Subordination of Individual Interest)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7.การให้ผลประโยชน์ตลอดจนค่าตอบแทน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Remuneration) </a:t>
            </a:r>
          </a:p>
          <a:p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8.สมดุลของการรวมและกระจายอำนาจ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Degree of Centralization) </a:t>
            </a:r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endParaRPr lang="en-US" sz="2400" b="1" dirty="0">
              <a:solidFill>
                <a:srgbClr val="333333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9.สายการบังคับบัญชา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Scalar chain)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10.ความเป็นระเบียบเรียบร้อยและความพร้อมในการทำงาน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Order)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11.ความเสมอภาค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equity)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12.เสถียรภาพในการทำงาน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Stability of Tenure of Personnel)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13.เสรีภาพในการนำเสนอสิ่งใหม่ 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Initiative) </a:t>
            </a:r>
            <a:r>
              <a:rPr lang="en-US" sz="2400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</a:p>
          <a:p>
            <a:r>
              <a:rPr lang="th-TH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 14.ความเข้าใจและการไว้วางใจซึ่งกันและกัน (</a:t>
            </a:r>
            <a:r>
              <a:rPr lang="en-US" sz="2400" b="1" dirty="0">
                <a:solidFill>
                  <a:srgbClr val="33333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Esprit de Corps)</a:t>
            </a:r>
            <a:endParaRPr lang="th-TH" sz="2400" b="0" i="0" dirty="0">
              <a:solidFill>
                <a:srgbClr val="333333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078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55E439-EF1D-4D17-859E-61298B016A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61" t="25567" r="43922" b="30886"/>
          <a:stretch/>
        </p:blipFill>
        <p:spPr>
          <a:xfrm>
            <a:off x="184558" y="989900"/>
            <a:ext cx="5159230" cy="3875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890844-C96F-4C27-801C-46B08EA7F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7" t="26544" r="37041" b="28563"/>
          <a:stretch/>
        </p:blipFill>
        <p:spPr>
          <a:xfrm>
            <a:off x="5847127" y="151001"/>
            <a:ext cx="5159231" cy="2663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81E13E-F772-4CD3-B868-6E65E51E2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99" t="26055" r="36698" b="29052"/>
          <a:stretch/>
        </p:blipFill>
        <p:spPr>
          <a:xfrm>
            <a:off x="5712903" y="3112314"/>
            <a:ext cx="6023296" cy="30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569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272</TotalTime>
  <Words>232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Angsana New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หน้าที่การจัดการ Management Function</dc:title>
  <dc:creator>PC05</dc:creator>
  <cp:lastModifiedBy>PC05</cp:lastModifiedBy>
  <cp:revision>21</cp:revision>
  <dcterms:created xsi:type="dcterms:W3CDTF">2023-01-31T06:58:14Z</dcterms:created>
  <dcterms:modified xsi:type="dcterms:W3CDTF">2023-02-08T09:05:49Z</dcterms:modified>
</cp:coreProperties>
</file>