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8FD0-42FA-46EA-ACBC-1A65E53E9663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3438-FCB6-4111-A6DF-D944A8C15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2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8FD0-42FA-46EA-ACBC-1A65E53E9663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3438-FCB6-4111-A6DF-D944A8C15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30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8FD0-42FA-46EA-ACBC-1A65E53E9663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3438-FCB6-4111-A6DF-D944A8C15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36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8FD0-42FA-46EA-ACBC-1A65E53E9663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3438-FCB6-4111-A6DF-D944A8C15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63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8FD0-42FA-46EA-ACBC-1A65E53E9663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3438-FCB6-4111-A6DF-D944A8C15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812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8FD0-42FA-46EA-ACBC-1A65E53E9663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3438-FCB6-4111-A6DF-D944A8C15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222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8FD0-42FA-46EA-ACBC-1A65E53E9663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3438-FCB6-4111-A6DF-D944A8C15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11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8FD0-42FA-46EA-ACBC-1A65E53E9663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3438-FCB6-4111-A6DF-D944A8C15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36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8FD0-42FA-46EA-ACBC-1A65E53E9663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3438-FCB6-4111-A6DF-D944A8C15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386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8FD0-42FA-46EA-ACBC-1A65E53E9663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3438-FCB6-4111-A6DF-D944A8C15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43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E8FD0-42FA-46EA-ACBC-1A65E53E9663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3438-FCB6-4111-A6DF-D944A8C15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04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E8FD0-42FA-46EA-ACBC-1A65E53E9663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23438-FCB6-4111-A6DF-D944A8C15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10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/>
              <a:t>บทที่ 3 การจัดเก็บ</a:t>
            </a:r>
            <a:r>
              <a:rPr lang="th-TH" dirty="0" smtClean="0"/>
              <a:t>ข้อมูล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Data Storage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7862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4041491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3.1 ประเภทข้อมูล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DATA TYPES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19072" y="4356813"/>
            <a:ext cx="90708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อุตสาหกรรมคอมพิวเตอร์ใช้คำว่า "มัลติมีเดีย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multimedia’)"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เพื่อกำหนดข้อมูลที่ประกอบด้วยตัวเลข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numbers)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ข้อความ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text)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audio)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รูปภาพ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images)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และวิดีโอ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video)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585304" y="1602679"/>
            <a:ext cx="6521739" cy="2149659"/>
            <a:chOff x="2585304" y="1602679"/>
            <a:chExt cx="6521739" cy="214965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585304" y="1602679"/>
              <a:ext cx="6521739" cy="1467993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4502420" y="3229118"/>
              <a:ext cx="292099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28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รูปที่ 3.1 ข้อมูลประเภทต่างๆ</a:t>
              </a:r>
              <a:endParaRPr lang="en-US" sz="28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825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9848" y="1349286"/>
            <a:ext cx="10076688" cy="107721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ประเภท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ข้อมูลทั้งหมดจะถูกแปลงเป็นรูปแบบเดียวกันเมื่อเก็บไว้ใน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คอมพิวเตอร์ เรียกว่า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บิต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-441"/>
            <a:ext cx="4041491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3.1 ประเภทข้อมูล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DATA TYPES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3132" y="705200"/>
            <a:ext cx="3724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8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3.1.1 ข้อมูลภายในเครื่องคอมพิวเตอร์</a:t>
            </a:r>
            <a:endParaRPr lang="en-US" sz="2800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5672" y="2873286"/>
            <a:ext cx="10076688" cy="320087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บิต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Bits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en-US" sz="1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บิต (เลขฐานสอง) คือหน่วยข้อมูลที่เล็กที่สุดที่สามารถเก็บไว้ในคอมพิวเตอร์ได้ และมีค่าเป็น 0 หรือ 1 บิตแสดงถึงสถานะของอุปกรณ์ที่สามารถรับสถานะใดสถานะหนึ่งในสองสถานะได้ 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ตัวอย่างเช่น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สวิตช์สามารถเปิดหรือปิดได้ สามารถกำหนดแบบแผนเพื่อแสดงสถานะ 'เปิด' เป็น 1 และสถานะ 'ปิด' เป็น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6073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4041491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3.1 ประเภทข้อมูล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DATA TYPES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3132" y="705200"/>
            <a:ext cx="3724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8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3.1.1 ข้อมูลภายในเครื่องคอมพิวเตอร์</a:t>
            </a:r>
            <a:endParaRPr lang="en-US" sz="2800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5672" y="1611414"/>
            <a:ext cx="10076688" cy="270843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รูปแบบบิต (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Bit patterns)</a:t>
            </a:r>
          </a:p>
          <a:p>
            <a:pPr algn="thaiDist"/>
            <a:endParaRPr lang="en-US" sz="1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ในการแสดงข้อมูลประเภทต่างๆ เราใช้รูปแบบบิต ลำดับ หรือที่บางครั้งเรียกว่า สตริง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string)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ของบิต รูปที่ 3.2 แสดงรูปแบบบิตที่ประกอบด้วย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สิบ 16 บิต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เป็นการผสมกันของ 0 และ 1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บิตที่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มี 8 บิต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เรียกว่า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ไบต์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byte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332236" y="4850169"/>
            <a:ext cx="4224528" cy="1380744"/>
            <a:chOff x="3692156" y="3923794"/>
            <a:chExt cx="4224528" cy="1380744"/>
          </a:xfrm>
        </p:grpSpPr>
        <p:grpSp>
          <p:nvGrpSpPr>
            <p:cNvPr id="9" name="Group 8"/>
            <p:cNvGrpSpPr/>
            <p:nvPr/>
          </p:nvGrpSpPr>
          <p:grpSpPr>
            <a:xfrm>
              <a:off x="3965036" y="4087723"/>
              <a:ext cx="3467100" cy="1127655"/>
              <a:chOff x="3977228" y="4362043"/>
              <a:chExt cx="3467100" cy="1127655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4356116" y="4966478"/>
                <a:ext cx="292099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h-TH" sz="2800" dirty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รูปที่ </a:t>
                </a:r>
                <a:r>
                  <a:rPr lang="th-TH" sz="28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3.2 </a:t>
                </a:r>
                <a:r>
                  <a:rPr lang="th-TH" sz="2800" dirty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ข้อมูลประเภทต่างๆ</a:t>
                </a:r>
                <a:endParaRPr lang="en-US" sz="2800" dirty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977228" y="4362043"/>
                <a:ext cx="3467100" cy="342900"/>
              </a:xfrm>
              <a:prstGeom prst="rect">
                <a:avLst/>
              </a:prstGeom>
            </p:spPr>
          </p:pic>
        </p:grpSp>
        <p:sp>
          <p:nvSpPr>
            <p:cNvPr id="10" name="Rectangle 9"/>
            <p:cNvSpPr/>
            <p:nvPr/>
          </p:nvSpPr>
          <p:spPr>
            <a:xfrm>
              <a:off x="3692156" y="3923794"/>
              <a:ext cx="4224528" cy="138074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0992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41"/>
            <a:ext cx="4041491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3.1 ประเภทข้อมูล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DATA TYPES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3132" y="705200"/>
            <a:ext cx="3724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8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3.1.1 ข้อมูลภายในเครื่องคอมพิวเตอร์</a:t>
            </a:r>
            <a:endParaRPr lang="en-US" sz="2800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76528" y="1435091"/>
            <a:ext cx="10076688" cy="58477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ประเภทต่างๆสามารถ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จัดเก็บเป็นรูปแบบเดียวกันในหน่วยความจำ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ได้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ดังรูปที่ 3.3 </a:t>
            </a:r>
          </a:p>
        </p:txBody>
      </p:sp>
      <p:sp>
        <p:nvSpPr>
          <p:cNvPr id="7" name="Rectangle 6"/>
          <p:cNvSpPr/>
          <p:nvPr/>
        </p:nvSpPr>
        <p:spPr>
          <a:xfrm>
            <a:off x="4068153" y="5935742"/>
            <a:ext cx="39276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รูปที่ 3.3 การจัดเก็บข้อมูลประเภท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ต่างๆ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192" y="2445803"/>
            <a:ext cx="5181600" cy="32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01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40680" y="2944368"/>
            <a:ext cx="978153" cy="58477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3200" dirty="0" smtClean="0"/>
              <a:t>Q&amp;A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474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</TotalTime>
  <Words>269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Angsana New</vt:lpstr>
      <vt:lpstr>Arial</vt:lpstr>
      <vt:lpstr>Calibri</vt:lpstr>
      <vt:lpstr>Calibri Light</vt:lpstr>
      <vt:lpstr>Wingdings</vt:lpstr>
      <vt:lpstr>Office Theme</vt:lpstr>
      <vt:lpstr>บทที่ 3 การจัดเก็บข้อมูล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องค์ประกอบคอมพิวเตอร์</dc:title>
  <dc:creator>PC</dc:creator>
  <cp:lastModifiedBy>PC</cp:lastModifiedBy>
  <cp:revision>45</cp:revision>
  <dcterms:created xsi:type="dcterms:W3CDTF">2023-07-14T04:50:20Z</dcterms:created>
  <dcterms:modified xsi:type="dcterms:W3CDTF">2023-07-21T05:54:55Z</dcterms:modified>
</cp:coreProperties>
</file>