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  <p:sldId id="258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0" r:id="rId28"/>
    <p:sldId id="284" r:id="rId29"/>
    <p:sldId id="285" r:id="rId30"/>
    <p:sldId id="286" r:id="rId31"/>
    <p:sldId id="260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80CF9F-C9AB-44EA-B98C-0DE2A07A2815}" v="82" dt="2025-07-24T07:53:30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 Mon Kyaw" userId="4d107ba8e6ee4984" providerId="LiveId" clId="{8D80CF9F-C9AB-44EA-B98C-0DE2A07A2815}"/>
    <pc:docChg chg="undo custSel modSld">
      <pc:chgData name="Yu Mon Kyaw" userId="4d107ba8e6ee4984" providerId="LiveId" clId="{8D80CF9F-C9AB-44EA-B98C-0DE2A07A2815}" dt="2025-07-24T07:53:30.722" v="159"/>
      <pc:docMkLst>
        <pc:docMk/>
      </pc:docMkLst>
      <pc:sldChg chg="modSp mod">
        <pc:chgData name="Yu Mon Kyaw" userId="4d107ba8e6ee4984" providerId="LiveId" clId="{8D80CF9F-C9AB-44EA-B98C-0DE2A07A2815}" dt="2025-07-24T07:35:14.556" v="0" actId="13926"/>
        <pc:sldMkLst>
          <pc:docMk/>
          <pc:sldMk cId="3837428839" sldId="273"/>
        </pc:sldMkLst>
        <pc:spChg chg="mod">
          <ac:chgData name="Yu Mon Kyaw" userId="4d107ba8e6ee4984" providerId="LiveId" clId="{8D80CF9F-C9AB-44EA-B98C-0DE2A07A2815}" dt="2025-07-24T07:35:14.556" v="0" actId="13926"/>
          <ac:spMkLst>
            <pc:docMk/>
            <pc:sldMk cId="3837428839" sldId="273"/>
            <ac:spMk id="5" creationId="{8DB95A65-AB03-CEB4-8229-F13DFA159EF9}"/>
          </ac:spMkLst>
        </pc:spChg>
      </pc:sldChg>
      <pc:sldChg chg="addSp delSp modSp mod">
        <pc:chgData name="Yu Mon Kyaw" userId="4d107ba8e6ee4984" providerId="LiveId" clId="{8D80CF9F-C9AB-44EA-B98C-0DE2A07A2815}" dt="2025-07-24T07:42:39.704" v="74"/>
        <pc:sldMkLst>
          <pc:docMk/>
          <pc:sldMk cId="3446391013" sldId="274"/>
        </pc:sldMkLst>
        <pc:grpChg chg="del mod">
          <ac:chgData name="Yu Mon Kyaw" userId="4d107ba8e6ee4984" providerId="LiveId" clId="{8D80CF9F-C9AB-44EA-B98C-0DE2A07A2815}" dt="2025-07-24T07:37:00.045" v="23"/>
          <ac:grpSpMkLst>
            <pc:docMk/>
            <pc:sldMk cId="3446391013" sldId="274"/>
            <ac:grpSpMk id="4" creationId="{5AC75D4D-8B09-882F-8729-9D6F4B36CD3B}"/>
          </ac:grpSpMkLst>
        </pc:grpChg>
        <pc:grpChg chg="del mod">
          <ac:chgData name="Yu Mon Kyaw" userId="4d107ba8e6ee4984" providerId="LiveId" clId="{8D80CF9F-C9AB-44EA-B98C-0DE2A07A2815}" dt="2025-07-24T07:37:00.044" v="19"/>
          <ac:grpSpMkLst>
            <pc:docMk/>
            <pc:sldMk cId="3446391013" sldId="274"/>
            <ac:grpSpMk id="9" creationId="{4D68EA0A-BA29-1011-88E1-BED4860F6AE6}"/>
          </ac:grpSpMkLst>
        </pc:grpChg>
        <pc:grpChg chg="del mod">
          <ac:chgData name="Yu Mon Kyaw" userId="4d107ba8e6ee4984" providerId="LiveId" clId="{8D80CF9F-C9AB-44EA-B98C-0DE2A07A2815}" dt="2025-07-24T07:37:00.045" v="24"/>
          <ac:grpSpMkLst>
            <pc:docMk/>
            <pc:sldMk cId="3446391013" sldId="274"/>
            <ac:grpSpMk id="16" creationId="{4714799A-C783-12BD-ABC2-999D5C46688D}"/>
          </ac:grpSpMkLst>
        </pc:grpChg>
        <pc:grpChg chg="del mod">
          <ac:chgData name="Yu Mon Kyaw" userId="4d107ba8e6ee4984" providerId="LiveId" clId="{8D80CF9F-C9AB-44EA-B98C-0DE2A07A2815}" dt="2025-07-24T07:41:06.603" v="43"/>
          <ac:grpSpMkLst>
            <pc:docMk/>
            <pc:sldMk cId="3446391013" sldId="274"/>
            <ac:grpSpMk id="20" creationId="{29676332-29E7-67E5-D926-5A071D14F6AD}"/>
          </ac:grpSpMkLst>
        </pc:grpChg>
        <pc:grpChg chg="mod">
          <ac:chgData name="Yu Mon Kyaw" userId="4d107ba8e6ee4984" providerId="LiveId" clId="{8D80CF9F-C9AB-44EA-B98C-0DE2A07A2815}" dt="2025-07-24T07:39:22.462" v="36"/>
          <ac:grpSpMkLst>
            <pc:docMk/>
            <pc:sldMk cId="3446391013" sldId="274"/>
            <ac:grpSpMk id="24" creationId="{5DD3B13A-40A5-13D9-3F36-939B61B6210D}"/>
          </ac:grpSpMkLst>
        </pc:grpChg>
        <pc:grpChg chg="mod">
          <ac:chgData name="Yu Mon Kyaw" userId="4d107ba8e6ee4984" providerId="LiveId" clId="{8D80CF9F-C9AB-44EA-B98C-0DE2A07A2815}" dt="2025-07-24T07:42:02.061" v="65"/>
          <ac:grpSpMkLst>
            <pc:docMk/>
            <pc:sldMk cId="3446391013" sldId="274"/>
            <ac:grpSpMk id="34" creationId="{D763EAA4-1817-E07C-965F-89A299324347}"/>
          </ac:grpSpMkLst>
        </pc:grpChg>
        <pc:inkChg chg="add del mod">
          <ac:chgData name="Yu Mon Kyaw" userId="4d107ba8e6ee4984" providerId="LiveId" clId="{8D80CF9F-C9AB-44EA-B98C-0DE2A07A2815}" dt="2025-07-24T07:37:03.605" v="26"/>
          <ac:inkMkLst>
            <pc:docMk/>
            <pc:sldMk cId="3446391013" sldId="274"/>
            <ac:inkMk id="2" creationId="{2617E3A1-CF97-E4CA-809A-14F6F6EFAB33}"/>
          </ac:inkMkLst>
        </pc:inkChg>
        <pc:inkChg chg="add del mod">
          <ac:chgData name="Yu Mon Kyaw" userId="4d107ba8e6ee4984" providerId="LiveId" clId="{8D80CF9F-C9AB-44EA-B98C-0DE2A07A2815}" dt="2025-07-24T07:37:00.045" v="23"/>
          <ac:inkMkLst>
            <pc:docMk/>
            <pc:sldMk cId="3446391013" sldId="274"/>
            <ac:inkMk id="3" creationId="{3330DC8E-F38A-EC42-8D22-E57A24A81058}"/>
          </ac:inkMkLst>
        </pc:inkChg>
        <pc:inkChg chg="add del">
          <ac:chgData name="Yu Mon Kyaw" userId="4d107ba8e6ee4984" providerId="LiveId" clId="{8D80CF9F-C9AB-44EA-B98C-0DE2A07A2815}" dt="2025-07-24T07:37:03.605" v="27"/>
          <ac:inkMkLst>
            <pc:docMk/>
            <pc:sldMk cId="3446391013" sldId="274"/>
            <ac:inkMk id="5" creationId="{0D599979-1D47-78BA-6BFD-5A305EACA99D}"/>
          </ac:inkMkLst>
        </pc:inkChg>
        <pc:inkChg chg="add del">
          <ac:chgData name="Yu Mon Kyaw" userId="4d107ba8e6ee4984" providerId="LiveId" clId="{8D80CF9F-C9AB-44EA-B98C-0DE2A07A2815}" dt="2025-07-24T07:37:00.044" v="18"/>
          <ac:inkMkLst>
            <pc:docMk/>
            <pc:sldMk cId="3446391013" sldId="274"/>
            <ac:inkMk id="6" creationId="{9E5F37B8-A8BE-EFAD-C4DB-3ED241EAA58C}"/>
          </ac:inkMkLst>
        </pc:inkChg>
        <pc:inkChg chg="add del mod">
          <ac:chgData name="Yu Mon Kyaw" userId="4d107ba8e6ee4984" providerId="LiveId" clId="{8D80CF9F-C9AB-44EA-B98C-0DE2A07A2815}" dt="2025-07-24T07:37:00.045" v="22"/>
          <ac:inkMkLst>
            <pc:docMk/>
            <pc:sldMk cId="3446391013" sldId="274"/>
            <ac:inkMk id="7" creationId="{7571C88E-D248-22B4-8FE5-097640EDD85C}"/>
          </ac:inkMkLst>
        </pc:inkChg>
        <pc:inkChg chg="add del mod">
          <ac:chgData name="Yu Mon Kyaw" userId="4d107ba8e6ee4984" providerId="LiveId" clId="{8D80CF9F-C9AB-44EA-B98C-0DE2A07A2815}" dt="2025-07-24T07:37:00.044" v="19"/>
          <ac:inkMkLst>
            <pc:docMk/>
            <pc:sldMk cId="3446391013" sldId="274"/>
            <ac:inkMk id="8" creationId="{F6030D7E-55AD-88CA-0925-985584AA8943}"/>
          </ac:inkMkLst>
        </pc:inkChg>
        <pc:inkChg chg="add del mod">
          <ac:chgData name="Yu Mon Kyaw" userId="4d107ba8e6ee4984" providerId="LiveId" clId="{8D80CF9F-C9AB-44EA-B98C-0DE2A07A2815}" dt="2025-07-24T07:37:00.045" v="25"/>
          <ac:inkMkLst>
            <pc:docMk/>
            <pc:sldMk cId="3446391013" sldId="274"/>
            <ac:inkMk id="10" creationId="{4BFC61A3-E32F-A8EA-80BD-C3F2B547D2CA}"/>
          </ac:inkMkLst>
        </pc:inkChg>
        <pc:inkChg chg="add del mod">
          <ac:chgData name="Yu Mon Kyaw" userId="4d107ba8e6ee4984" providerId="LiveId" clId="{8D80CF9F-C9AB-44EA-B98C-0DE2A07A2815}" dt="2025-07-24T07:37:00.044" v="20"/>
          <ac:inkMkLst>
            <pc:docMk/>
            <pc:sldMk cId="3446391013" sldId="274"/>
            <ac:inkMk id="11" creationId="{DB86F920-794D-BCCB-39BC-02DC4ECA3ED1}"/>
          </ac:inkMkLst>
        </pc:inkChg>
        <pc:inkChg chg="add del mod">
          <ac:chgData name="Yu Mon Kyaw" userId="4d107ba8e6ee4984" providerId="LiveId" clId="{8D80CF9F-C9AB-44EA-B98C-0DE2A07A2815}" dt="2025-07-24T07:37:00.044" v="21"/>
          <ac:inkMkLst>
            <pc:docMk/>
            <pc:sldMk cId="3446391013" sldId="274"/>
            <ac:inkMk id="12" creationId="{6CB4D19A-35E5-2672-FC96-57A29E1FBC93}"/>
          </ac:inkMkLst>
        </pc:inkChg>
        <pc:inkChg chg="add del mod">
          <ac:chgData name="Yu Mon Kyaw" userId="4d107ba8e6ee4984" providerId="LiveId" clId="{8D80CF9F-C9AB-44EA-B98C-0DE2A07A2815}" dt="2025-07-24T07:37:00.038" v="16"/>
          <ac:inkMkLst>
            <pc:docMk/>
            <pc:sldMk cId="3446391013" sldId="274"/>
            <ac:inkMk id="13" creationId="{3724F732-9F1F-BB83-27FD-F8D8C950449D}"/>
          </ac:inkMkLst>
        </pc:inkChg>
        <pc:inkChg chg="add del mod">
          <ac:chgData name="Yu Mon Kyaw" userId="4d107ba8e6ee4984" providerId="LiveId" clId="{8D80CF9F-C9AB-44EA-B98C-0DE2A07A2815}" dt="2025-07-24T07:37:00.045" v="24"/>
          <ac:inkMkLst>
            <pc:docMk/>
            <pc:sldMk cId="3446391013" sldId="274"/>
            <ac:inkMk id="14" creationId="{5422603B-B355-70A3-835B-A5A8323773BA}"/>
          </ac:inkMkLst>
        </pc:inkChg>
        <pc:inkChg chg="add del mod">
          <ac:chgData name="Yu Mon Kyaw" userId="4d107ba8e6ee4984" providerId="LiveId" clId="{8D80CF9F-C9AB-44EA-B98C-0DE2A07A2815}" dt="2025-07-24T07:37:00.038" v="17"/>
          <ac:inkMkLst>
            <pc:docMk/>
            <pc:sldMk cId="3446391013" sldId="274"/>
            <ac:inkMk id="15" creationId="{2EC90A6F-FBA5-73F5-A012-0BF1B3B7AA91}"/>
          </ac:inkMkLst>
        </pc:inkChg>
        <pc:inkChg chg="add del">
          <ac:chgData name="Yu Mon Kyaw" userId="4d107ba8e6ee4984" providerId="LiveId" clId="{8D80CF9F-C9AB-44EA-B98C-0DE2A07A2815}" dt="2025-07-24T07:37:32.423" v="29"/>
          <ac:inkMkLst>
            <pc:docMk/>
            <pc:sldMk cId="3446391013" sldId="274"/>
            <ac:inkMk id="17" creationId="{FFAA3857-586B-3F7D-B5A4-7BD91904AB0C}"/>
          </ac:inkMkLst>
        </pc:inkChg>
        <pc:inkChg chg="add del mod">
          <ac:chgData name="Yu Mon Kyaw" userId="4d107ba8e6ee4984" providerId="LiveId" clId="{8D80CF9F-C9AB-44EA-B98C-0DE2A07A2815}" dt="2025-07-24T07:41:06.603" v="46"/>
          <ac:inkMkLst>
            <pc:docMk/>
            <pc:sldMk cId="3446391013" sldId="274"/>
            <ac:inkMk id="18" creationId="{599EBD01-E747-A947-C298-6DB00E1D9D4C}"/>
          </ac:inkMkLst>
        </pc:inkChg>
        <pc:inkChg chg="add del mod">
          <ac:chgData name="Yu Mon Kyaw" userId="4d107ba8e6ee4984" providerId="LiveId" clId="{8D80CF9F-C9AB-44EA-B98C-0DE2A07A2815}" dt="2025-07-24T07:41:06.603" v="43"/>
          <ac:inkMkLst>
            <pc:docMk/>
            <pc:sldMk cId="3446391013" sldId="274"/>
            <ac:inkMk id="19" creationId="{DC011DF2-4455-AA35-6613-7AD6EF674EA2}"/>
          </ac:inkMkLst>
        </pc:inkChg>
        <pc:inkChg chg="add">
          <ac:chgData name="Yu Mon Kyaw" userId="4d107ba8e6ee4984" providerId="LiveId" clId="{8D80CF9F-C9AB-44EA-B98C-0DE2A07A2815}" dt="2025-07-24T07:39:19.432" v="33" actId="9405"/>
          <ac:inkMkLst>
            <pc:docMk/>
            <pc:sldMk cId="3446391013" sldId="274"/>
            <ac:inkMk id="21" creationId="{1643B3A2-DCA8-2D55-4A1F-270E0B9DEDBA}"/>
          </ac:inkMkLst>
        </pc:inkChg>
        <pc:inkChg chg="add mod">
          <ac:chgData name="Yu Mon Kyaw" userId="4d107ba8e6ee4984" providerId="LiveId" clId="{8D80CF9F-C9AB-44EA-B98C-0DE2A07A2815}" dt="2025-07-24T07:39:22.462" v="36"/>
          <ac:inkMkLst>
            <pc:docMk/>
            <pc:sldMk cId="3446391013" sldId="274"/>
            <ac:inkMk id="22" creationId="{55818334-F58B-A8F3-A5E9-B4687F1EF261}"/>
          </ac:inkMkLst>
        </pc:inkChg>
        <pc:inkChg chg="add mod">
          <ac:chgData name="Yu Mon Kyaw" userId="4d107ba8e6ee4984" providerId="LiveId" clId="{8D80CF9F-C9AB-44EA-B98C-0DE2A07A2815}" dt="2025-07-24T07:39:22.462" v="36"/>
          <ac:inkMkLst>
            <pc:docMk/>
            <pc:sldMk cId="3446391013" sldId="274"/>
            <ac:inkMk id="23" creationId="{0D215D60-0469-DF0B-6A22-B99118D7F1B1}"/>
          </ac:inkMkLst>
        </pc:inkChg>
        <pc:inkChg chg="add del">
          <ac:chgData name="Yu Mon Kyaw" userId="4d107ba8e6ee4984" providerId="LiveId" clId="{8D80CF9F-C9AB-44EA-B98C-0DE2A07A2815}" dt="2025-07-24T07:41:06.603" v="44"/>
          <ac:inkMkLst>
            <pc:docMk/>
            <pc:sldMk cId="3446391013" sldId="274"/>
            <ac:inkMk id="25" creationId="{68671755-EC15-2741-D357-F043F3F5909E}"/>
          </ac:inkMkLst>
        </pc:inkChg>
        <pc:inkChg chg="add del">
          <ac:chgData name="Yu Mon Kyaw" userId="4d107ba8e6ee4984" providerId="LiveId" clId="{8D80CF9F-C9AB-44EA-B98C-0DE2A07A2815}" dt="2025-07-24T07:40:40.172" v="39"/>
          <ac:inkMkLst>
            <pc:docMk/>
            <pc:sldMk cId="3446391013" sldId="274"/>
            <ac:inkMk id="26" creationId="{8DFC3C62-5292-87FF-E2BD-253BE8F9402A}"/>
          </ac:inkMkLst>
        </pc:inkChg>
        <pc:inkChg chg="add del mod">
          <ac:chgData name="Yu Mon Kyaw" userId="4d107ba8e6ee4984" providerId="LiveId" clId="{8D80CF9F-C9AB-44EA-B98C-0DE2A07A2815}" dt="2025-07-24T07:41:06.603" v="45"/>
          <ac:inkMkLst>
            <pc:docMk/>
            <pc:sldMk cId="3446391013" sldId="274"/>
            <ac:inkMk id="27" creationId="{2F9F7EDA-1B0B-92B9-FA51-CF1077F92BC3}"/>
          </ac:inkMkLst>
        </pc:inkChg>
        <pc:inkChg chg="add del">
          <ac:chgData name="Yu Mon Kyaw" userId="4d107ba8e6ee4984" providerId="LiveId" clId="{8D80CF9F-C9AB-44EA-B98C-0DE2A07A2815}" dt="2025-07-24T07:41:06.604" v="48"/>
          <ac:inkMkLst>
            <pc:docMk/>
            <pc:sldMk cId="3446391013" sldId="274"/>
            <ac:inkMk id="28" creationId="{3C8571C7-EC11-2FB6-5DBB-489923A989F4}"/>
          </ac:inkMkLst>
        </pc:inkChg>
        <pc:inkChg chg="add del">
          <ac:chgData name="Yu Mon Kyaw" userId="4d107ba8e6ee4984" providerId="LiveId" clId="{8D80CF9F-C9AB-44EA-B98C-0DE2A07A2815}" dt="2025-07-24T07:41:06.604" v="47"/>
          <ac:inkMkLst>
            <pc:docMk/>
            <pc:sldMk cId="3446391013" sldId="274"/>
            <ac:inkMk id="29" creationId="{3C83041D-F495-D6D8-3E9E-81F75C70DB9D}"/>
          </ac:inkMkLst>
        </pc:inkChg>
        <pc:inkChg chg="add del">
          <ac:chgData name="Yu Mon Kyaw" userId="4d107ba8e6ee4984" providerId="LiveId" clId="{8D80CF9F-C9AB-44EA-B98C-0DE2A07A2815}" dt="2025-07-24T07:42:05.006" v="68" actId="9405"/>
          <ac:inkMkLst>
            <pc:docMk/>
            <pc:sldMk cId="3446391013" sldId="274"/>
            <ac:inkMk id="30" creationId="{993E88F0-2C1D-1C3F-48F0-04421ADDA072}"/>
          </ac:inkMkLst>
        </pc:inkChg>
        <pc:inkChg chg="add del">
          <ac:chgData name="Yu Mon Kyaw" userId="4d107ba8e6ee4984" providerId="LiveId" clId="{8D80CF9F-C9AB-44EA-B98C-0DE2A07A2815}" dt="2025-07-24T07:42:04.281" v="67" actId="9405"/>
          <ac:inkMkLst>
            <pc:docMk/>
            <pc:sldMk cId="3446391013" sldId="274"/>
            <ac:inkMk id="31" creationId="{C1571CFB-200F-083B-48EB-22993EBABD20}"/>
          </ac:inkMkLst>
        </pc:inkChg>
        <pc:inkChg chg="add del mod">
          <ac:chgData name="Yu Mon Kyaw" userId="4d107ba8e6ee4984" providerId="LiveId" clId="{8D80CF9F-C9AB-44EA-B98C-0DE2A07A2815}" dt="2025-07-24T07:42:02.309" v="66" actId="9405"/>
          <ac:inkMkLst>
            <pc:docMk/>
            <pc:sldMk cId="3446391013" sldId="274"/>
            <ac:inkMk id="32" creationId="{B2798B71-35B7-07A9-2F6B-A89E3CBD3872}"/>
          </ac:inkMkLst>
        </pc:inkChg>
        <pc:inkChg chg="add del mod">
          <ac:chgData name="Yu Mon Kyaw" userId="4d107ba8e6ee4984" providerId="LiveId" clId="{8D80CF9F-C9AB-44EA-B98C-0DE2A07A2815}" dt="2025-07-24T07:42:02.061" v="65"/>
          <ac:inkMkLst>
            <pc:docMk/>
            <pc:sldMk cId="3446391013" sldId="274"/>
            <ac:inkMk id="33" creationId="{59E6D8F0-B6E4-7FED-B8B0-7E77F92E2913}"/>
          </ac:inkMkLst>
        </pc:inkChg>
        <pc:inkChg chg="add del">
          <ac:chgData name="Yu Mon Kyaw" userId="4d107ba8e6ee4984" providerId="LiveId" clId="{8D80CF9F-C9AB-44EA-B98C-0DE2A07A2815}" dt="2025-07-24T07:42:01.845" v="63" actId="9405"/>
          <ac:inkMkLst>
            <pc:docMk/>
            <pc:sldMk cId="3446391013" sldId="274"/>
            <ac:inkMk id="35" creationId="{E2F92578-417F-61BB-5558-43E88EF56111}"/>
          </ac:inkMkLst>
        </pc:inkChg>
        <pc:inkChg chg="add del">
          <ac:chgData name="Yu Mon Kyaw" userId="4d107ba8e6ee4984" providerId="LiveId" clId="{8D80CF9F-C9AB-44EA-B98C-0DE2A07A2815}" dt="2025-07-24T07:42:01.622" v="62" actId="9405"/>
          <ac:inkMkLst>
            <pc:docMk/>
            <pc:sldMk cId="3446391013" sldId="274"/>
            <ac:inkMk id="36" creationId="{BF678E88-D2DD-8400-72EA-910B81827729}"/>
          </ac:inkMkLst>
        </pc:inkChg>
        <pc:inkChg chg="add mod">
          <ac:chgData name="Yu Mon Kyaw" userId="4d107ba8e6ee4984" providerId="LiveId" clId="{8D80CF9F-C9AB-44EA-B98C-0DE2A07A2815}" dt="2025-07-24T07:42:01.048" v="60"/>
          <ac:inkMkLst>
            <pc:docMk/>
            <pc:sldMk cId="3446391013" sldId="274"/>
            <ac:inkMk id="37" creationId="{A97D15AB-6343-90F4-D2CB-A0936B710670}"/>
          </ac:inkMkLst>
        </pc:inkChg>
        <pc:inkChg chg="add del">
          <ac:chgData name="Yu Mon Kyaw" userId="4d107ba8e6ee4984" providerId="LiveId" clId="{8D80CF9F-C9AB-44EA-B98C-0DE2A07A2815}" dt="2025-07-24T07:42:00.588" v="59" actId="9405"/>
          <ac:inkMkLst>
            <pc:docMk/>
            <pc:sldMk cId="3446391013" sldId="274"/>
            <ac:inkMk id="38" creationId="{88521BFD-6417-254A-46C0-1212304AD4D3}"/>
          </ac:inkMkLst>
        </pc:inkChg>
        <pc:inkChg chg="add del">
          <ac:chgData name="Yu Mon Kyaw" userId="4d107ba8e6ee4984" providerId="LiveId" clId="{8D80CF9F-C9AB-44EA-B98C-0DE2A07A2815}" dt="2025-07-24T07:42:39.704" v="73"/>
          <ac:inkMkLst>
            <pc:docMk/>
            <pc:sldMk cId="3446391013" sldId="274"/>
            <ac:inkMk id="39" creationId="{08491C24-F1E2-2502-3031-453B7BCAFF0C}"/>
          </ac:inkMkLst>
        </pc:inkChg>
        <pc:inkChg chg="add del">
          <ac:chgData name="Yu Mon Kyaw" userId="4d107ba8e6ee4984" providerId="LiveId" clId="{8D80CF9F-C9AB-44EA-B98C-0DE2A07A2815}" dt="2025-07-24T07:42:39.704" v="74"/>
          <ac:inkMkLst>
            <pc:docMk/>
            <pc:sldMk cId="3446391013" sldId="274"/>
            <ac:inkMk id="40" creationId="{B51C451C-95EA-5080-0D3A-6395D3754C21}"/>
          </ac:inkMkLst>
        </pc:inkChg>
        <pc:inkChg chg="add del">
          <ac:chgData name="Yu Mon Kyaw" userId="4d107ba8e6ee4984" providerId="LiveId" clId="{8D80CF9F-C9AB-44EA-B98C-0DE2A07A2815}" dt="2025-07-24T07:42:39.704" v="72"/>
          <ac:inkMkLst>
            <pc:docMk/>
            <pc:sldMk cId="3446391013" sldId="274"/>
            <ac:inkMk id="41" creationId="{17B2C074-B02D-18CB-7831-2BB6139B6450}"/>
          </ac:inkMkLst>
        </pc:inkChg>
      </pc:sldChg>
      <pc:sldChg chg="addSp delSp modSp mod">
        <pc:chgData name="Yu Mon Kyaw" userId="4d107ba8e6ee4984" providerId="LiveId" clId="{8D80CF9F-C9AB-44EA-B98C-0DE2A07A2815}" dt="2025-07-24T07:46:29.128" v="107"/>
        <pc:sldMkLst>
          <pc:docMk/>
          <pc:sldMk cId="3994968099" sldId="275"/>
        </pc:sldMkLst>
        <pc:grpChg chg="del mod">
          <ac:chgData name="Yu Mon Kyaw" userId="4d107ba8e6ee4984" providerId="LiveId" clId="{8D80CF9F-C9AB-44EA-B98C-0DE2A07A2815}" dt="2025-07-24T07:46:29.128" v="102"/>
          <ac:grpSpMkLst>
            <pc:docMk/>
            <pc:sldMk cId="3994968099" sldId="275"/>
            <ac:grpSpMk id="6" creationId="{60C51DCD-9793-F661-53DD-D6B2C50F51A5}"/>
          </ac:grpSpMkLst>
        </pc:grpChg>
        <pc:grpChg chg="del mod">
          <ac:chgData name="Yu Mon Kyaw" userId="4d107ba8e6ee4984" providerId="LiveId" clId="{8D80CF9F-C9AB-44EA-B98C-0DE2A07A2815}" dt="2025-07-24T07:45:38.605" v="90"/>
          <ac:grpSpMkLst>
            <pc:docMk/>
            <pc:sldMk cId="3994968099" sldId="275"/>
            <ac:grpSpMk id="11" creationId="{A4C2EFC5-C745-851B-4050-15E341B1AF98}"/>
          </ac:grpSpMkLst>
        </pc:grpChg>
        <pc:grpChg chg="del mod">
          <ac:chgData name="Yu Mon Kyaw" userId="4d107ba8e6ee4984" providerId="LiveId" clId="{8D80CF9F-C9AB-44EA-B98C-0DE2A07A2815}" dt="2025-07-24T07:45:31.696" v="89"/>
          <ac:grpSpMkLst>
            <pc:docMk/>
            <pc:sldMk cId="3994968099" sldId="275"/>
            <ac:grpSpMk id="16" creationId="{5A8F8ECF-D73E-F6BB-7802-4093926A61DC}"/>
          </ac:grpSpMkLst>
        </pc:grpChg>
        <pc:grpChg chg="del mod">
          <ac:chgData name="Yu Mon Kyaw" userId="4d107ba8e6ee4984" providerId="LiveId" clId="{8D80CF9F-C9AB-44EA-B98C-0DE2A07A2815}" dt="2025-07-24T07:45:38.607" v="94"/>
          <ac:grpSpMkLst>
            <pc:docMk/>
            <pc:sldMk cId="3994968099" sldId="275"/>
            <ac:grpSpMk id="18" creationId="{B1893F3D-DD79-50E9-CA4E-6D9ABB9552F8}"/>
          </ac:grpSpMkLst>
        </pc:grpChg>
        <pc:inkChg chg="add del mod">
          <ac:chgData name="Yu Mon Kyaw" userId="4d107ba8e6ee4984" providerId="LiveId" clId="{8D80CF9F-C9AB-44EA-B98C-0DE2A07A2815}" dt="2025-07-24T07:46:29.128" v="107"/>
          <ac:inkMkLst>
            <pc:docMk/>
            <pc:sldMk cId="3994968099" sldId="275"/>
            <ac:inkMk id="2" creationId="{7EA25C65-A8C7-EC59-6F95-E5814F417895}"/>
          </ac:inkMkLst>
        </pc:inkChg>
        <pc:inkChg chg="add del mod">
          <ac:chgData name="Yu Mon Kyaw" userId="4d107ba8e6ee4984" providerId="LiveId" clId="{8D80CF9F-C9AB-44EA-B98C-0DE2A07A2815}" dt="2025-07-24T07:46:29.128" v="102"/>
          <ac:inkMkLst>
            <pc:docMk/>
            <pc:sldMk cId="3994968099" sldId="275"/>
            <ac:inkMk id="5" creationId="{4A17628C-A968-C695-556E-A03D03D8C94B}"/>
          </ac:inkMkLst>
        </pc:inkChg>
        <pc:inkChg chg="add del">
          <ac:chgData name="Yu Mon Kyaw" userId="4d107ba8e6ee4984" providerId="LiveId" clId="{8D80CF9F-C9AB-44EA-B98C-0DE2A07A2815}" dt="2025-07-24T07:46:29.128" v="104"/>
          <ac:inkMkLst>
            <pc:docMk/>
            <pc:sldMk cId="3994968099" sldId="275"/>
            <ac:inkMk id="7" creationId="{8391CAC6-FDE1-8458-208E-FD90F59AB9D6}"/>
          </ac:inkMkLst>
        </pc:inkChg>
        <pc:inkChg chg="add del">
          <ac:chgData name="Yu Mon Kyaw" userId="4d107ba8e6ee4984" providerId="LiveId" clId="{8D80CF9F-C9AB-44EA-B98C-0DE2A07A2815}" dt="2025-07-24T07:45:38.605" v="92"/>
          <ac:inkMkLst>
            <pc:docMk/>
            <pc:sldMk cId="3994968099" sldId="275"/>
            <ac:inkMk id="8" creationId="{C6041A2E-D640-B77A-5FE5-5AD08F84B61E}"/>
          </ac:inkMkLst>
        </pc:inkChg>
        <pc:inkChg chg="add del mod">
          <ac:chgData name="Yu Mon Kyaw" userId="4d107ba8e6ee4984" providerId="LiveId" clId="{8D80CF9F-C9AB-44EA-B98C-0DE2A07A2815}" dt="2025-07-24T07:45:38.607" v="95"/>
          <ac:inkMkLst>
            <pc:docMk/>
            <pc:sldMk cId="3994968099" sldId="275"/>
            <ac:inkMk id="9" creationId="{C6AB99D0-CA00-AA01-FB13-64FA5A8FEE52}"/>
          </ac:inkMkLst>
        </pc:inkChg>
        <pc:inkChg chg="add del mod">
          <ac:chgData name="Yu Mon Kyaw" userId="4d107ba8e6ee4984" providerId="LiveId" clId="{8D80CF9F-C9AB-44EA-B98C-0DE2A07A2815}" dt="2025-07-24T07:45:38.605" v="90"/>
          <ac:inkMkLst>
            <pc:docMk/>
            <pc:sldMk cId="3994968099" sldId="275"/>
            <ac:inkMk id="10" creationId="{9B8491BC-7CE1-D8B9-9E57-AA84DBEB850E}"/>
          </ac:inkMkLst>
        </pc:inkChg>
        <pc:inkChg chg="add del">
          <ac:chgData name="Yu Mon Kyaw" userId="4d107ba8e6ee4984" providerId="LiveId" clId="{8D80CF9F-C9AB-44EA-B98C-0DE2A07A2815}" dt="2025-07-24T07:45:38.607" v="96"/>
          <ac:inkMkLst>
            <pc:docMk/>
            <pc:sldMk cId="3994968099" sldId="275"/>
            <ac:inkMk id="12" creationId="{C25502DF-2708-D4CA-1390-80753427D828}"/>
          </ac:inkMkLst>
        </pc:inkChg>
        <pc:inkChg chg="add del mod">
          <ac:chgData name="Yu Mon Kyaw" userId="4d107ba8e6ee4984" providerId="LiveId" clId="{8D80CF9F-C9AB-44EA-B98C-0DE2A07A2815}" dt="2025-07-24T07:45:38.605" v="91"/>
          <ac:inkMkLst>
            <pc:docMk/>
            <pc:sldMk cId="3994968099" sldId="275"/>
            <ac:inkMk id="13" creationId="{21240B54-687B-D215-E1CB-B0F3435200D0}"/>
          </ac:inkMkLst>
        </pc:inkChg>
        <pc:inkChg chg="add del mod">
          <ac:chgData name="Yu Mon Kyaw" userId="4d107ba8e6ee4984" providerId="LiveId" clId="{8D80CF9F-C9AB-44EA-B98C-0DE2A07A2815}" dt="2025-07-24T07:45:38.607" v="94"/>
          <ac:inkMkLst>
            <pc:docMk/>
            <pc:sldMk cId="3994968099" sldId="275"/>
            <ac:inkMk id="14" creationId="{450380F5-D05A-EC14-4963-CA48E194EFF2}"/>
          </ac:inkMkLst>
        </pc:inkChg>
        <pc:inkChg chg="add del mod">
          <ac:chgData name="Yu Mon Kyaw" userId="4d107ba8e6ee4984" providerId="LiveId" clId="{8D80CF9F-C9AB-44EA-B98C-0DE2A07A2815}" dt="2025-07-24T07:45:38.605" v="93"/>
          <ac:inkMkLst>
            <pc:docMk/>
            <pc:sldMk cId="3994968099" sldId="275"/>
            <ac:inkMk id="15" creationId="{3B8B4C87-DBED-D537-033B-E85E446CFAB9}"/>
          </ac:inkMkLst>
        </pc:inkChg>
        <pc:inkChg chg="add del mod">
          <ac:chgData name="Yu Mon Kyaw" userId="4d107ba8e6ee4984" providerId="LiveId" clId="{8D80CF9F-C9AB-44EA-B98C-0DE2A07A2815}" dt="2025-07-24T07:45:38.607" v="97"/>
          <ac:inkMkLst>
            <pc:docMk/>
            <pc:sldMk cId="3994968099" sldId="275"/>
            <ac:inkMk id="17" creationId="{857BEBC3-461C-DBB4-385A-A666F8CA3A2C}"/>
          </ac:inkMkLst>
        </pc:inkChg>
        <pc:inkChg chg="add del">
          <ac:chgData name="Yu Mon Kyaw" userId="4d107ba8e6ee4984" providerId="LiveId" clId="{8D80CF9F-C9AB-44EA-B98C-0DE2A07A2815}" dt="2025-07-24T07:46:29.128" v="105"/>
          <ac:inkMkLst>
            <pc:docMk/>
            <pc:sldMk cId="3994968099" sldId="275"/>
            <ac:inkMk id="19" creationId="{AC49979C-7A1B-779E-1D8E-3D390C6D50AE}"/>
          </ac:inkMkLst>
        </pc:inkChg>
        <pc:inkChg chg="add del">
          <ac:chgData name="Yu Mon Kyaw" userId="4d107ba8e6ee4984" providerId="LiveId" clId="{8D80CF9F-C9AB-44EA-B98C-0DE2A07A2815}" dt="2025-07-24T07:46:29.128" v="103"/>
          <ac:inkMkLst>
            <pc:docMk/>
            <pc:sldMk cId="3994968099" sldId="275"/>
            <ac:inkMk id="20" creationId="{30D40D25-B9DA-CFF1-72F6-B7EC7BEA85B6}"/>
          </ac:inkMkLst>
        </pc:inkChg>
        <pc:inkChg chg="add del">
          <ac:chgData name="Yu Mon Kyaw" userId="4d107ba8e6ee4984" providerId="LiveId" clId="{8D80CF9F-C9AB-44EA-B98C-0DE2A07A2815}" dt="2025-07-24T07:46:29.128" v="106"/>
          <ac:inkMkLst>
            <pc:docMk/>
            <pc:sldMk cId="3994968099" sldId="275"/>
            <ac:inkMk id="21" creationId="{38AE3A3A-67ED-5E47-230D-F322B2D26838}"/>
          </ac:inkMkLst>
        </pc:inkChg>
        <pc:inkChg chg="add">
          <ac:chgData name="Yu Mon Kyaw" userId="4d107ba8e6ee4984" providerId="LiveId" clId="{8D80CF9F-C9AB-44EA-B98C-0DE2A07A2815}" dt="2025-07-24T07:46:11.816" v="101" actId="9405"/>
          <ac:inkMkLst>
            <pc:docMk/>
            <pc:sldMk cId="3994968099" sldId="275"/>
            <ac:inkMk id="22" creationId="{F0F6D488-07B9-F4C0-9ACC-88FF712158FE}"/>
          </ac:inkMkLst>
        </pc:inkChg>
      </pc:sldChg>
      <pc:sldChg chg="addSp delSp modSp mod">
        <pc:chgData name="Yu Mon Kyaw" userId="4d107ba8e6ee4984" providerId="LiveId" clId="{8D80CF9F-C9AB-44EA-B98C-0DE2A07A2815}" dt="2025-07-24T07:49:02.635" v="141"/>
        <pc:sldMkLst>
          <pc:docMk/>
          <pc:sldMk cId="3587972232" sldId="276"/>
        </pc:sldMkLst>
        <pc:grpChg chg="del mod">
          <ac:chgData name="Yu Mon Kyaw" userId="4d107ba8e6ee4984" providerId="LiveId" clId="{8D80CF9F-C9AB-44EA-B98C-0DE2A07A2815}" dt="2025-07-24T07:48:10.488" v="121"/>
          <ac:grpSpMkLst>
            <pc:docMk/>
            <pc:sldMk cId="3587972232" sldId="276"/>
            <ac:grpSpMk id="7" creationId="{F930AA89-9F93-9ECD-6A55-928436C227E9}"/>
          </ac:grpSpMkLst>
        </pc:grpChg>
        <pc:grpChg chg="del mod">
          <ac:chgData name="Yu Mon Kyaw" userId="4d107ba8e6ee4984" providerId="LiveId" clId="{8D80CF9F-C9AB-44EA-B98C-0DE2A07A2815}" dt="2025-07-24T07:48:19.461" v="123"/>
          <ac:grpSpMkLst>
            <pc:docMk/>
            <pc:sldMk cId="3587972232" sldId="276"/>
            <ac:grpSpMk id="16" creationId="{5946EDC0-0982-D4FB-1241-ED18004C3F6B}"/>
          </ac:grpSpMkLst>
        </pc:grpChg>
        <pc:grpChg chg="del mod">
          <ac:chgData name="Yu Mon Kyaw" userId="4d107ba8e6ee4984" providerId="LiveId" clId="{8D80CF9F-C9AB-44EA-B98C-0DE2A07A2815}" dt="2025-07-24T07:49:02.635" v="139"/>
          <ac:grpSpMkLst>
            <pc:docMk/>
            <pc:sldMk cId="3587972232" sldId="276"/>
            <ac:grpSpMk id="18" creationId="{83DC9912-24A2-64CD-F4D0-22C4146644C5}"/>
          </ac:grpSpMkLst>
        </pc:grpChg>
        <pc:grpChg chg="del mod">
          <ac:chgData name="Yu Mon Kyaw" userId="4d107ba8e6ee4984" providerId="LiveId" clId="{8D80CF9F-C9AB-44EA-B98C-0DE2A07A2815}" dt="2025-07-24T07:49:02.635" v="138"/>
          <ac:grpSpMkLst>
            <pc:docMk/>
            <pc:sldMk cId="3587972232" sldId="276"/>
            <ac:grpSpMk id="21" creationId="{0B2D3DCC-5816-D957-E0B0-F1B6D913CE6F}"/>
          </ac:grpSpMkLst>
        </pc:grpChg>
        <pc:inkChg chg="add del">
          <ac:chgData name="Yu Mon Kyaw" userId="4d107ba8e6ee4984" providerId="LiveId" clId="{8D80CF9F-C9AB-44EA-B98C-0DE2A07A2815}" dt="2025-07-24T07:49:02.634" v="128"/>
          <ac:inkMkLst>
            <pc:docMk/>
            <pc:sldMk cId="3587972232" sldId="276"/>
            <ac:inkMk id="2" creationId="{BD94DF2D-750C-18D2-D106-7F7125058B40}"/>
          </ac:inkMkLst>
        </pc:inkChg>
        <pc:inkChg chg="add del mod">
          <ac:chgData name="Yu Mon Kyaw" userId="4d107ba8e6ee4984" providerId="LiveId" clId="{8D80CF9F-C9AB-44EA-B98C-0DE2A07A2815}" dt="2025-07-24T07:49:02.635" v="139"/>
          <ac:inkMkLst>
            <pc:docMk/>
            <pc:sldMk cId="3587972232" sldId="276"/>
            <ac:inkMk id="4" creationId="{4DC39EF2-498D-8BA5-EF44-E5AFDEEA2BFA}"/>
          </ac:inkMkLst>
        </pc:inkChg>
        <pc:inkChg chg="add del mod">
          <ac:chgData name="Yu Mon Kyaw" userId="4d107ba8e6ee4984" providerId="LiveId" clId="{8D80CF9F-C9AB-44EA-B98C-0DE2A07A2815}" dt="2025-07-24T07:49:02.634" v="130"/>
          <ac:inkMkLst>
            <pc:docMk/>
            <pc:sldMk cId="3587972232" sldId="276"/>
            <ac:inkMk id="5" creationId="{B27119C1-E59E-B167-8731-322701CAAD6D}"/>
          </ac:inkMkLst>
        </pc:inkChg>
        <pc:inkChg chg="add del mod">
          <ac:chgData name="Yu Mon Kyaw" userId="4d107ba8e6ee4984" providerId="LiveId" clId="{8D80CF9F-C9AB-44EA-B98C-0DE2A07A2815}" dt="2025-07-24T07:49:02.635" v="140"/>
          <ac:inkMkLst>
            <pc:docMk/>
            <pc:sldMk cId="3587972232" sldId="276"/>
            <ac:inkMk id="6" creationId="{6BD2FFDB-E1E8-C6A5-98EE-29A446B0BB01}"/>
          </ac:inkMkLst>
        </pc:inkChg>
        <pc:inkChg chg="add del">
          <ac:chgData name="Yu Mon Kyaw" userId="4d107ba8e6ee4984" providerId="LiveId" clId="{8D80CF9F-C9AB-44EA-B98C-0DE2A07A2815}" dt="2025-07-24T07:49:02.635" v="137"/>
          <ac:inkMkLst>
            <pc:docMk/>
            <pc:sldMk cId="3587972232" sldId="276"/>
            <ac:inkMk id="8" creationId="{9E136FB6-1EEB-96E7-8902-5A13A8C4781B}"/>
          </ac:inkMkLst>
        </pc:inkChg>
        <pc:inkChg chg="add del">
          <ac:chgData name="Yu Mon Kyaw" userId="4d107ba8e6ee4984" providerId="LiveId" clId="{8D80CF9F-C9AB-44EA-B98C-0DE2A07A2815}" dt="2025-07-24T07:49:02.634" v="133"/>
          <ac:inkMkLst>
            <pc:docMk/>
            <pc:sldMk cId="3587972232" sldId="276"/>
            <ac:inkMk id="9" creationId="{CB7DD63D-15C8-4F06-D274-AF43058018F7}"/>
          </ac:inkMkLst>
        </pc:inkChg>
        <pc:inkChg chg="add del">
          <ac:chgData name="Yu Mon Kyaw" userId="4d107ba8e6ee4984" providerId="LiveId" clId="{8D80CF9F-C9AB-44EA-B98C-0DE2A07A2815}" dt="2025-07-24T07:49:02.633" v="127"/>
          <ac:inkMkLst>
            <pc:docMk/>
            <pc:sldMk cId="3587972232" sldId="276"/>
            <ac:inkMk id="10" creationId="{7864058E-0763-0358-2A93-5681C7CDA610}"/>
          </ac:inkMkLst>
        </pc:inkChg>
        <pc:inkChg chg="add del">
          <ac:chgData name="Yu Mon Kyaw" userId="4d107ba8e6ee4984" providerId="LiveId" clId="{8D80CF9F-C9AB-44EA-B98C-0DE2A07A2815}" dt="2025-07-24T07:49:02.634" v="132"/>
          <ac:inkMkLst>
            <pc:docMk/>
            <pc:sldMk cId="3587972232" sldId="276"/>
            <ac:inkMk id="11" creationId="{DE629944-EEAC-7C4A-C780-29BF415E31C8}"/>
          </ac:inkMkLst>
        </pc:inkChg>
        <pc:inkChg chg="add del">
          <ac:chgData name="Yu Mon Kyaw" userId="4d107ba8e6ee4984" providerId="LiveId" clId="{8D80CF9F-C9AB-44EA-B98C-0DE2A07A2815}" dt="2025-07-24T07:49:02.634" v="134"/>
          <ac:inkMkLst>
            <pc:docMk/>
            <pc:sldMk cId="3587972232" sldId="276"/>
            <ac:inkMk id="12" creationId="{0C656B3B-127B-AFD7-F050-5C48797699D3}"/>
          </ac:inkMkLst>
        </pc:inkChg>
        <pc:inkChg chg="add del">
          <ac:chgData name="Yu Mon Kyaw" userId="4d107ba8e6ee4984" providerId="LiveId" clId="{8D80CF9F-C9AB-44EA-B98C-0DE2A07A2815}" dt="2025-07-24T07:49:02.634" v="131"/>
          <ac:inkMkLst>
            <pc:docMk/>
            <pc:sldMk cId="3587972232" sldId="276"/>
            <ac:inkMk id="13" creationId="{36CB7B3C-7915-CF38-B172-30BB29B2147B}"/>
          </ac:inkMkLst>
        </pc:inkChg>
        <pc:inkChg chg="add del">
          <ac:chgData name="Yu Mon Kyaw" userId="4d107ba8e6ee4984" providerId="LiveId" clId="{8D80CF9F-C9AB-44EA-B98C-0DE2A07A2815}" dt="2025-07-24T07:49:02.634" v="129"/>
          <ac:inkMkLst>
            <pc:docMk/>
            <pc:sldMk cId="3587972232" sldId="276"/>
            <ac:inkMk id="14" creationId="{3925F539-5EEB-FCBB-383B-893F14174DEC}"/>
          </ac:inkMkLst>
        </pc:inkChg>
        <pc:inkChg chg="add del mod">
          <ac:chgData name="Yu Mon Kyaw" userId="4d107ba8e6ee4984" providerId="LiveId" clId="{8D80CF9F-C9AB-44EA-B98C-0DE2A07A2815}" dt="2025-07-24T07:49:02.635" v="136"/>
          <ac:inkMkLst>
            <pc:docMk/>
            <pc:sldMk cId="3587972232" sldId="276"/>
            <ac:inkMk id="15" creationId="{96D521CF-D6F0-BDA7-9599-00C6F3A95917}"/>
          </ac:inkMkLst>
        </pc:inkChg>
        <pc:inkChg chg="add del mod">
          <ac:chgData name="Yu Mon Kyaw" userId="4d107ba8e6ee4984" providerId="LiveId" clId="{8D80CF9F-C9AB-44EA-B98C-0DE2A07A2815}" dt="2025-07-24T07:49:02.635" v="135"/>
          <ac:inkMkLst>
            <pc:docMk/>
            <pc:sldMk cId="3587972232" sldId="276"/>
            <ac:inkMk id="17" creationId="{F7C6D2DA-297E-A74F-1136-2CA45E34002A}"/>
          </ac:inkMkLst>
        </pc:inkChg>
        <pc:inkChg chg="add del mod">
          <ac:chgData name="Yu Mon Kyaw" userId="4d107ba8e6ee4984" providerId="LiveId" clId="{8D80CF9F-C9AB-44EA-B98C-0DE2A07A2815}" dt="2025-07-24T07:49:02.635" v="138"/>
          <ac:inkMkLst>
            <pc:docMk/>
            <pc:sldMk cId="3587972232" sldId="276"/>
            <ac:inkMk id="19" creationId="{1D96AADD-7009-918C-D9FB-47043AF0B1AD}"/>
          </ac:inkMkLst>
        </pc:inkChg>
        <pc:inkChg chg="add del mod">
          <ac:chgData name="Yu Mon Kyaw" userId="4d107ba8e6ee4984" providerId="LiveId" clId="{8D80CF9F-C9AB-44EA-B98C-0DE2A07A2815}" dt="2025-07-24T07:49:02.635" v="141"/>
          <ac:inkMkLst>
            <pc:docMk/>
            <pc:sldMk cId="3587972232" sldId="276"/>
            <ac:inkMk id="20" creationId="{113D509E-99DC-DFCD-20D6-0941EBA8164F}"/>
          </ac:inkMkLst>
        </pc:inkChg>
      </pc:sldChg>
      <pc:sldChg chg="addSp delSp modSp mod">
        <pc:chgData name="Yu Mon Kyaw" userId="4d107ba8e6ee4984" providerId="LiveId" clId="{8D80CF9F-C9AB-44EA-B98C-0DE2A07A2815}" dt="2025-07-24T07:53:30.722" v="159"/>
        <pc:sldMkLst>
          <pc:docMk/>
          <pc:sldMk cId="1554974611" sldId="277"/>
        </pc:sldMkLst>
        <pc:grpChg chg="del mod">
          <ac:chgData name="Yu Mon Kyaw" userId="4d107ba8e6ee4984" providerId="LiveId" clId="{8D80CF9F-C9AB-44EA-B98C-0DE2A07A2815}" dt="2025-07-24T07:53:30.722" v="156"/>
          <ac:grpSpMkLst>
            <pc:docMk/>
            <pc:sldMk cId="1554974611" sldId="277"/>
            <ac:grpSpMk id="5" creationId="{D0230F50-3E38-C4D1-BA22-1A97F2196584}"/>
          </ac:grpSpMkLst>
        </pc:grpChg>
        <pc:grpChg chg="del mod">
          <ac:chgData name="Yu Mon Kyaw" userId="4d107ba8e6ee4984" providerId="LiveId" clId="{8D80CF9F-C9AB-44EA-B98C-0DE2A07A2815}" dt="2025-07-24T07:52:03.035" v="149"/>
          <ac:grpSpMkLst>
            <pc:docMk/>
            <pc:sldMk cId="1554974611" sldId="277"/>
            <ac:grpSpMk id="8" creationId="{49930E2C-3B4A-0EF4-A1AC-EEBA015B2ACC}"/>
          </ac:grpSpMkLst>
        </pc:grpChg>
        <pc:grpChg chg="del mod">
          <ac:chgData name="Yu Mon Kyaw" userId="4d107ba8e6ee4984" providerId="LiveId" clId="{8D80CF9F-C9AB-44EA-B98C-0DE2A07A2815}" dt="2025-07-24T07:53:30.722" v="158"/>
          <ac:grpSpMkLst>
            <pc:docMk/>
            <pc:sldMk cId="1554974611" sldId="277"/>
            <ac:grpSpMk id="10" creationId="{38BA99AD-C5B1-E631-2B3B-C7F5D9A3D594}"/>
          </ac:grpSpMkLst>
        </pc:grpChg>
        <pc:inkChg chg="add del mod">
          <ac:chgData name="Yu Mon Kyaw" userId="4d107ba8e6ee4984" providerId="LiveId" clId="{8D80CF9F-C9AB-44EA-B98C-0DE2A07A2815}" dt="2025-07-24T07:53:30.722" v="156"/>
          <ac:inkMkLst>
            <pc:docMk/>
            <pc:sldMk cId="1554974611" sldId="277"/>
            <ac:inkMk id="3" creationId="{D2A3E772-16D6-CFD0-D030-A7141E4578B4}"/>
          </ac:inkMkLst>
        </pc:inkChg>
        <pc:inkChg chg="add del mod">
          <ac:chgData name="Yu Mon Kyaw" userId="4d107ba8e6ee4984" providerId="LiveId" clId="{8D80CF9F-C9AB-44EA-B98C-0DE2A07A2815}" dt="2025-07-24T07:53:30.722" v="159"/>
          <ac:inkMkLst>
            <pc:docMk/>
            <pc:sldMk cId="1554974611" sldId="277"/>
            <ac:inkMk id="4" creationId="{DBDABCAD-F17D-D670-DB60-E0A71F14870A}"/>
          </ac:inkMkLst>
        </pc:inkChg>
        <pc:inkChg chg="add del mod">
          <ac:chgData name="Yu Mon Kyaw" userId="4d107ba8e6ee4984" providerId="LiveId" clId="{8D80CF9F-C9AB-44EA-B98C-0DE2A07A2815}" dt="2025-07-24T07:53:30.722" v="157"/>
          <ac:inkMkLst>
            <pc:docMk/>
            <pc:sldMk cId="1554974611" sldId="277"/>
            <ac:inkMk id="6" creationId="{242E6FAE-2F62-A578-9EC4-817723B8C2BB}"/>
          </ac:inkMkLst>
        </pc:inkChg>
        <pc:inkChg chg="add del mod">
          <ac:chgData name="Yu Mon Kyaw" userId="4d107ba8e6ee4984" providerId="LiveId" clId="{8D80CF9F-C9AB-44EA-B98C-0DE2A07A2815}" dt="2025-07-24T07:53:30.722" v="158"/>
          <ac:inkMkLst>
            <pc:docMk/>
            <pc:sldMk cId="1554974611" sldId="277"/>
            <ac:inkMk id="7" creationId="{63F5F4E9-1B14-C135-F53E-E22C66877BB5}"/>
          </ac:inkMkLst>
        </pc:inkChg>
        <pc:inkChg chg="add mod">
          <ac:chgData name="Yu Mon Kyaw" userId="4d107ba8e6ee4984" providerId="LiveId" clId="{8D80CF9F-C9AB-44EA-B98C-0DE2A07A2815}" dt="2025-07-24T07:53:30.722" v="158"/>
          <ac:inkMkLst>
            <pc:docMk/>
            <pc:sldMk cId="1554974611" sldId="277"/>
            <ac:inkMk id="9" creationId="{B2300647-09DE-52E3-8AD7-644D04652E05}"/>
          </ac:inkMkLst>
        </pc:inkChg>
        <pc:inkChg chg="add del">
          <ac:chgData name="Yu Mon Kyaw" userId="4d107ba8e6ee4984" providerId="LiveId" clId="{8D80CF9F-C9AB-44EA-B98C-0DE2A07A2815}" dt="2025-07-24T07:53:07.294" v="155"/>
          <ac:inkMkLst>
            <pc:docMk/>
            <pc:sldMk cId="1554974611" sldId="277"/>
            <ac:inkMk id="11" creationId="{29305E63-A7FA-9083-DDB2-5AC30732C0FA}"/>
          </ac:inkMkLst>
        </pc:inkChg>
        <pc:inkChg chg="add del">
          <ac:chgData name="Yu Mon Kyaw" userId="4d107ba8e6ee4984" providerId="LiveId" clId="{8D80CF9F-C9AB-44EA-B98C-0DE2A07A2815}" dt="2025-07-24T07:53:07.293" v="153"/>
          <ac:inkMkLst>
            <pc:docMk/>
            <pc:sldMk cId="1554974611" sldId="277"/>
            <ac:inkMk id="12" creationId="{99CBA9AF-043B-0A1E-9F58-2F8BF9D4DBCA}"/>
          </ac:inkMkLst>
        </pc:inkChg>
        <pc:inkChg chg="add del">
          <ac:chgData name="Yu Mon Kyaw" userId="4d107ba8e6ee4984" providerId="LiveId" clId="{8D80CF9F-C9AB-44EA-B98C-0DE2A07A2815}" dt="2025-07-24T07:53:07.293" v="154"/>
          <ac:inkMkLst>
            <pc:docMk/>
            <pc:sldMk cId="1554974611" sldId="277"/>
            <ac:inkMk id="13" creationId="{D8156910-67E7-0CF2-311C-31062064BB3B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4T07:39:19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24575,'0'-1'0,"0"0"0,0 0 0,0 1 0,1-1 0,-1 0 0,0 0 0,1 1 0,-1-1 0,0 0 0,1 1 0,-1-1 0,1 1 0,-1-1 0,1 1 0,-1-1 0,1 0 0,0 1 0,-1 0 0,1-1 0,-1 1 0,1-1 0,0 1 0,0 0 0,-1-1 0,1 1 0,0 0 0,1 0 0,24-5 0,-22 4 0,81-5 0,113 5 0,-104 2 0,101 13 0,-13-1 0,308-12 91,-228-2-1547,-220 1-5370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4T07:39:20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54 24575,'-1'-1'0,"0"0"0,0 0 0,0 0 0,0 0 0,0 0 0,0 0 0,0-1 0,0 1 0,0 0 0,1 0 0,-1-1 0,1 1 0,-1-1 0,1 1 0,-1 0 0,1-1 0,0 1 0,-1-3 0,2 3 0,-1 1 0,0-1 0,1 0 0,-1 0 0,0 0 0,1 1 0,-1-1 0,1 0 0,-1 0 0,1 1 0,0-1 0,-1 1 0,1-1 0,0 0 0,-1 1 0,1-1 0,0 1 0,0 0 0,0-1 0,-1 1 0,1-1 0,1 1 0,7-3 0,0 1 0,0 1 0,0-1 0,14 1 0,-18 0 0,395-2-686,-233 5 503,909-2-1102,-1040 0-4752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4T07:39:21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24575,'21'9'0,"1"-1"0,0-1 0,0-1 0,1-1 0,34 4 0,119-1 0,-150-8 0,631 0-616,-262-2 329,-273 7-928,-66 1-4858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4T07:46:11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24575,'5'0'0,"1"8"0,-1 13 0,0 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4T07:52:02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24575,'4'0'0,"6"0"0,10 0 0,10 0 0,8 0 0,3 0 0,11 0 0,6 5 0,1 1 0,-1 3 0,-5 6 0,-8-1 0,-3-2 0,0-3 0,2-4 0,-7-2-8191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33EA-DAA7-41DE-84E7-A41E17224081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B6A1-7063-48DC-A954-6C6077729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8D63-3667-35E6-A0FF-1B5D3A208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4A8BA-5B4C-3BEE-EE70-90925B1EE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093E4-A0D0-1F96-7EBC-40F6B9C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8FE2-7A60-B821-27E3-36D5BF34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8DB4-D250-F48A-A643-DD4D1D91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2CA71-93C5-F33D-BABC-BF9E3D26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5E2C6-7B54-0982-20D0-72C3B3433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46C2B-5469-BF3E-4CDC-271E31DD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D8114-5FB2-9614-73BA-146825A3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76445-BD7C-C122-2A7A-D8FAA62E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93AAF-0FE1-C01B-FA9B-F1C6D9850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63C48-05EF-7E6E-8317-ADAD7F6E9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16325-F92B-05BA-B8C1-EEAA6C84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E9DBA-460D-FB32-D367-05488764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9C955-C83F-925E-910E-0B5401B2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2B9A-491E-8E80-5B29-3924430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5B88-BA17-D8F9-C088-AFFF3B998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3D66-0E56-ECBC-B4E0-4BCD8927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1016-B257-D0C3-2DFC-4DD373A3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14416-D3C3-F10D-7228-E7F2E370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02AB-96D3-E047-8603-F4236BA2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D7CDD-1E77-24AC-670A-324CDA478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2BEB-47F4-CA6D-7C65-BA8A7A6B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8A57-83EB-07C3-F54E-3BED9237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E1106-5304-4B09-90F2-9472078A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9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E63A-D829-59A7-4C21-EEFC61D3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E50C-8CC0-C204-9B28-DB0F1DD7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A1AC6-1845-91EA-8A1A-A2EC893D0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38B69-88E0-AF9A-933A-7CEE52686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C1E35-5EFE-1EAB-934E-63F6840D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F3A19-18C7-19DA-0A3D-EEBC932B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E87A-C71F-9EE1-AF3A-4A37BC46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E772-1480-20F8-013D-DD8B0598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C2A5-2FBD-3CCF-10A5-3ECFE5455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501FA-DF57-1D50-4179-16924EADE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79A12-27DD-9E7D-9208-8893D27B5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58A44-03E9-968E-BB56-EA9E1B07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3D3F4-FA4C-3559-AC0B-048AD5BB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13405E-5DEF-0D0D-001D-F7C838AF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1CD2-041C-55BB-135C-5077F91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92988-CE38-2B50-1810-AD0313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8326A-FD21-BA73-0C98-6A150248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CF9ED-FC01-CA7A-75B4-B7526D78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92B87-A922-EDD9-32F1-E14E9458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52653-2FF9-ADD1-91CD-1FA8CBC1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979A-69AF-6C6C-EB69-3E1759ED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AF53-5664-C6C4-FE85-4977F58F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8033C-907A-97B8-8E3A-3CA668CD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48D9B-AC2A-0E8B-15E9-23A4A76A2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AF9D8-CF6E-289A-DE15-8BD9D95C9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5939-DAB2-1137-1EB0-5D1AAAA0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206A3-6461-C903-26B3-6FEE79A0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61DD-EBD2-B153-1504-242E367B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3106A-7031-E6B5-4E60-90F9A5F8B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9B161-525A-27A6-F149-840BEBD5F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50500-EDFE-7A0C-605B-A1967B63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2249C-0F2F-61C5-49FE-C9347D14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6EDCA-695F-B989-4BA6-32611C0D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F13E9-CEB8-BD00-266E-54DB1834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3890D-BFA2-1FE5-53E4-A772B102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7A609-08E6-0F22-66A5-93AA00F48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50737-A3CB-48C9-8C09-81ADB9CA134B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85F9A-B8BC-20B0-13AB-1B1F5DC5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26A37-8FDE-328E-3E46-9BD334906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97351-8F6E-4D68-A8AC-1E3D760B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B01-9767-7811-1B23-1384BFD1D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406400"/>
            <a:ext cx="9144000" cy="2387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Week 2 </a:t>
            </a:r>
            <a:br>
              <a:rPr lang="en-US" dirty="0"/>
            </a:br>
            <a:r>
              <a:rPr lang="en-US" dirty="0"/>
              <a:t>The Importance of Listening and Speaking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D6CCB-027E-DDD8-52F5-710458DED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4616" y="4621785"/>
            <a:ext cx="4687824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dirty="0"/>
              <a:t>24/7/2025 </a:t>
            </a:r>
          </a:p>
          <a:p>
            <a:r>
              <a:rPr lang="en-US" sz="6000" b="1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396566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A9B0E31E-B566-CCC2-A7E8-7814B11CE89A}"/>
              </a:ext>
            </a:extLst>
          </p:cNvPr>
          <p:cNvSpPr/>
          <p:nvPr/>
        </p:nvSpPr>
        <p:spPr>
          <a:xfrm>
            <a:off x="1472184" y="292608"/>
            <a:ext cx="8266176" cy="877824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The Importance of Speaking Skill </a:t>
            </a:r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60B12C92-37F3-C99D-20C0-6F43E711DB7D}"/>
              </a:ext>
            </a:extLst>
          </p:cNvPr>
          <p:cNvSpPr/>
          <p:nvPr/>
        </p:nvSpPr>
        <p:spPr>
          <a:xfrm>
            <a:off x="832104" y="1856232"/>
            <a:ext cx="9884664" cy="4480560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C1AAF-56F0-CCA7-6582-A51B53ABC84C}"/>
              </a:ext>
            </a:extLst>
          </p:cNvPr>
          <p:cNvSpPr txBox="1"/>
          <p:nvPr/>
        </p:nvSpPr>
        <p:spPr>
          <a:xfrm>
            <a:off x="1348740" y="2111353"/>
            <a:ext cx="87142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•The way we speak differs according to the situation we are in. We do not speak to our professors the same way we speak to our friends. </a:t>
            </a:r>
          </a:p>
          <a:p>
            <a:r>
              <a:rPr lang="en-US" sz="2800" dirty="0"/>
              <a:t>•Context is important, then. It defines the way we use language to communicate certain ideas to certain people. </a:t>
            </a:r>
          </a:p>
          <a:p>
            <a:r>
              <a:rPr lang="en-US" sz="2800" dirty="0"/>
              <a:t>•The purpose of talking also plays a role in the way we speak. If we are chatting to spend time it is different than lecturing to transfer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3000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2908A9B-C487-61AF-2908-203662D1244D}"/>
              </a:ext>
            </a:extLst>
          </p:cNvPr>
          <p:cNvSpPr/>
          <p:nvPr/>
        </p:nvSpPr>
        <p:spPr>
          <a:xfrm>
            <a:off x="493776" y="539496"/>
            <a:ext cx="10497312" cy="1289304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Speaking skills are useful for learners when they have to settle down well in their professions.  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1B9CBA6-63CE-B77D-9938-8D68738C44B7}"/>
              </a:ext>
            </a:extLst>
          </p:cNvPr>
          <p:cNvSpPr/>
          <p:nvPr/>
        </p:nvSpPr>
        <p:spPr>
          <a:xfrm>
            <a:off x="493776" y="1983306"/>
            <a:ext cx="10497312" cy="1372542"/>
          </a:xfrm>
          <a:prstGeom prst="snip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*The professionals have to give oral presentations as they have to promote the products or their companies or give training to the other colleagues. 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4871A0B7-A107-FCFD-9A0D-75554A0BF1DA}"/>
              </a:ext>
            </a:extLst>
          </p:cNvPr>
          <p:cNvSpPr/>
          <p:nvPr/>
        </p:nvSpPr>
        <p:spPr>
          <a:xfrm>
            <a:off x="493776" y="3518556"/>
            <a:ext cx="10570464" cy="1289304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an effective speaker can inspire the audience a lot and gain the complete attention of the audience and maintain the same tempo until the end of his/her speech. 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93D4B103-8843-8DB3-893A-C97B1FE9324F}"/>
              </a:ext>
            </a:extLst>
          </p:cNvPr>
          <p:cNvSpPr/>
          <p:nvPr/>
        </p:nvSpPr>
        <p:spPr>
          <a:xfrm>
            <a:off x="493776" y="4951920"/>
            <a:ext cx="10570464" cy="1289304"/>
          </a:xfrm>
          <a:prstGeom prst="snip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kern="100" dirty="0"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F3356-D3B7-C7C6-A3C6-4588D6FF5A22}"/>
              </a:ext>
            </a:extLst>
          </p:cNvPr>
          <p:cNvSpPr txBox="1"/>
          <p:nvPr/>
        </p:nvSpPr>
        <p:spPr>
          <a:xfrm>
            <a:off x="548640" y="4807860"/>
            <a:ext cx="10387584" cy="1239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20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 audience involves completely in the speaker’s speech and they sometimes forget the real world and put their complete concentration on the speech.</a:t>
            </a:r>
          </a:p>
        </p:txBody>
      </p:sp>
    </p:spTree>
    <p:extLst>
      <p:ext uri="{BB962C8B-B14F-4D97-AF65-F5344CB8AC3E}">
        <p14:creationId xmlns:p14="http://schemas.microsoft.com/office/powerpoint/2010/main" val="23160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21E44B3-995C-15EE-01B3-76BFEBF92151}"/>
              </a:ext>
            </a:extLst>
          </p:cNvPr>
          <p:cNvSpPr/>
          <p:nvPr/>
        </p:nvSpPr>
        <p:spPr>
          <a:xfrm>
            <a:off x="758952" y="296038"/>
            <a:ext cx="9582912" cy="749808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 main advantages of speaking skills are:</a:t>
            </a:r>
            <a:endParaRPr lang="en-US" sz="3600" dirty="0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1D3E7E0-D9EF-0F6C-9B71-8143A66001B3}"/>
              </a:ext>
            </a:extLst>
          </p:cNvPr>
          <p:cNvSpPr/>
          <p:nvPr/>
        </p:nvSpPr>
        <p:spPr>
          <a:xfrm>
            <a:off x="486156" y="1152144"/>
            <a:ext cx="10248900" cy="5409818"/>
          </a:xfrm>
          <a:prstGeom prst="snip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180A7-6CCE-C31E-D53E-6296AB59A359}"/>
              </a:ext>
            </a:extLst>
          </p:cNvPr>
          <p:cNvSpPr txBox="1"/>
          <p:nvPr/>
        </p:nvSpPr>
        <p:spPr>
          <a:xfrm>
            <a:off x="1063752" y="744094"/>
            <a:ext cx="9473184" cy="5698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participate actively in pair or group activities in the classrooms.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give an impressive speech on different occasions.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participate actively in debates and group discussions.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pursue higher studies in foreign countries.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interact with people all around the globe. 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promote the sale of products in the business.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make living abroad simpler and easier.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get better employment opportunities.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perform well in job interviews.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acquire more knowledge.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give presentations for all purposes.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communicate effectively with others.  </a:t>
            </a:r>
          </a:p>
          <a:p>
            <a:pPr marL="342900" marR="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boost up the speakers’ self-confidence. 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know the different cultures of the world.  </a:t>
            </a:r>
          </a:p>
        </p:txBody>
      </p:sp>
    </p:spTree>
    <p:extLst>
      <p:ext uri="{BB962C8B-B14F-4D97-AF65-F5344CB8AC3E}">
        <p14:creationId xmlns:p14="http://schemas.microsoft.com/office/powerpoint/2010/main" val="337495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5E1ABC2-61E3-7F0C-08E9-82A910FDB8CB}"/>
              </a:ext>
            </a:extLst>
          </p:cNvPr>
          <p:cNvSpPr/>
          <p:nvPr/>
        </p:nvSpPr>
        <p:spPr>
          <a:xfrm>
            <a:off x="521208" y="448056"/>
            <a:ext cx="10698480" cy="107899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Strategies for listening with purpose</a:t>
            </a:r>
          </a:p>
          <a:p>
            <a:pPr algn="ctr"/>
            <a:endParaRPr lang="en-US" dirty="0"/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22184B6-10A4-0AD2-84AB-ED6BD049E275}"/>
              </a:ext>
            </a:extLst>
          </p:cNvPr>
          <p:cNvSpPr/>
          <p:nvPr/>
        </p:nvSpPr>
        <p:spPr>
          <a:xfrm>
            <a:off x="521208" y="2084832"/>
            <a:ext cx="10828020" cy="3520440"/>
          </a:xfrm>
          <a:prstGeom prst="snip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9931-7263-217B-BF28-FD712D2E5EF9}"/>
              </a:ext>
            </a:extLst>
          </p:cNvPr>
          <p:cNvSpPr txBox="1"/>
          <p:nvPr/>
        </p:nvSpPr>
        <p:spPr>
          <a:xfrm>
            <a:off x="630936" y="2084832"/>
            <a:ext cx="1016660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The study of listening is a specialist field and, like all specialist fields, there is some common terminology which might be unfamiliar or confusing.</a:t>
            </a:r>
          </a:p>
          <a:p>
            <a:endParaRPr lang="en-US" sz="2800" b="1" dirty="0"/>
          </a:p>
          <a:p>
            <a:r>
              <a:rPr lang="en-US" sz="2800" b="1" dirty="0"/>
              <a:t>Learning to recognize these terms will help you to understand and develop your learners’ listening skills.</a:t>
            </a:r>
          </a:p>
        </p:txBody>
      </p:sp>
    </p:spTree>
    <p:extLst>
      <p:ext uri="{BB962C8B-B14F-4D97-AF65-F5344CB8AC3E}">
        <p14:creationId xmlns:p14="http://schemas.microsoft.com/office/powerpoint/2010/main" val="214513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35D3F-727F-15CD-8E98-B28D24F2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56" y="175359"/>
            <a:ext cx="8101584" cy="60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8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F5926-31E5-08D4-F7C7-0AE9D5B46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1358"/>
            <a:ext cx="8430768" cy="63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2B8BD-8B81-7D30-6010-047D7E36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738646"/>
            <a:ext cx="7132320" cy="53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0B60C29-D629-2724-7D6C-96A5457C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B95A65-AB03-CEB4-8229-F13DFA159EF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280160" y="966788"/>
            <a:ext cx="811987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When we achieve a very good level of listening in a particular language, we often forget how sophisticated this skill really is!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 terms we use to describe the processes of listening are called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sub-skills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and they include: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2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32FF3B42-0F8F-164A-7E74-208A6132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78" y="280074"/>
            <a:ext cx="8408670" cy="62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643B3A2-DCA8-2D55-4A1F-270E0B9DEDBA}"/>
                  </a:ext>
                </a:extLst>
              </p14:cNvPr>
              <p14:cNvContentPartPr/>
              <p14:nvPr/>
            </p14:nvContentPartPr>
            <p14:xfrm>
              <a:off x="4955904" y="4186944"/>
              <a:ext cx="573840" cy="10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643B3A2-DCA8-2D55-4A1F-270E0B9DED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9784" y="4180824"/>
                <a:ext cx="5860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DD3B13A-40A5-13D9-3F36-939B61B6210D}"/>
              </a:ext>
            </a:extLst>
          </p:cNvPr>
          <p:cNvGrpSpPr/>
          <p:nvPr/>
        </p:nvGrpSpPr>
        <p:grpSpPr>
          <a:xfrm>
            <a:off x="3981744" y="4370904"/>
            <a:ext cx="1559160" cy="45720"/>
            <a:chOff x="3981744" y="4370904"/>
            <a:chExt cx="1559160" cy="4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818334-F58B-A8F3-A5E9-B4687F1EF261}"/>
                    </a:ext>
                  </a:extLst>
                </p14:cNvPr>
                <p14:cNvContentPartPr/>
                <p14:nvPr/>
              </p14:nvContentPartPr>
              <p14:xfrm>
                <a:off x="3981744" y="4397184"/>
                <a:ext cx="633240" cy="1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818334-F58B-A8F3-A5E9-B4687F1EF2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5624" y="4391064"/>
                  <a:ext cx="645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D215D60-0469-DF0B-6A22-B99118D7F1B1}"/>
                    </a:ext>
                  </a:extLst>
                </p14:cNvPr>
                <p14:cNvContentPartPr/>
                <p14:nvPr/>
              </p14:nvContentPartPr>
              <p14:xfrm>
                <a:off x="4964904" y="4370904"/>
                <a:ext cx="576000" cy="22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D215D60-0469-DF0B-6A22-B99118D7F1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58784" y="4364784"/>
                  <a:ext cx="58824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39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C8172D-3DD9-86EE-A2AB-9EEF180644F3}"/>
              </a:ext>
            </a:extLst>
          </p:cNvPr>
          <p:cNvSpPr txBox="1"/>
          <p:nvPr/>
        </p:nvSpPr>
        <p:spPr>
          <a:xfrm>
            <a:off x="1218438" y="415394"/>
            <a:ext cx="6094476" cy="85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STRATEGIES OF LISTENING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What does effective listening involve?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C6772-F26C-B8C6-C71B-8CD3A6C6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544" y="1428679"/>
            <a:ext cx="6473952" cy="48418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0F6D488-07B9-F4C0-9ACC-88FF712158FE}"/>
                  </a:ext>
                </a:extLst>
              </p14:cNvPr>
              <p14:cNvContentPartPr/>
              <p14:nvPr/>
            </p14:nvContentPartPr>
            <p14:xfrm>
              <a:off x="6153624" y="3574944"/>
              <a:ext cx="7560" cy="190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0F6D488-07B9-F4C0-9ACC-88FF712158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7504" y="3568824"/>
                <a:ext cx="1980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96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B68E85-3589-5872-63B6-8E5E80F4E4E4}"/>
              </a:ext>
            </a:extLst>
          </p:cNvPr>
          <p:cNvSpPr/>
          <p:nvPr/>
        </p:nvSpPr>
        <p:spPr>
          <a:xfrm>
            <a:off x="731520" y="228600"/>
            <a:ext cx="6656832" cy="289552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Speaking and listening are fundamental human communicative tools  since the beginning of humankind</a:t>
            </a:r>
          </a:p>
          <a:p>
            <a:pPr algn="ctr"/>
            <a:endParaRPr lang="en-US" dirty="0"/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EE8A3B62-85C9-8949-A9B4-4C8CB02F1811}"/>
              </a:ext>
            </a:extLst>
          </p:cNvPr>
          <p:cNvSpPr/>
          <p:nvPr/>
        </p:nvSpPr>
        <p:spPr>
          <a:xfrm>
            <a:off x="640080" y="3348061"/>
            <a:ext cx="10780776" cy="3171611"/>
          </a:xfrm>
          <a:prstGeom prst="wav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BBAA2-5700-7A9D-4675-B31E81FEEDE7}"/>
              </a:ext>
            </a:extLst>
          </p:cNvPr>
          <p:cNvSpPr txBox="1"/>
          <p:nvPr/>
        </p:nvSpPr>
        <p:spPr>
          <a:xfrm>
            <a:off x="1057275" y="3841259"/>
            <a:ext cx="93943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ptos" panose="020B0004020202020204" pitchFamily="34" charset="0"/>
              <a:cs typeface="Cordia New" panose="020B0304020202020204" pitchFamily="34" charset="-34"/>
            </a:endParaRPr>
          </a:p>
          <a:p>
            <a:r>
              <a:rPr lang="en-US" sz="2000" b="1" dirty="0"/>
              <a:t>Kline (1996) states that knowing the difference between hearing and listening is an important feature </a:t>
            </a:r>
          </a:p>
          <a:p>
            <a:endParaRPr lang="en-US" sz="2000" b="1" dirty="0"/>
          </a:p>
          <a:p>
            <a:r>
              <a:rPr lang="en-US" sz="2000" b="1" dirty="0"/>
              <a:t>“Hearing is the reception of sound; Listening is the attachment of meaning to the sound. Hearing is passive, listening is active.”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1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6CAB88-909F-BCD9-4422-1B95E664DF31}"/>
              </a:ext>
            </a:extLst>
          </p:cNvPr>
          <p:cNvSpPr txBox="1"/>
          <p:nvPr/>
        </p:nvSpPr>
        <p:spPr>
          <a:xfrm>
            <a:off x="1739646" y="591522"/>
            <a:ext cx="7888986" cy="401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Our ability to match the sounds to the word is called </a:t>
            </a:r>
            <a:r>
              <a:rPr lang="en-US" sz="2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bottom-up processing</a:t>
            </a: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.</a:t>
            </a:r>
          </a:p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 understand what the speaker means when they use the word, we need to listen for more information, we need to know the context and co-text. This is called </a:t>
            </a:r>
            <a:r>
              <a:rPr lang="en-US" sz="2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top-down processing.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97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302D55-BB9E-C8C8-7F59-F89ECF7F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7970"/>
            <a:ext cx="9537192" cy="55154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300647-09DE-52E3-8AD7-644D04652E05}"/>
                  </a:ext>
                </a:extLst>
              </p14:cNvPr>
              <p14:cNvContentPartPr/>
              <p14:nvPr/>
            </p14:nvContentPartPr>
            <p14:xfrm>
              <a:off x="5212224" y="3127104"/>
              <a:ext cx="228240" cy="28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300647-09DE-52E3-8AD7-644D04652E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6104" y="3120984"/>
                <a:ext cx="240480" cy="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97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5C23E-4BEA-72F6-E618-5B81AC44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66" y="73152"/>
            <a:ext cx="93806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002F1-BB0C-E72B-F2D2-B7DC956C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66058"/>
            <a:ext cx="8915400" cy="67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D802C-B9C7-67D8-C695-60C22F53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92" y="310828"/>
            <a:ext cx="8072476" cy="60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3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08B39-DF0A-E233-EE27-552CC5F7A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6" y="104424"/>
            <a:ext cx="9434232" cy="66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46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B01CD8-2061-4A69-07C5-95BD2328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182032"/>
            <a:ext cx="8174736" cy="616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22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9CADC-4C7E-507D-6E9F-BA1B0EA3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1" y="348036"/>
            <a:ext cx="8338295" cy="62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282D1-8E1D-9D12-9C3C-D4B64A87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153954"/>
            <a:ext cx="8083296" cy="60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A1A8B-D4F3-A83A-CCE8-791A7C59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" y="-73152"/>
            <a:ext cx="8540496" cy="64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0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898FF-A660-8C59-478A-15F813761CAB}"/>
              </a:ext>
            </a:extLst>
          </p:cNvPr>
          <p:cNvSpPr/>
          <p:nvPr/>
        </p:nvSpPr>
        <p:spPr>
          <a:xfrm>
            <a:off x="2926080" y="521208"/>
            <a:ext cx="5733288" cy="107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skill of listening is important in learning any language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7DC9A23-719C-34C2-451E-1AA222DD34D8}"/>
              </a:ext>
            </a:extLst>
          </p:cNvPr>
          <p:cNvSpPr/>
          <p:nvPr/>
        </p:nvSpPr>
        <p:spPr>
          <a:xfrm>
            <a:off x="96012" y="2406640"/>
            <a:ext cx="5088636" cy="4213143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CF013-9E47-7D3B-07D7-540A7F545201}"/>
              </a:ext>
            </a:extLst>
          </p:cNvPr>
          <p:cNvSpPr txBox="1"/>
          <p:nvPr/>
        </p:nvSpPr>
        <p:spPr>
          <a:xfrm>
            <a:off x="925830" y="2798586"/>
            <a:ext cx="37993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can be observed  in little babies </a:t>
            </a:r>
          </a:p>
          <a:p>
            <a:r>
              <a:rPr lang="en-US" b="1" dirty="0"/>
              <a:t>in their development over the years </a:t>
            </a:r>
          </a:p>
          <a:p>
            <a:r>
              <a:rPr lang="en-US" b="1" dirty="0"/>
              <a:t>an important pattern was discovered; </a:t>
            </a:r>
          </a:p>
          <a:p>
            <a:endParaRPr lang="en-US" b="1" dirty="0"/>
          </a:p>
          <a:p>
            <a:r>
              <a:rPr lang="en-US" b="1" dirty="0"/>
              <a:t>spent their entire first 1.5 to 2 years of their lives listening to their parents, listening to others, and trying to make sense of their surroundings. 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A82B0D3-8425-C061-7CC8-B705292ECFF9}"/>
              </a:ext>
            </a:extLst>
          </p:cNvPr>
          <p:cNvSpPr/>
          <p:nvPr/>
        </p:nvSpPr>
        <p:spPr>
          <a:xfrm>
            <a:off x="6617970" y="2261674"/>
            <a:ext cx="5276088" cy="421314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95E59-4EA2-3819-6FB6-741BE2FF53DE}"/>
              </a:ext>
            </a:extLst>
          </p:cNvPr>
          <p:cNvSpPr txBox="1"/>
          <p:nvPr/>
        </p:nvSpPr>
        <p:spPr>
          <a:xfrm>
            <a:off x="7521702" y="2521587"/>
            <a:ext cx="37444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can barely talk at that age but that does not mean communication is not taking place. </a:t>
            </a:r>
          </a:p>
          <a:p>
            <a:r>
              <a:rPr lang="en-US" b="1" dirty="0"/>
              <a:t>The most powerful indicator that the skill of listening influence on learning a language </a:t>
            </a:r>
          </a:p>
          <a:p>
            <a:r>
              <a:rPr lang="en-US" b="1" dirty="0"/>
              <a:t>although children cannot necessarily speak at a young age, they understand many things asked of them</a:t>
            </a:r>
          </a:p>
        </p:txBody>
      </p:sp>
    </p:spTree>
    <p:extLst>
      <p:ext uri="{BB962C8B-B14F-4D97-AF65-F5344CB8AC3E}">
        <p14:creationId xmlns:p14="http://schemas.microsoft.com/office/powerpoint/2010/main" val="360201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5B4DB-1FA8-523A-7089-2CD8966E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143035"/>
            <a:ext cx="8311896" cy="62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3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A8ED4-720E-825C-29C3-57C90802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4" y="671971"/>
            <a:ext cx="7324344" cy="55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0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2A47-DAC5-9D98-8F24-D4E1BF58A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08" y="186651"/>
            <a:ext cx="8613648" cy="64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4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8DF9D-2B30-1486-105D-729274B0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4" y="382844"/>
            <a:ext cx="8092440" cy="60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8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D8B64-A46F-3843-6B72-716005DB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96" y="0"/>
            <a:ext cx="913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1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97D31-2046-3894-8CE7-958A1F68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28" y="172804"/>
            <a:ext cx="8703692" cy="65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8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3C02C-D752-AF07-EB05-A03FCDD00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335275"/>
            <a:ext cx="8028432" cy="60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8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A99B6-CE17-C1B0-02F6-82875C73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420706"/>
            <a:ext cx="7991856" cy="60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6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9F4E2-620F-20D2-0367-0FCB6D9F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87" y="309791"/>
            <a:ext cx="7944957" cy="598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1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D8BD7E-1475-5DB5-8E4C-F35A01C2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365634"/>
            <a:ext cx="8138160" cy="61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F946A0-1859-0865-EB65-AB84C9629610}"/>
              </a:ext>
            </a:extLst>
          </p:cNvPr>
          <p:cNvSpPr txBox="1"/>
          <p:nvPr/>
        </p:nvSpPr>
        <p:spPr>
          <a:xfrm>
            <a:off x="4051935" y="5435346"/>
            <a:ext cx="7324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>
              <a:highlight>
                <a:srgbClr val="C0C0C0"/>
              </a:highlight>
            </a:endParaRPr>
          </a:p>
          <a:p>
            <a:r>
              <a:rPr lang="en-US" sz="2000" b="1" dirty="0">
                <a:highlight>
                  <a:srgbClr val="C0C0C0"/>
                </a:highlight>
              </a:rPr>
              <a:t>Replay–Review what the speaker is saying and try to make sense of commonalities, either independently or with peers </a:t>
            </a:r>
          </a:p>
          <a:p>
            <a:endParaRPr lang="en-US" sz="2000" b="1" dirty="0">
              <a:highlight>
                <a:srgbClr val="C0C0C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81F4B-4485-EB6A-45C9-DA6C6F6EA613}"/>
              </a:ext>
            </a:extLst>
          </p:cNvPr>
          <p:cNvSpPr/>
          <p:nvPr/>
        </p:nvSpPr>
        <p:spPr>
          <a:xfrm>
            <a:off x="1993392" y="552319"/>
            <a:ext cx="8284464" cy="10607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The HEAR strategy is important in learning any language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ordia New" panose="020B0304020202020204" pitchFamily="34" charset="-34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Halt-Engage –Anticipate –Replay)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30F1A5-C939-164D-8238-6E46C3FD8C0D}"/>
              </a:ext>
            </a:extLst>
          </p:cNvPr>
          <p:cNvSpPr/>
          <p:nvPr/>
        </p:nvSpPr>
        <p:spPr>
          <a:xfrm>
            <a:off x="2075688" y="1938528"/>
            <a:ext cx="8705088" cy="9235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idea that listening actually takes active work and it is not just a passive skill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57F32-3C12-4DF9-65B2-ACD1E6ADD191}"/>
              </a:ext>
            </a:extLst>
          </p:cNvPr>
          <p:cNvSpPr/>
          <p:nvPr/>
        </p:nvSpPr>
        <p:spPr>
          <a:xfrm>
            <a:off x="457200" y="3172968"/>
            <a:ext cx="2377440" cy="630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Halt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B2377-EEF4-6549-6793-04F8CA894086}"/>
              </a:ext>
            </a:extLst>
          </p:cNvPr>
          <p:cNvSpPr/>
          <p:nvPr/>
        </p:nvSpPr>
        <p:spPr>
          <a:xfrm>
            <a:off x="457200" y="4114800"/>
            <a:ext cx="2377440" cy="630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Engage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B0397B-DDB2-5273-6DE1-ECAB9061EC8A}"/>
              </a:ext>
            </a:extLst>
          </p:cNvPr>
          <p:cNvSpPr/>
          <p:nvPr/>
        </p:nvSpPr>
        <p:spPr>
          <a:xfrm>
            <a:off x="457200" y="4980432"/>
            <a:ext cx="2377440" cy="630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/>
              <a:t>Anticipate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7F86A-51F0-C045-859D-865E56362003}"/>
              </a:ext>
            </a:extLst>
          </p:cNvPr>
          <p:cNvSpPr/>
          <p:nvPr/>
        </p:nvSpPr>
        <p:spPr>
          <a:xfrm>
            <a:off x="457200" y="5797296"/>
            <a:ext cx="2377440" cy="6309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/>
              <a:t>Replay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419033-585A-DD05-772A-B5FB9DA13417}"/>
              </a:ext>
            </a:extLst>
          </p:cNvPr>
          <p:cNvSpPr/>
          <p:nvPr/>
        </p:nvSpPr>
        <p:spPr>
          <a:xfrm>
            <a:off x="2834640" y="3352800"/>
            <a:ext cx="1124712" cy="278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AF7037-7C8B-8ED3-9E8D-7443E58733D2}"/>
              </a:ext>
            </a:extLst>
          </p:cNvPr>
          <p:cNvSpPr/>
          <p:nvPr/>
        </p:nvSpPr>
        <p:spPr>
          <a:xfrm>
            <a:off x="2834640" y="4290822"/>
            <a:ext cx="1124712" cy="278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40883A-791B-41B4-0033-8415851E9B9B}"/>
              </a:ext>
            </a:extLst>
          </p:cNvPr>
          <p:cNvSpPr/>
          <p:nvPr/>
        </p:nvSpPr>
        <p:spPr>
          <a:xfrm>
            <a:off x="2834640" y="5156454"/>
            <a:ext cx="1124712" cy="278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209FBFA-C184-B43B-C6AA-2DE2C2075CB3}"/>
              </a:ext>
            </a:extLst>
          </p:cNvPr>
          <p:cNvSpPr/>
          <p:nvPr/>
        </p:nvSpPr>
        <p:spPr>
          <a:xfrm>
            <a:off x="2834640" y="5951077"/>
            <a:ext cx="1124712" cy="2788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318E81-5727-ED03-0A38-BB5474841928}"/>
              </a:ext>
            </a:extLst>
          </p:cNvPr>
          <p:cNvSpPr txBox="1"/>
          <p:nvPr/>
        </p:nvSpPr>
        <p:spPr>
          <a:xfrm>
            <a:off x="4089654" y="3054570"/>
            <a:ext cx="7248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[to] free your mind to pay attention to the person speaking”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6D770-D427-2BF5-BADC-95E8697E9319}"/>
              </a:ext>
            </a:extLst>
          </p:cNvPr>
          <p:cNvSpPr txBox="1"/>
          <p:nvPr/>
        </p:nvSpPr>
        <p:spPr>
          <a:xfrm>
            <a:off x="4089654" y="4148909"/>
            <a:ext cx="7459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00FF00"/>
                </a:highlight>
              </a:rPr>
              <a:t>“Focus on the speaker” by some sort of physical movement towards his/her direction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EF889-65F5-2827-447B-FF0E55E94C91}"/>
              </a:ext>
            </a:extLst>
          </p:cNvPr>
          <p:cNvSpPr txBox="1"/>
          <p:nvPr/>
        </p:nvSpPr>
        <p:spPr>
          <a:xfrm>
            <a:off x="4089654" y="5095845"/>
            <a:ext cx="7715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highlight>
                  <a:srgbClr val="00FFFF"/>
                </a:highlight>
              </a:rPr>
              <a:t>Actively think about what the speaker might share next </a:t>
            </a:r>
          </a:p>
        </p:txBody>
      </p:sp>
    </p:spTree>
    <p:extLst>
      <p:ext uri="{BB962C8B-B14F-4D97-AF65-F5344CB8AC3E}">
        <p14:creationId xmlns:p14="http://schemas.microsoft.com/office/powerpoint/2010/main" val="2104811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E936A2-55D4-3BD7-5AF7-AEB2783C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3" y="297640"/>
            <a:ext cx="8318791" cy="62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7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B1D29-CC05-F971-A286-AA09EC79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91" y="0"/>
            <a:ext cx="904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88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6832A-D6FC-FDEC-A663-87F68407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2" y="0"/>
            <a:ext cx="9720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3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223EB-2394-293B-9A2E-9BF472B3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71" y="146213"/>
            <a:ext cx="8307992" cy="62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75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0ECD0-D54B-3692-3C18-7D283D73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55" y="0"/>
            <a:ext cx="9294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0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59AFD-DAF2-4C8E-D0C5-DB92C2E1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10949"/>
            <a:ext cx="8266176" cy="62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2238F-368D-16CE-B680-AB2651E3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19" y="0"/>
            <a:ext cx="9199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0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FAEB-F857-8EC8-355D-83261ABF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218272"/>
            <a:ext cx="8498180" cy="64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7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4FE4B5-7DB4-A082-046A-0E0F08E9B950}"/>
              </a:ext>
            </a:extLst>
          </p:cNvPr>
          <p:cNvSpPr/>
          <p:nvPr/>
        </p:nvSpPr>
        <p:spPr>
          <a:xfrm>
            <a:off x="1572768" y="571500"/>
            <a:ext cx="8330184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22A30695-DAAA-42EA-C5B5-163A7D6F81E6}"/>
              </a:ext>
            </a:extLst>
          </p:cNvPr>
          <p:cNvSpPr txBox="1"/>
          <p:nvPr/>
        </p:nvSpPr>
        <p:spPr>
          <a:xfrm>
            <a:off x="2053899" y="1022705"/>
            <a:ext cx="7554246" cy="48736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JIGSAW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It is a teaching technique invented by social Psychologist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ELLIOT ARONSON in 1971. A cooperative learning method where students become experts on a specific part of a topic and then teach that information to their group members. It is a co-operative learning technique appropriate for students from 3rd to 12th grade. It is also used extensively in adult English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second language ESL classes.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Listening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Engagement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Interaction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Peer teaching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Co-operation by giving each member of the group as essential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part to play in the academic activity. </a:t>
            </a:r>
          </a:p>
        </p:txBody>
      </p:sp>
    </p:spTree>
    <p:extLst>
      <p:ext uri="{BB962C8B-B14F-4D97-AF65-F5344CB8AC3E}">
        <p14:creationId xmlns:p14="http://schemas.microsoft.com/office/powerpoint/2010/main" val="36382192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igsaw (Active Learning Strategy) - Learning and Teaching Hub">
            <a:extLst>
              <a:ext uri="{FF2B5EF4-FFF2-40B4-BE49-F238E27FC236}">
                <a16:creationId xmlns:a16="http://schemas.microsoft.com/office/drawing/2014/main" id="{E9D741BE-21E1-B506-BA61-27EE4158D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04" y="213912"/>
            <a:ext cx="6592824" cy="5878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28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E6BE53-2BDE-B470-41B1-48E17B174AF2}"/>
              </a:ext>
            </a:extLst>
          </p:cNvPr>
          <p:cNvSpPr txBox="1"/>
          <p:nvPr/>
        </p:nvSpPr>
        <p:spPr>
          <a:xfrm>
            <a:off x="1926336" y="4017620"/>
            <a:ext cx="7260336" cy="186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dirty="0"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refine their understanding of grammar and develop their own vocabulary.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CC4715-32D5-26D7-4E96-B74508F00596}"/>
              </a:ext>
            </a:extLst>
          </p:cNvPr>
          <p:cNvSpPr/>
          <p:nvPr/>
        </p:nvSpPr>
        <p:spPr>
          <a:xfrm>
            <a:off x="1673352" y="658368"/>
            <a:ext cx="8385048" cy="13807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developing their ability to listen well can develop students' ability to become more independent learners,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F85F60-89E4-F69B-2D5A-6C104FB078E1}"/>
              </a:ext>
            </a:extLst>
          </p:cNvPr>
          <p:cNvSpPr/>
          <p:nvPr/>
        </p:nvSpPr>
        <p:spPr>
          <a:xfrm>
            <a:off x="1673352" y="2684056"/>
            <a:ext cx="3243070" cy="1489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hearing accurately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8635EC-CD4A-7CAB-9844-7937DF0A80D5}"/>
              </a:ext>
            </a:extLst>
          </p:cNvPr>
          <p:cNvSpPr/>
          <p:nvPr/>
        </p:nvSpPr>
        <p:spPr>
          <a:xfrm>
            <a:off x="6815330" y="2815768"/>
            <a:ext cx="3243070" cy="15179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able to reproduce accurately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95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E3476A-BB23-BE7A-2624-B7C998E10B0C}"/>
              </a:ext>
            </a:extLst>
          </p:cNvPr>
          <p:cNvSpPr txBox="1"/>
          <p:nvPr/>
        </p:nvSpPr>
        <p:spPr>
          <a:xfrm>
            <a:off x="1408176" y="996696"/>
            <a:ext cx="9180576" cy="395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REMEMBER!!!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Try to use as many different sources of listening material as you can: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 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Advertisements, news programs, poetry, songs, extracts from plays, speeches, lectures, telephone conversations, informal dialogues.</a:t>
            </a:r>
          </a:p>
        </p:txBody>
      </p:sp>
    </p:spTree>
    <p:extLst>
      <p:ext uri="{BB962C8B-B14F-4D97-AF65-F5344CB8AC3E}">
        <p14:creationId xmlns:p14="http://schemas.microsoft.com/office/powerpoint/2010/main" val="392859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C18F24-488B-2F8D-BC09-C13A6088435B}"/>
              </a:ext>
            </a:extLst>
          </p:cNvPr>
          <p:cNvSpPr/>
          <p:nvPr/>
        </p:nvSpPr>
        <p:spPr>
          <a:xfrm>
            <a:off x="1892808" y="310896"/>
            <a:ext cx="7936992" cy="15361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Listening is an activity absorbing of the meanings of words and sentences by the brain. </a:t>
            </a:r>
          </a:p>
          <a:p>
            <a:pPr algn="ctr"/>
            <a:endParaRPr lang="en-US" sz="2800" b="1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1237F16-5DD9-45E4-DCC0-841262784134}"/>
              </a:ext>
            </a:extLst>
          </p:cNvPr>
          <p:cNvSpPr/>
          <p:nvPr/>
        </p:nvSpPr>
        <p:spPr>
          <a:xfrm>
            <a:off x="137160" y="1847088"/>
            <a:ext cx="4535424" cy="324611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leads to the understanding of facts and ideas, but listening takes attention, or sticking to the task at hand in spite of distractions. </a:t>
            </a:r>
          </a:p>
          <a:p>
            <a:pPr algn="ctr"/>
            <a:endParaRPr lang="en-US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2AA63EA-9FCF-A07F-DD60-5021AB44D742}"/>
              </a:ext>
            </a:extLst>
          </p:cNvPr>
          <p:cNvSpPr/>
          <p:nvPr/>
        </p:nvSpPr>
        <p:spPr>
          <a:xfrm>
            <a:off x="7037832" y="2066544"/>
            <a:ext cx="4099560" cy="2304322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1" dirty="0"/>
              <a:t>requires concentration, which is the focusing of our thoughts upon one particular problem </a:t>
            </a:r>
          </a:p>
          <a:p>
            <a:pPr algn="ctr"/>
            <a:endParaRPr lang="en-US" sz="2000" b="1" dirty="0"/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25E552-82C1-8951-B054-D2DC9166154D}"/>
              </a:ext>
            </a:extLst>
          </p:cNvPr>
          <p:cNvSpPr/>
          <p:nvPr/>
        </p:nvSpPr>
        <p:spPr>
          <a:xfrm>
            <a:off x="3685032" y="4608575"/>
            <a:ext cx="6254496" cy="20228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45D07-C741-9199-1C50-4CCCDF9FDB8A}"/>
              </a:ext>
            </a:extLst>
          </p:cNvPr>
          <p:cNvSpPr txBox="1"/>
          <p:nvPr/>
        </p:nvSpPr>
        <p:spPr>
          <a:xfrm>
            <a:off x="3915156" y="4694204"/>
            <a:ext cx="602437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listening with concentration is actively listening </a:t>
            </a:r>
          </a:p>
          <a:p>
            <a:endParaRPr lang="en-US" dirty="0"/>
          </a:p>
          <a:p>
            <a:r>
              <a:rPr lang="en-US" sz="2000" b="1" dirty="0"/>
              <a:t>Active listening is a method of responding to another that encourages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96669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0EE271-5568-15E7-782E-3FBDDC84C68E}"/>
              </a:ext>
            </a:extLst>
          </p:cNvPr>
          <p:cNvSpPr/>
          <p:nvPr/>
        </p:nvSpPr>
        <p:spPr>
          <a:xfrm>
            <a:off x="2505456" y="219456"/>
            <a:ext cx="6931152" cy="777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The importance of listening </a:t>
            </a:r>
          </a:p>
          <a:p>
            <a:pPr algn="ctr"/>
            <a:endParaRPr lang="en-US" sz="4000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83BAB94B-819A-15F9-500E-FAF9A9988372}"/>
              </a:ext>
            </a:extLst>
          </p:cNvPr>
          <p:cNvSpPr/>
          <p:nvPr/>
        </p:nvSpPr>
        <p:spPr>
          <a:xfrm>
            <a:off x="530352" y="1143000"/>
            <a:ext cx="10881360" cy="558698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29ECE-713D-FC33-5998-E8A1DB7E5677}"/>
              </a:ext>
            </a:extLst>
          </p:cNvPr>
          <p:cNvSpPr txBox="1"/>
          <p:nvPr/>
        </p:nvSpPr>
        <p:spPr>
          <a:xfrm>
            <a:off x="1152144" y="1143000"/>
            <a:ext cx="96377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•	Communication is not complete without effective listening.</a:t>
            </a:r>
          </a:p>
          <a:p>
            <a:r>
              <a:rPr lang="en-US" sz="2400" dirty="0"/>
              <a:t>•	An attentive listener stimulates better speaking by the speaker.</a:t>
            </a:r>
          </a:p>
          <a:p>
            <a:r>
              <a:rPr lang="en-US" sz="2400" dirty="0"/>
              <a:t>•	A good listener learns more than an indifferent listener.</a:t>
            </a:r>
          </a:p>
          <a:p>
            <a:r>
              <a:rPr lang="en-US" sz="2400" dirty="0"/>
              <a:t>•	A good listener can restructure vague speaking in a way that produces clearer meaning.</a:t>
            </a:r>
          </a:p>
          <a:p>
            <a:r>
              <a:rPr lang="en-US" sz="2400" dirty="0"/>
              <a:t>•	Listening is the most important communication skill.</a:t>
            </a:r>
          </a:p>
          <a:p>
            <a:r>
              <a:rPr lang="en-US" sz="2400" dirty="0"/>
              <a:t>•	We probably spend more time using our Listening Skills than any other kind of skill.</a:t>
            </a:r>
          </a:p>
          <a:p>
            <a:r>
              <a:rPr lang="en-US" sz="2400" dirty="0"/>
              <a:t>•	Like other skills, Listening takes practice.</a:t>
            </a:r>
          </a:p>
          <a:p>
            <a:r>
              <a:rPr lang="en-US" sz="2400" dirty="0"/>
              <a:t>•	Real Listening is an active process.</a:t>
            </a:r>
          </a:p>
          <a:p>
            <a:r>
              <a:rPr lang="en-US" sz="2400" dirty="0"/>
              <a:t>•	Listening requires attention.</a:t>
            </a:r>
          </a:p>
          <a:p>
            <a:r>
              <a:rPr lang="en-US" sz="2400" dirty="0"/>
              <a:t>•	A good listener learns to detect prejudices, assumptions and attitudes.</a:t>
            </a:r>
          </a:p>
        </p:txBody>
      </p:sp>
    </p:spTree>
    <p:extLst>
      <p:ext uri="{BB962C8B-B14F-4D97-AF65-F5344CB8AC3E}">
        <p14:creationId xmlns:p14="http://schemas.microsoft.com/office/powerpoint/2010/main" val="233699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BD2F4115-7B9E-BC63-0288-F06B503A6100}"/>
              </a:ext>
            </a:extLst>
          </p:cNvPr>
          <p:cNvSpPr/>
          <p:nvPr/>
        </p:nvSpPr>
        <p:spPr>
          <a:xfrm>
            <a:off x="1124712" y="649224"/>
            <a:ext cx="9454896" cy="65811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Communication plays a vital role in getting success in all fields. </a:t>
            </a:r>
          </a:p>
          <a:p>
            <a:pPr algn="ctr"/>
            <a:endParaRPr lang="en-US" sz="2400" b="1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219B1661-C2FC-5B82-2322-E319C886FAEE}"/>
              </a:ext>
            </a:extLst>
          </p:cNvPr>
          <p:cNvSpPr/>
          <p:nvPr/>
        </p:nvSpPr>
        <p:spPr>
          <a:xfrm>
            <a:off x="3041904" y="1501795"/>
            <a:ext cx="7818120" cy="658118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Language is used as a tool for communication </a:t>
            </a:r>
          </a:p>
          <a:p>
            <a:pPr algn="ctr"/>
            <a:r>
              <a:rPr lang="en-US" sz="2400" b="1" dirty="0"/>
              <a:t>. </a:t>
            </a:r>
          </a:p>
          <a:p>
            <a:pPr algn="ctr"/>
            <a:endParaRPr lang="en-US" sz="2400" b="1" dirty="0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536D77B1-1B4D-5475-C0CC-58BD125AB2E8}"/>
              </a:ext>
            </a:extLst>
          </p:cNvPr>
          <p:cNvSpPr/>
          <p:nvPr/>
        </p:nvSpPr>
        <p:spPr>
          <a:xfrm>
            <a:off x="2100072" y="2420885"/>
            <a:ext cx="9052560" cy="906909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/>
              <a:t>Perfect communication is not possible for people without using a language. </a:t>
            </a:r>
          </a:p>
          <a:p>
            <a:pPr algn="ctr"/>
            <a:r>
              <a:rPr lang="en-US" sz="2400" b="1" i="1" dirty="0"/>
              <a:t>. </a:t>
            </a:r>
          </a:p>
          <a:p>
            <a:pPr algn="ctr"/>
            <a:endParaRPr lang="en-US" sz="2400" b="1" i="1" dirty="0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3CD8CC81-6D36-BE69-D350-62ACC388211F}"/>
              </a:ext>
            </a:extLst>
          </p:cNvPr>
          <p:cNvSpPr/>
          <p:nvPr/>
        </p:nvSpPr>
        <p:spPr>
          <a:xfrm>
            <a:off x="630936" y="3850247"/>
            <a:ext cx="10716768" cy="87222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dirty="0"/>
              <a:t>Moreover, people cannot achieve their aims, objectives, and goals without using proper language to communicate. </a:t>
            </a:r>
          </a:p>
          <a:p>
            <a:pPr algn="ctr"/>
            <a:endParaRPr lang="en-US" sz="2400" b="1" i="1" dirty="0"/>
          </a:p>
          <a:p>
            <a:pPr algn="ctr"/>
            <a:endParaRPr lang="en-US" sz="2400" b="1" i="1" dirty="0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837FBED-D4CB-F1D1-D3AC-ADADE57B3C56}"/>
              </a:ext>
            </a:extLst>
          </p:cNvPr>
          <p:cNvSpPr/>
          <p:nvPr/>
        </p:nvSpPr>
        <p:spPr>
          <a:xfrm>
            <a:off x="441960" y="5244922"/>
            <a:ext cx="11506200" cy="872222"/>
          </a:xfrm>
          <a:prstGeom prst="snip1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i="1" dirty="0"/>
          </a:p>
          <a:p>
            <a:endParaRPr lang="en-US" sz="2400" b="1" i="1" dirty="0"/>
          </a:p>
          <a:p>
            <a:pPr algn="ctr"/>
            <a:endParaRPr lang="en-US" sz="2400" b="1" i="1" dirty="0"/>
          </a:p>
          <a:p>
            <a:pPr algn="ctr"/>
            <a:endParaRPr lang="en-US" sz="2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6606D-0F9F-008C-D579-B018858DB0C3}"/>
              </a:ext>
            </a:extLst>
          </p:cNvPr>
          <p:cNvSpPr txBox="1"/>
          <p:nvPr/>
        </p:nvSpPr>
        <p:spPr>
          <a:xfrm>
            <a:off x="531876" y="5101481"/>
            <a:ext cx="111282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Therefore, there is a need for a language to communicate with others those who live all 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108594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AACDD7-8FD4-6761-52B6-F6D304430D4F}"/>
              </a:ext>
            </a:extLst>
          </p:cNvPr>
          <p:cNvSpPr/>
          <p:nvPr/>
        </p:nvSpPr>
        <p:spPr>
          <a:xfrm>
            <a:off x="2377440" y="575006"/>
            <a:ext cx="5806440" cy="10515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*</a:t>
            </a:r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</a:t>
            </a:r>
            <a:r>
              <a:rPr lang="en-US" sz="2800" b="1" kern="100" dirty="0"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How can we define speaking?</a:t>
            </a: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5BFAFE-B8C8-064C-8FE4-0A4669A3E0FE}"/>
              </a:ext>
            </a:extLst>
          </p:cNvPr>
          <p:cNvSpPr/>
          <p:nvPr/>
        </p:nvSpPr>
        <p:spPr>
          <a:xfrm>
            <a:off x="615696" y="2596896"/>
            <a:ext cx="10058400" cy="33101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AB26E-C442-826F-EBD5-57A57A771BF3}"/>
              </a:ext>
            </a:extLst>
          </p:cNvPr>
          <p:cNvSpPr txBox="1"/>
          <p:nvPr/>
        </p:nvSpPr>
        <p:spPr>
          <a:xfrm>
            <a:off x="1321308" y="2800082"/>
            <a:ext cx="8647176" cy="2962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  <a:p>
            <a:pPr marL="285750" marR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an interactive process of constructing meaning </a:t>
            </a:r>
          </a:p>
          <a:p>
            <a:pPr marL="285750" marR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 involves producing and receiving and processing information. </a:t>
            </a:r>
          </a:p>
          <a:p>
            <a:pPr marL="285750" marR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rdia New" panose="020B0304020202020204" pitchFamily="34" charset="-34"/>
              </a:rPr>
              <a:t>Its form and meaning are dependent on the context in which it occurs, including the participants themselves, their collective experiences, the physical environment, and the purposes for speaking.  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2000" b="1" kern="100" dirty="0">
              <a:latin typeface="Aptos" panose="020B0004020202020204" pitchFamily="34" charset="0"/>
              <a:ea typeface="Aptos" panose="020B000402020202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527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1219</Words>
  <Application>Microsoft Office PowerPoint</Application>
  <PresentationFormat>Widescreen</PresentationFormat>
  <Paragraphs>130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Symbol</vt:lpstr>
      <vt:lpstr>Office Theme</vt:lpstr>
      <vt:lpstr>Week 2  The Importance of Listening and Speaking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 Mon Kyaw</dc:creator>
  <cp:lastModifiedBy>Yu Mon Kyaw</cp:lastModifiedBy>
  <cp:revision>1</cp:revision>
  <dcterms:created xsi:type="dcterms:W3CDTF">2025-07-23T16:29:26Z</dcterms:created>
  <dcterms:modified xsi:type="dcterms:W3CDTF">2025-07-24T07:53:41Z</dcterms:modified>
</cp:coreProperties>
</file>