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Overpass Light" panose="020B0604020202020204" charset="0"/>
      <p:regular r:id="rId11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2" d="100"/>
          <a:sy n="62" d="100"/>
        </p:scale>
        <p:origin x="7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7697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419469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การสื่อสารกับผู้ปกครอง: เด็กปฐมวัย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177189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การสื่อสารที่มีประสิทธิภาพ สร้างความเข้าใจที่ดี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6280190" y="4795242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สร้างความร่วมมือ พัฒนาเด็กปฐมวัยอย่างรอบด้าน</a:t>
            </a:r>
            <a:endParaRPr lang="en-US" sz="1750" dirty="0"/>
          </a:p>
        </p:txBody>
      </p:sp>
      <p:sp>
        <p:nvSpPr>
          <p:cNvPr id="6" name="Shape 3"/>
          <p:cNvSpPr/>
          <p:nvPr/>
        </p:nvSpPr>
        <p:spPr>
          <a:xfrm>
            <a:off x="6280190" y="5430203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7810" y="5437822"/>
            <a:ext cx="347663" cy="347663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6756440" y="5413296"/>
            <a:ext cx="2405896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by นันทิยา น้อยจันทร์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839635"/>
            <a:ext cx="589145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ความสำคัญของการสื่อสาร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2888575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การสื่อสารสร้างความเข้าใจที่ตรงกัน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6280190" y="3506629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ส่งเสริมความร่วมมือระหว่างบ้านและโรงเรียน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6280190" y="4124682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สนับสนุนพัฒนาการเด็กอย่างต่อเนื่อง</a:t>
            </a:r>
            <a:endParaRPr lang="en-US" sz="175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4742736"/>
            <a:ext cx="566976" cy="566976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6280190" y="5536525"/>
            <a:ext cx="22919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ความเข้าใจ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6280190" y="6026944"/>
            <a:ext cx="22919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สร้างความเข้าใจตรงกัน</a:t>
            </a:r>
            <a:endParaRPr lang="en-US" sz="17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2304" y="4742736"/>
            <a:ext cx="566976" cy="566976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8912304" y="5536525"/>
            <a:ext cx="229207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ความร่วมมือ</a:t>
            </a:r>
            <a:endParaRPr lang="en-US" sz="2200" dirty="0"/>
          </a:p>
        </p:txBody>
      </p:sp>
      <p:sp>
        <p:nvSpPr>
          <p:cNvPr id="12" name="Text 7"/>
          <p:cNvSpPr/>
          <p:nvPr/>
        </p:nvSpPr>
        <p:spPr>
          <a:xfrm>
            <a:off x="8912304" y="6026944"/>
            <a:ext cx="229207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ส่งเสริมความร่วมมือที่ดี</a:t>
            </a:r>
            <a:endParaRPr lang="en-US" sz="1750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44538" y="4742736"/>
            <a:ext cx="566976" cy="566976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1544538" y="5536525"/>
            <a:ext cx="22919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พัฒนาการ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11544538" y="6026944"/>
            <a:ext cx="22919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สนับสนุนพัฒนาการเด็ก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441371"/>
            <a:ext cx="570321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ประเภทข้อมูลที่ควรสื่อสาร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2490311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พัฒนาการด้านร่างกาย อารมณ์ สังคม สติปัญญา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6280190" y="3108365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พฤติกรรมและความสนใจของเด็กแต่ละคน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6280190" y="3726418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กิจกรรมและการเรียนรู้ที่โรงเรียน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6280190" y="459962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6365260" y="4642128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1</a:t>
            </a:r>
            <a:endParaRPr lang="en-US" sz="2650" dirty="0"/>
          </a:p>
        </p:txBody>
      </p:sp>
      <p:sp>
        <p:nvSpPr>
          <p:cNvPr id="9" name="Text 6"/>
          <p:cNvSpPr/>
          <p:nvPr/>
        </p:nvSpPr>
        <p:spPr>
          <a:xfrm>
            <a:off x="7017306" y="459962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พัฒนาการ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7017306" y="5090041"/>
            <a:ext cx="292774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รอบด้านของเด็ก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10171867" y="459962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10256937" y="4642128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2</a:t>
            </a:r>
            <a:endParaRPr lang="en-US" sz="2650" dirty="0"/>
          </a:p>
        </p:txBody>
      </p:sp>
      <p:sp>
        <p:nvSpPr>
          <p:cNvPr id="13" name="Text 10"/>
          <p:cNvSpPr/>
          <p:nvPr/>
        </p:nvSpPr>
        <p:spPr>
          <a:xfrm>
            <a:off x="10908983" y="459962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พฤติกรรม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10908983" y="5090041"/>
            <a:ext cx="292774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ความสนใจของเด็ก</a:t>
            </a:r>
            <a:endParaRPr lang="en-US" sz="1750" dirty="0"/>
          </a:p>
        </p:txBody>
      </p:sp>
      <p:sp>
        <p:nvSpPr>
          <p:cNvPr id="15" name="Shape 12"/>
          <p:cNvSpPr/>
          <p:nvPr/>
        </p:nvSpPr>
        <p:spPr>
          <a:xfrm>
            <a:off x="6280190" y="593490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6365260" y="5977414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3</a:t>
            </a:r>
            <a:endParaRPr lang="en-US" sz="2650" dirty="0"/>
          </a:p>
        </p:txBody>
      </p:sp>
      <p:sp>
        <p:nvSpPr>
          <p:cNvPr id="17" name="Text 14"/>
          <p:cNvSpPr/>
          <p:nvPr/>
        </p:nvSpPr>
        <p:spPr>
          <a:xfrm>
            <a:off x="7017306" y="593490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กิจกรรม</a:t>
            </a:r>
            <a:endParaRPr lang="en-US" sz="2200" dirty="0"/>
          </a:p>
        </p:txBody>
      </p:sp>
      <p:sp>
        <p:nvSpPr>
          <p:cNvPr id="18" name="Text 15"/>
          <p:cNvSpPr/>
          <p:nvPr/>
        </p:nvSpPr>
        <p:spPr>
          <a:xfrm>
            <a:off x="7017306" y="6425327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การเรียนรู้ที่โรงเรียน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329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623768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ช่องทางการสื่อสาร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1672709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จดหมายข่าว รายงานผล โทรศัพท์ อีเมล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6280190" y="2290763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แอปพลิเคชัน ไลน์กลุ่ม เว็บไซต์โรงเรียน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6280190" y="2908816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การประชุมผู้ปกครอง การเยี่ยมบ้าน</a:t>
            </a:r>
            <a:endParaRPr lang="en-US" sz="175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3526869"/>
            <a:ext cx="1134070" cy="1360884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7754422" y="375368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จดหมายข่าว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7754422" y="4244102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ข้อมูลทั่วไป</a:t>
            </a:r>
            <a:endParaRPr lang="en-US" sz="17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0190" y="4887754"/>
            <a:ext cx="1134070" cy="1360884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7754422" y="511456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โทรศัพท์</a:t>
            </a:r>
            <a:endParaRPr lang="en-US" sz="2200" dirty="0"/>
          </a:p>
        </p:txBody>
      </p:sp>
      <p:sp>
        <p:nvSpPr>
          <p:cNvPr id="12" name="Text 7"/>
          <p:cNvSpPr/>
          <p:nvPr/>
        </p:nvSpPr>
        <p:spPr>
          <a:xfrm>
            <a:off x="7754422" y="5604986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เรื่องเร่งด่วน</a:t>
            </a:r>
            <a:endParaRPr lang="en-US" sz="1750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0190" y="6248638"/>
            <a:ext cx="1134070" cy="1360884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7754422" y="647545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แอปพลิเคชัน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7754422" y="6965871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การสื่อสารรวดเร็ว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91904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เทคนิคการนำเสนอข้อมูล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081457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ใช้ภาษาที่เข้าใจง่าย หลีกเลี่ยงศัพท์เฉพาะ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93790" y="3699510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นำเสนอข้อมูลอย่างกระชับ ตรงประเด็น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317563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ใช้ภาพประกอบ กราฟ ตาราง ที่น่าสนใจ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516243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ภาษาเข้าใจง่าย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793790" y="5743575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หลีกเลี่ยงศัพท์เฉพาะ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5332928" y="516243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ข้อมูลกระชับ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5332928" y="5743575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ตรงประเด็น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9872067" y="516243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ภาพประกอบ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9872067" y="5743575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น่าสนใจ ดึงดูด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092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86527" y="3427333"/>
            <a:ext cx="5618559" cy="7022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สร้างความสัมพันธ์ที่ดี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786527" y="4466630"/>
            <a:ext cx="13057346" cy="3595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รับฟังความคิดเห็นและข้อเสนอแนะ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86527" y="5078968"/>
            <a:ext cx="13057346" cy="3595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ให้กำลังใจและชื่นชมผู้ปกครอง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786527" y="5691307"/>
            <a:ext cx="13057346" cy="3595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สร้างความไว้วางใจและเป็นกันเอง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786527" y="6303645"/>
            <a:ext cx="4202668" cy="1310164"/>
          </a:xfrm>
          <a:prstGeom prst="roundRect">
            <a:avLst>
              <a:gd name="adj" fmla="val 7205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18818" y="6535936"/>
            <a:ext cx="2809280" cy="3512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รับฟัง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18818" y="7021949"/>
            <a:ext cx="3738086" cy="3595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เปิดใจรับฟัง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5213866" y="6303645"/>
            <a:ext cx="4202668" cy="1310164"/>
          </a:xfrm>
          <a:prstGeom prst="roundRect">
            <a:avLst>
              <a:gd name="adj" fmla="val 7205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5446157" y="6535936"/>
            <a:ext cx="2809280" cy="3512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ให้กำลังใจ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5446157" y="7021949"/>
            <a:ext cx="3738086" cy="3595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ชื่นชม สนับสนุน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9641205" y="6303645"/>
            <a:ext cx="4202668" cy="1310164"/>
          </a:xfrm>
          <a:prstGeom prst="roundRect">
            <a:avLst>
              <a:gd name="adj" fmla="val 7205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9873496" y="6535936"/>
            <a:ext cx="2809280" cy="3512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ไว้วางใจ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9873496" y="7021949"/>
            <a:ext cx="3738086" cy="3595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สร้างความเชื่อมั่น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52567" y="603052"/>
            <a:ext cx="5472946" cy="684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350"/>
              </a:lnSpc>
              <a:buNone/>
            </a:pPr>
            <a:r>
              <a:rPr lang="en-US" sz="430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ตัวอย่างการจัดทำข้อมูล</a:t>
            </a:r>
            <a:endParaRPr lang="en-US" sz="4300" dirty="0"/>
          </a:p>
        </p:txBody>
      </p:sp>
      <p:sp>
        <p:nvSpPr>
          <p:cNvPr id="4" name="Text 1"/>
          <p:cNvSpPr/>
          <p:nvPr/>
        </p:nvSpPr>
        <p:spPr>
          <a:xfrm>
            <a:off x="6252567" y="1615559"/>
            <a:ext cx="7611666" cy="3502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รายงานพัฒนาการรายบุคคลของเด็ก</a:t>
            </a:r>
            <a:endParaRPr lang="en-US" sz="1700" dirty="0"/>
          </a:p>
        </p:txBody>
      </p:sp>
      <p:sp>
        <p:nvSpPr>
          <p:cNvPr id="5" name="Text 2"/>
          <p:cNvSpPr/>
          <p:nvPr/>
        </p:nvSpPr>
        <p:spPr>
          <a:xfrm>
            <a:off x="6252567" y="2212062"/>
            <a:ext cx="7611666" cy="3502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สรุปกิจกรรมและการเรียนรู้ประจำสัปดาห์</a:t>
            </a:r>
            <a:endParaRPr lang="en-US" sz="1700" dirty="0"/>
          </a:p>
        </p:txBody>
      </p:sp>
      <p:sp>
        <p:nvSpPr>
          <p:cNvPr id="6" name="Text 3"/>
          <p:cNvSpPr/>
          <p:nvPr/>
        </p:nvSpPr>
        <p:spPr>
          <a:xfrm>
            <a:off x="6252567" y="2808565"/>
            <a:ext cx="7611666" cy="3502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คู่มือสำหรับผู้ปกครองเกี่ยวกับพัฒนาการเด็ก</a:t>
            </a:r>
            <a:endParaRPr lang="en-US" sz="1700" dirty="0"/>
          </a:p>
        </p:txBody>
      </p:sp>
      <p:sp>
        <p:nvSpPr>
          <p:cNvPr id="7" name="Shape 4"/>
          <p:cNvSpPr/>
          <p:nvPr/>
        </p:nvSpPr>
        <p:spPr>
          <a:xfrm>
            <a:off x="6498788" y="3405068"/>
            <a:ext cx="30480" cy="4221361"/>
          </a:xfrm>
          <a:prstGeom prst="roundRect">
            <a:avLst>
              <a:gd name="adj" fmla="val 301665"/>
            </a:avLst>
          </a:prstGeom>
          <a:solidFill>
            <a:srgbClr val="C3D4CC"/>
          </a:solidFill>
          <a:ln/>
        </p:spPr>
      </p:sp>
      <p:sp>
        <p:nvSpPr>
          <p:cNvPr id="8" name="Shape 5"/>
          <p:cNvSpPr/>
          <p:nvPr/>
        </p:nvSpPr>
        <p:spPr>
          <a:xfrm>
            <a:off x="6714589" y="3882271"/>
            <a:ext cx="656749" cy="30480"/>
          </a:xfrm>
          <a:prstGeom prst="roundRect">
            <a:avLst>
              <a:gd name="adj" fmla="val 301665"/>
            </a:avLst>
          </a:prstGeom>
          <a:solidFill>
            <a:srgbClr val="C3D4CC"/>
          </a:solidFill>
          <a:ln/>
        </p:spPr>
      </p:sp>
      <p:sp>
        <p:nvSpPr>
          <p:cNvPr id="9" name="Shape 6"/>
          <p:cNvSpPr/>
          <p:nvPr/>
        </p:nvSpPr>
        <p:spPr>
          <a:xfrm>
            <a:off x="6252508" y="3651290"/>
            <a:ext cx="492562" cy="492562"/>
          </a:xfrm>
          <a:prstGeom prst="roundRect">
            <a:avLst>
              <a:gd name="adj" fmla="val 18667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6334542" y="3692307"/>
            <a:ext cx="328374" cy="4104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5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1</a:t>
            </a:r>
            <a:endParaRPr lang="en-US" sz="2550" dirty="0"/>
          </a:p>
        </p:txBody>
      </p:sp>
      <p:sp>
        <p:nvSpPr>
          <p:cNvPr id="11" name="Text 8"/>
          <p:cNvSpPr/>
          <p:nvPr/>
        </p:nvSpPr>
        <p:spPr>
          <a:xfrm>
            <a:off x="7593449" y="3623905"/>
            <a:ext cx="2736413" cy="3419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รายงานรายบุคคล</a:t>
            </a:r>
            <a:endParaRPr lang="en-US" sz="2150" dirty="0"/>
          </a:p>
        </p:txBody>
      </p:sp>
      <p:sp>
        <p:nvSpPr>
          <p:cNvPr id="12" name="Text 9"/>
          <p:cNvSpPr/>
          <p:nvPr/>
        </p:nvSpPr>
        <p:spPr>
          <a:xfrm>
            <a:off x="7593449" y="4097179"/>
            <a:ext cx="6270784" cy="3502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พัฒนาการเด็ก</a:t>
            </a:r>
            <a:endParaRPr lang="en-US" sz="1700" dirty="0"/>
          </a:p>
        </p:txBody>
      </p:sp>
      <p:sp>
        <p:nvSpPr>
          <p:cNvPr id="13" name="Shape 10"/>
          <p:cNvSpPr/>
          <p:nvPr/>
        </p:nvSpPr>
        <p:spPr>
          <a:xfrm>
            <a:off x="6714589" y="5362337"/>
            <a:ext cx="656749" cy="30480"/>
          </a:xfrm>
          <a:prstGeom prst="roundRect">
            <a:avLst>
              <a:gd name="adj" fmla="val 301665"/>
            </a:avLst>
          </a:prstGeom>
          <a:solidFill>
            <a:srgbClr val="C3D4CC"/>
          </a:solidFill>
          <a:ln/>
        </p:spPr>
      </p:sp>
      <p:sp>
        <p:nvSpPr>
          <p:cNvPr id="14" name="Shape 11"/>
          <p:cNvSpPr/>
          <p:nvPr/>
        </p:nvSpPr>
        <p:spPr>
          <a:xfrm>
            <a:off x="6252508" y="5131356"/>
            <a:ext cx="492562" cy="492562"/>
          </a:xfrm>
          <a:prstGeom prst="roundRect">
            <a:avLst>
              <a:gd name="adj" fmla="val 18667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6334542" y="5172373"/>
            <a:ext cx="328374" cy="4104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5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2</a:t>
            </a:r>
            <a:endParaRPr lang="en-US" sz="2550" dirty="0"/>
          </a:p>
        </p:txBody>
      </p:sp>
      <p:sp>
        <p:nvSpPr>
          <p:cNvPr id="16" name="Text 13"/>
          <p:cNvSpPr/>
          <p:nvPr/>
        </p:nvSpPr>
        <p:spPr>
          <a:xfrm>
            <a:off x="7593449" y="5103971"/>
            <a:ext cx="2736413" cy="3419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สรุปกิจกรรม</a:t>
            </a:r>
            <a:endParaRPr lang="en-US" sz="2150" dirty="0"/>
          </a:p>
        </p:txBody>
      </p:sp>
      <p:sp>
        <p:nvSpPr>
          <p:cNvPr id="17" name="Text 14"/>
          <p:cNvSpPr/>
          <p:nvPr/>
        </p:nvSpPr>
        <p:spPr>
          <a:xfrm>
            <a:off x="7593449" y="5577245"/>
            <a:ext cx="6270784" cy="3502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ประจำสัปดาห์</a:t>
            </a:r>
            <a:endParaRPr lang="en-US" sz="1700" dirty="0"/>
          </a:p>
        </p:txBody>
      </p:sp>
      <p:sp>
        <p:nvSpPr>
          <p:cNvPr id="18" name="Shape 15"/>
          <p:cNvSpPr/>
          <p:nvPr/>
        </p:nvSpPr>
        <p:spPr>
          <a:xfrm>
            <a:off x="6714589" y="6842403"/>
            <a:ext cx="656749" cy="30480"/>
          </a:xfrm>
          <a:prstGeom prst="roundRect">
            <a:avLst>
              <a:gd name="adj" fmla="val 301665"/>
            </a:avLst>
          </a:prstGeom>
          <a:solidFill>
            <a:srgbClr val="C3D4CC"/>
          </a:solidFill>
          <a:ln/>
        </p:spPr>
      </p:sp>
      <p:sp>
        <p:nvSpPr>
          <p:cNvPr id="19" name="Shape 16"/>
          <p:cNvSpPr/>
          <p:nvPr/>
        </p:nvSpPr>
        <p:spPr>
          <a:xfrm>
            <a:off x="6252508" y="6611422"/>
            <a:ext cx="492562" cy="492562"/>
          </a:xfrm>
          <a:prstGeom prst="roundRect">
            <a:avLst>
              <a:gd name="adj" fmla="val 18667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20" name="Text 17"/>
          <p:cNvSpPr/>
          <p:nvPr/>
        </p:nvSpPr>
        <p:spPr>
          <a:xfrm>
            <a:off x="6334542" y="6652439"/>
            <a:ext cx="328374" cy="4104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5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3</a:t>
            </a:r>
            <a:endParaRPr lang="en-US" sz="2550" dirty="0"/>
          </a:p>
        </p:txBody>
      </p:sp>
      <p:sp>
        <p:nvSpPr>
          <p:cNvPr id="21" name="Text 18"/>
          <p:cNvSpPr/>
          <p:nvPr/>
        </p:nvSpPr>
        <p:spPr>
          <a:xfrm>
            <a:off x="7593449" y="6584037"/>
            <a:ext cx="2736413" cy="3419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คู่มือ</a:t>
            </a:r>
            <a:endParaRPr lang="en-US" sz="2150" dirty="0"/>
          </a:p>
        </p:txBody>
      </p:sp>
      <p:sp>
        <p:nvSpPr>
          <p:cNvPr id="22" name="Text 19"/>
          <p:cNvSpPr/>
          <p:nvPr/>
        </p:nvSpPr>
        <p:spPr>
          <a:xfrm>
            <a:off x="7593449" y="7057311"/>
            <a:ext cx="6270784" cy="3502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พัฒนาการเด็ก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9735" y="581144"/>
            <a:ext cx="5284113" cy="6604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200"/>
              </a:lnSpc>
              <a:buNone/>
            </a:pPr>
            <a:r>
              <a:rPr lang="en-US" sz="415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สรุปและข้อเสนอแนะ</a:t>
            </a:r>
            <a:endParaRPr lang="en-US" sz="4150" dirty="0"/>
          </a:p>
        </p:txBody>
      </p:sp>
      <p:sp>
        <p:nvSpPr>
          <p:cNvPr id="3" name="Text 1"/>
          <p:cNvSpPr/>
          <p:nvPr/>
        </p:nvSpPr>
        <p:spPr>
          <a:xfrm>
            <a:off x="739735" y="1664256"/>
            <a:ext cx="13150929" cy="3381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การสื่อสารที่ดี นำไปสู่การพัฒนาเด็ก</a:t>
            </a:r>
            <a:endParaRPr lang="en-US" sz="1650" dirty="0"/>
          </a:p>
        </p:txBody>
      </p:sp>
      <p:sp>
        <p:nvSpPr>
          <p:cNvPr id="4" name="Text 2"/>
          <p:cNvSpPr/>
          <p:nvPr/>
        </p:nvSpPr>
        <p:spPr>
          <a:xfrm>
            <a:off x="739735" y="2240161"/>
            <a:ext cx="13150929" cy="3381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สร้างความร่วมมือ ร่วมใจ พัฒนาเด็กปฐมวัย</a:t>
            </a:r>
            <a:endParaRPr lang="en-US" sz="1650" dirty="0"/>
          </a:p>
        </p:txBody>
      </p:sp>
      <p:sp>
        <p:nvSpPr>
          <p:cNvPr id="5" name="Text 3"/>
          <p:cNvSpPr/>
          <p:nvPr/>
        </p:nvSpPr>
        <p:spPr>
          <a:xfrm>
            <a:off x="739735" y="2816066"/>
            <a:ext cx="13150929" cy="3381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อย่างมีคุณภาพและยั่งยืน</a:t>
            </a:r>
            <a:endParaRPr lang="en-US" sz="1650" dirty="0"/>
          </a:p>
        </p:txBody>
      </p:sp>
      <p:sp>
        <p:nvSpPr>
          <p:cNvPr id="6" name="Text 4"/>
          <p:cNvSpPr/>
          <p:nvPr/>
        </p:nvSpPr>
        <p:spPr>
          <a:xfrm>
            <a:off x="1949172" y="5528191"/>
            <a:ext cx="2641997" cy="3301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สื่อสาร</a:t>
            </a:r>
            <a:endParaRPr lang="en-US" sz="2050" dirty="0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841" y="3391972"/>
            <a:ext cx="4602718" cy="4602718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5570101" y="5218628"/>
            <a:ext cx="316230" cy="3952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50"/>
              </a:lnSpc>
              <a:buNone/>
            </a:pPr>
            <a:r>
              <a:rPr lang="en-US" sz="24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1</a:t>
            </a:r>
            <a:endParaRPr lang="en-US" sz="2450" dirty="0"/>
          </a:p>
        </p:txBody>
      </p:sp>
      <p:sp>
        <p:nvSpPr>
          <p:cNvPr id="9" name="Text 6"/>
          <p:cNvSpPr/>
          <p:nvPr/>
        </p:nvSpPr>
        <p:spPr>
          <a:xfrm>
            <a:off x="9933503" y="4298275"/>
            <a:ext cx="2641997" cy="3301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ร่วมมือ</a:t>
            </a:r>
            <a:endParaRPr lang="en-US" sz="2050" dirty="0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3841" y="3391972"/>
            <a:ext cx="4602718" cy="4602718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8190428" y="4259818"/>
            <a:ext cx="316230" cy="3952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50"/>
              </a:lnSpc>
              <a:buNone/>
            </a:pPr>
            <a:r>
              <a:rPr lang="en-US" sz="24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2</a:t>
            </a:r>
            <a:endParaRPr lang="en-US" sz="2450" dirty="0"/>
          </a:p>
        </p:txBody>
      </p:sp>
      <p:sp>
        <p:nvSpPr>
          <p:cNvPr id="12" name="Text 8"/>
          <p:cNvSpPr/>
          <p:nvPr/>
        </p:nvSpPr>
        <p:spPr>
          <a:xfrm>
            <a:off x="9933503" y="6758107"/>
            <a:ext cx="2641997" cy="3301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พัฒนา</a:t>
            </a:r>
            <a:endParaRPr lang="en-US" sz="2050" dirty="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3841" y="3391972"/>
            <a:ext cx="4602718" cy="4602718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7710607" y="7008495"/>
            <a:ext cx="316230" cy="3952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50"/>
              </a:lnSpc>
              <a:buNone/>
            </a:pPr>
            <a:r>
              <a:rPr lang="en-US" sz="24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3</a:t>
            </a:r>
            <a:endParaRPr lang="en-US" sz="24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298</Words>
  <Application>Microsoft Office PowerPoint</Application>
  <PresentationFormat>Custom</PresentationFormat>
  <Paragraphs>88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Syne Bold</vt:lpstr>
      <vt:lpstr>Overpass Light</vt:lpstr>
      <vt:lpstr>Overpass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SSRU-PC</cp:lastModifiedBy>
  <cp:revision>1</cp:revision>
  <dcterms:created xsi:type="dcterms:W3CDTF">2025-03-21T03:46:11Z</dcterms:created>
  <dcterms:modified xsi:type="dcterms:W3CDTF">2025-03-21T03:50:21Z</dcterms:modified>
</cp:coreProperties>
</file>