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3E3672-B523-4C6B-99B1-289F97403ACE}" v="6" dt="2025-05-26T02:18:05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aphan Decha" userId="702aacca7d61cdf0" providerId="LiveId" clId="{153E3672-B523-4C6B-99B1-289F97403ACE}"/>
    <pc:docChg chg="custSel addSld modSld">
      <pc:chgData name="Oraphan Decha" userId="702aacca7d61cdf0" providerId="LiveId" clId="{153E3672-B523-4C6B-99B1-289F97403ACE}" dt="2025-05-26T02:19:21.533" v="80" actId="478"/>
      <pc:docMkLst>
        <pc:docMk/>
      </pc:docMkLst>
      <pc:sldChg chg="delSp modSp mod">
        <pc:chgData name="Oraphan Decha" userId="702aacca7d61cdf0" providerId="LiveId" clId="{153E3672-B523-4C6B-99B1-289F97403ACE}" dt="2025-05-26T02:19:21.533" v="80" actId="478"/>
        <pc:sldMkLst>
          <pc:docMk/>
          <pc:sldMk cId="3822062984" sldId="256"/>
        </pc:sldMkLst>
        <pc:spChg chg="mod">
          <ac:chgData name="Oraphan Decha" userId="702aacca7d61cdf0" providerId="LiveId" clId="{153E3672-B523-4C6B-99B1-289F97403ACE}" dt="2025-05-26T02:19:16.488" v="79" actId="113"/>
          <ac:spMkLst>
            <pc:docMk/>
            <pc:sldMk cId="3822062984" sldId="256"/>
            <ac:spMk id="2" creationId="{5114C202-88D2-366A-3E93-5A1A4FA3689B}"/>
          </ac:spMkLst>
        </pc:spChg>
        <pc:spChg chg="del">
          <ac:chgData name="Oraphan Decha" userId="702aacca7d61cdf0" providerId="LiveId" clId="{153E3672-B523-4C6B-99B1-289F97403ACE}" dt="2025-05-26T02:19:21.533" v="80" actId="478"/>
          <ac:spMkLst>
            <pc:docMk/>
            <pc:sldMk cId="3822062984" sldId="256"/>
            <ac:spMk id="3" creationId="{C06A7E88-9EB9-1187-6F0C-0B16DEF1A03E}"/>
          </ac:spMkLst>
        </pc:spChg>
      </pc:sldChg>
      <pc:sldChg chg="modSp add mod">
        <pc:chgData name="Oraphan Decha" userId="702aacca7d61cdf0" providerId="LiveId" clId="{153E3672-B523-4C6B-99B1-289F97403ACE}" dt="2025-05-26T02:14:24.531" v="15" actId="113"/>
        <pc:sldMkLst>
          <pc:docMk/>
          <pc:sldMk cId="4169356864" sldId="268"/>
        </pc:sldMkLst>
        <pc:spChg chg="mod">
          <ac:chgData name="Oraphan Decha" userId="702aacca7d61cdf0" providerId="LiveId" clId="{153E3672-B523-4C6B-99B1-289F97403ACE}" dt="2025-05-26T02:14:24.531" v="15" actId="113"/>
          <ac:spMkLst>
            <pc:docMk/>
            <pc:sldMk cId="4169356864" sldId="268"/>
            <ac:spMk id="3" creationId="{49CE93CB-3910-3F44-4F26-94D1F76CBC91}"/>
          </ac:spMkLst>
        </pc:spChg>
      </pc:sldChg>
      <pc:sldChg chg="modSp add mod">
        <pc:chgData name="Oraphan Decha" userId="702aacca7d61cdf0" providerId="LiveId" clId="{153E3672-B523-4C6B-99B1-289F97403ACE}" dt="2025-05-26T02:15:27.016" v="30" actId="113"/>
        <pc:sldMkLst>
          <pc:docMk/>
          <pc:sldMk cId="3203533302" sldId="269"/>
        </pc:sldMkLst>
        <pc:spChg chg="mod">
          <ac:chgData name="Oraphan Decha" userId="702aacca7d61cdf0" providerId="LiveId" clId="{153E3672-B523-4C6B-99B1-289F97403ACE}" dt="2025-05-26T02:15:27.016" v="30" actId="113"/>
          <ac:spMkLst>
            <pc:docMk/>
            <pc:sldMk cId="3203533302" sldId="269"/>
            <ac:spMk id="3" creationId="{6D44CFC9-6498-CF95-568C-D1508A2F7A0C}"/>
          </ac:spMkLst>
        </pc:spChg>
      </pc:sldChg>
      <pc:sldChg chg="modSp add mod">
        <pc:chgData name="Oraphan Decha" userId="702aacca7d61cdf0" providerId="LiveId" clId="{153E3672-B523-4C6B-99B1-289F97403ACE}" dt="2025-05-26T02:16:11.312" v="42" actId="113"/>
        <pc:sldMkLst>
          <pc:docMk/>
          <pc:sldMk cId="3822425256" sldId="270"/>
        </pc:sldMkLst>
        <pc:spChg chg="mod">
          <ac:chgData name="Oraphan Decha" userId="702aacca7d61cdf0" providerId="LiveId" clId="{153E3672-B523-4C6B-99B1-289F97403ACE}" dt="2025-05-26T02:16:11.312" v="42" actId="113"/>
          <ac:spMkLst>
            <pc:docMk/>
            <pc:sldMk cId="3822425256" sldId="270"/>
            <ac:spMk id="3" creationId="{DB8204CC-0F89-C494-C4C8-6584E8641C48}"/>
          </ac:spMkLst>
        </pc:spChg>
      </pc:sldChg>
      <pc:sldChg chg="modSp add mod">
        <pc:chgData name="Oraphan Decha" userId="702aacca7d61cdf0" providerId="LiveId" clId="{153E3672-B523-4C6B-99B1-289F97403ACE}" dt="2025-05-26T02:17:13.522" v="56" actId="113"/>
        <pc:sldMkLst>
          <pc:docMk/>
          <pc:sldMk cId="4131134722" sldId="271"/>
        </pc:sldMkLst>
        <pc:spChg chg="mod">
          <ac:chgData name="Oraphan Decha" userId="702aacca7d61cdf0" providerId="LiveId" clId="{153E3672-B523-4C6B-99B1-289F97403ACE}" dt="2025-05-26T02:17:13.522" v="56" actId="113"/>
          <ac:spMkLst>
            <pc:docMk/>
            <pc:sldMk cId="4131134722" sldId="271"/>
            <ac:spMk id="3" creationId="{843EC867-635D-48D8-5B9F-DFB175BDA015}"/>
          </ac:spMkLst>
        </pc:spChg>
      </pc:sldChg>
      <pc:sldChg chg="modSp add mod">
        <pc:chgData name="Oraphan Decha" userId="702aacca7d61cdf0" providerId="LiveId" clId="{153E3672-B523-4C6B-99B1-289F97403ACE}" dt="2025-05-26T02:18:17.544" v="68" actId="113"/>
        <pc:sldMkLst>
          <pc:docMk/>
          <pc:sldMk cId="2095997906" sldId="272"/>
        </pc:sldMkLst>
        <pc:spChg chg="mod">
          <ac:chgData name="Oraphan Decha" userId="702aacca7d61cdf0" providerId="LiveId" clId="{153E3672-B523-4C6B-99B1-289F97403ACE}" dt="2025-05-26T02:18:17.544" v="68" actId="113"/>
          <ac:spMkLst>
            <pc:docMk/>
            <pc:sldMk cId="2095997906" sldId="272"/>
            <ac:spMk id="3" creationId="{61A0CCB7-56E0-4150-5FA9-085823B26237}"/>
          </ac:spMkLst>
        </pc:spChg>
      </pc:sldChg>
      <pc:sldChg chg="modSp add mod">
        <pc:chgData name="Oraphan Decha" userId="702aacca7d61cdf0" providerId="LiveId" clId="{153E3672-B523-4C6B-99B1-289F97403ACE}" dt="2025-05-26T02:19:04.295" v="78" actId="113"/>
        <pc:sldMkLst>
          <pc:docMk/>
          <pc:sldMk cId="2922611067" sldId="273"/>
        </pc:sldMkLst>
        <pc:spChg chg="mod">
          <ac:chgData name="Oraphan Decha" userId="702aacca7d61cdf0" providerId="LiveId" clId="{153E3672-B523-4C6B-99B1-289F97403ACE}" dt="2025-05-26T02:19:04.295" v="78" actId="113"/>
          <ac:spMkLst>
            <pc:docMk/>
            <pc:sldMk cId="2922611067" sldId="273"/>
            <ac:spMk id="3" creationId="{7E88EBCC-444B-6DEE-50E8-918D1FCDC3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4C202-88D2-366A-3E93-5A1A4FA368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100 ประโยคภาษาอังกฤษ</a:t>
            </a:r>
            <a:br>
              <a:rPr lang="th-TH" b="1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</a:br>
            <a:r>
              <a:rPr lang="th-TH" b="1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สำหรับใช้ในงานบริการลูกค้า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22062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E9E0A-12A9-5266-E62A-6B571D63A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D455D-194C-7E5E-BBC0-4309BA4CC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It will be ready in 10 minutes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จะเสร็จใน 10 นาทีค่ะ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We’ll fix the issue right away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เราจะแก้ไขปัญหาให้ทันทีค่ะ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May I offer you a drink while you wait?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รับน้ำดื่มระหว่างรอไหมคะ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hope to see you again soon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หวังว่าจะได้พบคุณอีกเร็ว ๆ นี้นะคะ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That’s not included in the price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นั่นจะไม่ได้รวมอยู่ในราคาค่ะ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let us know if you need anything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ถ้าต้องการอะไรแจ้งเราได้เลยนะคะ</a:t>
            </a:r>
          </a:p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This will only take a few minutes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อันนี้จะใช้เวลาแค่ไม่กี่นาทีค่ะ</a:t>
            </a:r>
          </a:p>
          <a:p>
            <a:pPr>
              <a:buNone/>
            </a:pPr>
            <a:b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48E061-3CE5-E794-75B0-893750265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257504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1448B-EBFF-E78C-AE35-44444DC6F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C281-8A81-77E7-0AE1-A7872C888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Sorry, that’s not allowed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ขอโทษนะคะ เราไม่อนุญาตให้ทำสิ่งนั้น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don’t accept that type of payment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เราไม่รับชำระด้วยวิธีนั้นค่ะ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Could you repeat that, please?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กรุณาพูดอีกครั้งได้ไหมคะ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We’re out of that item right now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ตอนนี้สินค้านั้นหมดค่ะ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Would you like a paper bag?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ต้องการถุงกระดาษไหมคะ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I’ll get someone to assist you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เดี๋ยวจะมีคนมาช่วยนะคะ</a:t>
            </a:r>
            <a:endParaRPr lang="en-GB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Thank you for waiting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ขอบคุณที่รอนะคะ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15FBFA-4295-D951-C250-659DC7AE3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1740237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FF019-CEC4-BC8A-7D9F-DB2786A98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E93CB-3910-3F44-4F26-94D1F76CB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1" i="0" u="none" strike="noStrike" dirty="0"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62.Do</a:t>
            </a:r>
            <a:r>
              <a:rPr lang="en-GB" sz="3600" b="1" i="0" dirty="0"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need a receipt?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ต้องการใบเสร็จไหมคะ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write your details here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กรุณาเขียนข้อมูลของคุณตรงนี้ค่ะ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That’s a special order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นั่นเป็นการสั่งแบบพิเศษค่ะ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We’ll email you the invoice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เราจะส่งใบแจ้งหนี้ให้ทางอีเมลค่ะ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enjoy your time here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ขอให้สนุกกับการใช้เวลาที่นี่นะคะ</a:t>
            </a:r>
          </a:p>
          <a:p>
            <a:pPr marL="0" indent="0"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Let me check the system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ขอเช็กระบบก่อนนะคะ</a:t>
            </a:r>
          </a:p>
          <a:p>
            <a:pPr algn="l">
              <a:buNone/>
            </a:pP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68.There’s no extra charge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ไม่มีค่าใช้จ่ายเพิ่มเติมค่ะ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2B6605-A406-8C88-619A-E28628AF2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416935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7DFDB-7FD2-C953-0D8A-73EA1C1F3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4CFC9-6498-CF95-568C-D1508A2F7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69.I’m sorry for the inconvenience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ขออภัยในความไม่สะดวกด้วยค่ะ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can contact us anytime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คุณสามารถติดต่อเราได้ทุกเมื่อค่ะ</a:t>
            </a:r>
          </a:p>
          <a:p>
            <a:pPr algn="l">
              <a:buNone/>
            </a:pPr>
            <a:r>
              <a:rPr lang="th-TH" sz="3600" b="1" i="0" u="none" strike="noStrike" dirty="0"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71.</a:t>
            </a:r>
            <a:r>
              <a:rPr lang="en-GB" sz="3600" b="1" i="0" u="none" strike="noStrike" dirty="0"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Is</a:t>
            </a:r>
            <a:r>
              <a:rPr lang="en-GB" sz="3600" b="1" i="0" dirty="0"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there anything else I can help you with?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มีอะไรให้ฉันช่วยเหลือเพิ่มเติมอีกไหมคะ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wait here for a moment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กรุณารอตรงนี้สักครู่ค่ะ</a:t>
            </a:r>
          </a:p>
          <a:p>
            <a:pPr marL="0" indent="0"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appreciate your patience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ขอบคุณที่อดทนรอนะคะ</a:t>
            </a:r>
          </a:p>
          <a:p>
            <a:pPr algn="l">
              <a:buNone/>
            </a:pP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74.Everything is ready for you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ทุกอย่างพร้อมสำหรับคุณลูกค้าแล้วค่ะ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F24457-D8BB-7D74-435C-359FEDBD0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3203533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E2D34-10C6-C605-24BF-2D323A232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204CC-0F89-C494-C4C8-6584E8641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 elevator is to your left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ลิฟต์อยู่ทางซ้ายมือของคุณค่ะ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We’ve already processed your request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เราได้ดำเนินการตามคำขอของคุณแล้วค่ะ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I’ll explain it step by step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เดี๋ยวดิฉันจะอธิบายให้ทีละขั้นตอนนะคะ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can pay at the counter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คุณสามารถชำระเงินได้ที่เคาน์เตอร์ค่ะ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This is our most popular option.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นี่คือตัวเลือกที่ได้รับความนิยมที่สุดค่ะ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have a seat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เชิญนั่งเลยค่ะ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service is temporarily unavailable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บริการนั้นไม่สามารถใช้ได้ชั่วคราวค่ะ</a:t>
            </a:r>
          </a:p>
          <a:p>
            <a:pPr algn="l">
              <a:buNone/>
            </a:pP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B472A4-8C91-7167-BC88-AD85FF41E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3822425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A2668-DA3C-FD77-D8FD-8C89DD4E3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EC867-635D-48D8-5B9F-DFB175BDA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Would you like to speak with a manager?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ต้องการคุยกับผู้จัดการไหมคะ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Our staff will contact you shortly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พนักงานของเราจะติดต่อกลับเร็ว ๆ 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 item is being prepared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สินค้ากำลังถูกจัดเตรียมอยู่ค่ะ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You’ll receive a notification soon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คุณจะได้รับการแจ้งเตือนเร็ว ๆ 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double-check the details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กรุณาตรวจสอบรายละเอียดอีกครั้งนะคะ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can arrange a delivery for you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เราสามารถจัดส่งให้คุณได้นะคะ</a:t>
            </a:r>
          </a:p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Here is your change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นี่เงินทอนของคุณค่ะ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0EC24B-756D-DFD4-C4E1-7FF31081D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4131134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3A88C-1CA1-2C62-C2C2-A0E8D66AD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0CCB7-56E0-4150-5FA9-085823B26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can also order online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คุณสามารถสั่งออนไลน์ได้เช่นกันนะคะ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can scan this QR code to proceed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คุณสามารถสแกนคิวอาร์โค้ดนี้เพื่อดำเนินการต่อค่ะ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use this form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กรุณาใช้แบบฟอร์มนี้ค่ะ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option is fully booked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ตัวเลือกนั้นถูกจองเต็มแล้วค่ะ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We’re offering a special promotion today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วันนี้เรามีโปรโมชั่นพิเศษค่ะ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It should be done by tomorrow.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น่าจะเสร็จภายในพรุ่งนี้ค่ะ</a:t>
            </a:r>
          </a:p>
          <a:p>
            <a:pPr algn="l">
              <a:buNone/>
            </a:pP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4C5814-1FD3-A791-8FAD-6D75E81EF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2095997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A9ED7-08CF-1646-6EC0-D49FF9581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8EBCC-444B-6DEE-50E8-918D1FCDC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We’re currently experiencing high demand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ขณะนี้มีความต้องการใช้บริการสูงค่ะ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Feel free to look around.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เชิญชมได้ตามสบายค่ะ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Would you like to schedule an appointment?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คุณต้องการทำการนัดหมายไหมคะ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Everything looks good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ทุกอย่างเรียบร้อยดีค่ะ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 restroom is straight ahead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ห้องน้ำอยู่ตรงไปข้างหน้าค่ะ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100.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Have a great day!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ขอให้เป็นวันที่ดีนะคะ</a:t>
            </a:r>
          </a:p>
          <a:p>
            <a:pPr algn="l">
              <a:buNone/>
            </a:pP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C096FD-57A4-53A5-4C30-F9892ED67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292261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E2E5E-6C24-2286-274A-6FB0AFCE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Let’s Start !!!!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07694-6617-0D04-4273-B79525D3C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38" y="2014194"/>
            <a:ext cx="11184542" cy="3931920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Welcome! How may I assist you today?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ยินดีต้อนรับค่ะ! วันนี้ให้ฉันช่วยอะไรดีคะ?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take a seat while I check that for you.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กรุณานั่งรอสักครู่ระหว่างที่ฉันตรวจสอบให้นะคะ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 understand your concern.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ฉันเข้าใจความกังวลของคุณนะคะ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Let me explain the next steps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ขอฉันอธิบายขั้นตอนถัดไปนะคะ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item is available in another colour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สินค้านั้นมีสีอื่นให้เลือกนะคะ</a:t>
            </a:r>
          </a:p>
        </p:txBody>
      </p:sp>
    </p:spTree>
    <p:extLst>
      <p:ext uri="{BB962C8B-B14F-4D97-AF65-F5344CB8AC3E}">
        <p14:creationId xmlns:p14="http://schemas.microsoft.com/office/powerpoint/2010/main" val="100754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871DF-A409-14F4-F712-1B78C38E5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Our technician will contact you within 24 hours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ช่างของเราจะติดต่อคุณภายใน 24 ชั่วโมงค่ะ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Thanks for bringing this to our attention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ขอบคุณที่แจ้งให้เราทราบค่ะ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This won’t take long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อันนี้จะใช้เวลาไม่นานค่ะ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hold while I transfer you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กรุณาถือสายระหว่างที่ฉันโอนสายให้นะคะ</a:t>
            </a:r>
          </a:p>
          <a:p>
            <a:pPr algn="l"/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You’ll get a confirmation email shortly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คุณจะได้รับอีเมลยืนยันในไม่ช้านี้ค่ะ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DC76D1-54C5-C53B-4955-E1362E7D9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380407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118F0-FA54-7FFC-5013-FEF02FB0C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0230E-0201-34B2-1C66-CE982FE81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I’ll be with you shortly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ฉันจะกลับมาหาคุณในอีกสักครู่ค่ะ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Sorry to keep you waiting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ขอโทษที่ให้คุณรอนะคะ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May I have your name, please?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ขอทราบชื่อของคุณหน่อยได้ไหมคะ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Let me check that for you.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ขอฉันตรวจสอบให้คุณก่อนนะคะ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Your satisfaction is important to us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ความพึงพอใจของคุณสำคัญกับเรามากค่ะ</a:t>
            </a:r>
          </a:p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 manager will speak with you shortly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ผู้จัดการจะมาคุยกับคุณในไม่ช้าค่ะ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556E4A-4983-B3A7-65CC-B2E463B24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370675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5B46C-8CF0-A8BA-4FA5-9B9D773B7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3329C-5512-4AC5-340B-075766FF1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This item is currently out of stock.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ตอนนี้สินค้าชิ้นนี้หมดค่ะ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 can place an order in advance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คุณสามารถสั่งจองล่วงหน้าได้นะคะ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19.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service is only available on weekdays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บริการนั้นจะมีเฉพาะวันธรรมดาค่ะ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sign here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กรุณาเซ็นตรงนี้ค่ะ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Can I get you anything else?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ต้องการอะไรเพิ่มเติมไหมคะ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Thank you for choosing our service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ขอบคุณที่เลือกใช้บริการของเราค่ะ</a:t>
            </a:r>
          </a:p>
          <a:p>
            <a:pPr algn="l">
              <a:buNone/>
            </a:pP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C12B83-DC72-5E13-9EB2-5B460B94F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1391933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DDE8F-B9FA-EE39-C204-7243DCD9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6A0A1-9D1F-9E42-91E0-7B0AD9063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We’ll notify you when it’s ready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เราจะแจ้งให้ทราบเมื่อเสร็จเรียบร้อยค่ะ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You’ll receive a call within the day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คุณจะได้รับสายโทรกลับภายในวันนี้ค่ะ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Sorry, we don’t offer that service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ขอโทษค่ะ เราไม่มีบริการนั้น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Would you like to speak with a supervisor?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คุณต้องการคุยกับหัวหน้าไหมคะ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I’ve noted your feedback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ฉันได้บันทึกความคิดเห็นของคุณไว้แล้ว</a:t>
            </a:r>
          </a:p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Your opinion helps us improve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ความคิดเห็นของคุณช่วยให้เราพัฒนา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0C97F9-2439-73C0-379F-126C16CE5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1472092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3FEE2-05EA-C005-B936-59383C54B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05B3-0413-85C6-907C-8E1A7793A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29.This will only take a moment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สิ่งนี้จะใช้เวลาเพียงครู่เดียวค่ะ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follow me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เชิญตามฉันมาค่ะ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open at 9 a.m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เราเปิดตอน 9 โมงเช้าค่ะ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close at 6 p.m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เราปิดตอน 6 โมงเย็นค่ะ</a:t>
            </a:r>
          </a:p>
          <a:p>
            <a:pPr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promotion has ended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โปรโมชันนั้นสิ้นสุดแล้วค่ะ</a:t>
            </a:r>
          </a:p>
          <a:p>
            <a:pPr marL="0" indent="0" algn="l">
              <a:buNone/>
            </a:pPr>
            <a:r>
              <a:rPr lang="th-TH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Let me walk you through it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ขอฉันอธิบายให้ทีละขั้นตอนนะคะ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7404FC-EB63-82F3-4E26-792ED53F3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113472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C41BE-A2FE-D038-68A8-9B642B913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2C6FE-B782-CD7A-0222-B99CCE98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2232593"/>
            <a:ext cx="11314015" cy="407919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Your order is being processed.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คำสั่งซื้อของคุณกำลังดำเนินการค่ะ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come this way.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เชิญทางนี้ค่ะ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 seat is reserved.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ที่นั่งนั้นมีคนจองไว้แล้วค่ะ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38.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We’ll fix it right away.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เราจะแก้ไขให้ทันทีค่ะ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39.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Please speak slowly.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รบกวนช่วยพูดช้า ๆ หน่อยนะคะ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40.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 truly appreciate your visit.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เราขอขอบคุณที่แวะมาเยี่ยมค่ะ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68A31F-CAB4-456B-F0CF-CD4322239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295688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D97E0-2C4C-1D3F-2372-E1933A455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6E3B0-3E36-BB47-D95B-85A3D7242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92" y="1941279"/>
            <a:ext cx="11314015" cy="467800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41.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I’ll take care of that for you.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เดี๋ยวฉันจะจัดการเรื่องนั้นให้เองค่ะ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42.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There might be a short wait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อาจต้องรอสักครู่นะคะ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43.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Feel free to ask if you need help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ถ้ามีคำถามสามารถถามได้เลยนะคะ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44.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That’s a great choice!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เลือกได้ดีมากเลยค่ะ!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45.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Can I see your receipt, please?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รบกวนขอดูใบเสร็จของคุณหน่อยได้ไหมคะ</a:t>
            </a:r>
          </a:p>
          <a:p>
            <a:pPr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46.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We’re happy to help. 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เรายินดีให้บริการค่ะ</a:t>
            </a:r>
          </a:p>
          <a:p>
            <a:pPr marL="0" indent="0" algn="l">
              <a:buNone/>
            </a:pP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47.</a:t>
            </a:r>
            <a:r>
              <a:rPr lang="en-GB" sz="3600" b="1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The restroom is over there.</a:t>
            </a:r>
            <a:r>
              <a:rPr lang="en-GB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 – </a:t>
            </a:r>
            <a:r>
              <a:rPr lang="th-TH" sz="3600" b="0" i="0" dirty="0">
                <a:solidFill>
                  <a:srgbClr val="080809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ห้องน้ำอยู่ทางโน้นค่ะ</a:t>
            </a:r>
          </a:p>
          <a:p>
            <a:pPr algn="l">
              <a:buNone/>
            </a:pPr>
            <a:endParaRPr lang="th-TH" sz="3600" b="0" i="0" dirty="0">
              <a:solidFill>
                <a:srgbClr val="080809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81D5A9-A836-2D44-C397-F9660A778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50" y="658778"/>
            <a:ext cx="10058400" cy="1371600"/>
          </a:xfrm>
        </p:spPr>
        <p:txBody>
          <a:bodyPr/>
          <a:lstStyle/>
          <a:p>
            <a:r>
              <a:rPr lang="en-GB" b="1" dirty="0"/>
              <a:t>Let’s Start !!!!</a:t>
            </a:r>
          </a:p>
        </p:txBody>
      </p:sp>
    </p:spTree>
    <p:extLst>
      <p:ext uri="{BB962C8B-B14F-4D97-AF65-F5344CB8AC3E}">
        <p14:creationId xmlns:p14="http://schemas.microsoft.com/office/powerpoint/2010/main" val="3718271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</TotalTime>
  <Words>1790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Garamond</vt:lpstr>
      <vt:lpstr>Segoe UI Historic</vt:lpstr>
      <vt:lpstr>TH Sarabun New</vt:lpstr>
      <vt:lpstr>Savon</vt:lpstr>
      <vt:lpstr>100 ประโยคภาษาอังกฤษ สำหรับใช้ในงานบริการลูกค้า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  <vt:lpstr>Let’s Start !!!!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Oraphan Decha</dc:creator>
  <cp:lastModifiedBy>Oraphan Decha</cp:lastModifiedBy>
  <cp:revision>1</cp:revision>
  <dcterms:created xsi:type="dcterms:W3CDTF">2025-05-26T02:00:59Z</dcterms:created>
  <dcterms:modified xsi:type="dcterms:W3CDTF">2025-05-26T02:19:26Z</dcterms:modified>
</cp:coreProperties>
</file>