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03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2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2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2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693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5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2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6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4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2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2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D8CFE58-F8A1-493B-B8D9-7397E72E8057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56AFBD-E160-4695-AAFE-A0AA6EF766A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20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F3BF8-94B3-FFE7-AFC5-03E43AE741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MUS 3803  </a:t>
            </a:r>
            <a:br>
              <a:rPr lang="th-TH" dirty="0"/>
            </a:br>
            <a:r>
              <a:rPr lang="th-TH" b="1" dirty="0"/>
              <a:t>รายวิชา</a:t>
            </a:r>
            <a:r>
              <a:rPr lang="th-TH" dirty="0"/>
              <a:t> การจัดการธุรกิจดนตรี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537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5EAF0E-591D-F03E-9927-9A7BFEE2C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1923" y="760367"/>
            <a:ext cx="7534582" cy="5019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26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1F955A1-9459-A145-5E37-EF87BF66A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51" t="24422" r="-1655" b="12106"/>
          <a:stretch>
            <a:fillRect/>
          </a:stretch>
        </p:blipFill>
        <p:spPr>
          <a:xfrm>
            <a:off x="2492477" y="732599"/>
            <a:ext cx="7207046" cy="5392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57675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9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Retrospect</vt:lpstr>
      <vt:lpstr>MUS 3803   รายวิชา การจัดการธุรกิจดนตรี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Thassanai Phensit</dc:creator>
  <cp:lastModifiedBy>Thassanai Phensit</cp:lastModifiedBy>
  <cp:revision>1</cp:revision>
  <dcterms:created xsi:type="dcterms:W3CDTF">2026-03-27T08:18:45Z</dcterms:created>
  <dcterms:modified xsi:type="dcterms:W3CDTF">2026-03-27T08:20:49Z</dcterms:modified>
</cp:coreProperties>
</file>