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4"/>
  </p:sldMasterIdLst>
  <p:notesMasterIdLst>
    <p:notesMasterId r:id="rId35"/>
  </p:notesMasterIdLst>
  <p:sldIdLst>
    <p:sldId id="3825" r:id="rId5"/>
    <p:sldId id="3827" r:id="rId6"/>
    <p:sldId id="3863" r:id="rId7"/>
    <p:sldId id="3839" r:id="rId8"/>
    <p:sldId id="3840" r:id="rId9"/>
    <p:sldId id="3835" r:id="rId10"/>
    <p:sldId id="3836" r:id="rId11"/>
    <p:sldId id="3837" r:id="rId12"/>
    <p:sldId id="3838" r:id="rId13"/>
    <p:sldId id="3841" r:id="rId14"/>
    <p:sldId id="3851" r:id="rId15"/>
    <p:sldId id="3843" r:id="rId16"/>
    <p:sldId id="3845" r:id="rId17"/>
    <p:sldId id="3846" r:id="rId18"/>
    <p:sldId id="3844" r:id="rId19"/>
    <p:sldId id="3864" r:id="rId20"/>
    <p:sldId id="3848" r:id="rId21"/>
    <p:sldId id="3850" r:id="rId22"/>
    <p:sldId id="3849" r:id="rId23"/>
    <p:sldId id="3852" r:id="rId24"/>
    <p:sldId id="3853" r:id="rId25"/>
    <p:sldId id="3854" r:id="rId26"/>
    <p:sldId id="3855" r:id="rId27"/>
    <p:sldId id="3847" r:id="rId28"/>
    <p:sldId id="3860" r:id="rId29"/>
    <p:sldId id="3856" r:id="rId30"/>
    <p:sldId id="3857" r:id="rId31"/>
    <p:sldId id="3858" r:id="rId32"/>
    <p:sldId id="3862" r:id="rId33"/>
    <p:sldId id="25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35DEFA-0F8F-4FAE-ABD6-133EA3484B2D}" v="3" dt="2022-10-05T02:51:33.6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5840"/>
  </p:normalViewPr>
  <p:slideViewPr>
    <p:cSldViewPr snapToGrid="0">
      <p:cViewPr varScale="1">
        <p:scale>
          <a:sx n="82" d="100"/>
          <a:sy n="82" d="100"/>
        </p:scale>
        <p:origin x="720" y="58"/>
      </p:cViewPr>
      <p:guideLst>
        <p:guide orient="horz" pos="1200"/>
        <p:guide orient="horz" pos="3408"/>
        <p:guide pos="6936"/>
        <p:guide pos="7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erawit  Tinprapa" userId="816b75de-fdcf-492f-83d4-7bf23dab54d2" providerId="ADAL" clId="{0335DEFA-0F8F-4FAE-ABD6-133EA3484B2D}"/>
    <pc:docChg chg="addSld delSld modSld sldOrd">
      <pc:chgData name="Teerawit  Tinprapa" userId="816b75de-fdcf-492f-83d4-7bf23dab54d2" providerId="ADAL" clId="{0335DEFA-0F8F-4FAE-ABD6-133EA3484B2D}" dt="2022-10-05T02:51:45.047" v="48" actId="20577"/>
      <pc:docMkLst>
        <pc:docMk/>
      </pc:docMkLst>
      <pc:sldChg chg="del">
        <pc:chgData name="Teerawit  Tinprapa" userId="816b75de-fdcf-492f-83d4-7bf23dab54d2" providerId="ADAL" clId="{0335DEFA-0F8F-4FAE-ABD6-133EA3484B2D}" dt="2022-09-28T01:30:57.551" v="12" actId="47"/>
        <pc:sldMkLst>
          <pc:docMk/>
          <pc:sldMk cId="1019213662" sldId="3791"/>
        </pc:sldMkLst>
      </pc:sldChg>
      <pc:sldChg chg="del">
        <pc:chgData name="Teerawit  Tinprapa" userId="816b75de-fdcf-492f-83d4-7bf23dab54d2" providerId="ADAL" clId="{0335DEFA-0F8F-4FAE-ABD6-133EA3484B2D}" dt="2022-09-28T01:30:57.108" v="11" actId="47"/>
        <pc:sldMkLst>
          <pc:docMk/>
          <pc:sldMk cId="3927950662" sldId="3792"/>
        </pc:sldMkLst>
      </pc:sldChg>
      <pc:sldChg chg="del">
        <pc:chgData name="Teerawit  Tinprapa" userId="816b75de-fdcf-492f-83d4-7bf23dab54d2" providerId="ADAL" clId="{0335DEFA-0F8F-4FAE-ABD6-133EA3484B2D}" dt="2022-09-28T01:30:54.702" v="7" actId="47"/>
        <pc:sldMkLst>
          <pc:docMk/>
          <pc:sldMk cId="1813910725" sldId="3794"/>
        </pc:sldMkLst>
      </pc:sldChg>
      <pc:sldChg chg="del">
        <pc:chgData name="Teerawit  Tinprapa" userId="816b75de-fdcf-492f-83d4-7bf23dab54d2" providerId="ADAL" clId="{0335DEFA-0F8F-4FAE-ABD6-133EA3484B2D}" dt="2022-09-28T01:30:57.982" v="13" actId="47"/>
        <pc:sldMkLst>
          <pc:docMk/>
          <pc:sldMk cId="4283594893" sldId="3828"/>
        </pc:sldMkLst>
      </pc:sldChg>
      <pc:sldChg chg="del">
        <pc:chgData name="Teerawit  Tinprapa" userId="816b75de-fdcf-492f-83d4-7bf23dab54d2" providerId="ADAL" clId="{0335DEFA-0F8F-4FAE-ABD6-133EA3484B2D}" dt="2022-09-28T01:30:56.545" v="10" actId="47"/>
        <pc:sldMkLst>
          <pc:docMk/>
          <pc:sldMk cId="1026132043" sldId="3829"/>
        </pc:sldMkLst>
      </pc:sldChg>
      <pc:sldChg chg="del">
        <pc:chgData name="Teerawit  Tinprapa" userId="816b75de-fdcf-492f-83d4-7bf23dab54d2" providerId="ADAL" clId="{0335DEFA-0F8F-4FAE-ABD6-133EA3484B2D}" dt="2022-09-28T01:30:55.840" v="9" actId="47"/>
        <pc:sldMkLst>
          <pc:docMk/>
          <pc:sldMk cId="1791535643" sldId="3830"/>
        </pc:sldMkLst>
      </pc:sldChg>
      <pc:sldChg chg="del">
        <pc:chgData name="Teerawit  Tinprapa" userId="816b75de-fdcf-492f-83d4-7bf23dab54d2" providerId="ADAL" clId="{0335DEFA-0F8F-4FAE-ABD6-133EA3484B2D}" dt="2022-09-28T01:30:55.110" v="8" actId="47"/>
        <pc:sldMkLst>
          <pc:docMk/>
          <pc:sldMk cId="3942647457" sldId="3831"/>
        </pc:sldMkLst>
      </pc:sldChg>
      <pc:sldChg chg="del">
        <pc:chgData name="Teerawit  Tinprapa" userId="816b75de-fdcf-492f-83d4-7bf23dab54d2" providerId="ADAL" clId="{0335DEFA-0F8F-4FAE-ABD6-133EA3484B2D}" dt="2022-09-28T01:30:54.105" v="6" actId="47"/>
        <pc:sldMkLst>
          <pc:docMk/>
          <pc:sldMk cId="543995561" sldId="3832"/>
        </pc:sldMkLst>
      </pc:sldChg>
      <pc:sldChg chg="del">
        <pc:chgData name="Teerawit  Tinprapa" userId="816b75de-fdcf-492f-83d4-7bf23dab54d2" providerId="ADAL" clId="{0335DEFA-0F8F-4FAE-ABD6-133EA3484B2D}" dt="2022-09-28T01:30:53.689" v="5" actId="47"/>
        <pc:sldMkLst>
          <pc:docMk/>
          <pc:sldMk cId="17839761" sldId="3833"/>
        </pc:sldMkLst>
      </pc:sldChg>
      <pc:sldChg chg="del">
        <pc:chgData name="Teerawit  Tinprapa" userId="816b75de-fdcf-492f-83d4-7bf23dab54d2" providerId="ADAL" clId="{0335DEFA-0F8F-4FAE-ABD6-133EA3484B2D}" dt="2022-09-28T01:30:52.953" v="4" actId="47"/>
        <pc:sldMkLst>
          <pc:docMk/>
          <pc:sldMk cId="962258905" sldId="3834"/>
        </pc:sldMkLst>
      </pc:sldChg>
      <pc:sldChg chg="add">
        <pc:chgData name="Teerawit  Tinprapa" userId="816b75de-fdcf-492f-83d4-7bf23dab54d2" providerId="ADAL" clId="{0335DEFA-0F8F-4FAE-ABD6-133EA3484B2D}" dt="2022-09-28T01:30:21.033" v="0"/>
        <pc:sldMkLst>
          <pc:docMk/>
          <pc:sldMk cId="3233775103" sldId="3835"/>
        </pc:sldMkLst>
      </pc:sldChg>
      <pc:sldChg chg="add">
        <pc:chgData name="Teerawit  Tinprapa" userId="816b75de-fdcf-492f-83d4-7bf23dab54d2" providerId="ADAL" clId="{0335DEFA-0F8F-4FAE-ABD6-133EA3484B2D}" dt="2022-09-28T01:30:21.033" v="0"/>
        <pc:sldMkLst>
          <pc:docMk/>
          <pc:sldMk cId="838013945" sldId="3836"/>
        </pc:sldMkLst>
      </pc:sldChg>
      <pc:sldChg chg="add">
        <pc:chgData name="Teerawit  Tinprapa" userId="816b75de-fdcf-492f-83d4-7bf23dab54d2" providerId="ADAL" clId="{0335DEFA-0F8F-4FAE-ABD6-133EA3484B2D}" dt="2022-09-28T01:30:21.033" v="0"/>
        <pc:sldMkLst>
          <pc:docMk/>
          <pc:sldMk cId="2262315625" sldId="3837"/>
        </pc:sldMkLst>
      </pc:sldChg>
      <pc:sldChg chg="add">
        <pc:chgData name="Teerawit  Tinprapa" userId="816b75de-fdcf-492f-83d4-7bf23dab54d2" providerId="ADAL" clId="{0335DEFA-0F8F-4FAE-ABD6-133EA3484B2D}" dt="2022-09-28T01:30:21.033" v="0"/>
        <pc:sldMkLst>
          <pc:docMk/>
          <pc:sldMk cId="4079660165" sldId="3838"/>
        </pc:sldMkLst>
      </pc:sldChg>
      <pc:sldChg chg="add">
        <pc:chgData name="Teerawit  Tinprapa" userId="816b75de-fdcf-492f-83d4-7bf23dab54d2" providerId="ADAL" clId="{0335DEFA-0F8F-4FAE-ABD6-133EA3484B2D}" dt="2022-09-28T01:30:21.033" v="0"/>
        <pc:sldMkLst>
          <pc:docMk/>
          <pc:sldMk cId="473339960" sldId="3839"/>
        </pc:sldMkLst>
      </pc:sldChg>
      <pc:sldChg chg="add">
        <pc:chgData name="Teerawit  Tinprapa" userId="816b75de-fdcf-492f-83d4-7bf23dab54d2" providerId="ADAL" clId="{0335DEFA-0F8F-4FAE-ABD6-133EA3484B2D}" dt="2022-09-28T01:30:21.033" v="0"/>
        <pc:sldMkLst>
          <pc:docMk/>
          <pc:sldMk cId="3366848279" sldId="3840"/>
        </pc:sldMkLst>
      </pc:sldChg>
      <pc:sldChg chg="add">
        <pc:chgData name="Teerawit  Tinprapa" userId="816b75de-fdcf-492f-83d4-7bf23dab54d2" providerId="ADAL" clId="{0335DEFA-0F8F-4FAE-ABD6-133EA3484B2D}" dt="2022-09-28T01:30:21.033" v="0"/>
        <pc:sldMkLst>
          <pc:docMk/>
          <pc:sldMk cId="4294118519" sldId="3841"/>
        </pc:sldMkLst>
      </pc:sldChg>
      <pc:sldChg chg="ord">
        <pc:chgData name="Teerawit  Tinprapa" userId="816b75de-fdcf-492f-83d4-7bf23dab54d2" providerId="ADAL" clId="{0335DEFA-0F8F-4FAE-ABD6-133EA3484B2D}" dt="2022-09-28T01:30:46.627" v="3"/>
        <pc:sldMkLst>
          <pc:docMk/>
          <pc:sldMk cId="4252782560" sldId="3851"/>
        </pc:sldMkLst>
      </pc:sldChg>
      <pc:sldChg chg="add">
        <pc:chgData name="Teerawit  Tinprapa" userId="816b75de-fdcf-492f-83d4-7bf23dab54d2" providerId="ADAL" clId="{0335DEFA-0F8F-4FAE-ABD6-133EA3484B2D}" dt="2022-09-28T01:30:39.944" v="1"/>
        <pc:sldMkLst>
          <pc:docMk/>
          <pc:sldMk cId="1686894405" sldId="3863"/>
        </pc:sldMkLst>
      </pc:sldChg>
      <pc:sldChg chg="modSp add mod">
        <pc:chgData name="Teerawit  Tinprapa" userId="816b75de-fdcf-492f-83d4-7bf23dab54d2" providerId="ADAL" clId="{0335DEFA-0F8F-4FAE-ABD6-133EA3484B2D}" dt="2022-10-05T02:51:45.047" v="48" actId="20577"/>
        <pc:sldMkLst>
          <pc:docMk/>
          <pc:sldMk cId="425189839" sldId="3864"/>
        </pc:sldMkLst>
        <pc:spChg chg="mod">
          <ac:chgData name="Teerawit  Tinprapa" userId="816b75de-fdcf-492f-83d4-7bf23dab54d2" providerId="ADAL" clId="{0335DEFA-0F8F-4FAE-ABD6-133EA3484B2D}" dt="2022-10-05T02:51:45.047" v="48" actId="20577"/>
          <ac:spMkLst>
            <pc:docMk/>
            <pc:sldMk cId="425189839" sldId="3864"/>
            <ac:spMk id="9" creationId="{B185BB87-E6B3-413E-8916-08D9FB1AC292}"/>
          </ac:spMkLst>
        </pc:spChg>
      </pc:sldChg>
    </pc:docChg>
  </pc:docChgLst>
  <pc:docChgLst>
    <pc:chgData name="Teerawit  Tinprapa" userId="816b75de-fdcf-492f-83d4-7bf23dab54d2" providerId="ADAL" clId="{5EB0341E-305D-2B4C-BC19-25A13CDE44C8}"/>
    <pc:docChg chg="undo custSel addSld delSld modSld">
      <pc:chgData name="Teerawit  Tinprapa" userId="816b75de-fdcf-492f-83d4-7bf23dab54d2" providerId="ADAL" clId="{5EB0341E-305D-2B4C-BC19-25A13CDE44C8}" dt="2021-09-14T14:26:59.456" v="154"/>
      <pc:docMkLst>
        <pc:docMk/>
      </pc:docMkLst>
      <pc:sldChg chg="add">
        <pc:chgData name="Teerawit  Tinprapa" userId="816b75de-fdcf-492f-83d4-7bf23dab54d2" providerId="ADAL" clId="{5EB0341E-305D-2B4C-BC19-25A13CDE44C8}" dt="2021-09-14T14:26:59.456" v="154"/>
        <pc:sldMkLst>
          <pc:docMk/>
          <pc:sldMk cId="2712936521" sldId="259"/>
        </pc:sldMkLst>
      </pc:sldChg>
      <pc:sldChg chg="modSp mod">
        <pc:chgData name="Teerawit  Tinprapa" userId="816b75de-fdcf-492f-83d4-7bf23dab54d2" providerId="ADAL" clId="{5EB0341E-305D-2B4C-BC19-25A13CDE44C8}" dt="2021-09-14T14:24:49.512" v="153" actId="20577"/>
        <pc:sldMkLst>
          <pc:docMk/>
          <pc:sldMk cId="1002193766" sldId="3827"/>
        </pc:sldMkLst>
        <pc:spChg chg="mod">
          <ac:chgData name="Teerawit  Tinprapa" userId="816b75de-fdcf-492f-83d4-7bf23dab54d2" providerId="ADAL" clId="{5EB0341E-305D-2B4C-BC19-25A13CDE44C8}" dt="2021-09-14T14:24:49.512" v="153" actId="20577"/>
          <ac:spMkLst>
            <pc:docMk/>
            <pc:sldMk cId="1002193766" sldId="3827"/>
            <ac:spMk id="17" creationId="{9A464FCF-2D88-4A77-ACE5-50ECA95585C3}"/>
          </ac:spMkLst>
        </pc:spChg>
      </pc:sldChg>
      <pc:sldChg chg="del">
        <pc:chgData name="Teerawit  Tinprapa" userId="816b75de-fdcf-492f-83d4-7bf23dab54d2" providerId="ADAL" clId="{5EB0341E-305D-2B4C-BC19-25A13CDE44C8}" dt="2021-09-14T14:18:09.895" v="5" actId="2696"/>
        <pc:sldMkLst>
          <pc:docMk/>
          <pc:sldMk cId="3233775103" sldId="3835"/>
        </pc:sldMkLst>
      </pc:sldChg>
      <pc:sldChg chg="del">
        <pc:chgData name="Teerawit  Tinprapa" userId="816b75de-fdcf-492f-83d4-7bf23dab54d2" providerId="ADAL" clId="{5EB0341E-305D-2B4C-BC19-25A13CDE44C8}" dt="2021-09-14T14:18:10.301" v="6" actId="2696"/>
        <pc:sldMkLst>
          <pc:docMk/>
          <pc:sldMk cId="838013945" sldId="3836"/>
        </pc:sldMkLst>
      </pc:sldChg>
      <pc:sldChg chg="del">
        <pc:chgData name="Teerawit  Tinprapa" userId="816b75de-fdcf-492f-83d4-7bf23dab54d2" providerId="ADAL" clId="{5EB0341E-305D-2B4C-BC19-25A13CDE44C8}" dt="2021-09-14T14:18:10.691" v="7" actId="2696"/>
        <pc:sldMkLst>
          <pc:docMk/>
          <pc:sldMk cId="2262315625" sldId="3837"/>
        </pc:sldMkLst>
      </pc:sldChg>
      <pc:sldChg chg="del">
        <pc:chgData name="Teerawit  Tinprapa" userId="816b75de-fdcf-492f-83d4-7bf23dab54d2" providerId="ADAL" clId="{5EB0341E-305D-2B4C-BC19-25A13CDE44C8}" dt="2021-09-14T14:18:11.068" v="8" actId="2696"/>
        <pc:sldMkLst>
          <pc:docMk/>
          <pc:sldMk cId="4079660165" sldId="3838"/>
        </pc:sldMkLst>
      </pc:sldChg>
      <pc:sldChg chg="del">
        <pc:chgData name="Teerawit  Tinprapa" userId="816b75de-fdcf-492f-83d4-7bf23dab54d2" providerId="ADAL" clId="{5EB0341E-305D-2B4C-BC19-25A13CDE44C8}" dt="2021-09-14T14:18:08.307" v="3" actId="2696"/>
        <pc:sldMkLst>
          <pc:docMk/>
          <pc:sldMk cId="473339960" sldId="3839"/>
        </pc:sldMkLst>
      </pc:sldChg>
      <pc:sldChg chg="del">
        <pc:chgData name="Teerawit  Tinprapa" userId="816b75de-fdcf-492f-83d4-7bf23dab54d2" providerId="ADAL" clId="{5EB0341E-305D-2B4C-BC19-25A13CDE44C8}" dt="2021-09-14T14:18:09.390" v="4" actId="2696"/>
        <pc:sldMkLst>
          <pc:docMk/>
          <pc:sldMk cId="3366848279" sldId="3840"/>
        </pc:sldMkLst>
      </pc:sldChg>
      <pc:sldChg chg="del">
        <pc:chgData name="Teerawit  Tinprapa" userId="816b75de-fdcf-492f-83d4-7bf23dab54d2" providerId="ADAL" clId="{5EB0341E-305D-2B4C-BC19-25A13CDE44C8}" dt="2021-09-14T14:18:11.522" v="9" actId="2696"/>
        <pc:sldMkLst>
          <pc:docMk/>
          <pc:sldMk cId="4294118519" sldId="3841"/>
        </pc:sldMkLst>
      </pc:sldChg>
      <pc:sldChg chg="modSp mod">
        <pc:chgData name="Teerawit  Tinprapa" userId="816b75de-fdcf-492f-83d4-7bf23dab54d2" providerId="ADAL" clId="{5EB0341E-305D-2B4C-BC19-25A13CDE44C8}" dt="2021-09-14T14:18:24.859" v="13" actId="120"/>
        <pc:sldMkLst>
          <pc:docMk/>
          <pc:sldMk cId="4252782560" sldId="3851"/>
        </pc:sldMkLst>
        <pc:spChg chg="mod">
          <ac:chgData name="Teerawit  Tinprapa" userId="816b75de-fdcf-492f-83d4-7bf23dab54d2" providerId="ADAL" clId="{5EB0341E-305D-2B4C-BC19-25A13CDE44C8}" dt="2021-09-14T14:18:24.859" v="13" actId="120"/>
          <ac:spMkLst>
            <pc:docMk/>
            <pc:sldMk cId="4252782560" sldId="3851"/>
            <ac:spMk id="10" creationId="{2032C12A-003D-47A8-917C-DB98B9ED9E73}"/>
          </ac:spMkLst>
        </pc:spChg>
      </pc:sldChg>
      <pc:sldChg chg="addSp delSp modSp new mod">
        <pc:chgData name="Teerawit  Tinprapa" userId="816b75de-fdcf-492f-83d4-7bf23dab54d2" providerId="ADAL" clId="{5EB0341E-305D-2B4C-BC19-25A13CDE44C8}" dt="2021-09-14T14:21:02.681" v="52" actId="1076"/>
        <pc:sldMkLst>
          <pc:docMk/>
          <pc:sldMk cId="1000957829" sldId="3856"/>
        </pc:sldMkLst>
        <pc:spChg chg="del">
          <ac:chgData name="Teerawit  Tinprapa" userId="816b75de-fdcf-492f-83d4-7bf23dab54d2" providerId="ADAL" clId="{5EB0341E-305D-2B4C-BC19-25A13CDE44C8}" dt="2021-09-14T14:20:22.612" v="17" actId="478"/>
          <ac:spMkLst>
            <pc:docMk/>
            <pc:sldMk cId="1000957829" sldId="3856"/>
            <ac:spMk id="2" creationId="{FDCB6606-B668-4C4F-98F1-4A4DB37459F1}"/>
          </ac:spMkLst>
        </pc:spChg>
        <pc:spChg chg="del">
          <ac:chgData name="Teerawit  Tinprapa" userId="816b75de-fdcf-492f-83d4-7bf23dab54d2" providerId="ADAL" clId="{5EB0341E-305D-2B4C-BC19-25A13CDE44C8}" dt="2021-09-14T14:20:23.567" v="18" actId="478"/>
          <ac:spMkLst>
            <pc:docMk/>
            <pc:sldMk cId="1000957829" sldId="3856"/>
            <ac:spMk id="3" creationId="{850B8C8C-791A-3841-84A5-BCC684876FB1}"/>
          </ac:spMkLst>
        </pc:spChg>
        <pc:spChg chg="del">
          <ac:chgData name="Teerawit  Tinprapa" userId="816b75de-fdcf-492f-83d4-7bf23dab54d2" providerId="ADAL" clId="{5EB0341E-305D-2B4C-BC19-25A13CDE44C8}" dt="2021-09-14T14:20:20.531" v="15" actId="478"/>
          <ac:spMkLst>
            <pc:docMk/>
            <pc:sldMk cId="1000957829" sldId="3856"/>
            <ac:spMk id="4" creationId="{7777630D-CD12-4E42-8F78-87044E05DA44}"/>
          </ac:spMkLst>
        </pc:spChg>
        <pc:spChg chg="del">
          <ac:chgData name="Teerawit  Tinprapa" userId="816b75de-fdcf-492f-83d4-7bf23dab54d2" providerId="ADAL" clId="{5EB0341E-305D-2B4C-BC19-25A13CDE44C8}" dt="2021-09-14T14:20:21.627" v="16" actId="478"/>
          <ac:spMkLst>
            <pc:docMk/>
            <pc:sldMk cId="1000957829" sldId="3856"/>
            <ac:spMk id="5" creationId="{0B1A7F1D-24AB-0A4E-AB90-2018E1EACBAC}"/>
          </ac:spMkLst>
        </pc:spChg>
        <pc:spChg chg="add mod">
          <ac:chgData name="Teerawit  Tinprapa" userId="816b75de-fdcf-492f-83d4-7bf23dab54d2" providerId="ADAL" clId="{5EB0341E-305D-2B4C-BC19-25A13CDE44C8}" dt="2021-09-14T14:21:02.681" v="52" actId="1076"/>
          <ac:spMkLst>
            <pc:docMk/>
            <pc:sldMk cId="1000957829" sldId="3856"/>
            <ac:spMk id="9" creationId="{93BB1B70-F1C6-5748-A67A-DBEB35C90F16}"/>
          </ac:spMkLst>
        </pc:spChg>
      </pc:sldChg>
      <pc:sldChg chg="addSp delSp modSp new mod setBg">
        <pc:chgData name="Teerawit  Tinprapa" userId="816b75de-fdcf-492f-83d4-7bf23dab54d2" providerId="ADAL" clId="{5EB0341E-305D-2B4C-BC19-25A13CDE44C8}" dt="2021-09-14T14:21:59.483" v="71" actId="1076"/>
        <pc:sldMkLst>
          <pc:docMk/>
          <pc:sldMk cId="1296371802" sldId="3857"/>
        </pc:sldMkLst>
        <pc:spChg chg="del">
          <ac:chgData name="Teerawit  Tinprapa" userId="816b75de-fdcf-492f-83d4-7bf23dab54d2" providerId="ADAL" clId="{5EB0341E-305D-2B4C-BC19-25A13CDE44C8}" dt="2021-09-14T14:21:13.094" v="56" actId="478"/>
          <ac:spMkLst>
            <pc:docMk/>
            <pc:sldMk cId="1296371802" sldId="3857"/>
            <ac:spMk id="2" creationId="{E45E66C8-226E-CC49-BB3B-EE94C6E55632}"/>
          </ac:spMkLst>
        </pc:spChg>
        <pc:spChg chg="del">
          <ac:chgData name="Teerawit  Tinprapa" userId="816b75de-fdcf-492f-83d4-7bf23dab54d2" providerId="ADAL" clId="{5EB0341E-305D-2B4C-BC19-25A13CDE44C8}" dt="2021-09-14T14:21:13.720" v="57" actId="478"/>
          <ac:spMkLst>
            <pc:docMk/>
            <pc:sldMk cId="1296371802" sldId="3857"/>
            <ac:spMk id="3" creationId="{93D76ABB-D58F-6141-A982-816B91F86C6F}"/>
          </ac:spMkLst>
        </pc:spChg>
        <pc:spChg chg="del">
          <ac:chgData name="Teerawit  Tinprapa" userId="816b75de-fdcf-492f-83d4-7bf23dab54d2" providerId="ADAL" clId="{5EB0341E-305D-2B4C-BC19-25A13CDE44C8}" dt="2021-09-14T14:21:10.525" v="54" actId="478"/>
          <ac:spMkLst>
            <pc:docMk/>
            <pc:sldMk cId="1296371802" sldId="3857"/>
            <ac:spMk id="4" creationId="{481CFDAA-2687-1449-9BE4-71CC46CF7434}"/>
          </ac:spMkLst>
        </pc:spChg>
        <pc:spChg chg="del">
          <ac:chgData name="Teerawit  Tinprapa" userId="816b75de-fdcf-492f-83d4-7bf23dab54d2" providerId="ADAL" clId="{5EB0341E-305D-2B4C-BC19-25A13CDE44C8}" dt="2021-09-14T14:21:12.304" v="55" actId="478"/>
          <ac:spMkLst>
            <pc:docMk/>
            <pc:sldMk cId="1296371802" sldId="3857"/>
            <ac:spMk id="5" creationId="{74667831-B639-2944-8D4A-263ACDA08F01}"/>
          </ac:spMkLst>
        </pc:spChg>
        <pc:spChg chg="mod">
          <ac:chgData name="Teerawit  Tinprapa" userId="816b75de-fdcf-492f-83d4-7bf23dab54d2" providerId="ADAL" clId="{5EB0341E-305D-2B4C-BC19-25A13CDE44C8}" dt="2021-09-14T14:21:29.756" v="62" actId="26606"/>
          <ac:spMkLst>
            <pc:docMk/>
            <pc:sldMk cId="1296371802" sldId="3857"/>
            <ac:spMk id="6" creationId="{3C579EC4-31E5-F84C-9275-069B92B662B4}"/>
          </ac:spMkLst>
        </pc:spChg>
        <pc:spChg chg="mod">
          <ac:chgData name="Teerawit  Tinprapa" userId="816b75de-fdcf-492f-83d4-7bf23dab54d2" providerId="ADAL" clId="{5EB0341E-305D-2B4C-BC19-25A13CDE44C8}" dt="2021-09-14T14:21:29.756" v="62" actId="26606"/>
          <ac:spMkLst>
            <pc:docMk/>
            <pc:sldMk cId="1296371802" sldId="3857"/>
            <ac:spMk id="7" creationId="{FA65CC00-6AD7-CC44-A981-FD64EFD85065}"/>
          </ac:spMkLst>
        </pc:spChg>
        <pc:spChg chg="mod">
          <ac:chgData name="Teerawit  Tinprapa" userId="816b75de-fdcf-492f-83d4-7bf23dab54d2" providerId="ADAL" clId="{5EB0341E-305D-2B4C-BC19-25A13CDE44C8}" dt="2021-09-14T14:21:29.756" v="62" actId="26606"/>
          <ac:spMkLst>
            <pc:docMk/>
            <pc:sldMk cId="1296371802" sldId="3857"/>
            <ac:spMk id="8" creationId="{BA0A81D5-8544-4343-A560-C468B9DEAC9D}"/>
          </ac:spMkLst>
        </pc:spChg>
        <pc:spChg chg="add">
          <ac:chgData name="Teerawit  Tinprapa" userId="816b75de-fdcf-492f-83d4-7bf23dab54d2" providerId="ADAL" clId="{5EB0341E-305D-2B4C-BC19-25A13CDE44C8}" dt="2021-09-14T14:21:29.756" v="62" actId="26606"/>
          <ac:spMkLst>
            <pc:docMk/>
            <pc:sldMk cId="1296371802" sldId="3857"/>
            <ac:spMk id="15" creationId="{AA5ED585-FEBB-4DAD-84C0-97BEE6C360C3}"/>
          </ac:spMkLst>
        </pc:spChg>
        <pc:spChg chg="add">
          <ac:chgData name="Teerawit  Tinprapa" userId="816b75de-fdcf-492f-83d4-7bf23dab54d2" providerId="ADAL" clId="{5EB0341E-305D-2B4C-BC19-25A13CDE44C8}" dt="2021-09-14T14:21:29.756" v="62" actId="26606"/>
          <ac:spMkLst>
            <pc:docMk/>
            <pc:sldMk cId="1296371802" sldId="3857"/>
            <ac:spMk id="17" creationId="{EF6AC352-A720-4DB3-87CA-A33B0607CA2F}"/>
          </ac:spMkLst>
        </pc:spChg>
        <pc:spChg chg="add">
          <ac:chgData name="Teerawit  Tinprapa" userId="816b75de-fdcf-492f-83d4-7bf23dab54d2" providerId="ADAL" clId="{5EB0341E-305D-2B4C-BC19-25A13CDE44C8}" dt="2021-09-14T14:21:29.756" v="62" actId="26606"/>
          <ac:spMkLst>
            <pc:docMk/>
            <pc:sldMk cId="1296371802" sldId="3857"/>
            <ac:spMk id="19" creationId="{8ECBFEF8-9038-4E5E-A5F1-E4DC2303553E}"/>
          </ac:spMkLst>
        </pc:spChg>
        <pc:spChg chg="add">
          <ac:chgData name="Teerawit  Tinprapa" userId="816b75de-fdcf-492f-83d4-7bf23dab54d2" providerId="ADAL" clId="{5EB0341E-305D-2B4C-BC19-25A13CDE44C8}" dt="2021-09-14T14:21:29.756" v="62" actId="26606"/>
          <ac:spMkLst>
            <pc:docMk/>
            <pc:sldMk cId="1296371802" sldId="3857"/>
            <ac:spMk id="21" creationId="{F37E8EB2-7BE0-4F3D-921C-F4E9C2C14929}"/>
          </ac:spMkLst>
        </pc:spChg>
        <pc:spChg chg="add">
          <ac:chgData name="Teerawit  Tinprapa" userId="816b75de-fdcf-492f-83d4-7bf23dab54d2" providerId="ADAL" clId="{5EB0341E-305D-2B4C-BC19-25A13CDE44C8}" dt="2021-09-14T14:21:29.756" v="62" actId="26606"/>
          <ac:spMkLst>
            <pc:docMk/>
            <pc:sldMk cId="1296371802" sldId="3857"/>
            <ac:spMk id="23" creationId="{E77AE46B-A945-4A7E-9911-903176079DD0}"/>
          </ac:spMkLst>
        </pc:spChg>
        <pc:picChg chg="add del mod ord">
          <ac:chgData name="Teerawit  Tinprapa" userId="816b75de-fdcf-492f-83d4-7bf23dab54d2" providerId="ADAL" clId="{5EB0341E-305D-2B4C-BC19-25A13CDE44C8}" dt="2021-09-14T14:21:41.220" v="64" actId="478"/>
          <ac:picMkLst>
            <pc:docMk/>
            <pc:sldMk cId="1296371802" sldId="3857"/>
            <ac:picMk id="10" creationId="{03EA8578-9571-E44A-9683-170977B416F7}"/>
          </ac:picMkLst>
        </pc:picChg>
        <pc:picChg chg="add mod">
          <ac:chgData name="Teerawit  Tinprapa" userId="816b75de-fdcf-492f-83d4-7bf23dab54d2" providerId="ADAL" clId="{5EB0341E-305D-2B4C-BC19-25A13CDE44C8}" dt="2021-09-14T14:21:59.483" v="71" actId="1076"/>
          <ac:picMkLst>
            <pc:docMk/>
            <pc:sldMk cId="1296371802" sldId="3857"/>
            <ac:picMk id="12" creationId="{3279C2F1-8039-5E4B-8163-2EAECA072264}"/>
          </ac:picMkLst>
        </pc:picChg>
      </pc:sldChg>
      <pc:sldChg chg="addSp delSp modSp new mod">
        <pc:chgData name="Teerawit  Tinprapa" userId="816b75de-fdcf-492f-83d4-7bf23dab54d2" providerId="ADAL" clId="{5EB0341E-305D-2B4C-BC19-25A13CDE44C8}" dt="2021-09-14T14:22:26.748" v="82" actId="1076"/>
        <pc:sldMkLst>
          <pc:docMk/>
          <pc:sldMk cId="2295530900" sldId="3858"/>
        </pc:sldMkLst>
        <pc:spChg chg="del">
          <ac:chgData name="Teerawit  Tinprapa" userId="816b75de-fdcf-492f-83d4-7bf23dab54d2" providerId="ADAL" clId="{5EB0341E-305D-2B4C-BC19-25A13CDE44C8}" dt="2021-09-14T14:22:10.574" v="75" actId="478"/>
          <ac:spMkLst>
            <pc:docMk/>
            <pc:sldMk cId="2295530900" sldId="3858"/>
            <ac:spMk id="2" creationId="{4E100741-E974-8348-B96F-E1D71EDB5C94}"/>
          </ac:spMkLst>
        </pc:spChg>
        <pc:spChg chg="del mod">
          <ac:chgData name="Teerawit  Tinprapa" userId="816b75de-fdcf-492f-83d4-7bf23dab54d2" providerId="ADAL" clId="{5EB0341E-305D-2B4C-BC19-25A13CDE44C8}" dt="2021-09-14T14:22:11.426" v="77" actId="478"/>
          <ac:spMkLst>
            <pc:docMk/>
            <pc:sldMk cId="2295530900" sldId="3858"/>
            <ac:spMk id="3" creationId="{4D3C6E55-37BA-ED40-8BE2-D8C981E7FB70}"/>
          </ac:spMkLst>
        </pc:spChg>
        <pc:spChg chg="del">
          <ac:chgData name="Teerawit  Tinprapa" userId="816b75de-fdcf-492f-83d4-7bf23dab54d2" providerId="ADAL" clId="{5EB0341E-305D-2B4C-BC19-25A13CDE44C8}" dt="2021-09-14T14:22:08.504" v="73" actId="478"/>
          <ac:spMkLst>
            <pc:docMk/>
            <pc:sldMk cId="2295530900" sldId="3858"/>
            <ac:spMk id="4" creationId="{1B573396-4807-0D43-9796-35260291C1ED}"/>
          </ac:spMkLst>
        </pc:spChg>
        <pc:spChg chg="del">
          <ac:chgData name="Teerawit  Tinprapa" userId="816b75de-fdcf-492f-83d4-7bf23dab54d2" providerId="ADAL" clId="{5EB0341E-305D-2B4C-BC19-25A13CDE44C8}" dt="2021-09-14T14:22:09.844" v="74" actId="478"/>
          <ac:spMkLst>
            <pc:docMk/>
            <pc:sldMk cId="2295530900" sldId="3858"/>
            <ac:spMk id="5" creationId="{FC5BF890-193A-3246-9BF0-932EB0719900}"/>
          </ac:spMkLst>
        </pc:spChg>
        <pc:picChg chg="add mod">
          <ac:chgData name="Teerawit  Tinprapa" userId="816b75de-fdcf-492f-83d4-7bf23dab54d2" providerId="ADAL" clId="{5EB0341E-305D-2B4C-BC19-25A13CDE44C8}" dt="2021-09-14T14:22:26.748" v="82" actId="1076"/>
          <ac:picMkLst>
            <pc:docMk/>
            <pc:sldMk cId="2295530900" sldId="3858"/>
            <ac:picMk id="10" creationId="{CDDC4CC0-3326-DA4E-B213-E0F51D078F91}"/>
          </ac:picMkLst>
        </pc:picChg>
      </pc:sldChg>
      <pc:sldChg chg="new del">
        <pc:chgData name="Teerawit  Tinprapa" userId="816b75de-fdcf-492f-83d4-7bf23dab54d2" providerId="ADAL" clId="{5EB0341E-305D-2B4C-BC19-25A13CDE44C8}" dt="2021-09-14T14:23:01.680" v="97" actId="2696"/>
        <pc:sldMkLst>
          <pc:docMk/>
          <pc:sldMk cId="4235244952" sldId="3859"/>
        </pc:sldMkLst>
      </pc:sldChg>
      <pc:sldChg chg="modSp add mod">
        <pc:chgData name="Teerawit  Tinprapa" userId="816b75de-fdcf-492f-83d4-7bf23dab54d2" providerId="ADAL" clId="{5EB0341E-305D-2B4C-BC19-25A13CDE44C8}" dt="2021-09-14T14:22:56.755" v="96" actId="20577"/>
        <pc:sldMkLst>
          <pc:docMk/>
          <pc:sldMk cId="715928850" sldId="3860"/>
        </pc:sldMkLst>
        <pc:spChg chg="mod">
          <ac:chgData name="Teerawit  Tinprapa" userId="816b75de-fdcf-492f-83d4-7bf23dab54d2" providerId="ADAL" clId="{5EB0341E-305D-2B4C-BC19-25A13CDE44C8}" dt="2021-09-14T14:22:56.755" v="96" actId="20577"/>
          <ac:spMkLst>
            <pc:docMk/>
            <pc:sldMk cId="715928850" sldId="3860"/>
            <ac:spMk id="9" creationId="{B185BB87-E6B3-413E-8916-08D9FB1AC292}"/>
          </ac:spMkLst>
        </pc:spChg>
      </pc:sldChg>
      <pc:sldChg chg="delSp new del mod">
        <pc:chgData name="Teerawit  Tinprapa" userId="816b75de-fdcf-492f-83d4-7bf23dab54d2" providerId="ADAL" clId="{5EB0341E-305D-2B4C-BC19-25A13CDE44C8}" dt="2021-09-14T14:24:39.289" v="147" actId="2696"/>
        <pc:sldMkLst>
          <pc:docMk/>
          <pc:sldMk cId="2452998442" sldId="3861"/>
        </pc:sldMkLst>
        <pc:spChg chg="del">
          <ac:chgData name="Teerawit  Tinprapa" userId="816b75de-fdcf-492f-83d4-7bf23dab54d2" providerId="ADAL" clId="{5EB0341E-305D-2B4C-BC19-25A13CDE44C8}" dt="2021-09-14T14:23:15.054" v="101" actId="478"/>
          <ac:spMkLst>
            <pc:docMk/>
            <pc:sldMk cId="2452998442" sldId="3861"/>
            <ac:spMk id="2" creationId="{E5DBEE28-95F2-FD4B-BD29-EE52149E003E}"/>
          </ac:spMkLst>
        </pc:spChg>
        <pc:spChg chg="del">
          <ac:chgData name="Teerawit  Tinprapa" userId="816b75de-fdcf-492f-83d4-7bf23dab54d2" providerId="ADAL" clId="{5EB0341E-305D-2B4C-BC19-25A13CDE44C8}" dt="2021-09-14T14:23:15.665" v="102" actId="478"/>
          <ac:spMkLst>
            <pc:docMk/>
            <pc:sldMk cId="2452998442" sldId="3861"/>
            <ac:spMk id="3" creationId="{D3394EB1-DDA1-7445-8C91-773AED29C5E1}"/>
          </ac:spMkLst>
        </pc:spChg>
        <pc:spChg chg="del">
          <ac:chgData name="Teerawit  Tinprapa" userId="816b75de-fdcf-492f-83d4-7bf23dab54d2" providerId="ADAL" clId="{5EB0341E-305D-2B4C-BC19-25A13CDE44C8}" dt="2021-09-14T14:23:13.332" v="99" actId="478"/>
          <ac:spMkLst>
            <pc:docMk/>
            <pc:sldMk cId="2452998442" sldId="3861"/>
            <ac:spMk id="4" creationId="{00A42DEE-455E-9F48-BD4C-A7F8AF9150E2}"/>
          </ac:spMkLst>
        </pc:spChg>
        <pc:spChg chg="del">
          <ac:chgData name="Teerawit  Tinprapa" userId="816b75de-fdcf-492f-83d4-7bf23dab54d2" providerId="ADAL" clId="{5EB0341E-305D-2B4C-BC19-25A13CDE44C8}" dt="2021-09-14T14:23:14.353" v="100" actId="478"/>
          <ac:spMkLst>
            <pc:docMk/>
            <pc:sldMk cId="2452998442" sldId="3861"/>
            <ac:spMk id="5" creationId="{28C6CF7D-7FDE-3941-9F85-FC58C7C64AD7}"/>
          </ac:spMkLst>
        </pc:spChg>
      </pc:sldChg>
      <pc:sldChg chg="modSp add mod">
        <pc:chgData name="Teerawit  Tinprapa" userId="816b75de-fdcf-492f-83d4-7bf23dab54d2" providerId="ADAL" clId="{5EB0341E-305D-2B4C-BC19-25A13CDE44C8}" dt="2021-09-14T14:24:31.318" v="146" actId="20577"/>
        <pc:sldMkLst>
          <pc:docMk/>
          <pc:sldMk cId="2979101568" sldId="3862"/>
        </pc:sldMkLst>
        <pc:spChg chg="mod">
          <ac:chgData name="Teerawit  Tinprapa" userId="816b75de-fdcf-492f-83d4-7bf23dab54d2" providerId="ADAL" clId="{5EB0341E-305D-2B4C-BC19-25A13CDE44C8}" dt="2021-09-14T14:24:31.318" v="146" actId="20577"/>
          <ac:spMkLst>
            <pc:docMk/>
            <pc:sldMk cId="2979101568" sldId="3862"/>
            <ac:spMk id="10" creationId="{BB2C44E6-07F6-488E-88AC-06F4B49905D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BA811-8917-4F1D-B22F-E96045BFA4E0}" type="datetimeFigureOut">
              <a:rPr lang="en-US" smtClean="0"/>
              <a:t>10/5/2022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C6A29-4676-420C-BBE3-ACC2B80F64D4}" type="slidenum">
              <a:rPr lang="en-US" smtClean="0"/>
              <a:t>‹#›</a:t>
            </a:fld>
            <a:endParaRPr lang="en-US" dirty="0"/>
          </a:p>
        </p:txBody>
      </p:sp>
    </p:spTree>
    <p:extLst>
      <p:ext uri="{BB962C8B-B14F-4D97-AF65-F5344CB8AC3E}">
        <p14:creationId xmlns:p14="http://schemas.microsoft.com/office/powerpoint/2010/main" val="3804597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reeform 13">
            <a:extLst>
              <a:ext uri="{FF2B5EF4-FFF2-40B4-BE49-F238E27FC236}">
                <a16:creationId xmlns:a16="http://schemas.microsoft.com/office/drawing/2014/main" id="{FCE00AC6-1AA1-42D9-83DD-4C308C3F9322}"/>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319A315-F756-49EC-8181-0EC3F0A37B09}"/>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560F3E26-F530-48F5-983F-9DCFF41D4F39}"/>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C97701E-DAF9-4174-AA91-DA203CD27D6A}"/>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F765374-1A4B-41DC-9E75-A95A6C655328}"/>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618DB8E-B14E-42E2-B454-6F4F36A8A9D9}"/>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97666F55-03F1-4D18-9653-0F360E127A7E}"/>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5093208" y="2743200"/>
            <a:ext cx="6592824" cy="2386584"/>
          </a:xfrm>
        </p:spPr>
        <p:txBody>
          <a:bodyPr anchor="b"/>
          <a:lstStyle>
            <a:lvl1pPr algn="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5093208" y="5221224"/>
            <a:ext cx="6592824" cy="99669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1041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445312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445312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 Placeholder 4">
            <a:extLst>
              <a:ext uri="{FF2B5EF4-FFF2-40B4-BE49-F238E27FC236}">
                <a16:creationId xmlns:a16="http://schemas.microsoft.com/office/drawing/2014/main" id="{ACF5677B-E56F-4452-ADDC-DA0E20A955EC}"/>
              </a:ext>
            </a:extLst>
          </p:cNvPr>
          <p:cNvSpPr>
            <a:spLocks noGrp="1"/>
          </p:cNvSpPr>
          <p:nvPr>
            <p:ph type="body" sz="quarter" idx="13"/>
          </p:nvPr>
        </p:nvSpPr>
        <p:spPr>
          <a:xfrm>
            <a:off x="806500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a:extLst>
              <a:ext uri="{FF2B5EF4-FFF2-40B4-BE49-F238E27FC236}">
                <a16:creationId xmlns:a16="http://schemas.microsoft.com/office/drawing/2014/main" id="{865D9C09-AB3B-40EB-B1DA-9C6D72343451}"/>
              </a:ext>
            </a:extLst>
          </p:cNvPr>
          <p:cNvSpPr>
            <a:spLocks noGrp="1"/>
          </p:cNvSpPr>
          <p:nvPr>
            <p:ph sz="quarter" idx="14"/>
          </p:nvPr>
        </p:nvSpPr>
        <p:spPr>
          <a:xfrm>
            <a:off x="806500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727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medium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AA9DFF3-1B49-48A9-BF8A-57DD7D07CFAF}"/>
              </a:ext>
            </a:extLst>
          </p:cNvPr>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5CFEFC13-B998-4A6F-A7ED-411E266D288C}"/>
              </a:ext>
            </a:extLst>
          </p:cNvPr>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10" name="Oval 9">
            <a:extLst>
              <a:ext uri="{FF2B5EF4-FFF2-40B4-BE49-F238E27FC236}">
                <a16:creationId xmlns:a16="http://schemas.microsoft.com/office/drawing/2014/main" id="{B7BFFB5A-A05C-4B0C-905C-5884361304B2}"/>
              </a:ext>
            </a:extLst>
          </p:cNvPr>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9F33AC6C-4807-4785-AE9F-84BFEEDA9F7E}"/>
              </a:ext>
            </a:extLst>
          </p:cNvPr>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841248" y="365760"/>
            <a:ext cx="5120640" cy="132588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41248" y="1828800"/>
            <a:ext cx="5093208" cy="4352544"/>
          </a:xfrm>
        </p:spPr>
        <p:txBody>
          <a:bodyPr/>
          <a:lstStyle>
            <a:lvl1pPr marL="0" indent="0">
              <a:buNone/>
              <a:defRPr sz="2400"/>
            </a:lvl1pPr>
            <a:lvl2pPr marL="228600">
              <a:defRPr/>
            </a:lvl2pPr>
            <a:lvl3pPr marL="457200">
              <a:defRPr/>
            </a:lvl3pPr>
            <a:lvl4pPr marL="68580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13178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642EAF0-DE94-4F90-82E3-6F316AA8353A}"/>
              </a:ext>
            </a:extLst>
          </p:cNvPr>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9CE183-B21E-41EB-A082-DF9C3AD659D5}"/>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5C76330B-4C5E-463F-921A-D91F1F1F6049}"/>
              </a:ext>
            </a:extLst>
          </p:cNvPr>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1389888" y="1234440"/>
            <a:ext cx="3236976" cy="4069080"/>
          </a:xfrm>
        </p:spPr>
        <p:txBody>
          <a:bodyPr/>
          <a:lstStyle>
            <a:lvl1pPr algn="ct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a:lstStyle>
            <a:lvl1pPr algn="l">
              <a:defRPr>
                <a:latin typeface="+mn-lt"/>
              </a:defRPr>
            </a:lvl1pPr>
          </a:lstStyle>
          <a:p>
            <a:pPr algn="l">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6665976" y="2551176"/>
            <a:ext cx="4709160" cy="1755648"/>
          </a:xfrm>
        </p:spPr>
        <p:txBody>
          <a:bodyPr/>
          <a:lstStyle>
            <a:lvl1pPr marL="0" indent="0">
              <a:buNone/>
              <a:defRPr sz="2400"/>
            </a:lvl1pPr>
            <a:lvl2pPr marL="228600">
              <a:defRPr sz="1800"/>
            </a:lvl2pPr>
            <a:lvl3pPr marL="457200">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677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4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C9A1C714-6A0E-456D-A2E2-6288C0EA077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35405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62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01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FA665D7-34D0-4262-B345-9B1A1BA8DA17}"/>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9ECC553-79E5-4B14-89C9-4DAD2B1021B1}"/>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5797934-7E2B-4F94-89C4-0279413FF821}"/>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1170432" y="1399032"/>
            <a:ext cx="3236976" cy="4069080"/>
          </a:xfrm>
        </p:spPr>
        <p:txBody>
          <a:bodyPr/>
          <a:lstStyle>
            <a:lvl1pPr algn="ct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788152" y="1527048"/>
            <a:ext cx="5111496" cy="3931920"/>
          </a:xfrm>
        </p:spPr>
        <p:txBody>
          <a:bodyPr anchor="ctr"/>
          <a:lstStyle>
            <a:lvl1pPr marL="0" indent="0">
              <a:buNone/>
              <a:defRPr/>
            </a:lvl1pPr>
            <a:lvl2pPr marL="228600">
              <a:defRPr/>
            </a:lvl2pPr>
            <a:lvl3pPr marL="457200">
              <a:defRPr/>
            </a:lvl3pPr>
            <a:lvl4pPr>
              <a:buNone/>
              <a:defRPr/>
            </a:lvl4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1394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small pictur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4"/>
            <a:ext cx="5806440" cy="13258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39496" y="1825625"/>
            <a:ext cx="5806440" cy="4352544"/>
          </a:xfrm>
        </p:spPr>
        <p:txBody>
          <a:bodyPr>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83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200EACD1-D216-4037-8AFF-80CF273586DF}"/>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F941DE04-3FEA-4A57-B200-F9F6A765C792}"/>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565C7B4-4152-4548-A771-EB148A028FDB}"/>
              </a:ext>
            </a:extLst>
          </p:cNvPr>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3319272" y="1380744"/>
            <a:ext cx="5559552" cy="2514600"/>
          </a:xfrm>
        </p:spPr>
        <p:txBody>
          <a:bodyPr anchor="b"/>
          <a:lstStyle>
            <a:lvl1pPr algn="ct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319272" y="4078224"/>
            <a:ext cx="5559552" cy="1536192"/>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85573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1179576" y="1911096"/>
            <a:ext cx="98298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08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38200" y="1911096"/>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892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with picture">
    <p:bg>
      <p:bgPr>
        <a:solidFill>
          <a:schemeClr val="tx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3E3FD7E-C80A-4707-A8E9-4134DF91F3FF}"/>
              </a:ext>
            </a:extLst>
          </p:cNvPr>
          <p:cNvSpPr>
            <a:spLocks noGrp="1"/>
          </p:cNvSpPr>
          <p:nvPr>
            <p:ph type="pic" sz="quarter" idx="10"/>
          </p:nvPr>
        </p:nvSpPr>
        <p:spPr>
          <a:xfrm>
            <a:off x="0" y="1"/>
            <a:ext cx="12192000" cy="6858000"/>
          </a:xfrm>
        </p:spPr>
        <p:txBody>
          <a:bodyPr/>
          <a:lstStyle>
            <a:lvl1pPr>
              <a:buNone/>
              <a:defRPr>
                <a:solidFill>
                  <a:schemeClr val="bg1"/>
                </a:solidFill>
              </a:defRPr>
            </a:lvl1pPr>
          </a:lstStyle>
          <a:p>
            <a:r>
              <a:rPr lang="en-US"/>
              <a:t>Click icon to add picture</a:t>
            </a:r>
            <a:endParaRPr lang="en-US" dirty="0"/>
          </a:p>
        </p:txBody>
      </p:sp>
      <p:sp>
        <p:nvSpPr>
          <p:cNvPr id="10" name="Title 9">
            <a:extLst>
              <a:ext uri="{FF2B5EF4-FFF2-40B4-BE49-F238E27FC236}">
                <a16:creationId xmlns:a16="http://schemas.microsoft.com/office/drawing/2014/main" id="{10EC23F5-CD2E-4207-A4E6-73BDFF74D868}"/>
              </a:ext>
            </a:extLst>
          </p:cNvPr>
          <p:cNvSpPr>
            <a:spLocks noGrp="1"/>
          </p:cNvSpPr>
          <p:nvPr>
            <p:ph type="title"/>
          </p:nvPr>
        </p:nvSpPr>
        <p:spPr>
          <a:xfrm>
            <a:off x="3111500" y="370600"/>
            <a:ext cx="5923842" cy="5923842"/>
          </a:xfrm>
          <a:custGeom>
            <a:avLst/>
            <a:gdLst>
              <a:gd name="connsiteX0" fmla="*/ 2961921 w 5923842"/>
              <a:gd name="connsiteY0" fmla="*/ 0 h 5923842"/>
              <a:gd name="connsiteX1" fmla="*/ 5923842 w 5923842"/>
              <a:gd name="connsiteY1" fmla="*/ 2961921 h 5923842"/>
              <a:gd name="connsiteX2" fmla="*/ 2961921 w 5923842"/>
              <a:gd name="connsiteY2" fmla="*/ 5923842 h 5923842"/>
              <a:gd name="connsiteX3" fmla="*/ 0 w 5923842"/>
              <a:gd name="connsiteY3" fmla="*/ 2961921 h 5923842"/>
              <a:gd name="connsiteX4" fmla="*/ 2961921 w 5923842"/>
              <a:gd name="connsiteY4" fmla="*/ 0 h 592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3842" h="5923842">
                <a:moveTo>
                  <a:pt x="2961921" y="0"/>
                </a:moveTo>
                <a:cubicBezTo>
                  <a:pt x="4597745" y="0"/>
                  <a:pt x="5923842" y="1326097"/>
                  <a:pt x="5923842" y="2961921"/>
                </a:cubicBezTo>
                <a:cubicBezTo>
                  <a:pt x="5923842" y="4597745"/>
                  <a:pt x="4597745" y="5923842"/>
                  <a:pt x="2961921" y="5923842"/>
                </a:cubicBezTo>
                <a:cubicBezTo>
                  <a:pt x="1326097" y="5923842"/>
                  <a:pt x="0" y="4597745"/>
                  <a:pt x="0" y="2961921"/>
                </a:cubicBezTo>
                <a:cubicBezTo>
                  <a:pt x="0" y="1326097"/>
                  <a:pt x="1326097" y="0"/>
                  <a:pt x="2961921" y="0"/>
                </a:cubicBezTo>
                <a:close/>
              </a:path>
            </a:pathLst>
          </a:custGeom>
          <a:solidFill>
            <a:schemeClr val="bg1">
              <a:alpha val="95000"/>
            </a:schemeClr>
          </a:solidFill>
        </p:spPr>
        <p:txBody>
          <a:bodyPr wrap="square" lIns="457200" rIns="457200" bIns="2331720" anchor="b" anchorCtr="0">
            <a:noAutofit/>
          </a:bodyPr>
          <a:lstStyle>
            <a:lvl1pPr algn="ctr">
              <a:defRPr sz="4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575304" y="4379976"/>
            <a:ext cx="5038344" cy="713232"/>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Date Placeholder 10">
            <a:extLst>
              <a:ext uri="{FF2B5EF4-FFF2-40B4-BE49-F238E27FC236}">
                <a16:creationId xmlns:a16="http://schemas.microsoft.com/office/drawing/2014/main" id="{6B76FE53-FB67-4871-8485-71BAAFD7D1BF}"/>
              </a:ext>
            </a:extLst>
          </p:cNvPr>
          <p:cNvSpPr>
            <a:spLocks noGrp="1"/>
          </p:cNvSpPr>
          <p:nvPr>
            <p:ph type="dt" sz="half" idx="11"/>
          </p:nvPr>
        </p:nvSpPr>
        <p:spPr/>
        <p:txBody>
          <a:bodyPr/>
          <a:lstStyle>
            <a:lvl1pPr>
              <a:defRPr>
                <a:solidFill>
                  <a:schemeClr val="bg1"/>
                </a:solidFill>
                <a:latin typeface="+mn-lt"/>
              </a:defRPr>
            </a:lvl1pPr>
          </a:lstStyle>
          <a:p>
            <a:pPr>
              <a:defRPr/>
            </a:pPr>
            <a:r>
              <a:rPr lang="en-US" dirty="0"/>
              <a:t>9/3/20XX</a:t>
            </a:r>
          </a:p>
        </p:txBody>
      </p:sp>
      <p:sp>
        <p:nvSpPr>
          <p:cNvPr id="12" name="Footer Placeholder 11">
            <a:extLst>
              <a:ext uri="{FF2B5EF4-FFF2-40B4-BE49-F238E27FC236}">
                <a16:creationId xmlns:a16="http://schemas.microsoft.com/office/drawing/2014/main" id="{AD26FED4-1CE2-444B-A77E-EB3CB505AF19}"/>
              </a:ext>
            </a:extLst>
          </p:cNvPr>
          <p:cNvSpPr>
            <a:spLocks noGrp="1"/>
          </p:cNvSpPr>
          <p:nvPr>
            <p:ph type="ftr" sz="quarter" idx="12"/>
          </p:nvPr>
        </p:nvSpPr>
        <p:spPr/>
        <p:txBody>
          <a:bodyPr/>
          <a:lstStyle>
            <a:lvl1pPr>
              <a:defRPr>
                <a:solidFill>
                  <a:schemeClr val="bg1"/>
                </a:solidFill>
                <a:latin typeface="+mn-lt"/>
              </a:defRPr>
            </a:lvl1pPr>
          </a:lstStyle>
          <a:p>
            <a:pPr>
              <a:defRPr/>
            </a:pPr>
            <a:r>
              <a:rPr lang="en-US" dirty="0"/>
              <a:t>Presentation Title</a:t>
            </a:r>
          </a:p>
        </p:txBody>
      </p:sp>
      <p:sp>
        <p:nvSpPr>
          <p:cNvPr id="13" name="Slide Number Placeholder 12">
            <a:extLst>
              <a:ext uri="{FF2B5EF4-FFF2-40B4-BE49-F238E27FC236}">
                <a16:creationId xmlns:a16="http://schemas.microsoft.com/office/drawing/2014/main" id="{28FD25AA-10CC-48D8-9577-257871107B9A}"/>
              </a:ext>
            </a:extLst>
          </p:cNvPr>
          <p:cNvSpPr>
            <a:spLocks noGrp="1"/>
          </p:cNvSpPr>
          <p:nvPr>
            <p:ph type="sldNum" sz="quarter" idx="13"/>
          </p:nvPr>
        </p:nvSpPr>
        <p:spPr/>
        <p:txBody>
          <a:bodyPr/>
          <a:lstStyle>
            <a:lvl1pPr>
              <a:defRPr>
                <a:solidFill>
                  <a:schemeClr val="bg1"/>
                </a:solidFill>
                <a:latin typeface="+mn-lt"/>
              </a:defRPr>
            </a:lvl1pPr>
          </a:lstStyle>
          <a:p>
            <a:pPr>
              <a:defRPr/>
            </a:pPr>
            <a:fld id="{D76B855D-E9CC-4FF8-AD85-6CDC7B89A0DE}" type="slidenum">
              <a:rPr lang="en-US" smtClean="0"/>
              <a:pPr>
                <a:defRPr/>
              </a:pPr>
              <a:t>‹#›</a:t>
            </a:fld>
            <a:endParaRPr lang="en-US" dirty="0"/>
          </a:p>
        </p:txBody>
      </p:sp>
    </p:spTree>
    <p:extLst>
      <p:ext uri="{BB962C8B-B14F-4D97-AF65-F5344CB8AC3E}">
        <p14:creationId xmlns:p14="http://schemas.microsoft.com/office/powerpoint/2010/main" val="220328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906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9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676686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71" r:id="rId4"/>
    <p:sldLayoutId id="2147483770" r:id="rId5"/>
    <p:sldLayoutId id="2147483774" r:id="rId6"/>
    <p:sldLayoutId id="2147483783" r:id="rId7"/>
    <p:sldLayoutId id="2147483772" r:id="rId8"/>
    <p:sldLayoutId id="2147483773" r:id="rId9"/>
    <p:sldLayoutId id="2147483785" r:id="rId10"/>
    <p:sldLayoutId id="2147483786" r:id="rId11"/>
    <p:sldLayoutId id="2147483787" r:id="rId12"/>
    <p:sldLayoutId id="2147483775" r:id="rId13"/>
    <p:sldLayoutId id="2147483788" r:id="rId14"/>
    <p:sldLayoutId id="2147483776" r:id="rId15"/>
    <p:sldLayoutId id="2147483777"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08836-40C5-46C2-81BA-21AA27176925}"/>
              </a:ext>
            </a:extLst>
          </p:cNvPr>
          <p:cNvSpPr>
            <a:spLocks noGrp="1"/>
          </p:cNvSpPr>
          <p:nvPr>
            <p:ph type="ctrTitle"/>
          </p:nvPr>
        </p:nvSpPr>
        <p:spPr>
          <a:xfrm>
            <a:off x="4248150" y="2743200"/>
            <a:ext cx="7437882" cy="2386584"/>
          </a:xfrm>
        </p:spPr>
        <p:txBody>
          <a:bodyPr/>
          <a:lstStyle/>
          <a:p>
            <a:r>
              <a:rPr lang="th-TH" dirty="0">
                <a:solidFill>
                  <a:srgbClr val="FFFFFF"/>
                </a:solidFill>
                <a:latin typeface="Angsana New" panose="02020603050405020304" pitchFamily="18" charset="-34"/>
                <a:cs typeface="Angsana New" panose="02020603050405020304" pitchFamily="18" charset="-34"/>
              </a:rPr>
              <a:t>สถิติกับการวัดผลและประเมินผล</a:t>
            </a:r>
            <a:endParaRPr lang="en-US" dirty="0"/>
          </a:p>
        </p:txBody>
      </p:sp>
      <p:sp>
        <p:nvSpPr>
          <p:cNvPr id="3" name="Subtitle 2">
            <a:extLst>
              <a:ext uri="{FF2B5EF4-FFF2-40B4-BE49-F238E27FC236}">
                <a16:creationId xmlns:a16="http://schemas.microsoft.com/office/drawing/2014/main" id="{72CC4EC4-809C-4FD2-AA20-009F08590DA6}"/>
              </a:ext>
            </a:extLst>
          </p:cNvPr>
          <p:cNvSpPr>
            <a:spLocks noGrp="1"/>
          </p:cNvSpPr>
          <p:nvPr>
            <p:ph type="subTitle" idx="1"/>
          </p:nvPr>
        </p:nvSpPr>
        <p:spPr/>
        <p:txBody>
          <a:bodyPr/>
          <a:lstStyle/>
          <a:p>
            <a:r>
              <a:rPr lang="th-TH" dirty="0">
                <a:solidFill>
                  <a:srgbClr val="FFFFFF"/>
                </a:solidFill>
              </a:rPr>
              <a:t>ผู้ช่วยศาสตราจารย์ตีรวิชช์  ทินประภา  คณะครุศาสตร์</a:t>
            </a:r>
          </a:p>
          <a:p>
            <a:r>
              <a:rPr lang="th-TH" dirty="0">
                <a:solidFill>
                  <a:srgbClr val="FFFFFF"/>
                </a:solidFill>
              </a:rPr>
              <a:t>มหาวิทยาลัยราชภัฏสวนสุนันทา</a:t>
            </a:r>
            <a:endParaRPr lang="en-US" dirty="0">
              <a:solidFill>
                <a:srgbClr val="FFFFFF"/>
              </a:solidFill>
            </a:endParaRPr>
          </a:p>
          <a:p>
            <a:endParaRPr lang="en-US" dirty="0"/>
          </a:p>
        </p:txBody>
      </p:sp>
    </p:spTree>
    <p:extLst>
      <p:ext uri="{BB962C8B-B14F-4D97-AF65-F5344CB8AC3E}">
        <p14:creationId xmlns:p14="http://schemas.microsoft.com/office/powerpoint/2010/main" val="800962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6CB200D-1BFE-463D-8F45-FFE6C10280CC}"/>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66BFD730-E087-4816-BE13-3F7E3931ECE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FA45A966-76EB-45C1-92B6-3F4037CABE9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10</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149AFA50-E9BA-4B18-9228-650CC1A57284}"/>
              </a:ext>
            </a:extLst>
          </p:cNvPr>
          <p:cNvPicPr>
            <a:picLocks noChangeAspect="1"/>
          </p:cNvPicPr>
          <p:nvPr/>
        </p:nvPicPr>
        <p:blipFill>
          <a:blip r:embed="rId2"/>
          <a:stretch>
            <a:fillRect/>
          </a:stretch>
        </p:blipFill>
        <p:spPr>
          <a:xfrm>
            <a:off x="304800" y="242887"/>
            <a:ext cx="7315200" cy="3286125"/>
          </a:xfrm>
          <a:prstGeom prst="rect">
            <a:avLst/>
          </a:prstGeom>
        </p:spPr>
      </p:pic>
      <p:pic>
        <p:nvPicPr>
          <p:cNvPr id="12" name="Picture 11">
            <a:extLst>
              <a:ext uri="{FF2B5EF4-FFF2-40B4-BE49-F238E27FC236}">
                <a16:creationId xmlns:a16="http://schemas.microsoft.com/office/drawing/2014/main" id="{42486268-6D58-4485-A660-D2A3456588C8}"/>
              </a:ext>
            </a:extLst>
          </p:cNvPr>
          <p:cNvPicPr>
            <a:picLocks noChangeAspect="1"/>
          </p:cNvPicPr>
          <p:nvPr/>
        </p:nvPicPr>
        <p:blipFill>
          <a:blip r:embed="rId3"/>
          <a:stretch>
            <a:fillRect/>
          </a:stretch>
        </p:blipFill>
        <p:spPr>
          <a:xfrm>
            <a:off x="4495800" y="3699668"/>
            <a:ext cx="7315200" cy="2486025"/>
          </a:xfrm>
          <a:prstGeom prst="rect">
            <a:avLst/>
          </a:prstGeom>
        </p:spPr>
      </p:pic>
    </p:spTree>
    <p:extLst>
      <p:ext uri="{BB962C8B-B14F-4D97-AF65-F5344CB8AC3E}">
        <p14:creationId xmlns:p14="http://schemas.microsoft.com/office/powerpoint/2010/main" val="4294118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66B39AB-63CF-49DD-9630-8557CD27B9A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34A1D1D3-3401-49D0-A1FA-335F813A1F19}"/>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8491CD62-73CE-4892-83F8-A5A11F7C8B9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11</a:t>
            </a:fld>
            <a:endParaRPr lang="en-US" dirty="0">
              <a:solidFill>
                <a:prstClr val="black">
                  <a:tint val="75000"/>
                </a:prstClr>
              </a:solidFill>
            </a:endParaRPr>
          </a:p>
        </p:txBody>
      </p:sp>
      <p:sp>
        <p:nvSpPr>
          <p:cNvPr id="10" name="TextBox 9">
            <a:extLst>
              <a:ext uri="{FF2B5EF4-FFF2-40B4-BE49-F238E27FC236}">
                <a16:creationId xmlns:a16="http://schemas.microsoft.com/office/drawing/2014/main" id="{2032C12A-003D-47A8-917C-DB98B9ED9E73}"/>
              </a:ext>
            </a:extLst>
          </p:cNvPr>
          <p:cNvSpPr txBox="1"/>
          <p:nvPr/>
        </p:nvSpPr>
        <p:spPr>
          <a:xfrm>
            <a:off x="4594860" y="1701284"/>
            <a:ext cx="4549140" cy="3046988"/>
          </a:xfrm>
          <a:prstGeom prst="rect">
            <a:avLst/>
          </a:prstGeom>
          <a:noFill/>
        </p:spPr>
        <p:txBody>
          <a:bodyPr wrap="square">
            <a:spAutoFit/>
          </a:bodyPr>
          <a:lstStyle/>
          <a:p>
            <a:pPr marL="0" indent="0">
              <a:buNone/>
            </a:pPr>
            <a:r>
              <a:rPr lang="th-TH" sz="4800" dirty="0">
                <a:latin typeface="Angsana New" panose="02020603050405020304" pitchFamily="18" charset="-34"/>
                <a:cs typeface="Angsana New" panose="02020603050405020304" pitchFamily="18" charset="-34"/>
              </a:rPr>
              <a:t>การหาค่ากลางของข้อมูล</a:t>
            </a:r>
          </a:p>
          <a:p>
            <a:pPr marL="0" indent="0">
              <a:buNone/>
            </a:pPr>
            <a:r>
              <a:rPr lang="th-TH" sz="4800" dirty="0">
                <a:solidFill>
                  <a:srgbClr val="FF0000"/>
                </a:solidFill>
                <a:latin typeface="Angsana New" panose="02020603050405020304" pitchFamily="18" charset="-34"/>
                <a:cs typeface="Angsana New" panose="02020603050405020304" pitchFamily="18" charset="-34"/>
              </a:rPr>
              <a:t>	- ค่าเฉลี่ยเลขคณิต</a:t>
            </a:r>
          </a:p>
          <a:p>
            <a:pPr marL="0" indent="0">
              <a:buNone/>
            </a:pPr>
            <a:r>
              <a:rPr lang="th-TH" sz="4800" dirty="0">
                <a:solidFill>
                  <a:srgbClr val="FF0000"/>
                </a:solidFill>
                <a:latin typeface="Angsana New" panose="02020603050405020304" pitchFamily="18" charset="-34"/>
                <a:cs typeface="Angsana New" panose="02020603050405020304" pitchFamily="18" charset="-34"/>
              </a:rPr>
              <a:t>	- มัธยฐาน</a:t>
            </a:r>
          </a:p>
          <a:p>
            <a:pPr marL="0" indent="0">
              <a:buNone/>
            </a:pPr>
            <a:r>
              <a:rPr lang="th-TH" sz="4800" dirty="0">
                <a:solidFill>
                  <a:srgbClr val="FF0000"/>
                </a:solidFill>
                <a:latin typeface="Angsana New" panose="02020603050405020304" pitchFamily="18" charset="-34"/>
                <a:cs typeface="Angsana New" panose="02020603050405020304" pitchFamily="18" charset="-34"/>
              </a:rPr>
              <a:t>	- ฐานนิยม</a:t>
            </a:r>
          </a:p>
        </p:txBody>
      </p:sp>
    </p:spTree>
    <p:extLst>
      <p:ext uri="{BB962C8B-B14F-4D97-AF65-F5344CB8AC3E}">
        <p14:creationId xmlns:p14="http://schemas.microsoft.com/office/powerpoint/2010/main" val="4252782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79F4688-0092-4379-B93D-9BC9F1C38730}"/>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9C824C95-C553-45F4-82BC-0014CC32AB70}"/>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4543C382-F789-4343-93F8-827C6CDB5F0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12</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70A6FED5-43CC-4339-8B3C-02CFF39D8B71}"/>
              </a:ext>
            </a:extLst>
          </p:cNvPr>
          <p:cNvPicPr>
            <a:picLocks noChangeAspect="1"/>
          </p:cNvPicPr>
          <p:nvPr/>
        </p:nvPicPr>
        <p:blipFill>
          <a:blip r:embed="rId2"/>
          <a:stretch>
            <a:fillRect/>
          </a:stretch>
        </p:blipFill>
        <p:spPr>
          <a:xfrm>
            <a:off x="1733550" y="1383288"/>
            <a:ext cx="2971800" cy="3771900"/>
          </a:xfrm>
          <a:prstGeom prst="rect">
            <a:avLst/>
          </a:prstGeom>
        </p:spPr>
      </p:pic>
      <p:pic>
        <p:nvPicPr>
          <p:cNvPr id="12" name="Picture 11">
            <a:extLst>
              <a:ext uri="{FF2B5EF4-FFF2-40B4-BE49-F238E27FC236}">
                <a16:creationId xmlns:a16="http://schemas.microsoft.com/office/drawing/2014/main" id="{CFFA7657-C7FD-454A-8DE0-34B59CF4C14E}"/>
              </a:ext>
            </a:extLst>
          </p:cNvPr>
          <p:cNvPicPr>
            <a:picLocks noChangeAspect="1"/>
          </p:cNvPicPr>
          <p:nvPr/>
        </p:nvPicPr>
        <p:blipFill>
          <a:blip r:embed="rId3"/>
          <a:stretch>
            <a:fillRect/>
          </a:stretch>
        </p:blipFill>
        <p:spPr>
          <a:xfrm>
            <a:off x="6648450" y="1776412"/>
            <a:ext cx="4333875" cy="4448175"/>
          </a:xfrm>
          <a:prstGeom prst="rect">
            <a:avLst/>
          </a:prstGeom>
        </p:spPr>
      </p:pic>
      <p:sp>
        <p:nvSpPr>
          <p:cNvPr id="16" name="TextBox 15">
            <a:extLst>
              <a:ext uri="{FF2B5EF4-FFF2-40B4-BE49-F238E27FC236}">
                <a16:creationId xmlns:a16="http://schemas.microsoft.com/office/drawing/2014/main" id="{A4065806-A44C-40C4-9602-CC2B15D88476}"/>
              </a:ext>
            </a:extLst>
          </p:cNvPr>
          <p:cNvSpPr txBox="1"/>
          <p:nvPr/>
        </p:nvSpPr>
        <p:spPr>
          <a:xfrm>
            <a:off x="533400" y="598041"/>
            <a:ext cx="6096000" cy="769441"/>
          </a:xfrm>
          <a:prstGeom prst="rect">
            <a:avLst/>
          </a:prstGeom>
          <a:noFill/>
        </p:spPr>
        <p:txBody>
          <a:bodyPr wrap="square">
            <a:spAutoFit/>
          </a:bodyPr>
          <a:lstStyle/>
          <a:p>
            <a:pPr marL="0" indent="0">
              <a:buNone/>
            </a:pPr>
            <a:r>
              <a:rPr lang="th-TH" sz="4400" dirty="0">
                <a:solidFill>
                  <a:srgbClr val="FF0000"/>
                </a:solidFill>
                <a:latin typeface="Angsana New" panose="02020603050405020304" pitchFamily="18" charset="-34"/>
                <a:cs typeface="Angsana New" panose="02020603050405020304" pitchFamily="18" charset="-34"/>
              </a:rPr>
              <a:t>ค่าเฉลี่ยเลขคณิต</a:t>
            </a:r>
          </a:p>
        </p:txBody>
      </p:sp>
    </p:spTree>
    <p:extLst>
      <p:ext uri="{BB962C8B-B14F-4D97-AF65-F5344CB8AC3E}">
        <p14:creationId xmlns:p14="http://schemas.microsoft.com/office/powerpoint/2010/main" val="99841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D8624927-6AAC-4F8E-B56E-C9E8DAACDB4C}"/>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78F2BE7C-FFF0-4EAE-B970-EB93D893385A}"/>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2E17B29F-4087-4599-A443-BE3D9AE26D60}"/>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13</a:t>
            </a:fld>
            <a:endParaRPr lang="en-US" dirty="0">
              <a:solidFill>
                <a:prstClr val="black">
                  <a:tint val="75000"/>
                </a:prstClr>
              </a:solidFill>
            </a:endParaRPr>
          </a:p>
        </p:txBody>
      </p:sp>
      <p:sp>
        <p:nvSpPr>
          <p:cNvPr id="10" name="Rectangle 3">
            <a:extLst>
              <a:ext uri="{FF2B5EF4-FFF2-40B4-BE49-F238E27FC236}">
                <a16:creationId xmlns:a16="http://schemas.microsoft.com/office/drawing/2014/main" id="{905B9A8F-CCC0-4A5B-96E5-059F5090D961}"/>
              </a:ext>
            </a:extLst>
          </p:cNvPr>
          <p:cNvSpPr txBox="1">
            <a:spLocks noChangeArrowheads="1"/>
          </p:cNvSpPr>
          <p:nvPr/>
        </p:nvSpPr>
        <p:spPr>
          <a:xfrm>
            <a:off x="323850" y="579438"/>
            <a:ext cx="11544300" cy="4792662"/>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2286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457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h-TH" altLang="th-TH" sz="4400" dirty="0">
                <a:latin typeface="Angsana New" panose="02020603050405020304" pitchFamily="18" charset="-34"/>
                <a:cs typeface="Angsana New" panose="02020603050405020304" pitchFamily="18" charset="-34"/>
              </a:rPr>
              <a:t>คะแนนหลักการวัดและประเมินผลการศึกษาของนักศึกษากลุ่มหนึ่ง  34  คน  </a:t>
            </a:r>
            <a:br>
              <a:rPr lang="th-TH" altLang="th-TH" sz="4400" dirty="0">
                <a:latin typeface="Angsana New" panose="02020603050405020304" pitchFamily="18" charset="-34"/>
                <a:cs typeface="Angsana New" panose="02020603050405020304" pitchFamily="18" charset="-34"/>
              </a:rPr>
            </a:br>
            <a:r>
              <a:rPr lang="th-TH" altLang="th-TH" sz="4400" dirty="0">
                <a:latin typeface="Angsana New" panose="02020603050405020304" pitchFamily="18" charset="-34"/>
                <a:cs typeface="Angsana New" panose="02020603050405020304" pitchFamily="18" charset="-34"/>
              </a:rPr>
              <a:t>มีดังนี้    19   24  17   12   20  15  18  23  11  16   19   22  15   21  20  19  18  17   22  16  15  17  20  14     23  12    18  11  21   10    20  17   16  14  15</a:t>
            </a:r>
          </a:p>
          <a:p>
            <a:r>
              <a:rPr lang="th-TH" altLang="th-TH" sz="4400" dirty="0">
                <a:latin typeface="Angsana New" panose="02020603050405020304" pitchFamily="18" charset="-34"/>
                <a:cs typeface="Angsana New" panose="02020603050405020304" pitchFamily="18" charset="-34"/>
              </a:rPr>
              <a:t>จงหาค่าเฉลี่ยเลขคณิตของคะแนนสอบ</a:t>
            </a:r>
          </a:p>
        </p:txBody>
      </p:sp>
    </p:spTree>
    <p:extLst>
      <p:ext uri="{BB962C8B-B14F-4D97-AF65-F5344CB8AC3E}">
        <p14:creationId xmlns:p14="http://schemas.microsoft.com/office/powerpoint/2010/main" val="890284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9BE5A7CE-7EAB-4763-B541-CC7D782237DB}"/>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91754F1A-B837-4C8A-A7F8-11E1EBD2AFE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177F862B-354B-4B7E-B291-21E9C8FA04D0}"/>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14</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3FD0541A-6D25-4178-BC33-A91A3D668244}"/>
              </a:ext>
            </a:extLst>
          </p:cNvPr>
          <p:cNvPicPr>
            <a:picLocks noChangeAspect="1"/>
          </p:cNvPicPr>
          <p:nvPr/>
        </p:nvPicPr>
        <p:blipFill>
          <a:blip r:embed="rId2"/>
          <a:stretch>
            <a:fillRect/>
          </a:stretch>
        </p:blipFill>
        <p:spPr>
          <a:xfrm>
            <a:off x="2360295" y="746125"/>
            <a:ext cx="6629400" cy="4381500"/>
          </a:xfrm>
          <a:prstGeom prst="rect">
            <a:avLst/>
          </a:prstGeom>
        </p:spPr>
      </p:pic>
    </p:spTree>
    <p:extLst>
      <p:ext uri="{BB962C8B-B14F-4D97-AF65-F5344CB8AC3E}">
        <p14:creationId xmlns:p14="http://schemas.microsoft.com/office/powerpoint/2010/main" val="874046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37135780-8558-4A7E-8E68-9294A7C1523C}"/>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2AADA94C-A603-4A5F-9643-D46790EC5997}"/>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1488CD76-FDE4-4E3A-B2BC-34CA276E3473}"/>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15</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25050F7C-7A9D-4804-8597-07703657D16E}"/>
              </a:ext>
            </a:extLst>
          </p:cNvPr>
          <p:cNvPicPr>
            <a:picLocks noChangeAspect="1"/>
          </p:cNvPicPr>
          <p:nvPr/>
        </p:nvPicPr>
        <p:blipFill>
          <a:blip r:embed="rId2"/>
          <a:stretch>
            <a:fillRect/>
          </a:stretch>
        </p:blipFill>
        <p:spPr>
          <a:xfrm>
            <a:off x="371475" y="273050"/>
            <a:ext cx="6991350" cy="4294477"/>
          </a:xfrm>
          <a:prstGeom prst="rect">
            <a:avLst/>
          </a:prstGeom>
        </p:spPr>
      </p:pic>
      <p:pic>
        <p:nvPicPr>
          <p:cNvPr id="12" name="Picture 11">
            <a:extLst>
              <a:ext uri="{FF2B5EF4-FFF2-40B4-BE49-F238E27FC236}">
                <a16:creationId xmlns:a16="http://schemas.microsoft.com/office/drawing/2014/main" id="{76CEDF2A-5D60-4F28-BA9F-6DDCC774A823}"/>
              </a:ext>
            </a:extLst>
          </p:cNvPr>
          <p:cNvPicPr>
            <a:picLocks noChangeAspect="1"/>
          </p:cNvPicPr>
          <p:nvPr/>
        </p:nvPicPr>
        <p:blipFill>
          <a:blip r:embed="rId3"/>
          <a:stretch>
            <a:fillRect/>
          </a:stretch>
        </p:blipFill>
        <p:spPr>
          <a:xfrm>
            <a:off x="7138987" y="3841750"/>
            <a:ext cx="4810125" cy="2514600"/>
          </a:xfrm>
          <a:prstGeom prst="rect">
            <a:avLst/>
          </a:prstGeom>
        </p:spPr>
      </p:pic>
    </p:spTree>
    <p:extLst>
      <p:ext uri="{BB962C8B-B14F-4D97-AF65-F5344CB8AC3E}">
        <p14:creationId xmlns:p14="http://schemas.microsoft.com/office/powerpoint/2010/main" val="2133199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752E9F0-6023-4C31-82A6-1D8CEAC9577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D014C33E-E006-4D3C-BAB9-854A9B3BEC62}"/>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C7DED6D6-2C82-427A-BA70-9FA3C5FECE5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16</a:t>
            </a:fld>
            <a:endParaRPr lang="en-US" dirty="0">
              <a:solidFill>
                <a:prstClr val="black">
                  <a:tint val="75000"/>
                </a:prstClr>
              </a:solidFill>
            </a:endParaRPr>
          </a:p>
        </p:txBody>
      </p:sp>
      <p:pic>
        <p:nvPicPr>
          <p:cNvPr id="1028" name="Picture 4" descr="คณิต พื้นฐาน ม.4-6 เล่ม3">
            <a:extLst>
              <a:ext uri="{FF2B5EF4-FFF2-40B4-BE49-F238E27FC236}">
                <a16:creationId xmlns:a16="http://schemas.microsoft.com/office/drawing/2014/main" id="{8E923F01-B373-4EE4-8804-E6CF04144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689653"/>
            <a:ext cx="4972050" cy="329668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185BB87-E6B3-413E-8916-08D9FB1AC292}"/>
              </a:ext>
            </a:extLst>
          </p:cNvPr>
          <p:cNvSpPr txBox="1"/>
          <p:nvPr/>
        </p:nvSpPr>
        <p:spPr>
          <a:xfrm>
            <a:off x="533400" y="387080"/>
            <a:ext cx="6096000" cy="707886"/>
          </a:xfrm>
          <a:prstGeom prst="rect">
            <a:avLst/>
          </a:prstGeom>
          <a:noFill/>
        </p:spPr>
        <p:txBody>
          <a:bodyPr wrap="square">
            <a:spAutoFit/>
          </a:bodyPr>
          <a:lstStyle/>
          <a:p>
            <a:pPr marL="0" indent="0">
              <a:buNone/>
            </a:pPr>
            <a:r>
              <a:rPr lang="th-TH" sz="4000" dirty="0">
                <a:solidFill>
                  <a:srgbClr val="FF0000"/>
                </a:solidFill>
                <a:latin typeface="Angsana New" panose="02020603050405020304" pitchFamily="18" charset="-34"/>
                <a:cs typeface="Angsana New" panose="02020603050405020304" pitchFamily="18" charset="-34"/>
              </a:rPr>
              <a:t>จากตาราง จงหาค่าเฉลี่ยเลขคณิต</a:t>
            </a:r>
          </a:p>
        </p:txBody>
      </p:sp>
    </p:spTree>
    <p:extLst>
      <p:ext uri="{BB962C8B-B14F-4D97-AF65-F5344CB8AC3E}">
        <p14:creationId xmlns:p14="http://schemas.microsoft.com/office/powerpoint/2010/main" val="425189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F1622A51-2B48-4819-B25C-D856C8176A2F}"/>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255AE647-6179-48B8-802B-361877867AFA}"/>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B4737ADF-4A66-4EF2-9D6F-68B47055B56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17</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8FDED202-6FD7-4859-A373-6F615C577165}"/>
              </a:ext>
            </a:extLst>
          </p:cNvPr>
          <p:cNvPicPr>
            <a:picLocks noChangeAspect="1"/>
          </p:cNvPicPr>
          <p:nvPr/>
        </p:nvPicPr>
        <p:blipFill>
          <a:blip r:embed="rId2"/>
          <a:stretch>
            <a:fillRect/>
          </a:stretch>
        </p:blipFill>
        <p:spPr>
          <a:xfrm>
            <a:off x="2372995" y="1059497"/>
            <a:ext cx="7838860" cy="4284028"/>
          </a:xfrm>
          <a:prstGeom prst="rect">
            <a:avLst/>
          </a:prstGeom>
        </p:spPr>
      </p:pic>
      <p:sp>
        <p:nvSpPr>
          <p:cNvPr id="12" name="TextBox 11">
            <a:extLst>
              <a:ext uri="{FF2B5EF4-FFF2-40B4-BE49-F238E27FC236}">
                <a16:creationId xmlns:a16="http://schemas.microsoft.com/office/drawing/2014/main" id="{C3EFAAD9-4D62-4D16-89DD-8D027756487F}"/>
              </a:ext>
            </a:extLst>
          </p:cNvPr>
          <p:cNvSpPr txBox="1"/>
          <p:nvPr/>
        </p:nvSpPr>
        <p:spPr>
          <a:xfrm>
            <a:off x="533400" y="368419"/>
            <a:ext cx="6096000" cy="707886"/>
          </a:xfrm>
          <a:prstGeom prst="rect">
            <a:avLst/>
          </a:prstGeom>
          <a:noFill/>
        </p:spPr>
        <p:txBody>
          <a:bodyPr wrap="square">
            <a:spAutoFit/>
          </a:bodyPr>
          <a:lstStyle/>
          <a:p>
            <a:pPr marL="0" indent="0">
              <a:buNone/>
            </a:pPr>
            <a:r>
              <a:rPr lang="th-TH" sz="4000" dirty="0">
                <a:solidFill>
                  <a:srgbClr val="FF0000"/>
                </a:solidFill>
                <a:latin typeface="Angsana New" panose="02020603050405020304" pitchFamily="18" charset="-34"/>
                <a:cs typeface="Angsana New" panose="02020603050405020304" pitchFamily="18" charset="-34"/>
              </a:rPr>
              <a:t>มัธยฐาน</a:t>
            </a:r>
          </a:p>
        </p:txBody>
      </p:sp>
    </p:spTree>
    <p:extLst>
      <p:ext uri="{BB962C8B-B14F-4D97-AF65-F5344CB8AC3E}">
        <p14:creationId xmlns:p14="http://schemas.microsoft.com/office/powerpoint/2010/main" val="4260208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A35EDEF-B03A-4613-9784-0814C2DBDD13}"/>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877D8811-2709-4C55-88DB-9D340A4FA004}"/>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5C340456-8771-4C56-B169-F352AD1F2ED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18</a:t>
            </a:fld>
            <a:endParaRPr lang="en-US" dirty="0">
              <a:solidFill>
                <a:prstClr val="black">
                  <a:tint val="75000"/>
                </a:prstClr>
              </a:solidFill>
            </a:endParaRPr>
          </a:p>
        </p:txBody>
      </p:sp>
      <p:sp>
        <p:nvSpPr>
          <p:cNvPr id="10" name="Rectangle 3">
            <a:extLst>
              <a:ext uri="{FF2B5EF4-FFF2-40B4-BE49-F238E27FC236}">
                <a16:creationId xmlns:a16="http://schemas.microsoft.com/office/drawing/2014/main" id="{BB2C44E6-07F6-488E-88AC-06F4B49905DE}"/>
              </a:ext>
            </a:extLst>
          </p:cNvPr>
          <p:cNvSpPr txBox="1">
            <a:spLocks noChangeArrowheads="1"/>
          </p:cNvSpPr>
          <p:nvPr/>
        </p:nvSpPr>
        <p:spPr>
          <a:xfrm>
            <a:off x="323850" y="579438"/>
            <a:ext cx="11544300" cy="4792662"/>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2286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457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h-TH" altLang="th-TH" sz="4400" dirty="0">
                <a:latin typeface="Angsana New" panose="02020603050405020304" pitchFamily="18" charset="-34"/>
                <a:cs typeface="Angsana New" panose="02020603050405020304" pitchFamily="18" charset="-34"/>
              </a:rPr>
              <a:t>คะแนนหลักการวัดและประเมินผลการศึกษาของนักศึกษากลุ่มหนึ่ง  34  คน  </a:t>
            </a:r>
            <a:br>
              <a:rPr lang="th-TH" altLang="th-TH" sz="4400" dirty="0">
                <a:latin typeface="Angsana New" panose="02020603050405020304" pitchFamily="18" charset="-34"/>
                <a:cs typeface="Angsana New" panose="02020603050405020304" pitchFamily="18" charset="-34"/>
              </a:rPr>
            </a:br>
            <a:r>
              <a:rPr lang="th-TH" altLang="th-TH" sz="4400" dirty="0">
                <a:latin typeface="Angsana New" panose="02020603050405020304" pitchFamily="18" charset="-34"/>
                <a:cs typeface="Angsana New" panose="02020603050405020304" pitchFamily="18" charset="-34"/>
              </a:rPr>
              <a:t>มีดังนี้    19   24  17   12   20  15  18  23  11  16   19   22  15   21  20  19  18  17   22  16  15  17  20  14     23  12    18  11  21   10    20  17   16  14  15</a:t>
            </a:r>
          </a:p>
          <a:p>
            <a:r>
              <a:rPr lang="th-TH" altLang="th-TH" sz="4400" dirty="0">
                <a:latin typeface="Angsana New" panose="02020603050405020304" pitchFamily="18" charset="-34"/>
                <a:cs typeface="Angsana New" panose="02020603050405020304" pitchFamily="18" charset="-34"/>
              </a:rPr>
              <a:t>จงหามัธยฐานของคะแนนสอบ</a:t>
            </a:r>
          </a:p>
        </p:txBody>
      </p:sp>
    </p:spTree>
    <p:extLst>
      <p:ext uri="{BB962C8B-B14F-4D97-AF65-F5344CB8AC3E}">
        <p14:creationId xmlns:p14="http://schemas.microsoft.com/office/powerpoint/2010/main" val="2648914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C1B9C23-1D96-447C-9FFE-0D9538351CBC}"/>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CCD5ED92-D7A9-4398-AFB9-DAC6CD4D099A}"/>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2A5C0663-28BA-4044-A92F-61884FB01CF0}"/>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19</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E169B994-4E69-400E-97FF-7A585F93CF76}"/>
              </a:ext>
            </a:extLst>
          </p:cNvPr>
          <p:cNvPicPr>
            <a:picLocks noChangeAspect="1"/>
          </p:cNvPicPr>
          <p:nvPr/>
        </p:nvPicPr>
        <p:blipFill>
          <a:blip r:embed="rId2"/>
          <a:stretch>
            <a:fillRect/>
          </a:stretch>
        </p:blipFill>
        <p:spPr>
          <a:xfrm>
            <a:off x="481012" y="381000"/>
            <a:ext cx="6696075" cy="4914900"/>
          </a:xfrm>
          <a:prstGeom prst="rect">
            <a:avLst/>
          </a:prstGeom>
        </p:spPr>
      </p:pic>
      <p:pic>
        <p:nvPicPr>
          <p:cNvPr id="12" name="Picture 11">
            <a:extLst>
              <a:ext uri="{FF2B5EF4-FFF2-40B4-BE49-F238E27FC236}">
                <a16:creationId xmlns:a16="http://schemas.microsoft.com/office/drawing/2014/main" id="{79A83F12-09AF-405D-A5BF-E36CACC26128}"/>
              </a:ext>
            </a:extLst>
          </p:cNvPr>
          <p:cNvPicPr>
            <a:picLocks noChangeAspect="1"/>
          </p:cNvPicPr>
          <p:nvPr/>
        </p:nvPicPr>
        <p:blipFill>
          <a:blip r:embed="rId3"/>
          <a:stretch>
            <a:fillRect/>
          </a:stretch>
        </p:blipFill>
        <p:spPr>
          <a:xfrm>
            <a:off x="5948363" y="3429000"/>
            <a:ext cx="5762625" cy="2857500"/>
          </a:xfrm>
          <a:prstGeom prst="rect">
            <a:avLst/>
          </a:prstGeom>
        </p:spPr>
      </p:pic>
    </p:spTree>
    <p:extLst>
      <p:ext uri="{BB962C8B-B14F-4D97-AF65-F5344CB8AC3E}">
        <p14:creationId xmlns:p14="http://schemas.microsoft.com/office/powerpoint/2010/main" val="1957399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boy looking at map on the wall">
            <a:extLst>
              <a:ext uri="{FF2B5EF4-FFF2-40B4-BE49-F238E27FC236}">
                <a16:creationId xmlns:a16="http://schemas.microsoft.com/office/drawing/2014/main" id="{759DD474-D676-41A6-A2FB-30B2078418A8}"/>
              </a:ext>
            </a:extLst>
          </p:cNvPr>
          <p:cNvPicPr>
            <a:picLocks noGrp="1" noChangeAspect="1"/>
          </p:cNvPicPr>
          <p:nvPr>
            <p:ph type="pic" sz="quarter" idx="13"/>
          </p:nvPr>
        </p:nvPicPr>
        <p:blipFill rotWithShape="1">
          <a:blip r:embed="rId2"/>
          <a:srcRect t="72" b="72"/>
          <a:stretch/>
        </p:blipFill>
        <p:spPr>
          <a:xfrm>
            <a:off x="8153400" y="234587"/>
            <a:ext cx="2207046" cy="2204178"/>
          </a:xfrm>
        </p:spPr>
      </p:pic>
      <p:pic>
        <p:nvPicPr>
          <p:cNvPr id="13" name="Picture Placeholder 12" descr="boy playing with space ship toys">
            <a:extLst>
              <a:ext uri="{FF2B5EF4-FFF2-40B4-BE49-F238E27FC236}">
                <a16:creationId xmlns:a16="http://schemas.microsoft.com/office/drawing/2014/main" id="{D624A4F8-65E3-4A17-A439-FE80714CDE5A}"/>
              </a:ext>
            </a:extLst>
          </p:cNvPr>
          <p:cNvPicPr>
            <a:picLocks noGrp="1" noChangeAspect="1"/>
          </p:cNvPicPr>
          <p:nvPr>
            <p:ph type="pic" sz="quarter" idx="14"/>
          </p:nvPr>
        </p:nvPicPr>
        <p:blipFill rotWithShape="1">
          <a:blip r:embed="rId3"/>
          <a:srcRect/>
          <a:stretch/>
        </p:blipFill>
        <p:spPr>
          <a:xfrm>
            <a:off x="8812042" y="2622935"/>
            <a:ext cx="3096807" cy="3096807"/>
          </a:xfrm>
        </p:spPr>
      </p:pic>
      <p:sp>
        <p:nvSpPr>
          <p:cNvPr id="14" name="Date Placeholder 13">
            <a:extLst>
              <a:ext uri="{FF2B5EF4-FFF2-40B4-BE49-F238E27FC236}">
                <a16:creationId xmlns:a16="http://schemas.microsoft.com/office/drawing/2014/main" id="{A01CAB10-68AF-4904-BD59-D332B297A10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15" name="Footer Placeholder 14">
            <a:extLst>
              <a:ext uri="{FF2B5EF4-FFF2-40B4-BE49-F238E27FC236}">
                <a16:creationId xmlns:a16="http://schemas.microsoft.com/office/drawing/2014/main" id="{96B342A5-1683-4650-BB07-B98D8B23C1F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16" name="Slide Number Placeholder 15">
            <a:extLst>
              <a:ext uri="{FF2B5EF4-FFF2-40B4-BE49-F238E27FC236}">
                <a16:creationId xmlns:a16="http://schemas.microsoft.com/office/drawing/2014/main" id="{46EEA4F1-5FA3-4EBF-97F1-DF392077DB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Content Placeholder 2">
            <a:extLst>
              <a:ext uri="{FF2B5EF4-FFF2-40B4-BE49-F238E27FC236}">
                <a16:creationId xmlns:a16="http://schemas.microsoft.com/office/drawing/2014/main" id="{9A464FCF-2D88-4A77-ACE5-50ECA95585C3}"/>
              </a:ext>
            </a:extLst>
          </p:cNvPr>
          <p:cNvSpPr>
            <a:spLocks noGrp="1"/>
          </p:cNvSpPr>
          <p:nvPr>
            <p:ph idx="1"/>
          </p:nvPr>
        </p:nvSpPr>
        <p:spPr>
          <a:xfrm>
            <a:off x="1025652" y="1336676"/>
            <a:ext cx="5111496" cy="3931920"/>
          </a:xfrm>
        </p:spPr>
        <p:txBody>
          <a:bodyPr>
            <a:normAutofit fontScale="92500"/>
          </a:bodyPr>
          <a:lstStyle/>
          <a:p>
            <a:pPr marL="0" indent="0">
              <a:buNone/>
            </a:pPr>
            <a:r>
              <a:rPr lang="th-TH" sz="6000" dirty="0">
                <a:latin typeface="Angsana New" panose="02020603050405020304" pitchFamily="18" charset="-34"/>
                <a:cs typeface="Angsana New" panose="02020603050405020304" pitchFamily="18" charset="-34"/>
              </a:rPr>
              <a:t>การหาค่ากลางของข้อมูล</a:t>
            </a:r>
          </a:p>
          <a:p>
            <a:r>
              <a:rPr lang="th-TH" sz="6000" dirty="0">
                <a:latin typeface="Angsana New" panose="02020603050405020304" pitchFamily="18" charset="-34"/>
                <a:cs typeface="Angsana New" panose="02020603050405020304" pitchFamily="18" charset="-34"/>
              </a:rPr>
              <a:t>การวัดตำแหน่งของข้อมูล</a:t>
            </a:r>
            <a:endParaRPr lang="en-US" sz="6000" dirty="0">
              <a:latin typeface="Angsana New" panose="02020603050405020304" pitchFamily="18" charset="-34"/>
              <a:cs typeface="Angsana New" panose="02020603050405020304" pitchFamily="18" charset="-34"/>
            </a:endParaRPr>
          </a:p>
          <a:p>
            <a:pPr marL="0" indent="0">
              <a:buNone/>
            </a:pPr>
            <a:r>
              <a:rPr lang="th-TH" sz="6000" dirty="0">
                <a:latin typeface="Angsana New" panose="02020603050405020304" pitchFamily="18" charset="-34"/>
                <a:cs typeface="Angsana New" panose="02020603050405020304" pitchFamily="18" charset="-34"/>
              </a:rPr>
              <a:t>การกระจายของข้อมูล</a:t>
            </a:r>
          </a:p>
        </p:txBody>
      </p:sp>
    </p:spTree>
    <p:extLst>
      <p:ext uri="{BB962C8B-B14F-4D97-AF65-F5344CB8AC3E}">
        <p14:creationId xmlns:p14="http://schemas.microsoft.com/office/powerpoint/2010/main" val="1002193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1B377C6F-CB76-4456-ABB6-F8341AE3DF3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72D857EB-81B9-456C-A686-F90131549FE7}"/>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005091E8-FA3D-41FA-9577-CAD2DBA3A15F}"/>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20</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7F64CFA8-29B8-4C4E-9AF5-F8A7689740D6}"/>
              </a:ext>
            </a:extLst>
          </p:cNvPr>
          <p:cNvPicPr>
            <a:picLocks noChangeAspect="1"/>
          </p:cNvPicPr>
          <p:nvPr/>
        </p:nvPicPr>
        <p:blipFill>
          <a:blip r:embed="rId2"/>
          <a:stretch>
            <a:fillRect/>
          </a:stretch>
        </p:blipFill>
        <p:spPr>
          <a:xfrm>
            <a:off x="433387" y="300037"/>
            <a:ext cx="6619875" cy="4276725"/>
          </a:xfrm>
          <a:prstGeom prst="rect">
            <a:avLst/>
          </a:prstGeom>
        </p:spPr>
      </p:pic>
    </p:spTree>
    <p:extLst>
      <p:ext uri="{BB962C8B-B14F-4D97-AF65-F5344CB8AC3E}">
        <p14:creationId xmlns:p14="http://schemas.microsoft.com/office/powerpoint/2010/main" val="3186701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1DF03C1-41AD-496F-AC23-47A24C60C357}"/>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F5287296-5BB4-449D-B8A7-54A629EF7392}"/>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8D80A060-4491-4C55-9622-14EA58C562A2}"/>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21</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1EEEC1C5-3DF5-42F8-B331-9BFDACB22B76}"/>
              </a:ext>
            </a:extLst>
          </p:cNvPr>
          <p:cNvPicPr>
            <a:picLocks noChangeAspect="1"/>
          </p:cNvPicPr>
          <p:nvPr/>
        </p:nvPicPr>
        <p:blipFill>
          <a:blip r:embed="rId2"/>
          <a:stretch>
            <a:fillRect/>
          </a:stretch>
        </p:blipFill>
        <p:spPr>
          <a:xfrm>
            <a:off x="1081087" y="922337"/>
            <a:ext cx="10029825" cy="4276725"/>
          </a:xfrm>
          <a:prstGeom prst="rect">
            <a:avLst/>
          </a:prstGeom>
        </p:spPr>
      </p:pic>
    </p:spTree>
    <p:extLst>
      <p:ext uri="{BB962C8B-B14F-4D97-AF65-F5344CB8AC3E}">
        <p14:creationId xmlns:p14="http://schemas.microsoft.com/office/powerpoint/2010/main" val="3076617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3F9C053-5E8D-4655-9BA2-5B3FDF8CBDC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62EAE6B3-0E54-41C8-8A85-CC98CC40CFC5}"/>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C524CE78-BEE6-4352-8AF5-03EEA3C1867F}"/>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22</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459893EF-AD7A-4F3C-9A97-2F3CA297DB40}"/>
              </a:ext>
            </a:extLst>
          </p:cNvPr>
          <p:cNvPicPr>
            <a:picLocks noChangeAspect="1"/>
          </p:cNvPicPr>
          <p:nvPr/>
        </p:nvPicPr>
        <p:blipFill>
          <a:blip r:embed="rId2"/>
          <a:stretch>
            <a:fillRect/>
          </a:stretch>
        </p:blipFill>
        <p:spPr>
          <a:xfrm>
            <a:off x="1943100" y="1057275"/>
            <a:ext cx="7810500" cy="4743450"/>
          </a:xfrm>
          <a:prstGeom prst="rect">
            <a:avLst/>
          </a:prstGeom>
        </p:spPr>
      </p:pic>
    </p:spTree>
    <p:extLst>
      <p:ext uri="{BB962C8B-B14F-4D97-AF65-F5344CB8AC3E}">
        <p14:creationId xmlns:p14="http://schemas.microsoft.com/office/powerpoint/2010/main" val="1713495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752E9F0-6023-4C31-82A6-1D8CEAC9577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D014C33E-E006-4D3C-BAB9-854A9B3BEC62}"/>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C7DED6D6-2C82-427A-BA70-9FA3C5FECE5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23</a:t>
            </a:fld>
            <a:endParaRPr lang="en-US" dirty="0">
              <a:solidFill>
                <a:prstClr val="black">
                  <a:tint val="75000"/>
                </a:prstClr>
              </a:solidFill>
            </a:endParaRPr>
          </a:p>
        </p:txBody>
      </p:sp>
      <p:pic>
        <p:nvPicPr>
          <p:cNvPr id="1028" name="Picture 4" descr="คณิต พื้นฐาน ม.4-6 เล่ม3">
            <a:extLst>
              <a:ext uri="{FF2B5EF4-FFF2-40B4-BE49-F238E27FC236}">
                <a16:creationId xmlns:a16="http://schemas.microsoft.com/office/drawing/2014/main" id="{8E923F01-B373-4EE4-8804-E6CF04144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689653"/>
            <a:ext cx="4972050" cy="329668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185BB87-E6B3-413E-8916-08D9FB1AC292}"/>
              </a:ext>
            </a:extLst>
          </p:cNvPr>
          <p:cNvSpPr txBox="1"/>
          <p:nvPr/>
        </p:nvSpPr>
        <p:spPr>
          <a:xfrm>
            <a:off x="533400" y="368419"/>
            <a:ext cx="6096000" cy="707886"/>
          </a:xfrm>
          <a:prstGeom prst="rect">
            <a:avLst/>
          </a:prstGeom>
          <a:noFill/>
        </p:spPr>
        <p:txBody>
          <a:bodyPr wrap="square">
            <a:spAutoFit/>
          </a:bodyPr>
          <a:lstStyle/>
          <a:p>
            <a:pPr marL="0" indent="0">
              <a:buNone/>
            </a:pPr>
            <a:r>
              <a:rPr lang="th-TH" sz="4000" dirty="0">
                <a:solidFill>
                  <a:srgbClr val="FF0000"/>
                </a:solidFill>
                <a:latin typeface="Angsana New" panose="02020603050405020304" pitchFamily="18" charset="-34"/>
                <a:cs typeface="Angsana New" panose="02020603050405020304" pitchFamily="18" charset="-34"/>
              </a:rPr>
              <a:t>จากตาราง จงหามัธยฐาน</a:t>
            </a:r>
          </a:p>
        </p:txBody>
      </p:sp>
    </p:spTree>
    <p:extLst>
      <p:ext uri="{BB962C8B-B14F-4D97-AF65-F5344CB8AC3E}">
        <p14:creationId xmlns:p14="http://schemas.microsoft.com/office/powerpoint/2010/main" val="741109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E242C28-C649-43B2-B220-ADA4BAFB78BF}"/>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D09E24EB-E8EA-456E-9BFB-488A940638A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D5F823A6-B5C8-4D89-9765-1E4ACD1CDDB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24</a:t>
            </a:fld>
            <a:endParaRPr lang="en-US" dirty="0">
              <a:solidFill>
                <a:prstClr val="black">
                  <a:tint val="75000"/>
                </a:prstClr>
              </a:solidFill>
            </a:endParaRPr>
          </a:p>
        </p:txBody>
      </p:sp>
      <p:pic>
        <p:nvPicPr>
          <p:cNvPr id="12" name="Picture 11">
            <a:extLst>
              <a:ext uri="{FF2B5EF4-FFF2-40B4-BE49-F238E27FC236}">
                <a16:creationId xmlns:a16="http://schemas.microsoft.com/office/drawing/2014/main" id="{AD5D8E21-2105-46E7-A4BE-8D5E633DCA6B}"/>
              </a:ext>
            </a:extLst>
          </p:cNvPr>
          <p:cNvPicPr>
            <a:picLocks noChangeAspect="1"/>
          </p:cNvPicPr>
          <p:nvPr/>
        </p:nvPicPr>
        <p:blipFill>
          <a:blip r:embed="rId2"/>
          <a:stretch>
            <a:fillRect/>
          </a:stretch>
        </p:blipFill>
        <p:spPr>
          <a:xfrm>
            <a:off x="704849" y="1366837"/>
            <a:ext cx="6966199" cy="1328738"/>
          </a:xfrm>
          <a:prstGeom prst="rect">
            <a:avLst/>
          </a:prstGeom>
        </p:spPr>
      </p:pic>
      <p:pic>
        <p:nvPicPr>
          <p:cNvPr id="14" name="Picture 13">
            <a:extLst>
              <a:ext uri="{FF2B5EF4-FFF2-40B4-BE49-F238E27FC236}">
                <a16:creationId xmlns:a16="http://schemas.microsoft.com/office/drawing/2014/main" id="{B20AE739-3837-4648-BB2F-EA5B87FB1F66}"/>
              </a:ext>
            </a:extLst>
          </p:cNvPr>
          <p:cNvPicPr>
            <a:picLocks noChangeAspect="1"/>
          </p:cNvPicPr>
          <p:nvPr/>
        </p:nvPicPr>
        <p:blipFill>
          <a:blip r:embed="rId3"/>
          <a:stretch>
            <a:fillRect/>
          </a:stretch>
        </p:blipFill>
        <p:spPr>
          <a:xfrm>
            <a:off x="2625826" y="3429001"/>
            <a:ext cx="8089799" cy="1909762"/>
          </a:xfrm>
          <a:prstGeom prst="rect">
            <a:avLst/>
          </a:prstGeom>
        </p:spPr>
      </p:pic>
      <p:sp>
        <p:nvSpPr>
          <p:cNvPr id="16" name="TextBox 15">
            <a:extLst>
              <a:ext uri="{FF2B5EF4-FFF2-40B4-BE49-F238E27FC236}">
                <a16:creationId xmlns:a16="http://schemas.microsoft.com/office/drawing/2014/main" id="{E5EF1192-F0BC-418D-AB4E-07A3F39A9841}"/>
              </a:ext>
            </a:extLst>
          </p:cNvPr>
          <p:cNvSpPr txBox="1"/>
          <p:nvPr/>
        </p:nvSpPr>
        <p:spPr>
          <a:xfrm>
            <a:off x="533400" y="368419"/>
            <a:ext cx="1485900" cy="707886"/>
          </a:xfrm>
          <a:prstGeom prst="rect">
            <a:avLst/>
          </a:prstGeom>
          <a:noFill/>
        </p:spPr>
        <p:txBody>
          <a:bodyPr wrap="square">
            <a:spAutoFit/>
          </a:bodyPr>
          <a:lstStyle/>
          <a:p>
            <a:pPr marL="0" indent="0">
              <a:buNone/>
            </a:pPr>
            <a:r>
              <a:rPr lang="th-TH" sz="4000" dirty="0">
                <a:solidFill>
                  <a:srgbClr val="FF0000"/>
                </a:solidFill>
                <a:latin typeface="Angsana New" panose="02020603050405020304" pitchFamily="18" charset="-34"/>
                <a:cs typeface="Angsana New" panose="02020603050405020304" pitchFamily="18" charset="-34"/>
              </a:rPr>
              <a:t>ฐานนิยม</a:t>
            </a:r>
          </a:p>
        </p:txBody>
      </p:sp>
    </p:spTree>
    <p:extLst>
      <p:ext uri="{BB962C8B-B14F-4D97-AF65-F5344CB8AC3E}">
        <p14:creationId xmlns:p14="http://schemas.microsoft.com/office/powerpoint/2010/main" val="3256875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752E9F0-6023-4C31-82A6-1D8CEAC95775}"/>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D014C33E-E006-4D3C-BAB9-854A9B3BEC62}"/>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C7DED6D6-2C82-427A-BA70-9FA3C5FECE5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25</a:t>
            </a:fld>
            <a:endParaRPr lang="en-US" dirty="0">
              <a:solidFill>
                <a:prstClr val="black">
                  <a:tint val="75000"/>
                </a:prstClr>
              </a:solidFill>
            </a:endParaRPr>
          </a:p>
        </p:txBody>
      </p:sp>
      <p:pic>
        <p:nvPicPr>
          <p:cNvPr id="1028" name="Picture 4" descr="คณิต พื้นฐาน ม.4-6 เล่ม3">
            <a:extLst>
              <a:ext uri="{FF2B5EF4-FFF2-40B4-BE49-F238E27FC236}">
                <a16:creationId xmlns:a16="http://schemas.microsoft.com/office/drawing/2014/main" id="{8E923F01-B373-4EE4-8804-E6CF04144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689653"/>
            <a:ext cx="4972050" cy="329668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185BB87-E6B3-413E-8916-08D9FB1AC292}"/>
              </a:ext>
            </a:extLst>
          </p:cNvPr>
          <p:cNvSpPr txBox="1"/>
          <p:nvPr/>
        </p:nvSpPr>
        <p:spPr>
          <a:xfrm>
            <a:off x="533400" y="368419"/>
            <a:ext cx="6096000" cy="707886"/>
          </a:xfrm>
          <a:prstGeom prst="rect">
            <a:avLst/>
          </a:prstGeom>
          <a:noFill/>
        </p:spPr>
        <p:txBody>
          <a:bodyPr wrap="square">
            <a:spAutoFit/>
          </a:bodyPr>
          <a:lstStyle/>
          <a:p>
            <a:pPr marL="0" indent="0">
              <a:buNone/>
            </a:pPr>
            <a:r>
              <a:rPr lang="th-TH" sz="4000" dirty="0">
                <a:solidFill>
                  <a:srgbClr val="FF0000"/>
                </a:solidFill>
                <a:latin typeface="Angsana New" panose="02020603050405020304" pitchFamily="18" charset="-34"/>
                <a:cs typeface="Angsana New" panose="02020603050405020304" pitchFamily="18" charset="-34"/>
              </a:rPr>
              <a:t>จากตาราง จงหาฐานนิยม</a:t>
            </a:r>
          </a:p>
        </p:txBody>
      </p:sp>
    </p:spTree>
    <p:extLst>
      <p:ext uri="{BB962C8B-B14F-4D97-AF65-F5344CB8AC3E}">
        <p14:creationId xmlns:p14="http://schemas.microsoft.com/office/powerpoint/2010/main" val="7159288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53F4FB47-FB64-4C40-A1D3-113A6A03F407}"/>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6D9211EE-4645-2F46-AD03-29BD8E6C092B}"/>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95A3A672-78C8-D14D-8051-181BBB7ED7E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26</a:t>
            </a:fld>
            <a:endParaRPr lang="en-US" dirty="0">
              <a:solidFill>
                <a:prstClr val="black">
                  <a:tint val="75000"/>
                </a:prstClr>
              </a:solidFill>
            </a:endParaRPr>
          </a:p>
        </p:txBody>
      </p:sp>
      <p:sp>
        <p:nvSpPr>
          <p:cNvPr id="9" name="TextBox 8">
            <a:extLst>
              <a:ext uri="{FF2B5EF4-FFF2-40B4-BE49-F238E27FC236}">
                <a16:creationId xmlns:a16="http://schemas.microsoft.com/office/drawing/2014/main" id="{93BB1B70-F1C6-5748-A67A-DBEB35C90F16}"/>
              </a:ext>
            </a:extLst>
          </p:cNvPr>
          <p:cNvSpPr txBox="1"/>
          <p:nvPr/>
        </p:nvSpPr>
        <p:spPr>
          <a:xfrm>
            <a:off x="3581400" y="2437249"/>
            <a:ext cx="4446270" cy="830997"/>
          </a:xfrm>
          <a:prstGeom prst="rect">
            <a:avLst/>
          </a:prstGeom>
          <a:noFill/>
        </p:spPr>
        <p:txBody>
          <a:bodyPr wrap="square">
            <a:spAutoFit/>
          </a:bodyPr>
          <a:lstStyle/>
          <a:p>
            <a:pPr marL="0" indent="0">
              <a:buNone/>
            </a:pPr>
            <a:r>
              <a:rPr lang="th-TH" sz="4800" dirty="0">
                <a:solidFill>
                  <a:srgbClr val="FF0000"/>
                </a:solidFill>
                <a:latin typeface="Angsana New" panose="02020603050405020304" pitchFamily="18" charset="-34"/>
                <a:cs typeface="Angsana New" panose="02020603050405020304" pitchFamily="18" charset="-34"/>
              </a:rPr>
              <a:t>การวัดตำแหน่งของข้อมูล</a:t>
            </a:r>
          </a:p>
        </p:txBody>
      </p:sp>
    </p:spTree>
    <p:extLst>
      <p:ext uri="{BB962C8B-B14F-4D97-AF65-F5344CB8AC3E}">
        <p14:creationId xmlns:p14="http://schemas.microsoft.com/office/powerpoint/2010/main" val="1000957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AA5ED585-FEBB-4DAD-84C0-97BEE6C36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8933" y="4841194"/>
            <a:ext cx="1737401" cy="959536"/>
          </a:xfrm>
          <a:custGeom>
            <a:avLst/>
            <a:gdLst/>
            <a:ahLst/>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F6AC352-A720-4DB3-87CA-A33B0607CA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Rectangle 18">
            <a:extLst>
              <a:ext uri="{FF2B5EF4-FFF2-40B4-BE49-F238E27FC236}">
                <a16:creationId xmlns:a16="http://schemas.microsoft.com/office/drawing/2014/main" id="{8ECBFEF8-9038-4E5E-A5F1-E4DC23035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Arc 20">
            <a:extLst>
              <a:ext uri="{FF2B5EF4-FFF2-40B4-BE49-F238E27FC236}">
                <a16:creationId xmlns:a16="http://schemas.microsoft.com/office/drawing/2014/main" id="{F37E8EB2-7BE0-4F3D-921C-F4E9C2C14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7715">
            <a:off x="8958979" y="368138"/>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E77AE46B-A945-4A7E-9911-903176079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69" y="5694291"/>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Date Placeholder 5">
            <a:extLst>
              <a:ext uri="{FF2B5EF4-FFF2-40B4-BE49-F238E27FC236}">
                <a16:creationId xmlns:a16="http://schemas.microsoft.com/office/drawing/2014/main" id="{3C579EC4-31E5-F84C-9275-069B92B662B4}"/>
              </a:ext>
            </a:extLst>
          </p:cNvPr>
          <p:cNvSpPr>
            <a:spLocks noGrp="1"/>
          </p:cNvSpPr>
          <p:nvPr>
            <p:ph type="dt" sz="half" idx="10"/>
          </p:nvPr>
        </p:nvSpPr>
        <p:spPr>
          <a:xfrm>
            <a:off x="1109224" y="6356350"/>
            <a:ext cx="2743200" cy="365125"/>
          </a:xfrm>
        </p:spPr>
        <p:txBody>
          <a:bodyPr vert="horz" lIns="91440" tIns="45720" rIns="91440" bIns="45720" rtlCol="0" anchor="ctr">
            <a:normAutofit/>
          </a:bodyPr>
          <a:lstStyle/>
          <a:p>
            <a:pPr>
              <a:spcAft>
                <a:spcPts val="600"/>
              </a:spcAft>
              <a:defRPr/>
            </a:pPr>
            <a:r>
              <a:rPr lang="en-US">
                <a:solidFill>
                  <a:srgbClr val="FFFFFF"/>
                </a:solidFill>
              </a:rPr>
              <a:t>9/3/20XX</a:t>
            </a:r>
          </a:p>
        </p:txBody>
      </p:sp>
      <p:sp>
        <p:nvSpPr>
          <p:cNvPr id="7" name="Footer Placeholder 6">
            <a:extLst>
              <a:ext uri="{FF2B5EF4-FFF2-40B4-BE49-F238E27FC236}">
                <a16:creationId xmlns:a16="http://schemas.microsoft.com/office/drawing/2014/main" id="{FA65CC00-6AD7-CC44-A981-FD64EFD85065}"/>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kern="1200" cap="none" spc="0" baseline="0">
                <a:solidFill>
                  <a:srgbClr val="FFFFFF"/>
                </a:solidFill>
                <a:latin typeface="+mn-lt"/>
                <a:ea typeface="+mn-ea"/>
                <a:cs typeface="+mn-cs"/>
              </a:rPr>
              <a:t>Presentation Title</a:t>
            </a:r>
          </a:p>
        </p:txBody>
      </p:sp>
      <p:sp>
        <p:nvSpPr>
          <p:cNvPr id="8" name="Slide Number Placeholder 7">
            <a:extLst>
              <a:ext uri="{FF2B5EF4-FFF2-40B4-BE49-F238E27FC236}">
                <a16:creationId xmlns:a16="http://schemas.microsoft.com/office/drawing/2014/main" id="{BA0A81D5-8544-4343-A560-C468B9DEAC9D}"/>
              </a:ext>
            </a:extLst>
          </p:cNvPr>
          <p:cNvSpPr>
            <a:spLocks noGrp="1"/>
          </p:cNvSpPr>
          <p:nvPr>
            <p:ph type="sldNum" sz="quarter" idx="12"/>
          </p:nvPr>
        </p:nvSpPr>
        <p:spPr>
          <a:xfrm>
            <a:off x="9063711" y="6356350"/>
            <a:ext cx="2260113" cy="365125"/>
          </a:xfrm>
        </p:spPr>
        <p:txBody>
          <a:bodyPr vert="horz" lIns="91440" tIns="45720" rIns="91440" bIns="45720" rtlCol="0" anchor="ctr">
            <a:normAutofit/>
          </a:bodyPr>
          <a:lstStyle/>
          <a:p>
            <a:pPr>
              <a:spcAft>
                <a:spcPts val="600"/>
              </a:spcAft>
              <a:defRPr/>
            </a:pPr>
            <a:fld id="{D76B855D-E9CC-4FF8-AD85-6CDC7B89A0DE}" type="slidenum">
              <a:rPr lang="en-US">
                <a:solidFill>
                  <a:srgbClr val="FFFFFF"/>
                </a:solidFill>
              </a:rPr>
              <a:pPr>
                <a:spcAft>
                  <a:spcPts val="600"/>
                </a:spcAft>
                <a:defRPr/>
              </a:pPr>
              <a:t>27</a:t>
            </a:fld>
            <a:endParaRPr lang="en-US">
              <a:solidFill>
                <a:srgbClr val="FFFFFF"/>
              </a:solidFill>
            </a:endParaRPr>
          </a:p>
        </p:txBody>
      </p:sp>
      <p:pic>
        <p:nvPicPr>
          <p:cNvPr id="12" name="Picture 11" descr="Text, letter&#10;&#10;Description automatically generated">
            <a:extLst>
              <a:ext uri="{FF2B5EF4-FFF2-40B4-BE49-F238E27FC236}">
                <a16:creationId xmlns:a16="http://schemas.microsoft.com/office/drawing/2014/main" id="{3279C2F1-8039-5E4B-8163-2EAECA072264}"/>
              </a:ext>
            </a:extLst>
          </p:cNvPr>
          <p:cNvPicPr>
            <a:picLocks noChangeAspect="1"/>
          </p:cNvPicPr>
          <p:nvPr/>
        </p:nvPicPr>
        <p:blipFill>
          <a:blip r:embed="rId2"/>
          <a:stretch>
            <a:fillRect/>
          </a:stretch>
        </p:blipFill>
        <p:spPr>
          <a:xfrm>
            <a:off x="1378073" y="1398253"/>
            <a:ext cx="9435854" cy="3514042"/>
          </a:xfrm>
          <a:prstGeom prst="rect">
            <a:avLst/>
          </a:prstGeom>
        </p:spPr>
      </p:pic>
    </p:spTree>
    <p:extLst>
      <p:ext uri="{BB962C8B-B14F-4D97-AF65-F5344CB8AC3E}">
        <p14:creationId xmlns:p14="http://schemas.microsoft.com/office/powerpoint/2010/main" val="1296371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6975108-687F-BE4B-BDE3-FB32E2F11DBF}"/>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A5CDB91E-42A1-C142-B5B1-CCC320B0EF8A}"/>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D7E6028F-EB9A-1945-A3E8-9D4A75F64B48}"/>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28</a:t>
            </a:fld>
            <a:endParaRPr lang="en-US" dirty="0">
              <a:solidFill>
                <a:prstClr val="black">
                  <a:tint val="75000"/>
                </a:prstClr>
              </a:solidFill>
            </a:endParaRPr>
          </a:p>
        </p:txBody>
      </p:sp>
      <p:pic>
        <p:nvPicPr>
          <p:cNvPr id="10" name="Picture 9" descr="Table&#10;&#10;Description automatically generated with medium confidence">
            <a:extLst>
              <a:ext uri="{FF2B5EF4-FFF2-40B4-BE49-F238E27FC236}">
                <a16:creationId xmlns:a16="http://schemas.microsoft.com/office/drawing/2014/main" id="{CDDC4CC0-3326-DA4E-B213-E0F51D078F91}"/>
              </a:ext>
            </a:extLst>
          </p:cNvPr>
          <p:cNvPicPr>
            <a:picLocks noChangeAspect="1"/>
          </p:cNvPicPr>
          <p:nvPr/>
        </p:nvPicPr>
        <p:blipFill>
          <a:blip r:embed="rId2"/>
          <a:stretch>
            <a:fillRect/>
          </a:stretch>
        </p:blipFill>
        <p:spPr>
          <a:xfrm>
            <a:off x="3080873" y="586004"/>
            <a:ext cx="6030253" cy="5274655"/>
          </a:xfrm>
          <a:prstGeom prst="rect">
            <a:avLst/>
          </a:prstGeom>
        </p:spPr>
      </p:pic>
    </p:spTree>
    <p:extLst>
      <p:ext uri="{BB962C8B-B14F-4D97-AF65-F5344CB8AC3E}">
        <p14:creationId xmlns:p14="http://schemas.microsoft.com/office/powerpoint/2010/main" val="2295530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A35EDEF-B03A-4613-9784-0814C2DBDD13}"/>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877D8811-2709-4C55-88DB-9D340A4FA004}"/>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5C340456-8771-4C56-B169-F352AD1F2ED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29</a:t>
            </a:fld>
            <a:endParaRPr lang="en-US" dirty="0">
              <a:solidFill>
                <a:prstClr val="black">
                  <a:tint val="75000"/>
                </a:prstClr>
              </a:solidFill>
            </a:endParaRPr>
          </a:p>
        </p:txBody>
      </p:sp>
      <p:sp>
        <p:nvSpPr>
          <p:cNvPr id="10" name="Rectangle 3">
            <a:extLst>
              <a:ext uri="{FF2B5EF4-FFF2-40B4-BE49-F238E27FC236}">
                <a16:creationId xmlns:a16="http://schemas.microsoft.com/office/drawing/2014/main" id="{BB2C44E6-07F6-488E-88AC-06F4B49905DE}"/>
              </a:ext>
            </a:extLst>
          </p:cNvPr>
          <p:cNvSpPr txBox="1">
            <a:spLocks noChangeArrowheads="1"/>
          </p:cNvSpPr>
          <p:nvPr/>
        </p:nvSpPr>
        <p:spPr>
          <a:xfrm>
            <a:off x="323850" y="579438"/>
            <a:ext cx="11544300" cy="4792662"/>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2286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457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h-TH" altLang="th-TH" sz="4400" dirty="0">
                <a:latin typeface="Angsana New" panose="02020603050405020304" pitchFamily="18" charset="-34"/>
                <a:cs typeface="Angsana New" panose="02020603050405020304" pitchFamily="18" charset="-34"/>
              </a:rPr>
              <a:t>คะแนนหลักการวัดและประเมินผลการศึกษาของนักศึกษากลุ่มหนึ่ง  34  คน  </a:t>
            </a:r>
            <a:br>
              <a:rPr lang="th-TH" altLang="th-TH" sz="4400" dirty="0">
                <a:latin typeface="Angsana New" panose="02020603050405020304" pitchFamily="18" charset="-34"/>
                <a:cs typeface="Angsana New" panose="02020603050405020304" pitchFamily="18" charset="-34"/>
              </a:rPr>
            </a:br>
            <a:r>
              <a:rPr lang="th-TH" altLang="th-TH" sz="4400" dirty="0">
                <a:latin typeface="Angsana New" panose="02020603050405020304" pitchFamily="18" charset="-34"/>
                <a:cs typeface="Angsana New" panose="02020603050405020304" pitchFamily="18" charset="-34"/>
              </a:rPr>
              <a:t>มีดังนี้    19   24  17   12   20  15  18  23  11  16   19   22  15   21  20  19  18  17   22  16  15  17  20  14     23  12    18  11  21   10    20  17   16  14  15</a:t>
            </a:r>
          </a:p>
          <a:p>
            <a:r>
              <a:rPr lang="th-TH" altLang="th-TH" sz="4400" dirty="0">
                <a:latin typeface="Angsana New" panose="02020603050405020304" pitchFamily="18" charset="-34"/>
                <a:cs typeface="Angsana New" panose="02020603050405020304" pitchFamily="18" charset="-34"/>
              </a:rPr>
              <a:t>จงหา </a:t>
            </a:r>
            <a:r>
              <a:rPr lang="en-US" altLang="th-TH" sz="4400" dirty="0">
                <a:latin typeface="Angsana New" panose="02020603050405020304" pitchFamily="18" charset="-34"/>
                <a:cs typeface="Angsana New" panose="02020603050405020304" pitchFamily="18" charset="-34"/>
              </a:rPr>
              <a:t>Q</a:t>
            </a:r>
            <a:r>
              <a:rPr lang="en-US" altLang="th-TH" sz="4400" baseline="-25000" dirty="0">
                <a:latin typeface="Angsana New" panose="02020603050405020304" pitchFamily="18" charset="-34"/>
                <a:cs typeface="Angsana New" panose="02020603050405020304" pitchFamily="18" charset="-34"/>
              </a:rPr>
              <a:t>2</a:t>
            </a:r>
            <a:r>
              <a:rPr lang="en-US" altLang="th-TH" sz="4400" dirty="0">
                <a:latin typeface="Angsana New" panose="02020603050405020304" pitchFamily="18" charset="-34"/>
                <a:cs typeface="Angsana New" panose="02020603050405020304" pitchFamily="18" charset="-34"/>
              </a:rPr>
              <a:t>  P</a:t>
            </a:r>
            <a:r>
              <a:rPr lang="en-US" altLang="th-TH" sz="4400" baseline="-25000" dirty="0">
                <a:latin typeface="Angsana New" panose="02020603050405020304" pitchFamily="18" charset="-34"/>
                <a:cs typeface="Angsana New" panose="02020603050405020304" pitchFamily="18" charset="-34"/>
              </a:rPr>
              <a:t>20</a:t>
            </a:r>
            <a:r>
              <a:rPr lang="en-US" altLang="th-TH" sz="4400" dirty="0">
                <a:latin typeface="Angsana New" panose="02020603050405020304" pitchFamily="18" charset="-34"/>
                <a:cs typeface="Angsana New" panose="02020603050405020304" pitchFamily="18" charset="-34"/>
              </a:rPr>
              <a:t>  </a:t>
            </a:r>
            <a:r>
              <a:rPr lang="th-TH" altLang="th-TH" sz="4400" dirty="0">
                <a:latin typeface="Angsana New" panose="02020603050405020304" pitchFamily="18" charset="-34"/>
                <a:cs typeface="Angsana New" panose="02020603050405020304" pitchFamily="18" charset="-34"/>
              </a:rPr>
              <a:t>และ </a:t>
            </a:r>
            <a:r>
              <a:rPr lang="en-US" altLang="th-TH" sz="4400" dirty="0">
                <a:latin typeface="Angsana New" panose="02020603050405020304" pitchFamily="18" charset="-34"/>
                <a:cs typeface="Angsana New" panose="02020603050405020304" pitchFamily="18" charset="-34"/>
              </a:rPr>
              <a:t>P</a:t>
            </a:r>
            <a:r>
              <a:rPr lang="en-US" altLang="th-TH" sz="4400" baseline="-25000" dirty="0">
                <a:latin typeface="Angsana New" panose="02020603050405020304" pitchFamily="18" charset="-34"/>
                <a:cs typeface="Angsana New" panose="02020603050405020304" pitchFamily="18" charset="-34"/>
              </a:rPr>
              <a:t>75</a:t>
            </a:r>
            <a:endParaRPr lang="th-TH" altLang="th-TH" sz="4400" baseline="-25000"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2979101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boy looking at map on the wall">
            <a:extLst>
              <a:ext uri="{FF2B5EF4-FFF2-40B4-BE49-F238E27FC236}">
                <a16:creationId xmlns:a16="http://schemas.microsoft.com/office/drawing/2014/main" id="{759DD474-D676-41A6-A2FB-30B2078418A8}"/>
              </a:ext>
            </a:extLst>
          </p:cNvPr>
          <p:cNvPicPr>
            <a:picLocks noGrp="1" noChangeAspect="1"/>
          </p:cNvPicPr>
          <p:nvPr>
            <p:ph type="pic" sz="quarter" idx="13"/>
          </p:nvPr>
        </p:nvPicPr>
        <p:blipFill rotWithShape="1">
          <a:blip r:embed="rId2"/>
          <a:srcRect t="72" b="72"/>
          <a:stretch/>
        </p:blipFill>
        <p:spPr>
          <a:xfrm>
            <a:off x="8153400" y="234587"/>
            <a:ext cx="2207046" cy="2204178"/>
          </a:xfrm>
        </p:spPr>
      </p:pic>
      <p:pic>
        <p:nvPicPr>
          <p:cNvPr id="13" name="Picture Placeholder 12" descr="boy playing with space ship toys">
            <a:extLst>
              <a:ext uri="{FF2B5EF4-FFF2-40B4-BE49-F238E27FC236}">
                <a16:creationId xmlns:a16="http://schemas.microsoft.com/office/drawing/2014/main" id="{D624A4F8-65E3-4A17-A439-FE80714CDE5A}"/>
              </a:ext>
            </a:extLst>
          </p:cNvPr>
          <p:cNvPicPr>
            <a:picLocks noGrp="1" noChangeAspect="1"/>
          </p:cNvPicPr>
          <p:nvPr>
            <p:ph type="pic" sz="quarter" idx="14"/>
          </p:nvPr>
        </p:nvPicPr>
        <p:blipFill rotWithShape="1">
          <a:blip r:embed="rId3"/>
          <a:srcRect/>
          <a:stretch/>
        </p:blipFill>
        <p:spPr>
          <a:xfrm>
            <a:off x="8812042" y="2622935"/>
            <a:ext cx="3096807" cy="3096807"/>
          </a:xfrm>
        </p:spPr>
      </p:pic>
      <p:sp>
        <p:nvSpPr>
          <p:cNvPr id="14" name="Date Placeholder 13">
            <a:extLst>
              <a:ext uri="{FF2B5EF4-FFF2-40B4-BE49-F238E27FC236}">
                <a16:creationId xmlns:a16="http://schemas.microsoft.com/office/drawing/2014/main" id="{A01CAB10-68AF-4904-BD59-D332B297A10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9/3/20XX</a:t>
            </a:r>
          </a:p>
        </p:txBody>
      </p:sp>
      <p:sp>
        <p:nvSpPr>
          <p:cNvPr id="15" name="Footer Placeholder 14">
            <a:extLst>
              <a:ext uri="{FF2B5EF4-FFF2-40B4-BE49-F238E27FC236}">
                <a16:creationId xmlns:a16="http://schemas.microsoft.com/office/drawing/2014/main" id="{96B342A5-1683-4650-BB07-B98D8B23C1F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Presentation Title</a:t>
            </a:r>
          </a:p>
        </p:txBody>
      </p:sp>
      <p:sp>
        <p:nvSpPr>
          <p:cNvPr id="16" name="Slide Number Placeholder 15">
            <a:extLst>
              <a:ext uri="{FF2B5EF4-FFF2-40B4-BE49-F238E27FC236}">
                <a16:creationId xmlns:a16="http://schemas.microsoft.com/office/drawing/2014/main" id="{46EEA4F1-5FA3-4EBF-97F1-DF392077DB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Content Placeholder 2">
            <a:extLst>
              <a:ext uri="{FF2B5EF4-FFF2-40B4-BE49-F238E27FC236}">
                <a16:creationId xmlns:a16="http://schemas.microsoft.com/office/drawing/2014/main" id="{9A464FCF-2D88-4A77-ACE5-50ECA95585C3}"/>
              </a:ext>
            </a:extLst>
          </p:cNvPr>
          <p:cNvSpPr>
            <a:spLocks noGrp="1"/>
          </p:cNvSpPr>
          <p:nvPr>
            <p:ph idx="1"/>
          </p:nvPr>
        </p:nvSpPr>
        <p:spPr>
          <a:xfrm>
            <a:off x="1025652" y="1336676"/>
            <a:ext cx="5111496" cy="3931920"/>
          </a:xfrm>
        </p:spPr>
        <p:txBody>
          <a:bodyPr>
            <a:normAutofit fontScale="92500" lnSpcReduction="10000"/>
          </a:bodyPr>
          <a:lstStyle/>
          <a:p>
            <a:pPr marL="0" indent="0">
              <a:buNone/>
            </a:pPr>
            <a:r>
              <a:rPr lang="th-TH" sz="6000" dirty="0">
                <a:latin typeface="Angsana New" panose="02020603050405020304" pitchFamily="18" charset="-34"/>
                <a:cs typeface="Angsana New" panose="02020603050405020304" pitchFamily="18" charset="-34"/>
              </a:rPr>
              <a:t>การแจกแจงความถี่</a:t>
            </a:r>
          </a:p>
          <a:p>
            <a:pPr marL="0" indent="0">
              <a:buNone/>
            </a:pPr>
            <a:r>
              <a:rPr lang="th-TH" sz="6000" dirty="0">
                <a:latin typeface="Angsana New" panose="02020603050405020304" pitchFamily="18" charset="-34"/>
                <a:cs typeface="Angsana New" panose="02020603050405020304" pitchFamily="18" charset="-34"/>
              </a:rPr>
              <a:t>การหาค่ากลางของข้อมูล</a:t>
            </a:r>
          </a:p>
          <a:p>
            <a:pPr marL="0" indent="0">
              <a:buNone/>
            </a:pPr>
            <a:r>
              <a:rPr lang="th-TH" sz="6000" dirty="0">
                <a:latin typeface="Angsana New" panose="02020603050405020304" pitchFamily="18" charset="-34"/>
                <a:cs typeface="Angsana New" panose="02020603050405020304" pitchFamily="18" charset="-34"/>
              </a:rPr>
              <a:t>การกระจายของข้อมูล</a:t>
            </a:r>
          </a:p>
          <a:p>
            <a:pPr marL="0" indent="0">
              <a:buNone/>
            </a:pPr>
            <a:r>
              <a:rPr lang="th-TH" sz="6000" dirty="0">
                <a:latin typeface="Angsana New" panose="02020603050405020304" pitchFamily="18" charset="-34"/>
                <a:cs typeface="Angsana New" panose="02020603050405020304" pitchFamily="18" charset="-34"/>
              </a:rPr>
              <a:t>ตำแหน่งของข้อมูล</a:t>
            </a:r>
            <a:endParaRPr lang="en-US" sz="6000"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1686894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Tools icon">
            <a:extLst>
              <a:ext uri="{FF2B5EF4-FFF2-40B4-BE49-F238E27FC236}">
                <a16:creationId xmlns:a16="http://schemas.microsoft.com/office/drawing/2014/main" id="{A0524D64-7C99-4DD6-A26E-C33BE01EC4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84045" y="340011"/>
            <a:ext cx="1044000" cy="1044000"/>
          </a:xfrm>
          <a:prstGeom prst="rect">
            <a:avLst/>
          </a:prstGeom>
        </p:spPr>
      </p:pic>
      <p:pic>
        <p:nvPicPr>
          <p:cNvPr id="10" name="Picture 9">
            <a:extLst>
              <a:ext uri="{FF2B5EF4-FFF2-40B4-BE49-F238E27FC236}">
                <a16:creationId xmlns:a16="http://schemas.microsoft.com/office/drawing/2014/main" id="{3276BA2A-C222-42DC-9CBF-8FC2AB3661FE}"/>
              </a:ext>
            </a:extLst>
          </p:cNvPr>
          <p:cNvPicPr>
            <a:picLocks noChangeAspect="1"/>
          </p:cNvPicPr>
          <p:nvPr/>
        </p:nvPicPr>
        <p:blipFill>
          <a:blip r:embed="rId4"/>
          <a:stretch>
            <a:fillRect/>
          </a:stretch>
        </p:blipFill>
        <p:spPr>
          <a:xfrm>
            <a:off x="1295400" y="1647825"/>
            <a:ext cx="7486650" cy="2419350"/>
          </a:xfrm>
          <a:prstGeom prst="rect">
            <a:avLst/>
          </a:prstGeom>
        </p:spPr>
      </p:pic>
      <p:pic>
        <p:nvPicPr>
          <p:cNvPr id="12" name="Picture 11">
            <a:extLst>
              <a:ext uri="{FF2B5EF4-FFF2-40B4-BE49-F238E27FC236}">
                <a16:creationId xmlns:a16="http://schemas.microsoft.com/office/drawing/2014/main" id="{8CE57ACE-B0BF-4166-BFCA-C6FC59B06423}"/>
              </a:ext>
            </a:extLst>
          </p:cNvPr>
          <p:cNvPicPr>
            <a:picLocks noChangeAspect="1"/>
          </p:cNvPicPr>
          <p:nvPr/>
        </p:nvPicPr>
        <p:blipFill>
          <a:blip r:embed="rId5"/>
          <a:stretch>
            <a:fillRect/>
          </a:stretch>
        </p:blipFill>
        <p:spPr>
          <a:xfrm>
            <a:off x="3536645" y="4067175"/>
            <a:ext cx="7391400" cy="1724025"/>
          </a:xfrm>
          <a:prstGeom prst="rect">
            <a:avLst/>
          </a:prstGeom>
        </p:spPr>
      </p:pic>
      <p:sp>
        <p:nvSpPr>
          <p:cNvPr id="5" name="Title 2">
            <a:extLst>
              <a:ext uri="{FF2B5EF4-FFF2-40B4-BE49-F238E27FC236}">
                <a16:creationId xmlns:a16="http://schemas.microsoft.com/office/drawing/2014/main" id="{16098A91-E28F-4900-B3E3-B7935F10188C}"/>
              </a:ext>
            </a:extLst>
          </p:cNvPr>
          <p:cNvSpPr>
            <a:spLocks noGrp="1"/>
          </p:cNvSpPr>
          <p:nvPr>
            <p:ph type="title"/>
          </p:nvPr>
        </p:nvSpPr>
        <p:spPr>
          <a:xfrm>
            <a:off x="1294363" y="804519"/>
            <a:ext cx="9603275" cy="1049235"/>
          </a:xfrm>
        </p:spPr>
        <p:txBody>
          <a:bodyPr/>
          <a:lstStyle/>
          <a:p>
            <a:r>
              <a:rPr lang="th-TH" dirty="0"/>
              <a:t>การวัดตำแหน่งของข้อมูล</a:t>
            </a:r>
          </a:p>
        </p:txBody>
      </p:sp>
    </p:spTree>
    <p:extLst>
      <p:ext uri="{BB962C8B-B14F-4D97-AF65-F5344CB8AC3E}">
        <p14:creationId xmlns:p14="http://schemas.microsoft.com/office/powerpoint/2010/main" val="2712936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935A3AA8-2BF9-4510-A9E3-F6AB4FF9B464}"/>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8ED7EE63-20DA-4DED-B5D0-FD34953AD2A0}"/>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011A2D80-1FDF-4D95-8703-5BD0CAEF3777}"/>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4</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4CB52CC0-34CF-4FA0-9C71-FDE702F30E56}"/>
              </a:ext>
            </a:extLst>
          </p:cNvPr>
          <p:cNvPicPr>
            <a:picLocks noChangeAspect="1"/>
          </p:cNvPicPr>
          <p:nvPr/>
        </p:nvPicPr>
        <p:blipFill>
          <a:blip r:embed="rId2"/>
          <a:stretch>
            <a:fillRect/>
          </a:stretch>
        </p:blipFill>
        <p:spPr>
          <a:xfrm>
            <a:off x="3281363" y="571500"/>
            <a:ext cx="7805738" cy="5856509"/>
          </a:xfrm>
          <a:prstGeom prst="rect">
            <a:avLst/>
          </a:prstGeom>
        </p:spPr>
      </p:pic>
      <p:sp>
        <p:nvSpPr>
          <p:cNvPr id="12" name="TextBox 11">
            <a:extLst>
              <a:ext uri="{FF2B5EF4-FFF2-40B4-BE49-F238E27FC236}">
                <a16:creationId xmlns:a16="http://schemas.microsoft.com/office/drawing/2014/main" id="{CE3EAA83-0FDF-4643-A1FF-D99E1B01808B}"/>
              </a:ext>
            </a:extLst>
          </p:cNvPr>
          <p:cNvSpPr txBox="1"/>
          <p:nvPr/>
        </p:nvSpPr>
        <p:spPr>
          <a:xfrm>
            <a:off x="447675" y="318793"/>
            <a:ext cx="6096000" cy="646331"/>
          </a:xfrm>
          <a:prstGeom prst="rect">
            <a:avLst/>
          </a:prstGeom>
          <a:noFill/>
        </p:spPr>
        <p:txBody>
          <a:bodyPr wrap="square">
            <a:spAutoFit/>
          </a:bodyPr>
          <a:lstStyle/>
          <a:p>
            <a:pPr marL="0" indent="0">
              <a:buNone/>
            </a:pPr>
            <a:r>
              <a:rPr lang="th-TH" sz="3600" dirty="0">
                <a:solidFill>
                  <a:srgbClr val="FF0000"/>
                </a:solidFill>
                <a:latin typeface="Angsana New" panose="02020603050405020304" pitchFamily="18" charset="-34"/>
                <a:cs typeface="Angsana New" panose="02020603050405020304" pitchFamily="18" charset="-34"/>
              </a:rPr>
              <a:t>การแจกแจงความถี่</a:t>
            </a:r>
          </a:p>
        </p:txBody>
      </p:sp>
    </p:spTree>
    <p:extLst>
      <p:ext uri="{BB962C8B-B14F-4D97-AF65-F5344CB8AC3E}">
        <p14:creationId xmlns:p14="http://schemas.microsoft.com/office/powerpoint/2010/main" val="47333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CDF5E22-6C0D-4B22-9443-E6E1700A44D2}"/>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1A10F9C6-576D-4B99-AE54-96F3296C32BE}"/>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1CED4100-BA56-45E4-988B-2A0203D94DB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5</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27EB39DB-CB9D-42EA-BEEB-7C3D1029F416}"/>
              </a:ext>
            </a:extLst>
          </p:cNvPr>
          <p:cNvPicPr>
            <a:picLocks noChangeAspect="1"/>
          </p:cNvPicPr>
          <p:nvPr/>
        </p:nvPicPr>
        <p:blipFill>
          <a:blip r:embed="rId2"/>
          <a:stretch>
            <a:fillRect/>
          </a:stretch>
        </p:blipFill>
        <p:spPr>
          <a:xfrm>
            <a:off x="1995487" y="1162050"/>
            <a:ext cx="8201025" cy="2266950"/>
          </a:xfrm>
          <a:prstGeom prst="rect">
            <a:avLst/>
          </a:prstGeom>
        </p:spPr>
      </p:pic>
      <p:sp>
        <p:nvSpPr>
          <p:cNvPr id="12" name="TextBox 11">
            <a:extLst>
              <a:ext uri="{FF2B5EF4-FFF2-40B4-BE49-F238E27FC236}">
                <a16:creationId xmlns:a16="http://schemas.microsoft.com/office/drawing/2014/main" id="{A26E2127-FC21-45EE-B420-2BD0AF2E5115}"/>
              </a:ext>
            </a:extLst>
          </p:cNvPr>
          <p:cNvSpPr txBox="1"/>
          <p:nvPr/>
        </p:nvSpPr>
        <p:spPr>
          <a:xfrm>
            <a:off x="447675" y="318793"/>
            <a:ext cx="6096000" cy="646331"/>
          </a:xfrm>
          <a:prstGeom prst="rect">
            <a:avLst/>
          </a:prstGeom>
          <a:noFill/>
        </p:spPr>
        <p:txBody>
          <a:bodyPr wrap="square">
            <a:spAutoFit/>
          </a:bodyPr>
          <a:lstStyle/>
          <a:p>
            <a:pPr marL="0" indent="0">
              <a:buNone/>
            </a:pPr>
            <a:r>
              <a:rPr lang="th-TH" sz="3600" dirty="0">
                <a:solidFill>
                  <a:srgbClr val="FF0000"/>
                </a:solidFill>
                <a:latin typeface="Angsana New" panose="02020603050405020304" pitchFamily="18" charset="-34"/>
                <a:cs typeface="Angsana New" panose="02020603050405020304" pitchFamily="18" charset="-34"/>
              </a:rPr>
              <a:t>การแจกแจงความถี่</a:t>
            </a:r>
          </a:p>
        </p:txBody>
      </p:sp>
    </p:spTree>
    <p:extLst>
      <p:ext uri="{BB962C8B-B14F-4D97-AF65-F5344CB8AC3E}">
        <p14:creationId xmlns:p14="http://schemas.microsoft.com/office/powerpoint/2010/main" val="336684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288BE54B-0E6C-4AD8-8EDD-077BA54E5843}"/>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56317C87-2667-448E-812C-8E8277FB011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42A617B5-071A-4C57-B616-7F83AF1B2051}"/>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6</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268C2FC1-D9FE-4FCC-B07A-FCE69A54D468}"/>
              </a:ext>
            </a:extLst>
          </p:cNvPr>
          <p:cNvPicPr>
            <a:picLocks noChangeAspect="1"/>
          </p:cNvPicPr>
          <p:nvPr/>
        </p:nvPicPr>
        <p:blipFill>
          <a:blip r:embed="rId2"/>
          <a:stretch>
            <a:fillRect/>
          </a:stretch>
        </p:blipFill>
        <p:spPr>
          <a:xfrm>
            <a:off x="352425" y="319087"/>
            <a:ext cx="8191500" cy="2752725"/>
          </a:xfrm>
          <a:prstGeom prst="rect">
            <a:avLst/>
          </a:prstGeom>
        </p:spPr>
      </p:pic>
      <p:pic>
        <p:nvPicPr>
          <p:cNvPr id="12" name="Picture 11">
            <a:extLst>
              <a:ext uri="{FF2B5EF4-FFF2-40B4-BE49-F238E27FC236}">
                <a16:creationId xmlns:a16="http://schemas.microsoft.com/office/drawing/2014/main" id="{9926777F-F02F-4A45-BE0F-9F119DA96646}"/>
              </a:ext>
            </a:extLst>
          </p:cNvPr>
          <p:cNvPicPr>
            <a:picLocks noChangeAspect="1"/>
          </p:cNvPicPr>
          <p:nvPr/>
        </p:nvPicPr>
        <p:blipFill>
          <a:blip r:embed="rId3"/>
          <a:stretch>
            <a:fillRect/>
          </a:stretch>
        </p:blipFill>
        <p:spPr>
          <a:xfrm>
            <a:off x="3581400" y="3005137"/>
            <a:ext cx="8239125" cy="3267075"/>
          </a:xfrm>
          <a:prstGeom prst="rect">
            <a:avLst/>
          </a:prstGeom>
        </p:spPr>
      </p:pic>
    </p:spTree>
    <p:extLst>
      <p:ext uri="{BB962C8B-B14F-4D97-AF65-F5344CB8AC3E}">
        <p14:creationId xmlns:p14="http://schemas.microsoft.com/office/powerpoint/2010/main" val="323377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D3C346FC-E170-43DB-8C42-9BB6FDB81219}"/>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05614C41-C1DB-4668-8AB6-760E8D444C68}"/>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6550D689-EE33-4BE7-BA80-367F5F459B8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7</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9CD7D2EC-BD8F-4B5F-91AE-446C3AE54393}"/>
              </a:ext>
            </a:extLst>
          </p:cNvPr>
          <p:cNvPicPr>
            <a:picLocks noChangeAspect="1"/>
          </p:cNvPicPr>
          <p:nvPr/>
        </p:nvPicPr>
        <p:blipFill>
          <a:blip r:embed="rId2"/>
          <a:stretch>
            <a:fillRect/>
          </a:stretch>
        </p:blipFill>
        <p:spPr>
          <a:xfrm>
            <a:off x="385762" y="136525"/>
            <a:ext cx="6905625" cy="3543300"/>
          </a:xfrm>
          <a:prstGeom prst="rect">
            <a:avLst/>
          </a:prstGeom>
        </p:spPr>
      </p:pic>
      <p:pic>
        <p:nvPicPr>
          <p:cNvPr id="12" name="Picture 11">
            <a:extLst>
              <a:ext uri="{FF2B5EF4-FFF2-40B4-BE49-F238E27FC236}">
                <a16:creationId xmlns:a16="http://schemas.microsoft.com/office/drawing/2014/main" id="{A56DCCAF-FD3A-4F59-B59D-B7516E5026C2}"/>
              </a:ext>
            </a:extLst>
          </p:cNvPr>
          <p:cNvPicPr>
            <a:picLocks noChangeAspect="1"/>
          </p:cNvPicPr>
          <p:nvPr/>
        </p:nvPicPr>
        <p:blipFill>
          <a:blip r:embed="rId3"/>
          <a:stretch>
            <a:fillRect/>
          </a:stretch>
        </p:blipFill>
        <p:spPr>
          <a:xfrm>
            <a:off x="5148263" y="2662237"/>
            <a:ext cx="6467475" cy="3876675"/>
          </a:xfrm>
          <a:prstGeom prst="rect">
            <a:avLst/>
          </a:prstGeom>
        </p:spPr>
      </p:pic>
    </p:spTree>
    <p:extLst>
      <p:ext uri="{BB962C8B-B14F-4D97-AF65-F5344CB8AC3E}">
        <p14:creationId xmlns:p14="http://schemas.microsoft.com/office/powerpoint/2010/main" val="83801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280F9A3E-294A-4FA4-9AA5-A1AC1782392A}"/>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61D7768E-5F89-4D66-B637-726E1C7EE38F}"/>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4F340287-33C7-4FA3-9514-06C6E9DD10FF}"/>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8</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751068B5-3C40-4AAD-8856-99225923DDE1}"/>
              </a:ext>
            </a:extLst>
          </p:cNvPr>
          <p:cNvPicPr>
            <a:picLocks noChangeAspect="1"/>
          </p:cNvPicPr>
          <p:nvPr/>
        </p:nvPicPr>
        <p:blipFill>
          <a:blip r:embed="rId2"/>
          <a:stretch>
            <a:fillRect/>
          </a:stretch>
        </p:blipFill>
        <p:spPr>
          <a:xfrm>
            <a:off x="338137" y="309562"/>
            <a:ext cx="5953125" cy="4029075"/>
          </a:xfrm>
          <a:prstGeom prst="rect">
            <a:avLst/>
          </a:prstGeom>
        </p:spPr>
      </p:pic>
      <p:pic>
        <p:nvPicPr>
          <p:cNvPr id="12" name="Picture 11">
            <a:extLst>
              <a:ext uri="{FF2B5EF4-FFF2-40B4-BE49-F238E27FC236}">
                <a16:creationId xmlns:a16="http://schemas.microsoft.com/office/drawing/2014/main" id="{B274C9EB-75F8-4F95-94C2-3360DAC88E89}"/>
              </a:ext>
            </a:extLst>
          </p:cNvPr>
          <p:cNvPicPr>
            <a:picLocks noChangeAspect="1"/>
          </p:cNvPicPr>
          <p:nvPr/>
        </p:nvPicPr>
        <p:blipFill>
          <a:blip r:embed="rId3"/>
          <a:stretch>
            <a:fillRect/>
          </a:stretch>
        </p:blipFill>
        <p:spPr>
          <a:xfrm>
            <a:off x="6443980" y="2967037"/>
            <a:ext cx="5257800" cy="3571875"/>
          </a:xfrm>
          <a:prstGeom prst="rect">
            <a:avLst/>
          </a:prstGeom>
        </p:spPr>
      </p:pic>
    </p:spTree>
    <p:extLst>
      <p:ext uri="{BB962C8B-B14F-4D97-AF65-F5344CB8AC3E}">
        <p14:creationId xmlns:p14="http://schemas.microsoft.com/office/powerpoint/2010/main" val="226231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88EB96CE-ECA2-4412-8265-10622C9E63BE}"/>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7" name="Footer Placeholder 6">
            <a:extLst>
              <a:ext uri="{FF2B5EF4-FFF2-40B4-BE49-F238E27FC236}">
                <a16:creationId xmlns:a16="http://schemas.microsoft.com/office/drawing/2014/main" id="{BC0D2FAE-2F71-448B-B13F-BFADE4F4D35E}"/>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8" name="Slide Number Placeholder 7">
            <a:extLst>
              <a:ext uri="{FF2B5EF4-FFF2-40B4-BE49-F238E27FC236}">
                <a16:creationId xmlns:a16="http://schemas.microsoft.com/office/drawing/2014/main" id="{EBA18BE6-335A-428E-A8CD-1B00A37A051E}"/>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9</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AEB5F06C-9988-400A-83A2-BC2E2AB84AFF}"/>
              </a:ext>
            </a:extLst>
          </p:cNvPr>
          <p:cNvPicPr>
            <a:picLocks noChangeAspect="1"/>
          </p:cNvPicPr>
          <p:nvPr/>
        </p:nvPicPr>
        <p:blipFill>
          <a:blip r:embed="rId2"/>
          <a:stretch>
            <a:fillRect/>
          </a:stretch>
        </p:blipFill>
        <p:spPr>
          <a:xfrm>
            <a:off x="2119312" y="1195387"/>
            <a:ext cx="7953375" cy="4772025"/>
          </a:xfrm>
          <a:prstGeom prst="rect">
            <a:avLst/>
          </a:prstGeom>
        </p:spPr>
      </p:pic>
    </p:spTree>
    <p:extLst>
      <p:ext uri="{BB962C8B-B14F-4D97-AF65-F5344CB8AC3E}">
        <p14:creationId xmlns:p14="http://schemas.microsoft.com/office/powerpoint/2010/main" val="407966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13533D-8C39-401E-8B75-B1AEEEC56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DEF148-1770-458F-8F5B-C3D0A278AA97}">
  <ds:schemaRefs>
    <ds:schemaRef ds:uri="http://schemas.openxmlformats.org/package/2006/metadata/core-properties"/>
    <ds:schemaRef ds:uri="http://schemas.microsoft.com/office/infopath/2007/PartnerControls"/>
    <ds:schemaRef ds:uri="16c05727-aa75-4e4a-9b5f-8a80a1165891"/>
    <ds:schemaRef ds:uri="http://purl.org/dc/terms/"/>
    <ds:schemaRef ds:uri="http://www.w3.org/XML/1998/namespace"/>
    <ds:schemaRef ds:uri="http://schemas.microsoft.com/office/2006/documentManagement/types"/>
    <ds:schemaRef ds:uri="http://schemas.microsoft.com/office/2006/metadata/properties"/>
    <ds:schemaRef ds:uri="http://purl.org/dc/elements/1.1/"/>
    <ds:schemaRef ds:uri="71af3243-3dd4-4a8d-8c0d-dd76da1f02a5"/>
    <ds:schemaRef ds:uri="http://purl.org/dc/dcmitype/"/>
  </ds:schemaRefs>
</ds:datastoreItem>
</file>

<file path=customXml/itemProps3.xml><?xml version="1.0" encoding="utf-8"?>
<ds:datastoreItem xmlns:ds="http://schemas.openxmlformats.org/officeDocument/2006/customXml" ds:itemID="{1A449C04-64B3-4403-94B7-8D2284C38D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Shapes presentation</Template>
  <TotalTime>423</TotalTime>
  <Words>397</Words>
  <Application>Microsoft Office PowerPoint</Application>
  <PresentationFormat>Widescreen</PresentationFormat>
  <Paragraphs>114</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Angsana New</vt:lpstr>
      <vt:lpstr>Arial</vt:lpstr>
      <vt:lpstr>Avenir Next LT Pro</vt:lpstr>
      <vt:lpstr>Calibri</vt:lpstr>
      <vt:lpstr>Tw Cen MT</vt:lpstr>
      <vt:lpstr>ShapesVTI</vt:lpstr>
      <vt:lpstr>สถิติกับการวัดผลและประเมินผล</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การวัดตำแหน่งของข้อมูล</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สถิติกับการวัดผลและประเมินผล</dc:title>
  <dc:creator>teerawit timprapa</dc:creator>
  <cp:lastModifiedBy>Teerawit  Tinprapa</cp:lastModifiedBy>
  <cp:revision>8</cp:revision>
  <dcterms:created xsi:type="dcterms:W3CDTF">2020-09-22T05:48:21Z</dcterms:created>
  <dcterms:modified xsi:type="dcterms:W3CDTF">2022-10-05T02:51:51Z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