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8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6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89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304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75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7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57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3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0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7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8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5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1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1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9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8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1649" y="317242"/>
            <a:ext cx="8825658" cy="3377682"/>
          </a:xfrm>
        </p:spPr>
        <p:txBody>
          <a:bodyPr/>
          <a:lstStyle/>
          <a:p>
            <a:pPr algn="ctr"/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สรุปเนื้อหาการเรียน </a:t>
            </a:r>
            <a:r>
              <a:rPr lang="th-TH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นักศึกษานำเสนอรายงานการจัดสัมมนาออนไลน์ ซักถาม</a:t>
            </a: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</a:t>
            </a:r>
            <a:endParaRPr lang="en-US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0465" y="4068252"/>
            <a:ext cx="10207689" cy="1567437"/>
          </a:xfrm>
        </p:spPr>
        <p:txBody>
          <a:bodyPr>
            <a:noAutofit/>
          </a:bodyPr>
          <a:lstStyle/>
          <a:p>
            <a:pPr algn="ctr"/>
            <a:r>
              <a:rPr lang="th-TH" sz="4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ประเมินการนำเสนอรายงาน และกระบวนการทำงานทั้งหมด เป็นคะแนนสอบปลายภาค</a:t>
            </a:r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</TotalTime>
  <Words>26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TH SarabunPSK</vt:lpstr>
      <vt:lpstr>Wingdings 3</vt:lpstr>
      <vt:lpstr>Ion</vt:lpstr>
      <vt:lpstr>สรุปเนื้อหาการเรียน นักศึกษานำเสนอรายงานการจัดสัมมนาออนไลน์ ซักถามปัญหา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5</cp:revision>
  <dcterms:created xsi:type="dcterms:W3CDTF">2025-05-15T21:21:56Z</dcterms:created>
  <dcterms:modified xsi:type="dcterms:W3CDTF">2025-05-15T21:32:56Z</dcterms:modified>
</cp:coreProperties>
</file>