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77" r:id="rId2"/>
    <p:sldId id="284" r:id="rId3"/>
    <p:sldId id="288" r:id="rId4"/>
    <p:sldId id="291" r:id="rId5"/>
    <p:sldId id="303" r:id="rId6"/>
    <p:sldId id="304" r:id="rId7"/>
    <p:sldId id="305" r:id="rId8"/>
    <p:sldId id="306"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1" r:id="rId62"/>
  </p:sldIdLst>
  <p:sldSz cx="12192000" cy="6858000"/>
  <p:notesSz cx="6858000" cy="9144000"/>
  <p:defaultTextStyle>
    <a:defPPr rtl="0">
      <a:defRPr lang="th-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p:cViewPr varScale="1">
        <p:scale>
          <a:sx n="91" d="100"/>
          <a:sy n="91" d="100"/>
        </p:scale>
        <p:origin x="438" y="90"/>
      </p:cViewPr>
      <p:guideLst>
        <p:guide orient="horz" pos="2160"/>
        <p:guide pos="3840"/>
      </p:guideLst>
    </p:cSldViewPr>
  </p:slideViewPr>
  <p:notesTextViewPr>
    <p:cViewPr>
      <p:scale>
        <a:sx n="1" d="1"/>
        <a:sy n="1" d="1"/>
      </p:scale>
      <p:origin x="0" y="0"/>
    </p:cViewPr>
  </p:notesTextViewPr>
  <p:notesViewPr>
    <p:cSldViewPr snapToGrid="0" showGuides="1">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A99A08-AB4A-4997-8EA7-BCEBABCBC0E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h-TH"/>
        </a:p>
      </dgm:t>
    </dgm:pt>
    <dgm:pt modelId="{EA8A4871-92F1-4A43-8BA2-22DE5642BAE9}">
      <dgm:prSet phldrT="[Text]" custT="1"/>
      <dgm:spPr/>
      <dgm:t>
        <a:bodyPr/>
        <a:lstStyle/>
        <a:p>
          <a:r>
            <a:rPr lang="th-TH" sz="2800" b="1" dirty="0" smtClean="0">
              <a:latin typeface="Angsana New" pitchFamily="18" charset="-34"/>
              <a:cs typeface="Angsana New" pitchFamily="18" charset="-34"/>
            </a:rPr>
            <a:t>ปรัชญา</a:t>
          </a:r>
        </a:p>
        <a:p>
          <a:r>
            <a:rPr lang="en-US" sz="2800" b="1" dirty="0" smtClean="0">
              <a:latin typeface="Angsana New" pitchFamily="18" charset="-34"/>
              <a:cs typeface="Angsana New" pitchFamily="18" charset="-34"/>
            </a:rPr>
            <a:t>Philosophy</a:t>
          </a:r>
          <a:endParaRPr lang="th-TH" sz="2800" b="1" dirty="0">
            <a:latin typeface="Angsana New" pitchFamily="18" charset="-34"/>
            <a:cs typeface="Angsana New" pitchFamily="18" charset="-34"/>
          </a:endParaRPr>
        </a:p>
      </dgm:t>
    </dgm:pt>
    <dgm:pt modelId="{947B8710-FEA5-45B4-9453-A4DA55B6829E}" type="parTrans" cxnId="{DBEE2A62-19B3-4FF9-98C0-C96FE4BC0812}">
      <dgm:prSet/>
      <dgm:spPr/>
      <dgm:t>
        <a:bodyPr/>
        <a:lstStyle/>
        <a:p>
          <a:endParaRPr lang="th-TH"/>
        </a:p>
      </dgm:t>
    </dgm:pt>
    <dgm:pt modelId="{7295EFDB-C330-4131-982B-F2E3DB8B3D16}" type="sibTrans" cxnId="{DBEE2A62-19B3-4FF9-98C0-C96FE4BC0812}">
      <dgm:prSet/>
      <dgm:spPr/>
      <dgm:t>
        <a:bodyPr/>
        <a:lstStyle/>
        <a:p>
          <a:endParaRPr lang="th-TH"/>
        </a:p>
      </dgm:t>
    </dgm:pt>
    <dgm:pt modelId="{44F5342E-D71E-43C8-BA50-CE663CE6A139}">
      <dgm:prSet phldrT="[Text]" custT="1"/>
      <dgm:spPr/>
      <dgm:t>
        <a:bodyPr/>
        <a:lstStyle/>
        <a:p>
          <a:r>
            <a:rPr lang="th-TH" sz="2000" b="1" dirty="0" smtClean="0">
              <a:latin typeface="Angsana New" pitchFamily="18" charset="-34"/>
              <a:cs typeface="Angsana New" pitchFamily="18" charset="-34"/>
            </a:rPr>
            <a:t>ปรัชญาบริสุทธิ์</a:t>
          </a:r>
        </a:p>
        <a:p>
          <a:r>
            <a:rPr lang="en-US" sz="2000" b="1" dirty="0" smtClean="0">
              <a:latin typeface="Angsana New" pitchFamily="18" charset="-34"/>
              <a:cs typeface="Angsana New" pitchFamily="18" charset="-34"/>
            </a:rPr>
            <a:t>Pure Philosophy</a:t>
          </a:r>
          <a:endParaRPr lang="th-TH" sz="2000" b="1" dirty="0">
            <a:latin typeface="Angsana New" pitchFamily="18" charset="-34"/>
            <a:cs typeface="Angsana New" pitchFamily="18" charset="-34"/>
          </a:endParaRPr>
        </a:p>
      </dgm:t>
    </dgm:pt>
    <dgm:pt modelId="{C282CDED-5682-4642-B14F-B6D72A674BA8}" type="parTrans" cxnId="{3B87F4A1-2CDF-41FD-9830-FF73CC373206}">
      <dgm:prSet/>
      <dgm:spPr/>
      <dgm:t>
        <a:bodyPr/>
        <a:lstStyle/>
        <a:p>
          <a:endParaRPr lang="th-TH"/>
        </a:p>
      </dgm:t>
    </dgm:pt>
    <dgm:pt modelId="{7AFEE56E-23B4-4925-84AA-748F6546B399}" type="sibTrans" cxnId="{3B87F4A1-2CDF-41FD-9830-FF73CC373206}">
      <dgm:prSet/>
      <dgm:spPr/>
      <dgm:t>
        <a:bodyPr/>
        <a:lstStyle/>
        <a:p>
          <a:endParaRPr lang="th-TH"/>
        </a:p>
      </dgm:t>
    </dgm:pt>
    <dgm:pt modelId="{3EC25185-0773-4621-A21D-E463E2A84B70}">
      <dgm:prSet phldrT="[Text]" custT="1"/>
      <dgm:spPr/>
      <dgm:t>
        <a:bodyPr/>
        <a:lstStyle/>
        <a:p>
          <a:r>
            <a:rPr lang="th-TH" sz="2000" b="1" dirty="0" smtClean="0">
              <a:latin typeface="Angsana New" pitchFamily="18" charset="-34"/>
              <a:cs typeface="Angsana New" pitchFamily="18" charset="-34"/>
            </a:rPr>
            <a:t>อภิปรัชญา </a:t>
          </a:r>
          <a:r>
            <a:rPr lang="en-US" sz="2000" b="1" dirty="0" smtClean="0">
              <a:latin typeface="Angsana New" pitchFamily="18" charset="-34"/>
              <a:cs typeface="Angsana New" pitchFamily="18" charset="-34"/>
            </a:rPr>
            <a:t>Metaphysics</a:t>
          </a:r>
          <a:endParaRPr lang="th-TH" sz="2000" b="1" dirty="0">
            <a:latin typeface="Angsana New" pitchFamily="18" charset="-34"/>
            <a:cs typeface="Angsana New" pitchFamily="18" charset="-34"/>
          </a:endParaRPr>
        </a:p>
      </dgm:t>
    </dgm:pt>
    <dgm:pt modelId="{857767B7-E60B-4EF7-AA9B-08EFCDE33F47}" type="parTrans" cxnId="{5D68E9C5-EC81-466B-948F-7F4D535EC9E8}">
      <dgm:prSet/>
      <dgm:spPr/>
      <dgm:t>
        <a:bodyPr/>
        <a:lstStyle/>
        <a:p>
          <a:endParaRPr lang="th-TH"/>
        </a:p>
      </dgm:t>
    </dgm:pt>
    <dgm:pt modelId="{2762219B-F813-4ABC-9570-A689725642A6}" type="sibTrans" cxnId="{5D68E9C5-EC81-466B-948F-7F4D535EC9E8}">
      <dgm:prSet/>
      <dgm:spPr/>
      <dgm:t>
        <a:bodyPr/>
        <a:lstStyle/>
        <a:p>
          <a:endParaRPr lang="th-TH"/>
        </a:p>
      </dgm:t>
    </dgm:pt>
    <dgm:pt modelId="{571DB25C-53F2-4D7D-8174-A05DF45C6936}">
      <dgm:prSet phldrT="[Text]" custT="1"/>
      <dgm:spPr/>
      <dgm:t>
        <a:bodyPr/>
        <a:lstStyle/>
        <a:p>
          <a:r>
            <a:rPr lang="th-TH" sz="2000" b="1" dirty="0" smtClean="0">
              <a:latin typeface="Angsana New" pitchFamily="18" charset="-34"/>
              <a:cs typeface="Angsana New" pitchFamily="18" charset="-34"/>
            </a:rPr>
            <a:t>ญาณวิทยา</a:t>
          </a:r>
          <a:endParaRPr lang="en-US" sz="2000" b="1" dirty="0" smtClean="0">
            <a:latin typeface="Angsana New" pitchFamily="18" charset="-34"/>
            <a:cs typeface="Angsana New" pitchFamily="18" charset="-34"/>
          </a:endParaRPr>
        </a:p>
        <a:p>
          <a:r>
            <a:rPr lang="en-US" sz="2000" b="1" dirty="0" smtClean="0">
              <a:latin typeface="Angsana New" pitchFamily="18" charset="-34"/>
              <a:cs typeface="Angsana New" pitchFamily="18" charset="-34"/>
            </a:rPr>
            <a:t>Epistemology</a:t>
          </a:r>
          <a:endParaRPr lang="th-TH" sz="2000" b="1" dirty="0">
            <a:latin typeface="Angsana New" pitchFamily="18" charset="-34"/>
            <a:cs typeface="Angsana New" pitchFamily="18" charset="-34"/>
          </a:endParaRPr>
        </a:p>
      </dgm:t>
    </dgm:pt>
    <dgm:pt modelId="{789A84ED-A0C9-4C2C-BA7C-D56DD0022541}" type="parTrans" cxnId="{DBFD6A10-561F-4BD8-8F2E-4704D7112C79}">
      <dgm:prSet/>
      <dgm:spPr/>
      <dgm:t>
        <a:bodyPr/>
        <a:lstStyle/>
        <a:p>
          <a:endParaRPr lang="th-TH"/>
        </a:p>
      </dgm:t>
    </dgm:pt>
    <dgm:pt modelId="{BD8980B2-0A9C-404F-90D1-D7BE3A092316}" type="sibTrans" cxnId="{DBFD6A10-561F-4BD8-8F2E-4704D7112C79}">
      <dgm:prSet/>
      <dgm:spPr/>
      <dgm:t>
        <a:bodyPr/>
        <a:lstStyle/>
        <a:p>
          <a:endParaRPr lang="th-TH"/>
        </a:p>
      </dgm:t>
    </dgm:pt>
    <dgm:pt modelId="{68CE5A65-E130-4417-AF85-CC7DFCEADC8B}">
      <dgm:prSet phldrT="[Text]"/>
      <dgm:spPr/>
      <dgm:t>
        <a:bodyPr/>
        <a:lstStyle/>
        <a:p>
          <a:r>
            <a:rPr lang="th-TH" b="1" dirty="0" smtClean="0">
              <a:latin typeface="Angsana New" pitchFamily="18" charset="-34"/>
              <a:cs typeface="Angsana New" pitchFamily="18" charset="-34"/>
            </a:rPr>
            <a:t>ปรัชญาประยุกต์</a:t>
          </a:r>
        </a:p>
        <a:p>
          <a:r>
            <a:rPr lang="en-US" b="1" dirty="0" smtClean="0">
              <a:latin typeface="Angsana New" pitchFamily="18" charset="-34"/>
              <a:cs typeface="Angsana New" pitchFamily="18" charset="-34"/>
            </a:rPr>
            <a:t>Applied Philosophy</a:t>
          </a:r>
          <a:endParaRPr lang="th-TH" b="1" dirty="0">
            <a:latin typeface="Angsana New" pitchFamily="18" charset="-34"/>
            <a:cs typeface="Angsana New" pitchFamily="18" charset="-34"/>
          </a:endParaRPr>
        </a:p>
      </dgm:t>
    </dgm:pt>
    <dgm:pt modelId="{B3AEF994-86DF-419A-BB65-BDA8743B53B3}" type="parTrans" cxnId="{6CCD0167-21DF-4D06-9812-A52B800E7842}">
      <dgm:prSet/>
      <dgm:spPr/>
      <dgm:t>
        <a:bodyPr/>
        <a:lstStyle/>
        <a:p>
          <a:endParaRPr lang="th-TH"/>
        </a:p>
      </dgm:t>
    </dgm:pt>
    <dgm:pt modelId="{6CB53457-76BC-4BB9-BAF6-E14669CBCF3D}" type="sibTrans" cxnId="{6CCD0167-21DF-4D06-9812-A52B800E7842}">
      <dgm:prSet/>
      <dgm:spPr/>
      <dgm:t>
        <a:bodyPr/>
        <a:lstStyle/>
        <a:p>
          <a:endParaRPr lang="th-TH"/>
        </a:p>
      </dgm:t>
    </dgm:pt>
    <dgm:pt modelId="{9BC8C950-9881-44EB-9316-B9921931EE1E}">
      <dgm:prSet phldrT="[Text]" custT="1"/>
      <dgm:spPr/>
      <dgm:t>
        <a:bodyPr/>
        <a:lstStyle/>
        <a:p>
          <a:pPr algn="l"/>
          <a:r>
            <a:rPr lang="th-TH" sz="2000" b="1" dirty="0" smtClean="0">
              <a:latin typeface="Angsana New" pitchFamily="18" charset="-34"/>
              <a:cs typeface="Angsana New" pitchFamily="18" charset="-34"/>
            </a:rPr>
            <a:t>-  ปรัชญาวิทยาศาสตร์</a:t>
          </a:r>
        </a:p>
        <a:p>
          <a:pPr algn="l"/>
          <a:r>
            <a:rPr lang="th-TH" sz="2000" b="1" dirty="0" smtClean="0">
              <a:latin typeface="Angsana New" pitchFamily="18" charset="-34"/>
              <a:cs typeface="Angsana New" pitchFamily="18" charset="-34"/>
            </a:rPr>
            <a:t>- ปรัชญาสังคม-  ปรัชญากฎหมาย</a:t>
          </a:r>
        </a:p>
        <a:p>
          <a:pPr algn="l"/>
          <a:r>
            <a:rPr lang="th-TH" sz="2000" b="1" dirty="0" smtClean="0">
              <a:latin typeface="Angsana New" pitchFamily="18" charset="-34"/>
              <a:cs typeface="Angsana New" pitchFamily="18" charset="-34"/>
            </a:rPr>
            <a:t>-  ปรัชญาการศึกษา</a:t>
          </a:r>
          <a:endParaRPr lang="th-TH" sz="2000" b="1" dirty="0">
            <a:latin typeface="Angsana New" pitchFamily="18" charset="-34"/>
            <a:cs typeface="Angsana New" pitchFamily="18" charset="-34"/>
          </a:endParaRPr>
        </a:p>
      </dgm:t>
    </dgm:pt>
    <dgm:pt modelId="{ED705BC5-F714-4994-A55A-940A991ED4F0}" type="parTrans" cxnId="{CA1AB512-3E80-4FE5-AC9E-347ED9C37D5E}">
      <dgm:prSet/>
      <dgm:spPr/>
      <dgm:t>
        <a:bodyPr/>
        <a:lstStyle/>
        <a:p>
          <a:endParaRPr lang="th-TH"/>
        </a:p>
      </dgm:t>
    </dgm:pt>
    <dgm:pt modelId="{9BF5A85F-C203-40C3-8547-FB7BE6229E3C}" type="sibTrans" cxnId="{CA1AB512-3E80-4FE5-AC9E-347ED9C37D5E}">
      <dgm:prSet/>
      <dgm:spPr/>
      <dgm:t>
        <a:bodyPr/>
        <a:lstStyle/>
        <a:p>
          <a:endParaRPr lang="th-TH"/>
        </a:p>
      </dgm:t>
    </dgm:pt>
    <dgm:pt modelId="{00B6C07E-160A-4F9A-BE49-684ACD2D221E}">
      <dgm:prSet custT="1"/>
      <dgm:spPr/>
      <dgm:t>
        <a:bodyPr/>
        <a:lstStyle/>
        <a:p>
          <a:endParaRPr lang="th-TH" sz="2000" b="1" dirty="0" smtClean="0">
            <a:latin typeface="Angsana New" pitchFamily="18" charset="-34"/>
            <a:cs typeface="Angsana New" pitchFamily="18" charset="-34"/>
          </a:endParaRPr>
        </a:p>
        <a:p>
          <a:r>
            <a:rPr lang="th-TH" sz="2000" b="1" dirty="0" smtClean="0">
              <a:latin typeface="Angsana New" pitchFamily="18" charset="-34"/>
              <a:cs typeface="Angsana New" pitchFamily="18" charset="-34"/>
            </a:rPr>
            <a:t>จริยศาสตร์</a:t>
          </a:r>
        </a:p>
        <a:p>
          <a:r>
            <a:rPr lang="en-US" sz="2000" b="1" dirty="0" smtClean="0">
              <a:latin typeface="Angsana New" pitchFamily="18" charset="-34"/>
              <a:cs typeface="Angsana New" pitchFamily="18" charset="-34"/>
            </a:rPr>
            <a:t>Ethics</a:t>
          </a:r>
          <a:endParaRPr lang="th-TH" sz="2000" b="1" dirty="0" smtClean="0">
            <a:latin typeface="Angsana New" pitchFamily="18" charset="-34"/>
            <a:cs typeface="Angsana New" pitchFamily="18" charset="-34"/>
          </a:endParaRPr>
        </a:p>
        <a:p>
          <a:endParaRPr lang="th-TH" sz="2000" b="1" dirty="0">
            <a:latin typeface="Angsana New" pitchFamily="18" charset="-34"/>
            <a:cs typeface="Angsana New" pitchFamily="18" charset="-34"/>
          </a:endParaRPr>
        </a:p>
      </dgm:t>
    </dgm:pt>
    <dgm:pt modelId="{9835B116-313D-4A1D-A135-267680C57CEA}" type="parTrans" cxnId="{28C39EE2-DCC4-448F-B795-0ADD8A78669F}">
      <dgm:prSet/>
      <dgm:spPr/>
      <dgm:t>
        <a:bodyPr/>
        <a:lstStyle/>
        <a:p>
          <a:endParaRPr lang="th-TH"/>
        </a:p>
      </dgm:t>
    </dgm:pt>
    <dgm:pt modelId="{29C1C4EC-22F6-4A5D-A3B7-20519EBE6062}" type="sibTrans" cxnId="{28C39EE2-DCC4-448F-B795-0ADD8A78669F}">
      <dgm:prSet/>
      <dgm:spPr/>
      <dgm:t>
        <a:bodyPr/>
        <a:lstStyle/>
        <a:p>
          <a:endParaRPr lang="th-TH"/>
        </a:p>
      </dgm:t>
    </dgm:pt>
    <dgm:pt modelId="{A6F7D87E-5FF2-48A5-9FAD-BC6477E5282A}">
      <dgm:prSet custT="1"/>
      <dgm:spPr/>
      <dgm:t>
        <a:bodyPr/>
        <a:lstStyle/>
        <a:p>
          <a:r>
            <a:rPr lang="th-TH" sz="1800" b="1" dirty="0" smtClean="0">
              <a:latin typeface="Angsana New" pitchFamily="18" charset="-34"/>
              <a:cs typeface="Angsana New" pitchFamily="18" charset="-34"/>
            </a:rPr>
            <a:t>คุณวิทยา </a:t>
          </a:r>
          <a:r>
            <a:rPr lang="en-US" sz="1800" b="1" dirty="0" smtClean="0">
              <a:latin typeface="Angsana New" pitchFamily="18" charset="-34"/>
              <a:cs typeface="Angsana New" pitchFamily="18" charset="-34"/>
            </a:rPr>
            <a:t>/ </a:t>
          </a:r>
          <a:r>
            <a:rPr lang="th-TH" sz="1800" b="1" dirty="0" smtClean="0">
              <a:latin typeface="Angsana New" pitchFamily="18" charset="-34"/>
              <a:cs typeface="Angsana New" pitchFamily="18" charset="-34"/>
            </a:rPr>
            <a:t>อรรฆวิทยา</a:t>
          </a:r>
        </a:p>
        <a:p>
          <a:r>
            <a:rPr lang="en-US" sz="1800" b="1" dirty="0" smtClean="0">
              <a:latin typeface="Angsana New" pitchFamily="18" charset="-34"/>
              <a:cs typeface="Angsana New" pitchFamily="18" charset="-34"/>
            </a:rPr>
            <a:t>Axiology</a:t>
          </a:r>
          <a:endParaRPr lang="th-TH" sz="1800" b="1" dirty="0" smtClean="0">
            <a:latin typeface="Angsana New" pitchFamily="18" charset="-34"/>
            <a:cs typeface="Angsana New" pitchFamily="18" charset="-34"/>
          </a:endParaRPr>
        </a:p>
        <a:p>
          <a:endParaRPr lang="th-TH" dirty="0"/>
        </a:p>
      </dgm:t>
    </dgm:pt>
    <dgm:pt modelId="{0CCFACD9-810B-4C10-969F-4C928B166D08}" type="parTrans" cxnId="{DC8354C0-5D03-4C3B-8EAC-A31A7DD90949}">
      <dgm:prSet/>
      <dgm:spPr/>
      <dgm:t>
        <a:bodyPr/>
        <a:lstStyle/>
        <a:p>
          <a:endParaRPr lang="th-TH"/>
        </a:p>
      </dgm:t>
    </dgm:pt>
    <dgm:pt modelId="{25B46A1C-3072-42B2-AF16-FAF6ED8C77F2}" type="sibTrans" cxnId="{DC8354C0-5D03-4C3B-8EAC-A31A7DD90949}">
      <dgm:prSet/>
      <dgm:spPr/>
      <dgm:t>
        <a:bodyPr/>
        <a:lstStyle/>
        <a:p>
          <a:endParaRPr lang="th-TH"/>
        </a:p>
      </dgm:t>
    </dgm:pt>
    <dgm:pt modelId="{32C8317C-9C99-4D8A-BE6D-C950618ECADA}">
      <dgm:prSet/>
      <dgm:spPr/>
      <dgm:t>
        <a:bodyPr/>
        <a:lstStyle/>
        <a:p>
          <a:r>
            <a:rPr lang="th-TH" b="1" dirty="0" smtClean="0"/>
            <a:t>สุนทรียศาสตร์</a:t>
          </a:r>
        </a:p>
        <a:p>
          <a:r>
            <a:rPr lang="en-US" b="1" dirty="0" smtClean="0">
              <a:latin typeface="Angsana New" pitchFamily="18" charset="-34"/>
              <a:cs typeface="Angsana New" pitchFamily="18" charset="-34"/>
            </a:rPr>
            <a:t>Aesthetics</a:t>
          </a:r>
          <a:endParaRPr lang="th-TH" b="1" dirty="0">
            <a:latin typeface="Angsana New" pitchFamily="18" charset="-34"/>
            <a:cs typeface="Angsana New" pitchFamily="18" charset="-34"/>
          </a:endParaRPr>
        </a:p>
      </dgm:t>
    </dgm:pt>
    <dgm:pt modelId="{006D012A-AD74-4913-A936-033E0071EC4E}" type="parTrans" cxnId="{76D114BC-5769-4335-8E81-1AA01E549E25}">
      <dgm:prSet/>
      <dgm:spPr/>
      <dgm:t>
        <a:bodyPr/>
        <a:lstStyle/>
        <a:p>
          <a:endParaRPr lang="th-TH"/>
        </a:p>
      </dgm:t>
    </dgm:pt>
    <dgm:pt modelId="{A3A58025-8A8B-43F4-9727-5A97FB1A214C}" type="sibTrans" cxnId="{76D114BC-5769-4335-8E81-1AA01E549E25}">
      <dgm:prSet/>
      <dgm:spPr/>
      <dgm:t>
        <a:bodyPr/>
        <a:lstStyle/>
        <a:p>
          <a:endParaRPr lang="th-TH"/>
        </a:p>
      </dgm:t>
    </dgm:pt>
    <dgm:pt modelId="{B8DFB441-B843-4943-A003-84D3BE1015E8}" type="pres">
      <dgm:prSet presAssocID="{7EA99A08-AB4A-4997-8EA7-BCEBABCBC0E5}" presName="hierChild1" presStyleCnt="0">
        <dgm:presLayoutVars>
          <dgm:chPref val="1"/>
          <dgm:dir/>
          <dgm:animOne val="branch"/>
          <dgm:animLvl val="lvl"/>
          <dgm:resizeHandles/>
        </dgm:presLayoutVars>
      </dgm:prSet>
      <dgm:spPr/>
      <dgm:t>
        <a:bodyPr/>
        <a:lstStyle/>
        <a:p>
          <a:endParaRPr lang="th-TH"/>
        </a:p>
      </dgm:t>
    </dgm:pt>
    <dgm:pt modelId="{D7EC765C-7DB2-4E89-8433-E5E923F38BE9}" type="pres">
      <dgm:prSet presAssocID="{EA8A4871-92F1-4A43-8BA2-22DE5642BAE9}" presName="hierRoot1" presStyleCnt="0"/>
      <dgm:spPr/>
    </dgm:pt>
    <dgm:pt modelId="{059C56A0-9999-4018-A84E-D0D6B5DD27EC}" type="pres">
      <dgm:prSet presAssocID="{EA8A4871-92F1-4A43-8BA2-22DE5642BAE9}" presName="composite" presStyleCnt="0"/>
      <dgm:spPr/>
    </dgm:pt>
    <dgm:pt modelId="{3C7086AF-E578-444E-9A48-3C91640DF030}" type="pres">
      <dgm:prSet presAssocID="{EA8A4871-92F1-4A43-8BA2-22DE5642BAE9}" presName="background" presStyleLbl="node0" presStyleIdx="0" presStyleCnt="1"/>
      <dgm:spPr/>
    </dgm:pt>
    <dgm:pt modelId="{4090CE0A-07DB-49CC-B68F-6B90D28FDC92}" type="pres">
      <dgm:prSet presAssocID="{EA8A4871-92F1-4A43-8BA2-22DE5642BAE9}" presName="text" presStyleLbl="fgAcc0" presStyleIdx="0" presStyleCnt="1" custScaleX="156309">
        <dgm:presLayoutVars>
          <dgm:chPref val="3"/>
        </dgm:presLayoutVars>
      </dgm:prSet>
      <dgm:spPr/>
      <dgm:t>
        <a:bodyPr/>
        <a:lstStyle/>
        <a:p>
          <a:endParaRPr lang="th-TH"/>
        </a:p>
      </dgm:t>
    </dgm:pt>
    <dgm:pt modelId="{2D535581-DB50-4C47-AE41-FA3366CD72A1}" type="pres">
      <dgm:prSet presAssocID="{EA8A4871-92F1-4A43-8BA2-22DE5642BAE9}" presName="hierChild2" presStyleCnt="0"/>
      <dgm:spPr/>
    </dgm:pt>
    <dgm:pt modelId="{17CEA62B-8A1F-4D1F-B194-85350A88960C}" type="pres">
      <dgm:prSet presAssocID="{C282CDED-5682-4642-B14F-B6D72A674BA8}" presName="Name10" presStyleLbl="parChTrans1D2" presStyleIdx="0" presStyleCnt="2"/>
      <dgm:spPr/>
      <dgm:t>
        <a:bodyPr/>
        <a:lstStyle/>
        <a:p>
          <a:endParaRPr lang="th-TH"/>
        </a:p>
      </dgm:t>
    </dgm:pt>
    <dgm:pt modelId="{E8818D17-0F76-4D2D-974D-4BBACA2454B3}" type="pres">
      <dgm:prSet presAssocID="{44F5342E-D71E-43C8-BA50-CE663CE6A139}" presName="hierRoot2" presStyleCnt="0"/>
      <dgm:spPr/>
    </dgm:pt>
    <dgm:pt modelId="{D509D6F2-6179-4359-A3AD-65E54240BAB3}" type="pres">
      <dgm:prSet presAssocID="{44F5342E-D71E-43C8-BA50-CE663CE6A139}" presName="composite2" presStyleCnt="0"/>
      <dgm:spPr/>
    </dgm:pt>
    <dgm:pt modelId="{8FCDFB0F-2AA9-4352-B9A1-7A58BF282758}" type="pres">
      <dgm:prSet presAssocID="{44F5342E-D71E-43C8-BA50-CE663CE6A139}" presName="background2" presStyleLbl="node2" presStyleIdx="0" presStyleCnt="2"/>
      <dgm:spPr/>
    </dgm:pt>
    <dgm:pt modelId="{4AB2298E-B898-4051-B9C1-F3DE1A84A914}" type="pres">
      <dgm:prSet presAssocID="{44F5342E-D71E-43C8-BA50-CE663CE6A139}" presName="text2" presStyleLbl="fgAcc2" presStyleIdx="0" presStyleCnt="2">
        <dgm:presLayoutVars>
          <dgm:chPref val="3"/>
        </dgm:presLayoutVars>
      </dgm:prSet>
      <dgm:spPr/>
      <dgm:t>
        <a:bodyPr/>
        <a:lstStyle/>
        <a:p>
          <a:endParaRPr lang="th-TH"/>
        </a:p>
      </dgm:t>
    </dgm:pt>
    <dgm:pt modelId="{B2044896-99CA-4A44-8312-9731196A0945}" type="pres">
      <dgm:prSet presAssocID="{44F5342E-D71E-43C8-BA50-CE663CE6A139}" presName="hierChild3" presStyleCnt="0"/>
      <dgm:spPr/>
    </dgm:pt>
    <dgm:pt modelId="{1418A180-3869-4D45-81BB-B6E4E0DF78CE}" type="pres">
      <dgm:prSet presAssocID="{857767B7-E60B-4EF7-AA9B-08EFCDE33F47}" presName="Name17" presStyleLbl="parChTrans1D3" presStyleIdx="0" presStyleCnt="4"/>
      <dgm:spPr/>
      <dgm:t>
        <a:bodyPr/>
        <a:lstStyle/>
        <a:p>
          <a:endParaRPr lang="th-TH"/>
        </a:p>
      </dgm:t>
    </dgm:pt>
    <dgm:pt modelId="{6DBCB06C-A06B-4CC2-A990-83C775CB2423}" type="pres">
      <dgm:prSet presAssocID="{3EC25185-0773-4621-A21D-E463E2A84B70}" presName="hierRoot3" presStyleCnt="0"/>
      <dgm:spPr/>
    </dgm:pt>
    <dgm:pt modelId="{52D1E06D-5F09-47E5-B85A-8FFF6E1A7B28}" type="pres">
      <dgm:prSet presAssocID="{3EC25185-0773-4621-A21D-E463E2A84B70}" presName="composite3" presStyleCnt="0"/>
      <dgm:spPr/>
    </dgm:pt>
    <dgm:pt modelId="{3D71A356-3A19-4384-A1D3-74B60DAB1829}" type="pres">
      <dgm:prSet presAssocID="{3EC25185-0773-4621-A21D-E463E2A84B70}" presName="background3" presStyleLbl="node3" presStyleIdx="0" presStyleCnt="4"/>
      <dgm:spPr/>
    </dgm:pt>
    <dgm:pt modelId="{3345734E-79F9-4EAB-B474-7C46E7867618}" type="pres">
      <dgm:prSet presAssocID="{3EC25185-0773-4621-A21D-E463E2A84B70}" presName="text3" presStyleLbl="fgAcc3" presStyleIdx="0" presStyleCnt="4" custScaleX="91803" custScaleY="90468">
        <dgm:presLayoutVars>
          <dgm:chPref val="3"/>
        </dgm:presLayoutVars>
      </dgm:prSet>
      <dgm:spPr/>
      <dgm:t>
        <a:bodyPr/>
        <a:lstStyle/>
        <a:p>
          <a:endParaRPr lang="th-TH"/>
        </a:p>
      </dgm:t>
    </dgm:pt>
    <dgm:pt modelId="{2F2A4D62-4429-4B05-9217-8E2BE37CA491}" type="pres">
      <dgm:prSet presAssocID="{3EC25185-0773-4621-A21D-E463E2A84B70}" presName="hierChild4" presStyleCnt="0"/>
      <dgm:spPr/>
    </dgm:pt>
    <dgm:pt modelId="{206ACA77-A327-4515-B1FA-7F796A04DAC9}" type="pres">
      <dgm:prSet presAssocID="{789A84ED-A0C9-4C2C-BA7C-D56DD0022541}" presName="Name17" presStyleLbl="parChTrans1D3" presStyleIdx="1" presStyleCnt="4"/>
      <dgm:spPr/>
      <dgm:t>
        <a:bodyPr/>
        <a:lstStyle/>
        <a:p>
          <a:endParaRPr lang="th-TH"/>
        </a:p>
      </dgm:t>
    </dgm:pt>
    <dgm:pt modelId="{C4626557-A0CF-4BDB-9CE0-ABEEC59A10E7}" type="pres">
      <dgm:prSet presAssocID="{571DB25C-53F2-4D7D-8174-A05DF45C6936}" presName="hierRoot3" presStyleCnt="0"/>
      <dgm:spPr/>
    </dgm:pt>
    <dgm:pt modelId="{ADC51853-6750-4C26-A17C-5B42B4BA5652}" type="pres">
      <dgm:prSet presAssocID="{571DB25C-53F2-4D7D-8174-A05DF45C6936}" presName="composite3" presStyleCnt="0"/>
      <dgm:spPr/>
    </dgm:pt>
    <dgm:pt modelId="{717CB8DE-7BC3-4BD5-947C-6FB4F885734B}" type="pres">
      <dgm:prSet presAssocID="{571DB25C-53F2-4D7D-8174-A05DF45C6936}" presName="background3" presStyleLbl="node3" presStyleIdx="1" presStyleCnt="4"/>
      <dgm:spPr/>
    </dgm:pt>
    <dgm:pt modelId="{A1C4B94A-3B81-46CA-BF45-D51C097502F4}" type="pres">
      <dgm:prSet presAssocID="{571DB25C-53F2-4D7D-8174-A05DF45C6936}" presName="text3" presStyleLbl="fgAcc3" presStyleIdx="1" presStyleCnt="4" custScaleX="99533" custScaleY="84517">
        <dgm:presLayoutVars>
          <dgm:chPref val="3"/>
        </dgm:presLayoutVars>
      </dgm:prSet>
      <dgm:spPr/>
      <dgm:t>
        <a:bodyPr/>
        <a:lstStyle/>
        <a:p>
          <a:endParaRPr lang="th-TH"/>
        </a:p>
      </dgm:t>
    </dgm:pt>
    <dgm:pt modelId="{797072EF-0966-4795-868F-F2E0C08E6990}" type="pres">
      <dgm:prSet presAssocID="{571DB25C-53F2-4D7D-8174-A05DF45C6936}" presName="hierChild4" presStyleCnt="0"/>
      <dgm:spPr/>
    </dgm:pt>
    <dgm:pt modelId="{E7A6A702-F9F8-4E5A-96AE-AD8C2C892461}" type="pres">
      <dgm:prSet presAssocID="{0CCFACD9-810B-4C10-969F-4C928B166D08}" presName="Name17" presStyleLbl="parChTrans1D3" presStyleIdx="2" presStyleCnt="4"/>
      <dgm:spPr/>
      <dgm:t>
        <a:bodyPr/>
        <a:lstStyle/>
        <a:p>
          <a:endParaRPr lang="th-TH"/>
        </a:p>
      </dgm:t>
    </dgm:pt>
    <dgm:pt modelId="{8AE9DA09-0DD6-4507-968E-50C08ABA3FE3}" type="pres">
      <dgm:prSet presAssocID="{A6F7D87E-5FF2-48A5-9FAD-BC6477E5282A}" presName="hierRoot3" presStyleCnt="0"/>
      <dgm:spPr/>
    </dgm:pt>
    <dgm:pt modelId="{0EE19621-F1F2-4BE1-9BD4-2CC7A551F370}" type="pres">
      <dgm:prSet presAssocID="{A6F7D87E-5FF2-48A5-9FAD-BC6477E5282A}" presName="composite3" presStyleCnt="0"/>
      <dgm:spPr/>
    </dgm:pt>
    <dgm:pt modelId="{DF692A8A-E3A9-44D8-8DC9-8F27B098FD86}" type="pres">
      <dgm:prSet presAssocID="{A6F7D87E-5FF2-48A5-9FAD-BC6477E5282A}" presName="background3" presStyleLbl="node3" presStyleIdx="2" presStyleCnt="4"/>
      <dgm:spPr/>
    </dgm:pt>
    <dgm:pt modelId="{9D83340B-0E57-450F-AD27-63CB4FA60E04}" type="pres">
      <dgm:prSet presAssocID="{A6F7D87E-5FF2-48A5-9FAD-BC6477E5282A}" presName="text3" presStyleLbl="fgAcc3" presStyleIdx="2" presStyleCnt="4">
        <dgm:presLayoutVars>
          <dgm:chPref val="3"/>
        </dgm:presLayoutVars>
      </dgm:prSet>
      <dgm:spPr/>
      <dgm:t>
        <a:bodyPr/>
        <a:lstStyle/>
        <a:p>
          <a:endParaRPr lang="th-TH"/>
        </a:p>
      </dgm:t>
    </dgm:pt>
    <dgm:pt modelId="{9FEB58D6-8DFF-4EE3-ACAB-BA117B3FB8D8}" type="pres">
      <dgm:prSet presAssocID="{A6F7D87E-5FF2-48A5-9FAD-BC6477E5282A}" presName="hierChild4" presStyleCnt="0"/>
      <dgm:spPr/>
    </dgm:pt>
    <dgm:pt modelId="{B4508029-F00C-4923-90BD-5818FEEF2148}" type="pres">
      <dgm:prSet presAssocID="{9835B116-313D-4A1D-A135-267680C57CEA}" presName="Name23" presStyleLbl="parChTrans1D4" presStyleIdx="0" presStyleCnt="2"/>
      <dgm:spPr/>
      <dgm:t>
        <a:bodyPr/>
        <a:lstStyle/>
        <a:p>
          <a:endParaRPr lang="th-TH"/>
        </a:p>
      </dgm:t>
    </dgm:pt>
    <dgm:pt modelId="{19E853A5-B8FD-473C-A555-D86F84C6D24E}" type="pres">
      <dgm:prSet presAssocID="{00B6C07E-160A-4F9A-BE49-684ACD2D221E}" presName="hierRoot4" presStyleCnt="0"/>
      <dgm:spPr/>
    </dgm:pt>
    <dgm:pt modelId="{B0CC7FDB-6078-4524-A349-F36998DA8054}" type="pres">
      <dgm:prSet presAssocID="{00B6C07E-160A-4F9A-BE49-684ACD2D221E}" presName="composite4" presStyleCnt="0"/>
      <dgm:spPr/>
    </dgm:pt>
    <dgm:pt modelId="{96351F67-4E5F-4405-A7DE-650A93F1F54D}" type="pres">
      <dgm:prSet presAssocID="{00B6C07E-160A-4F9A-BE49-684ACD2D221E}" presName="background4" presStyleLbl="node4" presStyleIdx="0" presStyleCnt="2"/>
      <dgm:spPr/>
    </dgm:pt>
    <dgm:pt modelId="{2288E18B-69B4-411B-8953-27D3D7756586}" type="pres">
      <dgm:prSet presAssocID="{00B6C07E-160A-4F9A-BE49-684ACD2D221E}" presName="text4" presStyleLbl="fgAcc4" presStyleIdx="0" presStyleCnt="2">
        <dgm:presLayoutVars>
          <dgm:chPref val="3"/>
        </dgm:presLayoutVars>
      </dgm:prSet>
      <dgm:spPr/>
      <dgm:t>
        <a:bodyPr/>
        <a:lstStyle/>
        <a:p>
          <a:endParaRPr lang="th-TH"/>
        </a:p>
      </dgm:t>
    </dgm:pt>
    <dgm:pt modelId="{8FB11599-4278-4126-A2EC-23286364CB3C}" type="pres">
      <dgm:prSet presAssocID="{00B6C07E-160A-4F9A-BE49-684ACD2D221E}" presName="hierChild5" presStyleCnt="0"/>
      <dgm:spPr/>
    </dgm:pt>
    <dgm:pt modelId="{AADB5009-E48D-4908-B07A-8F8825DF6CAF}" type="pres">
      <dgm:prSet presAssocID="{006D012A-AD74-4913-A936-033E0071EC4E}" presName="Name23" presStyleLbl="parChTrans1D4" presStyleIdx="1" presStyleCnt="2"/>
      <dgm:spPr/>
      <dgm:t>
        <a:bodyPr/>
        <a:lstStyle/>
        <a:p>
          <a:endParaRPr lang="th-TH"/>
        </a:p>
      </dgm:t>
    </dgm:pt>
    <dgm:pt modelId="{C24D72DB-D7F0-41E4-B9EB-D9F6A0F5CF4C}" type="pres">
      <dgm:prSet presAssocID="{32C8317C-9C99-4D8A-BE6D-C950618ECADA}" presName="hierRoot4" presStyleCnt="0"/>
      <dgm:spPr/>
    </dgm:pt>
    <dgm:pt modelId="{1E91FD35-37C7-4ABE-8E08-28573F9B1DFF}" type="pres">
      <dgm:prSet presAssocID="{32C8317C-9C99-4D8A-BE6D-C950618ECADA}" presName="composite4" presStyleCnt="0"/>
      <dgm:spPr/>
    </dgm:pt>
    <dgm:pt modelId="{ADB8039F-4995-4834-BB16-8971B60D873C}" type="pres">
      <dgm:prSet presAssocID="{32C8317C-9C99-4D8A-BE6D-C950618ECADA}" presName="background4" presStyleLbl="node4" presStyleIdx="1" presStyleCnt="2"/>
      <dgm:spPr/>
    </dgm:pt>
    <dgm:pt modelId="{06FF76A6-EC1B-4807-83E7-827261A0A591}" type="pres">
      <dgm:prSet presAssocID="{32C8317C-9C99-4D8A-BE6D-C950618ECADA}" presName="text4" presStyleLbl="fgAcc4" presStyleIdx="1" presStyleCnt="2">
        <dgm:presLayoutVars>
          <dgm:chPref val="3"/>
        </dgm:presLayoutVars>
      </dgm:prSet>
      <dgm:spPr/>
      <dgm:t>
        <a:bodyPr/>
        <a:lstStyle/>
        <a:p>
          <a:endParaRPr lang="th-TH"/>
        </a:p>
      </dgm:t>
    </dgm:pt>
    <dgm:pt modelId="{294381E3-3F58-4198-BA38-EACB20DE19AF}" type="pres">
      <dgm:prSet presAssocID="{32C8317C-9C99-4D8A-BE6D-C950618ECADA}" presName="hierChild5" presStyleCnt="0"/>
      <dgm:spPr/>
    </dgm:pt>
    <dgm:pt modelId="{C136AA90-CC01-4B35-9C1E-B5EE4D49A68E}" type="pres">
      <dgm:prSet presAssocID="{B3AEF994-86DF-419A-BB65-BDA8743B53B3}" presName="Name10" presStyleLbl="parChTrans1D2" presStyleIdx="1" presStyleCnt="2"/>
      <dgm:spPr/>
      <dgm:t>
        <a:bodyPr/>
        <a:lstStyle/>
        <a:p>
          <a:endParaRPr lang="th-TH"/>
        </a:p>
      </dgm:t>
    </dgm:pt>
    <dgm:pt modelId="{86EC2930-598A-4CF7-BF64-C049AE4E1F50}" type="pres">
      <dgm:prSet presAssocID="{68CE5A65-E130-4417-AF85-CC7DFCEADC8B}" presName="hierRoot2" presStyleCnt="0"/>
      <dgm:spPr/>
    </dgm:pt>
    <dgm:pt modelId="{BDC9037F-8A8D-4F52-BB1A-C160DBC5CF2F}" type="pres">
      <dgm:prSet presAssocID="{68CE5A65-E130-4417-AF85-CC7DFCEADC8B}" presName="composite2" presStyleCnt="0"/>
      <dgm:spPr/>
    </dgm:pt>
    <dgm:pt modelId="{053C693F-1E26-4B81-B5C8-BC6DF36516E8}" type="pres">
      <dgm:prSet presAssocID="{68CE5A65-E130-4417-AF85-CC7DFCEADC8B}" presName="background2" presStyleLbl="node2" presStyleIdx="1" presStyleCnt="2"/>
      <dgm:spPr/>
    </dgm:pt>
    <dgm:pt modelId="{CFF6A7C4-34EF-4EE0-9C8B-A8E01CC84328}" type="pres">
      <dgm:prSet presAssocID="{68CE5A65-E130-4417-AF85-CC7DFCEADC8B}" presName="text2" presStyleLbl="fgAcc2" presStyleIdx="1" presStyleCnt="2">
        <dgm:presLayoutVars>
          <dgm:chPref val="3"/>
        </dgm:presLayoutVars>
      </dgm:prSet>
      <dgm:spPr/>
      <dgm:t>
        <a:bodyPr/>
        <a:lstStyle/>
        <a:p>
          <a:endParaRPr lang="th-TH"/>
        </a:p>
      </dgm:t>
    </dgm:pt>
    <dgm:pt modelId="{87741F30-2A41-4D5C-9FE0-80A2B0ABB931}" type="pres">
      <dgm:prSet presAssocID="{68CE5A65-E130-4417-AF85-CC7DFCEADC8B}" presName="hierChild3" presStyleCnt="0"/>
      <dgm:spPr/>
    </dgm:pt>
    <dgm:pt modelId="{FEB63660-E163-4B8A-B6B6-6846B31D0E90}" type="pres">
      <dgm:prSet presAssocID="{ED705BC5-F714-4994-A55A-940A991ED4F0}" presName="Name17" presStyleLbl="parChTrans1D3" presStyleIdx="3" presStyleCnt="4"/>
      <dgm:spPr/>
      <dgm:t>
        <a:bodyPr/>
        <a:lstStyle/>
        <a:p>
          <a:endParaRPr lang="th-TH"/>
        </a:p>
      </dgm:t>
    </dgm:pt>
    <dgm:pt modelId="{14DBE563-A95F-4905-B907-9FB0FE6A3865}" type="pres">
      <dgm:prSet presAssocID="{9BC8C950-9881-44EB-9316-B9921931EE1E}" presName="hierRoot3" presStyleCnt="0"/>
      <dgm:spPr/>
    </dgm:pt>
    <dgm:pt modelId="{9F28AEDB-17F3-4898-8EDA-071F627D104D}" type="pres">
      <dgm:prSet presAssocID="{9BC8C950-9881-44EB-9316-B9921931EE1E}" presName="composite3" presStyleCnt="0"/>
      <dgm:spPr/>
    </dgm:pt>
    <dgm:pt modelId="{52AB0089-1FAB-4EFD-BF72-2C917D580E1C}" type="pres">
      <dgm:prSet presAssocID="{9BC8C950-9881-44EB-9316-B9921931EE1E}" presName="background3" presStyleLbl="node3" presStyleIdx="3" presStyleCnt="4"/>
      <dgm:spPr/>
    </dgm:pt>
    <dgm:pt modelId="{0A370CF5-F2C5-4708-932F-52BF055599A3}" type="pres">
      <dgm:prSet presAssocID="{9BC8C950-9881-44EB-9316-B9921931EE1E}" presName="text3" presStyleLbl="fgAcc3" presStyleIdx="3" presStyleCnt="4" custScaleX="118771" custScaleY="223144">
        <dgm:presLayoutVars>
          <dgm:chPref val="3"/>
        </dgm:presLayoutVars>
      </dgm:prSet>
      <dgm:spPr/>
      <dgm:t>
        <a:bodyPr/>
        <a:lstStyle/>
        <a:p>
          <a:endParaRPr lang="th-TH"/>
        </a:p>
      </dgm:t>
    </dgm:pt>
    <dgm:pt modelId="{7BC88238-3C59-4CD2-8F47-EE2D92F6F3E4}" type="pres">
      <dgm:prSet presAssocID="{9BC8C950-9881-44EB-9316-B9921931EE1E}" presName="hierChild4" presStyleCnt="0"/>
      <dgm:spPr/>
    </dgm:pt>
  </dgm:ptLst>
  <dgm:cxnLst>
    <dgm:cxn modelId="{4A1C8ADC-91AD-4A2E-B2BE-E905B172E06F}" type="presOf" srcId="{9BC8C950-9881-44EB-9316-B9921931EE1E}" destId="{0A370CF5-F2C5-4708-932F-52BF055599A3}" srcOrd="0" destOrd="0" presId="urn:microsoft.com/office/officeart/2005/8/layout/hierarchy1"/>
    <dgm:cxn modelId="{DBEE2A62-19B3-4FF9-98C0-C96FE4BC0812}" srcId="{7EA99A08-AB4A-4997-8EA7-BCEBABCBC0E5}" destId="{EA8A4871-92F1-4A43-8BA2-22DE5642BAE9}" srcOrd="0" destOrd="0" parTransId="{947B8710-FEA5-45B4-9453-A4DA55B6829E}" sibTransId="{7295EFDB-C330-4131-982B-F2E3DB8B3D16}"/>
    <dgm:cxn modelId="{B904404D-3E15-4320-99FD-B540C1186C16}" type="presOf" srcId="{9835B116-313D-4A1D-A135-267680C57CEA}" destId="{B4508029-F00C-4923-90BD-5818FEEF2148}" srcOrd="0" destOrd="0" presId="urn:microsoft.com/office/officeart/2005/8/layout/hierarchy1"/>
    <dgm:cxn modelId="{1A85DA3B-EEA5-4EB9-8156-AB53C87E9336}" type="presOf" srcId="{32C8317C-9C99-4D8A-BE6D-C950618ECADA}" destId="{06FF76A6-EC1B-4807-83E7-827261A0A591}" srcOrd="0" destOrd="0" presId="urn:microsoft.com/office/officeart/2005/8/layout/hierarchy1"/>
    <dgm:cxn modelId="{5D68E9C5-EC81-466B-948F-7F4D535EC9E8}" srcId="{44F5342E-D71E-43C8-BA50-CE663CE6A139}" destId="{3EC25185-0773-4621-A21D-E463E2A84B70}" srcOrd="0" destOrd="0" parTransId="{857767B7-E60B-4EF7-AA9B-08EFCDE33F47}" sibTransId="{2762219B-F813-4ABC-9570-A689725642A6}"/>
    <dgm:cxn modelId="{6CCD0167-21DF-4D06-9812-A52B800E7842}" srcId="{EA8A4871-92F1-4A43-8BA2-22DE5642BAE9}" destId="{68CE5A65-E130-4417-AF85-CC7DFCEADC8B}" srcOrd="1" destOrd="0" parTransId="{B3AEF994-86DF-419A-BB65-BDA8743B53B3}" sibTransId="{6CB53457-76BC-4BB9-BAF6-E14669CBCF3D}"/>
    <dgm:cxn modelId="{76D114BC-5769-4335-8E81-1AA01E549E25}" srcId="{A6F7D87E-5FF2-48A5-9FAD-BC6477E5282A}" destId="{32C8317C-9C99-4D8A-BE6D-C950618ECADA}" srcOrd="1" destOrd="0" parTransId="{006D012A-AD74-4913-A936-033E0071EC4E}" sibTransId="{A3A58025-8A8B-43F4-9727-5A97FB1A214C}"/>
    <dgm:cxn modelId="{2657B468-C1E4-4B2A-BFAF-372D07D08688}" type="presOf" srcId="{44F5342E-D71E-43C8-BA50-CE663CE6A139}" destId="{4AB2298E-B898-4051-B9C1-F3DE1A84A914}" srcOrd="0" destOrd="0" presId="urn:microsoft.com/office/officeart/2005/8/layout/hierarchy1"/>
    <dgm:cxn modelId="{D5F9358C-E904-47A1-9545-D672545E6559}" type="presOf" srcId="{00B6C07E-160A-4F9A-BE49-684ACD2D221E}" destId="{2288E18B-69B4-411B-8953-27D3D7756586}" srcOrd="0" destOrd="0" presId="urn:microsoft.com/office/officeart/2005/8/layout/hierarchy1"/>
    <dgm:cxn modelId="{BDC6A6E5-8BC1-4FA3-B036-B5C3AD1BFC1E}" type="presOf" srcId="{0CCFACD9-810B-4C10-969F-4C928B166D08}" destId="{E7A6A702-F9F8-4E5A-96AE-AD8C2C892461}" srcOrd="0" destOrd="0" presId="urn:microsoft.com/office/officeart/2005/8/layout/hierarchy1"/>
    <dgm:cxn modelId="{72B544CB-31FB-4E67-8A87-FE7CA5B7B3EE}" type="presOf" srcId="{857767B7-E60B-4EF7-AA9B-08EFCDE33F47}" destId="{1418A180-3869-4D45-81BB-B6E4E0DF78CE}" srcOrd="0" destOrd="0" presId="urn:microsoft.com/office/officeart/2005/8/layout/hierarchy1"/>
    <dgm:cxn modelId="{F06F2FC4-D391-4675-B158-199169C74019}" type="presOf" srcId="{EA8A4871-92F1-4A43-8BA2-22DE5642BAE9}" destId="{4090CE0A-07DB-49CC-B68F-6B90D28FDC92}" srcOrd="0" destOrd="0" presId="urn:microsoft.com/office/officeart/2005/8/layout/hierarchy1"/>
    <dgm:cxn modelId="{28C39EE2-DCC4-448F-B795-0ADD8A78669F}" srcId="{A6F7D87E-5FF2-48A5-9FAD-BC6477E5282A}" destId="{00B6C07E-160A-4F9A-BE49-684ACD2D221E}" srcOrd="0" destOrd="0" parTransId="{9835B116-313D-4A1D-A135-267680C57CEA}" sibTransId="{29C1C4EC-22F6-4A5D-A3B7-20519EBE6062}"/>
    <dgm:cxn modelId="{94D50971-E2AB-411F-AD5D-2C8C746D66D6}" type="presOf" srcId="{006D012A-AD74-4913-A936-033E0071EC4E}" destId="{AADB5009-E48D-4908-B07A-8F8825DF6CAF}" srcOrd="0" destOrd="0" presId="urn:microsoft.com/office/officeart/2005/8/layout/hierarchy1"/>
    <dgm:cxn modelId="{DC8354C0-5D03-4C3B-8EAC-A31A7DD90949}" srcId="{44F5342E-D71E-43C8-BA50-CE663CE6A139}" destId="{A6F7D87E-5FF2-48A5-9FAD-BC6477E5282A}" srcOrd="2" destOrd="0" parTransId="{0CCFACD9-810B-4C10-969F-4C928B166D08}" sibTransId="{25B46A1C-3072-42B2-AF16-FAF6ED8C77F2}"/>
    <dgm:cxn modelId="{91E3D03E-87A3-4E62-B605-2B73D730D183}" type="presOf" srcId="{B3AEF994-86DF-419A-BB65-BDA8743B53B3}" destId="{C136AA90-CC01-4B35-9C1E-B5EE4D49A68E}" srcOrd="0" destOrd="0" presId="urn:microsoft.com/office/officeart/2005/8/layout/hierarchy1"/>
    <dgm:cxn modelId="{DBFD6A10-561F-4BD8-8F2E-4704D7112C79}" srcId="{44F5342E-D71E-43C8-BA50-CE663CE6A139}" destId="{571DB25C-53F2-4D7D-8174-A05DF45C6936}" srcOrd="1" destOrd="0" parTransId="{789A84ED-A0C9-4C2C-BA7C-D56DD0022541}" sibTransId="{BD8980B2-0A9C-404F-90D1-D7BE3A092316}"/>
    <dgm:cxn modelId="{8F047BEE-54C5-462E-B759-25CF912BCA3A}" type="presOf" srcId="{ED705BC5-F714-4994-A55A-940A991ED4F0}" destId="{FEB63660-E163-4B8A-B6B6-6846B31D0E90}" srcOrd="0" destOrd="0" presId="urn:microsoft.com/office/officeart/2005/8/layout/hierarchy1"/>
    <dgm:cxn modelId="{3B87F4A1-2CDF-41FD-9830-FF73CC373206}" srcId="{EA8A4871-92F1-4A43-8BA2-22DE5642BAE9}" destId="{44F5342E-D71E-43C8-BA50-CE663CE6A139}" srcOrd="0" destOrd="0" parTransId="{C282CDED-5682-4642-B14F-B6D72A674BA8}" sibTransId="{7AFEE56E-23B4-4925-84AA-748F6546B399}"/>
    <dgm:cxn modelId="{CA1AB512-3E80-4FE5-AC9E-347ED9C37D5E}" srcId="{68CE5A65-E130-4417-AF85-CC7DFCEADC8B}" destId="{9BC8C950-9881-44EB-9316-B9921931EE1E}" srcOrd="0" destOrd="0" parTransId="{ED705BC5-F714-4994-A55A-940A991ED4F0}" sibTransId="{9BF5A85F-C203-40C3-8547-FB7BE6229E3C}"/>
    <dgm:cxn modelId="{776B618E-B34E-473A-9086-3A658C60DAD8}" type="presOf" srcId="{3EC25185-0773-4621-A21D-E463E2A84B70}" destId="{3345734E-79F9-4EAB-B474-7C46E7867618}" srcOrd="0" destOrd="0" presId="urn:microsoft.com/office/officeart/2005/8/layout/hierarchy1"/>
    <dgm:cxn modelId="{3D59C456-4B23-4CE6-BE8C-EDA36337CAF7}" type="presOf" srcId="{571DB25C-53F2-4D7D-8174-A05DF45C6936}" destId="{A1C4B94A-3B81-46CA-BF45-D51C097502F4}" srcOrd="0" destOrd="0" presId="urn:microsoft.com/office/officeart/2005/8/layout/hierarchy1"/>
    <dgm:cxn modelId="{9A382229-6078-4FEC-8522-83DCF25A30C1}" type="presOf" srcId="{7EA99A08-AB4A-4997-8EA7-BCEBABCBC0E5}" destId="{B8DFB441-B843-4943-A003-84D3BE1015E8}" srcOrd="0" destOrd="0" presId="urn:microsoft.com/office/officeart/2005/8/layout/hierarchy1"/>
    <dgm:cxn modelId="{DC6C91CF-B421-4521-AC13-7A49AD990546}" type="presOf" srcId="{68CE5A65-E130-4417-AF85-CC7DFCEADC8B}" destId="{CFF6A7C4-34EF-4EE0-9C8B-A8E01CC84328}" srcOrd="0" destOrd="0" presId="urn:microsoft.com/office/officeart/2005/8/layout/hierarchy1"/>
    <dgm:cxn modelId="{E3361ED9-2BD4-4B0E-A246-F67149513F37}" type="presOf" srcId="{C282CDED-5682-4642-B14F-B6D72A674BA8}" destId="{17CEA62B-8A1F-4D1F-B194-85350A88960C}" srcOrd="0" destOrd="0" presId="urn:microsoft.com/office/officeart/2005/8/layout/hierarchy1"/>
    <dgm:cxn modelId="{9C5DF32A-1181-4BBA-AA50-40A4E49FCA98}" type="presOf" srcId="{A6F7D87E-5FF2-48A5-9FAD-BC6477E5282A}" destId="{9D83340B-0E57-450F-AD27-63CB4FA60E04}" srcOrd="0" destOrd="0" presId="urn:microsoft.com/office/officeart/2005/8/layout/hierarchy1"/>
    <dgm:cxn modelId="{31981E32-A0A7-48DD-BB7D-C71632D28A61}" type="presOf" srcId="{789A84ED-A0C9-4C2C-BA7C-D56DD0022541}" destId="{206ACA77-A327-4515-B1FA-7F796A04DAC9}" srcOrd="0" destOrd="0" presId="urn:microsoft.com/office/officeart/2005/8/layout/hierarchy1"/>
    <dgm:cxn modelId="{2C863296-EFCA-45E7-8DE4-41073D0232C3}" type="presParOf" srcId="{B8DFB441-B843-4943-A003-84D3BE1015E8}" destId="{D7EC765C-7DB2-4E89-8433-E5E923F38BE9}" srcOrd="0" destOrd="0" presId="urn:microsoft.com/office/officeart/2005/8/layout/hierarchy1"/>
    <dgm:cxn modelId="{03E3AA78-DA8B-4FAC-96C5-21375A2A1659}" type="presParOf" srcId="{D7EC765C-7DB2-4E89-8433-E5E923F38BE9}" destId="{059C56A0-9999-4018-A84E-D0D6B5DD27EC}" srcOrd="0" destOrd="0" presId="urn:microsoft.com/office/officeart/2005/8/layout/hierarchy1"/>
    <dgm:cxn modelId="{3D6778AA-07E7-4E8B-896C-6DEA024575F2}" type="presParOf" srcId="{059C56A0-9999-4018-A84E-D0D6B5DD27EC}" destId="{3C7086AF-E578-444E-9A48-3C91640DF030}" srcOrd="0" destOrd="0" presId="urn:microsoft.com/office/officeart/2005/8/layout/hierarchy1"/>
    <dgm:cxn modelId="{7720038D-51FA-45EB-83DF-0194EC2E3D38}" type="presParOf" srcId="{059C56A0-9999-4018-A84E-D0D6B5DD27EC}" destId="{4090CE0A-07DB-49CC-B68F-6B90D28FDC92}" srcOrd="1" destOrd="0" presId="urn:microsoft.com/office/officeart/2005/8/layout/hierarchy1"/>
    <dgm:cxn modelId="{77CBDAC9-076C-4660-BD43-D034AB5E2A9C}" type="presParOf" srcId="{D7EC765C-7DB2-4E89-8433-E5E923F38BE9}" destId="{2D535581-DB50-4C47-AE41-FA3366CD72A1}" srcOrd="1" destOrd="0" presId="urn:microsoft.com/office/officeart/2005/8/layout/hierarchy1"/>
    <dgm:cxn modelId="{1E6FBC17-EA7E-4317-A823-B5FCCEF4D092}" type="presParOf" srcId="{2D535581-DB50-4C47-AE41-FA3366CD72A1}" destId="{17CEA62B-8A1F-4D1F-B194-85350A88960C}" srcOrd="0" destOrd="0" presId="urn:microsoft.com/office/officeart/2005/8/layout/hierarchy1"/>
    <dgm:cxn modelId="{CB5C7C16-3523-4850-856C-37F74CA7B0B1}" type="presParOf" srcId="{2D535581-DB50-4C47-AE41-FA3366CD72A1}" destId="{E8818D17-0F76-4D2D-974D-4BBACA2454B3}" srcOrd="1" destOrd="0" presId="urn:microsoft.com/office/officeart/2005/8/layout/hierarchy1"/>
    <dgm:cxn modelId="{ABD5E0B5-62BA-4E9B-A6FD-9C02AE872DBF}" type="presParOf" srcId="{E8818D17-0F76-4D2D-974D-4BBACA2454B3}" destId="{D509D6F2-6179-4359-A3AD-65E54240BAB3}" srcOrd="0" destOrd="0" presId="urn:microsoft.com/office/officeart/2005/8/layout/hierarchy1"/>
    <dgm:cxn modelId="{20E4AB49-A32E-4220-ADA4-2D9980E7EAE3}" type="presParOf" srcId="{D509D6F2-6179-4359-A3AD-65E54240BAB3}" destId="{8FCDFB0F-2AA9-4352-B9A1-7A58BF282758}" srcOrd="0" destOrd="0" presId="urn:microsoft.com/office/officeart/2005/8/layout/hierarchy1"/>
    <dgm:cxn modelId="{34D257C9-A4C7-430D-957C-84EA70D31F4A}" type="presParOf" srcId="{D509D6F2-6179-4359-A3AD-65E54240BAB3}" destId="{4AB2298E-B898-4051-B9C1-F3DE1A84A914}" srcOrd="1" destOrd="0" presId="urn:microsoft.com/office/officeart/2005/8/layout/hierarchy1"/>
    <dgm:cxn modelId="{19147CE8-5B1A-49F5-AD45-7B83D105986D}" type="presParOf" srcId="{E8818D17-0F76-4D2D-974D-4BBACA2454B3}" destId="{B2044896-99CA-4A44-8312-9731196A0945}" srcOrd="1" destOrd="0" presId="urn:microsoft.com/office/officeart/2005/8/layout/hierarchy1"/>
    <dgm:cxn modelId="{18BF307C-39C2-47B2-AEE6-EAD171DF5720}" type="presParOf" srcId="{B2044896-99CA-4A44-8312-9731196A0945}" destId="{1418A180-3869-4D45-81BB-B6E4E0DF78CE}" srcOrd="0" destOrd="0" presId="urn:microsoft.com/office/officeart/2005/8/layout/hierarchy1"/>
    <dgm:cxn modelId="{59167DA0-8425-4113-8B87-28AE0D33E54E}" type="presParOf" srcId="{B2044896-99CA-4A44-8312-9731196A0945}" destId="{6DBCB06C-A06B-4CC2-A990-83C775CB2423}" srcOrd="1" destOrd="0" presId="urn:microsoft.com/office/officeart/2005/8/layout/hierarchy1"/>
    <dgm:cxn modelId="{89488444-3CE5-4821-BD02-7C1564EF043C}" type="presParOf" srcId="{6DBCB06C-A06B-4CC2-A990-83C775CB2423}" destId="{52D1E06D-5F09-47E5-B85A-8FFF6E1A7B28}" srcOrd="0" destOrd="0" presId="urn:microsoft.com/office/officeart/2005/8/layout/hierarchy1"/>
    <dgm:cxn modelId="{2B974786-EAED-44C8-AF15-3BADF1F5CD94}" type="presParOf" srcId="{52D1E06D-5F09-47E5-B85A-8FFF6E1A7B28}" destId="{3D71A356-3A19-4384-A1D3-74B60DAB1829}" srcOrd="0" destOrd="0" presId="urn:microsoft.com/office/officeart/2005/8/layout/hierarchy1"/>
    <dgm:cxn modelId="{F6608D34-30C8-4513-A383-4A10F2432621}" type="presParOf" srcId="{52D1E06D-5F09-47E5-B85A-8FFF6E1A7B28}" destId="{3345734E-79F9-4EAB-B474-7C46E7867618}" srcOrd="1" destOrd="0" presId="urn:microsoft.com/office/officeart/2005/8/layout/hierarchy1"/>
    <dgm:cxn modelId="{735CE240-E5BD-4615-8F3F-D4A9F70EE2CF}" type="presParOf" srcId="{6DBCB06C-A06B-4CC2-A990-83C775CB2423}" destId="{2F2A4D62-4429-4B05-9217-8E2BE37CA491}" srcOrd="1" destOrd="0" presId="urn:microsoft.com/office/officeart/2005/8/layout/hierarchy1"/>
    <dgm:cxn modelId="{8DD0A811-6D8A-435E-BA00-47FF24A57D8A}" type="presParOf" srcId="{B2044896-99CA-4A44-8312-9731196A0945}" destId="{206ACA77-A327-4515-B1FA-7F796A04DAC9}" srcOrd="2" destOrd="0" presId="urn:microsoft.com/office/officeart/2005/8/layout/hierarchy1"/>
    <dgm:cxn modelId="{E68B40EF-09B0-4C86-A5AC-E66AA601037C}" type="presParOf" srcId="{B2044896-99CA-4A44-8312-9731196A0945}" destId="{C4626557-A0CF-4BDB-9CE0-ABEEC59A10E7}" srcOrd="3" destOrd="0" presId="urn:microsoft.com/office/officeart/2005/8/layout/hierarchy1"/>
    <dgm:cxn modelId="{71C84070-BD98-4F56-976B-EE4AF2083D63}" type="presParOf" srcId="{C4626557-A0CF-4BDB-9CE0-ABEEC59A10E7}" destId="{ADC51853-6750-4C26-A17C-5B42B4BA5652}" srcOrd="0" destOrd="0" presId="urn:microsoft.com/office/officeart/2005/8/layout/hierarchy1"/>
    <dgm:cxn modelId="{13B85C87-C338-4822-A247-5710ABD8C4BA}" type="presParOf" srcId="{ADC51853-6750-4C26-A17C-5B42B4BA5652}" destId="{717CB8DE-7BC3-4BD5-947C-6FB4F885734B}" srcOrd="0" destOrd="0" presId="urn:microsoft.com/office/officeart/2005/8/layout/hierarchy1"/>
    <dgm:cxn modelId="{EEE7222C-BB0C-4FFC-9367-BCDF58B0A914}" type="presParOf" srcId="{ADC51853-6750-4C26-A17C-5B42B4BA5652}" destId="{A1C4B94A-3B81-46CA-BF45-D51C097502F4}" srcOrd="1" destOrd="0" presId="urn:microsoft.com/office/officeart/2005/8/layout/hierarchy1"/>
    <dgm:cxn modelId="{71844419-9DF2-42C0-9A91-CCFFEDC3CD15}" type="presParOf" srcId="{C4626557-A0CF-4BDB-9CE0-ABEEC59A10E7}" destId="{797072EF-0966-4795-868F-F2E0C08E6990}" srcOrd="1" destOrd="0" presId="urn:microsoft.com/office/officeart/2005/8/layout/hierarchy1"/>
    <dgm:cxn modelId="{B4A1C494-1F46-464E-BAEC-ED749AC460B8}" type="presParOf" srcId="{B2044896-99CA-4A44-8312-9731196A0945}" destId="{E7A6A702-F9F8-4E5A-96AE-AD8C2C892461}" srcOrd="4" destOrd="0" presId="urn:microsoft.com/office/officeart/2005/8/layout/hierarchy1"/>
    <dgm:cxn modelId="{6EB7BE90-D3B3-414A-9ABA-6EBBDEB3F027}" type="presParOf" srcId="{B2044896-99CA-4A44-8312-9731196A0945}" destId="{8AE9DA09-0DD6-4507-968E-50C08ABA3FE3}" srcOrd="5" destOrd="0" presId="urn:microsoft.com/office/officeart/2005/8/layout/hierarchy1"/>
    <dgm:cxn modelId="{5C7CAAF8-1D91-4CC6-9DA8-780AE89DAB32}" type="presParOf" srcId="{8AE9DA09-0DD6-4507-968E-50C08ABA3FE3}" destId="{0EE19621-F1F2-4BE1-9BD4-2CC7A551F370}" srcOrd="0" destOrd="0" presId="urn:microsoft.com/office/officeart/2005/8/layout/hierarchy1"/>
    <dgm:cxn modelId="{B839D29A-B28C-4FAB-BB80-E7BE1E132DC8}" type="presParOf" srcId="{0EE19621-F1F2-4BE1-9BD4-2CC7A551F370}" destId="{DF692A8A-E3A9-44D8-8DC9-8F27B098FD86}" srcOrd="0" destOrd="0" presId="urn:microsoft.com/office/officeart/2005/8/layout/hierarchy1"/>
    <dgm:cxn modelId="{7C591005-9B04-4EE6-BC59-8EBF863EB90E}" type="presParOf" srcId="{0EE19621-F1F2-4BE1-9BD4-2CC7A551F370}" destId="{9D83340B-0E57-450F-AD27-63CB4FA60E04}" srcOrd="1" destOrd="0" presId="urn:microsoft.com/office/officeart/2005/8/layout/hierarchy1"/>
    <dgm:cxn modelId="{636D12F1-3BF1-4374-9D4A-EDFA1253FD59}" type="presParOf" srcId="{8AE9DA09-0DD6-4507-968E-50C08ABA3FE3}" destId="{9FEB58D6-8DFF-4EE3-ACAB-BA117B3FB8D8}" srcOrd="1" destOrd="0" presId="urn:microsoft.com/office/officeart/2005/8/layout/hierarchy1"/>
    <dgm:cxn modelId="{5BEE2FE5-AA7F-4431-9B64-255B95D0B69C}" type="presParOf" srcId="{9FEB58D6-8DFF-4EE3-ACAB-BA117B3FB8D8}" destId="{B4508029-F00C-4923-90BD-5818FEEF2148}" srcOrd="0" destOrd="0" presId="urn:microsoft.com/office/officeart/2005/8/layout/hierarchy1"/>
    <dgm:cxn modelId="{8D00DC32-F70F-4673-9619-3257B56BCEDC}" type="presParOf" srcId="{9FEB58D6-8DFF-4EE3-ACAB-BA117B3FB8D8}" destId="{19E853A5-B8FD-473C-A555-D86F84C6D24E}" srcOrd="1" destOrd="0" presId="urn:microsoft.com/office/officeart/2005/8/layout/hierarchy1"/>
    <dgm:cxn modelId="{6CF32B88-55AE-4E15-947D-83963C393209}" type="presParOf" srcId="{19E853A5-B8FD-473C-A555-D86F84C6D24E}" destId="{B0CC7FDB-6078-4524-A349-F36998DA8054}" srcOrd="0" destOrd="0" presId="urn:microsoft.com/office/officeart/2005/8/layout/hierarchy1"/>
    <dgm:cxn modelId="{32FD73A5-3115-41E8-8D33-E3E4611A2460}" type="presParOf" srcId="{B0CC7FDB-6078-4524-A349-F36998DA8054}" destId="{96351F67-4E5F-4405-A7DE-650A93F1F54D}" srcOrd="0" destOrd="0" presId="urn:microsoft.com/office/officeart/2005/8/layout/hierarchy1"/>
    <dgm:cxn modelId="{FBD5BEE3-DA3D-4C3E-9EFF-1E69B860FE57}" type="presParOf" srcId="{B0CC7FDB-6078-4524-A349-F36998DA8054}" destId="{2288E18B-69B4-411B-8953-27D3D7756586}" srcOrd="1" destOrd="0" presId="urn:microsoft.com/office/officeart/2005/8/layout/hierarchy1"/>
    <dgm:cxn modelId="{4BE9936D-6C2B-4E7A-A537-42EC91B2E2C1}" type="presParOf" srcId="{19E853A5-B8FD-473C-A555-D86F84C6D24E}" destId="{8FB11599-4278-4126-A2EC-23286364CB3C}" srcOrd="1" destOrd="0" presId="urn:microsoft.com/office/officeart/2005/8/layout/hierarchy1"/>
    <dgm:cxn modelId="{DA51944D-A22D-4CBB-8010-235E7A71843E}" type="presParOf" srcId="{9FEB58D6-8DFF-4EE3-ACAB-BA117B3FB8D8}" destId="{AADB5009-E48D-4908-B07A-8F8825DF6CAF}" srcOrd="2" destOrd="0" presId="urn:microsoft.com/office/officeart/2005/8/layout/hierarchy1"/>
    <dgm:cxn modelId="{D80E71B0-9722-41AB-A3ED-CEB494EF9ABC}" type="presParOf" srcId="{9FEB58D6-8DFF-4EE3-ACAB-BA117B3FB8D8}" destId="{C24D72DB-D7F0-41E4-B9EB-D9F6A0F5CF4C}" srcOrd="3" destOrd="0" presId="urn:microsoft.com/office/officeart/2005/8/layout/hierarchy1"/>
    <dgm:cxn modelId="{8E93CB0B-E502-4CC3-AD16-5B5BD06A1BFA}" type="presParOf" srcId="{C24D72DB-D7F0-41E4-B9EB-D9F6A0F5CF4C}" destId="{1E91FD35-37C7-4ABE-8E08-28573F9B1DFF}" srcOrd="0" destOrd="0" presId="urn:microsoft.com/office/officeart/2005/8/layout/hierarchy1"/>
    <dgm:cxn modelId="{7AFDABA1-91F9-4451-A54A-D7B164F7DF8B}" type="presParOf" srcId="{1E91FD35-37C7-4ABE-8E08-28573F9B1DFF}" destId="{ADB8039F-4995-4834-BB16-8971B60D873C}" srcOrd="0" destOrd="0" presId="urn:microsoft.com/office/officeart/2005/8/layout/hierarchy1"/>
    <dgm:cxn modelId="{4566A2C3-DE22-40C9-BC30-74D74F911C8F}" type="presParOf" srcId="{1E91FD35-37C7-4ABE-8E08-28573F9B1DFF}" destId="{06FF76A6-EC1B-4807-83E7-827261A0A591}" srcOrd="1" destOrd="0" presId="urn:microsoft.com/office/officeart/2005/8/layout/hierarchy1"/>
    <dgm:cxn modelId="{E1DA2677-0CA5-4E2F-93B1-F5FE998816F0}" type="presParOf" srcId="{C24D72DB-D7F0-41E4-B9EB-D9F6A0F5CF4C}" destId="{294381E3-3F58-4198-BA38-EACB20DE19AF}" srcOrd="1" destOrd="0" presId="urn:microsoft.com/office/officeart/2005/8/layout/hierarchy1"/>
    <dgm:cxn modelId="{E2C5D96B-AFEA-4991-9104-CCD14D490D9D}" type="presParOf" srcId="{2D535581-DB50-4C47-AE41-FA3366CD72A1}" destId="{C136AA90-CC01-4B35-9C1E-B5EE4D49A68E}" srcOrd="2" destOrd="0" presId="urn:microsoft.com/office/officeart/2005/8/layout/hierarchy1"/>
    <dgm:cxn modelId="{C65180EE-7EB0-45DC-B38F-E8BE40B3212D}" type="presParOf" srcId="{2D535581-DB50-4C47-AE41-FA3366CD72A1}" destId="{86EC2930-598A-4CF7-BF64-C049AE4E1F50}" srcOrd="3" destOrd="0" presId="urn:microsoft.com/office/officeart/2005/8/layout/hierarchy1"/>
    <dgm:cxn modelId="{74131E7A-A292-4531-AD2D-A8ADE364733C}" type="presParOf" srcId="{86EC2930-598A-4CF7-BF64-C049AE4E1F50}" destId="{BDC9037F-8A8D-4F52-BB1A-C160DBC5CF2F}" srcOrd="0" destOrd="0" presId="urn:microsoft.com/office/officeart/2005/8/layout/hierarchy1"/>
    <dgm:cxn modelId="{05BB41DF-6BC0-4CF1-8BFA-31AEFFA3CEE5}" type="presParOf" srcId="{BDC9037F-8A8D-4F52-BB1A-C160DBC5CF2F}" destId="{053C693F-1E26-4B81-B5C8-BC6DF36516E8}" srcOrd="0" destOrd="0" presId="urn:microsoft.com/office/officeart/2005/8/layout/hierarchy1"/>
    <dgm:cxn modelId="{497150BF-E822-49B1-9706-1BD0A5A76874}" type="presParOf" srcId="{BDC9037F-8A8D-4F52-BB1A-C160DBC5CF2F}" destId="{CFF6A7C4-34EF-4EE0-9C8B-A8E01CC84328}" srcOrd="1" destOrd="0" presId="urn:microsoft.com/office/officeart/2005/8/layout/hierarchy1"/>
    <dgm:cxn modelId="{3D7DD231-633E-4007-A1A9-757B8D02E535}" type="presParOf" srcId="{86EC2930-598A-4CF7-BF64-C049AE4E1F50}" destId="{87741F30-2A41-4D5C-9FE0-80A2B0ABB931}" srcOrd="1" destOrd="0" presId="urn:microsoft.com/office/officeart/2005/8/layout/hierarchy1"/>
    <dgm:cxn modelId="{E358C8A7-055A-4D37-A664-A83C7CA9E6EF}" type="presParOf" srcId="{87741F30-2A41-4D5C-9FE0-80A2B0ABB931}" destId="{FEB63660-E163-4B8A-B6B6-6846B31D0E90}" srcOrd="0" destOrd="0" presId="urn:microsoft.com/office/officeart/2005/8/layout/hierarchy1"/>
    <dgm:cxn modelId="{50FDB94F-9A27-4468-A9A7-621505834568}" type="presParOf" srcId="{87741F30-2A41-4D5C-9FE0-80A2B0ABB931}" destId="{14DBE563-A95F-4905-B907-9FB0FE6A3865}" srcOrd="1" destOrd="0" presId="urn:microsoft.com/office/officeart/2005/8/layout/hierarchy1"/>
    <dgm:cxn modelId="{7A1E321C-C78C-429E-BBF4-36E454BBED4B}" type="presParOf" srcId="{14DBE563-A95F-4905-B907-9FB0FE6A3865}" destId="{9F28AEDB-17F3-4898-8EDA-071F627D104D}" srcOrd="0" destOrd="0" presId="urn:microsoft.com/office/officeart/2005/8/layout/hierarchy1"/>
    <dgm:cxn modelId="{00C4678E-5608-455E-8FC3-170229DE432D}" type="presParOf" srcId="{9F28AEDB-17F3-4898-8EDA-071F627D104D}" destId="{52AB0089-1FAB-4EFD-BF72-2C917D580E1C}" srcOrd="0" destOrd="0" presId="urn:microsoft.com/office/officeart/2005/8/layout/hierarchy1"/>
    <dgm:cxn modelId="{57E5A0FF-58C2-4875-B720-C8D846A3BA50}" type="presParOf" srcId="{9F28AEDB-17F3-4898-8EDA-071F627D104D}" destId="{0A370CF5-F2C5-4708-932F-52BF055599A3}" srcOrd="1" destOrd="0" presId="urn:microsoft.com/office/officeart/2005/8/layout/hierarchy1"/>
    <dgm:cxn modelId="{049305DC-E785-4F2A-977E-6AF735160BEA}" type="presParOf" srcId="{14DBE563-A95F-4905-B907-9FB0FE6A3865}" destId="{7BC88238-3C59-4CD2-8F47-EE2D92F6F3E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CE96A7-2465-44D1-8484-36B0C960BF6F}" type="doc">
      <dgm:prSet loTypeId="urn:microsoft.com/office/officeart/2005/8/layout/radial6" loCatId="cycle" qsTypeId="urn:microsoft.com/office/officeart/2005/8/quickstyle/3d3" qsCatId="3D" csTypeId="urn:microsoft.com/office/officeart/2005/8/colors/colorful3" csCatId="colorful" phldr="1"/>
      <dgm:spPr/>
      <dgm:t>
        <a:bodyPr/>
        <a:lstStyle/>
        <a:p>
          <a:endParaRPr lang="th-TH"/>
        </a:p>
      </dgm:t>
    </dgm:pt>
    <dgm:pt modelId="{C2995C20-1355-4806-B117-DFC8ADAE5B39}">
      <dgm:prSet phldrT="[Text]"/>
      <dgm:spPr/>
      <dgm:t>
        <a:bodyPr/>
        <a:lstStyle/>
        <a:p>
          <a:r>
            <a:rPr lang="th-TH" b="1" dirty="0" smtClean="0">
              <a:solidFill>
                <a:schemeClr val="tx1">
                  <a:lumMod val="85000"/>
                  <a:lumOff val="15000"/>
                </a:schemeClr>
              </a:solidFill>
            </a:rPr>
            <a:t>ศิลปะการแสดง</a:t>
          </a:r>
          <a:endParaRPr lang="th-TH" b="1" dirty="0">
            <a:solidFill>
              <a:schemeClr val="tx1">
                <a:lumMod val="85000"/>
                <a:lumOff val="15000"/>
              </a:schemeClr>
            </a:solidFill>
          </a:endParaRPr>
        </a:p>
      </dgm:t>
    </dgm:pt>
    <dgm:pt modelId="{111E2249-3968-4495-A9DC-3A24930E0C5A}" type="parTrans" cxnId="{2EC6C7C4-D35E-428D-A6CB-180B1A52752A}">
      <dgm:prSet/>
      <dgm:spPr/>
      <dgm:t>
        <a:bodyPr/>
        <a:lstStyle/>
        <a:p>
          <a:endParaRPr lang="th-TH" b="1">
            <a:solidFill>
              <a:schemeClr val="tx1">
                <a:lumMod val="85000"/>
                <a:lumOff val="15000"/>
              </a:schemeClr>
            </a:solidFill>
          </a:endParaRPr>
        </a:p>
      </dgm:t>
    </dgm:pt>
    <dgm:pt modelId="{E920D4C5-9CAD-415E-9718-58D30E84E8EF}" type="sibTrans" cxnId="{2EC6C7C4-D35E-428D-A6CB-180B1A52752A}">
      <dgm:prSet/>
      <dgm:spPr/>
      <dgm:t>
        <a:bodyPr/>
        <a:lstStyle/>
        <a:p>
          <a:endParaRPr lang="th-TH" b="1">
            <a:solidFill>
              <a:schemeClr val="tx1">
                <a:lumMod val="85000"/>
                <a:lumOff val="15000"/>
              </a:schemeClr>
            </a:solidFill>
          </a:endParaRPr>
        </a:p>
      </dgm:t>
    </dgm:pt>
    <dgm:pt modelId="{B9499D20-7F04-4BA8-806E-77111327D5A7}">
      <dgm:prSet phldrT="[Text]"/>
      <dgm:spPr/>
      <dgm:t>
        <a:bodyPr/>
        <a:lstStyle/>
        <a:p>
          <a:r>
            <a:rPr lang="th-TH" b="1" dirty="0" smtClean="0">
              <a:solidFill>
                <a:schemeClr val="tx1">
                  <a:lumMod val="85000"/>
                  <a:lumOff val="15000"/>
                </a:schemeClr>
              </a:solidFill>
            </a:rPr>
            <a:t>ดนตรี</a:t>
          </a:r>
          <a:endParaRPr lang="th-TH" b="1" dirty="0">
            <a:solidFill>
              <a:schemeClr val="tx1">
                <a:lumMod val="85000"/>
                <a:lumOff val="15000"/>
              </a:schemeClr>
            </a:solidFill>
          </a:endParaRPr>
        </a:p>
      </dgm:t>
    </dgm:pt>
    <dgm:pt modelId="{8396F682-5AD1-43E7-9B4B-FD5571239AA0}" type="parTrans" cxnId="{A4385C14-F913-4ACA-B523-96354252124C}">
      <dgm:prSet/>
      <dgm:spPr/>
      <dgm:t>
        <a:bodyPr/>
        <a:lstStyle/>
        <a:p>
          <a:endParaRPr lang="th-TH" b="1">
            <a:solidFill>
              <a:schemeClr val="tx1">
                <a:lumMod val="85000"/>
                <a:lumOff val="15000"/>
              </a:schemeClr>
            </a:solidFill>
          </a:endParaRPr>
        </a:p>
      </dgm:t>
    </dgm:pt>
    <dgm:pt modelId="{E8BEFA78-8DB1-4CB8-8D90-801C19389463}" type="sibTrans" cxnId="{A4385C14-F913-4ACA-B523-96354252124C}">
      <dgm:prSet/>
      <dgm:spPr/>
      <dgm:t>
        <a:bodyPr/>
        <a:lstStyle/>
        <a:p>
          <a:endParaRPr lang="th-TH" b="1">
            <a:solidFill>
              <a:schemeClr val="tx1">
                <a:lumMod val="85000"/>
                <a:lumOff val="15000"/>
              </a:schemeClr>
            </a:solidFill>
          </a:endParaRPr>
        </a:p>
      </dgm:t>
    </dgm:pt>
    <dgm:pt modelId="{882FB78C-74CA-4B81-B42D-A338C1182383}">
      <dgm:prSet phldrT="[Text]"/>
      <dgm:spPr/>
      <dgm:t>
        <a:bodyPr/>
        <a:lstStyle/>
        <a:p>
          <a:r>
            <a:rPr lang="th-TH" b="1" dirty="0" smtClean="0">
              <a:solidFill>
                <a:schemeClr val="tx1">
                  <a:lumMod val="85000"/>
                  <a:lumOff val="15000"/>
                </a:schemeClr>
              </a:solidFill>
            </a:rPr>
            <a:t>ประติมากรรม</a:t>
          </a:r>
          <a:endParaRPr lang="th-TH" b="1" dirty="0">
            <a:solidFill>
              <a:schemeClr val="tx1">
                <a:lumMod val="85000"/>
                <a:lumOff val="15000"/>
              </a:schemeClr>
            </a:solidFill>
          </a:endParaRPr>
        </a:p>
      </dgm:t>
    </dgm:pt>
    <dgm:pt modelId="{798EC774-94C0-4E08-BC9D-F86641323406}" type="parTrans" cxnId="{48C4DAA0-FCB2-4C13-88F5-A6ABA1A08286}">
      <dgm:prSet/>
      <dgm:spPr/>
      <dgm:t>
        <a:bodyPr/>
        <a:lstStyle/>
        <a:p>
          <a:endParaRPr lang="th-TH" b="1">
            <a:solidFill>
              <a:schemeClr val="tx1">
                <a:lumMod val="85000"/>
                <a:lumOff val="15000"/>
              </a:schemeClr>
            </a:solidFill>
          </a:endParaRPr>
        </a:p>
      </dgm:t>
    </dgm:pt>
    <dgm:pt modelId="{8DDCB4DC-C889-484F-935B-8106F2834EB1}" type="sibTrans" cxnId="{48C4DAA0-FCB2-4C13-88F5-A6ABA1A08286}">
      <dgm:prSet/>
      <dgm:spPr/>
      <dgm:t>
        <a:bodyPr/>
        <a:lstStyle/>
        <a:p>
          <a:endParaRPr lang="th-TH" b="1">
            <a:solidFill>
              <a:schemeClr val="tx1">
                <a:lumMod val="85000"/>
                <a:lumOff val="15000"/>
              </a:schemeClr>
            </a:solidFill>
          </a:endParaRPr>
        </a:p>
      </dgm:t>
    </dgm:pt>
    <dgm:pt modelId="{760D6BAA-754E-4143-8CA8-B03D5CC0D6F9}">
      <dgm:prSet phldrT="[Text]"/>
      <dgm:spPr/>
      <dgm:t>
        <a:bodyPr/>
        <a:lstStyle/>
        <a:p>
          <a:r>
            <a:rPr lang="th-TH" b="1" dirty="0" smtClean="0">
              <a:solidFill>
                <a:schemeClr val="tx1">
                  <a:lumMod val="85000"/>
                  <a:lumOff val="15000"/>
                </a:schemeClr>
              </a:solidFill>
            </a:rPr>
            <a:t>จิตรกรรม</a:t>
          </a:r>
          <a:endParaRPr lang="th-TH" b="1" dirty="0">
            <a:solidFill>
              <a:schemeClr val="tx1">
                <a:lumMod val="85000"/>
                <a:lumOff val="15000"/>
              </a:schemeClr>
            </a:solidFill>
          </a:endParaRPr>
        </a:p>
      </dgm:t>
    </dgm:pt>
    <dgm:pt modelId="{C5C727CF-5D10-4E03-935A-4FE5B7A090E4}" type="parTrans" cxnId="{C42BF464-EC70-46A7-BC0C-159884ED7D35}">
      <dgm:prSet/>
      <dgm:spPr/>
      <dgm:t>
        <a:bodyPr/>
        <a:lstStyle/>
        <a:p>
          <a:endParaRPr lang="th-TH" b="1">
            <a:solidFill>
              <a:schemeClr val="tx1">
                <a:lumMod val="85000"/>
                <a:lumOff val="15000"/>
              </a:schemeClr>
            </a:solidFill>
          </a:endParaRPr>
        </a:p>
      </dgm:t>
    </dgm:pt>
    <dgm:pt modelId="{B51133C9-ECDF-4937-83A1-2725870DB699}" type="sibTrans" cxnId="{C42BF464-EC70-46A7-BC0C-159884ED7D35}">
      <dgm:prSet/>
      <dgm:spPr/>
      <dgm:t>
        <a:bodyPr/>
        <a:lstStyle/>
        <a:p>
          <a:endParaRPr lang="th-TH" b="1">
            <a:solidFill>
              <a:schemeClr val="tx1">
                <a:lumMod val="85000"/>
                <a:lumOff val="15000"/>
              </a:schemeClr>
            </a:solidFill>
          </a:endParaRPr>
        </a:p>
      </dgm:t>
    </dgm:pt>
    <dgm:pt modelId="{A2E02D7E-111E-48BA-B58F-23EDBA2B8A45}">
      <dgm:prSet phldrT="[Text]"/>
      <dgm:spPr/>
      <dgm:t>
        <a:bodyPr/>
        <a:lstStyle/>
        <a:p>
          <a:r>
            <a:rPr lang="th-TH" b="1" dirty="0" smtClean="0">
              <a:solidFill>
                <a:schemeClr val="tx1">
                  <a:lumMod val="85000"/>
                  <a:lumOff val="15000"/>
                </a:schemeClr>
              </a:solidFill>
            </a:rPr>
            <a:t>สถาปัตยกรรม</a:t>
          </a:r>
          <a:endParaRPr lang="th-TH" b="1" dirty="0">
            <a:solidFill>
              <a:schemeClr val="tx1">
                <a:lumMod val="85000"/>
                <a:lumOff val="15000"/>
              </a:schemeClr>
            </a:solidFill>
          </a:endParaRPr>
        </a:p>
      </dgm:t>
    </dgm:pt>
    <dgm:pt modelId="{1B114F67-AA17-42E9-AA97-88AF3CD6D5A3}" type="parTrans" cxnId="{82B3BE9B-2B4C-4111-A2D4-BCA878F6AD2B}">
      <dgm:prSet/>
      <dgm:spPr/>
      <dgm:t>
        <a:bodyPr/>
        <a:lstStyle/>
        <a:p>
          <a:endParaRPr lang="th-TH" b="1">
            <a:solidFill>
              <a:schemeClr val="tx1">
                <a:lumMod val="85000"/>
                <a:lumOff val="15000"/>
              </a:schemeClr>
            </a:solidFill>
          </a:endParaRPr>
        </a:p>
      </dgm:t>
    </dgm:pt>
    <dgm:pt modelId="{F6C1EE87-36BE-49CB-A238-CF0029F6006A}" type="sibTrans" cxnId="{82B3BE9B-2B4C-4111-A2D4-BCA878F6AD2B}">
      <dgm:prSet/>
      <dgm:spPr/>
      <dgm:t>
        <a:bodyPr/>
        <a:lstStyle/>
        <a:p>
          <a:endParaRPr lang="th-TH" b="1">
            <a:solidFill>
              <a:schemeClr val="tx1">
                <a:lumMod val="85000"/>
                <a:lumOff val="15000"/>
              </a:schemeClr>
            </a:solidFill>
          </a:endParaRPr>
        </a:p>
      </dgm:t>
    </dgm:pt>
    <dgm:pt modelId="{E2E1182E-EC51-4518-BD6D-A08E752CC846}">
      <dgm:prSet/>
      <dgm:spPr/>
      <dgm:t>
        <a:bodyPr/>
        <a:lstStyle/>
        <a:p>
          <a:r>
            <a:rPr lang="th-TH" b="1" dirty="0" smtClean="0">
              <a:solidFill>
                <a:schemeClr val="tx1">
                  <a:lumMod val="85000"/>
                  <a:lumOff val="15000"/>
                </a:schemeClr>
              </a:solidFill>
            </a:rPr>
            <a:t>นาฎศิลป์</a:t>
          </a:r>
          <a:endParaRPr lang="th-TH" b="1" dirty="0">
            <a:solidFill>
              <a:schemeClr val="tx1">
                <a:lumMod val="85000"/>
                <a:lumOff val="15000"/>
              </a:schemeClr>
            </a:solidFill>
          </a:endParaRPr>
        </a:p>
      </dgm:t>
    </dgm:pt>
    <dgm:pt modelId="{7F2F7BB6-1EF0-45B2-A6C1-08A781D4A1C6}" type="parTrans" cxnId="{4CD842E3-0274-459D-943E-43BE9909936D}">
      <dgm:prSet/>
      <dgm:spPr/>
      <dgm:t>
        <a:bodyPr/>
        <a:lstStyle/>
        <a:p>
          <a:endParaRPr lang="th-TH" b="1">
            <a:solidFill>
              <a:schemeClr val="tx1">
                <a:lumMod val="85000"/>
                <a:lumOff val="15000"/>
              </a:schemeClr>
            </a:solidFill>
          </a:endParaRPr>
        </a:p>
      </dgm:t>
    </dgm:pt>
    <dgm:pt modelId="{8C379BAF-D13D-4835-97C5-44B478971629}" type="sibTrans" cxnId="{4CD842E3-0274-459D-943E-43BE9909936D}">
      <dgm:prSet/>
      <dgm:spPr/>
      <dgm:t>
        <a:bodyPr/>
        <a:lstStyle/>
        <a:p>
          <a:endParaRPr lang="th-TH" b="1">
            <a:solidFill>
              <a:schemeClr val="tx1">
                <a:lumMod val="85000"/>
                <a:lumOff val="15000"/>
              </a:schemeClr>
            </a:solidFill>
          </a:endParaRPr>
        </a:p>
      </dgm:t>
    </dgm:pt>
    <dgm:pt modelId="{72412A03-EA88-476C-B014-C18CCCA54DB2}">
      <dgm:prSet/>
      <dgm:spPr/>
      <dgm:t>
        <a:bodyPr/>
        <a:lstStyle/>
        <a:p>
          <a:r>
            <a:rPr lang="th-TH" b="1" dirty="0" smtClean="0">
              <a:solidFill>
                <a:schemeClr val="tx1">
                  <a:lumMod val="85000"/>
                  <a:lumOff val="15000"/>
                </a:schemeClr>
              </a:solidFill>
            </a:rPr>
            <a:t>วรรณกรรม</a:t>
          </a:r>
          <a:endParaRPr lang="th-TH" b="1" dirty="0">
            <a:solidFill>
              <a:schemeClr val="tx1">
                <a:lumMod val="85000"/>
                <a:lumOff val="15000"/>
              </a:schemeClr>
            </a:solidFill>
          </a:endParaRPr>
        </a:p>
      </dgm:t>
    </dgm:pt>
    <dgm:pt modelId="{26B8665F-AF61-4E79-A119-993619771681}" type="parTrans" cxnId="{4A651980-43FF-4837-BBE9-C5478BA9341C}">
      <dgm:prSet/>
      <dgm:spPr/>
      <dgm:t>
        <a:bodyPr/>
        <a:lstStyle/>
        <a:p>
          <a:endParaRPr lang="th-TH" b="1">
            <a:solidFill>
              <a:schemeClr val="tx1">
                <a:lumMod val="85000"/>
                <a:lumOff val="15000"/>
              </a:schemeClr>
            </a:solidFill>
          </a:endParaRPr>
        </a:p>
      </dgm:t>
    </dgm:pt>
    <dgm:pt modelId="{C80CDC8B-F000-494E-9F44-315D2CA98A2A}" type="sibTrans" cxnId="{4A651980-43FF-4837-BBE9-C5478BA9341C}">
      <dgm:prSet/>
      <dgm:spPr/>
      <dgm:t>
        <a:bodyPr/>
        <a:lstStyle/>
        <a:p>
          <a:endParaRPr lang="th-TH" b="1">
            <a:solidFill>
              <a:schemeClr val="tx1">
                <a:lumMod val="85000"/>
                <a:lumOff val="15000"/>
              </a:schemeClr>
            </a:solidFill>
          </a:endParaRPr>
        </a:p>
      </dgm:t>
    </dgm:pt>
    <dgm:pt modelId="{1AD2C75A-A7EA-405D-AE78-85AFC0D04545}" type="pres">
      <dgm:prSet presAssocID="{86CE96A7-2465-44D1-8484-36B0C960BF6F}" presName="Name0" presStyleCnt="0">
        <dgm:presLayoutVars>
          <dgm:chMax val="1"/>
          <dgm:dir/>
          <dgm:animLvl val="ctr"/>
          <dgm:resizeHandles val="exact"/>
        </dgm:presLayoutVars>
      </dgm:prSet>
      <dgm:spPr/>
      <dgm:t>
        <a:bodyPr/>
        <a:lstStyle/>
        <a:p>
          <a:endParaRPr lang="th-TH"/>
        </a:p>
      </dgm:t>
    </dgm:pt>
    <dgm:pt modelId="{03068F47-FBAE-437B-8615-04C4E0FBF9BB}" type="pres">
      <dgm:prSet presAssocID="{C2995C20-1355-4806-B117-DFC8ADAE5B39}" presName="centerShape" presStyleLbl="node0" presStyleIdx="0" presStyleCnt="1"/>
      <dgm:spPr/>
      <dgm:t>
        <a:bodyPr/>
        <a:lstStyle/>
        <a:p>
          <a:endParaRPr lang="th-TH"/>
        </a:p>
      </dgm:t>
    </dgm:pt>
    <dgm:pt modelId="{AB370BE4-E9F8-42C7-A21C-47D295BA95EF}" type="pres">
      <dgm:prSet presAssocID="{B9499D20-7F04-4BA8-806E-77111327D5A7}" presName="node" presStyleLbl="node1" presStyleIdx="0" presStyleCnt="6">
        <dgm:presLayoutVars>
          <dgm:bulletEnabled val="1"/>
        </dgm:presLayoutVars>
      </dgm:prSet>
      <dgm:spPr/>
      <dgm:t>
        <a:bodyPr/>
        <a:lstStyle/>
        <a:p>
          <a:endParaRPr lang="th-TH"/>
        </a:p>
      </dgm:t>
    </dgm:pt>
    <dgm:pt modelId="{2D6593C4-457D-492B-9E2A-0E17F1180A76}" type="pres">
      <dgm:prSet presAssocID="{B9499D20-7F04-4BA8-806E-77111327D5A7}" presName="dummy" presStyleCnt="0"/>
      <dgm:spPr/>
    </dgm:pt>
    <dgm:pt modelId="{15D6D423-1EC6-4387-9B4F-36970C146BC1}" type="pres">
      <dgm:prSet presAssocID="{E8BEFA78-8DB1-4CB8-8D90-801C19389463}" presName="sibTrans" presStyleLbl="sibTrans2D1" presStyleIdx="0" presStyleCnt="6"/>
      <dgm:spPr/>
      <dgm:t>
        <a:bodyPr/>
        <a:lstStyle/>
        <a:p>
          <a:endParaRPr lang="th-TH"/>
        </a:p>
      </dgm:t>
    </dgm:pt>
    <dgm:pt modelId="{796DFE1E-4E0C-4452-B9C6-0E4D11E30F3D}" type="pres">
      <dgm:prSet presAssocID="{882FB78C-74CA-4B81-B42D-A338C1182383}" presName="node" presStyleLbl="node1" presStyleIdx="1" presStyleCnt="6">
        <dgm:presLayoutVars>
          <dgm:bulletEnabled val="1"/>
        </dgm:presLayoutVars>
      </dgm:prSet>
      <dgm:spPr/>
      <dgm:t>
        <a:bodyPr/>
        <a:lstStyle/>
        <a:p>
          <a:endParaRPr lang="th-TH"/>
        </a:p>
      </dgm:t>
    </dgm:pt>
    <dgm:pt modelId="{2649A210-DDB2-41EE-B95C-EA5C023A2225}" type="pres">
      <dgm:prSet presAssocID="{882FB78C-74CA-4B81-B42D-A338C1182383}" presName="dummy" presStyleCnt="0"/>
      <dgm:spPr/>
    </dgm:pt>
    <dgm:pt modelId="{2B0149F6-95AB-451A-9110-6D6C36A4AEA8}" type="pres">
      <dgm:prSet presAssocID="{8DDCB4DC-C889-484F-935B-8106F2834EB1}" presName="sibTrans" presStyleLbl="sibTrans2D1" presStyleIdx="1" presStyleCnt="6"/>
      <dgm:spPr/>
      <dgm:t>
        <a:bodyPr/>
        <a:lstStyle/>
        <a:p>
          <a:endParaRPr lang="th-TH"/>
        </a:p>
      </dgm:t>
    </dgm:pt>
    <dgm:pt modelId="{CE1E9629-5D9B-47D4-83F2-A631B1B57769}" type="pres">
      <dgm:prSet presAssocID="{E2E1182E-EC51-4518-BD6D-A08E752CC846}" presName="node" presStyleLbl="node1" presStyleIdx="2" presStyleCnt="6">
        <dgm:presLayoutVars>
          <dgm:bulletEnabled val="1"/>
        </dgm:presLayoutVars>
      </dgm:prSet>
      <dgm:spPr/>
      <dgm:t>
        <a:bodyPr/>
        <a:lstStyle/>
        <a:p>
          <a:endParaRPr lang="th-TH"/>
        </a:p>
      </dgm:t>
    </dgm:pt>
    <dgm:pt modelId="{FF4D9451-F475-475D-9455-58317FF27F1D}" type="pres">
      <dgm:prSet presAssocID="{E2E1182E-EC51-4518-BD6D-A08E752CC846}" presName="dummy" presStyleCnt="0"/>
      <dgm:spPr/>
    </dgm:pt>
    <dgm:pt modelId="{E7672E7B-A969-41E4-A65B-15BC4F0B5466}" type="pres">
      <dgm:prSet presAssocID="{8C379BAF-D13D-4835-97C5-44B478971629}" presName="sibTrans" presStyleLbl="sibTrans2D1" presStyleIdx="2" presStyleCnt="6"/>
      <dgm:spPr/>
      <dgm:t>
        <a:bodyPr/>
        <a:lstStyle/>
        <a:p>
          <a:endParaRPr lang="th-TH"/>
        </a:p>
      </dgm:t>
    </dgm:pt>
    <dgm:pt modelId="{107C4677-17A0-430D-98FD-6E382A1CED61}" type="pres">
      <dgm:prSet presAssocID="{760D6BAA-754E-4143-8CA8-B03D5CC0D6F9}" presName="node" presStyleLbl="node1" presStyleIdx="3" presStyleCnt="6">
        <dgm:presLayoutVars>
          <dgm:bulletEnabled val="1"/>
        </dgm:presLayoutVars>
      </dgm:prSet>
      <dgm:spPr/>
      <dgm:t>
        <a:bodyPr/>
        <a:lstStyle/>
        <a:p>
          <a:endParaRPr lang="th-TH"/>
        </a:p>
      </dgm:t>
    </dgm:pt>
    <dgm:pt modelId="{BED2FD2F-F5D2-49A3-B635-72EED469F229}" type="pres">
      <dgm:prSet presAssocID="{760D6BAA-754E-4143-8CA8-B03D5CC0D6F9}" presName="dummy" presStyleCnt="0"/>
      <dgm:spPr/>
    </dgm:pt>
    <dgm:pt modelId="{599D4ECB-8394-4D86-85D0-BD812B1CA295}" type="pres">
      <dgm:prSet presAssocID="{B51133C9-ECDF-4937-83A1-2725870DB699}" presName="sibTrans" presStyleLbl="sibTrans2D1" presStyleIdx="3" presStyleCnt="6"/>
      <dgm:spPr/>
      <dgm:t>
        <a:bodyPr/>
        <a:lstStyle/>
        <a:p>
          <a:endParaRPr lang="th-TH"/>
        </a:p>
      </dgm:t>
    </dgm:pt>
    <dgm:pt modelId="{8B52CBC9-6364-42EB-9597-CEDC21E1F959}" type="pres">
      <dgm:prSet presAssocID="{72412A03-EA88-476C-B014-C18CCCA54DB2}" presName="node" presStyleLbl="node1" presStyleIdx="4" presStyleCnt="6">
        <dgm:presLayoutVars>
          <dgm:bulletEnabled val="1"/>
        </dgm:presLayoutVars>
      </dgm:prSet>
      <dgm:spPr/>
      <dgm:t>
        <a:bodyPr/>
        <a:lstStyle/>
        <a:p>
          <a:endParaRPr lang="th-TH"/>
        </a:p>
      </dgm:t>
    </dgm:pt>
    <dgm:pt modelId="{24115530-0EDE-462E-9F12-0B2A51C46CA4}" type="pres">
      <dgm:prSet presAssocID="{72412A03-EA88-476C-B014-C18CCCA54DB2}" presName="dummy" presStyleCnt="0"/>
      <dgm:spPr/>
    </dgm:pt>
    <dgm:pt modelId="{A58DEA14-76D2-4AE2-B38E-E0E2B38B4DB8}" type="pres">
      <dgm:prSet presAssocID="{C80CDC8B-F000-494E-9F44-315D2CA98A2A}" presName="sibTrans" presStyleLbl="sibTrans2D1" presStyleIdx="4" presStyleCnt="6"/>
      <dgm:spPr/>
      <dgm:t>
        <a:bodyPr/>
        <a:lstStyle/>
        <a:p>
          <a:endParaRPr lang="th-TH"/>
        </a:p>
      </dgm:t>
    </dgm:pt>
    <dgm:pt modelId="{5F686B85-23CD-4542-8681-C5C3AD493273}" type="pres">
      <dgm:prSet presAssocID="{A2E02D7E-111E-48BA-B58F-23EDBA2B8A45}" presName="node" presStyleLbl="node1" presStyleIdx="5" presStyleCnt="6">
        <dgm:presLayoutVars>
          <dgm:bulletEnabled val="1"/>
        </dgm:presLayoutVars>
      </dgm:prSet>
      <dgm:spPr/>
      <dgm:t>
        <a:bodyPr/>
        <a:lstStyle/>
        <a:p>
          <a:endParaRPr lang="th-TH"/>
        </a:p>
      </dgm:t>
    </dgm:pt>
    <dgm:pt modelId="{661F0EAC-2DB0-480C-B67C-DA3B8ACEE104}" type="pres">
      <dgm:prSet presAssocID="{A2E02D7E-111E-48BA-B58F-23EDBA2B8A45}" presName="dummy" presStyleCnt="0"/>
      <dgm:spPr/>
    </dgm:pt>
    <dgm:pt modelId="{B3954C80-9CE5-4DF4-BC85-236957340649}" type="pres">
      <dgm:prSet presAssocID="{F6C1EE87-36BE-49CB-A238-CF0029F6006A}" presName="sibTrans" presStyleLbl="sibTrans2D1" presStyleIdx="5" presStyleCnt="6"/>
      <dgm:spPr/>
      <dgm:t>
        <a:bodyPr/>
        <a:lstStyle/>
        <a:p>
          <a:endParaRPr lang="th-TH"/>
        </a:p>
      </dgm:t>
    </dgm:pt>
  </dgm:ptLst>
  <dgm:cxnLst>
    <dgm:cxn modelId="{FFA0D76C-E326-4A5B-B077-05E74952AD89}" type="presOf" srcId="{E2E1182E-EC51-4518-BD6D-A08E752CC846}" destId="{CE1E9629-5D9B-47D4-83F2-A631B1B57769}" srcOrd="0" destOrd="0" presId="urn:microsoft.com/office/officeart/2005/8/layout/radial6"/>
    <dgm:cxn modelId="{4A651980-43FF-4837-BBE9-C5478BA9341C}" srcId="{C2995C20-1355-4806-B117-DFC8ADAE5B39}" destId="{72412A03-EA88-476C-B014-C18CCCA54DB2}" srcOrd="4" destOrd="0" parTransId="{26B8665F-AF61-4E79-A119-993619771681}" sibTransId="{C80CDC8B-F000-494E-9F44-315D2CA98A2A}"/>
    <dgm:cxn modelId="{1B7E3AFA-B60A-498D-89E7-603612D9615F}" type="presOf" srcId="{E8BEFA78-8DB1-4CB8-8D90-801C19389463}" destId="{15D6D423-1EC6-4387-9B4F-36970C146BC1}" srcOrd="0" destOrd="0" presId="urn:microsoft.com/office/officeart/2005/8/layout/radial6"/>
    <dgm:cxn modelId="{A4385C14-F913-4ACA-B523-96354252124C}" srcId="{C2995C20-1355-4806-B117-DFC8ADAE5B39}" destId="{B9499D20-7F04-4BA8-806E-77111327D5A7}" srcOrd="0" destOrd="0" parTransId="{8396F682-5AD1-43E7-9B4B-FD5571239AA0}" sibTransId="{E8BEFA78-8DB1-4CB8-8D90-801C19389463}"/>
    <dgm:cxn modelId="{38DB1B9C-7D3E-4F30-80FB-3DDAD3ACDB03}" type="presOf" srcId="{8C379BAF-D13D-4835-97C5-44B478971629}" destId="{E7672E7B-A969-41E4-A65B-15BC4F0B5466}" srcOrd="0" destOrd="0" presId="urn:microsoft.com/office/officeart/2005/8/layout/radial6"/>
    <dgm:cxn modelId="{4CD842E3-0274-459D-943E-43BE9909936D}" srcId="{C2995C20-1355-4806-B117-DFC8ADAE5B39}" destId="{E2E1182E-EC51-4518-BD6D-A08E752CC846}" srcOrd="2" destOrd="0" parTransId="{7F2F7BB6-1EF0-45B2-A6C1-08A781D4A1C6}" sibTransId="{8C379BAF-D13D-4835-97C5-44B478971629}"/>
    <dgm:cxn modelId="{48C4DAA0-FCB2-4C13-88F5-A6ABA1A08286}" srcId="{C2995C20-1355-4806-B117-DFC8ADAE5B39}" destId="{882FB78C-74CA-4B81-B42D-A338C1182383}" srcOrd="1" destOrd="0" parTransId="{798EC774-94C0-4E08-BC9D-F86641323406}" sibTransId="{8DDCB4DC-C889-484F-935B-8106F2834EB1}"/>
    <dgm:cxn modelId="{19737332-2A42-40F3-BEBF-4EF2ADA5C7EF}" type="presOf" srcId="{B51133C9-ECDF-4937-83A1-2725870DB699}" destId="{599D4ECB-8394-4D86-85D0-BD812B1CA295}" srcOrd="0" destOrd="0" presId="urn:microsoft.com/office/officeart/2005/8/layout/radial6"/>
    <dgm:cxn modelId="{E65EE616-9BC0-4FC3-9477-98371E698732}" type="presOf" srcId="{A2E02D7E-111E-48BA-B58F-23EDBA2B8A45}" destId="{5F686B85-23CD-4542-8681-C5C3AD493273}" srcOrd="0" destOrd="0" presId="urn:microsoft.com/office/officeart/2005/8/layout/radial6"/>
    <dgm:cxn modelId="{83A472DB-833E-4F65-86EE-E96841B6D205}" type="presOf" srcId="{B9499D20-7F04-4BA8-806E-77111327D5A7}" destId="{AB370BE4-E9F8-42C7-A21C-47D295BA95EF}" srcOrd="0" destOrd="0" presId="urn:microsoft.com/office/officeart/2005/8/layout/radial6"/>
    <dgm:cxn modelId="{DC7D562C-BF61-4282-BE20-6C2A9FC06EF2}" type="presOf" srcId="{F6C1EE87-36BE-49CB-A238-CF0029F6006A}" destId="{B3954C80-9CE5-4DF4-BC85-236957340649}" srcOrd="0" destOrd="0" presId="urn:microsoft.com/office/officeart/2005/8/layout/radial6"/>
    <dgm:cxn modelId="{2AA65D52-E1B0-4B67-95DF-64EB3B28CA37}" type="presOf" srcId="{72412A03-EA88-476C-B014-C18CCCA54DB2}" destId="{8B52CBC9-6364-42EB-9597-CEDC21E1F959}" srcOrd="0" destOrd="0" presId="urn:microsoft.com/office/officeart/2005/8/layout/radial6"/>
    <dgm:cxn modelId="{31DCA338-37C8-439B-90C3-0ECAB38F98D2}" type="presOf" srcId="{760D6BAA-754E-4143-8CA8-B03D5CC0D6F9}" destId="{107C4677-17A0-430D-98FD-6E382A1CED61}" srcOrd="0" destOrd="0" presId="urn:microsoft.com/office/officeart/2005/8/layout/radial6"/>
    <dgm:cxn modelId="{C62C6DBB-8C65-4292-8EF0-C24F7058D978}" type="presOf" srcId="{C2995C20-1355-4806-B117-DFC8ADAE5B39}" destId="{03068F47-FBAE-437B-8615-04C4E0FBF9BB}" srcOrd="0" destOrd="0" presId="urn:microsoft.com/office/officeart/2005/8/layout/radial6"/>
    <dgm:cxn modelId="{82B3BE9B-2B4C-4111-A2D4-BCA878F6AD2B}" srcId="{C2995C20-1355-4806-B117-DFC8ADAE5B39}" destId="{A2E02D7E-111E-48BA-B58F-23EDBA2B8A45}" srcOrd="5" destOrd="0" parTransId="{1B114F67-AA17-42E9-AA97-88AF3CD6D5A3}" sibTransId="{F6C1EE87-36BE-49CB-A238-CF0029F6006A}"/>
    <dgm:cxn modelId="{135DCDDA-B277-4484-8683-D225E08DBEE2}" type="presOf" srcId="{8DDCB4DC-C889-484F-935B-8106F2834EB1}" destId="{2B0149F6-95AB-451A-9110-6D6C36A4AEA8}" srcOrd="0" destOrd="0" presId="urn:microsoft.com/office/officeart/2005/8/layout/radial6"/>
    <dgm:cxn modelId="{C42BF464-EC70-46A7-BC0C-159884ED7D35}" srcId="{C2995C20-1355-4806-B117-DFC8ADAE5B39}" destId="{760D6BAA-754E-4143-8CA8-B03D5CC0D6F9}" srcOrd="3" destOrd="0" parTransId="{C5C727CF-5D10-4E03-935A-4FE5B7A090E4}" sibTransId="{B51133C9-ECDF-4937-83A1-2725870DB699}"/>
    <dgm:cxn modelId="{FD8EDDCB-8F5C-47CE-B8E5-1B9310098E98}" type="presOf" srcId="{86CE96A7-2465-44D1-8484-36B0C960BF6F}" destId="{1AD2C75A-A7EA-405D-AE78-85AFC0D04545}" srcOrd="0" destOrd="0" presId="urn:microsoft.com/office/officeart/2005/8/layout/radial6"/>
    <dgm:cxn modelId="{5928B479-4498-4CF1-837B-2F395D994108}" type="presOf" srcId="{C80CDC8B-F000-494E-9F44-315D2CA98A2A}" destId="{A58DEA14-76D2-4AE2-B38E-E0E2B38B4DB8}" srcOrd="0" destOrd="0" presId="urn:microsoft.com/office/officeart/2005/8/layout/radial6"/>
    <dgm:cxn modelId="{A1F5BF98-CE18-47F6-8474-3E9658617B08}" type="presOf" srcId="{882FB78C-74CA-4B81-B42D-A338C1182383}" destId="{796DFE1E-4E0C-4452-B9C6-0E4D11E30F3D}" srcOrd="0" destOrd="0" presId="urn:microsoft.com/office/officeart/2005/8/layout/radial6"/>
    <dgm:cxn modelId="{2EC6C7C4-D35E-428D-A6CB-180B1A52752A}" srcId="{86CE96A7-2465-44D1-8484-36B0C960BF6F}" destId="{C2995C20-1355-4806-B117-DFC8ADAE5B39}" srcOrd="0" destOrd="0" parTransId="{111E2249-3968-4495-A9DC-3A24930E0C5A}" sibTransId="{E920D4C5-9CAD-415E-9718-58D30E84E8EF}"/>
    <dgm:cxn modelId="{D8F6D337-C0B3-4A95-BD32-FD0ABE8DAFAC}" type="presParOf" srcId="{1AD2C75A-A7EA-405D-AE78-85AFC0D04545}" destId="{03068F47-FBAE-437B-8615-04C4E0FBF9BB}" srcOrd="0" destOrd="0" presId="urn:microsoft.com/office/officeart/2005/8/layout/radial6"/>
    <dgm:cxn modelId="{00C91CC5-43BB-48C1-BE78-8AD148E75A79}" type="presParOf" srcId="{1AD2C75A-A7EA-405D-AE78-85AFC0D04545}" destId="{AB370BE4-E9F8-42C7-A21C-47D295BA95EF}" srcOrd="1" destOrd="0" presId="urn:microsoft.com/office/officeart/2005/8/layout/radial6"/>
    <dgm:cxn modelId="{7911ECCB-231D-4BA8-8939-6E0A0FD6B615}" type="presParOf" srcId="{1AD2C75A-A7EA-405D-AE78-85AFC0D04545}" destId="{2D6593C4-457D-492B-9E2A-0E17F1180A76}" srcOrd="2" destOrd="0" presId="urn:microsoft.com/office/officeart/2005/8/layout/radial6"/>
    <dgm:cxn modelId="{E23E8122-A164-43F8-81C8-EB6EB5DCC9CE}" type="presParOf" srcId="{1AD2C75A-A7EA-405D-AE78-85AFC0D04545}" destId="{15D6D423-1EC6-4387-9B4F-36970C146BC1}" srcOrd="3" destOrd="0" presId="urn:microsoft.com/office/officeart/2005/8/layout/radial6"/>
    <dgm:cxn modelId="{2EC2340F-0509-4FBE-99E6-DBD5F3C83328}" type="presParOf" srcId="{1AD2C75A-A7EA-405D-AE78-85AFC0D04545}" destId="{796DFE1E-4E0C-4452-B9C6-0E4D11E30F3D}" srcOrd="4" destOrd="0" presId="urn:microsoft.com/office/officeart/2005/8/layout/radial6"/>
    <dgm:cxn modelId="{46E0F022-0C0D-4C4D-A78F-019F9C77F7A0}" type="presParOf" srcId="{1AD2C75A-A7EA-405D-AE78-85AFC0D04545}" destId="{2649A210-DDB2-41EE-B95C-EA5C023A2225}" srcOrd="5" destOrd="0" presId="urn:microsoft.com/office/officeart/2005/8/layout/radial6"/>
    <dgm:cxn modelId="{15529ABF-C2C4-4A1C-90F2-B2904BAF9B43}" type="presParOf" srcId="{1AD2C75A-A7EA-405D-AE78-85AFC0D04545}" destId="{2B0149F6-95AB-451A-9110-6D6C36A4AEA8}" srcOrd="6" destOrd="0" presId="urn:microsoft.com/office/officeart/2005/8/layout/radial6"/>
    <dgm:cxn modelId="{22CBA379-BFC3-47B2-B5C3-9838F0B918A9}" type="presParOf" srcId="{1AD2C75A-A7EA-405D-AE78-85AFC0D04545}" destId="{CE1E9629-5D9B-47D4-83F2-A631B1B57769}" srcOrd="7" destOrd="0" presId="urn:microsoft.com/office/officeart/2005/8/layout/radial6"/>
    <dgm:cxn modelId="{5E741A2F-8DB4-4F72-8EEF-2DD5720F918B}" type="presParOf" srcId="{1AD2C75A-A7EA-405D-AE78-85AFC0D04545}" destId="{FF4D9451-F475-475D-9455-58317FF27F1D}" srcOrd="8" destOrd="0" presId="urn:microsoft.com/office/officeart/2005/8/layout/radial6"/>
    <dgm:cxn modelId="{AF790D18-1E5D-432E-AAB4-D67AEE4C43CD}" type="presParOf" srcId="{1AD2C75A-A7EA-405D-AE78-85AFC0D04545}" destId="{E7672E7B-A969-41E4-A65B-15BC4F0B5466}" srcOrd="9" destOrd="0" presId="urn:microsoft.com/office/officeart/2005/8/layout/radial6"/>
    <dgm:cxn modelId="{87725FD8-4210-48C6-BE7C-E3C41C7062B3}" type="presParOf" srcId="{1AD2C75A-A7EA-405D-AE78-85AFC0D04545}" destId="{107C4677-17A0-430D-98FD-6E382A1CED61}" srcOrd="10" destOrd="0" presId="urn:microsoft.com/office/officeart/2005/8/layout/radial6"/>
    <dgm:cxn modelId="{81125826-E4C3-422C-9F8D-9AA207A0A420}" type="presParOf" srcId="{1AD2C75A-A7EA-405D-AE78-85AFC0D04545}" destId="{BED2FD2F-F5D2-49A3-B635-72EED469F229}" srcOrd="11" destOrd="0" presId="urn:microsoft.com/office/officeart/2005/8/layout/radial6"/>
    <dgm:cxn modelId="{E7882FD5-372F-4E47-A763-747AA8DAA899}" type="presParOf" srcId="{1AD2C75A-A7EA-405D-AE78-85AFC0D04545}" destId="{599D4ECB-8394-4D86-85D0-BD812B1CA295}" srcOrd="12" destOrd="0" presId="urn:microsoft.com/office/officeart/2005/8/layout/radial6"/>
    <dgm:cxn modelId="{EFB1818E-2B0A-4816-A873-882B3D2FB588}" type="presParOf" srcId="{1AD2C75A-A7EA-405D-AE78-85AFC0D04545}" destId="{8B52CBC9-6364-42EB-9597-CEDC21E1F959}" srcOrd="13" destOrd="0" presId="urn:microsoft.com/office/officeart/2005/8/layout/radial6"/>
    <dgm:cxn modelId="{E918C42B-718A-4477-8FDC-A506645FEE2F}" type="presParOf" srcId="{1AD2C75A-A7EA-405D-AE78-85AFC0D04545}" destId="{24115530-0EDE-462E-9F12-0B2A51C46CA4}" srcOrd="14" destOrd="0" presId="urn:microsoft.com/office/officeart/2005/8/layout/radial6"/>
    <dgm:cxn modelId="{AD0EAC32-A4E5-4A94-B931-0DDD784E69D9}" type="presParOf" srcId="{1AD2C75A-A7EA-405D-AE78-85AFC0D04545}" destId="{A58DEA14-76D2-4AE2-B38E-E0E2B38B4DB8}" srcOrd="15" destOrd="0" presId="urn:microsoft.com/office/officeart/2005/8/layout/radial6"/>
    <dgm:cxn modelId="{334C1D6F-40A6-4A70-9731-57ACC0D7D8C2}" type="presParOf" srcId="{1AD2C75A-A7EA-405D-AE78-85AFC0D04545}" destId="{5F686B85-23CD-4542-8681-C5C3AD493273}" srcOrd="16" destOrd="0" presId="urn:microsoft.com/office/officeart/2005/8/layout/radial6"/>
    <dgm:cxn modelId="{95DAE669-FB02-4219-81EE-B06AD062C87C}" type="presParOf" srcId="{1AD2C75A-A7EA-405D-AE78-85AFC0D04545}" destId="{661F0EAC-2DB0-480C-B67C-DA3B8ACEE104}" srcOrd="17" destOrd="0" presId="urn:microsoft.com/office/officeart/2005/8/layout/radial6"/>
    <dgm:cxn modelId="{25E7E426-578B-4C00-9E58-C2C7DA2E443D}" type="presParOf" srcId="{1AD2C75A-A7EA-405D-AE78-85AFC0D04545}" destId="{B3954C80-9CE5-4DF4-BC85-236957340649}" srcOrd="18" destOrd="0" presId="urn:microsoft.com/office/officeart/2005/8/layout/radial6"/>
  </dgm:cxnLst>
  <dgm:bg>
    <a:effectLst>
      <a:glow rad="228600">
        <a:schemeClr val="accent3">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63660-E163-4B8A-B6B6-6846B31D0E90}">
      <dsp:nvSpPr>
        <dsp:cNvPr id="0" name=""/>
        <dsp:cNvSpPr/>
      </dsp:nvSpPr>
      <dsp:spPr>
        <a:xfrm>
          <a:off x="9574949" y="2843332"/>
          <a:ext cx="91440" cy="529771"/>
        </a:xfrm>
        <a:custGeom>
          <a:avLst/>
          <a:gdLst/>
          <a:ahLst/>
          <a:cxnLst/>
          <a:rect l="0" t="0" r="0" b="0"/>
          <a:pathLst>
            <a:path>
              <a:moveTo>
                <a:pt x="45720" y="0"/>
              </a:moveTo>
              <a:lnTo>
                <a:pt x="45720" y="5297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36AA90-CC01-4B35-9C1E-B5EE4D49A68E}">
      <dsp:nvSpPr>
        <dsp:cNvPr id="0" name=""/>
        <dsp:cNvSpPr/>
      </dsp:nvSpPr>
      <dsp:spPr>
        <a:xfrm>
          <a:off x="6791699" y="1156868"/>
          <a:ext cx="2828970" cy="529771"/>
        </a:xfrm>
        <a:custGeom>
          <a:avLst/>
          <a:gdLst/>
          <a:ahLst/>
          <a:cxnLst/>
          <a:rect l="0" t="0" r="0" b="0"/>
          <a:pathLst>
            <a:path>
              <a:moveTo>
                <a:pt x="0" y="0"/>
              </a:moveTo>
              <a:lnTo>
                <a:pt x="0" y="361023"/>
              </a:lnTo>
              <a:lnTo>
                <a:pt x="2828970" y="361023"/>
              </a:lnTo>
              <a:lnTo>
                <a:pt x="2828970" y="5297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DB5009-E48D-4908-B07A-8F8825DF6CAF}">
      <dsp:nvSpPr>
        <dsp:cNvPr id="0" name=""/>
        <dsp:cNvSpPr/>
      </dsp:nvSpPr>
      <dsp:spPr>
        <a:xfrm>
          <a:off x="6110173" y="4529796"/>
          <a:ext cx="1113177" cy="529771"/>
        </a:xfrm>
        <a:custGeom>
          <a:avLst/>
          <a:gdLst/>
          <a:ahLst/>
          <a:cxnLst/>
          <a:rect l="0" t="0" r="0" b="0"/>
          <a:pathLst>
            <a:path>
              <a:moveTo>
                <a:pt x="0" y="0"/>
              </a:moveTo>
              <a:lnTo>
                <a:pt x="0" y="361023"/>
              </a:lnTo>
              <a:lnTo>
                <a:pt x="1113177" y="361023"/>
              </a:lnTo>
              <a:lnTo>
                <a:pt x="1113177" y="5297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508029-F00C-4923-90BD-5818FEEF2148}">
      <dsp:nvSpPr>
        <dsp:cNvPr id="0" name=""/>
        <dsp:cNvSpPr/>
      </dsp:nvSpPr>
      <dsp:spPr>
        <a:xfrm>
          <a:off x="4996996" y="4529796"/>
          <a:ext cx="1113177" cy="529771"/>
        </a:xfrm>
        <a:custGeom>
          <a:avLst/>
          <a:gdLst/>
          <a:ahLst/>
          <a:cxnLst/>
          <a:rect l="0" t="0" r="0" b="0"/>
          <a:pathLst>
            <a:path>
              <a:moveTo>
                <a:pt x="1113177" y="0"/>
              </a:moveTo>
              <a:lnTo>
                <a:pt x="1113177" y="361023"/>
              </a:lnTo>
              <a:lnTo>
                <a:pt x="0" y="361023"/>
              </a:lnTo>
              <a:lnTo>
                <a:pt x="0" y="5297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A6A702-F9F8-4E5A-96AE-AD8C2C892461}">
      <dsp:nvSpPr>
        <dsp:cNvPr id="0" name=""/>
        <dsp:cNvSpPr/>
      </dsp:nvSpPr>
      <dsp:spPr>
        <a:xfrm>
          <a:off x="3962728" y="2843332"/>
          <a:ext cx="2147445" cy="529771"/>
        </a:xfrm>
        <a:custGeom>
          <a:avLst/>
          <a:gdLst/>
          <a:ahLst/>
          <a:cxnLst/>
          <a:rect l="0" t="0" r="0" b="0"/>
          <a:pathLst>
            <a:path>
              <a:moveTo>
                <a:pt x="0" y="0"/>
              </a:moveTo>
              <a:lnTo>
                <a:pt x="0" y="361023"/>
              </a:lnTo>
              <a:lnTo>
                <a:pt x="2147445" y="361023"/>
              </a:lnTo>
              <a:lnTo>
                <a:pt x="2147445" y="5297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6ACA77-A327-4515-B1FA-7F796A04DAC9}">
      <dsp:nvSpPr>
        <dsp:cNvPr id="0" name=""/>
        <dsp:cNvSpPr/>
      </dsp:nvSpPr>
      <dsp:spPr>
        <a:xfrm>
          <a:off x="3842352" y="2843332"/>
          <a:ext cx="91440" cy="529771"/>
        </a:xfrm>
        <a:custGeom>
          <a:avLst/>
          <a:gdLst/>
          <a:ahLst/>
          <a:cxnLst/>
          <a:rect l="0" t="0" r="0" b="0"/>
          <a:pathLst>
            <a:path>
              <a:moveTo>
                <a:pt x="120376" y="0"/>
              </a:moveTo>
              <a:lnTo>
                <a:pt x="120376" y="361023"/>
              </a:lnTo>
              <a:lnTo>
                <a:pt x="45720" y="361023"/>
              </a:lnTo>
              <a:lnTo>
                <a:pt x="45720" y="5297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18A180-3869-4D45-81BB-B6E4E0DF78CE}">
      <dsp:nvSpPr>
        <dsp:cNvPr id="0" name=""/>
        <dsp:cNvSpPr/>
      </dsp:nvSpPr>
      <dsp:spPr>
        <a:xfrm>
          <a:off x="1740627" y="2843332"/>
          <a:ext cx="2222101" cy="529771"/>
        </a:xfrm>
        <a:custGeom>
          <a:avLst/>
          <a:gdLst/>
          <a:ahLst/>
          <a:cxnLst/>
          <a:rect l="0" t="0" r="0" b="0"/>
          <a:pathLst>
            <a:path>
              <a:moveTo>
                <a:pt x="2222101" y="0"/>
              </a:moveTo>
              <a:lnTo>
                <a:pt x="2222101" y="361023"/>
              </a:lnTo>
              <a:lnTo>
                <a:pt x="0" y="361023"/>
              </a:lnTo>
              <a:lnTo>
                <a:pt x="0" y="5297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CEA62B-8A1F-4D1F-B194-85350A88960C}">
      <dsp:nvSpPr>
        <dsp:cNvPr id="0" name=""/>
        <dsp:cNvSpPr/>
      </dsp:nvSpPr>
      <dsp:spPr>
        <a:xfrm>
          <a:off x="3962728" y="1156868"/>
          <a:ext cx="2828970" cy="529771"/>
        </a:xfrm>
        <a:custGeom>
          <a:avLst/>
          <a:gdLst/>
          <a:ahLst/>
          <a:cxnLst/>
          <a:rect l="0" t="0" r="0" b="0"/>
          <a:pathLst>
            <a:path>
              <a:moveTo>
                <a:pt x="2828970" y="0"/>
              </a:moveTo>
              <a:lnTo>
                <a:pt x="2828970" y="361023"/>
              </a:lnTo>
              <a:lnTo>
                <a:pt x="0" y="361023"/>
              </a:lnTo>
              <a:lnTo>
                <a:pt x="0" y="5297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7086AF-E578-444E-9A48-3C91640DF030}">
      <dsp:nvSpPr>
        <dsp:cNvPr id="0" name=""/>
        <dsp:cNvSpPr/>
      </dsp:nvSpPr>
      <dsp:spPr>
        <a:xfrm>
          <a:off x="5368065" y="175"/>
          <a:ext cx="2847267" cy="1156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90CE0A-07DB-49CC-B68F-6B90D28FDC92}">
      <dsp:nvSpPr>
        <dsp:cNvPr id="0" name=""/>
        <dsp:cNvSpPr/>
      </dsp:nvSpPr>
      <dsp:spPr>
        <a:xfrm>
          <a:off x="5570461" y="192451"/>
          <a:ext cx="2847267" cy="1156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h-TH" sz="2800" b="1" kern="1200" dirty="0" smtClean="0">
              <a:latin typeface="Angsana New" pitchFamily="18" charset="-34"/>
              <a:cs typeface="Angsana New" pitchFamily="18" charset="-34"/>
            </a:rPr>
            <a:t>ปรัชญา</a:t>
          </a:r>
        </a:p>
        <a:p>
          <a:pPr lvl="0" algn="ctr" defTabSz="1244600">
            <a:lnSpc>
              <a:spcPct val="90000"/>
            </a:lnSpc>
            <a:spcBef>
              <a:spcPct val="0"/>
            </a:spcBef>
            <a:spcAft>
              <a:spcPct val="35000"/>
            </a:spcAft>
          </a:pPr>
          <a:r>
            <a:rPr lang="en-US" sz="2800" b="1" kern="1200" dirty="0" smtClean="0">
              <a:latin typeface="Angsana New" pitchFamily="18" charset="-34"/>
              <a:cs typeface="Angsana New" pitchFamily="18" charset="-34"/>
            </a:rPr>
            <a:t>Philosophy</a:t>
          </a:r>
          <a:endParaRPr lang="th-TH" sz="2800" b="1" kern="1200" dirty="0">
            <a:latin typeface="Angsana New" pitchFamily="18" charset="-34"/>
            <a:cs typeface="Angsana New" pitchFamily="18" charset="-34"/>
          </a:endParaRPr>
        </a:p>
      </dsp:txBody>
      <dsp:txXfrm>
        <a:off x="5604339" y="226329"/>
        <a:ext cx="2779511" cy="1088936"/>
      </dsp:txXfrm>
    </dsp:sp>
    <dsp:sp modelId="{8FCDFB0F-2AA9-4352-B9A1-7A58BF282758}">
      <dsp:nvSpPr>
        <dsp:cNvPr id="0" name=""/>
        <dsp:cNvSpPr/>
      </dsp:nvSpPr>
      <dsp:spPr>
        <a:xfrm>
          <a:off x="3051947" y="1686639"/>
          <a:ext cx="1821563" cy="1156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B2298E-B898-4051-B9C1-F3DE1A84A914}">
      <dsp:nvSpPr>
        <dsp:cNvPr id="0" name=""/>
        <dsp:cNvSpPr/>
      </dsp:nvSpPr>
      <dsp:spPr>
        <a:xfrm>
          <a:off x="3254343" y="1878915"/>
          <a:ext cx="1821563" cy="1156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h-TH" sz="2000" b="1" kern="1200" dirty="0" smtClean="0">
              <a:latin typeface="Angsana New" pitchFamily="18" charset="-34"/>
              <a:cs typeface="Angsana New" pitchFamily="18" charset="-34"/>
            </a:rPr>
            <a:t>ปรัชญาบริสุทธิ์</a:t>
          </a:r>
        </a:p>
        <a:p>
          <a:pPr lvl="0" algn="ctr" defTabSz="889000">
            <a:lnSpc>
              <a:spcPct val="90000"/>
            </a:lnSpc>
            <a:spcBef>
              <a:spcPct val="0"/>
            </a:spcBef>
            <a:spcAft>
              <a:spcPct val="35000"/>
            </a:spcAft>
          </a:pPr>
          <a:r>
            <a:rPr lang="en-US" sz="2000" b="1" kern="1200" dirty="0" smtClean="0">
              <a:latin typeface="Angsana New" pitchFamily="18" charset="-34"/>
              <a:cs typeface="Angsana New" pitchFamily="18" charset="-34"/>
            </a:rPr>
            <a:t>Pure Philosophy</a:t>
          </a:r>
          <a:endParaRPr lang="th-TH" sz="2000" b="1" kern="1200" dirty="0">
            <a:latin typeface="Angsana New" pitchFamily="18" charset="-34"/>
            <a:cs typeface="Angsana New" pitchFamily="18" charset="-34"/>
          </a:endParaRPr>
        </a:p>
      </dsp:txBody>
      <dsp:txXfrm>
        <a:off x="3288221" y="1912793"/>
        <a:ext cx="1753807" cy="1088936"/>
      </dsp:txXfrm>
    </dsp:sp>
    <dsp:sp modelId="{3D71A356-3A19-4384-A1D3-74B60DAB1829}">
      <dsp:nvSpPr>
        <dsp:cNvPr id="0" name=""/>
        <dsp:cNvSpPr/>
      </dsp:nvSpPr>
      <dsp:spPr>
        <a:xfrm>
          <a:off x="904502" y="3373103"/>
          <a:ext cx="1672249" cy="1046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45734E-79F9-4EAB-B474-7C46E7867618}">
      <dsp:nvSpPr>
        <dsp:cNvPr id="0" name=""/>
        <dsp:cNvSpPr/>
      </dsp:nvSpPr>
      <dsp:spPr>
        <a:xfrm>
          <a:off x="1106898" y="3565379"/>
          <a:ext cx="1672249" cy="10464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h-TH" sz="2000" b="1" kern="1200" dirty="0" smtClean="0">
              <a:latin typeface="Angsana New" pitchFamily="18" charset="-34"/>
              <a:cs typeface="Angsana New" pitchFamily="18" charset="-34"/>
            </a:rPr>
            <a:t>อภิปรัชญา </a:t>
          </a:r>
          <a:r>
            <a:rPr lang="en-US" sz="2000" b="1" kern="1200" dirty="0" smtClean="0">
              <a:latin typeface="Angsana New" pitchFamily="18" charset="-34"/>
              <a:cs typeface="Angsana New" pitchFamily="18" charset="-34"/>
            </a:rPr>
            <a:t>Metaphysics</a:t>
          </a:r>
          <a:endParaRPr lang="th-TH" sz="2000" b="1" kern="1200" dirty="0">
            <a:latin typeface="Angsana New" pitchFamily="18" charset="-34"/>
            <a:cs typeface="Angsana New" pitchFamily="18" charset="-34"/>
          </a:endParaRPr>
        </a:p>
      </dsp:txBody>
      <dsp:txXfrm>
        <a:off x="1137547" y="3596028"/>
        <a:ext cx="1610951" cy="985138"/>
      </dsp:txXfrm>
    </dsp:sp>
    <dsp:sp modelId="{717CB8DE-7BC3-4BD5-947C-6FB4F885734B}">
      <dsp:nvSpPr>
        <dsp:cNvPr id="0" name=""/>
        <dsp:cNvSpPr/>
      </dsp:nvSpPr>
      <dsp:spPr>
        <a:xfrm>
          <a:off x="2981543" y="3373103"/>
          <a:ext cx="1813056" cy="9776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C4B94A-3B81-46CA-BF45-D51C097502F4}">
      <dsp:nvSpPr>
        <dsp:cNvPr id="0" name=""/>
        <dsp:cNvSpPr/>
      </dsp:nvSpPr>
      <dsp:spPr>
        <a:xfrm>
          <a:off x="3183939" y="3565379"/>
          <a:ext cx="1813056" cy="9776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h-TH" sz="2000" b="1" kern="1200" dirty="0" smtClean="0">
              <a:latin typeface="Angsana New" pitchFamily="18" charset="-34"/>
              <a:cs typeface="Angsana New" pitchFamily="18" charset="-34"/>
            </a:rPr>
            <a:t>ญาณวิทยา</a:t>
          </a:r>
          <a:endParaRPr lang="en-US" sz="2000" b="1" kern="1200" dirty="0" smtClean="0">
            <a:latin typeface="Angsana New" pitchFamily="18" charset="-34"/>
            <a:cs typeface="Angsana New" pitchFamily="18" charset="-34"/>
          </a:endParaRPr>
        </a:p>
        <a:p>
          <a:pPr lvl="0" algn="ctr" defTabSz="889000">
            <a:lnSpc>
              <a:spcPct val="90000"/>
            </a:lnSpc>
            <a:spcBef>
              <a:spcPct val="0"/>
            </a:spcBef>
            <a:spcAft>
              <a:spcPct val="35000"/>
            </a:spcAft>
          </a:pPr>
          <a:r>
            <a:rPr lang="en-US" sz="2000" b="1" kern="1200" dirty="0" smtClean="0">
              <a:latin typeface="Angsana New" pitchFamily="18" charset="-34"/>
              <a:cs typeface="Angsana New" pitchFamily="18" charset="-34"/>
            </a:rPr>
            <a:t>Epistemology</a:t>
          </a:r>
          <a:endParaRPr lang="th-TH" sz="2000" b="1" kern="1200" dirty="0">
            <a:latin typeface="Angsana New" pitchFamily="18" charset="-34"/>
            <a:cs typeface="Angsana New" pitchFamily="18" charset="-34"/>
          </a:endParaRPr>
        </a:p>
      </dsp:txBody>
      <dsp:txXfrm>
        <a:off x="3212572" y="3594012"/>
        <a:ext cx="1755790" cy="920335"/>
      </dsp:txXfrm>
    </dsp:sp>
    <dsp:sp modelId="{DF692A8A-E3A9-44D8-8DC9-8F27B098FD86}">
      <dsp:nvSpPr>
        <dsp:cNvPr id="0" name=""/>
        <dsp:cNvSpPr/>
      </dsp:nvSpPr>
      <dsp:spPr>
        <a:xfrm>
          <a:off x="5199392" y="3373103"/>
          <a:ext cx="1821563" cy="1156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3340B-0E57-450F-AD27-63CB4FA60E04}">
      <dsp:nvSpPr>
        <dsp:cNvPr id="0" name=""/>
        <dsp:cNvSpPr/>
      </dsp:nvSpPr>
      <dsp:spPr>
        <a:xfrm>
          <a:off x="5401788" y="3565379"/>
          <a:ext cx="1821563" cy="1156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h-TH" sz="1800" b="1" kern="1200" dirty="0" smtClean="0">
              <a:latin typeface="Angsana New" pitchFamily="18" charset="-34"/>
              <a:cs typeface="Angsana New" pitchFamily="18" charset="-34"/>
            </a:rPr>
            <a:t>คุณวิทยา </a:t>
          </a:r>
          <a:r>
            <a:rPr lang="en-US" sz="1800" b="1" kern="1200" dirty="0" smtClean="0">
              <a:latin typeface="Angsana New" pitchFamily="18" charset="-34"/>
              <a:cs typeface="Angsana New" pitchFamily="18" charset="-34"/>
            </a:rPr>
            <a:t>/ </a:t>
          </a:r>
          <a:r>
            <a:rPr lang="th-TH" sz="1800" b="1" kern="1200" dirty="0" smtClean="0">
              <a:latin typeface="Angsana New" pitchFamily="18" charset="-34"/>
              <a:cs typeface="Angsana New" pitchFamily="18" charset="-34"/>
            </a:rPr>
            <a:t>อรรฆวิทยา</a:t>
          </a:r>
        </a:p>
        <a:p>
          <a:pPr lvl="0" algn="ctr" defTabSz="800100">
            <a:lnSpc>
              <a:spcPct val="90000"/>
            </a:lnSpc>
            <a:spcBef>
              <a:spcPct val="0"/>
            </a:spcBef>
            <a:spcAft>
              <a:spcPct val="35000"/>
            </a:spcAft>
          </a:pPr>
          <a:r>
            <a:rPr lang="en-US" sz="1800" b="1" kern="1200" dirty="0" smtClean="0">
              <a:latin typeface="Angsana New" pitchFamily="18" charset="-34"/>
              <a:cs typeface="Angsana New" pitchFamily="18" charset="-34"/>
            </a:rPr>
            <a:t>Axiology</a:t>
          </a:r>
          <a:endParaRPr lang="th-TH" sz="1800" b="1" kern="1200" dirty="0" smtClean="0">
            <a:latin typeface="Angsana New" pitchFamily="18" charset="-34"/>
            <a:cs typeface="Angsana New" pitchFamily="18" charset="-34"/>
          </a:endParaRPr>
        </a:p>
        <a:p>
          <a:pPr lvl="0" algn="ctr" defTabSz="800100">
            <a:lnSpc>
              <a:spcPct val="90000"/>
            </a:lnSpc>
            <a:spcBef>
              <a:spcPct val="0"/>
            </a:spcBef>
            <a:spcAft>
              <a:spcPct val="35000"/>
            </a:spcAft>
          </a:pPr>
          <a:endParaRPr lang="th-TH" kern="1200" dirty="0"/>
        </a:p>
      </dsp:txBody>
      <dsp:txXfrm>
        <a:off x="5435666" y="3599257"/>
        <a:ext cx="1753807" cy="1088936"/>
      </dsp:txXfrm>
    </dsp:sp>
    <dsp:sp modelId="{96351F67-4E5F-4405-A7DE-650A93F1F54D}">
      <dsp:nvSpPr>
        <dsp:cNvPr id="0" name=""/>
        <dsp:cNvSpPr/>
      </dsp:nvSpPr>
      <dsp:spPr>
        <a:xfrm>
          <a:off x="4086214" y="5059567"/>
          <a:ext cx="1821563" cy="1156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8E18B-69B4-411B-8953-27D3D7756586}">
      <dsp:nvSpPr>
        <dsp:cNvPr id="0" name=""/>
        <dsp:cNvSpPr/>
      </dsp:nvSpPr>
      <dsp:spPr>
        <a:xfrm>
          <a:off x="4288610" y="5251843"/>
          <a:ext cx="1821563" cy="1156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th-TH" sz="2000" b="1" kern="1200" dirty="0" smtClean="0">
            <a:latin typeface="Angsana New" pitchFamily="18" charset="-34"/>
            <a:cs typeface="Angsana New" pitchFamily="18" charset="-34"/>
          </a:endParaRPr>
        </a:p>
        <a:p>
          <a:pPr lvl="0" algn="ctr" defTabSz="889000">
            <a:lnSpc>
              <a:spcPct val="90000"/>
            </a:lnSpc>
            <a:spcBef>
              <a:spcPct val="0"/>
            </a:spcBef>
            <a:spcAft>
              <a:spcPct val="35000"/>
            </a:spcAft>
          </a:pPr>
          <a:r>
            <a:rPr lang="th-TH" sz="2000" b="1" kern="1200" dirty="0" smtClean="0">
              <a:latin typeface="Angsana New" pitchFamily="18" charset="-34"/>
              <a:cs typeface="Angsana New" pitchFamily="18" charset="-34"/>
            </a:rPr>
            <a:t>จริยศาสตร์</a:t>
          </a:r>
        </a:p>
        <a:p>
          <a:pPr lvl="0" algn="ctr" defTabSz="889000">
            <a:lnSpc>
              <a:spcPct val="90000"/>
            </a:lnSpc>
            <a:spcBef>
              <a:spcPct val="0"/>
            </a:spcBef>
            <a:spcAft>
              <a:spcPct val="35000"/>
            </a:spcAft>
          </a:pPr>
          <a:r>
            <a:rPr lang="en-US" sz="2000" b="1" kern="1200" dirty="0" smtClean="0">
              <a:latin typeface="Angsana New" pitchFamily="18" charset="-34"/>
              <a:cs typeface="Angsana New" pitchFamily="18" charset="-34"/>
            </a:rPr>
            <a:t>Ethics</a:t>
          </a:r>
          <a:endParaRPr lang="th-TH" sz="2000" b="1" kern="1200" dirty="0" smtClean="0">
            <a:latin typeface="Angsana New" pitchFamily="18" charset="-34"/>
            <a:cs typeface="Angsana New" pitchFamily="18" charset="-34"/>
          </a:endParaRPr>
        </a:p>
        <a:p>
          <a:pPr lvl="0" algn="ctr" defTabSz="889000">
            <a:lnSpc>
              <a:spcPct val="90000"/>
            </a:lnSpc>
            <a:spcBef>
              <a:spcPct val="0"/>
            </a:spcBef>
            <a:spcAft>
              <a:spcPct val="35000"/>
            </a:spcAft>
          </a:pPr>
          <a:endParaRPr lang="th-TH" sz="2000" b="1" kern="1200" dirty="0">
            <a:latin typeface="Angsana New" pitchFamily="18" charset="-34"/>
            <a:cs typeface="Angsana New" pitchFamily="18" charset="-34"/>
          </a:endParaRPr>
        </a:p>
      </dsp:txBody>
      <dsp:txXfrm>
        <a:off x="4322488" y="5285721"/>
        <a:ext cx="1753807" cy="1088936"/>
      </dsp:txXfrm>
    </dsp:sp>
    <dsp:sp modelId="{ADB8039F-4995-4834-BB16-8971B60D873C}">
      <dsp:nvSpPr>
        <dsp:cNvPr id="0" name=""/>
        <dsp:cNvSpPr/>
      </dsp:nvSpPr>
      <dsp:spPr>
        <a:xfrm>
          <a:off x="6312569" y="5059567"/>
          <a:ext cx="1821563" cy="1156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FF76A6-EC1B-4807-83E7-827261A0A591}">
      <dsp:nvSpPr>
        <dsp:cNvPr id="0" name=""/>
        <dsp:cNvSpPr/>
      </dsp:nvSpPr>
      <dsp:spPr>
        <a:xfrm>
          <a:off x="6514965" y="5251843"/>
          <a:ext cx="1821563" cy="1156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h-TH" sz="2200" b="1" kern="1200" dirty="0" smtClean="0"/>
            <a:t>สุนทรียศาสตร์</a:t>
          </a:r>
        </a:p>
        <a:p>
          <a:pPr lvl="0" algn="ctr" defTabSz="977900">
            <a:lnSpc>
              <a:spcPct val="90000"/>
            </a:lnSpc>
            <a:spcBef>
              <a:spcPct val="0"/>
            </a:spcBef>
            <a:spcAft>
              <a:spcPct val="35000"/>
            </a:spcAft>
          </a:pPr>
          <a:r>
            <a:rPr lang="en-US" sz="2200" b="1" kern="1200" dirty="0" smtClean="0">
              <a:latin typeface="Angsana New" pitchFamily="18" charset="-34"/>
              <a:cs typeface="Angsana New" pitchFamily="18" charset="-34"/>
            </a:rPr>
            <a:t>Aesthetics</a:t>
          </a:r>
          <a:endParaRPr lang="th-TH" sz="2200" b="1" kern="1200" dirty="0">
            <a:latin typeface="Angsana New" pitchFamily="18" charset="-34"/>
            <a:cs typeface="Angsana New" pitchFamily="18" charset="-34"/>
          </a:endParaRPr>
        </a:p>
      </dsp:txBody>
      <dsp:txXfrm>
        <a:off x="6548843" y="5285721"/>
        <a:ext cx="1753807" cy="1088936"/>
      </dsp:txXfrm>
    </dsp:sp>
    <dsp:sp modelId="{053C693F-1E26-4B81-B5C8-BC6DF36516E8}">
      <dsp:nvSpPr>
        <dsp:cNvPr id="0" name=""/>
        <dsp:cNvSpPr/>
      </dsp:nvSpPr>
      <dsp:spPr>
        <a:xfrm>
          <a:off x="8709887" y="1686639"/>
          <a:ext cx="1821563" cy="1156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6A7C4-34EF-4EE0-9C8B-A8E01CC84328}">
      <dsp:nvSpPr>
        <dsp:cNvPr id="0" name=""/>
        <dsp:cNvSpPr/>
      </dsp:nvSpPr>
      <dsp:spPr>
        <a:xfrm>
          <a:off x="8912283" y="1878915"/>
          <a:ext cx="1821563" cy="1156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h-TH" sz="2200" b="1" kern="1200" dirty="0" smtClean="0">
              <a:latin typeface="Angsana New" pitchFamily="18" charset="-34"/>
              <a:cs typeface="Angsana New" pitchFamily="18" charset="-34"/>
            </a:rPr>
            <a:t>ปรัชญาประยุกต์</a:t>
          </a:r>
        </a:p>
        <a:p>
          <a:pPr lvl="0" algn="ctr" defTabSz="977900">
            <a:lnSpc>
              <a:spcPct val="90000"/>
            </a:lnSpc>
            <a:spcBef>
              <a:spcPct val="0"/>
            </a:spcBef>
            <a:spcAft>
              <a:spcPct val="35000"/>
            </a:spcAft>
          </a:pPr>
          <a:r>
            <a:rPr lang="en-US" sz="2200" b="1" kern="1200" dirty="0" smtClean="0">
              <a:latin typeface="Angsana New" pitchFamily="18" charset="-34"/>
              <a:cs typeface="Angsana New" pitchFamily="18" charset="-34"/>
            </a:rPr>
            <a:t>Applied Philosophy</a:t>
          </a:r>
          <a:endParaRPr lang="th-TH" sz="2200" b="1" kern="1200" dirty="0">
            <a:latin typeface="Angsana New" pitchFamily="18" charset="-34"/>
            <a:cs typeface="Angsana New" pitchFamily="18" charset="-34"/>
          </a:endParaRPr>
        </a:p>
      </dsp:txBody>
      <dsp:txXfrm>
        <a:off x="8946161" y="1912793"/>
        <a:ext cx="1753807" cy="1088936"/>
      </dsp:txXfrm>
    </dsp:sp>
    <dsp:sp modelId="{52AB0089-1FAB-4EFD-BF72-2C917D580E1C}">
      <dsp:nvSpPr>
        <dsp:cNvPr id="0" name=""/>
        <dsp:cNvSpPr/>
      </dsp:nvSpPr>
      <dsp:spPr>
        <a:xfrm>
          <a:off x="8538924" y="3373103"/>
          <a:ext cx="2163488" cy="25810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370CF5-F2C5-4708-932F-52BF055599A3}">
      <dsp:nvSpPr>
        <dsp:cNvPr id="0" name=""/>
        <dsp:cNvSpPr/>
      </dsp:nvSpPr>
      <dsp:spPr>
        <a:xfrm>
          <a:off x="8741320" y="3565379"/>
          <a:ext cx="2163488" cy="25810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h-TH" sz="2000" b="1" kern="1200" dirty="0" smtClean="0">
              <a:latin typeface="Angsana New" pitchFamily="18" charset="-34"/>
              <a:cs typeface="Angsana New" pitchFamily="18" charset="-34"/>
            </a:rPr>
            <a:t>-  ปรัชญาวิทยาศาสตร์</a:t>
          </a:r>
        </a:p>
        <a:p>
          <a:pPr lvl="0" algn="l" defTabSz="889000">
            <a:lnSpc>
              <a:spcPct val="90000"/>
            </a:lnSpc>
            <a:spcBef>
              <a:spcPct val="0"/>
            </a:spcBef>
            <a:spcAft>
              <a:spcPct val="35000"/>
            </a:spcAft>
          </a:pPr>
          <a:r>
            <a:rPr lang="th-TH" sz="2000" b="1" kern="1200" dirty="0" smtClean="0">
              <a:latin typeface="Angsana New" pitchFamily="18" charset="-34"/>
              <a:cs typeface="Angsana New" pitchFamily="18" charset="-34"/>
            </a:rPr>
            <a:t>- ปรัชญาสังคม-  ปรัชญากฎหมาย</a:t>
          </a:r>
        </a:p>
        <a:p>
          <a:pPr lvl="0" algn="l" defTabSz="889000">
            <a:lnSpc>
              <a:spcPct val="90000"/>
            </a:lnSpc>
            <a:spcBef>
              <a:spcPct val="0"/>
            </a:spcBef>
            <a:spcAft>
              <a:spcPct val="35000"/>
            </a:spcAft>
          </a:pPr>
          <a:r>
            <a:rPr lang="th-TH" sz="2000" b="1" kern="1200" dirty="0" smtClean="0">
              <a:latin typeface="Angsana New" pitchFamily="18" charset="-34"/>
              <a:cs typeface="Angsana New" pitchFamily="18" charset="-34"/>
            </a:rPr>
            <a:t>-  ปรัชญาการศึกษา</a:t>
          </a:r>
          <a:endParaRPr lang="th-TH" sz="2000" b="1" kern="1200" dirty="0">
            <a:latin typeface="Angsana New" pitchFamily="18" charset="-34"/>
            <a:cs typeface="Angsana New" pitchFamily="18" charset="-34"/>
          </a:endParaRPr>
        </a:p>
      </dsp:txBody>
      <dsp:txXfrm>
        <a:off x="8804686" y="3628745"/>
        <a:ext cx="2036756" cy="2454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54C80-9CE5-4DF4-BC85-236957340649}">
      <dsp:nvSpPr>
        <dsp:cNvPr id="0" name=""/>
        <dsp:cNvSpPr/>
      </dsp:nvSpPr>
      <dsp:spPr>
        <a:xfrm>
          <a:off x="3102069" y="669530"/>
          <a:ext cx="4569369" cy="4569369"/>
        </a:xfrm>
        <a:prstGeom prst="blockArc">
          <a:avLst>
            <a:gd name="adj1" fmla="val 12600000"/>
            <a:gd name="adj2" fmla="val 16200000"/>
            <a:gd name="adj3" fmla="val 4532"/>
          </a:avLst>
        </a:prstGeom>
        <a:solidFill>
          <a:schemeClr val="accent3">
            <a:hueOff val="12757888"/>
            <a:satOff val="44882"/>
            <a:lumOff val="-1451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58DEA14-76D2-4AE2-B38E-E0E2B38B4DB8}">
      <dsp:nvSpPr>
        <dsp:cNvPr id="0" name=""/>
        <dsp:cNvSpPr/>
      </dsp:nvSpPr>
      <dsp:spPr>
        <a:xfrm>
          <a:off x="3102069" y="669530"/>
          <a:ext cx="4569369" cy="4569369"/>
        </a:xfrm>
        <a:prstGeom prst="blockArc">
          <a:avLst>
            <a:gd name="adj1" fmla="val 9000000"/>
            <a:gd name="adj2" fmla="val 12600000"/>
            <a:gd name="adj3" fmla="val 4532"/>
          </a:avLst>
        </a:prstGeom>
        <a:solidFill>
          <a:schemeClr val="accent3">
            <a:hueOff val="10206311"/>
            <a:satOff val="35906"/>
            <a:lumOff val="-116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99D4ECB-8394-4D86-85D0-BD812B1CA295}">
      <dsp:nvSpPr>
        <dsp:cNvPr id="0" name=""/>
        <dsp:cNvSpPr/>
      </dsp:nvSpPr>
      <dsp:spPr>
        <a:xfrm>
          <a:off x="3102069" y="669530"/>
          <a:ext cx="4569369" cy="4569369"/>
        </a:xfrm>
        <a:prstGeom prst="blockArc">
          <a:avLst>
            <a:gd name="adj1" fmla="val 5400000"/>
            <a:gd name="adj2" fmla="val 9000000"/>
            <a:gd name="adj3" fmla="val 4532"/>
          </a:avLst>
        </a:prstGeom>
        <a:solidFill>
          <a:schemeClr val="accent3">
            <a:hueOff val="7654733"/>
            <a:satOff val="26929"/>
            <a:lumOff val="-870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7672E7B-A969-41E4-A65B-15BC4F0B5466}">
      <dsp:nvSpPr>
        <dsp:cNvPr id="0" name=""/>
        <dsp:cNvSpPr/>
      </dsp:nvSpPr>
      <dsp:spPr>
        <a:xfrm>
          <a:off x="3102069" y="669530"/>
          <a:ext cx="4569369" cy="4569369"/>
        </a:xfrm>
        <a:prstGeom prst="blockArc">
          <a:avLst>
            <a:gd name="adj1" fmla="val 1800000"/>
            <a:gd name="adj2" fmla="val 5400000"/>
            <a:gd name="adj3" fmla="val 4532"/>
          </a:avLst>
        </a:prstGeom>
        <a:solidFill>
          <a:schemeClr val="accent3">
            <a:hueOff val="5103155"/>
            <a:satOff val="17953"/>
            <a:lumOff val="-58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B0149F6-95AB-451A-9110-6D6C36A4AEA8}">
      <dsp:nvSpPr>
        <dsp:cNvPr id="0" name=""/>
        <dsp:cNvSpPr/>
      </dsp:nvSpPr>
      <dsp:spPr>
        <a:xfrm>
          <a:off x="3102069" y="669530"/>
          <a:ext cx="4569369" cy="4569369"/>
        </a:xfrm>
        <a:prstGeom prst="blockArc">
          <a:avLst>
            <a:gd name="adj1" fmla="val 19800000"/>
            <a:gd name="adj2" fmla="val 1800000"/>
            <a:gd name="adj3" fmla="val 4532"/>
          </a:avLst>
        </a:prstGeom>
        <a:solidFill>
          <a:schemeClr val="accent3">
            <a:hueOff val="2551578"/>
            <a:satOff val="8976"/>
            <a:lumOff val="-290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5D6D423-1EC6-4387-9B4F-36970C146BC1}">
      <dsp:nvSpPr>
        <dsp:cNvPr id="0" name=""/>
        <dsp:cNvSpPr/>
      </dsp:nvSpPr>
      <dsp:spPr>
        <a:xfrm>
          <a:off x="3102069" y="669530"/>
          <a:ext cx="4569369" cy="4569369"/>
        </a:xfrm>
        <a:prstGeom prst="blockArc">
          <a:avLst>
            <a:gd name="adj1" fmla="val 16200000"/>
            <a:gd name="adj2" fmla="val 19800000"/>
            <a:gd name="adj3" fmla="val 45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3068F47-FBAE-437B-8615-04C4E0FBF9BB}">
      <dsp:nvSpPr>
        <dsp:cNvPr id="0" name=""/>
        <dsp:cNvSpPr/>
      </dsp:nvSpPr>
      <dsp:spPr>
        <a:xfrm>
          <a:off x="4359640" y="1927102"/>
          <a:ext cx="2054226" cy="2054226"/>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h-TH" sz="2800" b="1" kern="1200" dirty="0" smtClean="0">
              <a:solidFill>
                <a:schemeClr val="tx1">
                  <a:lumMod val="85000"/>
                  <a:lumOff val="15000"/>
                </a:schemeClr>
              </a:solidFill>
            </a:rPr>
            <a:t>ศิลปะการแสดง</a:t>
          </a:r>
          <a:endParaRPr lang="th-TH" sz="2800" b="1" kern="1200" dirty="0">
            <a:solidFill>
              <a:schemeClr val="tx1">
                <a:lumMod val="85000"/>
                <a:lumOff val="15000"/>
              </a:schemeClr>
            </a:solidFill>
          </a:endParaRPr>
        </a:p>
      </dsp:txBody>
      <dsp:txXfrm>
        <a:off x="4660474" y="2227936"/>
        <a:ext cx="1452558" cy="1452558"/>
      </dsp:txXfrm>
    </dsp:sp>
    <dsp:sp modelId="{AB370BE4-E9F8-42C7-A21C-47D295BA95EF}">
      <dsp:nvSpPr>
        <dsp:cNvPr id="0" name=""/>
        <dsp:cNvSpPr/>
      </dsp:nvSpPr>
      <dsp:spPr>
        <a:xfrm>
          <a:off x="4667774" y="2318"/>
          <a:ext cx="1437958" cy="1437958"/>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h-TH" sz="2100" b="1" kern="1200" dirty="0" smtClean="0">
              <a:solidFill>
                <a:schemeClr val="tx1">
                  <a:lumMod val="85000"/>
                  <a:lumOff val="15000"/>
                </a:schemeClr>
              </a:solidFill>
            </a:rPr>
            <a:t>ดนตรี</a:t>
          </a:r>
          <a:endParaRPr lang="th-TH" sz="2100" b="1" kern="1200" dirty="0">
            <a:solidFill>
              <a:schemeClr val="tx1">
                <a:lumMod val="85000"/>
                <a:lumOff val="15000"/>
              </a:schemeClr>
            </a:solidFill>
          </a:endParaRPr>
        </a:p>
      </dsp:txBody>
      <dsp:txXfrm>
        <a:off x="4878358" y="212902"/>
        <a:ext cx="1016790" cy="1016790"/>
      </dsp:txXfrm>
    </dsp:sp>
    <dsp:sp modelId="{796DFE1E-4E0C-4452-B9C6-0E4D11E30F3D}">
      <dsp:nvSpPr>
        <dsp:cNvPr id="0" name=""/>
        <dsp:cNvSpPr/>
      </dsp:nvSpPr>
      <dsp:spPr>
        <a:xfrm>
          <a:off x="6601538" y="1118777"/>
          <a:ext cx="1437958" cy="1437958"/>
        </a:xfrm>
        <a:prstGeom prst="ellipse">
          <a:avLst/>
        </a:prstGeom>
        <a:solidFill>
          <a:schemeClr val="accent3">
            <a:hueOff val="2551578"/>
            <a:satOff val="8976"/>
            <a:lumOff val="-29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h-TH" sz="2100" b="1" kern="1200" dirty="0" smtClean="0">
              <a:solidFill>
                <a:schemeClr val="tx1">
                  <a:lumMod val="85000"/>
                  <a:lumOff val="15000"/>
                </a:schemeClr>
              </a:solidFill>
            </a:rPr>
            <a:t>ประติมากรรม</a:t>
          </a:r>
          <a:endParaRPr lang="th-TH" sz="2100" b="1" kern="1200" dirty="0">
            <a:solidFill>
              <a:schemeClr val="tx1">
                <a:lumMod val="85000"/>
                <a:lumOff val="15000"/>
              </a:schemeClr>
            </a:solidFill>
          </a:endParaRPr>
        </a:p>
      </dsp:txBody>
      <dsp:txXfrm>
        <a:off x="6812122" y="1329361"/>
        <a:ext cx="1016790" cy="1016790"/>
      </dsp:txXfrm>
    </dsp:sp>
    <dsp:sp modelId="{CE1E9629-5D9B-47D4-83F2-A631B1B57769}">
      <dsp:nvSpPr>
        <dsp:cNvPr id="0" name=""/>
        <dsp:cNvSpPr/>
      </dsp:nvSpPr>
      <dsp:spPr>
        <a:xfrm>
          <a:off x="6601538" y="3351695"/>
          <a:ext cx="1437958" cy="1437958"/>
        </a:xfrm>
        <a:prstGeom prst="ellipse">
          <a:avLst/>
        </a:prstGeom>
        <a:solidFill>
          <a:schemeClr val="accent3">
            <a:hueOff val="5103155"/>
            <a:satOff val="17953"/>
            <a:lumOff val="-5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h-TH" sz="2100" b="1" kern="1200" dirty="0" smtClean="0">
              <a:solidFill>
                <a:schemeClr val="tx1">
                  <a:lumMod val="85000"/>
                  <a:lumOff val="15000"/>
                </a:schemeClr>
              </a:solidFill>
            </a:rPr>
            <a:t>นาฎศิลป์</a:t>
          </a:r>
          <a:endParaRPr lang="th-TH" sz="2100" b="1" kern="1200" dirty="0">
            <a:solidFill>
              <a:schemeClr val="tx1">
                <a:lumMod val="85000"/>
                <a:lumOff val="15000"/>
              </a:schemeClr>
            </a:solidFill>
          </a:endParaRPr>
        </a:p>
      </dsp:txBody>
      <dsp:txXfrm>
        <a:off x="6812122" y="3562279"/>
        <a:ext cx="1016790" cy="1016790"/>
      </dsp:txXfrm>
    </dsp:sp>
    <dsp:sp modelId="{107C4677-17A0-430D-98FD-6E382A1CED61}">
      <dsp:nvSpPr>
        <dsp:cNvPr id="0" name=""/>
        <dsp:cNvSpPr/>
      </dsp:nvSpPr>
      <dsp:spPr>
        <a:xfrm>
          <a:off x="4667774" y="4468154"/>
          <a:ext cx="1437958" cy="1437958"/>
        </a:xfrm>
        <a:prstGeom prst="ellipse">
          <a:avLst/>
        </a:prstGeom>
        <a:solidFill>
          <a:schemeClr val="accent3">
            <a:hueOff val="7654733"/>
            <a:satOff val="26929"/>
            <a:lumOff val="-8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h-TH" sz="2100" b="1" kern="1200" dirty="0" smtClean="0">
              <a:solidFill>
                <a:schemeClr val="tx1">
                  <a:lumMod val="85000"/>
                  <a:lumOff val="15000"/>
                </a:schemeClr>
              </a:solidFill>
            </a:rPr>
            <a:t>จิตรกรรม</a:t>
          </a:r>
          <a:endParaRPr lang="th-TH" sz="2100" b="1" kern="1200" dirty="0">
            <a:solidFill>
              <a:schemeClr val="tx1">
                <a:lumMod val="85000"/>
                <a:lumOff val="15000"/>
              </a:schemeClr>
            </a:solidFill>
          </a:endParaRPr>
        </a:p>
      </dsp:txBody>
      <dsp:txXfrm>
        <a:off x="4878358" y="4678738"/>
        <a:ext cx="1016790" cy="1016790"/>
      </dsp:txXfrm>
    </dsp:sp>
    <dsp:sp modelId="{8B52CBC9-6364-42EB-9597-CEDC21E1F959}">
      <dsp:nvSpPr>
        <dsp:cNvPr id="0" name=""/>
        <dsp:cNvSpPr/>
      </dsp:nvSpPr>
      <dsp:spPr>
        <a:xfrm>
          <a:off x="2734010" y="3351695"/>
          <a:ext cx="1437958" cy="1437958"/>
        </a:xfrm>
        <a:prstGeom prst="ellipse">
          <a:avLst/>
        </a:prstGeom>
        <a:solidFill>
          <a:schemeClr val="accent3">
            <a:hueOff val="10206311"/>
            <a:satOff val="35906"/>
            <a:lumOff val="-11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h-TH" sz="2100" b="1" kern="1200" dirty="0" smtClean="0">
              <a:solidFill>
                <a:schemeClr val="tx1">
                  <a:lumMod val="85000"/>
                  <a:lumOff val="15000"/>
                </a:schemeClr>
              </a:solidFill>
            </a:rPr>
            <a:t>วรรณกรรม</a:t>
          </a:r>
          <a:endParaRPr lang="th-TH" sz="2100" b="1" kern="1200" dirty="0">
            <a:solidFill>
              <a:schemeClr val="tx1">
                <a:lumMod val="85000"/>
                <a:lumOff val="15000"/>
              </a:schemeClr>
            </a:solidFill>
          </a:endParaRPr>
        </a:p>
      </dsp:txBody>
      <dsp:txXfrm>
        <a:off x="2944594" y="3562279"/>
        <a:ext cx="1016790" cy="1016790"/>
      </dsp:txXfrm>
    </dsp:sp>
    <dsp:sp modelId="{5F686B85-23CD-4542-8681-C5C3AD493273}">
      <dsp:nvSpPr>
        <dsp:cNvPr id="0" name=""/>
        <dsp:cNvSpPr/>
      </dsp:nvSpPr>
      <dsp:spPr>
        <a:xfrm>
          <a:off x="2734010" y="1118777"/>
          <a:ext cx="1437958" cy="1437958"/>
        </a:xfrm>
        <a:prstGeom prst="ellipse">
          <a:avLst/>
        </a:prstGeom>
        <a:solidFill>
          <a:schemeClr val="accent3">
            <a:hueOff val="12757888"/>
            <a:satOff val="44882"/>
            <a:lumOff val="-1451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h-TH" sz="2100" b="1" kern="1200" dirty="0" smtClean="0">
              <a:solidFill>
                <a:schemeClr val="tx1">
                  <a:lumMod val="85000"/>
                  <a:lumOff val="15000"/>
                </a:schemeClr>
              </a:solidFill>
            </a:rPr>
            <a:t>สถาปัตยกรรม</a:t>
          </a:r>
          <a:endParaRPr lang="th-TH" sz="2100" b="1" kern="1200" dirty="0">
            <a:solidFill>
              <a:schemeClr val="tx1">
                <a:lumMod val="85000"/>
                <a:lumOff val="15000"/>
              </a:schemeClr>
            </a:solidFill>
          </a:endParaRPr>
        </a:p>
      </dsp:txBody>
      <dsp:txXfrm>
        <a:off x="2944594" y="1329361"/>
        <a:ext cx="1016790" cy="10167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h-TH" dirty="0">
              <a:latin typeface="Leelawadee" panose="020B0502040204020203" pitchFamily="34" charset="-34"/>
              <a:cs typeface="Leelawadee" panose="020B0502040204020203" pitchFamily="34" charset="-34"/>
            </a:endParaRPr>
          </a:p>
        </p:txBody>
      </p:sp>
      <p:sp>
        <p:nvSpPr>
          <p:cNvPr id="3" name="ตัวแทนวันที่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3143314-EC22-4CE6-B06D-50B6A69C22C3}" type="datetime1">
              <a:rPr lang="th-TH" smtClean="0">
                <a:latin typeface="Leelawadee" panose="020B0502040204020203" pitchFamily="34" charset="-34"/>
                <a:cs typeface="Leelawadee" panose="020B0502040204020203" pitchFamily="34" charset="-34"/>
              </a:rPr>
              <a:t>15/07/67</a:t>
            </a:fld>
            <a:endParaRPr lang="th-TH" dirty="0">
              <a:latin typeface="Leelawadee" panose="020B0502040204020203" pitchFamily="34" charset="-34"/>
              <a:cs typeface="Leelawadee" panose="020B0502040204020203" pitchFamily="34" charset="-34"/>
            </a:endParaRPr>
          </a:p>
        </p:txBody>
      </p:sp>
      <p:sp>
        <p:nvSpPr>
          <p:cNvPr id="4" name="ตัวแทนท้ายกระดา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h-TH" dirty="0">
              <a:latin typeface="Leelawadee" panose="020B0502040204020203" pitchFamily="34" charset="-34"/>
              <a:cs typeface="Leelawadee" panose="020B0502040204020203" pitchFamily="34" charset="-34"/>
            </a:endParaRPr>
          </a:p>
        </p:txBody>
      </p:sp>
      <p:sp>
        <p:nvSpPr>
          <p:cNvPr id="5" name="ตัวแทนหมายเลขสไลด์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EA21AD-3BA7-4B49-9DF1-2171993A8011}" type="slidenum">
              <a:rPr lang="th-TH" smtClean="0">
                <a:latin typeface="Leelawadee" panose="020B0502040204020203" pitchFamily="34" charset="-34"/>
                <a:cs typeface="Leelawadee" panose="020B0502040204020203" pitchFamily="34" charset="-34"/>
              </a:rPr>
              <a:t>‹#›</a:t>
            </a:fld>
            <a:endParaRPr lang="th-TH" dirty="0">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392434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eelawadee" panose="020B0502040204020203" pitchFamily="34" charset="-34"/>
                <a:cs typeface="Leelawadee" panose="020B0502040204020203" pitchFamily="34" charset="-34"/>
              </a:defRPr>
            </a:lvl1pPr>
          </a:lstStyle>
          <a:p>
            <a:endParaRPr lang="th-TH" dirty="0"/>
          </a:p>
        </p:txBody>
      </p:sp>
      <p:sp>
        <p:nvSpPr>
          <p:cNvPr id="3" name="ตัวแทนวันที่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eelawadee" panose="020B0502040204020203" pitchFamily="34" charset="-34"/>
                <a:cs typeface="Leelawadee" panose="020B0502040204020203" pitchFamily="34" charset="-34"/>
              </a:defRPr>
            </a:lvl1pPr>
          </a:lstStyle>
          <a:p>
            <a:fld id="{D80519B2-8E0E-4F41-BF72-29385DB056C2}" type="datetime1">
              <a:rPr lang="th-TH" smtClean="0"/>
              <a:pPr/>
              <a:t>15/07/67</a:t>
            </a:fld>
            <a:endParaRPr lang="th-TH" dirty="0"/>
          </a:p>
        </p:txBody>
      </p:sp>
      <p:sp>
        <p:nvSpPr>
          <p:cNvPr id="4" name="ตัวแทนรูปบนสไลด์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h-TH" noProof="0" dirty="0"/>
          </a:p>
        </p:txBody>
      </p:sp>
      <p:sp>
        <p:nvSpPr>
          <p:cNvPr id="5" name="ตัวแทนบันทึกย่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h-TH" noProof="0" dirty="0"/>
              <a:t>คลิกเพื่อแก้ไขสไตล์ของข้อความต้นแบบ</a:t>
            </a:r>
          </a:p>
          <a:p>
            <a:pPr lvl="1" rtl="0"/>
            <a:r>
              <a:rPr lang="th-TH" noProof="0" dirty="0"/>
              <a:t>ระดับที่สอง</a:t>
            </a:r>
          </a:p>
          <a:p>
            <a:pPr lvl="2" rtl="0"/>
            <a:r>
              <a:rPr lang="th-TH" noProof="0" dirty="0"/>
              <a:t>ระดับที่สาม</a:t>
            </a:r>
          </a:p>
          <a:p>
            <a:pPr lvl="3" rtl="0"/>
            <a:r>
              <a:rPr lang="th-TH" noProof="0" dirty="0"/>
              <a:t>ระดับที่สี่</a:t>
            </a:r>
          </a:p>
          <a:p>
            <a:pPr lvl="4" rtl="0"/>
            <a:r>
              <a:rPr lang="th-TH" noProof="0" dirty="0"/>
              <a:t>ระดับที่ห้า</a:t>
            </a:r>
          </a:p>
        </p:txBody>
      </p:sp>
      <p:sp>
        <p:nvSpPr>
          <p:cNvPr id="6" name="ตัวแทนท้ายกระดา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eelawadee" panose="020B0502040204020203" pitchFamily="34" charset="-34"/>
                <a:cs typeface="Leelawadee" panose="020B0502040204020203" pitchFamily="34" charset="-34"/>
              </a:defRPr>
            </a:lvl1pPr>
          </a:lstStyle>
          <a:p>
            <a:endParaRPr lang="th-TH" dirty="0"/>
          </a:p>
        </p:txBody>
      </p:sp>
      <p:sp>
        <p:nvSpPr>
          <p:cNvPr id="7" name="ตัวแทนหมายเลขสไลด์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eelawadee" panose="020B0502040204020203" pitchFamily="34" charset="-34"/>
                <a:cs typeface="Leelawadee" panose="020B0502040204020203" pitchFamily="34" charset="-34"/>
              </a:defRPr>
            </a:lvl1pPr>
          </a:lstStyle>
          <a:p>
            <a:fld id="{9F669046-D62F-49D8-96B7-3C014DC234D7}" type="slidenum">
              <a:rPr lang="th-TH" smtClean="0"/>
              <a:pPr/>
              <a:t>‹#›</a:t>
            </a:fld>
            <a:endParaRPr lang="th-TH" dirty="0"/>
          </a:p>
        </p:txBody>
      </p:sp>
    </p:spTree>
    <p:extLst>
      <p:ext uri="{BB962C8B-B14F-4D97-AF65-F5344CB8AC3E}">
        <p14:creationId xmlns:p14="http://schemas.microsoft.com/office/powerpoint/2010/main" val="229371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eelawadee" panose="020B0502040204020203" pitchFamily="34" charset="-34"/>
        <a:ea typeface="+mn-ea"/>
        <a:cs typeface="Leelawadee" panose="020B0502040204020203" pitchFamily="34" charset="-34"/>
      </a:defRPr>
    </a:lvl1pPr>
    <a:lvl2pPr marL="457200" algn="l" defTabSz="914400" rtl="0" eaLnBrk="1" latinLnBrk="0" hangingPunct="1">
      <a:defRPr sz="1200" kern="1200">
        <a:solidFill>
          <a:schemeClr val="tx1"/>
        </a:solidFill>
        <a:latin typeface="Leelawadee" panose="020B0502040204020203" pitchFamily="34" charset="-34"/>
        <a:ea typeface="+mn-ea"/>
        <a:cs typeface="Leelawadee" panose="020B0502040204020203" pitchFamily="34" charset="-34"/>
      </a:defRPr>
    </a:lvl2pPr>
    <a:lvl3pPr marL="914400" algn="l" defTabSz="914400" rtl="0" eaLnBrk="1" latinLnBrk="0" hangingPunct="1">
      <a:defRPr sz="1200" kern="1200">
        <a:solidFill>
          <a:schemeClr val="tx1"/>
        </a:solidFill>
        <a:latin typeface="Leelawadee" panose="020B0502040204020203" pitchFamily="34" charset="-34"/>
        <a:ea typeface="+mn-ea"/>
        <a:cs typeface="Leelawadee" panose="020B0502040204020203" pitchFamily="34" charset="-34"/>
      </a:defRPr>
    </a:lvl3pPr>
    <a:lvl4pPr marL="1371600" algn="l" defTabSz="914400" rtl="0" eaLnBrk="1" latinLnBrk="0" hangingPunct="1">
      <a:defRPr sz="1200" kern="1200">
        <a:solidFill>
          <a:schemeClr val="tx1"/>
        </a:solidFill>
        <a:latin typeface="Leelawadee" panose="020B0502040204020203" pitchFamily="34" charset="-34"/>
        <a:ea typeface="+mn-ea"/>
        <a:cs typeface="Leelawadee" panose="020B0502040204020203" pitchFamily="34" charset="-34"/>
      </a:defRPr>
    </a:lvl4pPr>
    <a:lvl5pPr marL="1828800" algn="l" defTabSz="914400" rtl="0" eaLnBrk="1" latinLnBrk="0" hangingPunct="1">
      <a:defRPr sz="1200" kern="1200">
        <a:solidFill>
          <a:schemeClr val="tx1"/>
        </a:solidFill>
        <a:latin typeface="Leelawadee" panose="020B0502040204020203" pitchFamily="34" charset="-34"/>
        <a:ea typeface="+mn-ea"/>
        <a:cs typeface="Leelawadee" panose="020B0502040204020203" pitchFamily="34" charset="-34"/>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สไลด์ชื่อเรื่อง">
    <p:bg>
      <p:bgPr>
        <a:gradFill>
          <a:gsLst>
            <a:gs pos="0">
              <a:schemeClr val="bg1">
                <a:lumMod val="46000"/>
                <a:lumOff val="54000"/>
              </a:schemeClr>
            </a:gs>
            <a:gs pos="46000">
              <a:schemeClr val="bg1">
                <a:lumMod val="60000"/>
                <a:lumOff val="40000"/>
              </a:schemeClr>
            </a:gs>
            <a:gs pos="100000">
              <a:schemeClr val="bg1">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04" name="กลุ่ม 103" descr="กลุ่มช่อดอกไม้ทางด้านล่างของสไลด์"/>
          <p:cNvGrpSpPr/>
          <p:nvPr/>
        </p:nvGrpSpPr>
        <p:grpSpPr bwMode="gray">
          <a:xfrm>
            <a:off x="286013" y="4191000"/>
            <a:ext cx="11616798" cy="2513417"/>
            <a:chOff x="286013" y="4191000"/>
            <a:chExt cx="11616798" cy="2513417"/>
          </a:xfrm>
        </p:grpSpPr>
        <p:sp>
          <p:nvSpPr>
            <p:cNvPr id="8" name="รูปแบบอิสระ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9" name="เส้น 6"/>
            <p:cNvSpPr>
              <a:spLocks noChangeShapeType="1"/>
            </p:cNvSpPr>
            <p:nvPr/>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0" name="รูปแบบอิสระ 7"/>
            <p:cNvSpPr>
              <a:spLocks/>
            </p:cNvSpPr>
            <p:nvPr/>
          </p:nvSpPr>
          <p:spPr bwMode="gray">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grpSp>
          <p:nvGrpSpPr>
            <p:cNvPr id="11" name="กลุ่ม 10"/>
            <p:cNvGrpSpPr/>
            <p:nvPr/>
          </p:nvGrpSpPr>
          <p:grpSpPr bwMode="gray">
            <a:xfrm rot="20793512">
              <a:off x="445930" y="5452235"/>
              <a:ext cx="365582" cy="421970"/>
              <a:chOff x="1457010" y="1673260"/>
              <a:chExt cx="617538" cy="712788"/>
            </a:xfrm>
          </p:grpSpPr>
          <p:sp>
            <p:nvSpPr>
              <p:cNvPr id="12" name="รูปแบบอิสระ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lvl="0" rtl="0"/>
                <a:endParaRPr lang="th-TH" noProof="0" dirty="0">
                  <a:latin typeface="Leelawadee" panose="020B0502040204020203" pitchFamily="34" charset="-34"/>
                  <a:cs typeface="Leelawadee" panose="020B0502040204020203" pitchFamily="34" charset="-34"/>
                </a:endParaRPr>
              </a:p>
            </p:txBody>
          </p:sp>
          <p:sp>
            <p:nvSpPr>
              <p:cNvPr id="13" name="รูปแบบอิสระ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grpSp>
        <p:sp>
          <p:nvSpPr>
            <p:cNvPr id="14" name="รูปแบบอิสระ 10"/>
            <p:cNvSpPr>
              <a:spLocks/>
            </p:cNvSpPr>
            <p:nvPr/>
          </p:nvSpPr>
          <p:spPr bwMode="gray">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lvl="0" rtl="0"/>
              <a:endParaRPr lang="th-TH" noProof="0" dirty="0">
                <a:latin typeface="Leelawadee" panose="020B0502040204020203" pitchFamily="34" charset="-34"/>
                <a:cs typeface="Leelawadee" panose="020B0502040204020203" pitchFamily="34" charset="-34"/>
              </a:endParaRPr>
            </a:p>
          </p:txBody>
        </p:sp>
        <p:sp>
          <p:nvSpPr>
            <p:cNvPr id="15" name="รูปแบบอิสระ 23"/>
            <p:cNvSpPr>
              <a:spLocks/>
            </p:cNvSpPr>
            <p:nvPr/>
          </p:nvSpPr>
          <p:spPr bwMode="gray">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6" name="รูปแบบอิสระ 24"/>
            <p:cNvSpPr>
              <a:spLocks/>
            </p:cNvSpPr>
            <p:nvPr/>
          </p:nvSpPr>
          <p:spPr bwMode="gray">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7" name="รูปแบบอิสระ 25"/>
            <p:cNvSpPr>
              <a:spLocks/>
            </p:cNvSpPr>
            <p:nvPr/>
          </p:nvSpPr>
          <p:spPr bwMode="gray">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8" name="รูปแบบอิสระ 26"/>
            <p:cNvSpPr>
              <a:spLocks/>
            </p:cNvSpPr>
            <p:nvPr/>
          </p:nvSpPr>
          <p:spPr bwMode="gray">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9" name="รูปแบบอิสระ 27"/>
            <p:cNvSpPr>
              <a:spLocks/>
            </p:cNvSpPr>
            <p:nvPr/>
          </p:nvSpPr>
          <p:spPr bwMode="gray">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lvl="0" rtl="0"/>
              <a:endParaRPr lang="th-TH" noProof="0" dirty="0">
                <a:latin typeface="Leelawadee" panose="020B0502040204020203" pitchFamily="34" charset="-34"/>
                <a:cs typeface="Leelawadee" panose="020B0502040204020203" pitchFamily="34" charset="-34"/>
              </a:endParaRPr>
            </a:p>
          </p:txBody>
        </p:sp>
        <p:grpSp>
          <p:nvGrpSpPr>
            <p:cNvPr id="20" name="กลุ่ม 19"/>
            <p:cNvGrpSpPr/>
            <p:nvPr/>
          </p:nvGrpSpPr>
          <p:grpSpPr bwMode="gray">
            <a:xfrm>
              <a:off x="749894" y="5783561"/>
              <a:ext cx="325521" cy="364355"/>
              <a:chOff x="2114915" y="2460535"/>
              <a:chExt cx="452438" cy="506413"/>
            </a:xfrm>
          </p:grpSpPr>
          <p:sp>
            <p:nvSpPr>
              <p:cNvPr id="21" name="รูปแบบอิสระ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2" name="รูปแบบอิสระ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grpSp>
        <p:sp>
          <p:nvSpPr>
            <p:cNvPr id="23" name="รูปแบบอิสระ 30"/>
            <p:cNvSpPr>
              <a:spLocks noEditPoints="1"/>
            </p:cNvSpPr>
            <p:nvPr/>
          </p:nvSpPr>
          <p:spPr bwMode="gray">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4" name="รูปแบบอิสระ 31"/>
            <p:cNvSpPr>
              <a:spLocks/>
            </p:cNvSpPr>
            <p:nvPr/>
          </p:nvSpPr>
          <p:spPr bwMode="gray">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5" name="รูปแบบอิสระ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6" name="รูปแบบอิสระ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7" name="รูปแบบอิสระ 34"/>
            <p:cNvSpPr>
              <a:spLocks/>
            </p:cNvSpPr>
            <p:nvPr/>
          </p:nvSpPr>
          <p:spPr bwMode="gray">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8" name="รูปแบบอิสระ 73"/>
            <p:cNvSpPr>
              <a:spLocks/>
            </p:cNvSpPr>
            <p:nvPr/>
          </p:nvSpPr>
          <p:spPr bwMode="gray">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9" name="รูปแบบอิสระ 74"/>
            <p:cNvSpPr>
              <a:spLocks/>
            </p:cNvSpPr>
            <p:nvPr/>
          </p:nvSpPr>
          <p:spPr bwMode="gray">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0" name="รูปแบบอิสระ 75"/>
            <p:cNvSpPr>
              <a:spLocks/>
            </p:cNvSpPr>
            <p:nvPr/>
          </p:nvSpPr>
          <p:spPr bwMode="gray">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1" name="เส้น 76"/>
            <p:cNvSpPr>
              <a:spLocks noChangeShapeType="1"/>
            </p:cNvSpPr>
            <p:nvPr/>
          </p:nvSpPr>
          <p:spPr bwMode="gray">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2" name="รูปแบบอิสระ 78"/>
            <p:cNvSpPr>
              <a:spLocks/>
            </p:cNvSpPr>
            <p:nvPr/>
          </p:nvSpPr>
          <p:spPr bwMode="gray">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3" name="รูปแบบอิสระ 79"/>
            <p:cNvSpPr>
              <a:spLocks/>
            </p:cNvSpPr>
            <p:nvPr/>
          </p:nvSpPr>
          <p:spPr bwMode="gray">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4" name="รูปแบบอิสระ 82"/>
            <p:cNvSpPr>
              <a:spLocks/>
            </p:cNvSpPr>
            <p:nvPr/>
          </p:nvSpPr>
          <p:spPr bwMode="gray">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5" name="รูปแบบอิสระ 83"/>
            <p:cNvSpPr>
              <a:spLocks/>
            </p:cNvSpPr>
            <p:nvPr/>
          </p:nvSpPr>
          <p:spPr bwMode="gray">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6" name="รูปแบบอิสระ 84"/>
            <p:cNvSpPr>
              <a:spLocks/>
            </p:cNvSpPr>
            <p:nvPr/>
          </p:nvSpPr>
          <p:spPr bwMode="gray">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7" name="รูปแบบอิสระ 80"/>
            <p:cNvSpPr>
              <a:spLocks/>
            </p:cNvSpPr>
            <p:nvPr/>
          </p:nvSpPr>
          <p:spPr bwMode="gray">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8" name="วงรี 37"/>
            <p:cNvSpPr/>
            <p:nvPr/>
          </p:nvSpPr>
          <p:spPr bwMode="gray">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h-TH" noProof="0" dirty="0">
                <a:latin typeface="Leelawadee" panose="020B0502040204020203" pitchFamily="34" charset="-34"/>
                <a:cs typeface="Leelawadee" panose="020B0502040204020203" pitchFamily="34" charset="-34"/>
              </a:endParaRPr>
            </a:p>
          </p:txBody>
        </p:sp>
        <p:sp>
          <p:nvSpPr>
            <p:cNvPr id="39" name="วงรี 38"/>
            <p:cNvSpPr/>
            <p:nvPr/>
          </p:nvSpPr>
          <p:spPr bwMode="gray">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h-TH" noProof="0" dirty="0">
                <a:latin typeface="Leelawadee" panose="020B0502040204020203" pitchFamily="34" charset="-34"/>
                <a:cs typeface="Leelawadee" panose="020B0502040204020203" pitchFamily="34" charset="-34"/>
              </a:endParaRPr>
            </a:p>
          </p:txBody>
        </p:sp>
        <p:sp>
          <p:nvSpPr>
            <p:cNvPr id="40" name="วงรี 39"/>
            <p:cNvSpPr/>
            <p:nvPr/>
          </p:nvSpPr>
          <p:spPr bwMode="gray">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h-TH" noProof="0" dirty="0">
                <a:latin typeface="Leelawadee" panose="020B0502040204020203" pitchFamily="34" charset="-34"/>
                <a:cs typeface="Leelawadee" panose="020B0502040204020203" pitchFamily="34" charset="-34"/>
              </a:endParaRPr>
            </a:p>
          </p:txBody>
        </p:sp>
        <p:grpSp>
          <p:nvGrpSpPr>
            <p:cNvPr id="41" name="กลุ่ม 40"/>
            <p:cNvGrpSpPr/>
            <p:nvPr/>
          </p:nvGrpSpPr>
          <p:grpSpPr bwMode="gray">
            <a:xfrm>
              <a:off x="803704" y="4858573"/>
              <a:ext cx="1154448" cy="1149586"/>
              <a:chOff x="4277517" y="3752400"/>
              <a:chExt cx="1154448" cy="1149586"/>
            </a:xfrm>
          </p:grpSpPr>
          <p:sp>
            <p:nvSpPr>
              <p:cNvPr id="42" name="รูปแบบอิสระ 41"/>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3" name="รูปแบบอิสระ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4" name="รูปแบบอิสระ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5" name="รูปแบบอิสระ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6" name="รูปแบบอิสระ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rtlCol="0" anchor="t" anchorCtr="0" compatLnSpc="1">
                <a:prstTxWarp prst="textNoShape">
                  <a:avLst/>
                </a:prstTxWarp>
              </a:bodyPr>
              <a:lstStyle/>
              <a:p>
                <a:pPr lvl="0" rtl="0"/>
                <a:endParaRPr lang="th-TH" noProof="0" dirty="0">
                  <a:latin typeface="Leelawadee" panose="020B0502040204020203" pitchFamily="34" charset="-34"/>
                  <a:cs typeface="Leelawadee" panose="020B0502040204020203" pitchFamily="34" charset="-34"/>
                </a:endParaRPr>
              </a:p>
            </p:txBody>
          </p:sp>
        </p:grpSp>
        <p:sp>
          <p:nvSpPr>
            <p:cNvPr id="47" name="รูปแบบอิสระ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8" name="รูปแบบอิสระ 80"/>
            <p:cNvSpPr>
              <a:spLocks/>
            </p:cNvSpPr>
            <p:nvPr/>
          </p:nvSpPr>
          <p:spPr bwMode="gray">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9" name="รูปแบบอิสระ 80"/>
            <p:cNvSpPr>
              <a:spLocks/>
            </p:cNvSpPr>
            <p:nvPr/>
          </p:nvSpPr>
          <p:spPr bwMode="gray">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0" name="รูปแบบอิสระ 84"/>
            <p:cNvSpPr>
              <a:spLocks/>
            </p:cNvSpPr>
            <p:nvPr/>
          </p:nvSpPr>
          <p:spPr bwMode="gray">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1" name="รูปแบบอิสระ 84"/>
            <p:cNvSpPr>
              <a:spLocks/>
            </p:cNvSpPr>
            <p:nvPr/>
          </p:nvSpPr>
          <p:spPr bwMode="gray">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2" name="วงรี 51"/>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h-TH" noProof="0" dirty="0">
                <a:latin typeface="Leelawadee" panose="020B0502040204020203" pitchFamily="34" charset="-34"/>
                <a:cs typeface="Leelawadee" panose="020B0502040204020203" pitchFamily="34" charset="-34"/>
              </a:endParaRPr>
            </a:p>
          </p:txBody>
        </p:sp>
        <p:sp>
          <p:nvSpPr>
            <p:cNvPr id="53" name="รูปแบบอิสระ 5"/>
            <p:cNvSpPr>
              <a:spLocks/>
            </p:cNvSpPr>
            <p:nvPr/>
          </p:nvSpPr>
          <p:spPr bwMode="gray">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4" name="เส้น 6"/>
            <p:cNvSpPr>
              <a:spLocks noChangeShapeType="1"/>
            </p:cNvSpPr>
            <p:nvPr/>
          </p:nvSpPr>
          <p:spPr bwMode="gray">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5" name="รูปแบบอิสระ 7"/>
            <p:cNvSpPr>
              <a:spLocks/>
            </p:cNvSpPr>
            <p:nvPr/>
          </p:nvSpPr>
          <p:spPr bwMode="gray">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grpSp>
          <p:nvGrpSpPr>
            <p:cNvPr id="56" name="กลุ่ม 55"/>
            <p:cNvGrpSpPr/>
            <p:nvPr/>
          </p:nvGrpSpPr>
          <p:grpSpPr bwMode="gray">
            <a:xfrm rot="806488" flipH="1">
              <a:off x="11377312" y="5452235"/>
              <a:ext cx="365582" cy="421970"/>
              <a:chOff x="1457010" y="1673260"/>
              <a:chExt cx="617538" cy="712788"/>
            </a:xfrm>
          </p:grpSpPr>
          <p:sp>
            <p:nvSpPr>
              <p:cNvPr id="57" name="รูปแบบอิสระ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lvl="0" rtl="0"/>
                <a:endParaRPr lang="th-TH" noProof="0" dirty="0">
                  <a:latin typeface="Leelawadee" panose="020B0502040204020203" pitchFamily="34" charset="-34"/>
                  <a:cs typeface="Leelawadee" panose="020B0502040204020203" pitchFamily="34" charset="-34"/>
                </a:endParaRPr>
              </a:p>
            </p:txBody>
          </p:sp>
          <p:sp>
            <p:nvSpPr>
              <p:cNvPr id="58" name="รูปแบบอิสระ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grpSp>
        <p:sp>
          <p:nvSpPr>
            <p:cNvPr id="59" name="รูปแบบอิสระ 10"/>
            <p:cNvSpPr>
              <a:spLocks/>
            </p:cNvSpPr>
            <p:nvPr/>
          </p:nvSpPr>
          <p:spPr bwMode="gray">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lvl="0" rtl="0"/>
              <a:endParaRPr lang="th-TH" noProof="0" dirty="0">
                <a:latin typeface="Leelawadee" panose="020B0502040204020203" pitchFamily="34" charset="-34"/>
                <a:cs typeface="Leelawadee" panose="020B0502040204020203" pitchFamily="34" charset="-34"/>
              </a:endParaRPr>
            </a:p>
          </p:txBody>
        </p:sp>
        <p:sp>
          <p:nvSpPr>
            <p:cNvPr id="60" name="รูปแบบอิสระ 23"/>
            <p:cNvSpPr>
              <a:spLocks/>
            </p:cNvSpPr>
            <p:nvPr/>
          </p:nvSpPr>
          <p:spPr bwMode="gray">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61" name="รูปแบบอิสระ 24"/>
            <p:cNvSpPr>
              <a:spLocks/>
            </p:cNvSpPr>
            <p:nvPr/>
          </p:nvSpPr>
          <p:spPr bwMode="gray">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62" name="รูปแบบอิสระ 25"/>
            <p:cNvSpPr>
              <a:spLocks/>
            </p:cNvSpPr>
            <p:nvPr/>
          </p:nvSpPr>
          <p:spPr bwMode="gray">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63" name="รูปแบบอิสระ 26"/>
            <p:cNvSpPr>
              <a:spLocks/>
            </p:cNvSpPr>
            <p:nvPr/>
          </p:nvSpPr>
          <p:spPr bwMode="gray">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64" name="รูปแบบอิสระ 27"/>
            <p:cNvSpPr>
              <a:spLocks/>
            </p:cNvSpPr>
            <p:nvPr/>
          </p:nvSpPr>
          <p:spPr bwMode="gray">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lvl="0" rtl="0"/>
              <a:endParaRPr lang="th-TH" noProof="0" dirty="0">
                <a:latin typeface="Leelawadee" panose="020B0502040204020203" pitchFamily="34" charset="-34"/>
                <a:cs typeface="Leelawadee" panose="020B0502040204020203" pitchFamily="34" charset="-34"/>
              </a:endParaRPr>
            </a:p>
          </p:txBody>
        </p:sp>
        <p:grpSp>
          <p:nvGrpSpPr>
            <p:cNvPr id="65" name="กลุ่ม 64"/>
            <p:cNvGrpSpPr/>
            <p:nvPr/>
          </p:nvGrpSpPr>
          <p:grpSpPr bwMode="gray">
            <a:xfrm flipH="1">
              <a:off x="11113409" y="5783561"/>
              <a:ext cx="325521" cy="364355"/>
              <a:chOff x="2114915" y="2460535"/>
              <a:chExt cx="452438" cy="506413"/>
            </a:xfrm>
          </p:grpSpPr>
          <p:sp>
            <p:nvSpPr>
              <p:cNvPr id="66" name="รูปแบบอิสระ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67" name="รูปแบบอิสระ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grpSp>
        <p:sp>
          <p:nvSpPr>
            <p:cNvPr id="68" name="รูปแบบอิสระ 30"/>
            <p:cNvSpPr>
              <a:spLocks noEditPoints="1"/>
            </p:cNvSpPr>
            <p:nvPr/>
          </p:nvSpPr>
          <p:spPr bwMode="gray">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69" name="รูปแบบอิสระ 31"/>
            <p:cNvSpPr>
              <a:spLocks/>
            </p:cNvSpPr>
            <p:nvPr/>
          </p:nvSpPr>
          <p:spPr bwMode="gray">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70" name="รูปแบบอิสระ 32"/>
            <p:cNvSpPr>
              <a:spLocks/>
            </p:cNvSpPr>
            <p:nvPr/>
          </p:nvSpPr>
          <p:spPr bwMode="gray">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71" name="รูปแบบอิสระ 33"/>
            <p:cNvSpPr>
              <a:spLocks/>
            </p:cNvSpPr>
            <p:nvPr/>
          </p:nvSpPr>
          <p:spPr bwMode="gray">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72" name="รูปแบบอิสระ 34"/>
            <p:cNvSpPr>
              <a:spLocks/>
            </p:cNvSpPr>
            <p:nvPr/>
          </p:nvSpPr>
          <p:spPr bwMode="gray">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73" name="รูปแบบอิสระ 73"/>
            <p:cNvSpPr>
              <a:spLocks/>
            </p:cNvSpPr>
            <p:nvPr/>
          </p:nvSpPr>
          <p:spPr bwMode="gray">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74" name="รูปแบบอิสระ 74"/>
            <p:cNvSpPr>
              <a:spLocks/>
            </p:cNvSpPr>
            <p:nvPr/>
          </p:nvSpPr>
          <p:spPr bwMode="gray">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75" name="รูปแบบอิสระ 75"/>
            <p:cNvSpPr>
              <a:spLocks/>
            </p:cNvSpPr>
            <p:nvPr/>
          </p:nvSpPr>
          <p:spPr bwMode="gray">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76" name="เส้น 76"/>
            <p:cNvSpPr>
              <a:spLocks noChangeShapeType="1"/>
            </p:cNvSpPr>
            <p:nvPr/>
          </p:nvSpPr>
          <p:spPr bwMode="gray">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77" name="รูปแบบอิสระ 78"/>
            <p:cNvSpPr>
              <a:spLocks/>
            </p:cNvSpPr>
            <p:nvPr/>
          </p:nvSpPr>
          <p:spPr bwMode="gray">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78" name="รูปแบบอิสระ 79"/>
            <p:cNvSpPr>
              <a:spLocks/>
            </p:cNvSpPr>
            <p:nvPr/>
          </p:nvSpPr>
          <p:spPr bwMode="gray">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79" name="รูปแบบอิสระ 82"/>
            <p:cNvSpPr>
              <a:spLocks/>
            </p:cNvSpPr>
            <p:nvPr/>
          </p:nvSpPr>
          <p:spPr bwMode="gray">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80" name="รูปแบบอิสระ 83"/>
            <p:cNvSpPr>
              <a:spLocks/>
            </p:cNvSpPr>
            <p:nvPr/>
          </p:nvSpPr>
          <p:spPr bwMode="gray">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81" name="รูปแบบอิสระ 84"/>
            <p:cNvSpPr>
              <a:spLocks/>
            </p:cNvSpPr>
            <p:nvPr/>
          </p:nvSpPr>
          <p:spPr bwMode="gray">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82" name="รูปแบบอิสระ 80"/>
            <p:cNvSpPr>
              <a:spLocks/>
            </p:cNvSpPr>
            <p:nvPr/>
          </p:nvSpPr>
          <p:spPr bwMode="gray">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83" name="วงรี 82"/>
            <p:cNvSpPr/>
            <p:nvPr/>
          </p:nvSpPr>
          <p:spPr bwMode="gray">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h-TH" noProof="0" dirty="0">
                <a:latin typeface="Leelawadee" panose="020B0502040204020203" pitchFamily="34" charset="-34"/>
                <a:cs typeface="Leelawadee" panose="020B0502040204020203" pitchFamily="34" charset="-34"/>
              </a:endParaRPr>
            </a:p>
          </p:txBody>
        </p:sp>
        <p:sp>
          <p:nvSpPr>
            <p:cNvPr id="84" name="วงรี 83"/>
            <p:cNvSpPr/>
            <p:nvPr/>
          </p:nvSpPr>
          <p:spPr bwMode="gray">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h-TH" noProof="0" dirty="0">
                <a:latin typeface="Leelawadee" panose="020B0502040204020203" pitchFamily="34" charset="-34"/>
                <a:cs typeface="Leelawadee" panose="020B0502040204020203" pitchFamily="34" charset="-34"/>
              </a:endParaRPr>
            </a:p>
          </p:txBody>
        </p:sp>
        <p:sp>
          <p:nvSpPr>
            <p:cNvPr id="85" name="วงรี 84"/>
            <p:cNvSpPr/>
            <p:nvPr/>
          </p:nvSpPr>
          <p:spPr bwMode="gray">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h-TH" noProof="0" dirty="0">
                <a:latin typeface="Leelawadee" panose="020B0502040204020203" pitchFamily="34" charset="-34"/>
                <a:cs typeface="Leelawadee" panose="020B0502040204020203" pitchFamily="34" charset="-34"/>
              </a:endParaRPr>
            </a:p>
          </p:txBody>
        </p:sp>
        <p:grpSp>
          <p:nvGrpSpPr>
            <p:cNvPr id="86" name="กลุ่ม 85"/>
            <p:cNvGrpSpPr/>
            <p:nvPr/>
          </p:nvGrpSpPr>
          <p:grpSpPr bwMode="gray">
            <a:xfrm flipH="1">
              <a:off x="10230672" y="4858573"/>
              <a:ext cx="1154448" cy="1149586"/>
              <a:chOff x="4277517" y="3752400"/>
              <a:chExt cx="1154448" cy="1149586"/>
            </a:xfrm>
          </p:grpSpPr>
          <p:sp>
            <p:nvSpPr>
              <p:cNvPr id="87" name="รูปแบบอิสระ 86"/>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88" name="รูปแบบอิสระ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89" name="รูปแบบอิสระ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90" name="รูปแบบอิสระ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91" name="รูปแบบอิสระ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rtlCol="0" anchor="t" anchorCtr="0" compatLnSpc="1">
                <a:prstTxWarp prst="textNoShape">
                  <a:avLst/>
                </a:prstTxWarp>
              </a:bodyPr>
              <a:lstStyle/>
              <a:p>
                <a:pPr lvl="0" rtl="0"/>
                <a:endParaRPr lang="th-TH" noProof="0" dirty="0">
                  <a:latin typeface="Leelawadee" panose="020B0502040204020203" pitchFamily="34" charset="-34"/>
                  <a:cs typeface="Leelawadee" panose="020B0502040204020203" pitchFamily="34" charset="-34"/>
                </a:endParaRPr>
              </a:p>
            </p:txBody>
          </p:sp>
        </p:grpSp>
        <p:sp>
          <p:nvSpPr>
            <p:cNvPr id="92" name="รูปแบบอิสระ 32"/>
            <p:cNvSpPr>
              <a:spLocks/>
            </p:cNvSpPr>
            <p:nvPr/>
          </p:nvSpPr>
          <p:spPr bwMode="gray">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93" name="รูปแบบอิสระ 80"/>
            <p:cNvSpPr>
              <a:spLocks/>
            </p:cNvSpPr>
            <p:nvPr/>
          </p:nvSpPr>
          <p:spPr bwMode="gray">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94" name="รูปแบบอิสระ 80"/>
            <p:cNvSpPr>
              <a:spLocks/>
            </p:cNvSpPr>
            <p:nvPr/>
          </p:nvSpPr>
          <p:spPr bwMode="gray">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95" name="รูปแบบอิสระ 84"/>
            <p:cNvSpPr>
              <a:spLocks/>
            </p:cNvSpPr>
            <p:nvPr/>
          </p:nvSpPr>
          <p:spPr bwMode="gray">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96" name="รูปแบบอิสระ 84"/>
            <p:cNvSpPr>
              <a:spLocks/>
            </p:cNvSpPr>
            <p:nvPr/>
          </p:nvSpPr>
          <p:spPr bwMode="gray">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97" name="วงรี 96"/>
            <p:cNvSpPr/>
            <p:nvPr/>
          </p:nvSpPr>
          <p:spPr bwMode="gray">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h-TH" noProof="0" dirty="0">
                <a:latin typeface="Leelawadee" panose="020B0502040204020203" pitchFamily="34" charset="-34"/>
                <a:cs typeface="Leelawadee" panose="020B0502040204020203" pitchFamily="34" charset="-34"/>
              </a:endParaRPr>
            </a:p>
          </p:txBody>
        </p:sp>
        <p:grpSp>
          <p:nvGrpSpPr>
            <p:cNvPr id="98" name="กลุ่ม 97"/>
            <p:cNvGrpSpPr/>
            <p:nvPr/>
          </p:nvGrpSpPr>
          <p:grpSpPr bwMode="gray">
            <a:xfrm>
              <a:off x="4803790" y="5319186"/>
              <a:ext cx="2690707" cy="1385231"/>
              <a:chOff x="5184534" y="1125344"/>
              <a:chExt cx="2690707" cy="1385231"/>
            </a:xfrm>
          </p:grpSpPr>
          <p:sp>
            <p:nvSpPr>
              <p:cNvPr id="99" name="รูปแบบอิสระ 67"/>
              <p:cNvSpPr>
                <a:spLocks/>
              </p:cNvSpPr>
              <p:nvPr/>
            </p:nvSpPr>
            <p:spPr bwMode="gray">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234 w 10234"/>
                  <a:gd name="connsiteY0" fmla="*/ 6523 h 10000"/>
                  <a:gd name="connsiteX1" fmla="*/ 10022 w 10234"/>
                  <a:gd name="connsiteY1" fmla="*/ 6523 h 10000"/>
                  <a:gd name="connsiteX2" fmla="*/ 9810 w 10234"/>
                  <a:gd name="connsiteY2" fmla="*/ 6257 h 10000"/>
                  <a:gd name="connsiteX3" fmla="*/ 2208 w 10234"/>
                  <a:gd name="connsiteY3" fmla="*/ 211 h 10000"/>
                  <a:gd name="connsiteX4" fmla="*/ 8851 w 10234"/>
                  <a:gd name="connsiteY4" fmla="*/ 6259 h 10000"/>
                  <a:gd name="connsiteX5" fmla="*/ 308 w 10234"/>
                  <a:gd name="connsiteY5" fmla="*/ 9279 h 10000"/>
                  <a:gd name="connsiteX6" fmla="*/ 10234 w 10234"/>
                  <a:gd name="connsiteY6" fmla="*/ 6523 h 10000"/>
                  <a:gd name="connsiteX0" fmla="*/ 9701 w 9701"/>
                  <a:gd name="connsiteY0" fmla="*/ 6523 h 9364"/>
                  <a:gd name="connsiteX1" fmla="*/ 9489 w 9701"/>
                  <a:gd name="connsiteY1" fmla="*/ 6523 h 9364"/>
                  <a:gd name="connsiteX2" fmla="*/ 9277 w 9701"/>
                  <a:gd name="connsiteY2" fmla="*/ 6257 h 9364"/>
                  <a:gd name="connsiteX3" fmla="*/ 1675 w 9701"/>
                  <a:gd name="connsiteY3" fmla="*/ 211 h 9364"/>
                  <a:gd name="connsiteX4" fmla="*/ 8318 w 9701"/>
                  <a:gd name="connsiteY4" fmla="*/ 6259 h 9364"/>
                  <a:gd name="connsiteX5" fmla="*/ 328 w 9701"/>
                  <a:gd name="connsiteY5" fmla="*/ 8536 h 9364"/>
                  <a:gd name="connsiteX6" fmla="*/ 9701 w 9701"/>
                  <a:gd name="connsiteY6" fmla="*/ 6523 h 9364"/>
                  <a:gd name="connsiteX0" fmla="*/ 9679 w 9679"/>
                  <a:gd name="connsiteY0" fmla="*/ 6967 h 10001"/>
                  <a:gd name="connsiteX1" fmla="*/ 9460 w 9679"/>
                  <a:gd name="connsiteY1" fmla="*/ 6967 h 10001"/>
                  <a:gd name="connsiteX2" fmla="*/ 9242 w 9679"/>
                  <a:gd name="connsiteY2" fmla="*/ 6683 h 10001"/>
                  <a:gd name="connsiteX3" fmla="*/ 1406 w 9679"/>
                  <a:gd name="connsiteY3" fmla="*/ 226 h 10001"/>
                  <a:gd name="connsiteX4" fmla="*/ 8253 w 9679"/>
                  <a:gd name="connsiteY4" fmla="*/ 6685 h 10001"/>
                  <a:gd name="connsiteX5" fmla="*/ 17 w 9679"/>
                  <a:gd name="connsiteY5" fmla="*/ 9117 h 10001"/>
                  <a:gd name="connsiteX6" fmla="*/ 9679 w 9679"/>
                  <a:gd name="connsiteY6" fmla="*/ 6967 h 10001"/>
                  <a:gd name="connsiteX0" fmla="*/ 10080 w 10080"/>
                  <a:gd name="connsiteY0" fmla="*/ 6966 h 10000"/>
                  <a:gd name="connsiteX1" fmla="*/ 9854 w 10080"/>
                  <a:gd name="connsiteY1" fmla="*/ 6966 h 10000"/>
                  <a:gd name="connsiteX2" fmla="*/ 9629 w 10080"/>
                  <a:gd name="connsiteY2" fmla="*/ 6682 h 10000"/>
                  <a:gd name="connsiteX3" fmla="*/ 1533 w 10080"/>
                  <a:gd name="connsiteY3" fmla="*/ 226 h 10000"/>
                  <a:gd name="connsiteX4" fmla="*/ 8607 w 10080"/>
                  <a:gd name="connsiteY4" fmla="*/ 6684 h 10000"/>
                  <a:gd name="connsiteX5" fmla="*/ 98 w 10080"/>
                  <a:gd name="connsiteY5" fmla="*/ 9116 h 10000"/>
                  <a:gd name="connsiteX6" fmla="*/ 10080 w 10080"/>
                  <a:gd name="connsiteY6" fmla="*/ 6966 h 10000"/>
                  <a:gd name="connsiteX0" fmla="*/ 9999 w 9999"/>
                  <a:gd name="connsiteY0" fmla="*/ 6966 h 10505"/>
                  <a:gd name="connsiteX1" fmla="*/ 9773 w 9999"/>
                  <a:gd name="connsiteY1" fmla="*/ 6966 h 10505"/>
                  <a:gd name="connsiteX2" fmla="*/ 9548 w 9999"/>
                  <a:gd name="connsiteY2" fmla="*/ 6682 h 10505"/>
                  <a:gd name="connsiteX3" fmla="*/ 1452 w 9999"/>
                  <a:gd name="connsiteY3" fmla="*/ 226 h 10505"/>
                  <a:gd name="connsiteX4" fmla="*/ 8526 w 9999"/>
                  <a:gd name="connsiteY4" fmla="*/ 6684 h 10505"/>
                  <a:gd name="connsiteX5" fmla="*/ 17 w 9999"/>
                  <a:gd name="connsiteY5" fmla="*/ 9116 h 10505"/>
                  <a:gd name="connsiteX6" fmla="*/ 9999 w 9999"/>
                  <a:gd name="connsiteY6" fmla="*/ 6966 h 10505"/>
                  <a:gd name="connsiteX0" fmla="*/ 9477 w 9477"/>
                  <a:gd name="connsiteY0" fmla="*/ 6631 h 8681"/>
                  <a:gd name="connsiteX1" fmla="*/ 9251 w 9477"/>
                  <a:gd name="connsiteY1" fmla="*/ 6631 h 8681"/>
                  <a:gd name="connsiteX2" fmla="*/ 9026 w 9477"/>
                  <a:gd name="connsiteY2" fmla="*/ 6361 h 8681"/>
                  <a:gd name="connsiteX3" fmla="*/ 929 w 9477"/>
                  <a:gd name="connsiteY3" fmla="*/ 215 h 8681"/>
                  <a:gd name="connsiteX4" fmla="*/ 8004 w 9477"/>
                  <a:gd name="connsiteY4" fmla="*/ 6363 h 8681"/>
                  <a:gd name="connsiteX5" fmla="*/ 18 w 9477"/>
                  <a:gd name="connsiteY5" fmla="*/ 6936 h 8681"/>
                  <a:gd name="connsiteX6" fmla="*/ 9477 w 9477"/>
                  <a:gd name="connsiteY6" fmla="*/ 6631 h 8681"/>
                  <a:gd name="connsiteX0" fmla="*/ 11827 w 11827"/>
                  <a:gd name="connsiteY0" fmla="*/ 7639 h 9493"/>
                  <a:gd name="connsiteX1" fmla="*/ 11589 w 11827"/>
                  <a:gd name="connsiteY1" fmla="*/ 7639 h 9493"/>
                  <a:gd name="connsiteX2" fmla="*/ 11351 w 11827"/>
                  <a:gd name="connsiteY2" fmla="*/ 7327 h 9493"/>
                  <a:gd name="connsiteX3" fmla="*/ 2807 w 11827"/>
                  <a:gd name="connsiteY3" fmla="*/ 248 h 9493"/>
                  <a:gd name="connsiteX4" fmla="*/ 10273 w 11827"/>
                  <a:gd name="connsiteY4" fmla="*/ 7330 h 9493"/>
                  <a:gd name="connsiteX5" fmla="*/ 14 w 11827"/>
                  <a:gd name="connsiteY5" fmla="*/ 7210 h 9493"/>
                  <a:gd name="connsiteX6" fmla="*/ 11827 w 11827"/>
                  <a:gd name="connsiteY6" fmla="*/ 7639 h 9493"/>
                  <a:gd name="connsiteX0" fmla="*/ 9989 w 9989"/>
                  <a:gd name="connsiteY0" fmla="*/ 8047 h 9586"/>
                  <a:gd name="connsiteX1" fmla="*/ 9788 w 9989"/>
                  <a:gd name="connsiteY1" fmla="*/ 8047 h 9586"/>
                  <a:gd name="connsiteX2" fmla="*/ 9587 w 9989"/>
                  <a:gd name="connsiteY2" fmla="*/ 7718 h 9586"/>
                  <a:gd name="connsiteX3" fmla="*/ 2362 w 9989"/>
                  <a:gd name="connsiteY3" fmla="*/ 261 h 9586"/>
                  <a:gd name="connsiteX4" fmla="*/ 8675 w 9989"/>
                  <a:gd name="connsiteY4" fmla="*/ 7721 h 9586"/>
                  <a:gd name="connsiteX5" fmla="*/ 1 w 9989"/>
                  <a:gd name="connsiteY5" fmla="*/ 7595 h 9586"/>
                  <a:gd name="connsiteX6" fmla="*/ 9989 w 9989"/>
                  <a:gd name="connsiteY6" fmla="*/ 8047 h 9586"/>
                  <a:gd name="connsiteX0" fmla="*/ 10021 w 10021"/>
                  <a:gd name="connsiteY0" fmla="*/ 8395 h 10528"/>
                  <a:gd name="connsiteX1" fmla="*/ 9820 w 10021"/>
                  <a:gd name="connsiteY1" fmla="*/ 8395 h 10528"/>
                  <a:gd name="connsiteX2" fmla="*/ 9619 w 10021"/>
                  <a:gd name="connsiteY2" fmla="*/ 8051 h 10528"/>
                  <a:gd name="connsiteX3" fmla="*/ 2386 w 10021"/>
                  <a:gd name="connsiteY3" fmla="*/ 272 h 10528"/>
                  <a:gd name="connsiteX4" fmla="*/ 8706 w 10021"/>
                  <a:gd name="connsiteY4" fmla="*/ 8054 h 10528"/>
                  <a:gd name="connsiteX5" fmla="*/ 22 w 10021"/>
                  <a:gd name="connsiteY5" fmla="*/ 7923 h 10528"/>
                  <a:gd name="connsiteX6" fmla="*/ 10021 w 10021"/>
                  <a:gd name="connsiteY6" fmla="*/ 8395 h 10528"/>
                  <a:gd name="connsiteX0" fmla="*/ 10007 w 10007"/>
                  <a:gd name="connsiteY0" fmla="*/ 8395 h 9947"/>
                  <a:gd name="connsiteX1" fmla="*/ 9806 w 10007"/>
                  <a:gd name="connsiteY1" fmla="*/ 8395 h 9947"/>
                  <a:gd name="connsiteX2" fmla="*/ 9605 w 10007"/>
                  <a:gd name="connsiteY2" fmla="*/ 8051 h 9947"/>
                  <a:gd name="connsiteX3" fmla="*/ 2372 w 10007"/>
                  <a:gd name="connsiteY3" fmla="*/ 272 h 9947"/>
                  <a:gd name="connsiteX4" fmla="*/ 8692 w 10007"/>
                  <a:gd name="connsiteY4" fmla="*/ 8054 h 9947"/>
                  <a:gd name="connsiteX5" fmla="*/ 8 w 10007"/>
                  <a:gd name="connsiteY5" fmla="*/ 7923 h 9947"/>
                  <a:gd name="connsiteX6" fmla="*/ 10007 w 10007"/>
                  <a:gd name="connsiteY6" fmla="*/ 8395 h 9947"/>
                  <a:gd name="connsiteX0" fmla="*/ 10000 w 10000"/>
                  <a:gd name="connsiteY0" fmla="*/ 8440 h 10000"/>
                  <a:gd name="connsiteX1" fmla="*/ 9799 w 10000"/>
                  <a:gd name="connsiteY1" fmla="*/ 8440 h 10000"/>
                  <a:gd name="connsiteX2" fmla="*/ 9598 w 10000"/>
                  <a:gd name="connsiteY2" fmla="*/ 8094 h 10000"/>
                  <a:gd name="connsiteX3" fmla="*/ 2370 w 10000"/>
                  <a:gd name="connsiteY3" fmla="*/ 273 h 10000"/>
                  <a:gd name="connsiteX4" fmla="*/ 8686 w 10000"/>
                  <a:gd name="connsiteY4" fmla="*/ 8097 h 10000"/>
                  <a:gd name="connsiteX5" fmla="*/ 8 w 10000"/>
                  <a:gd name="connsiteY5" fmla="*/ 7965 h 10000"/>
                  <a:gd name="connsiteX6" fmla="*/ 10000 w 10000"/>
                  <a:gd name="connsiteY6" fmla="*/ 8440 h 10000"/>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605 h 10520"/>
                  <a:gd name="connsiteX1" fmla="*/ 9799 w 10000"/>
                  <a:gd name="connsiteY1" fmla="*/ 8605 h 10520"/>
                  <a:gd name="connsiteX2" fmla="*/ 9598 w 10000"/>
                  <a:gd name="connsiteY2" fmla="*/ 8259 h 10520"/>
                  <a:gd name="connsiteX3" fmla="*/ 2370 w 10000"/>
                  <a:gd name="connsiteY3" fmla="*/ 438 h 10520"/>
                  <a:gd name="connsiteX4" fmla="*/ 8686 w 10000"/>
                  <a:gd name="connsiteY4" fmla="*/ 8262 h 10520"/>
                  <a:gd name="connsiteX5" fmla="*/ 8 w 10000"/>
                  <a:gd name="connsiteY5" fmla="*/ 8130 h 10520"/>
                  <a:gd name="connsiteX6" fmla="*/ 10000 w 10000"/>
                  <a:gd name="connsiteY6" fmla="*/ 8605 h 10520"/>
                  <a:gd name="connsiteX0" fmla="*/ 10000 w 10000"/>
                  <a:gd name="connsiteY0" fmla="*/ 9473 h 11388"/>
                  <a:gd name="connsiteX1" fmla="*/ 9799 w 10000"/>
                  <a:gd name="connsiteY1" fmla="*/ 9473 h 11388"/>
                  <a:gd name="connsiteX2" fmla="*/ 9598 w 10000"/>
                  <a:gd name="connsiteY2" fmla="*/ 9127 h 11388"/>
                  <a:gd name="connsiteX3" fmla="*/ 2972 w 10000"/>
                  <a:gd name="connsiteY3" fmla="*/ 399 h 11388"/>
                  <a:gd name="connsiteX4" fmla="*/ 8686 w 10000"/>
                  <a:gd name="connsiteY4" fmla="*/ 9130 h 11388"/>
                  <a:gd name="connsiteX5" fmla="*/ 8 w 10000"/>
                  <a:gd name="connsiteY5" fmla="*/ 8998 h 11388"/>
                  <a:gd name="connsiteX6" fmla="*/ 10000 w 10000"/>
                  <a:gd name="connsiteY6" fmla="*/ 9473 h 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00" name="รูปแบบอิสระ 67"/>
              <p:cNvSpPr>
                <a:spLocks/>
              </p:cNvSpPr>
              <p:nvPr/>
            </p:nvSpPr>
            <p:spPr bwMode="gray">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747 h 10224"/>
                  <a:gd name="connsiteX1" fmla="*/ 9788 w 10000"/>
                  <a:gd name="connsiteY1" fmla="*/ 6747 h 10224"/>
                  <a:gd name="connsiteX2" fmla="*/ 9576 w 10000"/>
                  <a:gd name="connsiteY2" fmla="*/ 6481 h 10224"/>
                  <a:gd name="connsiteX3" fmla="*/ 1974 w 10000"/>
                  <a:gd name="connsiteY3" fmla="*/ 435 h 10224"/>
                  <a:gd name="connsiteX4" fmla="*/ 8617 w 10000"/>
                  <a:gd name="connsiteY4" fmla="*/ 6483 h 10224"/>
                  <a:gd name="connsiteX5" fmla="*/ 74 w 10000"/>
                  <a:gd name="connsiteY5" fmla="*/ 9503 h 10224"/>
                  <a:gd name="connsiteX6" fmla="*/ 10000 w 10000"/>
                  <a:gd name="connsiteY6" fmla="*/ 6747 h 10224"/>
                  <a:gd name="connsiteX0" fmla="*/ 10000 w 10000"/>
                  <a:gd name="connsiteY0" fmla="*/ 5820 h 9297"/>
                  <a:gd name="connsiteX1" fmla="*/ 9788 w 10000"/>
                  <a:gd name="connsiteY1" fmla="*/ 5820 h 9297"/>
                  <a:gd name="connsiteX2" fmla="*/ 9576 w 10000"/>
                  <a:gd name="connsiteY2" fmla="*/ 5554 h 9297"/>
                  <a:gd name="connsiteX3" fmla="*/ 2180 w 10000"/>
                  <a:gd name="connsiteY3" fmla="*/ 500 h 9297"/>
                  <a:gd name="connsiteX4" fmla="*/ 8617 w 10000"/>
                  <a:gd name="connsiteY4" fmla="*/ 5556 h 9297"/>
                  <a:gd name="connsiteX5" fmla="*/ 74 w 10000"/>
                  <a:gd name="connsiteY5" fmla="*/ 8576 h 9297"/>
                  <a:gd name="connsiteX6" fmla="*/ 10000 w 10000"/>
                  <a:gd name="connsiteY6" fmla="*/ 5820 h 9297"/>
                  <a:gd name="connsiteX0" fmla="*/ 10000 w 10000"/>
                  <a:gd name="connsiteY0" fmla="*/ 6260 h 10000"/>
                  <a:gd name="connsiteX1" fmla="*/ 9788 w 10000"/>
                  <a:gd name="connsiteY1" fmla="*/ 6260 h 10000"/>
                  <a:gd name="connsiteX2" fmla="*/ 9576 w 10000"/>
                  <a:gd name="connsiteY2" fmla="*/ 5974 h 10000"/>
                  <a:gd name="connsiteX3" fmla="*/ 2180 w 10000"/>
                  <a:gd name="connsiteY3" fmla="*/ 538 h 10000"/>
                  <a:gd name="connsiteX4" fmla="*/ 8617 w 10000"/>
                  <a:gd name="connsiteY4" fmla="*/ 5976 h 10000"/>
                  <a:gd name="connsiteX5" fmla="*/ 74 w 10000"/>
                  <a:gd name="connsiteY5" fmla="*/ 9224 h 10000"/>
                  <a:gd name="connsiteX6" fmla="*/ 10000 w 10000"/>
                  <a:gd name="connsiteY6" fmla="*/ 6260 h 10000"/>
                  <a:gd name="connsiteX0" fmla="*/ 10000 w 10000"/>
                  <a:gd name="connsiteY0" fmla="*/ 6206 h 9946"/>
                  <a:gd name="connsiteX1" fmla="*/ 9788 w 10000"/>
                  <a:gd name="connsiteY1" fmla="*/ 6206 h 9946"/>
                  <a:gd name="connsiteX2" fmla="*/ 9576 w 10000"/>
                  <a:gd name="connsiteY2" fmla="*/ 5920 h 9946"/>
                  <a:gd name="connsiteX3" fmla="*/ 2180 w 10000"/>
                  <a:gd name="connsiteY3" fmla="*/ 484 h 9946"/>
                  <a:gd name="connsiteX4" fmla="*/ 8617 w 10000"/>
                  <a:gd name="connsiteY4" fmla="*/ 5922 h 9946"/>
                  <a:gd name="connsiteX5" fmla="*/ 74 w 10000"/>
                  <a:gd name="connsiteY5" fmla="*/ 9170 h 9946"/>
                  <a:gd name="connsiteX6" fmla="*/ 10000 w 10000"/>
                  <a:gd name="connsiteY6" fmla="*/ 6206 h 9946"/>
                  <a:gd name="connsiteX0" fmla="*/ 10000 w 10000"/>
                  <a:gd name="connsiteY0" fmla="*/ 6240 h 10000"/>
                  <a:gd name="connsiteX1" fmla="*/ 9788 w 10000"/>
                  <a:gd name="connsiteY1" fmla="*/ 6240 h 10000"/>
                  <a:gd name="connsiteX2" fmla="*/ 9576 w 10000"/>
                  <a:gd name="connsiteY2" fmla="*/ 5952 h 10000"/>
                  <a:gd name="connsiteX3" fmla="*/ 2180 w 10000"/>
                  <a:gd name="connsiteY3" fmla="*/ 487 h 10000"/>
                  <a:gd name="connsiteX4" fmla="*/ 8617 w 10000"/>
                  <a:gd name="connsiteY4" fmla="*/ 5954 h 10000"/>
                  <a:gd name="connsiteX5" fmla="*/ 74 w 10000"/>
                  <a:gd name="connsiteY5" fmla="*/ 9220 h 10000"/>
                  <a:gd name="connsiteX6" fmla="*/ 10000 w 10000"/>
                  <a:gd name="connsiteY6" fmla="*/ 6240 h 10000"/>
                  <a:gd name="connsiteX0" fmla="*/ 10010 w 10010"/>
                  <a:gd name="connsiteY0" fmla="*/ 6240 h 10000"/>
                  <a:gd name="connsiteX1" fmla="*/ 9798 w 10010"/>
                  <a:gd name="connsiteY1" fmla="*/ 6240 h 10000"/>
                  <a:gd name="connsiteX2" fmla="*/ 9586 w 10010"/>
                  <a:gd name="connsiteY2" fmla="*/ 5952 h 10000"/>
                  <a:gd name="connsiteX3" fmla="*/ 2190 w 10010"/>
                  <a:gd name="connsiteY3" fmla="*/ 487 h 10000"/>
                  <a:gd name="connsiteX4" fmla="*/ 8627 w 10010"/>
                  <a:gd name="connsiteY4" fmla="*/ 5954 h 10000"/>
                  <a:gd name="connsiteX5" fmla="*/ 84 w 10010"/>
                  <a:gd name="connsiteY5" fmla="*/ 9220 h 10000"/>
                  <a:gd name="connsiteX6" fmla="*/ 10010 w 10010"/>
                  <a:gd name="connsiteY6" fmla="*/ 62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01" name="รูปแบบอิสระ 105"/>
              <p:cNvSpPr>
                <a:spLocks/>
              </p:cNvSpPr>
              <p:nvPr/>
            </p:nvSpPr>
            <p:spPr bwMode="gray">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02" name="รูปแบบอิสระ 106"/>
              <p:cNvSpPr>
                <a:spLocks/>
              </p:cNvSpPr>
              <p:nvPr/>
            </p:nvSpPr>
            <p:spPr bwMode="gray">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rtlCol="0" anchor="t" anchorCtr="0" compatLnSpc="1">
                <a:prstTxWarp prst="textNoShape">
                  <a:avLst/>
                </a:prstTxWarp>
              </a:bodyPr>
              <a:lstStyle/>
              <a:p>
                <a:pPr lvl="0" rtl="0"/>
                <a:endParaRPr lang="th-TH" noProof="0" dirty="0">
                  <a:latin typeface="Leelawadee" panose="020B0502040204020203" pitchFamily="34" charset="-34"/>
                  <a:cs typeface="Leelawadee" panose="020B0502040204020203" pitchFamily="34" charset="-34"/>
                </a:endParaRPr>
              </a:p>
            </p:txBody>
          </p:sp>
          <p:sp>
            <p:nvSpPr>
              <p:cNvPr id="103" name="รูปแบบอิสระ 106"/>
              <p:cNvSpPr>
                <a:spLocks/>
              </p:cNvSpPr>
              <p:nvPr/>
            </p:nvSpPr>
            <p:spPr bwMode="gray">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grpSp>
      </p:grpSp>
      <p:sp>
        <p:nvSpPr>
          <p:cNvPr id="2" name="ชื่อเรื่อง 1"/>
          <p:cNvSpPr>
            <a:spLocks noGrp="1"/>
          </p:cNvSpPr>
          <p:nvPr>
            <p:ph type="ctrTitle"/>
          </p:nvPr>
        </p:nvSpPr>
        <p:spPr>
          <a:xfrm>
            <a:off x="1524000" y="1005840"/>
            <a:ext cx="9144000" cy="2651760"/>
          </a:xfrm>
        </p:spPr>
        <p:txBody>
          <a:bodyPr rtlCol="0" anchor="b">
            <a:normAutofit/>
          </a:bodyPr>
          <a:lstStyle>
            <a:lvl1pPr algn="ctr">
              <a:lnSpc>
                <a:spcPct val="80000"/>
              </a:lnSpc>
              <a:defRPr sz="7200">
                <a:solidFill>
                  <a:schemeClr val="tx1"/>
                </a:solidFill>
                <a:effectLst>
                  <a:outerShdw blurRad="50800" algn="ctr" rotWithShape="0">
                    <a:prstClr val="black">
                      <a:alpha val="35000"/>
                    </a:prstClr>
                  </a:outerShdw>
                </a:effectLst>
                <a:latin typeface="Leelawadee" panose="020B0502040204020203" pitchFamily="34" charset="-34"/>
                <a:cs typeface="Leelawadee" panose="020B0502040204020203" pitchFamily="34" charset="-34"/>
              </a:defRPr>
            </a:lvl1pPr>
          </a:lstStyle>
          <a:p>
            <a:pPr rtl="0"/>
            <a:r>
              <a:rPr lang="en-US" noProof="0" smtClean="0"/>
              <a:t>Click to edit Master title style</a:t>
            </a:r>
            <a:endParaRPr lang="th-TH" noProof="0" dirty="0"/>
          </a:p>
        </p:txBody>
      </p:sp>
      <p:sp>
        <p:nvSpPr>
          <p:cNvPr id="3" name="ชื่อเรื่องรอง 2"/>
          <p:cNvSpPr>
            <a:spLocks noGrp="1"/>
          </p:cNvSpPr>
          <p:nvPr>
            <p:ph type="subTitle" idx="1"/>
          </p:nvPr>
        </p:nvSpPr>
        <p:spPr>
          <a:xfrm>
            <a:off x="1524000" y="3719568"/>
            <a:ext cx="9144000" cy="1082939"/>
          </a:xfrm>
        </p:spPr>
        <p:txBody>
          <a:bodyPr rtlCol="0"/>
          <a:lstStyle>
            <a:lvl1pPr marL="0" indent="0" algn="ctr">
              <a:spcBef>
                <a:spcPts val="1000"/>
              </a:spcBef>
              <a:buNone/>
              <a:defRPr sz="2400">
                <a:effectLst>
                  <a:outerShdw blurRad="50800" algn="ctr" rotWithShape="0">
                    <a:prstClr val="black">
                      <a:alpha val="35000"/>
                    </a:prstClr>
                  </a:outerShdw>
                </a:effectLst>
                <a:latin typeface="Leelawadee" panose="020B0502040204020203" pitchFamily="34" charset="-34"/>
                <a:cs typeface="Leelawadee" panose="020B0502040204020203" pitchFamily="34"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smtClean="0"/>
              <a:t>Click to edit Master subtitle style</a:t>
            </a:r>
            <a:endParaRPr lang="th-TH" noProof="0" dirty="0"/>
          </a:p>
        </p:txBody>
      </p:sp>
    </p:spTree>
    <p:extLst>
      <p:ext uri="{BB962C8B-B14F-4D97-AF65-F5344CB8AC3E}">
        <p14:creationId xmlns:p14="http://schemas.microsoft.com/office/powerpoint/2010/main" val="921788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rtlCol="0"/>
          <a:lstStyle>
            <a:lvl1pPr>
              <a:defRPr>
                <a:latin typeface="Leelawadee" panose="020B0502040204020203" pitchFamily="34" charset="-34"/>
                <a:cs typeface="Leelawadee" panose="020B0502040204020203" pitchFamily="34" charset="-34"/>
              </a:defRPr>
            </a:lvl1pPr>
          </a:lstStyle>
          <a:p>
            <a:pPr rtl="0"/>
            <a:r>
              <a:rPr lang="en-US" noProof="0" smtClean="0"/>
              <a:t>Click to edit Master title style</a:t>
            </a:r>
            <a:endParaRPr lang="th-TH" noProof="0" dirty="0"/>
          </a:p>
        </p:txBody>
      </p:sp>
      <p:sp>
        <p:nvSpPr>
          <p:cNvPr id="3" name="ตัวแทนข้อความแนวตั้ง 2"/>
          <p:cNvSpPr>
            <a:spLocks noGrp="1"/>
          </p:cNvSpPr>
          <p:nvPr>
            <p:ph type="body" orient="vert" idx="1"/>
          </p:nvPr>
        </p:nvSpPr>
        <p:spPr/>
        <p:txBody>
          <a:bodyPr vert="eaVert" rtlCol="0"/>
          <a:lstStyle>
            <a:lvl1pPr>
              <a:defRPr>
                <a:latin typeface="Leelawadee" panose="020B0502040204020203" pitchFamily="34" charset="-34"/>
                <a:cs typeface="Leelawadee" panose="020B0502040204020203" pitchFamily="34" charset="-34"/>
              </a:defRPr>
            </a:lvl1pPr>
            <a:lvl2pPr>
              <a:defRPr>
                <a:latin typeface="Leelawadee" panose="020B0502040204020203" pitchFamily="34" charset="-34"/>
                <a:cs typeface="Leelawadee" panose="020B0502040204020203" pitchFamily="34" charset="-34"/>
              </a:defRPr>
            </a:lvl2pPr>
            <a:lvl3pPr>
              <a:defRPr>
                <a:latin typeface="Leelawadee" panose="020B0502040204020203" pitchFamily="34" charset="-34"/>
                <a:cs typeface="Leelawadee" panose="020B0502040204020203" pitchFamily="34" charset="-34"/>
              </a:defRPr>
            </a:lvl3pPr>
            <a:lvl4pPr>
              <a:defRPr>
                <a:latin typeface="Leelawadee" panose="020B0502040204020203" pitchFamily="34" charset="-34"/>
                <a:cs typeface="Leelawadee" panose="020B0502040204020203" pitchFamily="34" charset="-34"/>
              </a:defRPr>
            </a:lvl4pPr>
            <a:lvl5pPr>
              <a:defRPr>
                <a:latin typeface="Leelawadee" panose="020B0502040204020203" pitchFamily="34" charset="-34"/>
                <a:cs typeface="Leelawadee" panose="020B0502040204020203" pitchFamily="34" charset="-34"/>
              </a:defRPr>
            </a:lvl5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th-TH" noProof="0" dirty="0"/>
          </a:p>
        </p:txBody>
      </p:sp>
      <p:sp>
        <p:nvSpPr>
          <p:cNvPr id="5" name="ตัวแทนท้ายกระดาษ 4"/>
          <p:cNvSpPr>
            <a:spLocks noGrp="1"/>
          </p:cNvSpPr>
          <p:nvPr>
            <p:ph type="ftr" sz="quarter" idx="11"/>
          </p:nvPr>
        </p:nvSpPr>
        <p:spPr/>
        <p:txBody>
          <a:bodyPr rtlCol="0"/>
          <a:lstStyle>
            <a:lvl1pPr>
              <a:defRPr>
                <a:latin typeface="Leelawadee" panose="020B0502040204020203" pitchFamily="34" charset="-34"/>
                <a:cs typeface="Leelawadee" panose="020B0502040204020203" pitchFamily="34" charset="-34"/>
              </a:defRPr>
            </a:lvl1pPr>
          </a:lstStyle>
          <a:p>
            <a:r>
              <a:rPr lang="th-TH"/>
              <a:t>เพิ่มท้ายกระดาษ</a:t>
            </a:r>
            <a:endParaRPr lang="th-TH" dirty="0"/>
          </a:p>
        </p:txBody>
      </p:sp>
      <p:sp>
        <p:nvSpPr>
          <p:cNvPr id="4" name="ตัวแทนวันที่ 3"/>
          <p:cNvSpPr>
            <a:spLocks noGrp="1"/>
          </p:cNvSpPr>
          <p:nvPr>
            <p:ph type="dt" sz="half" idx="10"/>
          </p:nvPr>
        </p:nvSpPr>
        <p:spPr/>
        <p:txBody>
          <a:bodyPr rtlCol="0"/>
          <a:lstStyle>
            <a:lvl1pPr>
              <a:defRPr>
                <a:latin typeface="Leelawadee" panose="020B0502040204020203" pitchFamily="34" charset="-34"/>
                <a:cs typeface="Leelawadee" panose="020B0502040204020203" pitchFamily="34" charset="-34"/>
              </a:defRPr>
            </a:lvl1pPr>
          </a:lstStyle>
          <a:p>
            <a:fld id="{43364404-50ED-43E7-866C-C54362A0CE66}" type="datetime1">
              <a:rPr lang="th-TH" smtClean="0"/>
              <a:pPr/>
              <a:t>15/07/67</a:t>
            </a:fld>
            <a:endParaRPr lang="th-TH" dirty="0"/>
          </a:p>
        </p:txBody>
      </p:sp>
      <p:sp>
        <p:nvSpPr>
          <p:cNvPr id="6" name="ตัวแทนหมายเลขสไลด์ 5"/>
          <p:cNvSpPr>
            <a:spLocks noGrp="1"/>
          </p:cNvSpPr>
          <p:nvPr>
            <p:ph type="sldNum" sz="quarter" idx="12"/>
          </p:nvPr>
        </p:nvSpPr>
        <p:spPr/>
        <p:txBody>
          <a:bodyPr rtlCol="0"/>
          <a:lstStyle>
            <a:lvl1pPr>
              <a:defRPr>
                <a:latin typeface="Leelawadee" panose="020B0502040204020203" pitchFamily="34" charset="-34"/>
                <a:cs typeface="Leelawadee" panose="020B0502040204020203" pitchFamily="34" charset="-34"/>
              </a:defRPr>
            </a:lvl1pPr>
          </a:lstStyle>
          <a:p>
            <a:fld id="{484FD59D-33F1-4A76-843D-E67207CAFE54}" type="slidenum">
              <a:rPr lang="th-TH" smtClean="0"/>
              <a:pPr/>
              <a:t>‹#›</a:t>
            </a:fld>
            <a:endParaRPr lang="th-TH" dirty="0"/>
          </a:p>
        </p:txBody>
      </p:sp>
    </p:spTree>
    <p:extLst>
      <p:ext uri="{BB962C8B-B14F-4D97-AF65-F5344CB8AC3E}">
        <p14:creationId xmlns:p14="http://schemas.microsoft.com/office/powerpoint/2010/main" val="133678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ชื่อเรื่องแนวตั้งและข้อความ">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9022080" y="567651"/>
            <a:ext cx="1645920" cy="5452149"/>
          </a:xfrm>
        </p:spPr>
        <p:txBody>
          <a:bodyPr vert="eaVert" rtlCol="0"/>
          <a:lstStyle>
            <a:lvl1pPr>
              <a:defRPr/>
            </a:lvl1pPr>
          </a:lstStyle>
          <a:p>
            <a:pPr rtl="0"/>
            <a:r>
              <a:rPr lang="en-US" noProof="0" smtClean="0"/>
              <a:t>Click to edit Master title style</a:t>
            </a:r>
            <a:endParaRPr lang="th-TH" noProof="0" dirty="0"/>
          </a:p>
        </p:txBody>
      </p:sp>
      <p:sp>
        <p:nvSpPr>
          <p:cNvPr id="3" name="ตัวแทนข้อความแนวตั้ง 2"/>
          <p:cNvSpPr>
            <a:spLocks noGrp="1"/>
          </p:cNvSpPr>
          <p:nvPr>
            <p:ph type="body" orient="vert" idx="1"/>
          </p:nvPr>
        </p:nvSpPr>
        <p:spPr>
          <a:xfrm>
            <a:off x="1524000" y="567652"/>
            <a:ext cx="7315200" cy="5452148"/>
          </a:xfrm>
        </p:spPr>
        <p:txBody>
          <a:bodyPr vert="eaVert" rtlCol="0"/>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th-TH" noProof="0" dirty="0"/>
          </a:p>
        </p:txBody>
      </p:sp>
      <p:sp>
        <p:nvSpPr>
          <p:cNvPr id="5" name="ตัวแทนท้ายกระดาษ 4"/>
          <p:cNvSpPr>
            <a:spLocks noGrp="1"/>
          </p:cNvSpPr>
          <p:nvPr>
            <p:ph type="ftr" sz="quarter" idx="11"/>
          </p:nvPr>
        </p:nvSpPr>
        <p:spPr/>
        <p:txBody>
          <a:bodyPr rtlCol="0"/>
          <a:lstStyle/>
          <a:p>
            <a:pPr rtl="0"/>
            <a:r>
              <a:rPr lang="th-TH" noProof="0" dirty="0"/>
              <a:t>เพิ่มท้ายกระดาษ</a:t>
            </a:r>
          </a:p>
        </p:txBody>
      </p:sp>
      <p:sp>
        <p:nvSpPr>
          <p:cNvPr id="4" name="ตัวแทนวันที่ 3"/>
          <p:cNvSpPr>
            <a:spLocks noGrp="1"/>
          </p:cNvSpPr>
          <p:nvPr>
            <p:ph type="dt" sz="half" idx="10"/>
          </p:nvPr>
        </p:nvSpPr>
        <p:spPr/>
        <p:txBody>
          <a:bodyPr rtlCol="0"/>
          <a:lstStyle/>
          <a:p>
            <a:pPr rtl="0"/>
            <a:fld id="{B7E5F855-9A73-4A15-9DB2-B4632208A2C1}" type="datetime1">
              <a:rPr lang="th-TH" noProof="0" smtClean="0"/>
              <a:t>15/07/67</a:t>
            </a:fld>
            <a:endParaRPr lang="th-TH" noProof="0" dirty="0"/>
          </a:p>
        </p:txBody>
      </p:sp>
      <p:sp>
        <p:nvSpPr>
          <p:cNvPr id="6" name="ตัวแทนหมายเลขสไลด์ 5"/>
          <p:cNvSpPr>
            <a:spLocks noGrp="1"/>
          </p:cNvSpPr>
          <p:nvPr>
            <p:ph type="sldNum" sz="quarter" idx="12"/>
          </p:nvPr>
        </p:nvSpPr>
        <p:spPr/>
        <p:txBody>
          <a:bodyPr rtlCol="0"/>
          <a:lstStyle/>
          <a:p>
            <a:pPr rtl="0"/>
            <a:fld id="{484FD59D-33F1-4A76-843D-E67207CAFE54}" type="slidenum">
              <a:rPr lang="th-TH" noProof="0" smtClean="0"/>
              <a:t>‹#›</a:t>
            </a:fld>
            <a:endParaRPr lang="th-TH" noProof="0" dirty="0"/>
          </a:p>
        </p:txBody>
      </p:sp>
    </p:spTree>
    <p:extLst>
      <p:ext uri="{BB962C8B-B14F-4D97-AF65-F5344CB8AC3E}">
        <p14:creationId xmlns:p14="http://schemas.microsoft.com/office/powerpoint/2010/main" val="265073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9533" y="476250"/>
            <a:ext cx="10972800" cy="1143000"/>
          </a:xfrm>
        </p:spPr>
        <p:txBody>
          <a:bodyPr/>
          <a:lstStyle/>
          <a:p>
            <a:r>
              <a:rPr lang="en-US" smtClean="0"/>
              <a:t>Click to edit Master title style</a:t>
            </a:r>
            <a:endParaRPr lang="th-TH"/>
          </a:p>
        </p:txBody>
      </p:sp>
      <p:sp>
        <p:nvSpPr>
          <p:cNvPr id="3" name="Text Placeholder 2"/>
          <p:cNvSpPr>
            <a:spLocks noGrp="1"/>
          </p:cNvSpPr>
          <p:nvPr>
            <p:ph type="body" sz="half" idx="1"/>
          </p:nvPr>
        </p:nvSpPr>
        <p:spPr>
          <a:xfrm>
            <a:off x="499533" y="1801813"/>
            <a:ext cx="53848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6087533" y="1801813"/>
            <a:ext cx="53848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extLst>
      <p:ext uri="{BB962C8B-B14F-4D97-AF65-F5344CB8AC3E}">
        <p14:creationId xmlns:p14="http://schemas.microsoft.com/office/powerpoint/2010/main" val="2914998400"/>
      </p:ext>
    </p:extLst>
  </p:cSld>
  <p:clrMapOvr>
    <a:masterClrMapping/>
  </p:clrMapOvr>
  <p:transition>
    <p:split orient="vert"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9533" y="476250"/>
            <a:ext cx="10972800" cy="1143000"/>
          </a:xfrm>
        </p:spPr>
        <p:txBody>
          <a:bodyPr/>
          <a:lstStyle/>
          <a:p>
            <a:r>
              <a:rPr lang="en-US" smtClean="0"/>
              <a:t>Click to edit Master title style</a:t>
            </a:r>
            <a:endParaRPr lang="th-TH"/>
          </a:p>
        </p:txBody>
      </p:sp>
      <p:sp>
        <p:nvSpPr>
          <p:cNvPr id="3" name="Text Placeholder 2"/>
          <p:cNvSpPr>
            <a:spLocks noGrp="1"/>
          </p:cNvSpPr>
          <p:nvPr>
            <p:ph type="body" sz="half" idx="1"/>
          </p:nvPr>
        </p:nvSpPr>
        <p:spPr>
          <a:xfrm>
            <a:off x="499533" y="1801813"/>
            <a:ext cx="53848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quarter" idx="2"/>
          </p:nvPr>
        </p:nvSpPr>
        <p:spPr>
          <a:xfrm>
            <a:off x="6087533" y="1801814"/>
            <a:ext cx="53848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Content Placeholder 4"/>
          <p:cNvSpPr>
            <a:spLocks noGrp="1"/>
          </p:cNvSpPr>
          <p:nvPr>
            <p:ph sz="quarter" idx="3"/>
          </p:nvPr>
        </p:nvSpPr>
        <p:spPr>
          <a:xfrm>
            <a:off x="6087533" y="4140200"/>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Tree>
    <p:extLst>
      <p:ext uri="{BB962C8B-B14F-4D97-AF65-F5344CB8AC3E}">
        <p14:creationId xmlns:p14="http://schemas.microsoft.com/office/powerpoint/2010/main" val="1691587068"/>
      </p:ext>
    </p:extLst>
  </p:cSld>
  <p:clrMapOvr>
    <a:masterClrMapping/>
  </p:clrMapOvr>
  <p:transition>
    <p:split orient="vert"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ชื่อเรื่องและเนื้อหา 4 ส่วน">
    <p:spTree>
      <p:nvGrpSpPr>
        <p:cNvPr id="1" name=""/>
        <p:cNvGrpSpPr/>
        <p:nvPr/>
      </p:nvGrpSpPr>
      <p:grpSpPr>
        <a:xfrm>
          <a:off x="0" y="0"/>
          <a:ext cx="0" cy="0"/>
          <a:chOff x="0" y="0"/>
          <a:chExt cx="0" cy="0"/>
        </a:xfrm>
      </p:grpSpPr>
      <p:sp>
        <p:nvSpPr>
          <p:cNvPr id="2" name="ชื่อเรื่อง 1"/>
          <p:cNvSpPr>
            <a:spLocks noGrp="1"/>
          </p:cNvSpPr>
          <p:nvPr>
            <p:ph type="title" sz="quarter"/>
          </p:nvPr>
        </p:nvSpPr>
        <p:spPr>
          <a:xfrm>
            <a:off x="609600" y="274638"/>
            <a:ext cx="10972800" cy="1143000"/>
          </a:xfrm>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quarter" idx="1"/>
          </p:nvPr>
        </p:nvSpPr>
        <p:spPr>
          <a:xfrm>
            <a:off x="609600" y="1600200"/>
            <a:ext cx="5384800" cy="2185988"/>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quarter" idx="2"/>
          </p:nvPr>
        </p:nvSpPr>
        <p:spPr>
          <a:xfrm>
            <a:off x="6197600" y="1600200"/>
            <a:ext cx="5384800" cy="2185988"/>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เนื้อหา 4"/>
          <p:cNvSpPr>
            <a:spLocks noGrp="1"/>
          </p:cNvSpPr>
          <p:nvPr>
            <p:ph sz="quarter" idx="3"/>
          </p:nvPr>
        </p:nvSpPr>
        <p:spPr>
          <a:xfrm>
            <a:off x="609600" y="3938589"/>
            <a:ext cx="5384800" cy="2187575"/>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ตัวยึดเนื้อหา 5"/>
          <p:cNvSpPr>
            <a:spLocks noGrp="1"/>
          </p:cNvSpPr>
          <p:nvPr>
            <p:ph sz="quarter" idx="4"/>
          </p:nvPr>
        </p:nvSpPr>
        <p:spPr>
          <a:xfrm>
            <a:off x="6197600" y="3938589"/>
            <a:ext cx="5384800" cy="2187575"/>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日期占位符 6"/>
          <p:cNvSpPr>
            <a:spLocks noGrp="1"/>
          </p:cNvSpPr>
          <p:nvPr>
            <p:ph type="dt" sz="half" idx="10"/>
          </p:nvPr>
        </p:nvSpPr>
        <p:spPr/>
        <p:txBody>
          <a:bodyPr/>
          <a:lstStyle>
            <a:lvl1pPr>
              <a:defRPr/>
            </a:lvl1pPr>
          </a:lstStyle>
          <a:p>
            <a:pPr>
              <a:defRPr/>
            </a:pPr>
            <a:endParaRPr lang="en-US" altLang="zh-CN"/>
          </a:p>
        </p:txBody>
      </p:sp>
      <p:sp>
        <p:nvSpPr>
          <p:cNvPr id="8" name="灯片编号占位符 7"/>
          <p:cNvSpPr>
            <a:spLocks noGrp="1"/>
          </p:cNvSpPr>
          <p:nvPr>
            <p:ph type="sldNum" sz="quarter" idx="11"/>
          </p:nvPr>
        </p:nvSpPr>
        <p:spPr/>
        <p:txBody>
          <a:bodyPr/>
          <a:lstStyle>
            <a:lvl1pPr>
              <a:defRPr/>
            </a:lvl1pPr>
          </a:lstStyle>
          <a:p>
            <a:pPr>
              <a:defRPr/>
            </a:pPr>
            <a:fld id="{F5D80E6E-42DF-49CF-9943-02F27A1AF687}" type="slidenum">
              <a:rPr lang="zh-CN" altLang="en-US"/>
              <a:pPr>
                <a:defRPr/>
              </a:pPr>
              <a:t>‹#›</a:t>
            </a:fld>
            <a:endParaRPr lang="en-US" altLang="zh-CN"/>
          </a:p>
        </p:txBody>
      </p:sp>
      <p:sp>
        <p:nvSpPr>
          <p:cNvPr id="9" name="页脚占位符 8"/>
          <p:cNvSpPr>
            <a:spLocks noGrp="1"/>
          </p:cNvSpPr>
          <p:nvPr>
            <p:ph type="ftr" sz="quarter" idx="12"/>
          </p:nvPr>
        </p:nvSpPr>
        <p:spPr/>
        <p:txBody>
          <a:bodyPr/>
          <a:lstStyle>
            <a:lvl1pPr>
              <a:defRPr/>
            </a:lvl1pPr>
          </a:lstStyle>
          <a:p>
            <a:pPr>
              <a:defRPr/>
            </a:pPr>
            <a:r>
              <a:rPr lang="en-US" altLang="zh-CN"/>
              <a:t>www.wondershare.com</a:t>
            </a:r>
            <a:endParaRPr lang="zh-CN" altLang="en-US"/>
          </a:p>
        </p:txBody>
      </p:sp>
    </p:spTree>
    <p:extLst>
      <p:ext uri="{BB962C8B-B14F-4D97-AF65-F5344CB8AC3E}">
        <p14:creationId xmlns:p14="http://schemas.microsoft.com/office/powerpoint/2010/main" val="297006602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ชื่อเรื่อง เนื้อหา 1 ส่วน และ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09600" y="274638"/>
            <a:ext cx="10972800" cy="1143000"/>
          </a:xfrm>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609600" y="1600201"/>
            <a:ext cx="5384800" cy="4525963"/>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quarter" idx="2"/>
          </p:nvPr>
        </p:nvSpPr>
        <p:spPr>
          <a:xfrm>
            <a:off x="6197600" y="1600200"/>
            <a:ext cx="5384800" cy="2185988"/>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เนื้อหา 4"/>
          <p:cNvSpPr>
            <a:spLocks noGrp="1"/>
          </p:cNvSpPr>
          <p:nvPr>
            <p:ph sz="quarter" idx="3"/>
          </p:nvPr>
        </p:nvSpPr>
        <p:spPr>
          <a:xfrm>
            <a:off x="6197600" y="3938589"/>
            <a:ext cx="5384800" cy="2187575"/>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日期占位符 6"/>
          <p:cNvSpPr>
            <a:spLocks noGrp="1"/>
          </p:cNvSpPr>
          <p:nvPr>
            <p:ph type="dt" sz="half" idx="10"/>
          </p:nvPr>
        </p:nvSpPr>
        <p:spPr/>
        <p:txBody>
          <a:bodyPr/>
          <a:lstStyle>
            <a:lvl1pPr>
              <a:defRPr/>
            </a:lvl1pPr>
          </a:lstStyle>
          <a:p>
            <a:pPr>
              <a:defRPr/>
            </a:pPr>
            <a:endParaRPr lang="en-US" altLang="zh-CN"/>
          </a:p>
        </p:txBody>
      </p:sp>
      <p:sp>
        <p:nvSpPr>
          <p:cNvPr id="7" name="灯片编号占位符 7"/>
          <p:cNvSpPr>
            <a:spLocks noGrp="1"/>
          </p:cNvSpPr>
          <p:nvPr>
            <p:ph type="sldNum" sz="quarter" idx="11"/>
          </p:nvPr>
        </p:nvSpPr>
        <p:spPr/>
        <p:txBody>
          <a:bodyPr/>
          <a:lstStyle>
            <a:lvl1pPr>
              <a:defRPr/>
            </a:lvl1pPr>
          </a:lstStyle>
          <a:p>
            <a:pPr>
              <a:defRPr/>
            </a:pPr>
            <a:fld id="{B19C2FBB-5416-4ADC-818C-321B271F1882}" type="slidenum">
              <a:rPr lang="zh-CN" altLang="en-US"/>
              <a:pPr>
                <a:defRPr/>
              </a:pPr>
              <a:t>‹#›</a:t>
            </a:fld>
            <a:endParaRPr lang="en-US" altLang="zh-CN"/>
          </a:p>
        </p:txBody>
      </p:sp>
      <p:sp>
        <p:nvSpPr>
          <p:cNvPr id="8" name="页脚占位符 8"/>
          <p:cNvSpPr>
            <a:spLocks noGrp="1"/>
          </p:cNvSpPr>
          <p:nvPr>
            <p:ph type="ftr" sz="quarter" idx="12"/>
          </p:nvPr>
        </p:nvSpPr>
        <p:spPr/>
        <p:txBody>
          <a:bodyPr/>
          <a:lstStyle>
            <a:lvl1pPr>
              <a:defRPr/>
            </a:lvl1pPr>
          </a:lstStyle>
          <a:p>
            <a:pPr>
              <a:defRPr/>
            </a:pPr>
            <a:r>
              <a:rPr lang="en-US" altLang="zh-CN"/>
              <a:t>www.wondershare.com</a:t>
            </a:r>
            <a:endParaRPr lang="zh-CN" altLang="en-US"/>
          </a:p>
        </p:txBody>
      </p:sp>
    </p:spTree>
    <p:extLst>
      <p:ext uri="{BB962C8B-B14F-4D97-AF65-F5344CB8AC3E}">
        <p14:creationId xmlns:p14="http://schemas.microsoft.com/office/powerpoint/2010/main" val="215802772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เนื้อหา">
    <p:spTree>
      <p:nvGrpSpPr>
        <p:cNvPr id="1" name=""/>
        <p:cNvGrpSpPr/>
        <p:nvPr/>
      </p:nvGrpSpPr>
      <p:grpSpPr>
        <a:xfrm>
          <a:off x="0" y="0"/>
          <a:ext cx="0" cy="0"/>
          <a:chOff x="0" y="0"/>
          <a:chExt cx="0" cy="0"/>
        </a:xfrm>
      </p:grpSpPr>
      <p:sp>
        <p:nvSpPr>
          <p:cNvPr id="2" name="ตัวยึดเนื้อหา 1"/>
          <p:cNvSpPr>
            <a:spLocks noGrp="1"/>
          </p:cNvSpPr>
          <p:nvPr>
            <p:ph/>
          </p:nvPr>
        </p:nvSpPr>
        <p:spPr>
          <a:xfrm>
            <a:off x="609600" y="274639"/>
            <a:ext cx="10972800" cy="5851525"/>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3" name="日期占位符 6"/>
          <p:cNvSpPr>
            <a:spLocks noGrp="1"/>
          </p:cNvSpPr>
          <p:nvPr>
            <p:ph type="dt" sz="half" idx="10"/>
          </p:nvPr>
        </p:nvSpPr>
        <p:spPr/>
        <p:txBody>
          <a:bodyPr/>
          <a:lstStyle>
            <a:lvl1pPr>
              <a:defRPr/>
            </a:lvl1pPr>
          </a:lstStyle>
          <a:p>
            <a:pPr>
              <a:defRPr/>
            </a:pPr>
            <a:endParaRPr lang="en-US" altLang="zh-CN"/>
          </a:p>
        </p:txBody>
      </p:sp>
      <p:sp>
        <p:nvSpPr>
          <p:cNvPr id="4" name="灯片编号占位符 7"/>
          <p:cNvSpPr>
            <a:spLocks noGrp="1"/>
          </p:cNvSpPr>
          <p:nvPr>
            <p:ph type="sldNum" sz="quarter" idx="11"/>
          </p:nvPr>
        </p:nvSpPr>
        <p:spPr/>
        <p:txBody>
          <a:bodyPr/>
          <a:lstStyle>
            <a:lvl1pPr>
              <a:defRPr/>
            </a:lvl1pPr>
          </a:lstStyle>
          <a:p>
            <a:pPr>
              <a:defRPr/>
            </a:pPr>
            <a:fld id="{4DFE406F-AE47-4D77-B6C9-EE502C676E59}" type="slidenum">
              <a:rPr lang="zh-CN" altLang="en-US"/>
              <a:pPr>
                <a:defRPr/>
              </a:pPr>
              <a:t>‹#›</a:t>
            </a:fld>
            <a:endParaRPr lang="en-US" altLang="zh-CN"/>
          </a:p>
        </p:txBody>
      </p:sp>
      <p:sp>
        <p:nvSpPr>
          <p:cNvPr id="5" name="页脚占位符 8"/>
          <p:cNvSpPr>
            <a:spLocks noGrp="1"/>
          </p:cNvSpPr>
          <p:nvPr>
            <p:ph type="ftr" sz="quarter" idx="12"/>
          </p:nvPr>
        </p:nvSpPr>
        <p:spPr/>
        <p:txBody>
          <a:bodyPr/>
          <a:lstStyle>
            <a:lvl1pPr>
              <a:defRPr/>
            </a:lvl1pPr>
          </a:lstStyle>
          <a:p>
            <a:pPr>
              <a:defRPr/>
            </a:pPr>
            <a:r>
              <a:rPr lang="en-US" altLang="zh-CN"/>
              <a:t>www.wondershare.com</a:t>
            </a:r>
            <a:endParaRPr lang="zh-CN" altLang="en-US"/>
          </a:p>
        </p:txBody>
      </p:sp>
    </p:spTree>
    <p:extLst>
      <p:ext uri="{BB962C8B-B14F-4D97-AF65-F5344CB8AC3E}">
        <p14:creationId xmlns:p14="http://schemas.microsoft.com/office/powerpoint/2010/main" val="9941360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rtlCol="0"/>
          <a:lstStyle>
            <a:lvl1pPr>
              <a:defRPr>
                <a:latin typeface="Leelawadee" panose="020B0502040204020203" pitchFamily="34" charset="-34"/>
                <a:cs typeface="Leelawadee" panose="020B0502040204020203" pitchFamily="34" charset="-34"/>
              </a:defRPr>
            </a:lvl1pPr>
          </a:lstStyle>
          <a:p>
            <a:pPr rtl="0"/>
            <a:r>
              <a:rPr lang="en-US" noProof="0" smtClean="0"/>
              <a:t>Click to edit Master title style</a:t>
            </a:r>
            <a:endParaRPr lang="th-TH" noProof="0" dirty="0"/>
          </a:p>
        </p:txBody>
      </p:sp>
      <p:sp>
        <p:nvSpPr>
          <p:cNvPr id="3" name="ตัวแทนเนื้อหา 2"/>
          <p:cNvSpPr>
            <a:spLocks noGrp="1"/>
          </p:cNvSpPr>
          <p:nvPr>
            <p:ph idx="1"/>
          </p:nvPr>
        </p:nvSpPr>
        <p:spPr/>
        <p:txBody>
          <a:bodyPr rtlCol="0"/>
          <a:lstStyle>
            <a:lvl1pPr>
              <a:defRPr>
                <a:latin typeface="Leelawadee" panose="020B0502040204020203" pitchFamily="34" charset="-34"/>
                <a:cs typeface="Leelawadee" panose="020B0502040204020203" pitchFamily="34" charset="-34"/>
              </a:defRPr>
            </a:lvl1pPr>
            <a:lvl2pPr>
              <a:defRPr>
                <a:latin typeface="Leelawadee" panose="020B0502040204020203" pitchFamily="34" charset="-34"/>
                <a:cs typeface="Leelawadee" panose="020B0502040204020203" pitchFamily="34" charset="-34"/>
              </a:defRPr>
            </a:lvl2pPr>
            <a:lvl3pPr>
              <a:defRPr>
                <a:latin typeface="Leelawadee" panose="020B0502040204020203" pitchFamily="34" charset="-34"/>
                <a:cs typeface="Leelawadee" panose="020B0502040204020203" pitchFamily="34" charset="-34"/>
              </a:defRPr>
            </a:lvl3pPr>
            <a:lvl4pPr>
              <a:defRPr>
                <a:latin typeface="Leelawadee" panose="020B0502040204020203" pitchFamily="34" charset="-34"/>
                <a:cs typeface="Leelawadee" panose="020B0502040204020203" pitchFamily="34" charset="-34"/>
              </a:defRPr>
            </a:lvl4pPr>
            <a:lvl5pPr>
              <a:defRPr>
                <a:latin typeface="Leelawadee" panose="020B0502040204020203" pitchFamily="34" charset="-34"/>
                <a:cs typeface="Leelawadee" panose="020B0502040204020203" pitchFamily="34" charset="-34"/>
              </a:defRPr>
            </a:lvl5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th-TH" noProof="0" dirty="0"/>
          </a:p>
        </p:txBody>
      </p:sp>
      <p:sp>
        <p:nvSpPr>
          <p:cNvPr id="5" name="ตัวแทนท้ายกระดาษ 4"/>
          <p:cNvSpPr>
            <a:spLocks noGrp="1"/>
          </p:cNvSpPr>
          <p:nvPr>
            <p:ph type="ftr" sz="quarter" idx="11"/>
          </p:nvPr>
        </p:nvSpPr>
        <p:spPr/>
        <p:txBody>
          <a:bodyPr rtlCol="0"/>
          <a:lstStyle>
            <a:lvl1pPr>
              <a:defRPr>
                <a:latin typeface="Leelawadee" panose="020B0502040204020203" pitchFamily="34" charset="-34"/>
                <a:cs typeface="Leelawadee" panose="020B0502040204020203" pitchFamily="34" charset="-34"/>
              </a:defRPr>
            </a:lvl1pPr>
          </a:lstStyle>
          <a:p>
            <a:r>
              <a:rPr lang="th-TH"/>
              <a:t>เพิ่มท้ายกระดาษ</a:t>
            </a:r>
            <a:endParaRPr lang="th-TH" dirty="0"/>
          </a:p>
        </p:txBody>
      </p:sp>
      <p:sp>
        <p:nvSpPr>
          <p:cNvPr id="4" name="ตัวแทนวันที่ 3"/>
          <p:cNvSpPr>
            <a:spLocks noGrp="1"/>
          </p:cNvSpPr>
          <p:nvPr>
            <p:ph type="dt" sz="half" idx="10"/>
          </p:nvPr>
        </p:nvSpPr>
        <p:spPr/>
        <p:txBody>
          <a:bodyPr rtlCol="0"/>
          <a:lstStyle>
            <a:lvl1pPr>
              <a:defRPr>
                <a:latin typeface="Leelawadee" panose="020B0502040204020203" pitchFamily="34" charset="-34"/>
                <a:cs typeface="Leelawadee" panose="020B0502040204020203" pitchFamily="34" charset="-34"/>
              </a:defRPr>
            </a:lvl1pPr>
          </a:lstStyle>
          <a:p>
            <a:fld id="{BFBCCAE8-979E-497D-A1AB-B24D738A7A09}" type="datetime1">
              <a:rPr lang="th-TH" smtClean="0"/>
              <a:pPr/>
              <a:t>15/07/67</a:t>
            </a:fld>
            <a:endParaRPr lang="th-TH" dirty="0"/>
          </a:p>
        </p:txBody>
      </p:sp>
      <p:sp>
        <p:nvSpPr>
          <p:cNvPr id="6" name="ตัวแทนหมายเลขสไลด์ 5"/>
          <p:cNvSpPr>
            <a:spLocks noGrp="1"/>
          </p:cNvSpPr>
          <p:nvPr>
            <p:ph type="sldNum" sz="quarter" idx="12"/>
          </p:nvPr>
        </p:nvSpPr>
        <p:spPr/>
        <p:txBody>
          <a:bodyPr rtlCol="0"/>
          <a:lstStyle>
            <a:lvl1pPr>
              <a:defRPr>
                <a:latin typeface="Leelawadee" panose="020B0502040204020203" pitchFamily="34" charset="-34"/>
                <a:cs typeface="Leelawadee" panose="020B0502040204020203" pitchFamily="34" charset="-34"/>
              </a:defRPr>
            </a:lvl1pPr>
          </a:lstStyle>
          <a:p>
            <a:fld id="{484FD59D-33F1-4A76-843D-E67207CAFE54}" type="slidenum">
              <a:rPr lang="th-TH" smtClean="0"/>
              <a:pPr/>
              <a:t>‹#›</a:t>
            </a:fld>
            <a:endParaRPr lang="th-TH" dirty="0"/>
          </a:p>
        </p:txBody>
      </p:sp>
    </p:spTree>
    <p:extLst>
      <p:ext uri="{BB962C8B-B14F-4D97-AF65-F5344CB8AC3E}">
        <p14:creationId xmlns:p14="http://schemas.microsoft.com/office/powerpoint/2010/main" val="326431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ส่วนหัว">
    <p:spTree>
      <p:nvGrpSpPr>
        <p:cNvPr id="1" name=""/>
        <p:cNvGrpSpPr/>
        <p:nvPr/>
      </p:nvGrpSpPr>
      <p:grpSpPr>
        <a:xfrm>
          <a:off x="0" y="0"/>
          <a:ext cx="0" cy="0"/>
          <a:chOff x="0" y="0"/>
          <a:chExt cx="0" cy="0"/>
        </a:xfrm>
      </p:grpSpPr>
      <p:grpSp>
        <p:nvGrpSpPr>
          <p:cNvPr id="84" name="กลุ่ม 83" descr="ช่อดอกไม้ทางด้านซ้ายของสไลด์"/>
          <p:cNvGrpSpPr/>
          <p:nvPr/>
        </p:nvGrpSpPr>
        <p:grpSpPr bwMode="gray">
          <a:xfrm>
            <a:off x="-111192" y="56187"/>
            <a:ext cx="1187090" cy="6801813"/>
            <a:chOff x="-111192" y="56187"/>
            <a:chExt cx="1187090" cy="6801813"/>
          </a:xfrm>
        </p:grpSpPr>
        <p:sp>
          <p:nvSpPr>
            <p:cNvPr id="7" name="รูปแบบอิสระ 6"/>
            <p:cNvSpPr>
              <a:spLocks/>
            </p:cNvSpPr>
            <p:nvPr/>
          </p:nvSpPr>
          <p:spPr bwMode="gray">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8" name="วงรี 33"/>
            <p:cNvSpPr>
              <a:spLocks noChangeArrowheads="1"/>
            </p:cNvSpPr>
            <p:nvPr/>
          </p:nvSpPr>
          <p:spPr bwMode="gray">
            <a:xfrm rot="21370907">
              <a:off x="156317" y="389499"/>
              <a:ext cx="107325" cy="90813"/>
            </a:xfrm>
            <a:prstGeom prst="ellipse">
              <a:avLst/>
            </a:pr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grpSp>
          <p:nvGrpSpPr>
            <p:cNvPr id="9" name="กลุ่ม 8"/>
            <p:cNvGrpSpPr/>
            <p:nvPr/>
          </p:nvGrpSpPr>
          <p:grpSpPr bwMode="gray">
            <a:xfrm rot="21351673">
              <a:off x="188910" y="3285460"/>
              <a:ext cx="886988" cy="656333"/>
              <a:chOff x="452438" y="3540125"/>
              <a:chExt cx="750888" cy="555625"/>
            </a:xfrm>
          </p:grpSpPr>
          <p:sp>
            <p:nvSpPr>
              <p:cNvPr id="10" name="รูปแบบอิสระ 9"/>
              <p:cNvSpPr>
                <a:spLocks/>
              </p:cNvSpPr>
              <p:nvPr/>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1" name="รูปแบบอิสระ 10"/>
              <p:cNvSpPr>
                <a:spLocks/>
              </p:cNvSpPr>
              <p:nvPr/>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grpSp>
        <p:sp>
          <p:nvSpPr>
            <p:cNvPr id="12" name="รูปแบบอิสระ 11"/>
            <p:cNvSpPr>
              <a:spLocks/>
            </p:cNvSpPr>
            <p:nvPr/>
          </p:nvSpPr>
          <p:spPr bwMode="gray">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3" name="รูปแบบอิสระ 12"/>
            <p:cNvSpPr>
              <a:spLocks/>
            </p:cNvSpPr>
            <p:nvPr/>
          </p:nvSpPr>
          <p:spPr bwMode="gray">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noAutofit/>
            </a:bodyPr>
            <a:lstStyle/>
            <a:p>
              <a:pPr rtl="0"/>
              <a:endParaRPr lang="th-TH" noProof="0" dirty="0">
                <a:latin typeface="Leelawadee" panose="020B0502040204020203" pitchFamily="34" charset="-34"/>
                <a:cs typeface="Leelawadee" panose="020B0502040204020203" pitchFamily="34" charset="-34"/>
              </a:endParaRPr>
            </a:p>
          </p:txBody>
        </p:sp>
        <p:sp>
          <p:nvSpPr>
            <p:cNvPr id="14" name="รูปแบบอิสระ 13"/>
            <p:cNvSpPr>
              <a:spLocks/>
            </p:cNvSpPr>
            <p:nvPr/>
          </p:nvSpPr>
          <p:spPr bwMode="gray">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5" name="รูปแบบอิสระ 14"/>
            <p:cNvSpPr>
              <a:spLocks/>
            </p:cNvSpPr>
            <p:nvPr/>
          </p:nvSpPr>
          <p:spPr bwMode="gray">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6" name="รูปแบบอิสระ 15"/>
            <p:cNvSpPr>
              <a:spLocks/>
            </p:cNvSpPr>
            <p:nvPr/>
          </p:nvSpPr>
          <p:spPr bwMode="gray">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7" name="รูปแบบอิสระ 16"/>
            <p:cNvSpPr>
              <a:spLocks/>
            </p:cNvSpPr>
            <p:nvPr/>
          </p:nvSpPr>
          <p:spPr bwMode="gray">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8" name="วงรี 33"/>
            <p:cNvSpPr>
              <a:spLocks noChangeArrowheads="1"/>
            </p:cNvSpPr>
            <p:nvPr/>
          </p:nvSpPr>
          <p:spPr bwMode="gray">
            <a:xfrm rot="21540920" flipH="1">
              <a:off x="77245" y="2006726"/>
              <a:ext cx="107325" cy="90813"/>
            </a:xfrm>
            <a:prstGeom prst="ellipse">
              <a:avLst/>
            </a:pr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9" name="รูปแบบอิสระ 27"/>
            <p:cNvSpPr>
              <a:spLocks/>
            </p:cNvSpPr>
            <p:nvPr/>
          </p:nvSpPr>
          <p:spPr bwMode="gray">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lvl="0" rtl="0"/>
              <a:endParaRPr lang="th-TH" noProof="0" dirty="0">
                <a:latin typeface="Leelawadee" panose="020B0502040204020203" pitchFamily="34" charset="-34"/>
                <a:cs typeface="Leelawadee" panose="020B0502040204020203" pitchFamily="34" charset="-34"/>
              </a:endParaRPr>
            </a:p>
          </p:txBody>
        </p:sp>
        <p:sp>
          <p:nvSpPr>
            <p:cNvPr id="20" name="รูปแบบอิสระ 19"/>
            <p:cNvSpPr/>
            <p:nvPr/>
          </p:nvSpPr>
          <p:spPr bwMode="gray">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h-TH" noProof="0" dirty="0">
                <a:latin typeface="Leelawadee" panose="020B0502040204020203" pitchFamily="34" charset="-34"/>
                <a:cs typeface="Leelawadee" panose="020B0502040204020203" pitchFamily="34" charset="-34"/>
              </a:endParaRPr>
            </a:p>
          </p:txBody>
        </p:sp>
        <p:sp>
          <p:nvSpPr>
            <p:cNvPr id="21" name="รูปแบบอิสระ 49"/>
            <p:cNvSpPr>
              <a:spLocks/>
            </p:cNvSpPr>
            <p:nvPr/>
          </p:nvSpPr>
          <p:spPr bwMode="gray">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2" name="รูปแบบอิสระ 21"/>
            <p:cNvSpPr/>
            <p:nvPr/>
          </p:nvSpPr>
          <p:spPr bwMode="gray">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h-TH" noProof="0" dirty="0">
                <a:latin typeface="Leelawadee" panose="020B0502040204020203" pitchFamily="34" charset="-34"/>
                <a:cs typeface="Leelawadee" panose="020B0502040204020203" pitchFamily="34" charset="-34"/>
              </a:endParaRPr>
            </a:p>
          </p:txBody>
        </p:sp>
        <p:grpSp>
          <p:nvGrpSpPr>
            <p:cNvPr id="23" name="กลุ่ม 22"/>
            <p:cNvGrpSpPr/>
            <p:nvPr/>
          </p:nvGrpSpPr>
          <p:grpSpPr bwMode="gray">
            <a:xfrm rot="399179" flipH="1">
              <a:off x="322913" y="912037"/>
              <a:ext cx="740803" cy="743600"/>
              <a:chOff x="2051052" y="5522596"/>
              <a:chExt cx="892175" cy="895542"/>
            </a:xfrm>
          </p:grpSpPr>
          <p:sp>
            <p:nvSpPr>
              <p:cNvPr id="24" name="รูปแบบอิสระ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5" name="เส้น 6"/>
              <p:cNvSpPr>
                <a:spLocks noChangeShapeType="1"/>
              </p:cNvSpPr>
              <p:nvPr/>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6" name="รูปแบบอิสระ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7" name="รูปแบบอิสระ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8" name="รูปแบบอิสระ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9" name="วงรี 28"/>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h-TH" noProof="0" dirty="0">
                  <a:latin typeface="Leelawadee" panose="020B0502040204020203" pitchFamily="34" charset="-34"/>
                  <a:cs typeface="Leelawadee" panose="020B0502040204020203" pitchFamily="34" charset="-34"/>
                </a:endParaRPr>
              </a:p>
            </p:txBody>
          </p:sp>
        </p:grpSp>
        <p:sp>
          <p:nvSpPr>
            <p:cNvPr id="30" name="รูปแบบอิสระ 29"/>
            <p:cNvSpPr>
              <a:spLocks/>
            </p:cNvSpPr>
            <p:nvPr/>
          </p:nvSpPr>
          <p:spPr bwMode="gray">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1" name="รูปแบบอิสระ 30"/>
            <p:cNvSpPr/>
            <p:nvPr/>
          </p:nvSpPr>
          <p:spPr bwMode="gray">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h-TH" noProof="0" dirty="0">
                <a:latin typeface="Leelawadee" panose="020B0502040204020203" pitchFamily="34" charset="-34"/>
                <a:cs typeface="Leelawadee" panose="020B0502040204020203" pitchFamily="34" charset="-34"/>
              </a:endParaRPr>
            </a:p>
          </p:txBody>
        </p:sp>
        <p:sp>
          <p:nvSpPr>
            <p:cNvPr id="32" name="รูปแบบอิสระ 31"/>
            <p:cNvSpPr/>
            <p:nvPr/>
          </p:nvSpPr>
          <p:spPr bwMode="gray">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h-TH" noProof="0" dirty="0">
                <a:latin typeface="Leelawadee" panose="020B0502040204020203" pitchFamily="34" charset="-34"/>
                <a:cs typeface="Leelawadee" panose="020B0502040204020203" pitchFamily="34" charset="-34"/>
              </a:endParaRPr>
            </a:p>
          </p:txBody>
        </p:sp>
        <p:grpSp>
          <p:nvGrpSpPr>
            <p:cNvPr id="33" name="กลุ่ม 32"/>
            <p:cNvGrpSpPr/>
            <p:nvPr/>
          </p:nvGrpSpPr>
          <p:grpSpPr bwMode="gray">
            <a:xfrm rot="16304340" flipH="1">
              <a:off x="178634" y="4276817"/>
              <a:ext cx="888787" cy="885044"/>
              <a:chOff x="4277517" y="3752400"/>
              <a:chExt cx="1154448" cy="1149586"/>
            </a:xfrm>
          </p:grpSpPr>
          <p:sp>
            <p:nvSpPr>
              <p:cNvPr id="34" name="รูปแบบอิสระ 33"/>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5" name="รูปแบบอิสระ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6" name="รูปแบบอิสระ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7" name="รูปแบบอิสระ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8" name="รูปแบบอิสระ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rtlCol="0" anchor="t" anchorCtr="0" compatLnSpc="1">
                <a:prstTxWarp prst="textNoShape">
                  <a:avLst/>
                </a:prstTxWarp>
              </a:bodyPr>
              <a:lstStyle/>
              <a:p>
                <a:pPr lvl="0" rtl="0"/>
                <a:endParaRPr lang="th-TH" noProof="0" dirty="0">
                  <a:latin typeface="Leelawadee" panose="020B0502040204020203" pitchFamily="34" charset="-34"/>
                  <a:cs typeface="Leelawadee" panose="020B0502040204020203" pitchFamily="34" charset="-34"/>
                </a:endParaRPr>
              </a:p>
            </p:txBody>
          </p:sp>
        </p:grpSp>
      </p:grpSp>
      <p:grpSp>
        <p:nvGrpSpPr>
          <p:cNvPr id="83" name="กลุ่ม 82" descr="ช่อดอกไม้ทางด้านขวาของสไลด์"/>
          <p:cNvGrpSpPr/>
          <p:nvPr/>
        </p:nvGrpSpPr>
        <p:grpSpPr bwMode="gray">
          <a:xfrm>
            <a:off x="10666412" y="2618021"/>
            <a:ext cx="1376735" cy="4239979"/>
            <a:chOff x="10666412" y="2618021"/>
            <a:chExt cx="1376735" cy="4239979"/>
          </a:xfrm>
        </p:grpSpPr>
        <p:sp>
          <p:nvSpPr>
            <p:cNvPr id="82" name="รูปแบบอิสระ 13"/>
            <p:cNvSpPr>
              <a:spLocks noEditPoints="1"/>
            </p:cNvSpPr>
            <p:nvPr/>
          </p:nvSpPr>
          <p:spPr bwMode="gray">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0" name="รูปแบบอิสระ 23"/>
            <p:cNvSpPr>
              <a:spLocks/>
            </p:cNvSpPr>
            <p:nvPr/>
          </p:nvSpPr>
          <p:spPr bwMode="gray">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1" name="รูปแบบอิสระ 27"/>
            <p:cNvSpPr>
              <a:spLocks/>
            </p:cNvSpPr>
            <p:nvPr/>
          </p:nvSpPr>
          <p:spPr bwMode="gray">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lvl="0" rtl="0"/>
              <a:endParaRPr lang="th-TH" noProof="0" dirty="0">
                <a:latin typeface="Leelawadee" panose="020B0502040204020203" pitchFamily="34" charset="-34"/>
                <a:cs typeface="Leelawadee" panose="020B0502040204020203" pitchFamily="34" charset="-34"/>
              </a:endParaRPr>
            </a:p>
          </p:txBody>
        </p:sp>
        <p:sp>
          <p:nvSpPr>
            <p:cNvPr id="43" name="รูปแบบอิสระ 5"/>
            <p:cNvSpPr>
              <a:spLocks/>
            </p:cNvSpPr>
            <p:nvPr/>
          </p:nvSpPr>
          <p:spPr bwMode="gray">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4" name="เส้น 6"/>
            <p:cNvSpPr>
              <a:spLocks noChangeShapeType="1"/>
            </p:cNvSpPr>
            <p:nvPr/>
          </p:nvSpPr>
          <p:spPr bwMode="gray">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5" name="รูปแบบอิสระ 10"/>
            <p:cNvSpPr>
              <a:spLocks/>
            </p:cNvSpPr>
            <p:nvPr/>
          </p:nvSpPr>
          <p:spPr bwMode="gray">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lvl="0" rtl="0"/>
              <a:endParaRPr lang="th-TH" noProof="0" dirty="0">
                <a:latin typeface="Leelawadee" panose="020B0502040204020203" pitchFamily="34" charset="-34"/>
                <a:cs typeface="Leelawadee" panose="020B0502040204020203" pitchFamily="34" charset="-34"/>
              </a:endParaRPr>
            </a:p>
          </p:txBody>
        </p:sp>
        <p:sp>
          <p:nvSpPr>
            <p:cNvPr id="46" name="รูปแบบอิสระ 25"/>
            <p:cNvSpPr>
              <a:spLocks/>
            </p:cNvSpPr>
            <p:nvPr/>
          </p:nvSpPr>
          <p:spPr bwMode="gray">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7" name="รูปแบบอิสระ 26"/>
            <p:cNvSpPr>
              <a:spLocks/>
            </p:cNvSpPr>
            <p:nvPr/>
          </p:nvSpPr>
          <p:spPr bwMode="gray">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8" name="รูปแบบอิสระ 31"/>
            <p:cNvSpPr>
              <a:spLocks/>
            </p:cNvSpPr>
            <p:nvPr/>
          </p:nvSpPr>
          <p:spPr bwMode="gray">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9" name="รูปแบบอิสระ 34"/>
            <p:cNvSpPr>
              <a:spLocks/>
            </p:cNvSpPr>
            <p:nvPr/>
          </p:nvSpPr>
          <p:spPr bwMode="gray">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0" name="รูปแบบอิสระ 49"/>
            <p:cNvSpPr>
              <a:spLocks/>
            </p:cNvSpPr>
            <p:nvPr/>
          </p:nvSpPr>
          <p:spPr bwMode="gray">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1" name="รูปแบบอิสระ 50"/>
            <p:cNvSpPr>
              <a:spLocks/>
            </p:cNvSpPr>
            <p:nvPr/>
          </p:nvSpPr>
          <p:spPr bwMode="gray">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2" name="เส้น 76"/>
            <p:cNvSpPr>
              <a:spLocks noChangeShapeType="1"/>
            </p:cNvSpPr>
            <p:nvPr/>
          </p:nvSpPr>
          <p:spPr bwMode="gray">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3" name="รูปแบบอิสระ 78"/>
            <p:cNvSpPr>
              <a:spLocks/>
            </p:cNvSpPr>
            <p:nvPr/>
          </p:nvSpPr>
          <p:spPr bwMode="gray">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4" name="รูปแบบอิสระ 79"/>
            <p:cNvSpPr>
              <a:spLocks/>
            </p:cNvSpPr>
            <p:nvPr/>
          </p:nvSpPr>
          <p:spPr bwMode="gray">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5" name="รูปแบบอิสระ 82"/>
            <p:cNvSpPr>
              <a:spLocks/>
            </p:cNvSpPr>
            <p:nvPr/>
          </p:nvSpPr>
          <p:spPr bwMode="gray">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6" name="รูปแบบอิสระ 84"/>
            <p:cNvSpPr>
              <a:spLocks/>
            </p:cNvSpPr>
            <p:nvPr/>
          </p:nvSpPr>
          <p:spPr bwMode="gray">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7" name="รูปแบบอิสระ 80"/>
            <p:cNvSpPr>
              <a:spLocks/>
            </p:cNvSpPr>
            <p:nvPr/>
          </p:nvSpPr>
          <p:spPr bwMode="gray">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8" name="รูปแบบอิสระ 84"/>
            <p:cNvSpPr>
              <a:spLocks/>
            </p:cNvSpPr>
            <p:nvPr/>
          </p:nvSpPr>
          <p:spPr bwMode="gray">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grpSp>
          <p:nvGrpSpPr>
            <p:cNvPr id="59" name="กลุ่ม 58"/>
            <p:cNvGrpSpPr/>
            <p:nvPr/>
          </p:nvGrpSpPr>
          <p:grpSpPr bwMode="gray">
            <a:xfrm rot="21311827">
              <a:off x="11197677" y="5664822"/>
              <a:ext cx="407354" cy="408816"/>
              <a:chOff x="11057071" y="5480091"/>
              <a:chExt cx="473402" cy="475102"/>
            </a:xfrm>
          </p:grpSpPr>
          <p:sp>
            <p:nvSpPr>
              <p:cNvPr id="65" name="รูปแบบอิสระ 83"/>
              <p:cNvSpPr>
                <a:spLocks/>
              </p:cNvSpPr>
              <p:nvPr/>
            </p:nvSpPr>
            <p:spPr bwMode="gray">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66" name="รูปแบบอิสระ 80"/>
              <p:cNvSpPr>
                <a:spLocks/>
              </p:cNvSpPr>
              <p:nvPr/>
            </p:nvSpPr>
            <p:spPr bwMode="gray">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67" name="รูปแบบอิสระ 84"/>
              <p:cNvSpPr>
                <a:spLocks/>
              </p:cNvSpPr>
              <p:nvPr/>
            </p:nvSpPr>
            <p:spPr bwMode="gray">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grpSp>
        <p:grpSp>
          <p:nvGrpSpPr>
            <p:cNvPr id="60" name="กลุ่ม 59"/>
            <p:cNvGrpSpPr/>
            <p:nvPr/>
          </p:nvGrpSpPr>
          <p:grpSpPr bwMode="gray">
            <a:xfrm rot="21311827">
              <a:off x="10666412" y="5053297"/>
              <a:ext cx="643645" cy="641225"/>
              <a:chOff x="10472909" y="4641517"/>
              <a:chExt cx="895542" cy="892175"/>
            </a:xfrm>
          </p:grpSpPr>
          <p:sp>
            <p:nvSpPr>
              <p:cNvPr id="61" name="รูปแบบอิสระ 32"/>
              <p:cNvSpPr>
                <a:spLocks/>
              </p:cNvSpPr>
              <p:nvPr/>
            </p:nvSpPr>
            <p:spPr bwMode="gray">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62" name="รูปแบบอิสระ 33"/>
              <p:cNvSpPr>
                <a:spLocks/>
              </p:cNvSpPr>
              <p:nvPr/>
            </p:nvSpPr>
            <p:spPr bwMode="gray">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63" name="รูปแบบอิสระ 32"/>
              <p:cNvSpPr>
                <a:spLocks/>
              </p:cNvSpPr>
              <p:nvPr/>
            </p:nvSpPr>
            <p:spPr bwMode="gray">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64" name="วงรี 63"/>
              <p:cNvSpPr/>
              <p:nvPr/>
            </p:nvSpPr>
            <p:spPr bwMode="gray">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h-TH" noProof="0" dirty="0">
                  <a:latin typeface="Leelawadee" panose="020B0502040204020203" pitchFamily="34" charset="-34"/>
                  <a:cs typeface="Leelawadee" panose="020B0502040204020203" pitchFamily="34" charset="-34"/>
                </a:endParaRPr>
              </a:p>
            </p:txBody>
          </p:sp>
        </p:grpSp>
      </p:grpSp>
      <p:sp>
        <p:nvSpPr>
          <p:cNvPr id="2" name="ชื่อเรื่อง 1"/>
          <p:cNvSpPr>
            <a:spLocks noGrp="1"/>
          </p:cNvSpPr>
          <p:nvPr>
            <p:ph type="title"/>
          </p:nvPr>
        </p:nvSpPr>
        <p:spPr>
          <a:xfrm>
            <a:off x="1524000" y="1709738"/>
            <a:ext cx="9144000" cy="2862262"/>
          </a:xfrm>
        </p:spPr>
        <p:txBody>
          <a:bodyPr rtlCol="0" anchor="b">
            <a:normAutofit/>
          </a:bodyPr>
          <a:lstStyle>
            <a:lvl1pPr>
              <a:defRPr sz="5200">
                <a:latin typeface="Leelawadee" panose="020B0502040204020203" pitchFamily="34" charset="-34"/>
                <a:cs typeface="Leelawadee" panose="020B0502040204020203" pitchFamily="34" charset="-34"/>
              </a:defRPr>
            </a:lvl1pPr>
          </a:lstStyle>
          <a:p>
            <a:pPr rtl="0"/>
            <a:r>
              <a:rPr lang="en-US" noProof="0" smtClean="0"/>
              <a:t>Click to edit Master title style</a:t>
            </a:r>
            <a:endParaRPr lang="th-TH" noProof="0" dirty="0"/>
          </a:p>
        </p:txBody>
      </p:sp>
      <p:sp>
        <p:nvSpPr>
          <p:cNvPr id="3" name="ตัวแทนข้อความ 2"/>
          <p:cNvSpPr>
            <a:spLocks noGrp="1"/>
          </p:cNvSpPr>
          <p:nvPr>
            <p:ph type="body" idx="1"/>
          </p:nvPr>
        </p:nvSpPr>
        <p:spPr>
          <a:xfrm>
            <a:off x="1524000" y="4589463"/>
            <a:ext cx="9144000" cy="1280160"/>
          </a:xfrm>
        </p:spPr>
        <p:txBody>
          <a:bodyPr rtlCol="0"/>
          <a:lstStyle>
            <a:lvl1pPr marL="0" indent="0">
              <a:buNone/>
              <a:defRPr sz="2400">
                <a:solidFill>
                  <a:schemeClr val="tx1"/>
                </a:solidFill>
                <a:latin typeface="Leelawadee" panose="020B0502040204020203" pitchFamily="34" charset="-34"/>
                <a:cs typeface="Leelawadee" panose="020B0502040204020203" pitchFamily="34" charset="-34"/>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n-US" noProof="0" smtClean="0"/>
              <a:t>Click to edit Master text styles</a:t>
            </a:r>
          </a:p>
        </p:txBody>
      </p:sp>
    </p:spTree>
    <p:extLst>
      <p:ext uri="{BB962C8B-B14F-4D97-AF65-F5344CB8AC3E}">
        <p14:creationId xmlns:p14="http://schemas.microsoft.com/office/powerpoint/2010/main" val="413316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ส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rtlCol="0"/>
          <a:lstStyle/>
          <a:p>
            <a:pPr rtl="0"/>
            <a:r>
              <a:rPr lang="en-US" noProof="0" smtClean="0"/>
              <a:t>Click to edit Master title style</a:t>
            </a:r>
            <a:endParaRPr lang="th-TH" noProof="0" dirty="0"/>
          </a:p>
        </p:txBody>
      </p:sp>
      <p:sp>
        <p:nvSpPr>
          <p:cNvPr id="3" name="ตัวแทนเนื้อหา 2"/>
          <p:cNvSpPr>
            <a:spLocks noGrp="1"/>
          </p:cNvSpPr>
          <p:nvPr>
            <p:ph sz="half" idx="1"/>
          </p:nvPr>
        </p:nvSpPr>
        <p:spPr>
          <a:xfrm>
            <a:off x="1524000" y="1904999"/>
            <a:ext cx="4389120" cy="41148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th-TH" noProof="0" dirty="0"/>
          </a:p>
        </p:txBody>
      </p:sp>
      <p:sp>
        <p:nvSpPr>
          <p:cNvPr id="4" name="ตัวแทนเนื้อหา 3"/>
          <p:cNvSpPr>
            <a:spLocks noGrp="1"/>
          </p:cNvSpPr>
          <p:nvPr>
            <p:ph sz="half" idx="2"/>
          </p:nvPr>
        </p:nvSpPr>
        <p:spPr>
          <a:xfrm>
            <a:off x="6278880" y="1904999"/>
            <a:ext cx="4389120" cy="41148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th-TH" noProof="0" dirty="0"/>
          </a:p>
        </p:txBody>
      </p:sp>
      <p:sp>
        <p:nvSpPr>
          <p:cNvPr id="6" name="ตัวแทนท้ายกระดาษ 5"/>
          <p:cNvSpPr>
            <a:spLocks noGrp="1"/>
          </p:cNvSpPr>
          <p:nvPr>
            <p:ph type="ftr" sz="quarter" idx="11"/>
          </p:nvPr>
        </p:nvSpPr>
        <p:spPr/>
        <p:txBody>
          <a:bodyPr rtlCol="0"/>
          <a:lstStyle/>
          <a:p>
            <a:pPr rtl="0"/>
            <a:r>
              <a:rPr lang="th-TH" noProof="0" dirty="0"/>
              <a:t>เพิ่มท้ายกระดาษ</a:t>
            </a:r>
          </a:p>
        </p:txBody>
      </p:sp>
      <p:sp>
        <p:nvSpPr>
          <p:cNvPr id="5" name="ตัวแทนวันที่ 4"/>
          <p:cNvSpPr>
            <a:spLocks noGrp="1"/>
          </p:cNvSpPr>
          <p:nvPr>
            <p:ph type="dt" sz="half" idx="10"/>
          </p:nvPr>
        </p:nvSpPr>
        <p:spPr/>
        <p:txBody>
          <a:bodyPr rtlCol="0"/>
          <a:lstStyle/>
          <a:p>
            <a:pPr rtl="0"/>
            <a:fld id="{7A2F5745-A079-4DB8-B754-95E0C7066AD8}" type="datetime1">
              <a:rPr lang="th-TH" noProof="0" smtClean="0"/>
              <a:t>15/07/67</a:t>
            </a:fld>
            <a:endParaRPr lang="th-TH" noProof="0" dirty="0"/>
          </a:p>
        </p:txBody>
      </p:sp>
      <p:sp>
        <p:nvSpPr>
          <p:cNvPr id="7" name="ตัวแทนหมายเลขสไลด์ 6"/>
          <p:cNvSpPr>
            <a:spLocks noGrp="1"/>
          </p:cNvSpPr>
          <p:nvPr>
            <p:ph type="sldNum" sz="quarter" idx="12"/>
          </p:nvPr>
        </p:nvSpPr>
        <p:spPr/>
        <p:txBody>
          <a:bodyPr rtlCol="0"/>
          <a:lstStyle/>
          <a:p>
            <a:pPr rtl="0"/>
            <a:fld id="{484FD59D-33F1-4A76-843D-E67207CAFE54}" type="slidenum">
              <a:rPr lang="th-TH" noProof="0" smtClean="0"/>
              <a:t>‹#›</a:t>
            </a:fld>
            <a:endParaRPr lang="th-TH" noProof="0" dirty="0"/>
          </a:p>
        </p:txBody>
      </p:sp>
    </p:spTree>
    <p:extLst>
      <p:ext uri="{BB962C8B-B14F-4D97-AF65-F5344CB8AC3E}">
        <p14:creationId xmlns:p14="http://schemas.microsoft.com/office/powerpoint/2010/main" val="311352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rtlCol="0"/>
          <a:lstStyle/>
          <a:p>
            <a:pPr rtl="0"/>
            <a:r>
              <a:rPr lang="en-US" noProof="0" smtClean="0"/>
              <a:t>Click to edit Master title style</a:t>
            </a:r>
            <a:endParaRPr lang="th-TH" noProof="0" dirty="0"/>
          </a:p>
        </p:txBody>
      </p:sp>
      <p:sp>
        <p:nvSpPr>
          <p:cNvPr id="3" name="ตัวแทนข้อความ 2"/>
          <p:cNvSpPr>
            <a:spLocks noGrp="1"/>
          </p:cNvSpPr>
          <p:nvPr>
            <p:ph type="body" idx="1"/>
          </p:nvPr>
        </p:nvSpPr>
        <p:spPr>
          <a:xfrm>
            <a:off x="1524000" y="1905000"/>
            <a:ext cx="4389120" cy="683106"/>
          </a:xfrm>
        </p:spPr>
        <p:txBody>
          <a:bodyPr rtlCol="0"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smtClean="0"/>
              <a:t>Click to edit Master text styles</a:t>
            </a:r>
          </a:p>
        </p:txBody>
      </p:sp>
      <p:sp>
        <p:nvSpPr>
          <p:cNvPr id="4" name="ตัวแทนเนื้อหา 3"/>
          <p:cNvSpPr>
            <a:spLocks noGrp="1"/>
          </p:cNvSpPr>
          <p:nvPr>
            <p:ph sz="half" idx="2"/>
          </p:nvPr>
        </p:nvSpPr>
        <p:spPr>
          <a:xfrm>
            <a:off x="1524000" y="2588106"/>
            <a:ext cx="4389120" cy="3431694"/>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th-TH" noProof="0" dirty="0"/>
          </a:p>
        </p:txBody>
      </p:sp>
      <p:sp>
        <p:nvSpPr>
          <p:cNvPr id="5" name="ตัวแทนข้อความ 4"/>
          <p:cNvSpPr>
            <a:spLocks noGrp="1"/>
          </p:cNvSpPr>
          <p:nvPr>
            <p:ph type="body" sz="quarter" idx="3"/>
          </p:nvPr>
        </p:nvSpPr>
        <p:spPr>
          <a:xfrm>
            <a:off x="6278880" y="1905000"/>
            <a:ext cx="4389120" cy="683106"/>
          </a:xfrm>
        </p:spPr>
        <p:txBody>
          <a:bodyPr rtlCol="0"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smtClean="0"/>
              <a:t>Click to edit Master text styles</a:t>
            </a:r>
          </a:p>
        </p:txBody>
      </p:sp>
      <p:sp>
        <p:nvSpPr>
          <p:cNvPr id="6" name="ตัวแทนเนื้อหา 5"/>
          <p:cNvSpPr>
            <a:spLocks noGrp="1"/>
          </p:cNvSpPr>
          <p:nvPr>
            <p:ph sz="quarter" idx="4"/>
          </p:nvPr>
        </p:nvSpPr>
        <p:spPr>
          <a:xfrm>
            <a:off x="6278880" y="2588106"/>
            <a:ext cx="4389120" cy="3431694"/>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th-TH" noProof="0" dirty="0"/>
          </a:p>
        </p:txBody>
      </p:sp>
      <p:sp>
        <p:nvSpPr>
          <p:cNvPr id="8" name="ตัวแทนท้ายกระดาษ 7"/>
          <p:cNvSpPr>
            <a:spLocks noGrp="1"/>
          </p:cNvSpPr>
          <p:nvPr>
            <p:ph type="ftr" sz="quarter" idx="11"/>
          </p:nvPr>
        </p:nvSpPr>
        <p:spPr/>
        <p:txBody>
          <a:bodyPr rtlCol="0"/>
          <a:lstStyle/>
          <a:p>
            <a:pPr rtl="0"/>
            <a:r>
              <a:rPr lang="th-TH" noProof="0" dirty="0"/>
              <a:t>เพิ่มท้ายกระดาษ</a:t>
            </a:r>
          </a:p>
        </p:txBody>
      </p:sp>
      <p:sp>
        <p:nvSpPr>
          <p:cNvPr id="7" name="ตัวแทนวันที่ 6"/>
          <p:cNvSpPr>
            <a:spLocks noGrp="1"/>
          </p:cNvSpPr>
          <p:nvPr>
            <p:ph type="dt" sz="half" idx="10"/>
          </p:nvPr>
        </p:nvSpPr>
        <p:spPr/>
        <p:txBody>
          <a:bodyPr rtlCol="0"/>
          <a:lstStyle/>
          <a:p>
            <a:pPr rtl="0"/>
            <a:fld id="{114EB304-074D-4A9F-852A-B75EDEA8E52B}" type="datetime1">
              <a:rPr lang="th-TH" noProof="0" smtClean="0"/>
              <a:t>15/07/67</a:t>
            </a:fld>
            <a:endParaRPr lang="th-TH" noProof="0" dirty="0"/>
          </a:p>
        </p:txBody>
      </p:sp>
      <p:sp>
        <p:nvSpPr>
          <p:cNvPr id="9" name="ตัวแทนหมายเลขสไลด์ 8"/>
          <p:cNvSpPr>
            <a:spLocks noGrp="1"/>
          </p:cNvSpPr>
          <p:nvPr>
            <p:ph type="sldNum" sz="quarter" idx="12"/>
          </p:nvPr>
        </p:nvSpPr>
        <p:spPr/>
        <p:txBody>
          <a:bodyPr rtlCol="0"/>
          <a:lstStyle/>
          <a:p>
            <a:pPr rtl="0"/>
            <a:fld id="{484FD59D-33F1-4A76-843D-E67207CAFE54}" type="slidenum">
              <a:rPr lang="th-TH" noProof="0" smtClean="0"/>
              <a:t>‹#›</a:t>
            </a:fld>
            <a:endParaRPr lang="th-TH" noProof="0" dirty="0"/>
          </a:p>
        </p:txBody>
      </p:sp>
    </p:spTree>
    <p:extLst>
      <p:ext uri="{BB962C8B-B14F-4D97-AF65-F5344CB8AC3E}">
        <p14:creationId xmlns:p14="http://schemas.microsoft.com/office/powerpoint/2010/main" val="54804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ชื่อเรื่องเท่านั้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rtlCol="0"/>
          <a:lstStyle/>
          <a:p>
            <a:pPr rtl="0"/>
            <a:r>
              <a:rPr lang="en-US" noProof="0" smtClean="0"/>
              <a:t>Click to edit Master title style</a:t>
            </a:r>
            <a:endParaRPr lang="th-TH" noProof="0" dirty="0"/>
          </a:p>
        </p:txBody>
      </p:sp>
      <p:sp>
        <p:nvSpPr>
          <p:cNvPr id="4" name="ตัวแทนท้ายกระดาษ 3"/>
          <p:cNvSpPr>
            <a:spLocks noGrp="1"/>
          </p:cNvSpPr>
          <p:nvPr>
            <p:ph type="ftr" sz="quarter" idx="11"/>
          </p:nvPr>
        </p:nvSpPr>
        <p:spPr/>
        <p:txBody>
          <a:bodyPr rtlCol="0"/>
          <a:lstStyle/>
          <a:p>
            <a:pPr rtl="0"/>
            <a:r>
              <a:rPr lang="th-TH" noProof="0" dirty="0"/>
              <a:t>เพิ่มท้ายกระดาษ</a:t>
            </a:r>
          </a:p>
        </p:txBody>
      </p:sp>
      <p:sp>
        <p:nvSpPr>
          <p:cNvPr id="3" name="ตัวแทนวันที่ 2"/>
          <p:cNvSpPr>
            <a:spLocks noGrp="1"/>
          </p:cNvSpPr>
          <p:nvPr>
            <p:ph type="dt" sz="half" idx="10"/>
          </p:nvPr>
        </p:nvSpPr>
        <p:spPr/>
        <p:txBody>
          <a:bodyPr rtlCol="0"/>
          <a:lstStyle/>
          <a:p>
            <a:pPr rtl="0"/>
            <a:fld id="{A9F7190B-F5C9-453D-8BD8-9C4DFB95D32C}" type="datetime1">
              <a:rPr lang="th-TH" noProof="0" smtClean="0"/>
              <a:t>15/07/67</a:t>
            </a:fld>
            <a:endParaRPr lang="th-TH" noProof="0" dirty="0"/>
          </a:p>
        </p:txBody>
      </p:sp>
      <p:sp>
        <p:nvSpPr>
          <p:cNvPr id="5" name="ตัวแทนหมายเลขสไลด์ 4"/>
          <p:cNvSpPr>
            <a:spLocks noGrp="1"/>
          </p:cNvSpPr>
          <p:nvPr>
            <p:ph type="sldNum" sz="quarter" idx="12"/>
          </p:nvPr>
        </p:nvSpPr>
        <p:spPr/>
        <p:txBody>
          <a:bodyPr rtlCol="0"/>
          <a:lstStyle/>
          <a:p>
            <a:pPr rtl="0"/>
            <a:fld id="{484FD59D-33F1-4A76-843D-E67207CAFE54}" type="slidenum">
              <a:rPr lang="th-TH" noProof="0" smtClean="0"/>
              <a:t>‹#›</a:t>
            </a:fld>
            <a:endParaRPr lang="th-TH" noProof="0" dirty="0"/>
          </a:p>
        </p:txBody>
      </p:sp>
    </p:spTree>
    <p:extLst>
      <p:ext uri="{BB962C8B-B14F-4D97-AF65-F5344CB8AC3E}">
        <p14:creationId xmlns:p14="http://schemas.microsoft.com/office/powerpoint/2010/main" val="313486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ว่าง">
    <p:spTree>
      <p:nvGrpSpPr>
        <p:cNvPr id="1" name=""/>
        <p:cNvGrpSpPr/>
        <p:nvPr/>
      </p:nvGrpSpPr>
      <p:grpSpPr>
        <a:xfrm>
          <a:off x="0" y="0"/>
          <a:ext cx="0" cy="0"/>
          <a:chOff x="0" y="0"/>
          <a:chExt cx="0" cy="0"/>
        </a:xfrm>
      </p:grpSpPr>
      <p:sp>
        <p:nvSpPr>
          <p:cNvPr id="3" name="ตัวแทนท้ายกระดาษ 2"/>
          <p:cNvSpPr>
            <a:spLocks noGrp="1"/>
          </p:cNvSpPr>
          <p:nvPr>
            <p:ph type="ftr" sz="quarter" idx="11"/>
          </p:nvPr>
        </p:nvSpPr>
        <p:spPr/>
        <p:txBody>
          <a:bodyPr rtlCol="0"/>
          <a:lstStyle/>
          <a:p>
            <a:pPr rtl="0"/>
            <a:r>
              <a:rPr lang="th-TH" noProof="0" dirty="0"/>
              <a:t>เพิ่มท้ายกระดาษ</a:t>
            </a:r>
          </a:p>
        </p:txBody>
      </p:sp>
      <p:sp>
        <p:nvSpPr>
          <p:cNvPr id="2" name="ตัวแทนวันที่ 1"/>
          <p:cNvSpPr>
            <a:spLocks noGrp="1"/>
          </p:cNvSpPr>
          <p:nvPr>
            <p:ph type="dt" sz="half" idx="10"/>
          </p:nvPr>
        </p:nvSpPr>
        <p:spPr/>
        <p:txBody>
          <a:bodyPr rtlCol="0"/>
          <a:lstStyle/>
          <a:p>
            <a:pPr rtl="0"/>
            <a:fld id="{85CBECBA-A818-4BE6-B7BE-B19E3FD87BCE}" type="datetime1">
              <a:rPr lang="th-TH" noProof="0" smtClean="0"/>
              <a:t>15/07/67</a:t>
            </a:fld>
            <a:endParaRPr lang="th-TH" noProof="0" dirty="0"/>
          </a:p>
        </p:txBody>
      </p:sp>
      <p:sp>
        <p:nvSpPr>
          <p:cNvPr id="4" name="ตัวแทนหมายเลขสไลด์ 3"/>
          <p:cNvSpPr>
            <a:spLocks noGrp="1"/>
          </p:cNvSpPr>
          <p:nvPr>
            <p:ph type="sldNum" sz="quarter" idx="12"/>
          </p:nvPr>
        </p:nvSpPr>
        <p:spPr/>
        <p:txBody>
          <a:bodyPr rtlCol="0"/>
          <a:lstStyle/>
          <a:p>
            <a:pPr rtl="0"/>
            <a:fld id="{484FD59D-33F1-4A76-843D-E67207CAFE54}" type="slidenum">
              <a:rPr lang="th-TH" noProof="0" smtClean="0"/>
              <a:t>‹#›</a:t>
            </a:fld>
            <a:endParaRPr lang="th-TH" noProof="0" dirty="0"/>
          </a:p>
        </p:txBody>
      </p:sp>
    </p:spTree>
    <p:extLst>
      <p:ext uri="{BB962C8B-B14F-4D97-AF65-F5344CB8AC3E}">
        <p14:creationId xmlns:p14="http://schemas.microsoft.com/office/powerpoint/2010/main" val="122498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เนื้อหาที่มีคำอธิบายภาพ">
    <p:spTree>
      <p:nvGrpSpPr>
        <p:cNvPr id="1" name=""/>
        <p:cNvGrpSpPr/>
        <p:nvPr/>
      </p:nvGrpSpPr>
      <p:grpSpPr>
        <a:xfrm>
          <a:off x="0" y="0"/>
          <a:ext cx="0" cy="0"/>
          <a:chOff x="0" y="0"/>
          <a:chExt cx="0" cy="0"/>
        </a:xfrm>
      </p:grpSpPr>
      <p:grpSp>
        <p:nvGrpSpPr>
          <p:cNvPr id="8" name="กลุ่ม 7"/>
          <p:cNvGrpSpPr/>
          <p:nvPr/>
        </p:nvGrpSpPr>
        <p:grpSpPr>
          <a:xfrm>
            <a:off x="11123612" y="4051301"/>
            <a:ext cx="965215" cy="2807461"/>
            <a:chOff x="11123612" y="4051301"/>
            <a:chExt cx="965215" cy="2807461"/>
          </a:xfrm>
        </p:grpSpPr>
        <p:sp>
          <p:nvSpPr>
            <p:cNvPr id="9" name="รูปแบบอิสระ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0" name="เส้น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1" name="รูปแบบอิสระ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2" name="รูปแบบอิสระ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3" name="รูปแบบอิสระ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4" name="รูปแบบอิสระ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5" name="รูปแบบอิสระ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6" name="รูปแบบอิสระ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7" name="รูปแบบอิสระ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grpSp>
      <p:sp>
        <p:nvSpPr>
          <p:cNvPr id="2" name="ชื่อเรื่อง 1"/>
          <p:cNvSpPr>
            <a:spLocks noGrp="1"/>
          </p:cNvSpPr>
          <p:nvPr>
            <p:ph type="title"/>
          </p:nvPr>
        </p:nvSpPr>
        <p:spPr>
          <a:xfrm>
            <a:off x="7699248" y="1996440"/>
            <a:ext cx="3200400" cy="2194560"/>
          </a:xfrm>
        </p:spPr>
        <p:txBody>
          <a:bodyPr rtlCol="0" anchor="b">
            <a:normAutofit/>
          </a:bodyPr>
          <a:lstStyle>
            <a:lvl1pPr>
              <a:defRPr sz="3400">
                <a:latin typeface="Leelawadee" panose="020B0502040204020203" pitchFamily="34" charset="-34"/>
                <a:cs typeface="Leelawadee" panose="020B0502040204020203" pitchFamily="34" charset="-34"/>
              </a:defRPr>
            </a:lvl1pPr>
          </a:lstStyle>
          <a:p>
            <a:pPr rtl="0"/>
            <a:r>
              <a:rPr lang="en-US" noProof="0" smtClean="0"/>
              <a:t>Click to edit Master title style</a:t>
            </a:r>
            <a:endParaRPr lang="th-TH" noProof="0" dirty="0"/>
          </a:p>
        </p:txBody>
      </p:sp>
      <p:sp>
        <p:nvSpPr>
          <p:cNvPr id="3" name="ตัวแทนเนื้อหา 2"/>
          <p:cNvSpPr>
            <a:spLocks noGrp="1"/>
          </p:cNvSpPr>
          <p:nvPr>
            <p:ph idx="1"/>
          </p:nvPr>
        </p:nvSpPr>
        <p:spPr>
          <a:xfrm>
            <a:off x="838200" y="838200"/>
            <a:ext cx="6400800" cy="5181600"/>
          </a:xfrm>
        </p:spPr>
        <p:txBody>
          <a:bodyPr rtlCol="0">
            <a:normAutofit/>
          </a:bodyPr>
          <a:lstStyle>
            <a:lvl1pPr>
              <a:defRPr sz="2400">
                <a:latin typeface="Leelawadee" panose="020B0502040204020203" pitchFamily="34" charset="-34"/>
                <a:cs typeface="Leelawadee" panose="020B0502040204020203" pitchFamily="34" charset="-34"/>
              </a:defRPr>
            </a:lvl1pPr>
            <a:lvl2pPr>
              <a:defRPr sz="2000">
                <a:latin typeface="Leelawadee" panose="020B0502040204020203" pitchFamily="34" charset="-34"/>
                <a:cs typeface="Leelawadee" panose="020B0502040204020203" pitchFamily="34" charset="-34"/>
              </a:defRPr>
            </a:lvl2pPr>
            <a:lvl3pPr>
              <a:defRPr sz="1800">
                <a:latin typeface="Leelawadee" panose="020B0502040204020203" pitchFamily="34" charset="-34"/>
                <a:cs typeface="Leelawadee" panose="020B0502040204020203" pitchFamily="34" charset="-34"/>
              </a:defRPr>
            </a:lvl3pPr>
            <a:lvl4pPr>
              <a:defRPr sz="1600">
                <a:latin typeface="Leelawadee" panose="020B0502040204020203" pitchFamily="34" charset="-34"/>
                <a:cs typeface="Leelawadee" panose="020B0502040204020203" pitchFamily="34" charset="-34"/>
              </a:defRPr>
            </a:lvl4pPr>
            <a:lvl5pPr>
              <a:defRPr sz="1600">
                <a:latin typeface="Leelawadee" panose="020B0502040204020203" pitchFamily="34" charset="-34"/>
                <a:cs typeface="Leelawadee" panose="020B0502040204020203" pitchFamily="34" charset="-34"/>
              </a:defRPr>
            </a:lvl5pPr>
            <a:lvl6pPr>
              <a:defRPr sz="2000"/>
            </a:lvl6pPr>
            <a:lvl7pPr>
              <a:defRPr sz="2000"/>
            </a:lvl7pPr>
            <a:lvl8pPr>
              <a:defRPr sz="2000"/>
            </a:lvl8pPr>
            <a:lvl9pPr>
              <a:defRPr sz="20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th-TH" noProof="0" dirty="0"/>
          </a:p>
        </p:txBody>
      </p:sp>
      <p:sp>
        <p:nvSpPr>
          <p:cNvPr id="4" name="ตัวแทนข้อความ 3"/>
          <p:cNvSpPr>
            <a:spLocks noGrp="1"/>
          </p:cNvSpPr>
          <p:nvPr>
            <p:ph type="body" sz="half" idx="2"/>
          </p:nvPr>
        </p:nvSpPr>
        <p:spPr>
          <a:xfrm>
            <a:off x="7697724" y="4258426"/>
            <a:ext cx="3203448" cy="1761373"/>
          </a:xfrm>
        </p:spPr>
        <p:txBody>
          <a:bodyPr rtlCol="0"/>
          <a:lstStyle>
            <a:lvl1pPr marL="0" indent="0">
              <a:spcBef>
                <a:spcPts val="1000"/>
              </a:spcBef>
              <a:buNone/>
              <a:defRPr sz="1600">
                <a:latin typeface="Leelawadee" panose="020B0502040204020203" pitchFamily="34" charset="-34"/>
                <a:cs typeface="Leelawadee" panose="020B0502040204020203" pitchFamily="34" charset="-34"/>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smtClean="0"/>
              <a:t>Click to edit Master text styles</a:t>
            </a:r>
          </a:p>
        </p:txBody>
      </p:sp>
      <p:sp>
        <p:nvSpPr>
          <p:cNvPr id="6" name="ตัวแทนท้ายกระดาษ 5"/>
          <p:cNvSpPr>
            <a:spLocks noGrp="1"/>
          </p:cNvSpPr>
          <p:nvPr>
            <p:ph type="ftr" sz="quarter" idx="11"/>
          </p:nvPr>
        </p:nvSpPr>
        <p:spPr/>
        <p:txBody>
          <a:bodyPr rtlCol="0"/>
          <a:lstStyle>
            <a:lvl1pPr>
              <a:defRPr>
                <a:latin typeface="Leelawadee" panose="020B0502040204020203" pitchFamily="34" charset="-34"/>
                <a:cs typeface="Leelawadee" panose="020B0502040204020203" pitchFamily="34" charset="-34"/>
              </a:defRPr>
            </a:lvl1pPr>
          </a:lstStyle>
          <a:p>
            <a:r>
              <a:rPr lang="th-TH" noProof="0" dirty="0"/>
              <a:t>เพิ่มท้ายกระดาษ</a:t>
            </a:r>
          </a:p>
        </p:txBody>
      </p:sp>
      <p:sp>
        <p:nvSpPr>
          <p:cNvPr id="5" name="ตัวแทนวันที่ 4"/>
          <p:cNvSpPr>
            <a:spLocks noGrp="1"/>
          </p:cNvSpPr>
          <p:nvPr>
            <p:ph type="dt" sz="half" idx="10"/>
          </p:nvPr>
        </p:nvSpPr>
        <p:spPr/>
        <p:txBody>
          <a:bodyPr rtlCol="0"/>
          <a:lstStyle>
            <a:lvl1pPr>
              <a:defRPr>
                <a:latin typeface="Leelawadee" panose="020B0502040204020203" pitchFamily="34" charset="-34"/>
                <a:cs typeface="Leelawadee" panose="020B0502040204020203" pitchFamily="34" charset="-34"/>
              </a:defRPr>
            </a:lvl1pPr>
          </a:lstStyle>
          <a:p>
            <a:fld id="{0538CFE1-8E5B-433D-8A3E-6DE802C582BA}" type="datetime1">
              <a:rPr lang="th-TH" noProof="0" smtClean="0"/>
              <a:pPr/>
              <a:t>15/07/67</a:t>
            </a:fld>
            <a:endParaRPr lang="th-TH" noProof="0" dirty="0"/>
          </a:p>
        </p:txBody>
      </p:sp>
      <p:sp>
        <p:nvSpPr>
          <p:cNvPr id="7" name="ตัวแทนหมายเลขสไลด์ 6"/>
          <p:cNvSpPr>
            <a:spLocks noGrp="1"/>
          </p:cNvSpPr>
          <p:nvPr>
            <p:ph type="sldNum" sz="quarter" idx="12"/>
          </p:nvPr>
        </p:nvSpPr>
        <p:spPr/>
        <p:txBody>
          <a:bodyPr rtlCol="0"/>
          <a:lstStyle>
            <a:lvl1pPr>
              <a:defRPr>
                <a:latin typeface="Leelawadee" panose="020B0502040204020203" pitchFamily="34" charset="-34"/>
                <a:cs typeface="Leelawadee" panose="020B0502040204020203" pitchFamily="34" charset="-34"/>
              </a:defRPr>
            </a:lvl1pPr>
          </a:lstStyle>
          <a:p>
            <a:fld id="{484FD59D-33F1-4A76-843D-E67207CAFE54}" type="slidenum">
              <a:rPr lang="th-TH" noProof="0" smtClean="0"/>
              <a:pPr/>
              <a:t>‹#›</a:t>
            </a:fld>
            <a:endParaRPr lang="th-TH" noProof="0" dirty="0"/>
          </a:p>
        </p:txBody>
      </p:sp>
    </p:spTree>
    <p:extLst>
      <p:ext uri="{BB962C8B-B14F-4D97-AF65-F5344CB8AC3E}">
        <p14:creationId xmlns:p14="http://schemas.microsoft.com/office/powerpoint/2010/main" val="205536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รูปภาพที่มีคำอธิบายภาพ">
    <p:spTree>
      <p:nvGrpSpPr>
        <p:cNvPr id="1" name=""/>
        <p:cNvGrpSpPr/>
        <p:nvPr/>
      </p:nvGrpSpPr>
      <p:grpSpPr>
        <a:xfrm>
          <a:off x="0" y="0"/>
          <a:ext cx="0" cy="0"/>
          <a:chOff x="0" y="0"/>
          <a:chExt cx="0" cy="0"/>
        </a:xfrm>
      </p:grpSpPr>
      <p:grpSp>
        <p:nvGrpSpPr>
          <p:cNvPr id="8" name="กลุ่ม 7"/>
          <p:cNvGrpSpPr/>
          <p:nvPr/>
        </p:nvGrpSpPr>
        <p:grpSpPr>
          <a:xfrm>
            <a:off x="11123612" y="4051301"/>
            <a:ext cx="965215" cy="2807461"/>
            <a:chOff x="11123612" y="4051301"/>
            <a:chExt cx="965215" cy="2807461"/>
          </a:xfrm>
        </p:grpSpPr>
        <p:sp>
          <p:nvSpPr>
            <p:cNvPr id="9" name="รูปแบบอิสระ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0" name="เส้น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1" name="รูปแบบอิสระ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2" name="รูปแบบอิสระ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3" name="รูปแบบอิสระ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4" name="รูปแบบอิสระ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5" name="รูปแบบอิสระ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6" name="รูปแบบอิสระ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7" name="รูปแบบอิสระ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grpSp>
      <p:sp>
        <p:nvSpPr>
          <p:cNvPr id="2" name="ชื่อเรื่อง 1"/>
          <p:cNvSpPr>
            <a:spLocks noGrp="1"/>
          </p:cNvSpPr>
          <p:nvPr>
            <p:ph type="title"/>
          </p:nvPr>
        </p:nvSpPr>
        <p:spPr>
          <a:xfrm>
            <a:off x="7699248" y="1993392"/>
            <a:ext cx="3200400" cy="2194560"/>
          </a:xfrm>
        </p:spPr>
        <p:txBody>
          <a:bodyPr rtlCol="0" anchor="b">
            <a:normAutofit/>
          </a:bodyPr>
          <a:lstStyle>
            <a:lvl1pPr>
              <a:defRPr sz="3400">
                <a:latin typeface="Leelawadee" panose="020B0502040204020203" pitchFamily="34" charset="-34"/>
                <a:cs typeface="Leelawadee" panose="020B0502040204020203" pitchFamily="34" charset="-34"/>
              </a:defRPr>
            </a:lvl1pPr>
          </a:lstStyle>
          <a:p>
            <a:pPr rtl="0"/>
            <a:r>
              <a:rPr lang="en-US" noProof="0" smtClean="0"/>
              <a:t>Click to edit Master title style</a:t>
            </a:r>
            <a:endParaRPr lang="th-TH" noProof="0" dirty="0"/>
          </a:p>
        </p:txBody>
      </p:sp>
      <p:sp>
        <p:nvSpPr>
          <p:cNvPr id="3" name="ตัวแทนรูปภาพ 2" descr="พื้นที่สำรองเปล่าสำหรับเพิ่มรูปภาพ คลิกบนพื้นที่สำรองแล้วเลือกรูปภาพที่คุณต้องการเพิ่ม"/>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rtlCol="0">
            <a:normAutofit/>
          </a:bodyPr>
          <a:lstStyle>
            <a:lvl1pPr marL="0" indent="0" algn="ctr">
              <a:buNone/>
              <a:defRPr sz="2000">
                <a:latin typeface="Leelawadee" panose="020B0502040204020203" pitchFamily="34" charset="-34"/>
                <a:cs typeface="Leelawadee" panose="020B0502040204020203" pitchFamily="34" charset="-34"/>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th-TH" noProof="0" dirty="0"/>
          </a:p>
        </p:txBody>
      </p:sp>
      <p:sp>
        <p:nvSpPr>
          <p:cNvPr id="4" name="ตัวแทนข้อความ 3"/>
          <p:cNvSpPr>
            <a:spLocks noGrp="1"/>
          </p:cNvSpPr>
          <p:nvPr>
            <p:ph type="body" sz="half" idx="2"/>
          </p:nvPr>
        </p:nvSpPr>
        <p:spPr>
          <a:xfrm>
            <a:off x="7699248" y="4255008"/>
            <a:ext cx="3200400" cy="1764792"/>
          </a:xfrm>
        </p:spPr>
        <p:txBody>
          <a:bodyPr rtlCol="0"/>
          <a:lstStyle>
            <a:lvl1pPr marL="0" indent="0">
              <a:spcBef>
                <a:spcPts val="1000"/>
              </a:spcBef>
              <a:buNone/>
              <a:defRPr sz="1600">
                <a:latin typeface="Leelawadee" panose="020B0502040204020203" pitchFamily="34" charset="-34"/>
                <a:cs typeface="Leelawadee" panose="020B0502040204020203" pitchFamily="34" charset="-34"/>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smtClean="0"/>
              <a:t>Click to edit Master text styles</a:t>
            </a:r>
          </a:p>
        </p:txBody>
      </p:sp>
      <p:sp>
        <p:nvSpPr>
          <p:cNvPr id="6" name="ตัวแทนท้ายกระดาษ 5"/>
          <p:cNvSpPr>
            <a:spLocks noGrp="1"/>
          </p:cNvSpPr>
          <p:nvPr>
            <p:ph type="ftr" sz="quarter" idx="11"/>
          </p:nvPr>
        </p:nvSpPr>
        <p:spPr/>
        <p:txBody>
          <a:bodyPr rtlCol="0"/>
          <a:lstStyle>
            <a:lvl1pPr>
              <a:defRPr>
                <a:latin typeface="Leelawadee" panose="020B0502040204020203" pitchFamily="34" charset="-34"/>
                <a:cs typeface="Leelawadee" panose="020B0502040204020203" pitchFamily="34" charset="-34"/>
              </a:defRPr>
            </a:lvl1pPr>
          </a:lstStyle>
          <a:p>
            <a:r>
              <a:rPr lang="th-TH"/>
              <a:t>เพิ่มท้ายกระดาษ</a:t>
            </a:r>
            <a:endParaRPr lang="th-TH" dirty="0"/>
          </a:p>
        </p:txBody>
      </p:sp>
      <p:sp>
        <p:nvSpPr>
          <p:cNvPr id="5" name="ตัวแทนวันที่ 4"/>
          <p:cNvSpPr>
            <a:spLocks noGrp="1"/>
          </p:cNvSpPr>
          <p:nvPr>
            <p:ph type="dt" sz="half" idx="10"/>
          </p:nvPr>
        </p:nvSpPr>
        <p:spPr/>
        <p:txBody>
          <a:bodyPr rtlCol="0"/>
          <a:lstStyle>
            <a:lvl1pPr>
              <a:defRPr>
                <a:latin typeface="Leelawadee" panose="020B0502040204020203" pitchFamily="34" charset="-34"/>
                <a:cs typeface="Leelawadee" panose="020B0502040204020203" pitchFamily="34" charset="-34"/>
              </a:defRPr>
            </a:lvl1pPr>
          </a:lstStyle>
          <a:p>
            <a:fld id="{99CB8F29-3CCE-4002-8496-7EE284914DAC}" type="datetime1">
              <a:rPr lang="th-TH" smtClean="0"/>
              <a:pPr/>
              <a:t>15/07/67</a:t>
            </a:fld>
            <a:endParaRPr lang="th-TH" dirty="0"/>
          </a:p>
        </p:txBody>
      </p:sp>
      <p:sp>
        <p:nvSpPr>
          <p:cNvPr id="7" name="ตัวแทนหมายเลขสไลด์ 6"/>
          <p:cNvSpPr>
            <a:spLocks noGrp="1"/>
          </p:cNvSpPr>
          <p:nvPr>
            <p:ph type="sldNum" sz="quarter" idx="12"/>
          </p:nvPr>
        </p:nvSpPr>
        <p:spPr/>
        <p:txBody>
          <a:bodyPr rtlCol="0"/>
          <a:lstStyle>
            <a:lvl1pPr>
              <a:defRPr>
                <a:latin typeface="Leelawadee" panose="020B0502040204020203" pitchFamily="34" charset="-34"/>
                <a:cs typeface="Leelawadee" panose="020B0502040204020203" pitchFamily="34" charset="-34"/>
              </a:defRPr>
            </a:lvl1pPr>
          </a:lstStyle>
          <a:p>
            <a:fld id="{484FD59D-33F1-4A76-843D-E67207CAFE54}" type="slidenum">
              <a:rPr lang="th-TH" smtClean="0"/>
              <a:pPr/>
              <a:t>‹#›</a:t>
            </a:fld>
            <a:endParaRPr lang="th-TH" dirty="0"/>
          </a:p>
        </p:txBody>
      </p:sp>
    </p:spTree>
    <p:extLst>
      <p:ext uri="{BB962C8B-B14F-4D97-AF65-F5344CB8AC3E}">
        <p14:creationId xmlns:p14="http://schemas.microsoft.com/office/powerpoint/2010/main" val="106314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66000"/>
                <a:lumOff val="34000"/>
              </a:schemeClr>
            </a:gs>
            <a:gs pos="62000">
              <a:schemeClr val="bg2">
                <a:lumMod val="90000"/>
              </a:schemeClr>
            </a:gs>
            <a:gs pos="74000">
              <a:schemeClr val="bg2">
                <a:lumMod val="90000"/>
              </a:schemeClr>
            </a:gs>
            <a:gs pos="100000">
              <a:schemeClr val="bg2">
                <a:lumMod val="75000"/>
              </a:schemeClr>
            </a:gs>
          </a:gsLst>
          <a:lin ang="5400000" scaled="1"/>
        </a:gradFill>
        <a:effectLst/>
      </p:bgPr>
    </p:bg>
    <p:spTree>
      <p:nvGrpSpPr>
        <p:cNvPr id="1" name=""/>
        <p:cNvGrpSpPr/>
        <p:nvPr/>
      </p:nvGrpSpPr>
      <p:grpSpPr>
        <a:xfrm>
          <a:off x="0" y="0"/>
          <a:ext cx="0" cy="0"/>
          <a:chOff x="0" y="0"/>
          <a:chExt cx="0" cy="0"/>
        </a:xfrm>
      </p:grpSpPr>
      <p:grpSp>
        <p:nvGrpSpPr>
          <p:cNvPr id="63" name="กลุ่ม 62" descr="ดอกไม้หนึ่งดอกทางด้านขวาของสไลด์"/>
          <p:cNvGrpSpPr/>
          <p:nvPr/>
        </p:nvGrpSpPr>
        <p:grpSpPr bwMode="gray">
          <a:xfrm>
            <a:off x="11123612" y="4051301"/>
            <a:ext cx="965215" cy="2807461"/>
            <a:chOff x="11123612" y="4051301"/>
            <a:chExt cx="965215" cy="2807461"/>
          </a:xfrm>
        </p:grpSpPr>
        <p:sp>
          <p:nvSpPr>
            <p:cNvPr id="38" name="รูปแบบอิสระ 44"/>
            <p:cNvSpPr>
              <a:spLocks/>
            </p:cNvSpPr>
            <p:nvPr userDrawn="1"/>
          </p:nvSpPr>
          <p:spPr bwMode="gray">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9" name="เส้น 45"/>
            <p:cNvSpPr>
              <a:spLocks noChangeShapeType="1"/>
            </p:cNvSpPr>
            <p:nvPr userDrawn="1"/>
          </p:nvSpPr>
          <p:spPr bwMode="gray">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0" name="รูปแบบอิสระ 46"/>
            <p:cNvSpPr>
              <a:spLocks/>
            </p:cNvSpPr>
            <p:nvPr userDrawn="1"/>
          </p:nvSpPr>
          <p:spPr bwMode="gray">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1" name="รูปแบบอิสระ 47"/>
            <p:cNvSpPr>
              <a:spLocks/>
            </p:cNvSpPr>
            <p:nvPr userDrawn="1"/>
          </p:nvSpPr>
          <p:spPr bwMode="gray">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2" name="รูปแบบอิสระ 48"/>
            <p:cNvSpPr>
              <a:spLocks/>
            </p:cNvSpPr>
            <p:nvPr userDrawn="1"/>
          </p:nvSpPr>
          <p:spPr bwMode="gray">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3" name="รูปแบบอิสระ 49"/>
            <p:cNvSpPr>
              <a:spLocks/>
            </p:cNvSpPr>
            <p:nvPr userDrawn="1"/>
          </p:nvSpPr>
          <p:spPr bwMode="gray">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6" name="รูปแบบอิสระ 10"/>
            <p:cNvSpPr>
              <a:spLocks/>
            </p:cNvSpPr>
            <p:nvPr userDrawn="1"/>
          </p:nvSpPr>
          <p:spPr bwMode="gray">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7" name="รูปแบบอิสระ 16"/>
            <p:cNvSpPr>
              <a:spLocks/>
            </p:cNvSpPr>
            <p:nvPr userDrawn="1"/>
          </p:nvSpPr>
          <p:spPr bwMode="gray">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8" name="รูปแบบอิสระ 18"/>
            <p:cNvSpPr>
              <a:spLocks/>
            </p:cNvSpPr>
            <p:nvPr userDrawn="1"/>
          </p:nvSpPr>
          <p:spPr bwMode="gray">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grpSp>
      <p:grpSp>
        <p:nvGrpSpPr>
          <p:cNvPr id="62" name="กลุ่ม 61" descr="ช่อดอกไม้ทางด้านซ้ายของสไลด์"/>
          <p:cNvGrpSpPr/>
          <p:nvPr/>
        </p:nvGrpSpPr>
        <p:grpSpPr bwMode="gray">
          <a:xfrm>
            <a:off x="44450" y="1370013"/>
            <a:ext cx="1198563" cy="5487987"/>
            <a:chOff x="44450" y="1370013"/>
            <a:chExt cx="1198563" cy="5487987"/>
          </a:xfrm>
        </p:grpSpPr>
        <p:sp>
          <p:nvSpPr>
            <p:cNvPr id="9" name="รูปแบบอิสระ 5"/>
            <p:cNvSpPr>
              <a:spLocks/>
            </p:cNvSpPr>
            <p:nvPr userDrawn="1"/>
          </p:nvSpPr>
          <p:spPr bwMode="gray">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0" name="เส้น 6"/>
            <p:cNvSpPr>
              <a:spLocks noChangeShapeType="1"/>
            </p:cNvSpPr>
            <p:nvPr userDrawn="1"/>
          </p:nvSpPr>
          <p:spPr bwMode="gray">
            <a:xfrm>
              <a:off x="277813" y="6858000"/>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1" name="รูปแบบอิสระ 7"/>
            <p:cNvSpPr>
              <a:spLocks/>
            </p:cNvSpPr>
            <p:nvPr userDrawn="1"/>
          </p:nvSpPr>
          <p:spPr bwMode="gray">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2" name="รูปแบบอิสระ 8"/>
            <p:cNvSpPr>
              <a:spLocks/>
            </p:cNvSpPr>
            <p:nvPr userDrawn="1"/>
          </p:nvSpPr>
          <p:spPr bwMode="gray">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3" name="รูปแบบอิสระ 12"/>
            <p:cNvSpPr>
              <a:spLocks/>
            </p:cNvSpPr>
            <p:nvPr userDrawn="1"/>
          </p:nvSpPr>
          <p:spPr bwMode="gray">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4" name="รูปแบบอิสระ 13"/>
            <p:cNvSpPr>
              <a:spLocks/>
            </p:cNvSpPr>
            <p:nvPr userDrawn="1"/>
          </p:nvSpPr>
          <p:spPr bwMode="gray">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5" name="รูปแบบอิสระ 14"/>
            <p:cNvSpPr>
              <a:spLocks/>
            </p:cNvSpPr>
            <p:nvPr userDrawn="1"/>
          </p:nvSpPr>
          <p:spPr bwMode="gray">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6" name="รูปแบบอิสระ 15"/>
            <p:cNvSpPr>
              <a:spLocks/>
            </p:cNvSpPr>
            <p:nvPr userDrawn="1"/>
          </p:nvSpPr>
          <p:spPr bwMode="gray">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7" name="เส้น 14"/>
            <p:cNvSpPr>
              <a:spLocks noChangeShapeType="1"/>
            </p:cNvSpPr>
            <p:nvPr userDrawn="1"/>
          </p:nvSpPr>
          <p:spPr bwMode="gray">
            <a:xfrm>
              <a:off x="273050"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8" name="รูปแบบอิสระ 17"/>
            <p:cNvSpPr>
              <a:spLocks/>
            </p:cNvSpPr>
            <p:nvPr userDrawn="1"/>
          </p:nvSpPr>
          <p:spPr bwMode="gray">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19" name="รูปแบบอิสระ 18"/>
            <p:cNvSpPr>
              <a:spLocks/>
            </p:cNvSpPr>
            <p:nvPr userDrawn="1"/>
          </p:nvSpPr>
          <p:spPr bwMode="gray">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0" name="รูปแบบอิสระ 19"/>
            <p:cNvSpPr>
              <a:spLocks/>
            </p:cNvSpPr>
            <p:nvPr userDrawn="1"/>
          </p:nvSpPr>
          <p:spPr bwMode="gray">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1" name="รูปแบบอิสระ 20"/>
            <p:cNvSpPr>
              <a:spLocks/>
            </p:cNvSpPr>
            <p:nvPr userDrawn="1"/>
          </p:nvSpPr>
          <p:spPr bwMode="gray">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2" name="รูปแบบอิสระ 21"/>
            <p:cNvSpPr>
              <a:spLocks/>
            </p:cNvSpPr>
            <p:nvPr userDrawn="1"/>
          </p:nvSpPr>
          <p:spPr bwMode="gray">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3" name="รูปแบบอิสระ 22"/>
            <p:cNvSpPr>
              <a:spLocks/>
            </p:cNvSpPr>
            <p:nvPr userDrawn="1"/>
          </p:nvSpPr>
          <p:spPr bwMode="gray">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4" name="รูปแบบอิสระ 23"/>
            <p:cNvSpPr>
              <a:spLocks/>
            </p:cNvSpPr>
            <p:nvPr userDrawn="1"/>
          </p:nvSpPr>
          <p:spPr bwMode="gray">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5" name="รูปแบบอิสระ 24"/>
            <p:cNvSpPr>
              <a:spLocks/>
            </p:cNvSpPr>
            <p:nvPr userDrawn="1"/>
          </p:nvSpPr>
          <p:spPr bwMode="gray">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6" name="เส้น 27"/>
            <p:cNvSpPr>
              <a:spLocks noChangeShapeType="1"/>
            </p:cNvSpPr>
            <p:nvPr userDrawn="1"/>
          </p:nvSpPr>
          <p:spPr bwMode="gray">
            <a:xfrm>
              <a:off x="608013"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27" name="รูปแบบอิสระ 26"/>
            <p:cNvSpPr>
              <a:spLocks/>
            </p:cNvSpPr>
            <p:nvPr userDrawn="1"/>
          </p:nvSpPr>
          <p:spPr bwMode="gray">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grpSp>
          <p:nvGrpSpPr>
            <p:cNvPr id="28" name="กลุ่ม 27"/>
            <p:cNvGrpSpPr/>
            <p:nvPr userDrawn="1"/>
          </p:nvGrpSpPr>
          <p:grpSpPr bwMode="gray">
            <a:xfrm rot="21049918">
              <a:off x="516851" y="3319634"/>
              <a:ext cx="682233" cy="504823"/>
              <a:chOff x="452438" y="3540125"/>
              <a:chExt cx="750888" cy="555625"/>
            </a:xfrm>
          </p:grpSpPr>
          <p:sp>
            <p:nvSpPr>
              <p:cNvPr id="29" name="รูปแบบอิสระ 28"/>
              <p:cNvSpPr>
                <a:spLocks/>
              </p:cNvSpPr>
              <p:nvPr userDrawn="1"/>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0" name="รูปแบบอิสระ 29"/>
              <p:cNvSpPr>
                <a:spLocks/>
              </p:cNvSpPr>
              <p:nvPr userDrawn="1"/>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grpSp>
        <p:sp>
          <p:nvSpPr>
            <p:cNvPr id="31" name="วงรี 30"/>
            <p:cNvSpPr>
              <a:spLocks noChangeArrowheads="1"/>
            </p:cNvSpPr>
            <p:nvPr userDrawn="1"/>
          </p:nvSpPr>
          <p:spPr bwMode="gray">
            <a:xfrm flipH="1">
              <a:off x="822178" y="5832156"/>
              <a:ext cx="82550" cy="69850"/>
            </a:xfrm>
            <a:prstGeom prst="ellipse">
              <a:avLst/>
            </a:pr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2" name="รูปแบบอิสระ 31"/>
            <p:cNvSpPr>
              <a:spLocks/>
            </p:cNvSpPr>
            <p:nvPr userDrawn="1"/>
          </p:nvSpPr>
          <p:spPr bwMode="gray">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3" name="รูปแบบอิสระ 32"/>
            <p:cNvSpPr>
              <a:spLocks/>
            </p:cNvSpPr>
            <p:nvPr userDrawn="1"/>
          </p:nvSpPr>
          <p:spPr bwMode="gray">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4" name="รูปแบบอิสระ 33"/>
            <p:cNvSpPr>
              <a:spLocks/>
            </p:cNvSpPr>
            <p:nvPr userDrawn="1"/>
          </p:nvSpPr>
          <p:spPr bwMode="gray">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5" name="รูปแบบอิสระ 38"/>
            <p:cNvSpPr>
              <a:spLocks/>
            </p:cNvSpPr>
            <p:nvPr userDrawn="1"/>
          </p:nvSpPr>
          <p:spPr bwMode="gray">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6" name="รูปแบบอิสระ 39"/>
            <p:cNvSpPr>
              <a:spLocks/>
            </p:cNvSpPr>
            <p:nvPr userDrawn="1"/>
          </p:nvSpPr>
          <p:spPr bwMode="gray">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37" name="รูปแบบอิสระ 40"/>
            <p:cNvSpPr>
              <a:spLocks/>
            </p:cNvSpPr>
            <p:nvPr userDrawn="1"/>
          </p:nvSpPr>
          <p:spPr bwMode="gray">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4" name="วงรี 33"/>
            <p:cNvSpPr>
              <a:spLocks noChangeArrowheads="1"/>
            </p:cNvSpPr>
            <p:nvPr userDrawn="1"/>
          </p:nvSpPr>
          <p:spPr bwMode="gray">
            <a:xfrm flipH="1">
              <a:off x="546100" y="1807440"/>
              <a:ext cx="82550" cy="69850"/>
            </a:xfrm>
            <a:prstGeom prst="ellipse">
              <a:avLst/>
            </a:pr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45" name="รูปแบบอิสระ 18"/>
            <p:cNvSpPr>
              <a:spLocks/>
            </p:cNvSpPr>
            <p:nvPr userDrawn="1"/>
          </p:nvSpPr>
          <p:spPr bwMode="gray">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grpSp>
          <p:nvGrpSpPr>
            <p:cNvPr id="49" name="กลุ่ม 48"/>
            <p:cNvGrpSpPr/>
            <p:nvPr userDrawn="1"/>
          </p:nvGrpSpPr>
          <p:grpSpPr bwMode="gray">
            <a:xfrm>
              <a:off x="603252" y="4833897"/>
              <a:ext cx="607348" cy="609642"/>
              <a:chOff x="2051052" y="5522596"/>
              <a:chExt cx="892175" cy="895542"/>
            </a:xfrm>
          </p:grpSpPr>
          <p:sp>
            <p:nvSpPr>
              <p:cNvPr id="50" name="รูปแบบอิสระ 5"/>
              <p:cNvSpPr>
                <a:spLocks/>
              </p:cNvSpPr>
              <p:nvPr userDrawn="1"/>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1" name="เส้น 6"/>
              <p:cNvSpPr>
                <a:spLocks noChangeShapeType="1"/>
              </p:cNvSpPr>
              <p:nvPr userDrawn="1"/>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2" name="รูปแบบอิสระ 32"/>
              <p:cNvSpPr>
                <a:spLocks/>
              </p:cNvSpPr>
              <p:nvPr userDrawn="1"/>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3" name="รูปแบบอิสระ 33"/>
              <p:cNvSpPr>
                <a:spLocks/>
              </p:cNvSpPr>
              <p:nvPr userDrawn="1"/>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4" name="รูปแบบอิสระ 32"/>
              <p:cNvSpPr>
                <a:spLocks/>
              </p:cNvSpPr>
              <p:nvPr userDrawn="1"/>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5" name="วงรี 54"/>
              <p:cNvSpPr/>
              <p:nvPr userDrawn="1"/>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h-TH" noProof="0" dirty="0">
                  <a:latin typeface="Leelawadee" panose="020B0502040204020203" pitchFamily="34" charset="-34"/>
                  <a:cs typeface="Leelawadee" panose="020B0502040204020203" pitchFamily="34" charset="-34"/>
                </a:endParaRPr>
              </a:p>
            </p:txBody>
          </p:sp>
        </p:grpSp>
        <p:grpSp>
          <p:nvGrpSpPr>
            <p:cNvPr id="56" name="กลุ่ม 55"/>
            <p:cNvGrpSpPr/>
            <p:nvPr userDrawn="1"/>
          </p:nvGrpSpPr>
          <p:grpSpPr bwMode="gray">
            <a:xfrm rot="19876682">
              <a:off x="80098" y="1916305"/>
              <a:ext cx="878030" cy="874332"/>
              <a:chOff x="4277517" y="3752400"/>
              <a:chExt cx="1154448" cy="1149586"/>
            </a:xfrm>
          </p:grpSpPr>
          <p:sp>
            <p:nvSpPr>
              <p:cNvPr id="57" name="รูปแบบอิสระ 56"/>
              <p:cNvSpPr>
                <a:spLocks/>
              </p:cNvSpPr>
              <p:nvPr userDrawn="1"/>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8" name="รูปแบบอิสระ 35"/>
              <p:cNvSpPr>
                <a:spLocks/>
              </p:cNvSpPr>
              <p:nvPr userDrawn="1"/>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59" name="รูปแบบอิสระ 41"/>
              <p:cNvSpPr>
                <a:spLocks/>
              </p:cNvSpPr>
              <p:nvPr userDrawn="1"/>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60" name="รูปแบบอิสระ 41"/>
              <p:cNvSpPr>
                <a:spLocks/>
              </p:cNvSpPr>
              <p:nvPr userDrawn="1"/>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th-TH" noProof="0" dirty="0">
                  <a:latin typeface="Leelawadee" panose="020B0502040204020203" pitchFamily="34" charset="-34"/>
                  <a:cs typeface="Leelawadee" panose="020B0502040204020203" pitchFamily="34" charset="-34"/>
                </a:endParaRPr>
              </a:p>
            </p:txBody>
          </p:sp>
          <p:sp>
            <p:nvSpPr>
              <p:cNvPr id="61" name="รูปแบบอิสระ 42"/>
              <p:cNvSpPr>
                <a:spLocks/>
              </p:cNvSpPr>
              <p:nvPr userDrawn="1"/>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rtlCol="0" anchor="t" anchorCtr="0" compatLnSpc="1">
                <a:prstTxWarp prst="textNoShape">
                  <a:avLst/>
                </a:prstTxWarp>
              </a:bodyPr>
              <a:lstStyle/>
              <a:p>
                <a:pPr lvl="0" rtl="0"/>
                <a:endParaRPr lang="th-TH" noProof="0" dirty="0">
                  <a:latin typeface="Leelawadee" panose="020B0502040204020203" pitchFamily="34" charset="-34"/>
                  <a:cs typeface="Leelawadee" panose="020B0502040204020203" pitchFamily="34" charset="-34"/>
                </a:endParaRPr>
              </a:p>
            </p:txBody>
          </p:sp>
        </p:grpSp>
      </p:grpSp>
      <p:sp>
        <p:nvSpPr>
          <p:cNvPr id="2" name="ตัวแทนชื่อเรื่อง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pPr rtl="0"/>
            <a:r>
              <a:rPr lang="th-TH" noProof="0" dirty="0"/>
              <a:t>คลิกเพื่อแก้ไขสไตล์ชื่อเรื่องต้นแบบ</a:t>
            </a:r>
          </a:p>
        </p:txBody>
      </p:sp>
      <p:sp>
        <p:nvSpPr>
          <p:cNvPr id="3" name="ตัวแทนข้อความ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rtl="0"/>
            <a:r>
              <a:rPr lang="th-TH" noProof="0" dirty="0"/>
              <a:t>คลิกเพื่อแก้ไขสไตล์ของข้อความต้นแบบ</a:t>
            </a:r>
          </a:p>
          <a:p>
            <a:pPr lvl="1" rtl="0"/>
            <a:r>
              <a:rPr lang="th-TH" noProof="0" dirty="0"/>
              <a:t>ระดับที่สอง</a:t>
            </a:r>
          </a:p>
          <a:p>
            <a:pPr lvl="2" rtl="0"/>
            <a:r>
              <a:rPr lang="th-TH" noProof="0" dirty="0"/>
              <a:t>ระดับที่สาม</a:t>
            </a:r>
          </a:p>
          <a:p>
            <a:pPr lvl="3" rtl="0"/>
            <a:r>
              <a:rPr lang="th-TH" noProof="0" dirty="0"/>
              <a:t>ระดับที่สี่</a:t>
            </a:r>
          </a:p>
          <a:p>
            <a:pPr lvl="4" rtl="0"/>
            <a:r>
              <a:rPr lang="th-TH" noProof="0" dirty="0"/>
              <a:t>ระดับที่ห้า</a:t>
            </a:r>
          </a:p>
        </p:txBody>
      </p:sp>
      <p:sp>
        <p:nvSpPr>
          <p:cNvPr id="5" name="ตัวแทนท้ายกระดาษ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a:defRPr sz="1100">
                <a:solidFill>
                  <a:schemeClr val="tx1"/>
                </a:solidFill>
                <a:latin typeface="Leelawadee" panose="020B0502040204020203" pitchFamily="34" charset="-34"/>
                <a:cs typeface="Leelawadee" panose="020B0502040204020203" pitchFamily="34" charset="-34"/>
              </a:defRPr>
            </a:lvl1pPr>
          </a:lstStyle>
          <a:p>
            <a:r>
              <a:rPr lang="th-TH"/>
              <a:t>เพิ่มท้ายกระดาษ</a:t>
            </a:r>
            <a:endParaRPr lang="th-TH" dirty="0"/>
          </a:p>
        </p:txBody>
      </p:sp>
      <p:sp>
        <p:nvSpPr>
          <p:cNvPr id="4" name="ตัวแทนวันที่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a:defRPr sz="1100">
                <a:solidFill>
                  <a:schemeClr val="tx1"/>
                </a:solidFill>
                <a:latin typeface="Leelawadee" panose="020B0502040204020203" pitchFamily="34" charset="-34"/>
                <a:cs typeface="Leelawadee" panose="020B0502040204020203" pitchFamily="34" charset="-34"/>
              </a:defRPr>
            </a:lvl1pPr>
          </a:lstStyle>
          <a:p>
            <a:fld id="{3112DFFC-A7CF-43BD-B634-FE45BA5C9F18}" type="datetime1">
              <a:rPr lang="th-TH" smtClean="0"/>
              <a:pPr/>
              <a:t>15/07/67</a:t>
            </a:fld>
            <a:endParaRPr lang="th-TH" dirty="0"/>
          </a:p>
        </p:txBody>
      </p:sp>
      <p:sp>
        <p:nvSpPr>
          <p:cNvPr id="6" name="ตัวแทนหมายเลขสไลด์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a:defRPr sz="1100">
                <a:solidFill>
                  <a:schemeClr val="tx1"/>
                </a:solidFill>
                <a:latin typeface="Leelawadee" panose="020B0502040204020203" pitchFamily="34" charset="-34"/>
                <a:cs typeface="Leelawadee" panose="020B0502040204020203" pitchFamily="34" charset="-34"/>
              </a:defRPr>
            </a:lvl1pPr>
          </a:lstStyle>
          <a:p>
            <a:fld id="{484FD59D-33F1-4A76-843D-E67207CAFE54}" type="slidenum">
              <a:rPr lang="th-TH" smtClean="0"/>
              <a:pPr/>
              <a:t>‹#›</a:t>
            </a:fld>
            <a:endParaRPr lang="th-TH" dirty="0"/>
          </a:p>
        </p:txBody>
      </p:sp>
    </p:spTree>
    <p:extLst>
      <p:ext uri="{BB962C8B-B14F-4D97-AF65-F5344CB8AC3E}">
        <p14:creationId xmlns:p14="http://schemas.microsoft.com/office/powerpoint/2010/main" val="154554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lumMod val="75000"/>
            </a:schemeClr>
          </a:solidFill>
          <a:latin typeface="Leelawadee" panose="020B0502040204020203" pitchFamily="34" charset="-34"/>
          <a:ea typeface="+mj-ea"/>
          <a:cs typeface="Leelawadee" panose="020B0502040204020203" pitchFamily="34" charset="-34"/>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sz="2000" kern="1200">
          <a:solidFill>
            <a:schemeClr val="tx1"/>
          </a:solidFill>
          <a:latin typeface="Leelawadee" panose="020B0502040204020203" pitchFamily="34" charset="-34"/>
          <a:ea typeface="+mn-ea"/>
          <a:cs typeface="Leelawadee" panose="020B0502040204020203" pitchFamily="34" charset="-34"/>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sz="1800" kern="1200">
          <a:solidFill>
            <a:schemeClr val="tx1"/>
          </a:solidFill>
          <a:latin typeface="Leelawadee" panose="020B0502040204020203" pitchFamily="34" charset="-34"/>
          <a:ea typeface="+mn-ea"/>
          <a:cs typeface="Leelawadee" panose="020B0502040204020203" pitchFamily="34" charset="-34"/>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sz="1600" kern="1200">
          <a:solidFill>
            <a:schemeClr val="tx1"/>
          </a:solidFill>
          <a:latin typeface="Leelawadee" panose="020B0502040204020203" pitchFamily="34" charset="-34"/>
          <a:ea typeface="+mn-ea"/>
          <a:cs typeface="Leelawadee" panose="020B0502040204020203" pitchFamily="34" charset="-34"/>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Leelawadee" panose="020B0502040204020203" pitchFamily="34" charset="-34"/>
          <a:ea typeface="+mn-ea"/>
          <a:cs typeface="Leelawadee" panose="020B0502040204020203" pitchFamily="34" charset="-34"/>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Leelawadee" panose="020B0502040204020203" pitchFamily="34" charset="-34"/>
          <a:ea typeface="+mn-ea"/>
          <a:cs typeface="Leelawadee" panose="020B0502040204020203" pitchFamily="34" charset="-34"/>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h.wikipedia.org/wiki/%E0%B8%A0%E0%B8%B2%E0%B8%9E:Siam%E0%B8%9B%E0%B8%9B.jpg"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images.google.co.th/imgres?imgurl=http://www.cmhipmag.com/images/column/show_jpg.php?w=550&amp;h=600&amp;img=1173694415_ex%20L.jpg&amp;imgrefurl=http://www.cmhipmag.com/column_detail.php?cdid=255&amp;ciid=14&amp;h=550&amp;w=550&amp;sz=102&amp;hl=th&amp;start=5&amp;tbnid=gT8bIAnPHbGPYM:&amp;tbnh=133&amp;tbnw=133&amp;prev=/images?q=%E0%B8%88%E0%B8%B4%E0%B8%95%E0%B8%A3%E0%B8%81%E0%B8%A3%E0%B8%A3%E0%B8%A1&amp;gbv=2&amp;hl=th" TargetMode="External"/><Relationship Id="rId1" Type="http://schemas.openxmlformats.org/officeDocument/2006/relationships/slideLayout" Target="../slideLayouts/slideLayout2.xml"/><Relationship Id="rId6" Type="http://schemas.openxmlformats.org/officeDocument/2006/relationships/hyperlink" Target="http://images.google.co.th/imgres?imgurl=http://www.era.su.ac.th/ArtDatabase/ArtImage/P002019.jpg&amp;imgrefurl=http://www.era.su.ac.th/ArtDB/tha/detailpicture.asp?id=P002019&amp;h=400&amp;w=307&amp;sz=45&amp;hl=th&amp;start=52&amp;tbnid=aovNBfs-FjhLiM:&amp;tbnh=124&amp;tbnw=95&amp;prev=/images?q=%E0%B8%88%E0%B8%B4%E0%B8%95%E0%B8%A3%E0%B8%81%E0%B8%A3%E0%B8%A3%E0%B8%A1&amp;start=40&amp;gbv=2&amp;ndsp=20&amp;hl=th&amp;sa=N" TargetMode="External"/><Relationship Id="rId5" Type="http://schemas.openxmlformats.org/officeDocument/2006/relationships/image" Target="../media/image21.jpeg"/><Relationship Id="rId4" Type="http://schemas.openxmlformats.org/officeDocument/2006/relationships/hyperlink" Target="http://images.google.co.th/imgres?imgurl=http://www.tourismchiangrai.com/cr/49Artists_Lanna/img_artists/Surasit_saokong.jpg&amp;imgrefurl=http://www.tourismchiangrai.com/cr/49Artists_Lanna/Surasit.html&amp;h=711&amp;w=500&amp;sz=61&amp;hl=th&amp;start=1&amp;tbnid=LDTdkCFZ0m0DkM:&amp;tbnh=140&amp;tbnw=98&amp;prev=/images?q=%E0%B8%88%E0%B8%B4%E0%B8%95%E0%B8%A3%E0%B8%81%E0%B8%A3%E0%B8%A3%E0%B8%A1&amp;gbv=2&amp;hl=th"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images.google.co.th/imgres?imgurl=http://203.158.253.12/ritelearning/ritelearning-uploads/libs/html/2082/02studio2classrm/unit1/chapt1.1art%20intro/artintro%20img/43.JPG&amp;imgrefurl=http://203.158.253.12/ritelearning/ritelearning-uploads/libs/html/2082/02studio2classrm/unit1/chapt1.1art%20intro/art%20intro.htm&amp;h=336&amp;w=540&amp;sz=63&amp;hl=th&amp;start=3&amp;tbnid=wwLL3EoZlpvVXM:&amp;tbnh=82&amp;tbnw=132&amp;prev=/images?q=%E0%B8%88%E0%B8%B4%E0%B8%95%E0%B8%A3%E0%B8%81%E0%B8%A3%E0%B8%A3%E0%B8%A1&amp;gbv=2&amp;hl=th&amp;sa=G" TargetMode="External"/><Relationship Id="rId1" Type="http://schemas.openxmlformats.org/officeDocument/2006/relationships/slideLayout" Target="../slideLayouts/slideLayout13.xml"/><Relationship Id="rId6" Type="http://schemas.openxmlformats.org/officeDocument/2006/relationships/hyperlink" Target="http://images.google.co.th/imgres?imgurl=http://www.oknation.net/blog/home/blog_data/425/2425/images/King01.jpg&amp;imgrefurl=http://www.oknation.net/blog/phaen/page14&amp;h=635&amp;w=470&amp;sz=100&amp;hl=th&amp;start=6&amp;tbnid=py7O5zcCupblXM:&amp;tbnh=137&amp;tbnw=101&amp;prev=/images?q=%E0%B8%88%E0%B8%B4%E0%B8%95%E0%B8%A3%E0%B8%81%E0%B8%A3%E0%B8%A3%E0%B8%A1&amp;gbv=2&amp;hl=th&amp;sa=G" TargetMode="External"/><Relationship Id="rId5" Type="http://schemas.openxmlformats.org/officeDocument/2006/relationships/image" Target="../media/image24.jpeg"/><Relationship Id="rId4" Type="http://schemas.openxmlformats.org/officeDocument/2006/relationships/hyperlink" Target="http://images.google.co.th/imgres?imgurl=http://school.obec.go.th/huyhinpit/Student/Art3/01005.jpg&amp;imgrefurl=http://school.obec.go.th/huyhinpit/Student/Art3/Bo3.html&amp;h=345&amp;w=346&amp;sz=52&amp;hl=th&amp;start=27&amp;tbnid=Q_4zAzU5TE4IiM:&amp;tbnh=120&amp;tbnw=120&amp;prev=/images?q=%E0%B8%88%E0%B8%B4%E0%B8%95%E0%B8%A3%E0%B8%81%E0%B8%A3%E0%B8%A3%E0%B8%A1&amp;start=20&amp;gbv=2&amp;ndsp=20&amp;hl=th&amp;sa=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images.google.co.th/imgres?imgurl=http://www.tu.ac.th/news/community/2006/05/29_cie-sun-v.jpg&amp;imgrefurl=http://www.tu.ac.th/news/community/2006/05/29.cie.sun.htm&amp;h=853&amp;w=640&amp;sz=140&amp;hl=th&amp;start=28&amp;tbnid=AwU4giRnSUpXqM:&amp;tbnh=145&amp;tbnw=109&amp;prev=/images?q=%E0%B8%9B%E0%B8%A3%E0%B8%B0%E0%B8%95%E0%B8%B4%E0%B8%A1%E0%B8%B2%E0%B8%81%E0%B8%A3%E0%B8%A3%E0%B8%A1&amp;start=20&amp;gbv=2&amp;ndsp=20&amp;hl=th&amp;sa=N" TargetMode="External"/><Relationship Id="rId1" Type="http://schemas.openxmlformats.org/officeDocument/2006/relationships/slideLayout" Target="../slideLayouts/slideLayout13.xml"/><Relationship Id="rId6" Type="http://schemas.openxmlformats.org/officeDocument/2006/relationships/hyperlink" Target="http://images.google.co.th/imgres?imgurl=http://61.19.69.9/~m36b48/27501/pic_sc001.jpg&amp;imgrefurl=http://61.19.69.9/~m36b48/27501/pratimagaam.htm&amp;h=341&amp;w=256&amp;sz=14&amp;hl=th&amp;start=12&amp;tbnid=9HJXzXPPVOyFnM:&amp;tbnh=120&amp;tbnw=90&amp;prev=/images?q=%E0%B8%9B%E0%B8%A3%E0%B8%B0%E0%B8%95%E0%B8%B4%E0%B8%A1%E0%B8%B2%E0%B8%81%E0%B8%A3%E0%B8%A3%E0%B8%A1&amp;gbv=2&amp;hl=th" TargetMode="External"/><Relationship Id="rId5" Type="http://schemas.openxmlformats.org/officeDocument/2006/relationships/image" Target="../media/image27.jpeg"/><Relationship Id="rId4" Type="http://schemas.openxmlformats.org/officeDocument/2006/relationships/hyperlink" Target="http://images.google.co.th/imgres?imgurl=http://www.bundit.net/blog/images/20060417/IMG_005.jpg&amp;imgrefurl=http://www.bundit.net/blog/index.php?id=200604&amp;h=420&amp;w=320&amp;sz=40&amp;hl=th&amp;start=17&amp;tbnid=QbEBGBATIGJx2M:&amp;tbnh=125&amp;tbnw=95&amp;prev=/images?q=%E0%B8%9B%E0%B8%A3%E0%B8%B0%E0%B8%95%E0%B8%B4%E0%B8%A1%E0%B8%B2%E0%B8%81%E0%B8%A3%E0%B8%A3%E0%B8%A1&amp;gbv=2&amp;hl=th"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mages.google.co.th/imgres?imgurl=http://picdb.thaimisc.com/asasa/7500-113.jpg&amp;imgrefurl=http://www.thaimisc.com/freewebboard/php/vreply.php?user=asasa&amp;topic=7500&amp;page=11&amp;h=384&amp;w=516&amp;sz=60&amp;hl=th&amp;start=75&amp;tbnid=KyD8tz14fJqXdM:&amp;tbnh=97&amp;tbnw=131&amp;prev=/images?q=%E0%B8%AA%E0%B8%96%E0%B8%B2%E0%B8%9B%E0%B8%B1%E0%B8%95%E0%B8%A2%E0%B8%81%E0%B8%A3%E0%B8%A3%E0%B8%A1&amp;start=60&amp;gbv=2&amp;ndsp=20&amp;hl=th&amp;sa=N" TargetMode="External"/><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hyperlink" Target="http://images.google.co.th/imgres?imgurl=http://picdb.thaimisc.com/asasa/7200-22.jpg&amp;imgrefurl=http://www.thaimisc.com/freewebboard/php/vreply.php?user=asasa&amp;topic=7200&amp;page=3&amp;h=286&amp;w=466&amp;sz=24&amp;hl=th&amp;start=39&amp;tbnid=jI9mrhRSYGufGM:&amp;tbnh=79&amp;tbnw=128&amp;prev=/images?q=%E0%B8%AA%E0%B8%96%E0%B8%B2%E0%B8%9B%E0%B8%B1%E0%B8%95%E0%B8%A2%E0%B8%81%E0%B8%A3%E0%B8%A3%E0%B8%A1&amp;start=20&amp;gbv=2&amp;ndsp=20&amp;hl=th&amp;sa=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images.google.co.th/imgres?imgurl=http://www.prc.ac.th/newart/web_pic2/pic_pa002.jpg&amp;imgrefurl=http://www.prc.ac.th/newart/webart/painting.html&amp;h=245&amp;w=377&amp;sz=17&amp;hl=th&amp;start=134&amp;tbnid=IP24UKQ4u82GWM:&amp;tbnh=79&amp;tbnw=122&amp;prev=/images?q=%E0%B8%88%E0%B8%B4%E0%B8%95%E0%B8%A3%E0%B8%81%E0%B8%A3%E0%B8%A3%E0%B8%A1&amp;start=120&amp;gbv=2&amp;ndsp=20&amp;hl=th&amp;sa=N" TargetMode="Externa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images.google.co.th/imgres?imgurl=http://www.school.net.th/library/create-web/10000/arts/10000-465/pic1.jpeg&amp;imgrefurl=http://www.school.net.th/library/create-web/10000/arts/10000-465.html&amp;h=243&amp;w=345&amp;sz=31&amp;hl=th&amp;start=483&amp;tbnid=gQhLI3PYVIHscM:&amp;tbnh=85&amp;tbnw=120&amp;prev=/images?q=%E0%B8%88%E0%B8%B4%E0%B8%95%E0%B8%A3%E0%B8%81%E0%B8%A3%E0%B8%A3%E0%B8%A1&amp;start=480&amp;gbv=2&amp;ndsp=20&amp;hl=th&amp;sa=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images.google.co.th/imgres?imgurl=http://www.era.su.ac.th/ArtDatabase/ArtImage/P000070.jpg&amp;imgrefurl=http://www.era.su.ac.th/ArtDB/tha/detailpicture.asp?id=P000070&amp;h=318&amp;w=327&amp;sz=51&amp;hl=th&amp;start=148&amp;tbnid=ySeM60Bjy2_PwM:&amp;tbnh=115&amp;tbnw=118&amp;prev=/images?q=%E0%B8%88%E0%B8%B4%E0%B8%95%E0%B8%A3%E0%B8%81%E0%B8%A3%E0%B8%A3%E0%B8%A1&amp;start=140&amp;gbv=2&amp;ndsp=20&amp;hl=th&amp;sa=N" TargetMode="Externa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hyperlink" Target="http://images.google.co.th/imgres?imgurl=http://202.129.0.133/newart/web_pic4/pic_gr0036.jpg&amp;imgrefurl=http://www.pointstudio.net/wpoint/content/view/23/1/1/5/lang,en/&amp;h=216&amp;w=267&amp;sz=18&amp;hl=th&amp;start=484&amp;tbnid=UxeV3_vy10_rdM:&amp;tbnh=91&amp;tbnw=113&amp;prev=/images?q=%E0%B8%88%E0%B8%B4%E0%B8%95%E0%B8%A3%E0%B8%81%E0%B8%A3%E0%B8%A3%E0%B8%A1&amp;start=480&amp;gbv=2&amp;ndsp=20&amp;hl=th&amp;sa=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images.google.co.th/imgres?imgurl=http://www.bbc.co.uk/lincolnshire/content/images/2007/10/17/folk_song_2007_2_470x352.jpg&amp;imgrefurl=http://www.bbc.co.uk/lincolnshire/content/image_galleries/folk_song_2007_gallery.shtml?2&amp;usg=__l-5b9IKYCABaOg9J12nmOUge-vo=&amp;h=352&amp;w=470&amp;sz=64&amp;hl=th&amp;start=14&amp;tbnid=amjh76d8CUsksM:&amp;tbnh=97&amp;tbnw=129&amp;prev=/images?q=folksong&amp;gbv=2&amp;hl=th" TargetMode="External"/><Relationship Id="rId3" Type="http://schemas.openxmlformats.org/officeDocument/2006/relationships/image" Target="../media/image38.jpeg"/><Relationship Id="rId7" Type="http://schemas.openxmlformats.org/officeDocument/2006/relationships/image" Target="../media/image40.jpeg"/><Relationship Id="rId2" Type="http://schemas.openxmlformats.org/officeDocument/2006/relationships/hyperlink" Target="http://images.google.co.th/imgres?imgurl=http://hilight.kapook.com/admin_hilight/spaw2/imghilight4/entertain/pr-retrospect-c-2_450_1.jpg&amp;imgrefurl=http://hilight.kapook.com/view/12651&amp;usg=__qI012gZ-wUA6afhp3uZwHDIj8YM=&amp;h=277&amp;w=400&amp;sz=33&amp;hl=th&amp;start=16&amp;tbnid=9dlDcqBvCLUfcM:&amp;tbnh=86&amp;tbnw=124&amp;prev=/images?q=%E0%B8%A3%E0%B9%87%E0%B8%AD%E0%B8%84&amp;gbv=2&amp;hl=th&amp;sa=X" TargetMode="External"/><Relationship Id="rId1" Type="http://schemas.openxmlformats.org/officeDocument/2006/relationships/slideLayout" Target="../slideLayouts/slideLayout2.xml"/><Relationship Id="rId6" Type="http://schemas.openxmlformats.org/officeDocument/2006/relationships/hyperlink" Target="http://images.google.co.th/imgres?imgurl=http://img85.imageshack.us/img85/2069/metrojazzthesingersol3.jpg&amp;imgrefurl=http://www.taf.in.th/forum/index.php?topic=4341.0&amp;usg=__z4pHVQwfMRP4e1wXQ3xxhxSOWvs=&amp;h=570&amp;w=640&amp;sz=35&amp;hl=th&amp;start=50&amp;tbnid=V6gj_hQUgrjj-M:&amp;tbnh=122&amp;tbnw=137&amp;prev=/images?q=jazz&amp;start=36&amp;gbv=2&amp;ndsp=18&amp;hl=th&amp;sa=N" TargetMode="External"/><Relationship Id="rId11" Type="http://schemas.openxmlformats.org/officeDocument/2006/relationships/image" Target="../media/image43.jpeg"/><Relationship Id="rId5" Type="http://schemas.openxmlformats.org/officeDocument/2006/relationships/image" Target="../media/image39.jpeg"/><Relationship Id="rId10" Type="http://schemas.openxmlformats.org/officeDocument/2006/relationships/image" Target="../media/image42.jpeg"/><Relationship Id="rId4" Type="http://schemas.openxmlformats.org/officeDocument/2006/relationships/hyperlink" Target="http://images.google.co.th/imgres?imgurl=http://www.mediathai.net/module/chic/images/fashion_board_images/521_7858.jpg&amp;imgrefurl=http://coolmusic.blogth.com/9411/%C1%D5%E1%B5%E8%A4%D4%B4%B6%D6%A7+%B8%A7%AA%D1%C2+%E1%C1%A4%CD%D4%B9%E4%B5%C2%EC.html&amp;usg=__d1-AEkViSsaGE5O7fbBgzEOd6LM=&amp;h=470&amp;w=313&amp;sz=35&amp;hl=th&amp;start=9&amp;tbnid=jovWv2t4YRZTWM:&amp;tbnh=129&amp;tbnw=86&amp;prev=/images?q=%E0%B8%98%E0%B8%87%E0%B8%8A%E0%B8%B1%E0%B8%A2&amp;gbv=2&amp;hl=th" TargetMode="External"/><Relationship Id="rId9" Type="http://schemas.openxmlformats.org/officeDocument/2006/relationships/image" Target="../media/image4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images.google.co.th/imgres?imgurl=http://pics.storythai.com/user/kingston/images/storythai-dot-com-2126347.jpg&amp;imgrefurl=http://kingston.storythai.com/200702/&amp;usg=__AXwTAKoGXJKOH4VpaJMOYzFqaRc=&amp;h=300&amp;w=400&amp;sz=36&amp;hl=th&amp;start=53&amp;tbnid=jFpK6Gch0n1y7M:&amp;tbnh=93&amp;tbnw=124&amp;prev=/images?q=%E0%B8%95%E0%B8%B6%E0%B8%81&amp;start=36&amp;gbv=2&amp;ndsp=18&amp;hl=th&amp;sa=N" TargetMode="External"/><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hyperlink" Target="http://images.google.co.th/imgres?imgurl=http://www.invisionplus.net/forums/uploads/mkswu/post-2-1150643196.jpg&amp;imgrefurl=http://mkswu.invisionplus.net/?mforum=mkswu&amp;showtopic=57&amp;st=10&amp;usg=__zFNjjDl7AAaXg9-3Wo292SeZm78=&amp;h=583&amp;w=778&amp;sz=176&amp;hl=th&amp;start=73&amp;tbnid=tEfFTIu8Fp_tKM:&amp;tbnh=106&amp;tbnw=142&amp;prev=/images?q=%E0%B8%95%E0%B8%B6%E0%B8%81&amp;start=72&amp;gbv=2&amp;ndsp=18&amp;hl=th&amp;sa=N"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1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4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hyperlink" Target="http://images.google.co.th/imgres?imgurl=http://www.geocities.com/mrjipstudio/for.jpg&amp;imgrefurl=http://www.geocities.com/mrjipstudio/3b1.html&amp;usg=__i0apLPCIWcJmapMYAQOWf9yiha8=&amp;h=418&amp;w=250&amp;sz=28&amp;hl=th&amp;start=35&amp;um=1&amp;tbnid=EHCY8uLFaDYDcM:&amp;tbnh=125&amp;tbnw=75&amp;prev=/images?q=%E0%B8%A0%E0%B8%B2%E0%B8%9E%E0%B8%94%E0%B8%AD%E0%B8%81%E0%B8%81%E0%B8%B8%E0%B8%AB%E0%B8%A5%E0%B8%B2%E0%B8%9A&amp;start=18&amp;ndsp=18&amp;um=1&amp;hl=th&amp;sa=N"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6.xml"/><Relationship Id="rId4" Type="http://schemas.openxmlformats.org/officeDocument/2006/relationships/image" Target="../media/image69.jpeg"/></Relationships>
</file>

<file path=ppt/slides/_rels/slide5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 Id="rId4" Type="http://schemas.openxmlformats.org/officeDocument/2006/relationships/image" Target="../media/image7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5.xml"/><Relationship Id="rId4" Type="http://schemas.openxmlformats.org/officeDocument/2006/relationships/image" Target="../media/image80.jpeg"/></Relationships>
</file>

<file path=ppt/slides/_rels/slide5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th/imgres?imgurl=http://home.biotec.or.th/NewsCenter/my_documents/my_pictures/781BZ_Finch_Zebra.jpg&amp;imgrefurl=http://www.biotec.or.th/biotechnology-th/newsdetail.asp?id=3281&amp;usg=__mRsOCrc3Rmz9u7X2-ruPH59uj3w=&amp;h=700&amp;w=773&amp;sz=72&amp;hl=th&amp;start=4&amp;um=1&amp;tbnid=S56pCn57CZaUeM:&amp;tbnh=129&amp;tbnw=142&amp;prev=/images?q=%E0%B8%99%E0%B8%81&amp;um=1&amp;hl=th&amp;sa=N"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images.google.co.th/imgres?imgurl=http://www.komchadluek.net/2008/05/02/images/thumbFilename2_10718381.jpg&amp;imgrefurl=http://www.komchadluek.net/2008/05/02/x_soc_s001_199178.php?news_id=199178&amp;usg=__uuv_4GgtI5tU_bbXS-52qP2h0zM=&amp;h=251&amp;w=208&amp;sz=9&amp;hl=th&amp;start=76&amp;um=1&amp;tbnid=_LFH2jdKswo-KM:&amp;tbnh=111&amp;tbnw=92&amp;prev=/images?q=%E0%B8%82%E0%B8%A5%E0%B8%B8%E0%B9%88%E0%B8%A2&amp;start=72&amp;ndsp=18&amp;um=1&amp;hl=th&amp;sa=N" TargetMode="External"/><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images.google.co.th/imgres?imgurl=http://www.russianatlanta.net/concerts/Images/Georgia-Ballet.jpg&amp;imgrefurl=http://www.russianatlanta.net/concerts/events/Georgia-Ballet.asp&amp;usg=__KUADnJt95SkQ52jVAs8-R6c5fVM=&amp;h=600&amp;w=600&amp;sz=176&amp;hl=th&amp;start=2&amp;um=1&amp;tbnid=3YGB_iDNBAN5sM:&amp;tbnh=135&amp;tbnw=135&amp;prev=/images?q=ballet&amp;um=1&amp;hl=th" TargetMode="External"/><Relationship Id="rId5" Type="http://schemas.openxmlformats.org/officeDocument/2006/relationships/image" Target="../media/image13.jpeg"/><Relationship Id="rId4" Type="http://schemas.openxmlformats.org/officeDocument/2006/relationships/hyperlink" Target="http://images.google.co.th/imgres?imgurl=http://www.lifeearth.com/images/1193308028/1195713179.jpg&amp;imgrefurl=http://www.lifeearth.com/index.php?lay=show&amp;ac=article&amp;Id=575028&amp;Ntype=1&amp;usg=__UuLLxKSpfu2Piguc_1FeoSlo5O8=&amp;h=778&amp;w=583&amp;sz=82&amp;hl=th&amp;start=40&amp;um=1&amp;tbnid=6k9wBVfMoiNupM:&amp;tbnh=142&amp;tbnw=106&amp;prev=/images?q=%E0%B8%AB%E0%B8%87%E0%B8%AA%E0%B9%8C%E0%B8%82%E0%B8%B2%E0%B8%A7&amp;start=36&amp;ndsp=18&amp;um=1&amp;hl=th&amp;sa=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59169" y="1324708"/>
            <a:ext cx="9523698" cy="2175408"/>
          </a:xfrm>
        </p:spPr>
        <p:txBody>
          <a:bodyPr>
            <a:normAutofit/>
          </a:bodyPr>
          <a:lstStyle/>
          <a:p>
            <a:pPr algn="l"/>
            <a:r>
              <a:rPr lang="th-TH" altLang="th-TH" sz="5400" b="1" u="sng" dirty="0" smtClean="0">
                <a:solidFill>
                  <a:schemeClr val="accent5">
                    <a:lumMod val="75000"/>
                  </a:schemeClr>
                </a:solidFill>
                <a:latin typeface="AngsanaUPC" pitchFamily="18" charset="-34"/>
                <a:cs typeface="AngsanaUPC" pitchFamily="18" charset="-34"/>
              </a:rPr>
              <a:t>บทที่1</a:t>
            </a:r>
            <a:r>
              <a:rPr lang="th-TH" altLang="th-TH" sz="5400" b="1" dirty="0" smtClean="0">
                <a:solidFill>
                  <a:schemeClr val="accent5">
                    <a:lumMod val="75000"/>
                  </a:schemeClr>
                </a:solidFill>
                <a:latin typeface="AngsanaUPC" pitchFamily="18" charset="-34"/>
                <a:cs typeface="AngsanaUPC" pitchFamily="18" charset="-34"/>
              </a:rPr>
              <a:t/>
            </a:r>
            <a:br>
              <a:rPr lang="th-TH" altLang="th-TH" sz="5400" b="1" dirty="0" smtClean="0">
                <a:solidFill>
                  <a:schemeClr val="accent5">
                    <a:lumMod val="75000"/>
                  </a:schemeClr>
                </a:solidFill>
                <a:latin typeface="AngsanaUPC" pitchFamily="18" charset="-34"/>
                <a:cs typeface="AngsanaUPC" pitchFamily="18" charset="-34"/>
              </a:rPr>
            </a:br>
            <a:r>
              <a:rPr lang="th-TH" sz="5400" b="1" dirty="0">
                <a:solidFill>
                  <a:schemeClr val="accent5">
                    <a:lumMod val="75000"/>
                  </a:schemeClr>
                </a:solidFill>
                <a:latin typeface="Angsana New" pitchFamily="18" charset="-34"/>
                <a:cs typeface="Angsana New" pitchFamily="18" charset="-34"/>
              </a:rPr>
              <a:t>ความรู้ทั่วไปเกี่ยวกับศิลปะ</a:t>
            </a:r>
            <a:r>
              <a:rPr lang="th-TH" sz="5400" b="1" dirty="0">
                <a:latin typeface="Angsana New" pitchFamily="18" charset="-34"/>
                <a:cs typeface="Angsana New" pitchFamily="18" charset="-34"/>
              </a:rPr>
              <a:t/>
            </a:r>
            <a:br>
              <a:rPr lang="th-TH" sz="5400" b="1" dirty="0">
                <a:latin typeface="Angsana New" pitchFamily="18" charset="-34"/>
                <a:cs typeface="Angsana New" pitchFamily="18" charset="-34"/>
              </a:rPr>
            </a:br>
            <a:endParaRPr lang="th-TH" altLang="th-TH" sz="5400" b="1" dirty="0" smtClean="0">
              <a:latin typeface="AngsanaUPC" pitchFamily="18" charset="-34"/>
              <a:cs typeface="AngsanaUPC" pitchFamily="18" charset="-34"/>
            </a:endParaRPr>
          </a:p>
        </p:txBody>
      </p:sp>
      <p:sp>
        <p:nvSpPr>
          <p:cNvPr id="4099" name="Rectangle 3"/>
          <p:cNvSpPr>
            <a:spLocks noGrp="1" noChangeArrowheads="1"/>
          </p:cNvSpPr>
          <p:nvPr>
            <p:ph type="subTitle" idx="1"/>
          </p:nvPr>
        </p:nvSpPr>
        <p:spPr>
          <a:xfrm>
            <a:off x="1920469" y="3378933"/>
            <a:ext cx="8534400" cy="1752600"/>
          </a:xfrm>
        </p:spPr>
        <p:txBody>
          <a:bodyPr rtlCol="0">
            <a:normAutofit/>
          </a:bodyPr>
          <a:lstStyle/>
          <a:p>
            <a:pPr fontAlgn="auto">
              <a:spcAft>
                <a:spcPts val="0"/>
              </a:spcAft>
              <a:buClr>
                <a:schemeClr val="tx1">
                  <a:lumMod val="75000"/>
                  <a:lumOff val="25000"/>
                </a:schemeClr>
              </a:buClr>
              <a:defRPr/>
            </a:pPr>
            <a:endParaRPr lang="th-TH" dirty="0" smtClean="0"/>
          </a:p>
          <a:p>
            <a:pPr fontAlgn="auto">
              <a:spcAft>
                <a:spcPts val="0"/>
              </a:spcAft>
              <a:buClr>
                <a:schemeClr val="tx1">
                  <a:lumMod val="75000"/>
                  <a:lumOff val="25000"/>
                </a:schemeClr>
              </a:buClr>
              <a:defRPr/>
            </a:pPr>
            <a:endParaRPr lang="th-TH" dirty="0" smtClean="0"/>
          </a:p>
          <a:p>
            <a:pPr fontAlgn="auto">
              <a:spcAft>
                <a:spcPts val="0"/>
              </a:spcAft>
              <a:buClr>
                <a:schemeClr val="tx1">
                  <a:lumMod val="75000"/>
                  <a:lumOff val="25000"/>
                </a:schemeClr>
              </a:buClr>
              <a:defRPr/>
            </a:pPr>
            <a:r>
              <a:rPr lang="th-TH" dirty="0" smtClean="0"/>
              <a:t>		</a:t>
            </a:r>
            <a:r>
              <a:rPr lang="th-TH" sz="5400" b="1" dirty="0" smtClean="0">
                <a:solidFill>
                  <a:schemeClr val="accent5">
                    <a:lumMod val="75000"/>
                  </a:schemeClr>
                </a:solidFill>
                <a:latin typeface="Angsana New" pitchFamily="18" charset="-34"/>
                <a:cs typeface="Angsana New" pitchFamily="18" charset="-34"/>
              </a:rPr>
              <a:t>อ.ดร.อาริยา  ภู่ระหงษ์</a:t>
            </a:r>
          </a:p>
        </p:txBody>
      </p:sp>
    </p:spTree>
    <p:extLst>
      <p:ext uri="{BB962C8B-B14F-4D97-AF65-F5344CB8AC3E}">
        <p14:creationId xmlns:p14="http://schemas.microsoft.com/office/powerpoint/2010/main" val="96049845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normAutofit fontScale="90000"/>
          </a:bodyPr>
          <a:lstStyle/>
          <a:p>
            <a:r>
              <a:rPr lang="th-TH" sz="4000" b="1" dirty="0">
                <a:latin typeface="Angsana New" pitchFamily="18" charset="-34"/>
                <a:cs typeface="Angsana New" pitchFamily="18" charset="-34"/>
              </a:rPr>
              <a:t>ความหมายของศิลปะ</a:t>
            </a:r>
            <a:br>
              <a:rPr lang="th-TH" sz="4000" b="1" dirty="0">
                <a:latin typeface="Angsana New" pitchFamily="18" charset="-34"/>
                <a:cs typeface="Angsana New" pitchFamily="18" charset="-34"/>
              </a:rPr>
            </a:br>
            <a:r>
              <a:rPr lang="th-TH" sz="4000" b="1" dirty="0">
                <a:solidFill>
                  <a:schemeClr val="tx1"/>
                </a:solidFill>
                <a:latin typeface="Angsana New" pitchFamily="18" charset="-34"/>
                <a:cs typeface="Angsana New" pitchFamily="18" charset="-34"/>
              </a:rPr>
              <a:t>	ศิลปะ คือประดิษฐกรรมอันสูงส่งที่มีผลต่อจิตใจมนุษย์</a:t>
            </a:r>
          </a:p>
        </p:txBody>
      </p:sp>
      <p:pic>
        <p:nvPicPr>
          <p:cNvPr id="8198" name="Picture 6" descr="นกยูงไทย"/>
          <p:cNvPicPr>
            <a:picLocks noGrp="1" noChangeAspect="1" noChangeArrowheads="1"/>
          </p:cNvPicPr>
          <p:nvPr>
            <p:ph idx="1"/>
          </p:nvPr>
        </p:nvPicPr>
        <p:blipFill>
          <a:blip r:embed="rId2" cstate="print"/>
          <a:srcRect/>
          <a:stretch>
            <a:fillRect/>
          </a:stretch>
        </p:blipFill>
        <p:spPr>
          <a:xfrm>
            <a:off x="4207934" y="3213101"/>
            <a:ext cx="3086100" cy="3470275"/>
          </a:xfrm>
          <a:noFill/>
          <a:ln/>
        </p:spPr>
      </p:pic>
      <p:pic>
        <p:nvPicPr>
          <p:cNvPr id="8200" name="Picture 8" descr="สิงโตขาว (Panthera leo krugeri)">
            <a:hlinkClick r:id="rId3"/>
          </p:cNvPr>
          <p:cNvPicPr>
            <a:picLocks noChangeAspect="1" noChangeArrowheads="1"/>
          </p:cNvPicPr>
          <p:nvPr/>
        </p:nvPicPr>
        <p:blipFill>
          <a:blip r:embed="rId4" cstate="print"/>
          <a:srcRect/>
          <a:stretch>
            <a:fillRect/>
          </a:stretch>
        </p:blipFill>
        <p:spPr bwMode="auto">
          <a:xfrm>
            <a:off x="719667" y="2133600"/>
            <a:ext cx="3456517" cy="1943100"/>
          </a:xfrm>
          <a:prstGeom prst="rect">
            <a:avLst/>
          </a:prstGeom>
          <a:noFill/>
          <a:ln w="9525">
            <a:noFill/>
            <a:miter lim="800000"/>
            <a:headEnd/>
            <a:tailEnd/>
          </a:ln>
        </p:spPr>
      </p:pic>
      <p:pic>
        <p:nvPicPr>
          <p:cNvPr id="8204" name="Picture 12" descr="52073"/>
          <p:cNvPicPr>
            <a:picLocks noChangeAspect="1" noChangeArrowheads="1"/>
          </p:cNvPicPr>
          <p:nvPr/>
        </p:nvPicPr>
        <p:blipFill>
          <a:blip r:embed="rId5" cstate="print"/>
          <a:srcRect/>
          <a:stretch>
            <a:fillRect/>
          </a:stretch>
        </p:blipFill>
        <p:spPr bwMode="auto">
          <a:xfrm>
            <a:off x="4176185" y="2133601"/>
            <a:ext cx="3168649" cy="1971675"/>
          </a:xfrm>
          <a:prstGeom prst="rect">
            <a:avLst/>
          </a:prstGeom>
          <a:noFill/>
        </p:spPr>
      </p:pic>
      <p:pic>
        <p:nvPicPr>
          <p:cNvPr id="8206" name="Picture 14" descr="zebra2"/>
          <p:cNvPicPr>
            <a:picLocks noChangeAspect="1" noChangeArrowheads="1"/>
          </p:cNvPicPr>
          <p:nvPr/>
        </p:nvPicPr>
        <p:blipFill>
          <a:blip r:embed="rId6" cstate="print"/>
          <a:srcRect/>
          <a:stretch>
            <a:fillRect/>
          </a:stretch>
        </p:blipFill>
        <p:spPr bwMode="auto">
          <a:xfrm>
            <a:off x="7344833" y="2133600"/>
            <a:ext cx="3098800" cy="1943100"/>
          </a:xfrm>
          <a:prstGeom prst="rect">
            <a:avLst/>
          </a:prstGeom>
          <a:noFill/>
        </p:spPr>
      </p:pic>
    </p:spTree>
    <p:extLst>
      <p:ext uri="{BB962C8B-B14F-4D97-AF65-F5344CB8AC3E}">
        <p14:creationId xmlns:p14="http://schemas.microsoft.com/office/powerpoint/2010/main" val="367467361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2051539" y="2696309"/>
            <a:ext cx="8823407" cy="1431925"/>
          </a:xfrm>
        </p:spPr>
        <p:txBody>
          <a:bodyPr>
            <a:normAutofit fontScale="90000"/>
          </a:bodyPr>
          <a:lstStyle/>
          <a:p>
            <a:pPr algn="l"/>
            <a:r>
              <a:rPr lang="th-TH" sz="4000" dirty="0"/>
              <a:t>	</a:t>
            </a:r>
            <a:r>
              <a:rPr lang="th-TH" sz="4000" b="1" dirty="0">
                <a:solidFill>
                  <a:schemeClr val="tx1"/>
                </a:solidFill>
                <a:latin typeface="Angsana New" pitchFamily="18" charset="-34"/>
                <a:cs typeface="Angsana New" pitchFamily="18" charset="-34"/>
              </a:rPr>
              <a:t>ทั้งนี้การเข้าถึงงานศิลปะของมนุษย์นั้น ต้องอาศัยประสาทสัมผัสที่มีติดตัวมาตามธรรมชาติของแต่ละบุคคล มนุษย์รู้จักคิดค้นสร้างสรรค์ศิลปะขึ้นมาชื่นชมจนเกิดเป็นความเคลิบเคลิ้มและดื่มด่ำในอารมณ์ได้ก็จริงอยู่แต่ก็ใช่ว่าจะสามารถสร้างงานศิลปะขึ้นมาได้ทุกคน เราเรียกบุคคลที่สร้างงานศิลปะว่า “ ศิลปิน ”  ( Artist ) ศิลปะทุกแขนงนั้นมีหัวใจสำคัญอยู่ที่การฝึกฝน</a:t>
            </a:r>
          </a:p>
        </p:txBody>
      </p:sp>
    </p:spTree>
    <p:extLst>
      <p:ext uri="{BB962C8B-B14F-4D97-AF65-F5344CB8AC3E}">
        <p14:creationId xmlns:p14="http://schemas.microsoft.com/office/powerpoint/2010/main" val="289804536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1359877" y="404664"/>
            <a:ext cx="8966678" cy="5215735"/>
          </a:xfrm>
        </p:spPr>
        <p:txBody>
          <a:bodyPr>
            <a:normAutofit/>
          </a:bodyPr>
          <a:lstStyle/>
          <a:p>
            <a:pPr marL="45720" indent="0">
              <a:buNone/>
            </a:pPr>
            <a:r>
              <a:rPr lang="th-TH" sz="4000" dirty="0" smtClean="0"/>
              <a:t>ที่มา</a:t>
            </a:r>
            <a:r>
              <a:rPr lang="th-TH" sz="4000" dirty="0"/>
              <a:t>ของ</a:t>
            </a:r>
            <a:r>
              <a:rPr lang="th-TH" sz="4000" dirty="0" smtClean="0"/>
              <a:t>ศิลปะ</a:t>
            </a:r>
            <a:endParaRPr lang="th-TH" sz="4000" b="1" dirty="0">
              <a:latin typeface="Angsana New" pitchFamily="18" charset="-34"/>
              <a:cs typeface="Angsana New" pitchFamily="18" charset="-34"/>
            </a:endParaRPr>
          </a:p>
          <a:p>
            <a:pPr>
              <a:lnSpc>
                <a:spcPct val="90000"/>
              </a:lnSpc>
            </a:pPr>
            <a:r>
              <a:rPr lang="th-TH" sz="4000" b="1" dirty="0" smtClean="0">
                <a:latin typeface="Angsana New" pitchFamily="18" charset="-34"/>
                <a:cs typeface="Angsana New" pitchFamily="18" charset="-34"/>
              </a:rPr>
              <a:t>เกิด</a:t>
            </a:r>
            <a:r>
              <a:rPr lang="th-TH" sz="4000" b="1" dirty="0">
                <a:latin typeface="Angsana New" pitchFamily="18" charset="-34"/>
                <a:cs typeface="Angsana New" pitchFamily="18" charset="-34"/>
              </a:rPr>
              <a:t>จากการเลียนแบบ</a:t>
            </a:r>
            <a:r>
              <a:rPr lang="th-TH" sz="4000" b="1" dirty="0" smtClean="0">
                <a:latin typeface="Angsana New" pitchFamily="18" charset="-34"/>
                <a:cs typeface="Angsana New" pitchFamily="18" charset="-34"/>
              </a:rPr>
              <a:t>ธรรมชาติ</a:t>
            </a:r>
            <a:endParaRPr lang="th-TH" sz="4000" b="1" dirty="0">
              <a:latin typeface="Angsana New" pitchFamily="18" charset="-34"/>
              <a:cs typeface="Angsana New" pitchFamily="18" charset="-34"/>
            </a:endParaRPr>
          </a:p>
          <a:p>
            <a:pPr>
              <a:lnSpc>
                <a:spcPct val="90000"/>
              </a:lnSpc>
            </a:pPr>
            <a:r>
              <a:rPr lang="th-TH" sz="4000" b="1" dirty="0">
                <a:latin typeface="Angsana New" pitchFamily="18" charset="-34"/>
                <a:cs typeface="Angsana New" pitchFamily="18" charset="-34"/>
              </a:rPr>
              <a:t>เกิดจากความเชื่อความ</a:t>
            </a:r>
            <a:r>
              <a:rPr lang="th-TH" sz="4000" b="1" dirty="0" smtClean="0">
                <a:latin typeface="Angsana New" pitchFamily="18" charset="-34"/>
                <a:cs typeface="Angsana New" pitchFamily="18" charset="-34"/>
              </a:rPr>
              <a:t>ศรัทธา</a:t>
            </a:r>
            <a:endParaRPr lang="th-TH" sz="4000" b="1" dirty="0">
              <a:latin typeface="Angsana New" pitchFamily="18" charset="-34"/>
              <a:cs typeface="Angsana New" pitchFamily="18" charset="-34"/>
            </a:endParaRPr>
          </a:p>
          <a:p>
            <a:pPr>
              <a:lnSpc>
                <a:spcPct val="90000"/>
              </a:lnSpc>
            </a:pPr>
            <a:r>
              <a:rPr lang="th-TH" sz="4000" b="1" dirty="0">
                <a:latin typeface="Angsana New" pitchFamily="18" charset="-34"/>
                <a:cs typeface="Angsana New" pitchFamily="18" charset="-34"/>
              </a:rPr>
              <a:t>เกิดจากจินตนาการและความ</a:t>
            </a:r>
          </a:p>
          <a:p>
            <a:pPr>
              <a:lnSpc>
                <a:spcPct val="90000"/>
              </a:lnSpc>
              <a:buFontTx/>
              <a:buNone/>
            </a:pPr>
            <a:r>
              <a:rPr lang="th-TH" sz="4000" b="1" dirty="0">
                <a:latin typeface="Angsana New" pitchFamily="18" charset="-34"/>
                <a:cs typeface="Angsana New" pitchFamily="18" charset="-34"/>
              </a:rPr>
              <a:t>คิดสร้างสรรค์ของมนุษย์</a:t>
            </a:r>
          </a:p>
        </p:txBody>
      </p:sp>
      <p:pic>
        <p:nvPicPr>
          <p:cNvPr id="16389" name="Picture 5" descr="show_jpg">
            <a:hlinkClick r:id="rId2"/>
          </p:cNvPr>
          <p:cNvPicPr>
            <a:picLocks noChangeAspect="1" noChangeArrowheads="1"/>
          </p:cNvPicPr>
          <p:nvPr/>
        </p:nvPicPr>
        <p:blipFill>
          <a:blip r:embed="rId3" cstate="print"/>
          <a:srcRect/>
          <a:stretch>
            <a:fillRect/>
          </a:stretch>
        </p:blipFill>
        <p:spPr bwMode="auto">
          <a:xfrm>
            <a:off x="6891838" y="228818"/>
            <a:ext cx="2302933" cy="1727200"/>
          </a:xfrm>
          <a:prstGeom prst="rect">
            <a:avLst/>
          </a:prstGeom>
          <a:noFill/>
        </p:spPr>
      </p:pic>
      <p:pic>
        <p:nvPicPr>
          <p:cNvPr id="16391" name="Picture 7" descr="Surasit_saokong">
            <a:hlinkClick r:id="rId4"/>
          </p:cNvPr>
          <p:cNvPicPr>
            <a:picLocks noChangeAspect="1" noChangeArrowheads="1"/>
          </p:cNvPicPr>
          <p:nvPr/>
        </p:nvPicPr>
        <p:blipFill>
          <a:blip r:embed="rId5" cstate="print"/>
          <a:srcRect/>
          <a:stretch>
            <a:fillRect/>
          </a:stretch>
        </p:blipFill>
        <p:spPr bwMode="auto">
          <a:xfrm>
            <a:off x="9549117" y="980455"/>
            <a:ext cx="2353733" cy="2520950"/>
          </a:xfrm>
          <a:prstGeom prst="rect">
            <a:avLst/>
          </a:prstGeom>
          <a:noFill/>
        </p:spPr>
      </p:pic>
      <p:pic>
        <p:nvPicPr>
          <p:cNvPr id="16393" name="Picture 9" descr="P002019">
            <a:hlinkClick r:id="rId6"/>
          </p:cNvPr>
          <p:cNvPicPr>
            <a:picLocks noChangeAspect="1" noChangeArrowheads="1"/>
          </p:cNvPicPr>
          <p:nvPr/>
        </p:nvPicPr>
        <p:blipFill>
          <a:blip r:embed="rId7" cstate="print"/>
          <a:srcRect/>
          <a:stretch>
            <a:fillRect/>
          </a:stretch>
        </p:blipFill>
        <p:spPr bwMode="auto">
          <a:xfrm>
            <a:off x="6400771" y="2633897"/>
            <a:ext cx="2794000" cy="2736850"/>
          </a:xfrm>
          <a:prstGeom prst="rect">
            <a:avLst/>
          </a:prstGeom>
          <a:noFill/>
        </p:spPr>
      </p:pic>
    </p:spTree>
    <p:extLst>
      <p:ext uri="{BB962C8B-B14F-4D97-AF65-F5344CB8AC3E}">
        <p14:creationId xmlns:p14="http://schemas.microsoft.com/office/powerpoint/2010/main" val="11879091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336432" y="621324"/>
            <a:ext cx="10457636" cy="5474678"/>
          </a:xfrm>
        </p:spPr>
        <p:txBody>
          <a:bodyPr>
            <a:normAutofit/>
          </a:bodyPr>
          <a:lstStyle/>
          <a:p>
            <a:pPr>
              <a:buNone/>
            </a:pPr>
            <a:r>
              <a:rPr lang="th-TH" sz="4000" b="1" dirty="0" smtClean="0">
                <a:latin typeface="Angsana New" pitchFamily="18" charset="-34"/>
                <a:cs typeface="Angsana New" pitchFamily="18" charset="-34"/>
              </a:rPr>
              <a:t>ประเภท</a:t>
            </a:r>
            <a:r>
              <a:rPr lang="th-TH" sz="4000" b="1" dirty="0">
                <a:latin typeface="Angsana New" pitchFamily="18" charset="-34"/>
                <a:cs typeface="Angsana New" pitchFamily="18" charset="-34"/>
              </a:rPr>
              <a:t>ของงาน</a:t>
            </a:r>
            <a:r>
              <a:rPr lang="th-TH" sz="4000" b="1" dirty="0" smtClean="0">
                <a:latin typeface="Angsana New" pitchFamily="18" charset="-34"/>
                <a:cs typeface="Angsana New" pitchFamily="18" charset="-34"/>
              </a:rPr>
              <a:t>ศิลปะ</a:t>
            </a:r>
          </a:p>
          <a:p>
            <a:pPr>
              <a:buNone/>
            </a:pPr>
            <a:r>
              <a:rPr lang="th-TH" sz="4000" b="1" dirty="0" smtClean="0">
                <a:latin typeface="Angsana New" pitchFamily="18" charset="-34"/>
                <a:cs typeface="Angsana New" pitchFamily="18" charset="-34"/>
              </a:rPr>
              <a:t>เรา</a:t>
            </a:r>
            <a:r>
              <a:rPr lang="th-TH" sz="4000" b="1" dirty="0">
                <a:latin typeface="Angsana New" pitchFamily="18" charset="-34"/>
                <a:cs typeface="Angsana New" pitchFamily="18" charset="-34"/>
              </a:rPr>
              <a:t>สามารถแบ่งศิลปะออกเป็น 2 ประเภทใหญ่ๆ ได้แก่ </a:t>
            </a:r>
          </a:p>
          <a:p>
            <a:pPr>
              <a:lnSpc>
                <a:spcPct val="90000"/>
              </a:lnSpc>
              <a:buFontTx/>
              <a:buNone/>
            </a:pPr>
            <a:r>
              <a:rPr lang="th-TH" sz="4000" b="1" dirty="0">
                <a:latin typeface="Angsana New" pitchFamily="18" charset="-34"/>
                <a:cs typeface="Angsana New" pitchFamily="18" charset="-34"/>
              </a:rPr>
              <a:t>1. วิจิตรศิลป์ ( Fine Arts )   เป็นงานที่แสดงออกถึงอารมณ์ความรู้สึกของศิลปิน สนองต่อจิตใจมากกว่าร่างกาย</a:t>
            </a:r>
          </a:p>
          <a:p>
            <a:pPr>
              <a:lnSpc>
                <a:spcPct val="90000"/>
              </a:lnSpc>
              <a:buFontTx/>
              <a:buNone/>
            </a:pPr>
            <a:r>
              <a:rPr lang="th-TH" sz="4000" b="1" dirty="0">
                <a:latin typeface="Angsana New" pitchFamily="18" charset="-34"/>
                <a:cs typeface="Angsana New" pitchFamily="18" charset="-34"/>
              </a:rPr>
              <a:t>2. ประยุกต์ศิลป์ ( Applied Arts ) เป็นงานศิลปะที่สร้างขึ้นเพื่อสนองต่อความต้องการของผู้บริโภค หรือสนองต่อความพึงพอใจทางด้านร่างกายมากกว่าจิตใจ เช่น การออกแบบเสื้อผ้า การออกแบบอันญมณีและเครื่องประดับ หรือการออกแบบหีบห่อและบรรจุภัณฑ์ เป็นต้น</a:t>
            </a:r>
          </a:p>
        </p:txBody>
      </p:sp>
    </p:spTree>
    <p:extLst>
      <p:ext uri="{BB962C8B-B14F-4D97-AF65-F5344CB8AC3E}">
        <p14:creationId xmlns:p14="http://schemas.microsoft.com/office/powerpoint/2010/main" val="341932981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99533" y="339969"/>
            <a:ext cx="10972800" cy="1279281"/>
          </a:xfrm>
        </p:spPr>
        <p:txBody>
          <a:bodyPr/>
          <a:lstStyle/>
          <a:p>
            <a:r>
              <a:rPr lang="th-TH" dirty="0"/>
              <a:t/>
            </a:r>
            <a:br>
              <a:rPr lang="th-TH" dirty="0"/>
            </a:br>
            <a:endParaRPr lang="th-TH" dirty="0"/>
          </a:p>
        </p:txBody>
      </p:sp>
      <p:sp>
        <p:nvSpPr>
          <p:cNvPr id="18435" name="Rectangle 3"/>
          <p:cNvSpPr>
            <a:spLocks noGrp="1" noChangeArrowheads="1"/>
          </p:cNvSpPr>
          <p:nvPr>
            <p:ph type="body" sz="half" idx="1"/>
          </p:nvPr>
        </p:nvSpPr>
        <p:spPr>
          <a:xfrm>
            <a:off x="912284" y="597877"/>
            <a:ext cx="10464800" cy="6260123"/>
          </a:xfrm>
        </p:spPr>
        <p:txBody>
          <a:bodyPr/>
          <a:lstStyle/>
          <a:p>
            <a:pPr>
              <a:buFontTx/>
              <a:buNone/>
            </a:pPr>
            <a:r>
              <a:rPr lang="th-TH" sz="4000" b="1" dirty="0">
                <a:latin typeface="Angsana New" pitchFamily="18" charset="-34"/>
                <a:cs typeface="Angsana New" pitchFamily="18" charset="-34"/>
              </a:rPr>
              <a:t>วิจิตร</a:t>
            </a:r>
            <a:r>
              <a:rPr lang="th-TH" sz="4000" b="1" dirty="0" smtClean="0">
                <a:latin typeface="Angsana New" pitchFamily="18" charset="-34"/>
                <a:cs typeface="Angsana New" pitchFamily="18" charset="-34"/>
              </a:rPr>
              <a:t>ศิลป์</a:t>
            </a:r>
          </a:p>
          <a:p>
            <a:pPr>
              <a:buFontTx/>
              <a:buNone/>
            </a:pPr>
            <a:r>
              <a:rPr lang="th-TH" sz="3600" b="1" dirty="0" smtClean="0">
                <a:latin typeface="Angsana New" pitchFamily="18" charset="-34"/>
                <a:cs typeface="Angsana New" pitchFamily="18" charset="-34"/>
              </a:rPr>
              <a:t>ทัศนศิลป์</a:t>
            </a:r>
            <a:r>
              <a:rPr lang="th-TH" sz="3600" b="1" dirty="0">
                <a:latin typeface="Angsana New" pitchFamily="18" charset="-34"/>
                <a:cs typeface="Angsana New" pitchFamily="18" charset="-34"/>
              </a:rPr>
              <a:t>( Visual Art ) แบ่งออกเป็น 3 ประเภท คือ</a:t>
            </a:r>
          </a:p>
          <a:p>
            <a:pPr lvl="1"/>
            <a:r>
              <a:rPr lang="th-TH" sz="4000" b="1" dirty="0">
                <a:latin typeface="Angsana New" pitchFamily="18" charset="-34"/>
                <a:cs typeface="Angsana New" pitchFamily="18" charset="-34"/>
              </a:rPr>
              <a:t>จิตรกรรม (Painting )หมายถึงงานศิลปะที่สร้างขี้นบนพื้นที่ราบ มี 2มิติ</a:t>
            </a:r>
          </a:p>
          <a:p>
            <a:pPr lvl="1">
              <a:buFontTx/>
              <a:buNone/>
            </a:pPr>
            <a:endParaRPr lang="th-TH" sz="4000" dirty="0">
              <a:latin typeface="Angsana New" pitchFamily="18" charset="-34"/>
            </a:endParaRPr>
          </a:p>
        </p:txBody>
      </p:sp>
      <p:pic>
        <p:nvPicPr>
          <p:cNvPr id="18439" name="Picture 7" descr="43">
            <a:hlinkClick r:id="rId2"/>
          </p:cNvPr>
          <p:cNvPicPr>
            <a:picLocks noGrp="1" noChangeAspect="1" noChangeArrowheads="1"/>
          </p:cNvPicPr>
          <p:nvPr>
            <p:ph sz="quarter" idx="2"/>
          </p:nvPr>
        </p:nvPicPr>
        <p:blipFill>
          <a:blip r:embed="rId3" cstate="print"/>
          <a:srcRect/>
          <a:stretch>
            <a:fillRect/>
          </a:stretch>
        </p:blipFill>
        <p:spPr>
          <a:xfrm rot="21304030">
            <a:off x="3600451" y="3357563"/>
            <a:ext cx="4440767" cy="2176462"/>
          </a:xfrm>
          <a:ln/>
        </p:spPr>
      </p:pic>
      <p:pic>
        <p:nvPicPr>
          <p:cNvPr id="18442" name="Picture 10" descr="01005">
            <a:hlinkClick r:id="rId4"/>
          </p:cNvPr>
          <p:cNvPicPr>
            <a:picLocks noGrp="1" noChangeAspect="1" noChangeArrowheads="1"/>
          </p:cNvPicPr>
          <p:nvPr>
            <p:ph sz="quarter" idx="3"/>
          </p:nvPr>
        </p:nvPicPr>
        <p:blipFill>
          <a:blip r:embed="rId5" cstate="print"/>
          <a:srcRect/>
          <a:stretch>
            <a:fillRect/>
          </a:stretch>
        </p:blipFill>
        <p:spPr>
          <a:xfrm rot="515425">
            <a:off x="8784167" y="3213100"/>
            <a:ext cx="3143251" cy="2478088"/>
          </a:xfrm>
          <a:ln/>
        </p:spPr>
      </p:pic>
      <p:pic>
        <p:nvPicPr>
          <p:cNvPr id="18437" name="Picture 5" descr="King01">
            <a:hlinkClick r:id="rId6"/>
          </p:cNvPr>
          <p:cNvPicPr>
            <a:picLocks noChangeAspect="1" noChangeArrowheads="1"/>
          </p:cNvPicPr>
          <p:nvPr/>
        </p:nvPicPr>
        <p:blipFill>
          <a:blip r:embed="rId7" cstate="print"/>
          <a:srcRect/>
          <a:stretch>
            <a:fillRect/>
          </a:stretch>
        </p:blipFill>
        <p:spPr bwMode="auto">
          <a:xfrm>
            <a:off x="912284" y="3573464"/>
            <a:ext cx="2336800" cy="2376487"/>
          </a:xfrm>
          <a:prstGeom prst="rect">
            <a:avLst/>
          </a:prstGeom>
          <a:noFill/>
        </p:spPr>
      </p:pic>
    </p:spTree>
    <p:extLst>
      <p:ext uri="{BB962C8B-B14F-4D97-AF65-F5344CB8AC3E}">
        <p14:creationId xmlns:p14="http://schemas.microsoft.com/office/powerpoint/2010/main" val="1666429639"/>
      </p:ext>
    </p:extLst>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half" idx="1"/>
          </p:nvPr>
        </p:nvSpPr>
        <p:spPr>
          <a:xfrm>
            <a:off x="527051" y="457200"/>
            <a:ext cx="11078795" cy="6067425"/>
          </a:xfrm>
        </p:spPr>
        <p:txBody>
          <a:bodyPr/>
          <a:lstStyle/>
          <a:p>
            <a:pPr marL="990600" lvl="1" indent="-533400">
              <a:buNone/>
            </a:pPr>
            <a:r>
              <a:rPr lang="th-TH" sz="3600" b="1" dirty="0">
                <a:latin typeface="Angsana New" pitchFamily="18" charset="-34"/>
                <a:cs typeface="Angsana New" pitchFamily="18" charset="-34"/>
              </a:rPr>
              <a:t>ประติมากรรม ( Sculpture )</a:t>
            </a:r>
          </a:p>
          <a:p>
            <a:pPr marL="990600" lvl="1" indent="-533400">
              <a:buFontTx/>
              <a:buNone/>
            </a:pPr>
            <a:r>
              <a:rPr lang="th-TH" sz="3600" b="1" dirty="0" smtClean="0">
                <a:latin typeface="Angsana New" pitchFamily="18" charset="-34"/>
                <a:cs typeface="Angsana New" pitchFamily="18" charset="-34"/>
              </a:rPr>
              <a:t>หมายถึง</a:t>
            </a:r>
            <a:r>
              <a:rPr lang="th-TH" sz="3600" b="1" dirty="0">
                <a:latin typeface="Angsana New" pitchFamily="18" charset="-34"/>
                <a:cs typeface="Angsana New" pitchFamily="18" charset="-34"/>
              </a:rPr>
              <a:t>งานศิลปะที่มี 3 มิติ ( มิติที่4ไม่ใช่สภาวะจริงของโลก ) เช่นการแกะสลัก </a:t>
            </a:r>
            <a:r>
              <a:rPr lang="th-TH" sz="3600" b="1" dirty="0" smtClean="0">
                <a:latin typeface="Angsana New" pitchFamily="18" charset="-34"/>
                <a:cs typeface="Angsana New" pitchFamily="18" charset="-34"/>
              </a:rPr>
              <a:t>การปั้น </a:t>
            </a:r>
            <a:r>
              <a:rPr lang="th-TH" sz="3600" b="1" dirty="0">
                <a:latin typeface="Angsana New" pitchFamily="18" charset="-34"/>
                <a:cs typeface="Angsana New" pitchFamily="18" charset="-34"/>
              </a:rPr>
              <a:t>การหล่อ ฯลฯ</a:t>
            </a:r>
          </a:p>
          <a:p>
            <a:pPr marL="990600" lvl="1" indent="-533400">
              <a:buFontTx/>
              <a:buNone/>
            </a:pPr>
            <a:endParaRPr lang="th-TH" sz="3600" dirty="0"/>
          </a:p>
        </p:txBody>
      </p:sp>
      <p:pic>
        <p:nvPicPr>
          <p:cNvPr id="21511" name="Picture 7" descr="29_cie-sun-v">
            <a:hlinkClick r:id="rId2"/>
          </p:cNvPr>
          <p:cNvPicPr>
            <a:picLocks noGrp="1" noChangeAspect="1" noChangeArrowheads="1"/>
          </p:cNvPicPr>
          <p:nvPr>
            <p:ph sz="quarter" idx="2"/>
          </p:nvPr>
        </p:nvPicPr>
        <p:blipFill>
          <a:blip r:embed="rId3" cstate="print"/>
          <a:srcRect/>
          <a:stretch>
            <a:fillRect/>
          </a:stretch>
        </p:blipFill>
        <p:spPr>
          <a:xfrm rot="21198054">
            <a:off x="702734" y="3125788"/>
            <a:ext cx="2973917" cy="2965450"/>
          </a:xfrm>
          <a:ln/>
        </p:spPr>
      </p:pic>
      <p:pic>
        <p:nvPicPr>
          <p:cNvPr id="21514" name="Picture 10" descr="IMG_005">
            <a:hlinkClick r:id="rId4"/>
          </p:cNvPr>
          <p:cNvPicPr>
            <a:picLocks noGrp="1" noChangeAspect="1" noChangeArrowheads="1"/>
          </p:cNvPicPr>
          <p:nvPr>
            <p:ph sz="quarter" idx="3"/>
          </p:nvPr>
        </p:nvPicPr>
        <p:blipFill>
          <a:blip r:embed="rId5" cstate="print"/>
          <a:srcRect/>
          <a:stretch>
            <a:fillRect/>
          </a:stretch>
        </p:blipFill>
        <p:spPr>
          <a:xfrm>
            <a:off x="4400552" y="2886076"/>
            <a:ext cx="3128433" cy="3368675"/>
          </a:xfrm>
          <a:ln/>
        </p:spPr>
      </p:pic>
      <p:pic>
        <p:nvPicPr>
          <p:cNvPr id="21509" name="Picture 5" descr="pic_sc001">
            <a:hlinkClick r:id="rId6"/>
          </p:cNvPr>
          <p:cNvPicPr>
            <a:picLocks noChangeAspect="1" noChangeArrowheads="1"/>
          </p:cNvPicPr>
          <p:nvPr/>
        </p:nvPicPr>
        <p:blipFill>
          <a:blip r:embed="rId7" cstate="print"/>
          <a:srcRect/>
          <a:stretch>
            <a:fillRect/>
          </a:stretch>
        </p:blipFill>
        <p:spPr bwMode="auto">
          <a:xfrm rot="267285">
            <a:off x="8496300" y="3284538"/>
            <a:ext cx="2734733" cy="2735262"/>
          </a:xfrm>
          <a:prstGeom prst="rect">
            <a:avLst/>
          </a:prstGeom>
          <a:noFill/>
        </p:spPr>
      </p:pic>
    </p:spTree>
    <p:extLst>
      <p:ext uri="{BB962C8B-B14F-4D97-AF65-F5344CB8AC3E}">
        <p14:creationId xmlns:p14="http://schemas.microsoft.com/office/powerpoint/2010/main" val="2542000300"/>
      </p:ext>
    </p:extLst>
  </p:cSld>
  <p:clrMapOvr>
    <a:masterClrMapping/>
  </p:clrMapOvr>
  <p:transition>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half" idx="1"/>
          </p:nvPr>
        </p:nvSpPr>
        <p:spPr>
          <a:xfrm>
            <a:off x="815413" y="550985"/>
            <a:ext cx="10473910" cy="5325841"/>
          </a:xfrm>
        </p:spPr>
        <p:txBody>
          <a:bodyPr/>
          <a:lstStyle/>
          <a:p>
            <a:pPr marL="609600" indent="-609600">
              <a:buNone/>
            </a:pPr>
            <a:r>
              <a:rPr lang="th-TH" sz="4000" b="1" dirty="0" smtClean="0">
                <a:latin typeface="Angsana New" pitchFamily="18" charset="-34"/>
                <a:cs typeface="Angsana New" pitchFamily="18" charset="-34"/>
              </a:rPr>
              <a:t>สถาปัตยกรรม </a:t>
            </a:r>
            <a:r>
              <a:rPr lang="th-TH" sz="4000" b="1" dirty="0">
                <a:latin typeface="Angsana New" pitchFamily="18" charset="-34"/>
                <a:cs typeface="Angsana New" pitchFamily="18" charset="-34"/>
              </a:rPr>
              <a:t>( Architecture )</a:t>
            </a:r>
          </a:p>
          <a:p>
            <a:pPr marL="609600" indent="-609600">
              <a:buFontTx/>
              <a:buNone/>
            </a:pPr>
            <a:r>
              <a:rPr lang="th-TH" sz="3600" b="1" dirty="0" smtClean="0">
                <a:latin typeface="Angsana New" pitchFamily="18" charset="-34"/>
                <a:cs typeface="Angsana New" pitchFamily="18" charset="-34"/>
              </a:rPr>
              <a:t>	เป็น</a:t>
            </a:r>
            <a:r>
              <a:rPr lang="th-TH" sz="3600" b="1" dirty="0">
                <a:latin typeface="Angsana New" pitchFamily="18" charset="-34"/>
                <a:cs typeface="Angsana New" pitchFamily="18" charset="-34"/>
              </a:rPr>
              <a:t>งานศิลปะที่มีขนาดใหญ่กว่าศิลปะแขนงอื่น ๆ เพราะเกี่ยวข้องกับการออกแบบสิ่งก่อสร้างที่ต้องมีขอบเขตที่ว่างภายใน เพื่อให้เกิดประโยชน์ในการใช้สอย</a:t>
            </a:r>
          </a:p>
          <a:p>
            <a:pPr marL="609600" indent="-609600">
              <a:buFontTx/>
              <a:buNone/>
            </a:pPr>
            <a:endParaRPr lang="th-TH" sz="2800" dirty="0"/>
          </a:p>
        </p:txBody>
      </p:sp>
      <p:pic>
        <p:nvPicPr>
          <p:cNvPr id="22535" name="Picture 7" descr="7500-113">
            <a:hlinkClick r:id="rId2"/>
          </p:cNvPr>
          <p:cNvPicPr>
            <a:picLocks noGrp="1" noChangeAspect="1" noChangeArrowheads="1"/>
          </p:cNvPicPr>
          <p:nvPr>
            <p:ph sz="half" idx="2"/>
          </p:nvPr>
        </p:nvPicPr>
        <p:blipFill>
          <a:blip r:embed="rId3" cstate="print"/>
          <a:srcRect/>
          <a:stretch>
            <a:fillRect/>
          </a:stretch>
        </p:blipFill>
        <p:spPr>
          <a:xfrm rot="616566">
            <a:off x="6000750" y="3621089"/>
            <a:ext cx="5088467" cy="2827337"/>
          </a:xfrm>
          <a:ln/>
        </p:spPr>
      </p:pic>
      <p:pic>
        <p:nvPicPr>
          <p:cNvPr id="22533" name="Picture 5" descr="7200-22">
            <a:hlinkClick r:id="rId4"/>
          </p:cNvPr>
          <p:cNvPicPr>
            <a:picLocks noChangeAspect="1" noChangeArrowheads="1"/>
          </p:cNvPicPr>
          <p:nvPr/>
        </p:nvPicPr>
        <p:blipFill>
          <a:blip r:embed="rId5" cstate="print"/>
          <a:srcRect/>
          <a:stretch>
            <a:fillRect/>
          </a:stretch>
        </p:blipFill>
        <p:spPr bwMode="auto">
          <a:xfrm>
            <a:off x="719667" y="3644901"/>
            <a:ext cx="4415367" cy="2043113"/>
          </a:xfrm>
          <a:prstGeom prst="rect">
            <a:avLst/>
          </a:prstGeom>
          <a:noFill/>
        </p:spPr>
      </p:pic>
    </p:spTree>
    <p:extLst>
      <p:ext uri="{BB962C8B-B14F-4D97-AF65-F5344CB8AC3E}">
        <p14:creationId xmlns:p14="http://schemas.microsoft.com/office/powerpoint/2010/main" val="1918295612"/>
      </p:ext>
    </p:extLst>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23392" y="548680"/>
            <a:ext cx="10972800" cy="1143000"/>
          </a:xfrm>
        </p:spPr>
        <p:txBody>
          <a:bodyPr/>
          <a:lstStyle/>
          <a:p>
            <a:r>
              <a:rPr lang="th-TH" b="1" dirty="0">
                <a:latin typeface="Angsana New" pitchFamily="18" charset="-34"/>
                <a:cs typeface="Angsana New" pitchFamily="18" charset="-34"/>
              </a:rPr>
              <a:t>รูปแบบของงานศิลปะ</a:t>
            </a:r>
            <a:r>
              <a:rPr lang="th-TH" b="1" dirty="0"/>
              <a:t/>
            </a:r>
            <a:br>
              <a:rPr lang="th-TH" b="1" dirty="0"/>
            </a:br>
            <a:endParaRPr lang="th-TH" b="1" dirty="0"/>
          </a:p>
        </p:txBody>
      </p:sp>
      <p:sp>
        <p:nvSpPr>
          <p:cNvPr id="23555" name="Rectangle 3"/>
          <p:cNvSpPr>
            <a:spLocks noGrp="1" noChangeArrowheads="1"/>
          </p:cNvSpPr>
          <p:nvPr>
            <p:ph idx="1"/>
          </p:nvPr>
        </p:nvSpPr>
        <p:spPr>
          <a:xfrm>
            <a:off x="1725769" y="1481070"/>
            <a:ext cx="9478079" cy="4410738"/>
          </a:xfrm>
        </p:spPr>
        <p:txBody>
          <a:bodyPr/>
          <a:lstStyle/>
          <a:p>
            <a:r>
              <a:rPr lang="th-TH" sz="4000" b="1" dirty="0">
                <a:latin typeface="Angsana New" pitchFamily="18" charset="-34"/>
                <a:cs typeface="Angsana New" pitchFamily="18" charset="-34"/>
              </a:rPr>
              <a:t>แบบเหมือนจริงหรือรูปธรรม ( Realism )</a:t>
            </a:r>
          </a:p>
          <a:p>
            <a:endParaRPr lang="th-TH" dirty="0"/>
          </a:p>
          <a:p>
            <a:endParaRPr lang="th-TH" dirty="0"/>
          </a:p>
          <a:p>
            <a:endParaRPr lang="th-TH" dirty="0"/>
          </a:p>
          <a:p>
            <a:endParaRPr lang="th-TH" dirty="0"/>
          </a:p>
          <a:p>
            <a:pPr>
              <a:buFontTx/>
              <a:buNone/>
            </a:pPr>
            <a:endParaRPr lang="th-TH" dirty="0"/>
          </a:p>
        </p:txBody>
      </p:sp>
      <p:pic>
        <p:nvPicPr>
          <p:cNvPr id="23557" name="Picture 5" descr="pic_pa002">
            <a:hlinkClick r:id="rId2"/>
          </p:cNvPr>
          <p:cNvPicPr>
            <a:picLocks noChangeAspect="1" noChangeArrowheads="1"/>
          </p:cNvPicPr>
          <p:nvPr/>
        </p:nvPicPr>
        <p:blipFill>
          <a:blip r:embed="rId3" cstate="print"/>
          <a:srcRect/>
          <a:stretch>
            <a:fillRect/>
          </a:stretch>
        </p:blipFill>
        <p:spPr bwMode="auto">
          <a:xfrm>
            <a:off x="719403" y="2996952"/>
            <a:ext cx="4610100" cy="2238375"/>
          </a:xfrm>
          <a:prstGeom prst="rect">
            <a:avLst/>
          </a:prstGeom>
          <a:noFill/>
        </p:spPr>
      </p:pic>
      <p:pic>
        <p:nvPicPr>
          <p:cNvPr id="23559" name="Picture 7" descr="pic1">
            <a:hlinkClick r:id="rId4"/>
          </p:cNvPr>
          <p:cNvPicPr>
            <a:picLocks noChangeAspect="1" noChangeArrowheads="1"/>
          </p:cNvPicPr>
          <p:nvPr/>
        </p:nvPicPr>
        <p:blipFill>
          <a:blip r:embed="rId5" cstate="print"/>
          <a:srcRect/>
          <a:stretch>
            <a:fillRect/>
          </a:stretch>
        </p:blipFill>
        <p:spPr bwMode="auto">
          <a:xfrm>
            <a:off x="6288022" y="2852937"/>
            <a:ext cx="4607983" cy="2447925"/>
          </a:xfrm>
          <a:prstGeom prst="rect">
            <a:avLst/>
          </a:prstGeom>
          <a:noFill/>
        </p:spPr>
      </p:pic>
    </p:spTree>
    <p:extLst>
      <p:ext uri="{BB962C8B-B14F-4D97-AF65-F5344CB8AC3E}">
        <p14:creationId xmlns:p14="http://schemas.microsoft.com/office/powerpoint/2010/main" val="31586476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99533" y="476250"/>
            <a:ext cx="10972800" cy="817563"/>
          </a:xfrm>
        </p:spPr>
        <p:txBody>
          <a:bodyPr>
            <a:normAutofit/>
          </a:bodyPr>
          <a:lstStyle/>
          <a:p>
            <a:r>
              <a:rPr lang="th-TH" sz="3600" b="1" dirty="0">
                <a:latin typeface="Angsana New" pitchFamily="18" charset="-34"/>
                <a:cs typeface="Angsana New" pitchFamily="18" charset="-34"/>
              </a:rPr>
              <a:t>แบบกึ่งนามธรรม ( Semi – Abstract )</a:t>
            </a:r>
          </a:p>
        </p:txBody>
      </p:sp>
      <p:pic>
        <p:nvPicPr>
          <p:cNvPr id="27659" name="Picture 11" descr="a_hero_on_his_horse_semi_abstract1"/>
          <p:cNvPicPr>
            <a:picLocks noChangeAspect="1" noChangeArrowheads="1"/>
          </p:cNvPicPr>
          <p:nvPr/>
        </p:nvPicPr>
        <p:blipFill>
          <a:blip r:embed="rId2" cstate="print"/>
          <a:srcRect/>
          <a:stretch>
            <a:fillRect/>
          </a:stretch>
        </p:blipFill>
        <p:spPr bwMode="auto">
          <a:xfrm rot="408344">
            <a:off x="6479118" y="1916113"/>
            <a:ext cx="5187949" cy="3668712"/>
          </a:xfrm>
          <a:prstGeom prst="rect">
            <a:avLst/>
          </a:prstGeom>
          <a:noFill/>
        </p:spPr>
      </p:pic>
      <p:pic>
        <p:nvPicPr>
          <p:cNvPr id="27661" name="Picture 13" descr="ravi_10"/>
          <p:cNvPicPr>
            <a:picLocks noChangeAspect="1" noChangeArrowheads="1"/>
          </p:cNvPicPr>
          <p:nvPr/>
        </p:nvPicPr>
        <p:blipFill>
          <a:blip r:embed="rId3" cstate="print"/>
          <a:srcRect/>
          <a:stretch>
            <a:fillRect/>
          </a:stretch>
        </p:blipFill>
        <p:spPr bwMode="auto">
          <a:xfrm>
            <a:off x="527051" y="1700214"/>
            <a:ext cx="5522383" cy="4110037"/>
          </a:xfrm>
          <a:prstGeom prst="rect">
            <a:avLst/>
          </a:prstGeom>
          <a:noFill/>
        </p:spPr>
      </p:pic>
    </p:spTree>
    <p:extLst>
      <p:ext uri="{BB962C8B-B14F-4D97-AF65-F5344CB8AC3E}">
        <p14:creationId xmlns:p14="http://schemas.microsoft.com/office/powerpoint/2010/main" val="11964662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79938" y="341313"/>
            <a:ext cx="10035687" cy="1143000"/>
          </a:xfrm>
        </p:spPr>
        <p:txBody>
          <a:bodyPr/>
          <a:lstStyle/>
          <a:p>
            <a:r>
              <a:rPr lang="th-TH" dirty="0">
                <a:latin typeface="Angsana New" pitchFamily="18" charset="-34"/>
                <a:cs typeface="Angsana New" pitchFamily="18" charset="-34"/>
              </a:rPr>
              <a:t>แบบนามธรรม (</a:t>
            </a:r>
            <a:r>
              <a:rPr lang="en-US" dirty="0">
                <a:latin typeface="Angsana New" pitchFamily="18" charset="-34"/>
                <a:cs typeface="Angsana New" pitchFamily="18" charset="-34"/>
              </a:rPr>
              <a:t> Abstract </a:t>
            </a:r>
            <a:r>
              <a:rPr lang="th-TH" dirty="0">
                <a:latin typeface="Angsana New" pitchFamily="18" charset="-34"/>
                <a:cs typeface="Angsana New" pitchFamily="18" charset="-34"/>
              </a:rPr>
              <a:t>) </a:t>
            </a:r>
          </a:p>
        </p:txBody>
      </p:sp>
      <p:pic>
        <p:nvPicPr>
          <p:cNvPr id="28679" name="Picture 7" descr="P000070">
            <a:hlinkClick r:id="rId2"/>
          </p:cNvPr>
          <p:cNvPicPr>
            <a:picLocks noChangeAspect="1" noChangeArrowheads="1"/>
          </p:cNvPicPr>
          <p:nvPr/>
        </p:nvPicPr>
        <p:blipFill>
          <a:blip r:embed="rId3" cstate="print"/>
          <a:srcRect/>
          <a:stretch>
            <a:fillRect/>
          </a:stretch>
        </p:blipFill>
        <p:spPr bwMode="auto">
          <a:xfrm rot="602016">
            <a:off x="4946324" y="3213101"/>
            <a:ext cx="4129616" cy="3019425"/>
          </a:xfrm>
          <a:prstGeom prst="rect">
            <a:avLst/>
          </a:prstGeom>
          <a:noFill/>
        </p:spPr>
      </p:pic>
      <p:pic>
        <p:nvPicPr>
          <p:cNvPr id="28681" name="Picture 9" descr="pic_gr0036">
            <a:hlinkClick r:id="rId4"/>
          </p:cNvPr>
          <p:cNvPicPr>
            <a:picLocks noChangeAspect="1" noChangeArrowheads="1"/>
          </p:cNvPicPr>
          <p:nvPr/>
        </p:nvPicPr>
        <p:blipFill>
          <a:blip r:embed="rId5" cstate="print"/>
          <a:srcRect/>
          <a:stretch>
            <a:fillRect/>
          </a:stretch>
        </p:blipFill>
        <p:spPr bwMode="auto">
          <a:xfrm>
            <a:off x="7240954" y="296863"/>
            <a:ext cx="4512733" cy="2724150"/>
          </a:xfrm>
          <a:prstGeom prst="rect">
            <a:avLst/>
          </a:prstGeom>
          <a:noFill/>
        </p:spPr>
      </p:pic>
      <p:pic>
        <p:nvPicPr>
          <p:cNvPr id="28683" name="Picture 11" descr="abstract"/>
          <p:cNvPicPr>
            <a:picLocks noChangeAspect="1" noChangeArrowheads="1"/>
          </p:cNvPicPr>
          <p:nvPr/>
        </p:nvPicPr>
        <p:blipFill>
          <a:blip r:embed="rId6" cstate="print"/>
          <a:srcRect/>
          <a:stretch>
            <a:fillRect/>
          </a:stretch>
        </p:blipFill>
        <p:spPr bwMode="auto">
          <a:xfrm>
            <a:off x="431800" y="2117359"/>
            <a:ext cx="3937000" cy="2819400"/>
          </a:xfrm>
          <a:prstGeom prst="rect">
            <a:avLst/>
          </a:prstGeom>
          <a:noFill/>
        </p:spPr>
      </p:pic>
    </p:spTree>
    <p:extLst>
      <p:ext uri="{BB962C8B-B14F-4D97-AF65-F5344CB8AC3E}">
        <p14:creationId xmlns:p14="http://schemas.microsoft.com/office/powerpoint/2010/main" val="32378755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ตัวยึดหมายเลขภาพนิ่ง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th-TH"/>
              <a:t>4</a:t>
            </a:r>
          </a:p>
        </p:txBody>
      </p:sp>
      <p:pic>
        <p:nvPicPr>
          <p:cNvPr id="13315" name="รูปภาพ 7" descr="20070326230202"/>
          <p:cNvPicPr>
            <a:picLocks noChangeAspect="1" noChangeArrowheads="1"/>
          </p:cNvPicPr>
          <p:nvPr/>
        </p:nvPicPr>
        <p:blipFill>
          <a:blip r:embed="rId2" cstate="print"/>
          <a:srcRect/>
          <a:stretch>
            <a:fillRect/>
          </a:stretch>
        </p:blipFill>
        <p:spPr bwMode="auto">
          <a:xfrm>
            <a:off x="1333501" y="214314"/>
            <a:ext cx="4476751" cy="2071687"/>
          </a:xfrm>
          <a:prstGeom prst="rect">
            <a:avLst/>
          </a:prstGeom>
          <a:noFill/>
          <a:ln w="9525">
            <a:noFill/>
            <a:miter lim="800000"/>
            <a:headEnd/>
            <a:tailEnd/>
          </a:ln>
        </p:spPr>
      </p:pic>
      <p:pic>
        <p:nvPicPr>
          <p:cNvPr id="13316" name="รูปภาพ 8" descr="Sarah Hatsuko Hicks"/>
          <p:cNvPicPr>
            <a:picLocks noChangeAspect="1" noChangeArrowheads="1"/>
          </p:cNvPicPr>
          <p:nvPr/>
        </p:nvPicPr>
        <p:blipFill>
          <a:blip r:embed="rId3" cstate="print"/>
          <a:srcRect/>
          <a:stretch>
            <a:fillRect/>
          </a:stretch>
        </p:blipFill>
        <p:spPr bwMode="auto">
          <a:xfrm>
            <a:off x="1333501" y="2571750"/>
            <a:ext cx="2952751" cy="1857375"/>
          </a:xfrm>
          <a:prstGeom prst="rect">
            <a:avLst/>
          </a:prstGeom>
          <a:noFill/>
          <a:ln w="9525">
            <a:noFill/>
            <a:miter lim="800000"/>
            <a:headEnd/>
            <a:tailEnd/>
          </a:ln>
        </p:spPr>
      </p:pic>
      <p:pic>
        <p:nvPicPr>
          <p:cNvPr id="13317" name="รูปภาพ 9" descr="GetAttachment2"/>
          <p:cNvPicPr>
            <a:picLocks noChangeAspect="1" noChangeArrowheads="1"/>
          </p:cNvPicPr>
          <p:nvPr/>
        </p:nvPicPr>
        <p:blipFill>
          <a:blip r:embed="rId4" cstate="print"/>
          <a:srcRect l="13222" t="7886" r="15625" b="14696"/>
          <a:stretch>
            <a:fillRect/>
          </a:stretch>
        </p:blipFill>
        <p:spPr bwMode="auto">
          <a:xfrm>
            <a:off x="1333501" y="4714876"/>
            <a:ext cx="3714751" cy="1857375"/>
          </a:xfrm>
          <a:prstGeom prst="rect">
            <a:avLst/>
          </a:prstGeom>
          <a:noFill/>
          <a:ln w="9525">
            <a:noFill/>
            <a:miter lim="800000"/>
            <a:headEnd/>
            <a:tailEnd/>
          </a:ln>
        </p:spPr>
      </p:pic>
      <p:sp>
        <p:nvSpPr>
          <p:cNvPr id="11" name="Rectangle 2"/>
          <p:cNvSpPr>
            <a:spLocks noChangeArrowheads="1"/>
          </p:cNvSpPr>
          <p:nvPr/>
        </p:nvSpPr>
        <p:spPr bwMode="auto">
          <a:xfrm>
            <a:off x="6762751" y="3000376"/>
            <a:ext cx="4572000" cy="13239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spAutoFit/>
          </a:bodyPr>
          <a:lstStyle/>
          <a:p>
            <a:pPr indent="457200" algn="ctr">
              <a:defRPr/>
            </a:pPr>
            <a:r>
              <a:rPr lang="th-TH" sz="4000" b="1" dirty="0">
                <a:latin typeface="Angsana New" pitchFamily="18" charset="-34"/>
                <a:cs typeface="+mj-cs"/>
              </a:rPr>
              <a:t>ประสบการณ์      </a:t>
            </a:r>
          </a:p>
          <a:p>
            <a:pPr indent="457200" algn="ctr">
              <a:defRPr/>
            </a:pPr>
            <a:r>
              <a:rPr lang="th-TH" sz="4000" b="1" dirty="0">
                <a:latin typeface="Angsana New" pitchFamily="18" charset="-34"/>
                <a:cs typeface="+mj-cs"/>
              </a:rPr>
              <a:t>ทางการรับรู้</a:t>
            </a:r>
            <a:r>
              <a:rPr lang="en-US" sz="4000" b="1" dirty="0">
                <a:solidFill>
                  <a:schemeClr val="tx1"/>
                </a:solidFill>
                <a:latin typeface="Arial" pitchFamily="34" charset="0"/>
                <a:cs typeface="+mj-cs"/>
              </a:rPr>
              <a:t> </a:t>
            </a:r>
          </a:p>
        </p:txBody>
      </p:sp>
      <p:sp>
        <p:nvSpPr>
          <p:cNvPr id="13319" name="TextBox 19"/>
          <p:cNvSpPr txBox="1">
            <a:spLocks noChangeArrowheads="1"/>
          </p:cNvSpPr>
          <p:nvPr/>
        </p:nvSpPr>
        <p:spPr bwMode="auto">
          <a:xfrm>
            <a:off x="6000751" y="3548064"/>
            <a:ext cx="420308" cy="523220"/>
          </a:xfrm>
          <a:prstGeom prst="rect">
            <a:avLst/>
          </a:prstGeom>
          <a:noFill/>
          <a:ln w="9525">
            <a:noFill/>
            <a:miter lim="800000"/>
            <a:headEnd/>
            <a:tailEnd/>
          </a:ln>
        </p:spPr>
        <p:txBody>
          <a:bodyPr wrap="none">
            <a:spAutoFit/>
          </a:bodyPr>
          <a:lstStyle/>
          <a:p>
            <a:r>
              <a:rPr lang="th-TH" altLang="th-TH" sz="2800" b="1">
                <a:latin typeface="Tw Cen MT" pitchFamily="34" charset="0"/>
                <a:cs typeface="FreesiaUPC" pitchFamily="34" charset="-34"/>
              </a:rPr>
              <a:t>≈</a:t>
            </a:r>
          </a:p>
        </p:txBody>
      </p:sp>
      <p:cxnSp>
        <p:nvCxnSpPr>
          <p:cNvPr id="24" name="ลูกศรเชื่อมต่อแบบตรง 23"/>
          <p:cNvCxnSpPr/>
          <p:nvPr/>
        </p:nvCxnSpPr>
        <p:spPr>
          <a:xfrm rot="5400000">
            <a:off x="4915430" y="3107268"/>
            <a:ext cx="1216025" cy="211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ลูกศรเชื่อมต่อแบบตรง 26"/>
          <p:cNvCxnSpPr/>
          <p:nvPr/>
        </p:nvCxnSpPr>
        <p:spPr>
          <a:xfrm>
            <a:off x="4476751" y="3786188"/>
            <a:ext cx="952500" cy="15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p:cNvCxnSpPr/>
          <p:nvPr/>
        </p:nvCxnSpPr>
        <p:spPr>
          <a:xfrm>
            <a:off x="5334001" y="5643564"/>
            <a:ext cx="285751"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ลูกศรเชื่อมต่อแบบตรง 31"/>
          <p:cNvCxnSpPr/>
          <p:nvPr/>
        </p:nvCxnSpPr>
        <p:spPr>
          <a:xfrm rot="16200000" flipV="1">
            <a:off x="4679156" y="4702969"/>
            <a:ext cx="1785938" cy="9525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65338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1359877" y="852488"/>
            <a:ext cx="9976829" cy="4176712"/>
          </a:xfrm>
        </p:spPr>
        <p:txBody>
          <a:bodyPr/>
          <a:lstStyle/>
          <a:p>
            <a:pPr>
              <a:buFontTx/>
              <a:buNone/>
            </a:pPr>
            <a:r>
              <a:rPr lang="th-TH" dirty="0"/>
              <a:t>	</a:t>
            </a:r>
            <a:r>
              <a:rPr lang="th-TH" b="1" dirty="0"/>
              <a:t>	 </a:t>
            </a:r>
            <a:r>
              <a:rPr lang="th-TH" sz="3600" b="1" dirty="0">
                <a:latin typeface="Angsana New" pitchFamily="18" charset="-34"/>
                <a:cs typeface="Angsana New" pitchFamily="18" charset="-34"/>
              </a:rPr>
              <a:t>2.  โสตศิลป์ ( Audio Art ) หมายถึงศิลปะที่อาศัยการฟังเป็นหลักหรือเรียกง่าย ๆ ว่า “ ดนตรี ”  ซึ่งมี 2 ประเภท คือ</a:t>
            </a:r>
          </a:p>
          <a:p>
            <a:pPr lvl="1"/>
            <a:r>
              <a:rPr lang="th-TH" sz="3600" b="1" dirty="0">
                <a:latin typeface="Angsana New" pitchFamily="18" charset="-34"/>
                <a:cs typeface="Angsana New" pitchFamily="18" charset="-34"/>
              </a:rPr>
              <a:t>ดนตรีขับร้อง หมายถึง ดนตรีที่มีเสียงร้องของมนุษย์เป็น</a:t>
            </a:r>
            <a:r>
              <a:rPr lang="th-TH" sz="3600" b="1" dirty="0" smtClean="0">
                <a:latin typeface="Angsana New" pitchFamily="18" charset="-34"/>
                <a:cs typeface="Angsana New" pitchFamily="18" charset="-34"/>
              </a:rPr>
              <a:t>หลัก</a:t>
            </a:r>
          </a:p>
          <a:p>
            <a:pPr lvl="1"/>
            <a:r>
              <a:rPr lang="th-TH" sz="3600" b="1" dirty="0">
                <a:latin typeface="Angsana New" pitchFamily="18" charset="-34"/>
                <a:cs typeface="Angsana New" pitchFamily="18" charset="-34"/>
              </a:rPr>
              <a:t>ดนตรีบรรเลง หมายถึง ดนตรีที่มีแต่เสียงของเครื่องดนตรีโดยปราศจากเสียงร้อง</a:t>
            </a:r>
          </a:p>
          <a:p>
            <a:pPr lvl="1"/>
            <a:endParaRPr lang="th-TH" dirty="0">
              <a:latin typeface="Angsana New" pitchFamily="18" charset="-34"/>
            </a:endParaRPr>
          </a:p>
          <a:p>
            <a:pPr lvl="1"/>
            <a:endParaRPr lang="th-TH" dirty="0">
              <a:latin typeface="Angsana New" pitchFamily="18" charset="-34"/>
            </a:endParaRPr>
          </a:p>
          <a:p>
            <a:pPr lvl="1"/>
            <a:endParaRPr lang="th-TH" dirty="0">
              <a:latin typeface="Angsana New" pitchFamily="18" charset="-34"/>
            </a:endParaRPr>
          </a:p>
          <a:p>
            <a:pPr lvl="1">
              <a:buNone/>
            </a:pPr>
            <a:endParaRPr lang="th-TH" dirty="0">
              <a:latin typeface="Angsana New" pitchFamily="18" charset="-34"/>
            </a:endParaRPr>
          </a:p>
        </p:txBody>
      </p:sp>
      <p:sp>
        <p:nvSpPr>
          <p:cNvPr id="29714" name="AutoShape 18">
            <a:hlinkClick r:id="" action="ppaction://noaction" highlightClick="1"/>
          </p:cNvPr>
          <p:cNvSpPr>
            <a:spLocks noChangeArrowheads="1"/>
          </p:cNvSpPr>
          <p:nvPr/>
        </p:nvSpPr>
        <p:spPr bwMode="auto">
          <a:xfrm>
            <a:off x="8879418" y="5661025"/>
            <a:ext cx="1390649" cy="1042988"/>
          </a:xfrm>
          <a:prstGeom prst="actionButtonInformation">
            <a:avLst/>
          </a:prstGeom>
          <a:noFill/>
          <a:ln w="9525">
            <a:noFill/>
            <a:miter lim="800000"/>
            <a:headEnd/>
            <a:tailEnd/>
          </a:ln>
          <a:effectLst/>
        </p:spPr>
        <p:txBody>
          <a:bodyPr wrap="none" anchor="ctr"/>
          <a:lstStyle/>
          <a:p>
            <a:endParaRPr lang="th-TH"/>
          </a:p>
        </p:txBody>
      </p:sp>
    </p:spTree>
    <p:extLst>
      <p:ext uri="{BB962C8B-B14F-4D97-AF65-F5344CB8AC3E}">
        <p14:creationId xmlns:p14="http://schemas.microsoft.com/office/powerpoint/2010/main" val="57808663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239349" y="188641"/>
            <a:ext cx="11554717" cy="5907360"/>
          </a:xfrm>
        </p:spPr>
        <p:txBody>
          <a:bodyPr/>
          <a:lstStyle/>
          <a:p>
            <a:pPr lvl="1">
              <a:buFontTx/>
              <a:buNone/>
            </a:pPr>
            <a:r>
              <a:rPr lang="th-TH" sz="3600" b="1" dirty="0">
                <a:latin typeface="Angsana New" pitchFamily="18" charset="-34"/>
                <a:cs typeface="Angsana New" pitchFamily="18" charset="-34"/>
              </a:rPr>
              <a:t>สิ่งสำคัญประการหนึ่งของดนตรีตะวันตกนั้น คือเราสามารถแบ่งแยกออกเป็น 2</a:t>
            </a:r>
            <a:r>
              <a:rPr lang="th-TH" sz="3600" b="1" dirty="0" smtClean="0">
                <a:latin typeface="Angsana New" pitchFamily="18" charset="-34"/>
                <a:cs typeface="Angsana New" pitchFamily="18" charset="-34"/>
              </a:rPr>
              <a:t>ลักษณะใหญ่ </a:t>
            </a:r>
            <a:r>
              <a:rPr lang="th-TH" sz="3600" b="1" dirty="0">
                <a:latin typeface="Angsana New" pitchFamily="18" charset="-34"/>
                <a:cs typeface="Angsana New" pitchFamily="18" charset="-34"/>
              </a:rPr>
              <a:t>ๆ ดังนี้</a:t>
            </a:r>
          </a:p>
          <a:p>
            <a:pPr lvl="1">
              <a:buFontTx/>
              <a:buNone/>
            </a:pPr>
            <a:r>
              <a:rPr lang="th-TH" sz="3600" b="1" dirty="0">
                <a:latin typeface="Angsana New" pitchFamily="18" charset="-34"/>
                <a:cs typeface="Angsana New" pitchFamily="18" charset="-34"/>
              </a:rPr>
              <a:t>	(1) ดนตรีพื้นฐาน หมายถึงดนตรีทั่วไปที่เราได้ยินได้ฟังอยู่บ่อยๆ เช่น เพลง Popular   Jazz   Rock  Folk</a:t>
            </a:r>
          </a:p>
          <a:p>
            <a:pPr lvl="1">
              <a:buFontTx/>
              <a:buNone/>
            </a:pPr>
            <a:endParaRPr lang="th-TH" sz="3600" dirty="0">
              <a:latin typeface="Angsana New" pitchFamily="18" charset="-34"/>
              <a:cs typeface="Angsana New" pitchFamily="18" charset="-34"/>
            </a:endParaRPr>
          </a:p>
          <a:p>
            <a:pPr lvl="1">
              <a:buFontTx/>
              <a:buNone/>
            </a:pPr>
            <a:endParaRPr lang="th-TH" sz="3600" dirty="0">
              <a:latin typeface="Angsana New" pitchFamily="18" charset="-34"/>
              <a:cs typeface="Angsana New" pitchFamily="18" charset="-34"/>
            </a:endParaRPr>
          </a:p>
          <a:p>
            <a:pPr lvl="1">
              <a:buFontTx/>
              <a:buNone/>
            </a:pPr>
            <a:r>
              <a:rPr lang="th-TH" sz="3600" b="1" dirty="0" smtClean="0">
                <a:latin typeface="Angsana New" pitchFamily="18" charset="-34"/>
                <a:cs typeface="Angsana New" pitchFamily="18" charset="-34"/>
              </a:rPr>
              <a:t>(2)  ดนตรีประณีต หมายถึงดนตรีที่มีความละเอียด มีความซับซ้อนมนการประพันธ์ และการบรรเลง ซึ่งหมายถึงดนตรีประเภทคลาสสิค ( Classic )  </a:t>
            </a:r>
          </a:p>
          <a:p>
            <a:endParaRPr lang="th-TH" dirty="0"/>
          </a:p>
        </p:txBody>
      </p:sp>
      <p:pic>
        <p:nvPicPr>
          <p:cNvPr id="44039" name="Picture 7" descr="pr-retrospect-c-2_450_1">
            <a:hlinkClick r:id="rId2"/>
          </p:cNvPr>
          <p:cNvPicPr>
            <a:picLocks noChangeAspect="1" noChangeArrowheads="1"/>
          </p:cNvPicPr>
          <p:nvPr/>
        </p:nvPicPr>
        <p:blipFill>
          <a:blip r:embed="rId3" cstate="print"/>
          <a:srcRect/>
          <a:stretch>
            <a:fillRect/>
          </a:stretch>
        </p:blipFill>
        <p:spPr bwMode="auto">
          <a:xfrm>
            <a:off x="6096000" y="2348880"/>
            <a:ext cx="2017184" cy="1049338"/>
          </a:xfrm>
          <a:prstGeom prst="rect">
            <a:avLst/>
          </a:prstGeom>
          <a:noFill/>
        </p:spPr>
      </p:pic>
      <p:pic>
        <p:nvPicPr>
          <p:cNvPr id="44041" name="Picture 9" descr="521_7858">
            <a:hlinkClick r:id="rId4"/>
          </p:cNvPr>
          <p:cNvPicPr>
            <a:picLocks noChangeAspect="1" noChangeArrowheads="1"/>
          </p:cNvPicPr>
          <p:nvPr/>
        </p:nvPicPr>
        <p:blipFill>
          <a:blip r:embed="rId5" cstate="print"/>
          <a:srcRect/>
          <a:stretch>
            <a:fillRect/>
          </a:stretch>
        </p:blipFill>
        <p:spPr bwMode="auto">
          <a:xfrm>
            <a:off x="1391477" y="2276873"/>
            <a:ext cx="963083" cy="1084263"/>
          </a:xfrm>
          <a:prstGeom prst="rect">
            <a:avLst/>
          </a:prstGeom>
          <a:noFill/>
        </p:spPr>
      </p:pic>
      <p:pic>
        <p:nvPicPr>
          <p:cNvPr id="44045" name="Picture 13" descr="metrojazzthesingersol3">
            <a:hlinkClick r:id="rId6"/>
          </p:cNvPr>
          <p:cNvPicPr>
            <a:picLocks noChangeAspect="1" noChangeArrowheads="1"/>
          </p:cNvPicPr>
          <p:nvPr/>
        </p:nvPicPr>
        <p:blipFill>
          <a:blip r:embed="rId7" cstate="print"/>
          <a:srcRect/>
          <a:stretch>
            <a:fillRect/>
          </a:stretch>
        </p:blipFill>
        <p:spPr bwMode="auto">
          <a:xfrm>
            <a:off x="3311691" y="2276872"/>
            <a:ext cx="1739900" cy="1162050"/>
          </a:xfrm>
          <a:prstGeom prst="rect">
            <a:avLst/>
          </a:prstGeom>
          <a:noFill/>
        </p:spPr>
      </p:pic>
      <p:pic>
        <p:nvPicPr>
          <p:cNvPr id="44047" name="Picture 15" descr="folk_song_2007_2_470x352">
            <a:hlinkClick r:id="rId8"/>
          </p:cNvPr>
          <p:cNvPicPr>
            <a:picLocks noChangeAspect="1" noChangeArrowheads="1"/>
          </p:cNvPicPr>
          <p:nvPr/>
        </p:nvPicPr>
        <p:blipFill>
          <a:blip r:embed="rId9" cstate="print"/>
          <a:srcRect/>
          <a:stretch>
            <a:fillRect/>
          </a:stretch>
        </p:blipFill>
        <p:spPr bwMode="auto">
          <a:xfrm>
            <a:off x="8976321" y="2348880"/>
            <a:ext cx="1824567" cy="1028700"/>
          </a:xfrm>
          <a:prstGeom prst="rect">
            <a:avLst/>
          </a:prstGeom>
          <a:noFill/>
        </p:spPr>
      </p:pic>
      <p:pic>
        <p:nvPicPr>
          <p:cNvPr id="8" name="Picture 7" descr="ConcertBand06-7.jpg"/>
          <p:cNvPicPr>
            <a:picLocks noChangeAspect="1"/>
          </p:cNvPicPr>
          <p:nvPr/>
        </p:nvPicPr>
        <p:blipFill>
          <a:blip r:embed="rId10" cstate="print"/>
          <a:stretch>
            <a:fillRect/>
          </a:stretch>
        </p:blipFill>
        <p:spPr>
          <a:xfrm>
            <a:off x="6576054" y="4569128"/>
            <a:ext cx="5343255" cy="2070511"/>
          </a:xfrm>
          <a:prstGeom prst="rect">
            <a:avLst/>
          </a:prstGeom>
        </p:spPr>
      </p:pic>
      <p:pic>
        <p:nvPicPr>
          <p:cNvPr id="9" name="Picture 8" descr="images.jpg"/>
          <p:cNvPicPr>
            <a:picLocks noChangeAspect="1"/>
          </p:cNvPicPr>
          <p:nvPr/>
        </p:nvPicPr>
        <p:blipFill>
          <a:blip r:embed="rId11" cstate="print"/>
          <a:stretch>
            <a:fillRect/>
          </a:stretch>
        </p:blipFill>
        <p:spPr>
          <a:xfrm>
            <a:off x="911425" y="4581128"/>
            <a:ext cx="5486324" cy="1440160"/>
          </a:xfrm>
          <a:prstGeom prst="rect">
            <a:avLst/>
          </a:prstGeom>
        </p:spPr>
      </p:pic>
    </p:spTree>
    <p:extLst>
      <p:ext uri="{BB962C8B-B14F-4D97-AF65-F5344CB8AC3E}">
        <p14:creationId xmlns:p14="http://schemas.microsoft.com/office/powerpoint/2010/main" val="110605232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99533" y="476251"/>
            <a:ext cx="10972800" cy="760413"/>
          </a:xfrm>
        </p:spPr>
        <p:txBody>
          <a:bodyPr>
            <a:normAutofit/>
          </a:bodyPr>
          <a:lstStyle/>
          <a:p>
            <a:r>
              <a:rPr lang="th-TH" sz="4000" b="1" dirty="0">
                <a:latin typeface="Angsana New" pitchFamily="18" charset="-34"/>
                <a:cs typeface="Angsana New" pitchFamily="18" charset="-34"/>
              </a:rPr>
              <a:t>โสตทัศนศิลป์ ( Audio – Visual Art )</a:t>
            </a:r>
          </a:p>
        </p:txBody>
      </p:sp>
      <p:sp>
        <p:nvSpPr>
          <p:cNvPr id="30723" name="Rectangle 3"/>
          <p:cNvSpPr>
            <a:spLocks noGrp="1" noChangeArrowheads="1"/>
          </p:cNvSpPr>
          <p:nvPr>
            <p:ph idx="1"/>
          </p:nvPr>
        </p:nvSpPr>
        <p:spPr>
          <a:xfrm>
            <a:off x="879231" y="1196976"/>
            <a:ext cx="10914836" cy="5661025"/>
          </a:xfrm>
        </p:spPr>
        <p:txBody>
          <a:bodyPr/>
          <a:lstStyle/>
          <a:p>
            <a:pPr marL="609600" indent="-609600">
              <a:buFontTx/>
              <a:buNone/>
            </a:pPr>
            <a:r>
              <a:rPr lang="th-TH" dirty="0"/>
              <a:t>		</a:t>
            </a:r>
            <a:r>
              <a:rPr lang="th-TH" sz="3600" b="1" dirty="0">
                <a:latin typeface="Angsana New" pitchFamily="18" charset="-34"/>
                <a:cs typeface="Angsana New" pitchFamily="18" charset="-34"/>
              </a:rPr>
              <a:t>หมายถึง ศาสตร์แห่งการเคลื่อนไหว ในรูปแบบของศิลปะการแสดง  การแสดงออกซึ้งกริยาท่าทางนี้ ผู้แสดงจะสวมบทบาทและใช้จินตนาการการสร้างภาพ สื่อความหมาย ความรู้สึกและอารมณ์ให้ผู้ชมเข้าใจ ขวนติดตามและสนุกสนานเพลิดเพลิน  สำหรับศิลปะการแสดงนาฎศิลป์ไทย มักจะเป็นการแสดงที่เป็นแบบแผนมาตรฐาน ได้รับการปลูกฝังและสืบทอดต่อเนื่องกันมาตั้งแต่สมัยสุโขทัยจนถึงสมัยรัตนโกสินทร์ และการแสดงที่เป็นการละเล่นพื้นบ้านตามท้องถิ่นต่างๆ ที่บ่งบอกถึงค่านิยม ประเพณี และวิถีชีวิตของคนไทย </a:t>
            </a:r>
          </a:p>
        </p:txBody>
      </p:sp>
    </p:spTree>
    <p:extLst>
      <p:ext uri="{BB962C8B-B14F-4D97-AF65-F5344CB8AC3E}">
        <p14:creationId xmlns:p14="http://schemas.microsoft.com/office/powerpoint/2010/main" val="281913014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1371600" y="668215"/>
            <a:ext cx="10093028" cy="3528696"/>
          </a:xfrm>
        </p:spPr>
        <p:txBody>
          <a:bodyPr>
            <a:normAutofit/>
          </a:bodyPr>
          <a:lstStyle/>
          <a:p>
            <a:r>
              <a:rPr lang="th-TH" sz="3600" b="1" dirty="0">
                <a:latin typeface="Angsana New" pitchFamily="18" charset="-34"/>
                <a:cs typeface="Angsana New" pitchFamily="18" charset="-34"/>
              </a:rPr>
              <a:t>สามารถจำแนกประเภทของนาฎศิลป์ออกเป็น 2 ประเภท </a:t>
            </a:r>
            <a:r>
              <a:rPr lang="th-TH" sz="3600" b="1" dirty="0" smtClean="0">
                <a:latin typeface="Angsana New" pitchFamily="18" charset="-34"/>
                <a:cs typeface="Angsana New" pitchFamily="18" charset="-34"/>
              </a:rPr>
              <a:t>คือ</a:t>
            </a:r>
            <a:r>
              <a:rPr lang="en-US" sz="3600" b="1" dirty="0" smtClean="0">
                <a:latin typeface="Angsana New" pitchFamily="18" charset="-34"/>
                <a:cs typeface="Angsana New" pitchFamily="18" charset="-34"/>
              </a:rPr>
              <a:t/>
            </a:r>
            <a:br>
              <a:rPr lang="en-US"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1</a:t>
            </a:r>
            <a:r>
              <a:rPr lang="th-TH" sz="3600" b="1" dirty="0" smtClean="0">
                <a:latin typeface="Angsana New" pitchFamily="18" charset="-34"/>
                <a:cs typeface="Angsana New" pitchFamily="18" charset="-34"/>
              </a:rPr>
              <a:t>.  </a:t>
            </a:r>
            <a:r>
              <a:rPr lang="th-TH" sz="3600" b="1" dirty="0">
                <a:latin typeface="Angsana New" pitchFamily="18" charset="-34"/>
                <a:cs typeface="Angsana New" pitchFamily="18" charset="-34"/>
              </a:rPr>
              <a:t>การแสดงที่ไม่ได้แสดงเป็นเรื่อง </a:t>
            </a:r>
            <a:br>
              <a:rPr lang="th-TH" sz="3600" b="1" dirty="0">
                <a:latin typeface="Angsana New" pitchFamily="18" charset="-34"/>
                <a:cs typeface="Angsana New" pitchFamily="18" charset="-34"/>
              </a:rPr>
            </a:br>
            <a:r>
              <a:rPr lang="th-TH" sz="3600" b="1" dirty="0">
                <a:latin typeface="Angsana New" pitchFamily="18" charset="-34"/>
                <a:cs typeface="Angsana New" pitchFamily="18" charset="-34"/>
              </a:rPr>
              <a:t>เช่น ระบำ รำ ฟ้อน เซิ้ง</a:t>
            </a:r>
            <a:br>
              <a:rPr lang="th-TH" sz="3600" b="1" dirty="0">
                <a:latin typeface="Angsana New" pitchFamily="18" charset="-34"/>
                <a:cs typeface="Angsana New" pitchFamily="18" charset="-34"/>
              </a:rPr>
            </a:br>
            <a:r>
              <a:rPr lang="th-TH" sz="3600" b="1" dirty="0">
                <a:latin typeface="Angsana New" pitchFamily="18" charset="-34"/>
                <a:cs typeface="Angsana New" pitchFamily="18" charset="-34"/>
              </a:rPr>
              <a:t>2.  การแสดงที่แสดงเป็นเรื่อง </a:t>
            </a:r>
            <a:br>
              <a:rPr lang="th-TH" sz="3600" b="1" dirty="0">
                <a:latin typeface="Angsana New" pitchFamily="18" charset="-34"/>
                <a:cs typeface="Angsana New" pitchFamily="18" charset="-34"/>
              </a:rPr>
            </a:br>
            <a:r>
              <a:rPr lang="th-TH" sz="3600" b="1" dirty="0">
                <a:latin typeface="Angsana New" pitchFamily="18" charset="-34"/>
                <a:cs typeface="Angsana New" pitchFamily="18" charset="-34"/>
              </a:rPr>
              <a:t>เช่น โขน ละคร ศิลปะการแสดง</a:t>
            </a:r>
            <a:r>
              <a:rPr lang="th-TH" sz="3600" dirty="0">
                <a:latin typeface="Angsana New" pitchFamily="18" charset="-34"/>
                <a:cs typeface="Angsana New" pitchFamily="18" charset="-34"/>
              </a:rPr>
              <a:t>	</a:t>
            </a:r>
            <a:br>
              <a:rPr lang="th-TH" sz="3600" dirty="0">
                <a:latin typeface="Angsana New" pitchFamily="18" charset="-34"/>
                <a:cs typeface="Angsana New" pitchFamily="18" charset="-34"/>
              </a:rPr>
            </a:br>
            <a:r>
              <a:rPr lang="th-TH" sz="3600" dirty="0">
                <a:latin typeface="Angsana New" pitchFamily="18" charset="-34"/>
                <a:cs typeface="Angsana New" pitchFamily="18" charset="-34"/>
              </a:rPr>
              <a:t>	</a:t>
            </a:r>
          </a:p>
        </p:txBody>
      </p:sp>
      <p:pic>
        <p:nvPicPr>
          <p:cNvPr id="31750" name="Picture 6" descr="pic1_221"/>
          <p:cNvPicPr>
            <a:picLocks noChangeAspect="1" noChangeArrowheads="1"/>
          </p:cNvPicPr>
          <p:nvPr/>
        </p:nvPicPr>
        <p:blipFill>
          <a:blip r:embed="rId2" cstate="print"/>
          <a:srcRect/>
          <a:stretch>
            <a:fillRect/>
          </a:stretch>
        </p:blipFill>
        <p:spPr bwMode="auto">
          <a:xfrm>
            <a:off x="8880309" y="2564904"/>
            <a:ext cx="2777067" cy="2808288"/>
          </a:xfrm>
          <a:prstGeom prst="rect">
            <a:avLst/>
          </a:prstGeom>
          <a:noFill/>
        </p:spPr>
      </p:pic>
      <p:pic>
        <p:nvPicPr>
          <p:cNvPr id="31752" name="Picture 8" descr="pic1_141"/>
          <p:cNvPicPr>
            <a:picLocks noChangeAspect="1" noChangeArrowheads="1"/>
          </p:cNvPicPr>
          <p:nvPr/>
        </p:nvPicPr>
        <p:blipFill>
          <a:blip r:embed="rId3" cstate="print"/>
          <a:srcRect/>
          <a:stretch>
            <a:fillRect/>
          </a:stretch>
        </p:blipFill>
        <p:spPr bwMode="auto">
          <a:xfrm>
            <a:off x="335360" y="3933056"/>
            <a:ext cx="5689600" cy="2705100"/>
          </a:xfrm>
          <a:prstGeom prst="rect">
            <a:avLst/>
          </a:prstGeom>
          <a:noFill/>
        </p:spPr>
      </p:pic>
    </p:spTree>
    <p:extLst>
      <p:ext uri="{BB962C8B-B14F-4D97-AF65-F5344CB8AC3E}">
        <p14:creationId xmlns:p14="http://schemas.microsoft.com/office/powerpoint/2010/main" val="392121150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1007533" y="549275"/>
            <a:ext cx="10676467" cy="4191000"/>
          </a:xfrm>
        </p:spPr>
        <p:txBody>
          <a:bodyPr>
            <a:normAutofit/>
          </a:bodyPr>
          <a:lstStyle/>
          <a:p>
            <a:r>
              <a:rPr lang="th-TH" sz="3600" b="1" dirty="0">
                <a:latin typeface="Angsana New" pitchFamily="18" charset="-34"/>
                <a:cs typeface="Angsana New" pitchFamily="18" charset="-34"/>
              </a:rPr>
              <a:t>ตะวันตกอันมีรูปแบบการแสดง เช่น บัลเลด์ ( Ballet ) อุปรากร</a:t>
            </a:r>
          </a:p>
          <a:p>
            <a:pPr>
              <a:buFontTx/>
              <a:buNone/>
            </a:pPr>
            <a:r>
              <a:rPr lang="th-TH" sz="3600" b="1" dirty="0">
                <a:latin typeface="Angsana New" pitchFamily="18" charset="-34"/>
                <a:cs typeface="Angsana New" pitchFamily="18" charset="-34"/>
              </a:rPr>
              <a:t> ( Opera ) ละครเพลง ( Musical Play ) ละครโศกนาฎกรรา ( Tragedy )</a:t>
            </a:r>
          </a:p>
          <a:p>
            <a:pPr>
              <a:buFontTx/>
              <a:buNone/>
            </a:pPr>
            <a:r>
              <a:rPr lang="th-TH" sz="3600" b="1" dirty="0">
                <a:latin typeface="Angsana New" pitchFamily="18" charset="-34"/>
                <a:cs typeface="Angsana New" pitchFamily="18" charset="-34"/>
              </a:rPr>
              <a:t>ละครชวนหัว ( Comedy ) และละครรักโศกเศร้าเคล้าสนุก ( Melodrama )</a:t>
            </a:r>
          </a:p>
        </p:txBody>
      </p:sp>
      <p:pic>
        <p:nvPicPr>
          <p:cNvPr id="45063" name="Picture 7" descr="C5899279-12"/>
          <p:cNvPicPr>
            <a:picLocks noChangeAspect="1" noChangeArrowheads="1"/>
          </p:cNvPicPr>
          <p:nvPr/>
        </p:nvPicPr>
        <p:blipFill>
          <a:blip r:embed="rId2" cstate="print"/>
          <a:srcRect/>
          <a:stretch>
            <a:fillRect/>
          </a:stretch>
        </p:blipFill>
        <p:spPr bwMode="auto">
          <a:xfrm rot="386312">
            <a:off x="521377" y="3549608"/>
            <a:ext cx="4782219" cy="2689998"/>
          </a:xfrm>
          <a:prstGeom prst="rect">
            <a:avLst/>
          </a:prstGeom>
          <a:noFill/>
        </p:spPr>
      </p:pic>
      <p:pic>
        <p:nvPicPr>
          <p:cNvPr id="45065" name="Picture 9" descr="bbanner_ex"/>
          <p:cNvPicPr>
            <a:picLocks noChangeAspect="1" noChangeArrowheads="1"/>
          </p:cNvPicPr>
          <p:nvPr/>
        </p:nvPicPr>
        <p:blipFill>
          <a:blip r:embed="rId3" cstate="print"/>
          <a:srcRect/>
          <a:stretch>
            <a:fillRect/>
          </a:stretch>
        </p:blipFill>
        <p:spPr bwMode="auto">
          <a:xfrm rot="191453">
            <a:off x="8303686" y="3166547"/>
            <a:ext cx="3594100" cy="2735263"/>
          </a:xfrm>
          <a:prstGeom prst="rect">
            <a:avLst/>
          </a:prstGeom>
          <a:noFill/>
        </p:spPr>
      </p:pic>
      <p:pic>
        <p:nvPicPr>
          <p:cNvPr id="45067" name="Picture 11" descr="1POSTER-GARDEN"/>
          <p:cNvPicPr>
            <a:picLocks noChangeAspect="1" noChangeArrowheads="1"/>
          </p:cNvPicPr>
          <p:nvPr/>
        </p:nvPicPr>
        <p:blipFill>
          <a:blip r:embed="rId4" cstate="print"/>
          <a:srcRect/>
          <a:stretch>
            <a:fillRect/>
          </a:stretch>
        </p:blipFill>
        <p:spPr bwMode="auto">
          <a:xfrm>
            <a:off x="5135034" y="3068639"/>
            <a:ext cx="3145367" cy="3367087"/>
          </a:xfrm>
          <a:prstGeom prst="rect">
            <a:avLst/>
          </a:prstGeom>
          <a:noFill/>
        </p:spPr>
      </p:pic>
    </p:spTree>
    <p:extLst>
      <p:ext uri="{BB962C8B-B14F-4D97-AF65-F5344CB8AC3E}">
        <p14:creationId xmlns:p14="http://schemas.microsoft.com/office/powerpoint/2010/main" val="137790800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th-TH" sz="4000" b="1" dirty="0">
                <a:latin typeface="Angsana New" pitchFamily="18" charset="-34"/>
                <a:cs typeface="Angsana New" pitchFamily="18" charset="-34"/>
              </a:rPr>
              <a:t>การเข้าถึงสุนทรียรส</a:t>
            </a:r>
          </a:p>
        </p:txBody>
      </p:sp>
      <p:sp>
        <p:nvSpPr>
          <p:cNvPr id="36867" name="Rectangle 3"/>
          <p:cNvSpPr>
            <a:spLocks noGrp="1" noChangeArrowheads="1"/>
          </p:cNvSpPr>
          <p:nvPr>
            <p:ph idx="1"/>
          </p:nvPr>
        </p:nvSpPr>
        <p:spPr>
          <a:xfrm>
            <a:off x="1275008" y="1584101"/>
            <a:ext cx="10122795" cy="4739425"/>
          </a:xfrm>
        </p:spPr>
        <p:txBody>
          <a:bodyPr>
            <a:normAutofit fontScale="92500" lnSpcReduction="10000"/>
          </a:bodyPr>
          <a:lstStyle/>
          <a:p>
            <a:endParaRPr lang="th-TH" dirty="0"/>
          </a:p>
          <a:p>
            <a:pPr>
              <a:buFontTx/>
              <a:buNone/>
            </a:pPr>
            <a:r>
              <a:rPr lang="th-TH" dirty="0"/>
              <a:t>	</a:t>
            </a:r>
            <a:r>
              <a:rPr lang="th-TH" b="1" dirty="0"/>
              <a:t>	</a:t>
            </a:r>
            <a:r>
              <a:rPr lang="th-TH" sz="3900" b="1" dirty="0" smtClean="0">
                <a:latin typeface="Angsana New" pitchFamily="18" charset="-34"/>
                <a:cs typeface="Angsana New" pitchFamily="18" charset="-34"/>
              </a:rPr>
              <a:t>การ</a:t>
            </a:r>
            <a:r>
              <a:rPr lang="th-TH" sz="3900" b="1" dirty="0">
                <a:latin typeface="Angsana New" pitchFamily="18" charset="-34"/>
                <a:cs typeface="Angsana New" pitchFamily="18" charset="-34"/>
              </a:rPr>
              <a:t>เข้าถึงความงาม ความซาบซึ้ง อันเป็นสุนทรียรสนั้น จะช่วยให้ผู้ชมและผู้ฟัง มีความรึความเข้าใจในศาสตร์ต่าง ๆ มากยิ่งขึ้น</a:t>
            </a:r>
          </a:p>
          <a:p>
            <a:pPr>
              <a:buFontTx/>
              <a:buNone/>
            </a:pPr>
            <a:r>
              <a:rPr lang="th-TH" sz="3900" b="1" dirty="0">
                <a:latin typeface="Angsana New" pitchFamily="18" charset="-34"/>
                <a:cs typeface="Angsana New" pitchFamily="18" charset="-34"/>
              </a:rPr>
              <a:t>1.  ศาสตร์</a:t>
            </a:r>
            <a:r>
              <a:rPr lang="th-TH" sz="3900" b="1" dirty="0" smtClean="0">
                <a:latin typeface="Angsana New" pitchFamily="18" charset="-34"/>
                <a:cs typeface="Angsana New" pitchFamily="18" charset="-34"/>
              </a:rPr>
              <a:t>แห่งการเห็นหรือทัศนศิลป์ ( Visual Art ) การเข้าถึงสุนทรียรสข</a:t>
            </a:r>
            <a:r>
              <a:rPr lang="th-TH" sz="3900" b="1" dirty="0">
                <a:latin typeface="Angsana New" pitchFamily="18" charset="-34"/>
                <a:cs typeface="Angsana New" pitchFamily="18" charset="-34"/>
              </a:rPr>
              <a:t>องการชมงานทัศนศิลป์ มีองค์ประกอบ 3 ประการ คือ</a:t>
            </a:r>
          </a:p>
          <a:p>
            <a:pPr>
              <a:buFontTx/>
              <a:buNone/>
            </a:pPr>
            <a:r>
              <a:rPr lang="th-TH" sz="3900" b="1" dirty="0">
                <a:latin typeface="Angsana New" pitchFamily="18" charset="-34"/>
                <a:cs typeface="Angsana New" pitchFamily="18" charset="-34"/>
              </a:rPr>
              <a:t>	1.1  ผู้ชมต้องมีความรู้ความเข้าใจเกี่ยวกับที่มาและข้อมูลพื้นฐาน</a:t>
            </a:r>
          </a:p>
          <a:p>
            <a:pPr>
              <a:buFontTx/>
              <a:buNone/>
            </a:pPr>
            <a:r>
              <a:rPr lang="th-TH" sz="3900" b="1" dirty="0">
                <a:latin typeface="Angsana New" pitchFamily="18" charset="-34"/>
                <a:cs typeface="Angsana New" pitchFamily="18" charset="-34"/>
              </a:rPr>
              <a:t>	1.2  ผู้ชมต้องมีปัจจัยหรือสภาวะที่เอื้อต่อการมอง</a:t>
            </a:r>
          </a:p>
          <a:p>
            <a:pPr>
              <a:buFontTx/>
              <a:buNone/>
            </a:pPr>
            <a:r>
              <a:rPr lang="th-TH" sz="3900" b="1" dirty="0">
                <a:latin typeface="Angsana New" pitchFamily="18" charset="-34"/>
                <a:cs typeface="Angsana New" pitchFamily="18" charset="-34"/>
              </a:rPr>
              <a:t>	1.3  ผู้ชมต้องมีใจเป็นกลาง</a:t>
            </a:r>
          </a:p>
        </p:txBody>
      </p:sp>
    </p:spTree>
    <p:extLst>
      <p:ext uri="{BB962C8B-B14F-4D97-AF65-F5344CB8AC3E}">
        <p14:creationId xmlns:p14="http://schemas.microsoft.com/office/powerpoint/2010/main" val="118457275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th-TH" sz="3600" dirty="0">
                <a:latin typeface="Angsana New" pitchFamily="18" charset="-34"/>
                <a:cs typeface="Angsana New" pitchFamily="18" charset="-34"/>
              </a:rPr>
              <a:t>2.  ศาสตร์แห่งการฟังหรือโสตศิลป์ ( Audio Art )</a:t>
            </a:r>
            <a:r>
              <a:rPr lang="th-TH" dirty="0">
                <a:latin typeface="Angsana New" pitchFamily="18" charset="-34"/>
              </a:rPr>
              <a:t/>
            </a:r>
            <a:br>
              <a:rPr lang="th-TH" dirty="0">
                <a:latin typeface="Angsana New" pitchFamily="18" charset="-34"/>
              </a:rPr>
            </a:br>
            <a:endParaRPr lang="th-TH" dirty="0">
              <a:latin typeface="Angsana New" pitchFamily="18" charset="-34"/>
            </a:endParaRPr>
          </a:p>
        </p:txBody>
      </p:sp>
      <p:sp>
        <p:nvSpPr>
          <p:cNvPr id="37891" name="Rectangle 3"/>
          <p:cNvSpPr>
            <a:spLocks noGrp="1" noChangeArrowheads="1"/>
          </p:cNvSpPr>
          <p:nvPr>
            <p:ph idx="1"/>
          </p:nvPr>
        </p:nvSpPr>
        <p:spPr>
          <a:xfrm>
            <a:off x="1207477" y="1500554"/>
            <a:ext cx="10586590" cy="4736734"/>
          </a:xfrm>
        </p:spPr>
        <p:txBody>
          <a:bodyPr>
            <a:normAutofit/>
          </a:bodyPr>
          <a:lstStyle/>
          <a:p>
            <a:pPr>
              <a:buFontTx/>
              <a:buNone/>
            </a:pPr>
            <a:r>
              <a:rPr lang="th-TH" sz="3200" b="1" dirty="0">
                <a:latin typeface="Angsana New" pitchFamily="18" charset="-34"/>
                <a:cs typeface="Angsana New" pitchFamily="18" charset="-34"/>
              </a:rPr>
              <a:t>การเข้าถึงสุนทรียรสในการฟังดนตรี มีขั้นตอนดังนี้</a:t>
            </a:r>
          </a:p>
          <a:p>
            <a:pPr>
              <a:buFontTx/>
              <a:buNone/>
            </a:pPr>
            <a:r>
              <a:rPr lang="th-TH" sz="3200" b="1" dirty="0">
                <a:latin typeface="Angsana New" pitchFamily="18" charset="-34"/>
                <a:cs typeface="Angsana New" pitchFamily="18" charset="-34"/>
              </a:rPr>
              <a:t>	2.1  ควรเริ่มต้นฟังเพลงใดเพลงหนึ่งที่ดี และง่าย ๆ ฟังซ้ำ</a:t>
            </a:r>
          </a:p>
          <a:p>
            <a:pPr>
              <a:buFontTx/>
              <a:buNone/>
            </a:pPr>
            <a:r>
              <a:rPr lang="th-TH" sz="3200" b="1" dirty="0">
                <a:latin typeface="Angsana New" pitchFamily="18" charset="-34"/>
                <a:cs typeface="Angsana New" pitchFamily="18" charset="-34"/>
              </a:rPr>
              <a:t>	2.2  เมื่อชินกับทำนองก็เริ่มฟังทำนองสอดแทรกจากการเล่นประสมวงของเครื่องดนตรีน้อยชิ้น</a:t>
            </a:r>
          </a:p>
          <a:p>
            <a:pPr>
              <a:buFontTx/>
              <a:buNone/>
            </a:pPr>
            <a:r>
              <a:rPr lang="th-TH" sz="3200" b="1" dirty="0">
                <a:latin typeface="Angsana New" pitchFamily="18" charset="-34"/>
                <a:cs typeface="Angsana New" pitchFamily="18" charset="-34"/>
              </a:rPr>
              <a:t>	2.3  ฟังการบรรเลงโดยนักดนตรีหลาย ๆ วง ฝึกสังเกตเทคนิค ชั้นเชิง </a:t>
            </a:r>
          </a:p>
          <a:p>
            <a:pPr>
              <a:buFontTx/>
              <a:buNone/>
            </a:pPr>
            <a:r>
              <a:rPr lang="th-TH" sz="3200" b="1" dirty="0">
                <a:latin typeface="Angsana New" pitchFamily="18" charset="-34"/>
                <a:cs typeface="Angsana New" pitchFamily="18" charset="-34"/>
              </a:rPr>
              <a:t>	2.4  หาความรู้จากหนังสือ จากการถาม จากการวิจารณ์เกี่ยวกับประวัติผู้แต่ง ผู้บรรเลง</a:t>
            </a:r>
          </a:p>
          <a:p>
            <a:pPr>
              <a:buFontTx/>
              <a:buNone/>
            </a:pPr>
            <a:r>
              <a:rPr lang="th-TH" sz="3200" b="1" dirty="0">
                <a:latin typeface="Angsana New" pitchFamily="18" charset="-34"/>
                <a:cs typeface="Angsana New" pitchFamily="18" charset="-34"/>
              </a:rPr>
              <a:t>	2.5  เลือกฟังเพลงที่มีทำนองซับซ้อนพิสดารเพิ่มมากขึ้น</a:t>
            </a:r>
          </a:p>
          <a:p>
            <a:pPr>
              <a:buFontTx/>
              <a:buNone/>
            </a:pPr>
            <a:r>
              <a:rPr lang="th-TH" sz="3200" b="1" dirty="0">
                <a:latin typeface="Angsana New" pitchFamily="18" charset="-34"/>
                <a:cs typeface="Angsana New" pitchFamily="18" charset="-34"/>
              </a:rPr>
              <a:t>	2.6  ขั้นวิเคราะห์ วิจารณ์</a:t>
            </a:r>
          </a:p>
        </p:txBody>
      </p:sp>
    </p:spTree>
    <p:extLst>
      <p:ext uri="{BB962C8B-B14F-4D97-AF65-F5344CB8AC3E}">
        <p14:creationId xmlns:p14="http://schemas.microsoft.com/office/powerpoint/2010/main" val="42326726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23392" y="548680"/>
            <a:ext cx="10972800" cy="1143000"/>
          </a:xfrm>
        </p:spPr>
        <p:txBody>
          <a:bodyPr>
            <a:normAutofit fontScale="90000"/>
          </a:bodyPr>
          <a:lstStyle/>
          <a:p>
            <a:r>
              <a:rPr lang="th-TH" sz="4000" dirty="0"/>
              <a:t>	</a:t>
            </a:r>
            <a:r>
              <a:rPr lang="th-TH" sz="4000" b="1" dirty="0">
                <a:latin typeface="Angsana New" pitchFamily="18" charset="-34"/>
                <a:cs typeface="Angsana New" pitchFamily="18" charset="-34"/>
              </a:rPr>
              <a:t>นอกจากนี้ยังมีปัจจัยหลายอย่างที่ช่วยให้ผู้ฟังดนตรีได้รับประโยชน์เกิดความสุขหรือมีอรรถรสมากยิ่งขึ้น ได้แก่</a:t>
            </a:r>
          </a:p>
        </p:txBody>
      </p:sp>
      <p:sp>
        <p:nvSpPr>
          <p:cNvPr id="38915" name="Rectangle 3"/>
          <p:cNvSpPr>
            <a:spLocks noGrp="1" noChangeArrowheads="1"/>
          </p:cNvSpPr>
          <p:nvPr>
            <p:ph idx="1"/>
          </p:nvPr>
        </p:nvSpPr>
        <p:spPr/>
        <p:txBody>
          <a:bodyPr>
            <a:normAutofit/>
          </a:bodyPr>
          <a:lstStyle/>
          <a:p>
            <a:pPr>
              <a:buFontTx/>
              <a:buNone/>
            </a:pPr>
            <a:r>
              <a:rPr lang="th-TH" sz="3600" b="1" dirty="0" smtClean="0">
                <a:latin typeface="Angsana New" pitchFamily="18" charset="-34"/>
                <a:cs typeface="Angsana New" pitchFamily="18" charset="-34"/>
              </a:rPr>
              <a:t>1</a:t>
            </a:r>
            <a:r>
              <a:rPr lang="th-TH" sz="3600" b="1" dirty="0">
                <a:latin typeface="Angsana New" pitchFamily="18" charset="-34"/>
                <a:cs typeface="Angsana New" pitchFamily="18" charset="-34"/>
              </a:rPr>
              <a:t>.  สภาพแวดล้อม  ได้แก่  สถานที่ เวลา บรรยากาศ และสภาพของการแสดง</a:t>
            </a:r>
          </a:p>
          <a:p>
            <a:pPr>
              <a:buFontTx/>
              <a:buNone/>
            </a:pPr>
            <a:r>
              <a:rPr lang="th-TH" sz="3600" b="1" dirty="0">
                <a:latin typeface="Angsana New" pitchFamily="18" charset="-34"/>
                <a:cs typeface="Angsana New" pitchFamily="18" charset="-34"/>
              </a:rPr>
              <a:t>	2.  ตัวผู้ฟัง  ต้องมีรสนิยมและประสบการณ์</a:t>
            </a:r>
          </a:p>
          <a:p>
            <a:pPr>
              <a:buFontTx/>
              <a:buNone/>
            </a:pPr>
            <a:r>
              <a:rPr lang="th-TH" sz="3600" b="1" dirty="0">
                <a:latin typeface="Angsana New" pitchFamily="18" charset="-34"/>
                <a:cs typeface="Angsana New" pitchFamily="18" charset="-34"/>
              </a:rPr>
              <a:t>	3.  คุณภาพของดนตรี เกิดจากคุณภาพของนักดนตรี วาทยกร การจัดระบบเสียง การจัดรายการแสดงดนตรีในครั้งนั้น ๆ </a:t>
            </a:r>
          </a:p>
        </p:txBody>
      </p:sp>
    </p:spTree>
    <p:extLst>
      <p:ext uri="{BB962C8B-B14F-4D97-AF65-F5344CB8AC3E}">
        <p14:creationId xmlns:p14="http://schemas.microsoft.com/office/powerpoint/2010/main" val="89849078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23392" y="476672"/>
            <a:ext cx="10972800" cy="1143000"/>
          </a:xfrm>
        </p:spPr>
        <p:txBody>
          <a:bodyPr>
            <a:normAutofit/>
          </a:bodyPr>
          <a:lstStyle/>
          <a:p>
            <a:r>
              <a:rPr lang="th-TH" sz="3600" b="1" dirty="0"/>
              <a:t>	</a:t>
            </a:r>
            <a:r>
              <a:rPr lang="th-TH" sz="3600" b="1" dirty="0">
                <a:latin typeface="Angsana New" pitchFamily="18" charset="-34"/>
                <a:cs typeface="Angsana New" pitchFamily="18" charset="-34"/>
              </a:rPr>
              <a:t>นอกจากนี้แล้ว การเข้าฟังหรือชมดนตรีนั้น เราต้องรู้จักมารยาทสากลในการเข้าฟังหรือชมดนตรีด้วย โดยเฉพาะการฟังดนตรีคลาสสิก ซึ่งมีขนบในการปฏิบัติ ดังนี้</a:t>
            </a:r>
          </a:p>
        </p:txBody>
      </p:sp>
      <p:sp>
        <p:nvSpPr>
          <p:cNvPr id="39939" name="Rectangle 3"/>
          <p:cNvSpPr>
            <a:spLocks noGrp="1" noChangeArrowheads="1"/>
          </p:cNvSpPr>
          <p:nvPr>
            <p:ph idx="1"/>
          </p:nvPr>
        </p:nvSpPr>
        <p:spPr>
          <a:xfrm>
            <a:off x="1395046" y="1588477"/>
            <a:ext cx="10399021" cy="4548188"/>
          </a:xfrm>
        </p:spPr>
        <p:txBody>
          <a:bodyPr>
            <a:normAutofit/>
          </a:bodyPr>
          <a:lstStyle/>
          <a:p>
            <a:pPr>
              <a:buFontTx/>
              <a:buNone/>
            </a:pPr>
            <a:r>
              <a:rPr lang="th-TH" sz="4000" b="1" dirty="0">
                <a:latin typeface="Angsana New" pitchFamily="18" charset="-34"/>
                <a:cs typeface="Angsana New" pitchFamily="18" charset="-34"/>
              </a:rPr>
              <a:t>1.  แต่งกายสุภาพ</a:t>
            </a:r>
          </a:p>
          <a:p>
            <a:pPr>
              <a:buFontTx/>
              <a:buNone/>
            </a:pPr>
            <a:r>
              <a:rPr lang="th-TH" sz="4000" b="1" dirty="0">
                <a:latin typeface="Angsana New" pitchFamily="18" charset="-34"/>
                <a:cs typeface="Angsana New" pitchFamily="18" charset="-34"/>
              </a:rPr>
              <a:t>2.  ไม่ควรไปสาย</a:t>
            </a:r>
          </a:p>
          <a:p>
            <a:pPr>
              <a:buFontTx/>
              <a:buNone/>
            </a:pPr>
            <a:r>
              <a:rPr lang="th-TH" sz="4000" b="1" dirty="0">
                <a:latin typeface="Angsana New" pitchFamily="18" charset="-34"/>
                <a:cs typeface="Angsana New" pitchFamily="18" charset="-34"/>
              </a:rPr>
              <a:t>3.  ศึกษาสูจิบัตรและทำความเข้าใจกับเพลงที่กำลังจะบรรเลง</a:t>
            </a:r>
          </a:p>
          <a:p>
            <a:pPr>
              <a:buFontTx/>
              <a:buNone/>
            </a:pPr>
            <a:r>
              <a:rPr lang="th-TH" sz="4000" b="1" dirty="0">
                <a:latin typeface="Angsana New" pitchFamily="18" charset="-34"/>
                <a:cs typeface="Angsana New" pitchFamily="18" charset="-34"/>
              </a:rPr>
              <a:t>4.  ไม่นำอาหารและเครื่องดื่มเข้าไปรับประทาน</a:t>
            </a:r>
          </a:p>
          <a:p>
            <a:pPr>
              <a:buFontTx/>
              <a:buNone/>
            </a:pPr>
            <a:r>
              <a:rPr lang="th-TH" sz="4000" b="1" dirty="0">
                <a:latin typeface="Angsana New" pitchFamily="18" charset="-34"/>
                <a:cs typeface="Angsana New" pitchFamily="18" charset="-34"/>
              </a:rPr>
              <a:t>5.  ไม่คุยเสียงดังหรือนำเด็กเล็กๆที่อาจร้องเสียงดังขึ้นได้ไปด้วย</a:t>
            </a:r>
          </a:p>
          <a:p>
            <a:pPr>
              <a:buFontTx/>
              <a:buNone/>
            </a:pPr>
            <a:r>
              <a:rPr lang="th-TH" sz="4000" b="1" dirty="0">
                <a:latin typeface="Angsana New" pitchFamily="18" charset="-34"/>
                <a:cs typeface="Angsana New" pitchFamily="18" charset="-34"/>
              </a:rPr>
              <a:t>6.  ไม่ปรบมือในขณะที่เพลงยังไม่จบจริง ๆ</a:t>
            </a:r>
          </a:p>
        </p:txBody>
      </p:sp>
    </p:spTree>
    <p:extLst>
      <p:ext uri="{BB962C8B-B14F-4D97-AF65-F5344CB8AC3E}">
        <p14:creationId xmlns:p14="http://schemas.microsoft.com/office/powerpoint/2010/main" val="59809592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56492" y="404664"/>
            <a:ext cx="11035711" cy="864096"/>
          </a:xfrm>
        </p:spPr>
        <p:txBody>
          <a:bodyPr>
            <a:normAutofit fontScale="90000"/>
          </a:bodyPr>
          <a:lstStyle/>
          <a:p>
            <a:r>
              <a:rPr lang="th-TH" sz="4000" b="1" dirty="0" smtClean="0">
                <a:latin typeface="Angsana New" pitchFamily="18" charset="-34"/>
                <a:cs typeface="Angsana New" pitchFamily="18" charset="-34"/>
              </a:rPr>
              <a:t>3.ศาสตร์</a:t>
            </a:r>
            <a:r>
              <a:rPr lang="th-TH" sz="4000" b="1" dirty="0">
                <a:latin typeface="Angsana New" pitchFamily="18" charset="-34"/>
                <a:cs typeface="Angsana New" pitchFamily="18" charset="-34"/>
              </a:rPr>
              <a:t>แห่งการเคลื่อนไหวหรือโสตทัศนศิลป์ ( Audio - Visual Art )</a:t>
            </a:r>
            <a:r>
              <a:rPr lang="th-TH" sz="4000" dirty="0">
                <a:latin typeface="Angsana New" pitchFamily="18" charset="-34"/>
              </a:rPr>
              <a:t/>
            </a:r>
            <a:br>
              <a:rPr lang="th-TH" sz="4000" dirty="0">
                <a:latin typeface="Angsana New" pitchFamily="18" charset="-34"/>
              </a:rPr>
            </a:br>
            <a:endParaRPr lang="th-TH" sz="4000" dirty="0">
              <a:latin typeface="Angsana New" pitchFamily="18" charset="-34"/>
            </a:endParaRPr>
          </a:p>
        </p:txBody>
      </p:sp>
      <p:sp>
        <p:nvSpPr>
          <p:cNvPr id="40963" name="Rectangle 3"/>
          <p:cNvSpPr>
            <a:spLocks noGrp="1" noChangeArrowheads="1"/>
          </p:cNvSpPr>
          <p:nvPr>
            <p:ph idx="1"/>
          </p:nvPr>
        </p:nvSpPr>
        <p:spPr>
          <a:xfrm>
            <a:off x="1031631" y="980728"/>
            <a:ext cx="10665996" cy="5183187"/>
          </a:xfrm>
        </p:spPr>
        <p:txBody>
          <a:bodyPr/>
          <a:lstStyle/>
          <a:p>
            <a:pPr>
              <a:buFontTx/>
              <a:buNone/>
            </a:pPr>
            <a:r>
              <a:rPr lang="th-TH" dirty="0"/>
              <a:t>	</a:t>
            </a:r>
            <a:r>
              <a:rPr lang="th-TH" sz="3600" b="1" dirty="0">
                <a:latin typeface="Angsana New" pitchFamily="18" charset="-34"/>
                <a:cs typeface="Angsana New" pitchFamily="18" charset="-34"/>
              </a:rPr>
              <a:t>การเข้าถึงศาสตร์นี้มีขั้นตอนที่ต้องอาศัยระยะเวลา อันเกี่ยวข้องกับการสั่งสมประสบการณ์ กล่าวคือ</a:t>
            </a:r>
          </a:p>
          <a:p>
            <a:pPr>
              <a:buFontTx/>
              <a:buNone/>
            </a:pPr>
            <a:r>
              <a:rPr lang="th-TH" sz="3600" b="1" dirty="0">
                <a:latin typeface="Angsana New" pitchFamily="18" charset="-34"/>
                <a:cs typeface="Angsana New" pitchFamily="18" charset="-34"/>
              </a:rPr>
              <a:t>	1.  ผู้ชมควรชมการแสดงที่น่าสนใจ มีเรื่องราวไม่ซับซ้อน เป็นชุดการแสดงสั้น ๆ ที่เข้าใจได้ง่าย เช่น ระบำ รำ ฟ้อน</a:t>
            </a:r>
          </a:p>
          <a:p>
            <a:pPr>
              <a:buFontTx/>
              <a:buNone/>
            </a:pPr>
            <a:r>
              <a:rPr lang="th-TH" sz="3600" b="1" dirty="0">
                <a:latin typeface="Angsana New" pitchFamily="18" charset="-34"/>
                <a:cs typeface="Angsana New" pitchFamily="18" charset="-34"/>
              </a:rPr>
              <a:t>	2.  จากนั้นก็ชมเรื่องราวที่ซับซ้อนมากขึ้น เช่น การแสดงละครซึ่งผู้ชมต้องทำความเข้าใจ ศึกษาภูมิหลังและเรื่องราวต่าง ๆ ก่อนเข้าชมการแสดง</a:t>
            </a:r>
          </a:p>
          <a:p>
            <a:pPr>
              <a:buFontTx/>
              <a:buNone/>
            </a:pPr>
            <a:r>
              <a:rPr lang="th-TH" sz="3600" b="1" dirty="0">
                <a:latin typeface="Angsana New" pitchFamily="18" charset="-34"/>
                <a:cs typeface="Angsana New" pitchFamily="18" charset="-34"/>
              </a:rPr>
              <a:t>	3.  ผู้ชมต้องรู้จักวิเคราะห์ วิจารณ์การแสดง ศึกษาหาความรู้เกี่ยวกับการแสดงประเภทต่าง ๆ เช่น การแสดงที่ไม่ได้แสดงเป็นเรื่อง และการแสดงที่แสดงเป็นเรื่อง</a:t>
            </a:r>
          </a:p>
        </p:txBody>
      </p:sp>
    </p:spTree>
    <p:extLst>
      <p:ext uri="{BB962C8B-B14F-4D97-AF65-F5344CB8AC3E}">
        <p14:creationId xmlns:p14="http://schemas.microsoft.com/office/powerpoint/2010/main" val="43309877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ctrTitle"/>
          </p:nvPr>
        </p:nvSpPr>
        <p:spPr>
          <a:xfrm>
            <a:off x="1062567" y="334964"/>
            <a:ext cx="9751484" cy="1470025"/>
          </a:xfrm>
        </p:spPr>
        <p:txBody>
          <a:bodyPr rtlCol="0">
            <a:normAutofit fontScale="90000"/>
          </a:bodyPr>
          <a:lstStyle/>
          <a:p>
            <a:pPr fontAlgn="auto">
              <a:spcAft>
                <a:spcPts val="0"/>
              </a:spcAft>
              <a:defRPr/>
            </a:pPr>
            <a:r>
              <a:rPr lang="th-TH" b="1" dirty="0" smtClean="0">
                <a:latin typeface="+mn-lt"/>
                <a:ea typeface="+mn-ea"/>
                <a:cs typeface="+mn-cs"/>
              </a:rPr>
              <a:t/>
            </a:r>
            <a:br>
              <a:rPr lang="th-TH" b="1" dirty="0" smtClean="0">
                <a:latin typeface="+mn-lt"/>
                <a:ea typeface="+mn-ea"/>
                <a:cs typeface="+mn-cs"/>
              </a:rPr>
            </a:br>
            <a:endParaRPr lang="th-TH" dirty="0"/>
          </a:p>
        </p:txBody>
      </p:sp>
      <p:graphicFrame>
        <p:nvGraphicFramePr>
          <p:cNvPr id="4" name="Diagram 3"/>
          <p:cNvGraphicFramePr/>
          <p:nvPr/>
        </p:nvGraphicFramePr>
        <p:xfrm>
          <a:off x="143339" y="188640"/>
          <a:ext cx="11809312"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377255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19403" y="548680"/>
            <a:ext cx="10972800" cy="1143000"/>
          </a:xfrm>
        </p:spPr>
        <p:txBody>
          <a:bodyPr>
            <a:normAutofit fontScale="90000"/>
          </a:bodyPr>
          <a:lstStyle/>
          <a:p>
            <a:r>
              <a:rPr lang="th-TH" sz="4000" b="1" dirty="0">
                <a:latin typeface="Angsana New" pitchFamily="18" charset="-34"/>
                <a:cs typeface="Angsana New" pitchFamily="18" charset="-34"/>
              </a:rPr>
              <a:t>การชมการแสดงนาฏศิลป์และละคร ผู้ชมควรตระหนักในเรื่องมารยาทในการชม ดังนี้</a:t>
            </a:r>
            <a:r>
              <a:rPr lang="th-TH" sz="4000" dirty="0"/>
              <a:t/>
            </a:r>
            <a:br>
              <a:rPr lang="th-TH" sz="4000" dirty="0"/>
            </a:br>
            <a:endParaRPr lang="th-TH" sz="4000" dirty="0"/>
          </a:p>
        </p:txBody>
      </p:sp>
      <p:sp>
        <p:nvSpPr>
          <p:cNvPr id="41987" name="Rectangle 3"/>
          <p:cNvSpPr>
            <a:spLocks noGrp="1" noChangeArrowheads="1"/>
          </p:cNvSpPr>
          <p:nvPr>
            <p:ph idx="1"/>
          </p:nvPr>
        </p:nvSpPr>
        <p:spPr>
          <a:xfrm>
            <a:off x="996462" y="1219201"/>
            <a:ext cx="10797605" cy="5305426"/>
          </a:xfrm>
        </p:spPr>
        <p:txBody>
          <a:bodyPr>
            <a:normAutofit/>
          </a:bodyPr>
          <a:lstStyle/>
          <a:p>
            <a:pPr>
              <a:buFontTx/>
              <a:buNone/>
            </a:pPr>
            <a:r>
              <a:rPr lang="th-TH" sz="3600" b="1" dirty="0">
                <a:latin typeface="Angsana New" pitchFamily="18" charset="-34"/>
                <a:cs typeface="Angsana New" pitchFamily="18" charset="-34"/>
              </a:rPr>
              <a:t>1.  ควรถึงสถานที่แสดงก่อน 30 นาที และนั่งประจำที่ก่อนเวลา 15 นาที</a:t>
            </a:r>
          </a:p>
          <a:p>
            <a:pPr>
              <a:buFontTx/>
              <a:buNone/>
            </a:pPr>
            <a:r>
              <a:rPr lang="th-TH" sz="3600" b="1" dirty="0">
                <a:latin typeface="Angsana New" pitchFamily="18" charset="-34"/>
                <a:cs typeface="Angsana New" pitchFamily="18" charset="-34"/>
              </a:rPr>
              <a:t>2.  รับสูจิบัตรมาอ่านทำความเข้าใจเนื้อเรื่องและจุดประสงค์</a:t>
            </a:r>
          </a:p>
          <a:p>
            <a:pPr>
              <a:buFontTx/>
              <a:buNone/>
            </a:pPr>
            <a:r>
              <a:rPr lang="th-TH" sz="3600" b="1" dirty="0">
                <a:latin typeface="Angsana New" pitchFamily="18" charset="-34"/>
                <a:cs typeface="Angsana New" pitchFamily="18" charset="-34"/>
              </a:rPr>
              <a:t>3.  ไม่ควรพูดคุยในขณะที่ชมการแสดง</a:t>
            </a:r>
          </a:p>
          <a:p>
            <a:pPr>
              <a:buFontTx/>
              <a:buNone/>
            </a:pPr>
            <a:r>
              <a:rPr lang="th-TH" sz="3600" b="1" dirty="0">
                <a:latin typeface="Angsana New" pitchFamily="18" charset="-34"/>
                <a:cs typeface="Angsana New" pitchFamily="18" charset="-34"/>
              </a:rPr>
              <a:t>4.  เมื่อจบการแสดงควรปรบมือให้เกียรติผู้แสดงและยืนทำความเคารพอย่างสงบนิ่งในการ บรรเลงเพลงสรรเสริญพระบารมี</a:t>
            </a:r>
          </a:p>
          <a:p>
            <a:pPr>
              <a:buFontTx/>
              <a:buNone/>
            </a:pPr>
            <a:r>
              <a:rPr lang="th-TH" sz="3600" b="1" dirty="0">
                <a:latin typeface="Angsana New" pitchFamily="18" charset="-34"/>
                <a:cs typeface="Angsana New" pitchFamily="18" charset="-34"/>
              </a:rPr>
              <a:t>5.  หลังชมการแสดงให้ประเมินสาระที่ได้รับว่าได้แง่คิดและประโยชน์อะไรบ้าง</a:t>
            </a:r>
          </a:p>
        </p:txBody>
      </p:sp>
    </p:spTree>
    <p:extLst>
      <p:ext uri="{BB962C8B-B14F-4D97-AF65-F5344CB8AC3E}">
        <p14:creationId xmlns:p14="http://schemas.microsoft.com/office/powerpoint/2010/main" val="283502941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47206278"/>
              </p:ext>
            </p:extLst>
          </p:nvPr>
        </p:nvGraphicFramePr>
        <p:xfrm>
          <a:off x="996462" y="386860"/>
          <a:ext cx="10773508" cy="5908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3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p:cNvSpPr>
          <p:nvPr>
            <p:ph type="ctrTitle"/>
          </p:nvPr>
        </p:nvSpPr>
        <p:spPr>
          <a:xfrm>
            <a:off x="679940" y="1348154"/>
            <a:ext cx="10477611" cy="2521927"/>
          </a:xfrm>
        </p:spPr>
        <p:txBody>
          <a:bodyPr>
            <a:normAutofit fontScale="90000"/>
          </a:bodyPr>
          <a:lstStyle/>
          <a:p>
            <a:pPr eaLnBrk="1" hangingPunct="1"/>
            <a:r>
              <a:rPr lang="th-TH" sz="6000" b="1" dirty="0" smtClean="0">
                <a:latin typeface="Angsana New" pitchFamily="18" charset="-34"/>
                <a:cs typeface="Angsana New" pitchFamily="18" charset="-34"/>
              </a:rPr>
              <a:t>บทที่</a:t>
            </a:r>
            <a:r>
              <a:rPr lang="en-US" sz="6000" b="1" dirty="0" smtClean="0">
                <a:latin typeface="Angsana New" pitchFamily="18" charset="-34"/>
                <a:cs typeface="Angsana New" pitchFamily="18" charset="-34"/>
              </a:rPr>
              <a:t>2</a:t>
            </a:r>
            <a:r>
              <a:rPr lang="th-TH" sz="6000" b="1" dirty="0" smtClean="0">
                <a:latin typeface="Angsana New" pitchFamily="18" charset="-34"/>
                <a:cs typeface="Angsana New" pitchFamily="18" charset="-34"/>
              </a:rPr>
              <a:t/>
            </a:r>
            <a:br>
              <a:rPr lang="th-TH" sz="6000" b="1" dirty="0" smtClean="0">
                <a:latin typeface="Angsana New" pitchFamily="18" charset="-34"/>
                <a:cs typeface="Angsana New" pitchFamily="18" charset="-34"/>
              </a:rPr>
            </a:br>
            <a:r>
              <a:rPr lang="th-TH" sz="6000" b="1" dirty="0" smtClean="0">
                <a:latin typeface="Angsana New" pitchFamily="18" charset="-34"/>
                <a:cs typeface="Angsana New" pitchFamily="18" charset="-34"/>
              </a:rPr>
              <a:t>องค์ประกอบของศิลปะ  </a:t>
            </a:r>
            <a:br>
              <a:rPr lang="th-TH" sz="6000" b="1" dirty="0" smtClean="0">
                <a:latin typeface="Angsana New" pitchFamily="18" charset="-34"/>
                <a:cs typeface="Angsana New" pitchFamily="18" charset="-34"/>
              </a:rPr>
            </a:br>
            <a:r>
              <a:rPr lang="th-TH" sz="6000" b="1" dirty="0" smtClean="0">
                <a:latin typeface="Angsana New" pitchFamily="18" charset="-34"/>
                <a:cs typeface="Angsana New" pitchFamily="18" charset="-34"/>
              </a:rPr>
              <a:t>( </a:t>
            </a:r>
            <a:r>
              <a:rPr lang="th-TH" sz="6000" b="1" i="1" dirty="0" smtClean="0">
                <a:latin typeface="Angsana New" pitchFamily="18" charset="-34"/>
                <a:cs typeface="Angsana New" pitchFamily="18" charset="-34"/>
              </a:rPr>
              <a:t>Element of Art</a:t>
            </a:r>
            <a:r>
              <a:rPr lang="th-TH" sz="6000" b="1" dirty="0" smtClean="0">
                <a:latin typeface="Angsana New" pitchFamily="18" charset="-34"/>
                <a:cs typeface="Angsana New" pitchFamily="18" charset="-34"/>
              </a:rPr>
              <a:t> )</a:t>
            </a:r>
            <a:r>
              <a:rPr lang="th-TH" sz="4000" b="1" dirty="0" smtClean="0">
                <a:latin typeface="Angsana New" pitchFamily="18" charset="-34"/>
                <a:cs typeface="Angsana New" pitchFamily="18" charset="-34"/>
              </a:rPr>
              <a:t/>
            </a:r>
            <a:br>
              <a:rPr lang="th-TH" sz="4000" b="1" dirty="0" smtClean="0">
                <a:latin typeface="Angsana New" pitchFamily="18" charset="-34"/>
                <a:cs typeface="Angsana New" pitchFamily="18" charset="-34"/>
              </a:rPr>
            </a:br>
            <a:r>
              <a:rPr lang="th-TH" sz="4000" b="1" dirty="0" smtClean="0">
                <a:latin typeface="Angsana New" pitchFamily="18" charset="-34"/>
                <a:cs typeface="Angsana New" pitchFamily="18" charset="-34"/>
              </a:rPr>
              <a:t/>
            </a:r>
            <a:br>
              <a:rPr lang="th-TH" sz="4000" b="1" dirty="0" smtClean="0">
                <a:latin typeface="Angsana New" pitchFamily="18" charset="-34"/>
                <a:cs typeface="Angsana New" pitchFamily="18" charset="-34"/>
              </a:rPr>
            </a:br>
            <a:endParaRPr lang="th-TH" sz="4000" b="1" dirty="0" smtClean="0">
              <a:latin typeface="Angsana New" pitchFamily="18" charset="-34"/>
              <a:cs typeface="Angsana New" pitchFamily="18" charset="-34"/>
            </a:endParaRPr>
          </a:p>
        </p:txBody>
      </p:sp>
      <p:sp>
        <p:nvSpPr>
          <p:cNvPr id="6" name="ตัวยึดท้ายกระดาษ 5"/>
          <p:cNvSpPr>
            <a:spLocks noGrp="1"/>
          </p:cNvSpPr>
          <p:nvPr>
            <p:ph type="ftr" sz="quarter" idx="4294967295"/>
          </p:nvPr>
        </p:nvSpPr>
        <p:spPr>
          <a:xfrm>
            <a:off x="4165600" y="6356351"/>
            <a:ext cx="3860800" cy="365125"/>
          </a:xfrm>
          <a:prstGeom prst="rect">
            <a:avLst/>
          </a:prstGeom>
        </p:spPr>
        <p:txBody>
          <a:bodyPr/>
          <a:lstStyle/>
          <a:p>
            <a:pPr>
              <a:defRPr/>
            </a:pPr>
            <a:r>
              <a:rPr lang="en-US" altLang="zh-CN"/>
              <a:t>www.wondershare.com</a:t>
            </a:r>
            <a:endParaRPr lang="zh-CN" altLang="en-US"/>
          </a:p>
        </p:txBody>
      </p:sp>
      <p:sp>
        <p:nvSpPr>
          <p:cNvPr id="2052" name="Rectangle 3"/>
          <p:cNvSpPr>
            <a:spLocks noGrp="1"/>
          </p:cNvSpPr>
          <p:nvPr>
            <p:ph type="subTitle" idx="1"/>
          </p:nvPr>
        </p:nvSpPr>
        <p:spPr>
          <a:xfrm>
            <a:off x="5327915" y="2924945"/>
            <a:ext cx="5461067" cy="672679"/>
          </a:xfrm>
        </p:spPr>
        <p:txBody>
          <a:bodyPr>
            <a:normAutofit fontScale="40000" lnSpcReduction="20000"/>
          </a:bodyPr>
          <a:lstStyle/>
          <a:p>
            <a:pPr eaLnBrk="1" hangingPunct="1">
              <a:lnSpc>
                <a:spcPct val="90000"/>
              </a:lnSpc>
            </a:pPr>
            <a:endParaRPr lang="th-TH" dirty="0" smtClean="0"/>
          </a:p>
          <a:p>
            <a:pPr eaLnBrk="1" hangingPunct="1">
              <a:lnSpc>
                <a:spcPct val="90000"/>
              </a:lnSpc>
            </a:pPr>
            <a:endParaRPr lang="th-TH" dirty="0" smtClean="0"/>
          </a:p>
          <a:p>
            <a:pPr eaLnBrk="1" hangingPunct="1">
              <a:lnSpc>
                <a:spcPct val="90000"/>
              </a:lnSpc>
            </a:pPr>
            <a:r>
              <a:rPr lang="th-TH" dirty="0" smtClean="0"/>
              <a:t>                               </a:t>
            </a:r>
            <a:endParaRPr lang="th-TH" b="1" dirty="0" smtClean="0">
              <a:latin typeface="Angsana New" pitchFamily="18" charset="-34"/>
              <a:cs typeface="Angsana New" pitchFamily="18" charset="-34"/>
            </a:endParaRPr>
          </a:p>
        </p:txBody>
      </p:sp>
    </p:spTree>
    <p:extLst>
      <p:ext uri="{BB962C8B-B14F-4D97-AF65-F5344CB8AC3E}">
        <p14:creationId xmlns:p14="http://schemas.microsoft.com/office/powerpoint/2010/main" val="144926239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p:cNvSpPr>
          <p:nvPr>
            <p:ph type="title"/>
          </p:nvPr>
        </p:nvSpPr>
        <p:spPr/>
        <p:txBody>
          <a:bodyPr/>
          <a:lstStyle/>
          <a:p>
            <a:pPr eaLnBrk="1" hangingPunct="1"/>
            <a:r>
              <a:rPr lang="th-TH" sz="4000" b="1" smtClean="0">
                <a:latin typeface="Angsana New" pitchFamily="18" charset="-34"/>
                <a:cs typeface="Angsana New" pitchFamily="18" charset="-34"/>
              </a:rPr>
              <a:t>องค์ประกอบของศิลปะ</a:t>
            </a:r>
          </a:p>
        </p:txBody>
      </p:sp>
      <p:sp>
        <p:nvSpPr>
          <p:cNvPr id="3076" name="Rectangle 3"/>
          <p:cNvSpPr>
            <a:spLocks noGrp="1"/>
          </p:cNvSpPr>
          <p:nvPr>
            <p:ph idx="1"/>
          </p:nvPr>
        </p:nvSpPr>
        <p:spPr/>
        <p:txBody>
          <a:bodyPr/>
          <a:lstStyle/>
          <a:p>
            <a:pPr eaLnBrk="1" hangingPunct="1">
              <a:buFont typeface="Arial" pitchFamily="34" charset="0"/>
              <a:buNone/>
            </a:pPr>
            <a:r>
              <a:rPr lang="th-TH" sz="4000" b="1" smtClean="0">
                <a:latin typeface="Angsana New" pitchFamily="18" charset="-34"/>
                <a:cs typeface="Angsana New" pitchFamily="18" charset="-34"/>
              </a:rPr>
              <a:t>		หมายถึง สิ่งที่ศิลปินใช้เป็นสื่อในการแสดงออกและสร้างความหมาย โดยการนำมาจัดเข้าด้วยกัน ให้เกิดเป็นรูปแบบอันเด่นชัด เป็นพื้นฐานที่จะนำไปใช้เพื่อการสร้างสรรค์งานของมนุษย์ เพื่อให้เกิดความงามและประโยชน์ใช้สอย แบ่งออกเป็น</a:t>
            </a:r>
          </a:p>
        </p:txBody>
      </p:sp>
      <p:sp>
        <p:nvSpPr>
          <p:cNvPr id="5" name="ตัวยึดท้ายกระดาษ 5"/>
          <p:cNvSpPr>
            <a:spLocks noGrp="1"/>
          </p:cNvSpPr>
          <p:nvPr>
            <p:ph type="ftr" sz="quarter" idx="11"/>
          </p:nvPr>
        </p:nvSpPr>
        <p:spPr/>
        <p:txBody>
          <a:bodyPr/>
          <a:lstStyle/>
          <a:p>
            <a:pPr>
              <a:defRPr/>
            </a:pPr>
            <a:r>
              <a:rPr lang="en-US" altLang="zh-CN"/>
              <a:t>www.wondershare.com</a:t>
            </a:r>
            <a:endParaRPr lang="zh-CN" altLang="en-US"/>
          </a:p>
        </p:txBody>
      </p:sp>
    </p:spTree>
    <p:extLst>
      <p:ext uri="{BB962C8B-B14F-4D97-AF65-F5344CB8AC3E}">
        <p14:creationId xmlns:p14="http://schemas.microsoft.com/office/powerpoint/2010/main" val="266988570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p:cNvSpPr>
          <p:nvPr>
            <p:ph type="body" sz="half" idx="1"/>
          </p:nvPr>
        </p:nvSpPr>
        <p:spPr>
          <a:xfrm>
            <a:off x="334434" y="260350"/>
            <a:ext cx="11857567" cy="4824413"/>
          </a:xfrm>
        </p:spPr>
        <p:txBody>
          <a:bodyPr>
            <a:normAutofit lnSpcReduction="10000"/>
          </a:bodyPr>
          <a:lstStyle/>
          <a:p>
            <a:pPr marL="685800" indent="-685800" eaLnBrk="1" hangingPunct="1">
              <a:lnSpc>
                <a:spcPct val="90000"/>
              </a:lnSpc>
              <a:buFont typeface="Arial" pitchFamily="34" charset="0"/>
              <a:buNone/>
            </a:pPr>
            <a:endParaRPr lang="th-TH" sz="2800" b="1" u="sng" dirty="0" smtClean="0">
              <a:latin typeface="Angsana New" pitchFamily="18" charset="-34"/>
              <a:cs typeface="Angsana New" pitchFamily="18" charset="-34"/>
            </a:endParaRPr>
          </a:p>
          <a:p>
            <a:pPr marL="685800" indent="-685800" eaLnBrk="1" hangingPunct="1">
              <a:lnSpc>
                <a:spcPct val="90000"/>
              </a:lnSpc>
              <a:buFont typeface="Arial" pitchFamily="34" charset="0"/>
              <a:buNone/>
            </a:pPr>
            <a:r>
              <a:rPr lang="th-TH" sz="3600" b="1" u="sng" dirty="0" smtClean="0">
                <a:latin typeface="Angsana New" pitchFamily="18" charset="-34"/>
                <a:cs typeface="Angsana New" pitchFamily="18" charset="-34"/>
              </a:rPr>
              <a:t>องค์ประกอบของทัศนศิลป์</a:t>
            </a:r>
            <a:r>
              <a:rPr lang="th-TH" sz="3600" b="1" dirty="0" smtClean="0">
                <a:latin typeface="Angsana New" pitchFamily="18" charset="-34"/>
                <a:cs typeface="Angsana New" pitchFamily="18" charset="-34"/>
              </a:rPr>
              <a:t>  </a:t>
            </a:r>
            <a:endParaRPr lang="th-TH" sz="3600" u="sng" dirty="0" smtClean="0">
              <a:latin typeface="Angsana New" pitchFamily="18" charset="-34"/>
              <a:cs typeface="Angsana New" pitchFamily="18" charset="-34"/>
            </a:endParaRPr>
          </a:p>
          <a:p>
            <a:pPr marL="685800" indent="-685800" eaLnBrk="1" hangingPunct="1">
              <a:lnSpc>
                <a:spcPct val="90000"/>
              </a:lnSpc>
              <a:buFont typeface="Arial" pitchFamily="34" charset="0"/>
              <a:buNone/>
            </a:pPr>
            <a:r>
              <a:rPr lang="th-TH" sz="3600" dirty="0" smtClean="0">
                <a:latin typeface="Angsana New" pitchFamily="18" charset="-34"/>
                <a:cs typeface="Angsana New" pitchFamily="18" charset="-34"/>
              </a:rPr>
              <a:t>      </a:t>
            </a:r>
            <a:r>
              <a:rPr lang="th-TH" sz="3600" b="1" dirty="0" smtClean="0">
                <a:latin typeface="Angsana New" pitchFamily="18" charset="-34"/>
                <a:cs typeface="Angsana New" pitchFamily="18" charset="-34"/>
              </a:rPr>
              <a:t>มีองค์ประกอบสำคัญที่เป็นมูลฐาน 8 ประการ คือ</a:t>
            </a:r>
            <a:endParaRPr lang="th-TH" sz="3600" b="1" u="sng" dirty="0" smtClean="0">
              <a:latin typeface="Angsana New" pitchFamily="18" charset="-34"/>
              <a:cs typeface="Angsana New" pitchFamily="18" charset="-34"/>
            </a:endParaRPr>
          </a:p>
          <a:p>
            <a:pPr marL="685800" indent="-685800" eaLnBrk="1" hangingPunct="1">
              <a:lnSpc>
                <a:spcPct val="90000"/>
              </a:lnSpc>
              <a:buFontTx/>
              <a:buAutoNum type="arabicPeriod"/>
            </a:pPr>
            <a:r>
              <a:rPr lang="th-TH" sz="3600" b="1" dirty="0" smtClean="0">
                <a:latin typeface="Angsana New" pitchFamily="18" charset="-34"/>
                <a:cs typeface="Angsana New" pitchFamily="18" charset="-34"/>
              </a:rPr>
              <a:t>จุด เป็นส่วนที่เล็กที่สุดของการมองเห็น  </a:t>
            </a:r>
          </a:p>
          <a:p>
            <a:pPr marL="685800" indent="-685800" eaLnBrk="1" hangingPunct="1">
              <a:lnSpc>
                <a:spcPct val="90000"/>
              </a:lnSpc>
              <a:buFontTx/>
              <a:buNone/>
            </a:pPr>
            <a:r>
              <a:rPr lang="th-TH" sz="3600" b="1" i="1" dirty="0" smtClean="0">
                <a:latin typeface="Angsana New" pitchFamily="18" charset="-34"/>
                <a:cs typeface="Angsana New" pitchFamily="18" charset="-34"/>
              </a:rPr>
              <a:t>          ( Pointilism  Post – Impressionism )</a:t>
            </a:r>
            <a:endParaRPr lang="th-TH" sz="3600" b="1" dirty="0" smtClean="0">
              <a:latin typeface="Angsana New" pitchFamily="18" charset="-34"/>
              <a:cs typeface="Angsana New" pitchFamily="18" charset="-34"/>
            </a:endParaRPr>
          </a:p>
          <a:p>
            <a:pPr marL="685800" indent="-685800" eaLnBrk="1" hangingPunct="1">
              <a:lnSpc>
                <a:spcPct val="90000"/>
              </a:lnSpc>
              <a:buFont typeface="Arial" pitchFamily="34" charset="0"/>
              <a:buNone/>
            </a:pPr>
            <a:r>
              <a:rPr lang="th-TH" sz="3600" b="1" dirty="0" smtClean="0">
                <a:latin typeface="Angsana New" pitchFamily="18" charset="-34"/>
                <a:cs typeface="Angsana New" pitchFamily="18" charset="-34"/>
              </a:rPr>
              <a:t>2.       เส้น </a:t>
            </a:r>
            <a:r>
              <a:rPr lang="th-TH" sz="3600" b="1" i="1" dirty="0" smtClean="0">
                <a:latin typeface="Angsana New" pitchFamily="18" charset="-34"/>
                <a:cs typeface="Angsana New" pitchFamily="18" charset="-34"/>
              </a:rPr>
              <a:t>( Line )</a:t>
            </a:r>
            <a:r>
              <a:rPr lang="th-TH" sz="3600" b="1" dirty="0" smtClean="0">
                <a:latin typeface="Angsana New" pitchFamily="18" charset="-34"/>
                <a:cs typeface="Angsana New" pitchFamily="18" charset="-34"/>
              </a:rPr>
              <a:t> ศิลปินจะใช้เส้นเป็นสื่อในการแสดงออกถึงอารมณ์ และบุคลิกของตน เส้นจึงเป็นเค้าโครงร่างของงานศิลปะและการออกแบบ  นอกจากนี้เส้นที่มีทิศทางต่าง ๆ กันยังมีอิทธิพลต่อความรู้สึกในการมองได้อาทิ</a:t>
            </a:r>
          </a:p>
        </p:txBody>
      </p:sp>
      <p:pic>
        <p:nvPicPr>
          <p:cNvPr id="4100" name="Picture 7" descr="points"/>
          <p:cNvPicPr>
            <a:picLocks noGrp="1" noChangeAspect="1" noChangeArrowheads="1"/>
          </p:cNvPicPr>
          <p:nvPr>
            <p:ph sz="half" idx="2"/>
          </p:nvPr>
        </p:nvPicPr>
        <p:blipFill>
          <a:blip r:embed="rId2" cstate="print"/>
          <a:srcRect/>
          <a:stretch>
            <a:fillRect/>
          </a:stretch>
        </p:blipFill>
        <p:spPr>
          <a:xfrm>
            <a:off x="7920567" y="1268413"/>
            <a:ext cx="1993900" cy="1390650"/>
          </a:xfrm>
          <a:noFill/>
        </p:spPr>
      </p:pic>
      <p:sp>
        <p:nvSpPr>
          <p:cNvPr id="5" name="ตัวยึดท้ายกระดาษ 6"/>
          <p:cNvSpPr>
            <a:spLocks noGrp="1"/>
          </p:cNvSpPr>
          <p:nvPr>
            <p:ph type="ftr" sz="quarter" idx="4294967295"/>
          </p:nvPr>
        </p:nvSpPr>
        <p:spPr>
          <a:xfrm>
            <a:off x="0" y="6356351"/>
            <a:ext cx="3860800" cy="366713"/>
          </a:xfrm>
          <a:prstGeom prst="rect">
            <a:avLst/>
          </a:prstGeom>
        </p:spPr>
        <p:txBody>
          <a:bodyPr/>
          <a:lstStyle/>
          <a:p>
            <a:pPr>
              <a:defRPr/>
            </a:pPr>
            <a:r>
              <a:rPr lang="en-US" altLang="zh-CN"/>
              <a:t>www.wondershare.com</a:t>
            </a:r>
            <a:endParaRPr lang="zh-CN" altLang="en-US"/>
          </a:p>
        </p:txBody>
      </p:sp>
    </p:spTree>
    <p:extLst>
      <p:ext uri="{BB962C8B-B14F-4D97-AF65-F5344CB8AC3E}">
        <p14:creationId xmlns:p14="http://schemas.microsoft.com/office/powerpoint/2010/main" val="153671573"/>
      </p:ext>
    </p:extLst>
  </p:cSld>
  <p:clrMapOvr>
    <a:masterClrMapping/>
  </p:clrMapOvr>
  <p:transition>
    <p:split orient="vert"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p:cNvSpPr>
          <p:nvPr>
            <p:ph type="title"/>
          </p:nvPr>
        </p:nvSpPr>
        <p:spPr>
          <a:xfrm>
            <a:off x="1107583" y="953037"/>
            <a:ext cx="11084418" cy="4842456"/>
          </a:xfrm>
        </p:spPr>
        <p:txBody>
          <a:bodyPr>
            <a:normAutofit fontScale="90000"/>
          </a:bodyPr>
          <a:lstStyle/>
          <a:p>
            <a:pPr algn="l" eaLnBrk="1" hangingPunct="1"/>
            <a:r>
              <a:rPr lang="th-TH" sz="3600" b="1" dirty="0" smtClean="0">
                <a:latin typeface="Angsana New" pitchFamily="18" charset="-34"/>
                <a:cs typeface="Angsana New" pitchFamily="18" charset="-34"/>
              </a:rPr>
              <a:t>ลักษณะของเส้น</a:t>
            </a:r>
            <a:r>
              <a:rPr lang="en-US" sz="3600" b="1" dirty="0" smtClean="0">
                <a:latin typeface="Angsana New" pitchFamily="18" charset="-34"/>
                <a:cs typeface="Angsana New" pitchFamily="18" charset="-34"/>
              </a:rPr>
              <a:t/>
            </a:r>
            <a:br>
              <a:rPr lang="en-US"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1. เส้นตั้ง หรือ เส้นดิ่ง  ให้ความรู้สึกทางความสูง  สง่า  มั่นคง  แข็งแรง  หนัก </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แน่น  เป็นสัญลักษณ์ของความซื่อตรง </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2. เส้นนอน ให้ความรู้สึกทางความกว้าง สงบ ราบเรียบ นิ่ง ผ่อนคลาย </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3. เส้นเฉียง หรือ เส้นทะแยงมุม ให้ความรู้สึก เคลื่อนไหว รวดเร็ว ไม่มั่นคง </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4. เส้นหยัก หรือ เส้นซิกแซก แบบฟันปลา ให้ความรู้สึก เคลื่อนไหว อย่างเป็น</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จังหวะ  มีระเบียบ  ไม่ราบเรียบ น่ากลัว อันตราย ขัดแย้ง ความรุนแรง </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5. เส้นโค้ง แบบคลื่น ให้ความรู้สึก เคลื่อนไหวอย่างช้า ๆ ลื่นไหล ต่อเนื่อง สุภาพ</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อ่อนโยน นุ่มนวล </a:t>
            </a:r>
            <a:r>
              <a:rPr lang="th-TH" sz="2800" b="1" dirty="0" smtClean="0">
                <a:latin typeface="Angsana New" pitchFamily="18" charset="-34"/>
                <a:cs typeface="Angsana New" pitchFamily="18" charset="-34"/>
              </a:rPr>
              <a:t/>
            </a:r>
            <a:br>
              <a:rPr lang="th-TH" sz="2800" b="1" dirty="0" smtClean="0">
                <a:latin typeface="Angsana New" pitchFamily="18" charset="-34"/>
                <a:cs typeface="Angsana New" pitchFamily="18" charset="-34"/>
              </a:rPr>
            </a:br>
            <a:endParaRPr lang="th-TH" sz="2800" b="1" dirty="0" smtClean="0">
              <a:latin typeface="Angsana New" pitchFamily="18" charset="-34"/>
              <a:cs typeface="Angsana New" pitchFamily="18" charset="-34"/>
            </a:endParaRPr>
          </a:p>
        </p:txBody>
      </p:sp>
      <p:sp>
        <p:nvSpPr>
          <p:cNvPr id="4" name="ตัวยึดท้ายกระดาษ 6"/>
          <p:cNvSpPr>
            <a:spLocks noGrp="1"/>
          </p:cNvSpPr>
          <p:nvPr>
            <p:ph type="ftr" sz="quarter" idx="4294967295"/>
          </p:nvPr>
        </p:nvSpPr>
        <p:spPr>
          <a:xfrm>
            <a:off x="0" y="6356351"/>
            <a:ext cx="3860800" cy="366713"/>
          </a:xfrm>
          <a:prstGeom prst="rect">
            <a:avLst/>
          </a:prstGeom>
        </p:spPr>
        <p:txBody>
          <a:bodyPr/>
          <a:lstStyle/>
          <a:p>
            <a:pPr>
              <a:defRPr/>
            </a:pPr>
            <a:r>
              <a:rPr lang="en-US" altLang="zh-CN"/>
              <a:t>www.wondershare.com</a:t>
            </a:r>
            <a:endParaRPr lang="zh-CN" altLang="en-US"/>
          </a:p>
        </p:txBody>
      </p:sp>
    </p:spTree>
    <p:extLst>
      <p:ext uri="{BB962C8B-B14F-4D97-AF65-F5344CB8AC3E}">
        <p14:creationId xmlns:p14="http://schemas.microsoft.com/office/powerpoint/2010/main" val="2769354970"/>
      </p:ext>
    </p:extLst>
  </p:cSld>
  <p:clrMapOvr>
    <a:masterClrMapping/>
  </p:clrMapOvr>
  <p:transition>
    <p:split orient="vert"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p:cNvSpPr>
          <p:nvPr>
            <p:ph type="body" sz="half" idx="1"/>
          </p:nvPr>
        </p:nvSpPr>
        <p:spPr>
          <a:xfrm>
            <a:off x="431800" y="404813"/>
            <a:ext cx="5659967" cy="4895850"/>
          </a:xfrm>
        </p:spPr>
        <p:txBody>
          <a:bodyPr/>
          <a:lstStyle/>
          <a:p>
            <a:pPr eaLnBrk="1" hangingPunct="1">
              <a:buFont typeface="Arial" pitchFamily="34" charset="0"/>
              <a:buNone/>
            </a:pPr>
            <a:r>
              <a:rPr lang="th-TH" sz="2400" b="1" dirty="0" smtClean="0">
                <a:latin typeface="Angsana New" pitchFamily="18" charset="-34"/>
                <a:cs typeface="Angsana New" pitchFamily="18" charset="-34"/>
              </a:rPr>
              <a:t/>
            </a:r>
            <a:br>
              <a:rPr lang="th-TH" sz="2400" b="1" dirty="0" smtClean="0">
                <a:latin typeface="Angsana New" pitchFamily="18" charset="-34"/>
                <a:cs typeface="Angsana New" pitchFamily="18" charset="-34"/>
              </a:rPr>
            </a:br>
            <a:r>
              <a:rPr lang="th-TH" sz="2800" b="1" dirty="0" smtClean="0">
                <a:latin typeface="Angsana New" pitchFamily="18" charset="-34"/>
                <a:cs typeface="Angsana New" pitchFamily="18" charset="-34"/>
              </a:rPr>
              <a:t>    6. เส้นโค้งแบบก้นหอย ให้ความรู้สึกเคลื่อนไหว คลี่คลาย หรือเติบโตในทิศทางที่ หมุนวนออกมา ถ้ามองเข้าไปจะเห็นพลังความเคลื่อนไหวที่ไม่สิ้นสุด </a:t>
            </a:r>
            <a:br>
              <a:rPr lang="th-TH" sz="2800" b="1" dirty="0" smtClean="0">
                <a:latin typeface="Angsana New" pitchFamily="18" charset="-34"/>
                <a:cs typeface="Angsana New" pitchFamily="18" charset="-34"/>
              </a:rPr>
            </a:br>
            <a:r>
              <a:rPr lang="th-TH" sz="2800" b="1" dirty="0" smtClean="0">
                <a:latin typeface="Angsana New" pitchFamily="18" charset="-34"/>
                <a:cs typeface="Angsana New" pitchFamily="18" charset="-34"/>
              </a:rPr>
              <a:t>    7. เส้นโค้งวงแคบ ให้ความรู้สึกถึงพลังความเคลื่อนไหวที่รุนแรง  การเปลี่ยนทิศทาง ที่รวดเร็ว ไม่หยุดนิ่ง </a:t>
            </a:r>
            <a:br>
              <a:rPr lang="th-TH" sz="2800" b="1" dirty="0" smtClean="0">
                <a:latin typeface="Angsana New" pitchFamily="18" charset="-34"/>
                <a:cs typeface="Angsana New" pitchFamily="18" charset="-34"/>
              </a:rPr>
            </a:br>
            <a:r>
              <a:rPr lang="th-TH" sz="2800" b="1" dirty="0" smtClean="0">
                <a:latin typeface="Angsana New" pitchFamily="18" charset="-34"/>
                <a:cs typeface="Angsana New" pitchFamily="18" charset="-34"/>
              </a:rPr>
              <a:t>    8. เส้นประ ให้ความรู้สึกที่ไม่ต่อเนื่อง  ขาด  หาย  ไม่ชัดเจน  ทำให้เกิดความเครียด</a:t>
            </a:r>
          </a:p>
          <a:p>
            <a:pPr eaLnBrk="1" hangingPunct="1">
              <a:buFont typeface="Arial" pitchFamily="34" charset="0"/>
              <a:buNone/>
            </a:pPr>
            <a:endParaRPr lang="th-TH" sz="2400" b="1" dirty="0" smtClean="0">
              <a:latin typeface="Angsana New" pitchFamily="18" charset="-34"/>
              <a:cs typeface="Angsana New" pitchFamily="18" charset="-34"/>
            </a:endParaRPr>
          </a:p>
        </p:txBody>
      </p:sp>
      <p:pic>
        <p:nvPicPr>
          <p:cNvPr id="6148" name="Picture 4" descr="pic_line01"/>
          <p:cNvPicPr>
            <a:picLocks noGrp="1" noChangeAspect="1" noChangeArrowheads="1"/>
          </p:cNvPicPr>
          <p:nvPr>
            <p:ph sz="half" idx="2"/>
          </p:nvPr>
        </p:nvPicPr>
        <p:blipFill>
          <a:blip r:embed="rId2" cstate="print"/>
          <a:srcRect/>
          <a:stretch>
            <a:fillRect/>
          </a:stretch>
        </p:blipFill>
        <p:spPr>
          <a:xfrm>
            <a:off x="6576484" y="1052513"/>
            <a:ext cx="4876800" cy="4032250"/>
          </a:xfrm>
          <a:noFill/>
        </p:spPr>
      </p:pic>
      <p:sp>
        <p:nvSpPr>
          <p:cNvPr id="5" name="ตัวยึดท้ายกระดาษ 6"/>
          <p:cNvSpPr>
            <a:spLocks noGrp="1"/>
          </p:cNvSpPr>
          <p:nvPr>
            <p:ph type="ftr" sz="quarter" idx="4294967295"/>
          </p:nvPr>
        </p:nvSpPr>
        <p:spPr>
          <a:xfrm>
            <a:off x="0" y="6356351"/>
            <a:ext cx="3860800" cy="366713"/>
          </a:xfrm>
          <a:prstGeom prst="rect">
            <a:avLst/>
          </a:prstGeom>
        </p:spPr>
        <p:txBody>
          <a:bodyPr/>
          <a:lstStyle/>
          <a:p>
            <a:pPr>
              <a:defRPr/>
            </a:pPr>
            <a:r>
              <a:rPr lang="en-US" altLang="zh-CN"/>
              <a:t>www.wondershare.com</a:t>
            </a:r>
            <a:endParaRPr lang="zh-CN" altLang="en-US"/>
          </a:p>
        </p:txBody>
      </p:sp>
    </p:spTree>
    <p:extLst>
      <p:ext uri="{BB962C8B-B14F-4D97-AF65-F5344CB8AC3E}">
        <p14:creationId xmlns:p14="http://schemas.microsoft.com/office/powerpoint/2010/main" val="1888304835"/>
      </p:ext>
    </p:extLst>
  </p:cSld>
  <p:clrMapOvr>
    <a:masterClrMapping/>
  </p:clrMapOvr>
  <p:transition>
    <p:split orient="ver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p:cNvSpPr>
          <p:nvPr>
            <p:ph type="title" sz="quarter"/>
          </p:nvPr>
        </p:nvSpPr>
        <p:spPr>
          <a:xfrm>
            <a:off x="1442434" y="321972"/>
            <a:ext cx="10251583" cy="2859110"/>
          </a:xfrm>
        </p:spPr>
        <p:txBody>
          <a:bodyPr>
            <a:noAutofit/>
          </a:bodyPr>
          <a:lstStyle/>
          <a:p>
            <a:pPr algn="l" eaLnBrk="1" hangingPunct="1"/>
            <a:r>
              <a:rPr lang="th-TH" sz="3200" b="1" dirty="0" smtClean="0">
                <a:latin typeface="Angsana New" pitchFamily="18" charset="-34"/>
                <a:cs typeface="Angsana New" pitchFamily="18" charset="-34"/>
              </a:rPr>
              <a:t>3. รูปร่าง </a:t>
            </a:r>
            <a:r>
              <a:rPr lang="th-TH" sz="3200" b="1" i="1" dirty="0" smtClean="0">
                <a:latin typeface="Angsana New" pitchFamily="18" charset="-34"/>
                <a:cs typeface="Angsana New" pitchFamily="18" charset="-34"/>
              </a:rPr>
              <a:t>( Shape )</a:t>
            </a:r>
            <a:r>
              <a:rPr lang="th-TH" sz="3200" b="1" dirty="0" smtClean="0">
                <a:latin typeface="Angsana New" pitchFamily="18" charset="-34"/>
                <a:cs typeface="Angsana New" pitchFamily="18" charset="-34"/>
              </a:rPr>
              <a:t> หมายถึง พื้นที่ภายในเส้นขอบเขตมีลักษณะเป็น 2 มิติ คือ มีความกว้างและความยาว 2 ด้านเท่านั้น </a:t>
            </a:r>
            <a:r>
              <a:rPr lang="en-US" sz="3200" b="1" dirty="0" smtClean="0">
                <a:latin typeface="Angsana New" pitchFamily="18" charset="-34"/>
                <a:cs typeface="Angsana New" pitchFamily="18" charset="-34"/>
              </a:rPr>
              <a:t/>
            </a:r>
            <a:br>
              <a:rPr lang="en-US" sz="3200" b="1" dirty="0" smtClean="0">
                <a:latin typeface="Angsana New" pitchFamily="18" charset="-34"/>
                <a:cs typeface="Angsana New" pitchFamily="18" charset="-34"/>
              </a:rPr>
            </a:br>
            <a:r>
              <a:rPr lang="th-TH" sz="3200" b="1" dirty="0" smtClean="0">
                <a:latin typeface="Angsana New" pitchFamily="18" charset="-34"/>
                <a:cs typeface="Angsana New" pitchFamily="18" charset="-34"/>
              </a:rPr>
              <a:t/>
            </a:r>
            <a:br>
              <a:rPr lang="th-TH" sz="3200" b="1" dirty="0" smtClean="0">
                <a:latin typeface="Angsana New" pitchFamily="18" charset="-34"/>
                <a:cs typeface="Angsana New" pitchFamily="18" charset="-34"/>
              </a:rPr>
            </a:br>
            <a:r>
              <a:rPr lang="th-TH" sz="3200" b="1" dirty="0" smtClean="0">
                <a:latin typeface="Angsana New" pitchFamily="18" charset="-34"/>
                <a:cs typeface="Angsana New" pitchFamily="18" charset="-34"/>
              </a:rPr>
              <a:t>4. รูปทรงหรือรูปลักษณะ </a:t>
            </a:r>
            <a:r>
              <a:rPr lang="th-TH" sz="3200" b="1" i="1" dirty="0" smtClean="0">
                <a:latin typeface="Angsana New" pitchFamily="18" charset="-34"/>
                <a:cs typeface="Angsana New" pitchFamily="18" charset="-34"/>
              </a:rPr>
              <a:t>( Form )</a:t>
            </a:r>
            <a:r>
              <a:rPr lang="th-TH" sz="3200" b="1" dirty="0" smtClean="0">
                <a:latin typeface="Angsana New" pitchFamily="18" charset="-34"/>
                <a:cs typeface="Angsana New" pitchFamily="18" charset="-34"/>
              </a:rPr>
              <a:t> หมายถึงปริมาตรภายในเส้นขอบเขต มีลักษณะเป็น   3 มิติ คือ มีความกว้าง ความยาว ความหนาหรือความลึก   ประกอบด้วยรูปทรง 2 ลักษณะ</a:t>
            </a:r>
            <a:br>
              <a:rPr lang="th-TH" sz="3200" b="1" dirty="0" smtClean="0">
                <a:latin typeface="Angsana New" pitchFamily="18" charset="-34"/>
                <a:cs typeface="Angsana New" pitchFamily="18" charset="-34"/>
              </a:rPr>
            </a:br>
            <a:r>
              <a:rPr lang="th-TH" sz="3200" b="1" dirty="0" smtClean="0">
                <a:latin typeface="Angsana New" pitchFamily="18" charset="-34"/>
                <a:cs typeface="Angsana New" pitchFamily="18" charset="-34"/>
              </a:rPr>
              <a:t>รูปร่าง / รูปทรงแบบเรขาคณิต	 รูปร่าง / รูปทรงแบบไม่ธรรมดา</a:t>
            </a:r>
          </a:p>
        </p:txBody>
      </p:sp>
      <p:pic>
        <p:nvPicPr>
          <p:cNvPr id="7172" name="Picture 9" descr="form04"/>
          <p:cNvPicPr>
            <a:picLocks noGrp="1" noChangeAspect="1" noChangeArrowheads="1"/>
          </p:cNvPicPr>
          <p:nvPr>
            <p:ph sz="quarter" idx="1"/>
          </p:nvPr>
        </p:nvPicPr>
        <p:blipFill>
          <a:blip r:embed="rId2" cstate="print"/>
          <a:stretch>
            <a:fillRect/>
          </a:stretch>
        </p:blipFill>
        <p:spPr>
          <a:xfrm>
            <a:off x="2447595" y="3356993"/>
            <a:ext cx="7200800" cy="2965903"/>
          </a:xfrm>
          <a:noFill/>
        </p:spPr>
      </p:pic>
      <p:sp>
        <p:nvSpPr>
          <p:cNvPr id="5" name="ตัวยึดท้ายกระดาษ 8"/>
          <p:cNvSpPr>
            <a:spLocks noGrp="1"/>
          </p:cNvSpPr>
          <p:nvPr>
            <p:ph type="ftr" sz="quarter" idx="12"/>
          </p:nvPr>
        </p:nvSpPr>
        <p:spPr/>
        <p:txBody>
          <a:bodyPr/>
          <a:lstStyle/>
          <a:p>
            <a:pPr>
              <a:defRPr/>
            </a:pPr>
            <a:r>
              <a:rPr lang="en-US" altLang="zh-CN"/>
              <a:t>www.wondershare.com</a:t>
            </a:r>
            <a:endParaRPr lang="zh-CN" altLang="en-US"/>
          </a:p>
        </p:txBody>
      </p:sp>
    </p:spTree>
    <p:extLst>
      <p:ext uri="{BB962C8B-B14F-4D97-AF65-F5344CB8AC3E}">
        <p14:creationId xmlns:p14="http://schemas.microsoft.com/office/powerpoint/2010/main" val="217832920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p:cNvSpPr>
          <p:nvPr>
            <p:ph type="title"/>
          </p:nvPr>
        </p:nvSpPr>
        <p:spPr>
          <a:xfrm>
            <a:off x="1416676" y="553792"/>
            <a:ext cx="9575868" cy="4459384"/>
          </a:xfrm>
        </p:spPr>
        <p:txBody>
          <a:bodyPr/>
          <a:lstStyle/>
          <a:p>
            <a:pPr algn="l" eaLnBrk="1" hangingPunct="1"/>
            <a:r>
              <a:rPr lang="th-TH" sz="3600" b="1" dirty="0" smtClean="0">
                <a:latin typeface="Angsana New" pitchFamily="18" charset="-34"/>
                <a:cs typeface="Angsana New" pitchFamily="18" charset="-34"/>
              </a:rPr>
              <a:t>5. ช่องว่าง </a:t>
            </a:r>
            <a:r>
              <a:rPr lang="th-TH" sz="3600" b="1" i="1" dirty="0" smtClean="0">
                <a:latin typeface="Angsana New" pitchFamily="18" charset="-34"/>
                <a:cs typeface="Angsana New" pitchFamily="18" charset="-34"/>
              </a:rPr>
              <a:t>( Form )</a:t>
            </a:r>
            <a:r>
              <a:rPr lang="th-TH" sz="3600" b="1" dirty="0" smtClean="0">
                <a:latin typeface="Angsana New" pitchFamily="18" charset="-34"/>
                <a:cs typeface="Angsana New" pitchFamily="18" charset="-34"/>
              </a:rPr>
              <a:t>  </a:t>
            </a:r>
            <a:r>
              <a:rPr lang="en-US" sz="3600" b="1" dirty="0" smtClean="0">
                <a:latin typeface="Angsana New" pitchFamily="18" charset="-34"/>
                <a:cs typeface="Angsana New" pitchFamily="18" charset="-34"/>
              </a:rPr>
              <a:t/>
            </a:r>
            <a:br>
              <a:rPr lang="en-US"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หมายถึงที่ว่างที่เกิดขึ้นภายในและภายนอกของวัตถุ บริเวณที่ว่างเปล่าที่เรียกกันว่า“  ช่องไฟ ” ซึ่งแบ่งออกได้เป็น 2 ลักษณะคือ</a:t>
            </a:r>
            <a:r>
              <a:rPr lang="th-TH" sz="3600" b="1" dirty="0" smtClean="0">
                <a:latin typeface="Angsana New" pitchFamily="18" charset="-34"/>
                <a:cs typeface="Angsana New" pitchFamily="18" charset="-34"/>
                <a:sym typeface="Marlett" pitchFamily="2" charset="2"/>
              </a:rPr>
              <a:t/>
            </a:r>
            <a:br>
              <a:rPr lang="th-TH" sz="3600" b="1" dirty="0" smtClean="0">
                <a:latin typeface="Angsana New" pitchFamily="18" charset="-34"/>
                <a:cs typeface="Angsana New" pitchFamily="18" charset="-34"/>
                <a:sym typeface="Marlett" pitchFamily="2" charset="2"/>
              </a:rPr>
            </a:br>
            <a:r>
              <a:rPr lang="th-TH" sz="3600" b="1" dirty="0" smtClean="0">
                <a:latin typeface="Angsana New" pitchFamily="18" charset="-34"/>
                <a:cs typeface="Angsana New" pitchFamily="18" charset="-34"/>
                <a:sym typeface="Marlett" pitchFamily="2" charset="2"/>
              </a:rPr>
              <a:t>	</a:t>
            </a:r>
            <a:r>
              <a:rPr lang="th-TH" sz="3600" b="1" dirty="0" smtClean="0">
                <a:latin typeface="Angsana New" pitchFamily="18" charset="-34"/>
                <a:cs typeface="Angsana New" pitchFamily="18" charset="-34"/>
              </a:rPr>
              <a:t>ช่องว่างจริงหรือช่องว่างกายภาพ</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(งานสถาปัตยกรรมและประติมากรรม) </a:t>
            </a:r>
            <a:r>
              <a:rPr lang="th-TH" sz="3600" b="1" dirty="0" smtClean="0">
                <a:latin typeface="Angsana New" pitchFamily="18" charset="-34"/>
                <a:cs typeface="Angsana New" pitchFamily="18" charset="-34"/>
                <a:sym typeface="Marlett" pitchFamily="2" charset="2"/>
              </a:rPr>
              <a:t/>
            </a:r>
            <a:br>
              <a:rPr lang="th-TH" sz="3600" b="1" dirty="0" smtClean="0">
                <a:latin typeface="Angsana New" pitchFamily="18" charset="-34"/>
                <a:cs typeface="Angsana New" pitchFamily="18" charset="-34"/>
                <a:sym typeface="Marlett" pitchFamily="2" charset="2"/>
              </a:rPr>
            </a:br>
            <a:r>
              <a:rPr lang="th-TH" sz="3600" b="1" dirty="0" smtClean="0">
                <a:latin typeface="Angsana New" pitchFamily="18" charset="-34"/>
                <a:cs typeface="Angsana New" pitchFamily="18" charset="-34"/>
                <a:sym typeface="Marlett" pitchFamily="2" charset="2"/>
              </a:rPr>
              <a:t>	</a:t>
            </a:r>
            <a:r>
              <a:rPr lang="th-TH" sz="3600" b="1" dirty="0" smtClean="0">
                <a:latin typeface="Angsana New" pitchFamily="18" charset="-34"/>
                <a:cs typeface="Angsana New" pitchFamily="18" charset="-34"/>
              </a:rPr>
              <a:t>ช่องว่างลวงตา </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(งานจิตรกรรม หรือภาพพิมพ์ )</a:t>
            </a:r>
          </a:p>
        </p:txBody>
      </p:sp>
      <p:sp>
        <p:nvSpPr>
          <p:cNvPr id="4" name="ตัวยึดท้ายกระดาษ 4"/>
          <p:cNvSpPr>
            <a:spLocks noGrp="1"/>
          </p:cNvSpPr>
          <p:nvPr>
            <p:ph type="ftr" sz="quarter" idx="11"/>
          </p:nvPr>
        </p:nvSpPr>
        <p:spPr/>
        <p:txBody>
          <a:bodyPr/>
          <a:lstStyle/>
          <a:p>
            <a:pPr>
              <a:defRPr/>
            </a:pPr>
            <a:r>
              <a:rPr lang="en-US" altLang="zh-CN"/>
              <a:t>www.wondershare.com</a:t>
            </a:r>
            <a:endParaRPr lang="zh-CN" altLang="en-US"/>
          </a:p>
        </p:txBody>
      </p:sp>
    </p:spTree>
    <p:extLst>
      <p:ext uri="{BB962C8B-B14F-4D97-AF65-F5344CB8AC3E}">
        <p14:creationId xmlns:p14="http://schemas.microsoft.com/office/powerpoint/2010/main" val="423517976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p:cNvSpPr>
          <p:nvPr>
            <p:ph type="title"/>
          </p:nvPr>
        </p:nvSpPr>
        <p:spPr>
          <a:xfrm>
            <a:off x="1017432" y="128790"/>
            <a:ext cx="10676586" cy="3013655"/>
          </a:xfrm>
        </p:spPr>
        <p:txBody>
          <a:bodyPr/>
          <a:lstStyle/>
          <a:p>
            <a:pPr marL="1371600" indent="-1371600" algn="l" eaLnBrk="1" hangingPunct="1"/>
            <a:r>
              <a:rPr lang="th-TH" sz="4000" b="1" dirty="0" smtClean="0">
                <a:latin typeface="Angsana New" pitchFamily="18" charset="-34"/>
                <a:cs typeface="Angsana New" pitchFamily="18" charset="-34"/>
              </a:rPr>
              <a:t>6.  ลักษณะผิว  </a:t>
            </a:r>
            <a:r>
              <a:rPr lang="th-TH" sz="4000" b="1" i="1" dirty="0" smtClean="0">
                <a:latin typeface="Angsana New" pitchFamily="18" charset="-34"/>
                <a:cs typeface="Angsana New" pitchFamily="18" charset="-34"/>
              </a:rPr>
              <a:t>( Texture )</a:t>
            </a:r>
            <a:r>
              <a:rPr lang="th-TH" sz="4000" b="1" dirty="0" smtClean="0">
                <a:latin typeface="Angsana New" pitchFamily="18" charset="-34"/>
                <a:cs typeface="Angsana New" pitchFamily="18" charset="-34"/>
              </a:rPr>
              <a:t> คุณลักษณะต่าง ๆ ของผิวหน้าระนาบที่มีลักษณะเช่น หยาบ ด้าน ขรุขระ มัน ซึ่งช่วยให้วัตถุนั้นเด่นชัดขึ้น วัตถุแต่ละชนิดมีพื้นผิวที่แตกต่างกัน เช่น ไม้ กระจก</a:t>
            </a:r>
            <a:r>
              <a:rPr lang="th-TH" sz="2000" dirty="0" smtClean="0">
                <a:latin typeface="Angsana New" pitchFamily="18" charset="-34"/>
                <a:cs typeface="Angsana New" pitchFamily="18" charset="-34"/>
              </a:rPr>
              <a:t/>
            </a:r>
            <a:br>
              <a:rPr lang="th-TH" sz="2000" dirty="0" smtClean="0">
                <a:latin typeface="Angsana New" pitchFamily="18" charset="-34"/>
                <a:cs typeface="Angsana New" pitchFamily="18" charset="-34"/>
              </a:rPr>
            </a:br>
            <a:endParaRPr lang="th-TH" sz="4000" dirty="0" smtClean="0"/>
          </a:p>
        </p:txBody>
      </p:sp>
      <p:pic>
        <p:nvPicPr>
          <p:cNvPr id="9220" name="Picture 5" descr="pic_gr0045"/>
          <p:cNvPicPr>
            <a:picLocks noGrp="1" noChangeAspect="1" noChangeArrowheads="1"/>
          </p:cNvPicPr>
          <p:nvPr>
            <p:ph sz="half" idx="1"/>
          </p:nvPr>
        </p:nvPicPr>
        <p:blipFill>
          <a:blip r:embed="rId2" cstate="print"/>
          <a:srcRect/>
          <a:stretch>
            <a:fillRect/>
          </a:stretch>
        </p:blipFill>
        <p:spPr>
          <a:xfrm rot="458568">
            <a:off x="1250951" y="3330575"/>
            <a:ext cx="4064000" cy="2535238"/>
          </a:xfrm>
          <a:noFill/>
        </p:spPr>
      </p:pic>
      <p:pic>
        <p:nvPicPr>
          <p:cNvPr id="9221" name="Picture 7" descr="pic_gr0017"/>
          <p:cNvPicPr>
            <a:picLocks noGrp="1" noChangeAspect="1" noChangeArrowheads="1"/>
          </p:cNvPicPr>
          <p:nvPr>
            <p:ph sz="half" idx="2"/>
          </p:nvPr>
        </p:nvPicPr>
        <p:blipFill>
          <a:blip r:embed="rId3" cstate="print"/>
          <a:srcRect/>
          <a:stretch>
            <a:fillRect/>
          </a:stretch>
        </p:blipFill>
        <p:spPr>
          <a:xfrm>
            <a:off x="6553201" y="3663950"/>
            <a:ext cx="2637367" cy="2349500"/>
          </a:xfrm>
          <a:noFill/>
        </p:spPr>
      </p:pic>
      <p:sp>
        <p:nvSpPr>
          <p:cNvPr id="6" name="ตัวยึดท้ายกระดาษ 6"/>
          <p:cNvSpPr>
            <a:spLocks noGrp="1"/>
          </p:cNvSpPr>
          <p:nvPr>
            <p:ph type="ftr" sz="quarter" idx="11"/>
          </p:nvPr>
        </p:nvSpPr>
        <p:spPr/>
        <p:txBody>
          <a:bodyPr/>
          <a:lstStyle/>
          <a:p>
            <a:pPr>
              <a:defRPr/>
            </a:pPr>
            <a:r>
              <a:rPr lang="en-US" altLang="zh-CN"/>
              <a:t>www.wondershare.com</a:t>
            </a:r>
            <a:endParaRPr lang="zh-CN" altLang="en-US"/>
          </a:p>
        </p:txBody>
      </p:sp>
    </p:spTree>
    <p:extLst>
      <p:ext uri="{BB962C8B-B14F-4D97-AF65-F5344CB8AC3E}">
        <p14:creationId xmlns:p14="http://schemas.microsoft.com/office/powerpoint/2010/main" val="20244428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CA4XD8MT.jpg"/>
          <p:cNvPicPr>
            <a:picLocks noGrp="1" noChangeAspect="1"/>
          </p:cNvPicPr>
          <p:nvPr>
            <p:ph idx="1"/>
          </p:nvPr>
        </p:nvPicPr>
        <p:blipFill>
          <a:blip r:embed="rId2" cstate="print"/>
          <a:stretch>
            <a:fillRect/>
          </a:stretch>
        </p:blipFill>
        <p:spPr>
          <a:xfrm>
            <a:off x="349136" y="302140"/>
            <a:ext cx="3910720" cy="2095029"/>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5" name="Picture 4" descr="imagesCA7LTVID.jpg"/>
          <p:cNvPicPr>
            <a:picLocks noChangeAspect="1"/>
          </p:cNvPicPr>
          <p:nvPr/>
        </p:nvPicPr>
        <p:blipFill>
          <a:blip r:embed="rId3" cstate="print"/>
          <a:stretch>
            <a:fillRect/>
          </a:stretch>
        </p:blipFill>
        <p:spPr>
          <a:xfrm>
            <a:off x="4447754" y="2159483"/>
            <a:ext cx="3660660" cy="2247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imagesCAXLQ8IH.jpg"/>
          <p:cNvPicPr>
            <a:picLocks noChangeAspect="1"/>
          </p:cNvPicPr>
          <p:nvPr/>
        </p:nvPicPr>
        <p:blipFill>
          <a:blip r:embed="rId4" cstate="print"/>
          <a:stretch>
            <a:fillRect/>
          </a:stretch>
        </p:blipFill>
        <p:spPr>
          <a:xfrm>
            <a:off x="8909051" y="3255964"/>
            <a:ext cx="2901949" cy="32400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17854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p:cNvSpPr>
          <p:nvPr>
            <p:ph type="title"/>
          </p:nvPr>
        </p:nvSpPr>
        <p:spPr>
          <a:xfrm>
            <a:off x="1468191" y="656823"/>
            <a:ext cx="9726948" cy="2038083"/>
          </a:xfrm>
        </p:spPr>
        <p:txBody>
          <a:bodyPr/>
          <a:lstStyle/>
          <a:p>
            <a:pPr algn="l" eaLnBrk="1" hangingPunct="1"/>
            <a:r>
              <a:rPr lang="th-TH" sz="3600" b="1" dirty="0" smtClean="0">
                <a:latin typeface="Angsana New" pitchFamily="18" charset="-34"/>
                <a:cs typeface="Angsana New" pitchFamily="18" charset="-34"/>
              </a:rPr>
              <a:t>7.  มวล </a:t>
            </a:r>
            <a:r>
              <a:rPr lang="en-US" sz="3600" b="1" dirty="0" smtClean="0">
                <a:latin typeface="Angsana New" pitchFamily="18" charset="-34"/>
                <a:cs typeface="Angsana New" pitchFamily="18" charset="-34"/>
              </a:rPr>
              <a:t>( Mass ) </a:t>
            </a:r>
            <a:r>
              <a:rPr lang="th-TH" sz="3600" b="1" dirty="0" smtClean="0">
                <a:latin typeface="Angsana New" pitchFamily="18" charset="-34"/>
                <a:cs typeface="Angsana New" pitchFamily="18" charset="-34"/>
              </a:rPr>
              <a:t>หมายถึงรูปทรงที่มารวมกันเป็นกลุ่มก้อน มวลอาจหมายถึง สิ่งทั้งหมดหรือส่วนใดส่วนหนึ่งของสิ่งทั้งหมดนั้นก็ได้ เช่น มวลของอาคาร หมายถึงทั้งหมดของอาคารหรือส่วนใดส่วนหนึ่งของอาคาร</a:t>
            </a:r>
          </a:p>
        </p:txBody>
      </p:sp>
      <p:sp>
        <p:nvSpPr>
          <p:cNvPr id="6" name="ตัวยึดท้ายกระดาษ 4"/>
          <p:cNvSpPr>
            <a:spLocks noGrp="1"/>
          </p:cNvSpPr>
          <p:nvPr>
            <p:ph type="ftr" sz="quarter" idx="11"/>
          </p:nvPr>
        </p:nvSpPr>
        <p:spPr/>
        <p:txBody>
          <a:bodyPr/>
          <a:lstStyle/>
          <a:p>
            <a:pPr>
              <a:defRPr/>
            </a:pPr>
            <a:r>
              <a:rPr lang="en-US" altLang="zh-CN"/>
              <a:t>www.wondershare.com</a:t>
            </a:r>
            <a:endParaRPr lang="zh-CN" altLang="en-US"/>
          </a:p>
        </p:txBody>
      </p:sp>
      <p:pic>
        <p:nvPicPr>
          <p:cNvPr id="10244" name="Picture 6" descr="storythai-dot-com-2126347">
            <a:hlinkClick r:id="rId2"/>
          </p:cNvPr>
          <p:cNvPicPr>
            <a:picLocks noChangeAspect="1" noChangeArrowheads="1"/>
          </p:cNvPicPr>
          <p:nvPr/>
        </p:nvPicPr>
        <p:blipFill>
          <a:blip r:embed="rId3" cstate="print"/>
          <a:srcRect/>
          <a:stretch>
            <a:fillRect/>
          </a:stretch>
        </p:blipFill>
        <p:spPr bwMode="auto">
          <a:xfrm>
            <a:off x="1295401" y="3860801"/>
            <a:ext cx="3494617" cy="1965325"/>
          </a:xfrm>
          <a:prstGeom prst="rect">
            <a:avLst/>
          </a:prstGeom>
          <a:noFill/>
          <a:ln w="9525">
            <a:noFill/>
            <a:miter lim="800000"/>
            <a:headEnd/>
            <a:tailEnd/>
          </a:ln>
        </p:spPr>
      </p:pic>
      <p:pic>
        <p:nvPicPr>
          <p:cNvPr id="10245" name="Picture 8" descr="post-2-1150643196">
            <a:hlinkClick r:id="rId4"/>
          </p:cNvPr>
          <p:cNvPicPr>
            <a:picLocks noChangeAspect="1" noChangeArrowheads="1"/>
          </p:cNvPicPr>
          <p:nvPr/>
        </p:nvPicPr>
        <p:blipFill>
          <a:blip r:embed="rId5" cstate="print"/>
          <a:srcRect/>
          <a:stretch>
            <a:fillRect/>
          </a:stretch>
        </p:blipFill>
        <p:spPr bwMode="auto">
          <a:xfrm>
            <a:off x="5808134" y="3860801"/>
            <a:ext cx="3456517" cy="1935163"/>
          </a:xfrm>
          <a:prstGeom prst="rect">
            <a:avLst/>
          </a:prstGeom>
          <a:noFill/>
          <a:ln w="9525">
            <a:noFill/>
            <a:miter lim="800000"/>
            <a:headEnd/>
            <a:tailEnd/>
          </a:ln>
        </p:spPr>
      </p:pic>
    </p:spTree>
    <p:extLst>
      <p:ext uri="{BB962C8B-B14F-4D97-AF65-F5344CB8AC3E}">
        <p14:creationId xmlns:p14="http://schemas.microsoft.com/office/powerpoint/2010/main" val="366470090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p:cNvSpPr>
          <p:nvPr>
            <p:ph type="title"/>
          </p:nvPr>
        </p:nvSpPr>
        <p:spPr>
          <a:xfrm>
            <a:off x="759854" y="2276117"/>
            <a:ext cx="11020557" cy="4094056"/>
          </a:xfrm>
        </p:spPr>
        <p:txBody>
          <a:bodyPr>
            <a:normAutofit fontScale="90000"/>
          </a:bodyPr>
          <a:lstStyle/>
          <a:p>
            <a:r>
              <a:rPr lang="th-TH" sz="3600" b="1" dirty="0" smtClean="0">
                <a:latin typeface="Angsana New" pitchFamily="18" charset="-34"/>
                <a:cs typeface="Angsana New" pitchFamily="18" charset="-34"/>
              </a:rPr>
              <a:t/>
            </a:r>
            <a:br>
              <a:rPr lang="th-TH" sz="3600" b="1" dirty="0" smtClean="0">
                <a:latin typeface="Angsana New" pitchFamily="18" charset="-34"/>
                <a:cs typeface="Angsana New" pitchFamily="18" charset="-34"/>
              </a:rPr>
            </a:br>
            <a:r>
              <a:rPr lang="en-US" sz="3600" b="1" dirty="0" smtClean="0">
                <a:latin typeface="Angsana New" pitchFamily="18" charset="-34"/>
                <a:cs typeface="Angsana New" pitchFamily="18" charset="-34"/>
              </a:rPr>
              <a:t/>
            </a:r>
            <a:br>
              <a:rPr lang="en-US" sz="3600" b="1" dirty="0" smtClean="0">
                <a:latin typeface="Angsana New" pitchFamily="18" charset="-34"/>
                <a:cs typeface="Angsana New" pitchFamily="18" charset="-34"/>
              </a:rPr>
            </a:br>
            <a:r>
              <a:rPr lang="en-US" sz="3600" b="1" dirty="0">
                <a:latin typeface="Angsana New" pitchFamily="18" charset="-34"/>
                <a:cs typeface="Angsana New" pitchFamily="18" charset="-34"/>
              </a:rPr>
              <a:t/>
            </a:r>
            <a:br>
              <a:rPr lang="en-US" sz="3600" b="1" dirty="0">
                <a:latin typeface="Angsana New" pitchFamily="18" charset="-34"/>
                <a:cs typeface="Angsana New" pitchFamily="18" charset="-34"/>
              </a:rPr>
            </a:br>
            <a:r>
              <a:rPr lang="th-TH" sz="3600" b="1" dirty="0" smtClean="0">
                <a:latin typeface="Angsana New" pitchFamily="18" charset="-34"/>
                <a:cs typeface="Angsana New" pitchFamily="18" charset="-34"/>
              </a:rPr>
              <a:t>8. สี ( Color)  สีที่นำมาสร้างผลงานทางทัศนศิลป์เกิดจากการผสมสีต่างๆ เข้าด้วยกันตามทฤษฎีสี ซึ่งมีอยู่ 3 ลำดับขั้น</a:t>
            </a:r>
            <a:r>
              <a:rPr lang="th-TH" sz="3600" b="1" dirty="0" smtClean="0">
                <a:latin typeface="Angsana New" pitchFamily="18" charset="-34"/>
                <a:cs typeface="Angsana New" pitchFamily="18" charset="-34"/>
                <a:sym typeface="Marlett" pitchFamily="2" charset="2"/>
              </a:rPr>
              <a:t/>
            </a:r>
            <a:br>
              <a:rPr lang="th-TH" sz="3600" b="1" dirty="0" smtClean="0">
                <a:latin typeface="Angsana New" pitchFamily="18" charset="-34"/>
                <a:cs typeface="Angsana New" pitchFamily="18" charset="-34"/>
                <a:sym typeface="Marlett" pitchFamily="2" charset="2"/>
              </a:rPr>
            </a:br>
            <a:r>
              <a:rPr lang="th-TH" sz="3600" b="1" dirty="0" smtClean="0">
                <a:latin typeface="Angsana New" pitchFamily="18" charset="-34"/>
                <a:cs typeface="Angsana New" pitchFamily="18" charset="-34"/>
              </a:rPr>
              <a:t>สีขั้นที่ 1 ( Primary  Color ) หรือแม่สี คือ แดง เหลือง น้ำเงิน</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a:r>
            <a:br>
              <a:rPr lang="th-TH" sz="3600" b="1" dirty="0" smtClean="0">
                <a:latin typeface="Angsana New" pitchFamily="18" charset="-34"/>
                <a:cs typeface="Angsana New" pitchFamily="18" charset="-34"/>
              </a:rPr>
            </a:br>
            <a:r>
              <a:rPr lang="en-US" sz="3600" b="1" dirty="0" smtClean="0">
                <a:latin typeface="Angsana New" pitchFamily="18" charset="-34"/>
                <a:cs typeface="Angsana New" pitchFamily="18" charset="-34"/>
              </a:rPr>
              <a:t/>
            </a:r>
            <a:br>
              <a:rPr lang="en-US" sz="3600" b="1" dirty="0" smtClean="0">
                <a:latin typeface="Angsana New" pitchFamily="18" charset="-34"/>
                <a:cs typeface="Angsana New" pitchFamily="18" charset="-34"/>
              </a:rPr>
            </a:br>
            <a:r>
              <a:rPr lang="en-US" sz="3600" b="1" dirty="0" smtClean="0">
                <a:latin typeface="Angsana New" pitchFamily="18" charset="-34"/>
                <a:cs typeface="Angsana New" pitchFamily="18" charset="-34"/>
              </a:rPr>
              <a:t/>
            </a:r>
            <a:br>
              <a:rPr lang="en-US"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สีขั้นที่ 2 (Secondary Color )เกิดจากการผสมสีขั้นที่1ก่อให้เกิดสีใหม่ คือ</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a:t>
            </a:r>
            <a:r>
              <a:rPr lang="en-US" sz="3600" b="1" dirty="0" smtClean="0">
                <a:latin typeface="Angsana New" pitchFamily="18" charset="-34"/>
                <a:cs typeface="Angsana New" pitchFamily="18" charset="-34"/>
              </a:rPr>
              <a:t>	</a:t>
            </a:r>
            <a:r>
              <a:rPr lang="th-TH" sz="3600" b="1" dirty="0" smtClean="0">
                <a:latin typeface="Angsana New" pitchFamily="18" charset="-34"/>
                <a:cs typeface="Angsana New" pitchFamily="18" charset="-34"/>
              </a:rPr>
              <a:t>ส้ม</a:t>
            </a:r>
            <a:r>
              <a:rPr lang="en-US" sz="3600" b="1" dirty="0" smtClean="0">
                <a:latin typeface="Angsana New" pitchFamily="18" charset="-34"/>
                <a:cs typeface="Angsana New" pitchFamily="18" charset="-34"/>
              </a:rPr>
              <a:t/>
            </a:r>
            <a:br>
              <a:rPr lang="en-US" sz="3600" b="1" dirty="0" smtClean="0">
                <a:latin typeface="Angsana New" pitchFamily="18" charset="-34"/>
                <a:cs typeface="Angsana New" pitchFamily="18" charset="-34"/>
              </a:rPr>
            </a:br>
            <a:r>
              <a:rPr lang="en-US" sz="3600" b="1" dirty="0">
                <a:latin typeface="Angsana New" pitchFamily="18" charset="-34"/>
                <a:cs typeface="Angsana New" pitchFamily="18" charset="-34"/>
              </a:rPr>
              <a:t>	</a:t>
            </a:r>
            <a:r>
              <a:rPr lang="th-TH" sz="3600" b="1" dirty="0" smtClean="0">
                <a:latin typeface="Angsana New" pitchFamily="18" charset="-34"/>
                <a:cs typeface="Angsana New" pitchFamily="18" charset="-34"/>
              </a:rPr>
              <a:t>ม่วง    </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a:t>
            </a:r>
            <a:r>
              <a:rPr lang="en-US" sz="3600" b="1" dirty="0" smtClean="0">
                <a:latin typeface="Angsana New" pitchFamily="18" charset="-34"/>
                <a:cs typeface="Angsana New" pitchFamily="18" charset="-34"/>
              </a:rPr>
              <a:t>	</a:t>
            </a:r>
            <a:r>
              <a:rPr lang="th-TH" sz="3600" b="1" dirty="0" smtClean="0">
                <a:latin typeface="Angsana New" pitchFamily="18" charset="-34"/>
                <a:cs typeface="Angsana New" pitchFamily="18" charset="-34"/>
              </a:rPr>
              <a:t>เขียว       </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sym typeface="Marlett" pitchFamily="2" charset="2"/>
              </a:rPr>
              <a:t/>
            </a:r>
            <a:br>
              <a:rPr lang="th-TH" sz="3600" b="1" dirty="0" smtClean="0">
                <a:latin typeface="Angsana New" pitchFamily="18" charset="-34"/>
                <a:cs typeface="Angsana New" pitchFamily="18" charset="-34"/>
                <a:sym typeface="Marlett" pitchFamily="2" charset="2"/>
              </a:rPr>
            </a:br>
            <a:endParaRPr lang="th-TH" sz="3600" b="1" dirty="0" smtClean="0">
              <a:latin typeface="Angsana New" pitchFamily="18" charset="-34"/>
              <a:cs typeface="Angsana New" pitchFamily="18" charset="-34"/>
            </a:endParaRPr>
          </a:p>
        </p:txBody>
      </p:sp>
      <p:pic>
        <p:nvPicPr>
          <p:cNvPr id="11268" name="Picture 5" descr="color3"/>
          <p:cNvPicPr>
            <a:picLocks noGrp="1" noChangeAspect="1" noChangeArrowheads="1"/>
          </p:cNvPicPr>
          <p:nvPr>
            <p:ph idx="1"/>
          </p:nvPr>
        </p:nvPicPr>
        <p:blipFill>
          <a:blip r:embed="rId2" cstate="print"/>
          <a:srcRect/>
          <a:stretch>
            <a:fillRect/>
          </a:stretch>
        </p:blipFill>
        <p:spPr>
          <a:xfrm>
            <a:off x="2956213" y="2132745"/>
            <a:ext cx="4836583" cy="785813"/>
          </a:xfrm>
          <a:noFill/>
        </p:spPr>
      </p:pic>
      <p:sp>
        <p:nvSpPr>
          <p:cNvPr id="5" name="ตัวยึดท้ายกระดาษ 5"/>
          <p:cNvSpPr>
            <a:spLocks noGrp="1"/>
          </p:cNvSpPr>
          <p:nvPr>
            <p:ph type="ftr" sz="quarter" idx="11"/>
          </p:nvPr>
        </p:nvSpPr>
        <p:spPr/>
        <p:txBody>
          <a:bodyPr/>
          <a:lstStyle/>
          <a:p>
            <a:pPr>
              <a:defRPr/>
            </a:pPr>
            <a:r>
              <a:rPr lang="en-US" altLang="zh-CN" dirty="0"/>
              <a:t>www.wondershare.com</a:t>
            </a:r>
            <a:endParaRPr lang="zh-CN" altLang="en-US" dirty="0"/>
          </a:p>
        </p:txBody>
      </p:sp>
      <p:sp>
        <p:nvSpPr>
          <p:cNvPr id="6" name="Rectangle 5"/>
          <p:cNvSpPr/>
          <p:nvPr/>
        </p:nvSpPr>
        <p:spPr>
          <a:xfrm>
            <a:off x="1103445" y="3185593"/>
            <a:ext cx="9793088" cy="646331"/>
          </a:xfrm>
          <a:prstGeom prst="rect">
            <a:avLst/>
          </a:prstGeom>
        </p:spPr>
        <p:txBody>
          <a:bodyPr wrap="square">
            <a:spAutoFit/>
          </a:bodyPr>
          <a:lstStyle/>
          <a:p>
            <a:r>
              <a:rPr lang="th-TH" b="1" dirty="0" smtClean="0">
                <a:latin typeface="Angsana New" pitchFamily="18" charset="-34"/>
                <a:sym typeface="Marlett" pitchFamily="2" charset="2"/>
              </a:rPr>
              <a:t/>
            </a:r>
            <a:br>
              <a:rPr lang="th-TH" b="1" dirty="0" smtClean="0">
                <a:latin typeface="Angsana New" pitchFamily="18" charset="-34"/>
                <a:sym typeface="Marlett" pitchFamily="2" charset="2"/>
              </a:rPr>
            </a:br>
            <a:endParaRPr lang="th-TH" dirty="0"/>
          </a:p>
        </p:txBody>
      </p:sp>
      <p:pic>
        <p:nvPicPr>
          <p:cNvPr id="7" name="Picture 5" descr="color7"/>
          <p:cNvPicPr>
            <a:picLocks noChangeAspect="1" noChangeArrowheads="1"/>
          </p:cNvPicPr>
          <p:nvPr/>
        </p:nvPicPr>
        <p:blipFill>
          <a:blip r:embed="rId3" cstate="print"/>
          <a:srcRect/>
          <a:stretch>
            <a:fillRect/>
          </a:stretch>
        </p:blipFill>
        <p:spPr bwMode="auto">
          <a:xfrm>
            <a:off x="3215680" y="3573016"/>
            <a:ext cx="3225800" cy="458787"/>
          </a:xfrm>
          <a:prstGeom prst="rect">
            <a:avLst/>
          </a:prstGeom>
          <a:noFill/>
          <a:ln w="9525">
            <a:noFill/>
            <a:miter lim="800000"/>
            <a:headEnd/>
            <a:tailEnd/>
          </a:ln>
        </p:spPr>
      </p:pic>
      <p:pic>
        <p:nvPicPr>
          <p:cNvPr id="8" name="Picture 7" descr="color8"/>
          <p:cNvPicPr>
            <a:picLocks noChangeAspect="1" noChangeArrowheads="1"/>
          </p:cNvPicPr>
          <p:nvPr/>
        </p:nvPicPr>
        <p:blipFill>
          <a:blip r:embed="rId4" cstate="print"/>
          <a:srcRect/>
          <a:stretch>
            <a:fillRect/>
          </a:stretch>
        </p:blipFill>
        <p:spPr>
          <a:xfrm>
            <a:off x="3215680" y="4077072"/>
            <a:ext cx="3168352" cy="492146"/>
          </a:xfrm>
          <a:prstGeom prst="rect">
            <a:avLst/>
          </a:prstGeom>
          <a:noFill/>
        </p:spPr>
      </p:pic>
      <p:pic>
        <p:nvPicPr>
          <p:cNvPr id="9" name="Picture 9" descr="color9"/>
          <p:cNvPicPr>
            <a:picLocks noChangeAspect="1" noChangeArrowheads="1"/>
          </p:cNvPicPr>
          <p:nvPr/>
        </p:nvPicPr>
        <p:blipFill>
          <a:blip r:embed="rId5" cstate="print"/>
          <a:srcRect/>
          <a:stretch>
            <a:fillRect/>
          </a:stretch>
        </p:blipFill>
        <p:spPr>
          <a:xfrm>
            <a:off x="3215680" y="4581129"/>
            <a:ext cx="3225800" cy="515937"/>
          </a:xfrm>
          <a:prstGeom prst="rect">
            <a:avLst/>
          </a:prstGeom>
          <a:noFill/>
        </p:spPr>
      </p:pic>
    </p:spTree>
    <p:extLst>
      <p:ext uri="{BB962C8B-B14F-4D97-AF65-F5344CB8AC3E}">
        <p14:creationId xmlns:p14="http://schemas.microsoft.com/office/powerpoint/2010/main" val="64622337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p:cNvSpPr>
          <p:nvPr>
            <p:ph type="title" sz="quarter"/>
          </p:nvPr>
        </p:nvSpPr>
        <p:spPr>
          <a:xfrm>
            <a:off x="1313645" y="2034862"/>
            <a:ext cx="10324476" cy="3283263"/>
          </a:xfrm>
        </p:spPr>
        <p:txBody>
          <a:bodyPr>
            <a:normAutofit fontScale="90000"/>
          </a:bodyPr>
          <a:lstStyle/>
          <a:p>
            <a:pPr algn="l" eaLnBrk="1" hangingPunct="1"/>
            <a:r>
              <a:rPr lang="th-TH" sz="2800" b="1" dirty="0" smtClean="0">
                <a:latin typeface="Angsana New" pitchFamily="18" charset="-34"/>
                <a:cs typeface="Angsana New" pitchFamily="18" charset="-34"/>
                <a:sym typeface="Marlett" pitchFamily="2" charset="2"/>
              </a:rPr>
              <a:t></a:t>
            </a:r>
            <a:r>
              <a:rPr lang="th-TH" sz="2800" b="1" dirty="0" smtClean="0">
                <a:latin typeface="Angsana New" pitchFamily="18" charset="-34"/>
                <a:cs typeface="Angsana New" pitchFamily="18" charset="-34"/>
              </a:rPr>
              <a:t>สีขั้นที่ 3 ( Intermediete or Tertiary Color ) เกิดจากการผสมสีขั้นที่ 1 และขั้นที่ 2 คือ ม่วงแดง ม่วงน้ำเงิน ฯลฯ</a:t>
            </a:r>
            <a:br>
              <a:rPr lang="th-TH" sz="2800" b="1" dirty="0" smtClean="0">
                <a:latin typeface="Angsana New" pitchFamily="18" charset="-34"/>
                <a:cs typeface="Angsana New" pitchFamily="18" charset="-34"/>
              </a:rPr>
            </a:br>
            <a:r>
              <a:rPr lang="th-TH" sz="2800" b="1" dirty="0" smtClean="0">
                <a:latin typeface="Angsana New" pitchFamily="18" charset="-34"/>
                <a:cs typeface="Angsana New" pitchFamily="18" charset="-34"/>
              </a:rPr>
              <a:t/>
            </a:r>
            <a:br>
              <a:rPr lang="th-TH" sz="2800" b="1" dirty="0" smtClean="0">
                <a:latin typeface="Angsana New" pitchFamily="18" charset="-34"/>
                <a:cs typeface="Angsana New" pitchFamily="18" charset="-34"/>
              </a:rPr>
            </a:br>
            <a:r>
              <a:rPr lang="th-TH" sz="2800" b="1" dirty="0" smtClean="0">
                <a:latin typeface="Angsana New" pitchFamily="18" charset="-34"/>
                <a:cs typeface="Angsana New" pitchFamily="18" charset="-34"/>
              </a:rPr>
              <a:t/>
            </a:r>
            <a:br>
              <a:rPr lang="th-TH" sz="2800" b="1" dirty="0" smtClean="0">
                <a:latin typeface="Angsana New" pitchFamily="18" charset="-34"/>
                <a:cs typeface="Angsana New" pitchFamily="18" charset="-34"/>
              </a:rPr>
            </a:br>
            <a:r>
              <a:rPr lang="th-TH" sz="2800" b="1" dirty="0" smtClean="0">
                <a:latin typeface="Angsana New" pitchFamily="18" charset="-34"/>
                <a:cs typeface="Angsana New" pitchFamily="18" charset="-34"/>
              </a:rPr>
              <a:t>สีแดง     ผสม สีม่วง    เป็น สีม่วงแดง         สีแดง     ผสม สีส้ม     เป็น สีส้มแดง  </a:t>
            </a:r>
            <a:br>
              <a:rPr lang="th-TH" sz="2800" b="1" dirty="0" smtClean="0">
                <a:latin typeface="Angsana New" pitchFamily="18" charset="-34"/>
                <a:cs typeface="Angsana New" pitchFamily="18" charset="-34"/>
              </a:rPr>
            </a:br>
            <a:r>
              <a:rPr lang="th-TH" sz="2800" b="1" dirty="0" smtClean="0">
                <a:latin typeface="Angsana New" pitchFamily="18" charset="-34"/>
                <a:cs typeface="Angsana New" pitchFamily="18" charset="-34"/>
              </a:rPr>
              <a:t> </a:t>
            </a:r>
            <a:br>
              <a:rPr lang="th-TH" sz="2800" b="1" dirty="0" smtClean="0">
                <a:latin typeface="Angsana New" pitchFamily="18" charset="-34"/>
                <a:cs typeface="Angsana New" pitchFamily="18" charset="-34"/>
              </a:rPr>
            </a:br>
            <a:r>
              <a:rPr lang="th-TH" sz="2800" b="1" dirty="0" smtClean="0">
                <a:latin typeface="Angsana New" pitchFamily="18" charset="-34"/>
                <a:cs typeface="Angsana New" pitchFamily="18" charset="-34"/>
              </a:rPr>
              <a:t/>
            </a:r>
            <a:br>
              <a:rPr lang="th-TH" sz="2800" b="1" dirty="0" smtClean="0">
                <a:latin typeface="Angsana New" pitchFamily="18" charset="-34"/>
                <a:cs typeface="Angsana New" pitchFamily="18" charset="-34"/>
              </a:rPr>
            </a:br>
            <a:r>
              <a:rPr lang="th-TH" sz="2800" b="1" dirty="0" smtClean="0">
                <a:latin typeface="Angsana New" pitchFamily="18" charset="-34"/>
                <a:cs typeface="Angsana New" pitchFamily="18" charset="-34"/>
              </a:rPr>
              <a:t> </a:t>
            </a:r>
            <a:br>
              <a:rPr lang="th-TH" sz="2800" b="1" dirty="0" smtClean="0">
                <a:latin typeface="Angsana New" pitchFamily="18" charset="-34"/>
                <a:cs typeface="Angsana New" pitchFamily="18" charset="-34"/>
              </a:rPr>
            </a:br>
            <a:r>
              <a:rPr lang="th-TH" sz="2800" b="1" dirty="0" smtClean="0">
                <a:latin typeface="Angsana New" pitchFamily="18" charset="-34"/>
                <a:cs typeface="Angsana New" pitchFamily="18" charset="-34"/>
              </a:rPr>
              <a:t>สีเหลือง ผสม สีส้ม     เป็น สีส้มเหลือง   สีเหลือง ผสม สีเขียว  เป็น สีเขียวเหลือง  </a:t>
            </a:r>
            <a:br>
              <a:rPr lang="th-TH" sz="2800" b="1" dirty="0" smtClean="0">
                <a:latin typeface="Angsana New" pitchFamily="18" charset="-34"/>
                <a:cs typeface="Angsana New" pitchFamily="18" charset="-34"/>
              </a:rPr>
            </a:br>
            <a:r>
              <a:rPr lang="th-TH" sz="2800" b="1" dirty="0" smtClean="0">
                <a:latin typeface="Angsana New" pitchFamily="18" charset="-34"/>
                <a:cs typeface="Angsana New" pitchFamily="18" charset="-34"/>
              </a:rPr>
              <a:t/>
            </a:r>
            <a:br>
              <a:rPr lang="th-TH" sz="2800" b="1" dirty="0" smtClean="0">
                <a:latin typeface="Angsana New" pitchFamily="18" charset="-34"/>
                <a:cs typeface="Angsana New" pitchFamily="18" charset="-34"/>
              </a:rPr>
            </a:br>
            <a:r>
              <a:rPr lang="th-TH" sz="2800" b="1" dirty="0" smtClean="0">
                <a:latin typeface="Angsana New" pitchFamily="18" charset="-34"/>
                <a:cs typeface="Angsana New" pitchFamily="18" charset="-34"/>
              </a:rPr>
              <a:t/>
            </a:r>
            <a:br>
              <a:rPr lang="th-TH" sz="2800" b="1" dirty="0" smtClean="0">
                <a:latin typeface="Angsana New" pitchFamily="18" charset="-34"/>
                <a:cs typeface="Angsana New" pitchFamily="18" charset="-34"/>
              </a:rPr>
            </a:br>
            <a:r>
              <a:rPr lang="th-TH" sz="2800" b="1" dirty="0" smtClean="0">
                <a:latin typeface="Angsana New" pitchFamily="18" charset="-34"/>
                <a:cs typeface="Angsana New" pitchFamily="18" charset="-34"/>
              </a:rPr>
              <a:t/>
            </a:r>
            <a:br>
              <a:rPr lang="th-TH" sz="2800" b="1" dirty="0" smtClean="0">
                <a:latin typeface="Angsana New" pitchFamily="18" charset="-34"/>
                <a:cs typeface="Angsana New" pitchFamily="18" charset="-34"/>
              </a:rPr>
            </a:br>
            <a:r>
              <a:rPr lang="th-TH" sz="2800" b="1" dirty="0" smtClean="0">
                <a:latin typeface="Angsana New" pitchFamily="18" charset="-34"/>
                <a:cs typeface="Angsana New" pitchFamily="18" charset="-34"/>
              </a:rPr>
              <a:t>สีน้ำเงิน ผสม สีม่วง   เป็น  สีม่วงน้ำเงิน     สีน้ำเงิน ผสม สีเขียว  เป็น  สีเขียวน้ำเงิน</a:t>
            </a:r>
          </a:p>
        </p:txBody>
      </p:sp>
      <p:pic>
        <p:nvPicPr>
          <p:cNvPr id="13316" name="Picture 5" descr="color9"/>
          <p:cNvPicPr>
            <a:picLocks noGrp="1" noChangeAspect="1" noChangeArrowheads="1"/>
          </p:cNvPicPr>
          <p:nvPr>
            <p:ph sz="quarter" idx="1"/>
          </p:nvPr>
        </p:nvPicPr>
        <p:blipFill>
          <a:blip r:embed="rId2" cstate="print"/>
          <a:srcRect/>
          <a:stretch>
            <a:fillRect/>
          </a:stretch>
        </p:blipFill>
        <p:spPr>
          <a:xfrm>
            <a:off x="1075267" y="2630533"/>
            <a:ext cx="3318933" cy="609600"/>
          </a:xfrm>
          <a:noFill/>
        </p:spPr>
      </p:pic>
      <p:pic>
        <p:nvPicPr>
          <p:cNvPr id="13317" name="Picture 7" descr="color11"/>
          <p:cNvPicPr>
            <a:picLocks noGrp="1" noChangeAspect="1" noChangeArrowheads="1"/>
          </p:cNvPicPr>
          <p:nvPr>
            <p:ph sz="quarter" idx="2"/>
          </p:nvPr>
        </p:nvPicPr>
        <p:blipFill>
          <a:blip r:embed="rId3" cstate="print"/>
          <a:srcRect/>
          <a:stretch>
            <a:fillRect/>
          </a:stretch>
        </p:blipFill>
        <p:spPr>
          <a:xfrm>
            <a:off x="6671731" y="2623489"/>
            <a:ext cx="3386667" cy="609600"/>
          </a:xfrm>
          <a:noFill/>
        </p:spPr>
      </p:pic>
      <p:pic>
        <p:nvPicPr>
          <p:cNvPr id="13318" name="Picture 9" descr="color12"/>
          <p:cNvPicPr>
            <a:picLocks noGrp="1" noChangeAspect="1" noChangeArrowheads="1"/>
          </p:cNvPicPr>
          <p:nvPr>
            <p:ph sz="quarter" idx="3"/>
          </p:nvPr>
        </p:nvPicPr>
        <p:blipFill>
          <a:blip r:embed="rId4" cstate="print"/>
          <a:srcRect/>
          <a:stretch>
            <a:fillRect/>
          </a:stretch>
        </p:blipFill>
        <p:spPr>
          <a:xfrm>
            <a:off x="1303330" y="4050294"/>
            <a:ext cx="3223684" cy="563562"/>
          </a:xfrm>
          <a:noFill/>
        </p:spPr>
      </p:pic>
      <p:pic>
        <p:nvPicPr>
          <p:cNvPr id="13319" name="Picture 11" descr="color13"/>
          <p:cNvPicPr>
            <a:picLocks noGrp="1" noChangeAspect="1" noChangeArrowheads="1"/>
          </p:cNvPicPr>
          <p:nvPr>
            <p:ph sz="quarter" idx="4"/>
          </p:nvPr>
        </p:nvPicPr>
        <p:blipFill>
          <a:blip r:embed="rId5" cstate="print"/>
          <a:srcRect/>
          <a:stretch>
            <a:fillRect/>
          </a:stretch>
        </p:blipFill>
        <p:spPr>
          <a:xfrm>
            <a:off x="6671732" y="4037416"/>
            <a:ext cx="3225800" cy="563562"/>
          </a:xfrm>
          <a:noFill/>
        </p:spPr>
      </p:pic>
      <p:sp>
        <p:nvSpPr>
          <p:cNvPr id="10" name="ตัวยึดท้ายกระดาษ 8"/>
          <p:cNvSpPr>
            <a:spLocks noGrp="1"/>
          </p:cNvSpPr>
          <p:nvPr>
            <p:ph type="ftr" sz="quarter" idx="12"/>
          </p:nvPr>
        </p:nvSpPr>
        <p:spPr/>
        <p:txBody>
          <a:bodyPr/>
          <a:lstStyle/>
          <a:p>
            <a:pPr>
              <a:defRPr/>
            </a:pPr>
            <a:r>
              <a:rPr lang="en-US" altLang="zh-CN"/>
              <a:t>www.wondershare.com</a:t>
            </a:r>
            <a:endParaRPr lang="zh-CN" altLang="en-US"/>
          </a:p>
        </p:txBody>
      </p:sp>
      <p:pic>
        <p:nvPicPr>
          <p:cNvPr id="13320" name="Picture 13" descr="color14"/>
          <p:cNvPicPr>
            <a:picLocks noChangeAspect="1" noChangeArrowheads="1"/>
          </p:cNvPicPr>
          <p:nvPr/>
        </p:nvPicPr>
        <p:blipFill>
          <a:blip r:embed="rId6" cstate="print"/>
          <a:srcRect/>
          <a:stretch>
            <a:fillRect/>
          </a:stretch>
        </p:blipFill>
        <p:spPr bwMode="auto">
          <a:xfrm>
            <a:off x="1007533" y="5412570"/>
            <a:ext cx="3386667" cy="609600"/>
          </a:xfrm>
          <a:prstGeom prst="rect">
            <a:avLst/>
          </a:prstGeom>
          <a:noFill/>
          <a:ln w="9525">
            <a:noFill/>
            <a:miter lim="800000"/>
            <a:headEnd/>
            <a:tailEnd/>
          </a:ln>
        </p:spPr>
      </p:pic>
      <p:pic>
        <p:nvPicPr>
          <p:cNvPr id="13321" name="Picture 14" descr="color15"/>
          <p:cNvPicPr>
            <a:picLocks noChangeAspect="1" noChangeArrowheads="1"/>
          </p:cNvPicPr>
          <p:nvPr/>
        </p:nvPicPr>
        <p:blipFill>
          <a:blip r:embed="rId7" cstate="print"/>
          <a:srcRect/>
          <a:stretch>
            <a:fillRect/>
          </a:stretch>
        </p:blipFill>
        <p:spPr bwMode="auto">
          <a:xfrm>
            <a:off x="6671732" y="5403134"/>
            <a:ext cx="3386667" cy="609600"/>
          </a:xfrm>
          <a:prstGeom prst="rect">
            <a:avLst/>
          </a:prstGeom>
          <a:noFill/>
          <a:ln w="9525">
            <a:noFill/>
            <a:miter lim="800000"/>
            <a:headEnd/>
            <a:tailEnd/>
          </a:ln>
        </p:spPr>
      </p:pic>
    </p:spTree>
    <p:extLst>
      <p:ext uri="{BB962C8B-B14F-4D97-AF65-F5344CB8AC3E}">
        <p14:creationId xmlns:p14="http://schemas.microsoft.com/office/powerpoint/2010/main" val="21591199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p:cNvSpPr>
          <p:nvPr>
            <p:ph type="title"/>
          </p:nvPr>
        </p:nvSpPr>
        <p:spPr>
          <a:xfrm>
            <a:off x="450851" y="1052513"/>
            <a:ext cx="11741149" cy="1143000"/>
          </a:xfrm>
        </p:spPr>
        <p:txBody>
          <a:bodyPr>
            <a:normAutofit fontScale="90000"/>
          </a:bodyPr>
          <a:lstStyle/>
          <a:p>
            <a:pPr algn="l" eaLnBrk="1" hangingPunct="1"/>
            <a:r>
              <a:rPr lang="th-TH" sz="3600" b="1" dirty="0" smtClean="0">
                <a:latin typeface="Angsana New" pitchFamily="18" charset="-34"/>
                <a:cs typeface="Angsana New" pitchFamily="18" charset="-34"/>
              </a:rPr>
              <a:t>9. คุณค่า ( Value )  หมายถึงค่าของแสงเงา จากแสงสว่างแล้วค่อยๆ มืดลง จนมืดสนิทจะช่วยให้งานศิลปะมีชีวิตชีวาขึ้น สมจริงและเด่นชัดขึ้น</a:t>
            </a:r>
            <a:r>
              <a:rPr lang="th-TH" sz="2800" b="1" dirty="0" smtClean="0">
                <a:latin typeface="Angsana New" pitchFamily="18" charset="-34"/>
                <a:cs typeface="Angsana New" pitchFamily="18" charset="-34"/>
              </a:rPr>
              <a:t/>
            </a:r>
            <a:br>
              <a:rPr lang="th-TH" sz="2800" b="1" dirty="0" smtClean="0">
                <a:latin typeface="Angsana New" pitchFamily="18" charset="-34"/>
                <a:cs typeface="Angsana New" pitchFamily="18" charset="-34"/>
              </a:rPr>
            </a:br>
            <a:endParaRPr lang="th-TH" sz="2800" b="1" dirty="0" smtClean="0">
              <a:latin typeface="Angsana New" pitchFamily="18" charset="-34"/>
              <a:cs typeface="Angsana New" pitchFamily="18" charset="-34"/>
            </a:endParaRPr>
          </a:p>
        </p:txBody>
      </p:sp>
      <p:pic>
        <p:nvPicPr>
          <p:cNvPr id="16388" name="Picture 8" descr="shadow"/>
          <p:cNvPicPr>
            <a:picLocks noGrp="1" noChangeAspect="1" noChangeArrowheads="1"/>
          </p:cNvPicPr>
          <p:nvPr>
            <p:ph idx="1"/>
          </p:nvPr>
        </p:nvPicPr>
        <p:blipFill>
          <a:blip r:embed="rId2" cstate="print"/>
          <a:srcRect/>
          <a:stretch>
            <a:fillRect/>
          </a:stretch>
        </p:blipFill>
        <p:spPr>
          <a:xfrm>
            <a:off x="1799167" y="2000251"/>
            <a:ext cx="7556500" cy="4125913"/>
          </a:xfrm>
          <a:noFill/>
        </p:spPr>
      </p:pic>
      <p:sp>
        <p:nvSpPr>
          <p:cNvPr id="5" name="ตัวยึดท้ายกระดาษ 5"/>
          <p:cNvSpPr>
            <a:spLocks noGrp="1"/>
          </p:cNvSpPr>
          <p:nvPr>
            <p:ph type="ftr" sz="quarter" idx="11"/>
          </p:nvPr>
        </p:nvSpPr>
        <p:spPr/>
        <p:txBody>
          <a:bodyPr/>
          <a:lstStyle/>
          <a:p>
            <a:pPr>
              <a:defRPr/>
            </a:pPr>
            <a:r>
              <a:rPr lang="en-US" altLang="zh-CN"/>
              <a:t>www.wondershare.com</a:t>
            </a:r>
            <a:endParaRPr lang="zh-CN" altLang="en-US"/>
          </a:p>
        </p:txBody>
      </p:sp>
    </p:spTree>
    <p:extLst>
      <p:ext uri="{BB962C8B-B14F-4D97-AF65-F5344CB8AC3E}">
        <p14:creationId xmlns:p14="http://schemas.microsoft.com/office/powerpoint/2010/main" val="365830458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p:cNvSpPr>
          <p:nvPr>
            <p:ph type="title"/>
          </p:nvPr>
        </p:nvSpPr>
        <p:spPr>
          <a:xfrm>
            <a:off x="1094704" y="798490"/>
            <a:ext cx="10573555" cy="4623516"/>
          </a:xfrm>
        </p:spPr>
        <p:txBody>
          <a:bodyPr>
            <a:normAutofit/>
          </a:bodyPr>
          <a:lstStyle/>
          <a:p>
            <a:pPr algn="l" eaLnBrk="1" hangingPunct="1"/>
            <a:r>
              <a:rPr lang="th-TH" sz="3600" b="1" dirty="0" smtClean="0">
                <a:latin typeface="Angsana New" pitchFamily="18" charset="-34"/>
                <a:cs typeface="Angsana New" pitchFamily="18" charset="-34"/>
                <a:sym typeface="Webdings" pitchFamily="18" charset="2"/>
              </a:rPr>
              <a:t></a:t>
            </a:r>
            <a:r>
              <a:rPr lang="th-TH" sz="3600" b="1" dirty="0" smtClean="0">
                <a:latin typeface="Angsana New" pitchFamily="18" charset="-34"/>
                <a:cs typeface="Angsana New" pitchFamily="18" charset="-34"/>
              </a:rPr>
              <a:t> </a:t>
            </a:r>
            <a:r>
              <a:rPr lang="th-TH" sz="3600" b="1" u="sng" dirty="0" smtClean="0">
                <a:latin typeface="Angsana New" pitchFamily="18" charset="-34"/>
                <a:cs typeface="Angsana New" pitchFamily="18" charset="-34"/>
              </a:rPr>
              <a:t>องค์ประกอบของโสตศิลป์</a:t>
            </a:r>
            <a:r>
              <a:rPr lang="th-TH" sz="3600" b="1" dirty="0" smtClean="0">
                <a:latin typeface="Angsana New" pitchFamily="18" charset="-34"/>
                <a:cs typeface="Angsana New" pitchFamily="18" charset="-34"/>
              </a:rPr>
              <a:t>  </a:t>
            </a:r>
            <a:r>
              <a:rPr lang="th-TH" sz="3600" b="1" dirty="0" smtClean="0">
                <a:latin typeface="Angsana New" pitchFamily="18" charset="-34"/>
                <a:cs typeface="Angsana New" pitchFamily="18" charset="-34"/>
                <a:sym typeface="Webdings" pitchFamily="18" charset="2"/>
              </a:rPr>
              <a:t></a:t>
            </a:r>
            <a:r>
              <a:rPr lang="th-TH" sz="3600" b="1" u="sng" dirty="0" smtClean="0">
                <a:latin typeface="Angsana New" pitchFamily="18" charset="-34"/>
                <a:cs typeface="Angsana New" pitchFamily="18" charset="-34"/>
              </a:rPr>
              <a:t/>
            </a:r>
            <a:br>
              <a:rPr lang="th-TH" sz="3600" b="1" u="sng" dirty="0" smtClean="0">
                <a:latin typeface="Angsana New" pitchFamily="18" charset="-34"/>
                <a:cs typeface="Angsana New" pitchFamily="18" charset="-34"/>
              </a:rPr>
            </a:br>
            <a:r>
              <a:rPr lang="th-TH" sz="3600" b="1" dirty="0" smtClean="0">
                <a:latin typeface="Angsana New" pitchFamily="18" charset="-34"/>
                <a:cs typeface="Angsana New" pitchFamily="18" charset="-34"/>
              </a:rPr>
              <a:t>มีองค์ประกอบที่สำคัญอยู่ 7 ประการด้วยกัน คือ</a:t>
            </a:r>
            <a:r>
              <a:rPr lang="th-TH" sz="3600" b="1" u="sng" dirty="0" smtClean="0">
                <a:latin typeface="Angsana New" pitchFamily="18" charset="-34"/>
                <a:cs typeface="Angsana New" pitchFamily="18" charset="-34"/>
              </a:rPr>
              <a:t/>
            </a:r>
            <a:br>
              <a:rPr lang="th-TH" sz="3600" b="1" u="sng" dirty="0" smtClean="0">
                <a:latin typeface="Angsana New" pitchFamily="18" charset="-34"/>
                <a:cs typeface="Angsana New" pitchFamily="18" charset="-34"/>
              </a:rPr>
            </a:br>
            <a:r>
              <a:rPr lang="th-TH" sz="3600" b="1" dirty="0" smtClean="0">
                <a:latin typeface="Angsana New" pitchFamily="18" charset="-34"/>
                <a:cs typeface="Angsana New" pitchFamily="18" charset="-34"/>
              </a:rPr>
              <a:t>1.  เสียง </a:t>
            </a:r>
            <a:r>
              <a:rPr lang="th-TH" sz="3600" b="1" i="1" dirty="0" smtClean="0">
                <a:latin typeface="Angsana New" pitchFamily="18" charset="-34"/>
                <a:cs typeface="Angsana New" pitchFamily="18" charset="-34"/>
              </a:rPr>
              <a:t>( Tone )</a:t>
            </a:r>
            <a:r>
              <a:rPr lang="th-TH" sz="3600" b="1" dirty="0" smtClean="0">
                <a:latin typeface="Angsana New" pitchFamily="18" charset="-34"/>
                <a:cs typeface="Angsana New" pitchFamily="18" charset="-34"/>
              </a:rPr>
              <a:t>  เสียงดนตรีเป็นเสียนงที่เกิดจากการสั่น</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สะเทือนอย่างสม่ำเสมอและมีระบบ ก่อให้เกิดความไพเราะ  </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ซึ่งมีองค์ประกอบ 4 ประการ ดังนี้</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1.1  ระดับเสียง  หมายถึง ระดับเสียงสูง  เสี่ยงต่ำ มีหน่วยเรียกความต่างของเสียงคือ “เฮิรตซ์” </a:t>
            </a:r>
            <a:r>
              <a:rPr lang="th-TH" sz="3600" b="1" i="1" dirty="0" smtClean="0">
                <a:latin typeface="Angsana New" pitchFamily="18" charset="-34"/>
                <a:cs typeface="Angsana New" pitchFamily="18" charset="-34"/>
              </a:rPr>
              <a:t>( Hertz )</a:t>
            </a:r>
            <a:r>
              <a:rPr lang="th-TH" sz="3600" b="1" dirty="0" smtClean="0">
                <a:latin typeface="Angsana New" pitchFamily="18" charset="-34"/>
                <a:cs typeface="Angsana New" pitchFamily="18" charset="-34"/>
              </a:rPr>
              <a:t>  โดยมนุษย์จะได้ยินเสียงที่มีความถี่ตั้งแต่ประมาณ 16 Hz ถึง 20,000 Hz</a:t>
            </a:r>
            <a:r>
              <a:rPr lang="th-TH" sz="3600" dirty="0" smtClean="0">
                <a:latin typeface="Angsana New" pitchFamily="18" charset="-34"/>
                <a:cs typeface="Angsana New" pitchFamily="18" charset="-34"/>
              </a:rPr>
              <a:t> </a:t>
            </a:r>
            <a:r>
              <a:rPr lang="th-TH" sz="2800" dirty="0" smtClean="0">
                <a:latin typeface="Angsana New" pitchFamily="18" charset="-34"/>
                <a:cs typeface="Angsana New" pitchFamily="18" charset="-34"/>
              </a:rPr>
              <a:t/>
            </a:r>
            <a:br>
              <a:rPr lang="th-TH" sz="2800" dirty="0" smtClean="0">
                <a:latin typeface="Angsana New" pitchFamily="18" charset="-34"/>
                <a:cs typeface="Angsana New" pitchFamily="18" charset="-34"/>
              </a:rPr>
            </a:br>
            <a:endParaRPr lang="th-TH" sz="2800" dirty="0" smtClean="0">
              <a:latin typeface="Angsana New" pitchFamily="18" charset="-34"/>
              <a:cs typeface="Angsana New" pitchFamily="18" charset="-34"/>
            </a:endParaRPr>
          </a:p>
        </p:txBody>
      </p:sp>
      <p:sp>
        <p:nvSpPr>
          <p:cNvPr id="4" name="ตัวยึดท้ายกระดาษ 4"/>
          <p:cNvSpPr>
            <a:spLocks noGrp="1"/>
          </p:cNvSpPr>
          <p:nvPr>
            <p:ph type="ftr" sz="quarter" idx="11"/>
          </p:nvPr>
        </p:nvSpPr>
        <p:spPr/>
        <p:txBody>
          <a:bodyPr/>
          <a:lstStyle/>
          <a:p>
            <a:pPr>
              <a:defRPr/>
            </a:pPr>
            <a:r>
              <a:rPr lang="en-US" altLang="zh-CN"/>
              <a:t>www.wondershare.com</a:t>
            </a:r>
            <a:endParaRPr lang="zh-CN" altLang="en-US"/>
          </a:p>
        </p:txBody>
      </p:sp>
    </p:spTree>
    <p:extLst>
      <p:ext uri="{BB962C8B-B14F-4D97-AF65-F5344CB8AC3E}">
        <p14:creationId xmlns:p14="http://schemas.microsoft.com/office/powerpoint/2010/main" val="207555565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p:cNvSpPr>
          <p:nvPr>
            <p:ph type="title"/>
          </p:nvPr>
        </p:nvSpPr>
        <p:spPr>
          <a:xfrm>
            <a:off x="1133341" y="734097"/>
            <a:ext cx="10483403" cy="4597758"/>
          </a:xfrm>
        </p:spPr>
        <p:txBody>
          <a:bodyPr>
            <a:normAutofit/>
          </a:bodyPr>
          <a:lstStyle/>
          <a:p>
            <a:pPr algn="l" eaLnBrk="1" hangingPunct="1"/>
            <a:r>
              <a:rPr lang="th-TH" sz="4000" b="1" dirty="0" smtClean="0">
                <a:latin typeface="Angsana New" pitchFamily="18" charset="-34"/>
                <a:cs typeface="Angsana New" pitchFamily="18" charset="-34"/>
              </a:rPr>
              <a:t>1.2  อัตราเสียง </a:t>
            </a:r>
            <a:r>
              <a:rPr lang="th-TH" sz="4000" b="1" i="1" dirty="0" smtClean="0">
                <a:latin typeface="Angsana New" pitchFamily="18" charset="-34"/>
                <a:cs typeface="Angsana New" pitchFamily="18" charset="-34"/>
              </a:rPr>
              <a:t>( Duration )</a:t>
            </a:r>
            <a:r>
              <a:rPr lang="th-TH" sz="4000" b="1" dirty="0" smtClean="0">
                <a:latin typeface="Angsana New" pitchFamily="18" charset="-34"/>
                <a:cs typeface="Angsana New" pitchFamily="18" charset="-34"/>
              </a:rPr>
              <a:t> หมายถึง ความสั้นยาวของ</a:t>
            </a:r>
            <a:br>
              <a:rPr lang="th-TH" sz="4000" b="1" dirty="0" smtClean="0">
                <a:latin typeface="Angsana New" pitchFamily="18" charset="-34"/>
                <a:cs typeface="Angsana New" pitchFamily="18" charset="-34"/>
              </a:rPr>
            </a:br>
            <a:r>
              <a:rPr lang="th-TH" sz="4000" b="1" dirty="0" smtClean="0">
                <a:latin typeface="Angsana New" pitchFamily="18" charset="-34"/>
                <a:cs typeface="Angsana New" pitchFamily="18" charset="-34"/>
              </a:rPr>
              <a:t>เสียงใช้ตัวโน๊ตและตัวหยุด เป็นตัวบอก </a:t>
            </a:r>
            <a:br>
              <a:rPr lang="th-TH" sz="4000" b="1" dirty="0" smtClean="0">
                <a:latin typeface="Angsana New" pitchFamily="18" charset="-34"/>
                <a:cs typeface="Angsana New" pitchFamily="18" charset="-34"/>
              </a:rPr>
            </a:br>
            <a:r>
              <a:rPr lang="th-TH" sz="4000" b="1" dirty="0" smtClean="0">
                <a:latin typeface="Angsana New" pitchFamily="18" charset="-34"/>
                <a:cs typeface="Angsana New" pitchFamily="18" charset="-34"/>
              </a:rPr>
              <a:t>1.3  ความเข้มของเสียง </a:t>
            </a:r>
            <a:r>
              <a:rPr lang="th-TH" sz="4000" b="1" i="1" dirty="0" smtClean="0">
                <a:latin typeface="Angsana New" pitchFamily="18" charset="-34"/>
                <a:cs typeface="Angsana New" pitchFamily="18" charset="-34"/>
              </a:rPr>
              <a:t>( Intensity )</a:t>
            </a:r>
            <a:r>
              <a:rPr lang="th-TH" sz="4000" b="1" dirty="0" smtClean="0">
                <a:latin typeface="Angsana New" pitchFamily="18" charset="-34"/>
                <a:cs typeface="Angsana New" pitchFamily="18" charset="-34"/>
              </a:rPr>
              <a:t> คือ ความดัง เบา</a:t>
            </a:r>
            <a:br>
              <a:rPr lang="th-TH" sz="4000" b="1" dirty="0" smtClean="0">
                <a:latin typeface="Angsana New" pitchFamily="18" charset="-34"/>
                <a:cs typeface="Angsana New" pitchFamily="18" charset="-34"/>
              </a:rPr>
            </a:br>
            <a:r>
              <a:rPr lang="th-TH" sz="4000" b="1" dirty="0" smtClean="0">
                <a:latin typeface="Angsana New" pitchFamily="18" charset="-34"/>
                <a:cs typeface="Angsana New" pitchFamily="18" charset="-34"/>
              </a:rPr>
              <a:t>ของเสียง </a:t>
            </a:r>
            <a:r>
              <a:rPr lang="th-TH" sz="4000" b="1" i="1" dirty="0" smtClean="0">
                <a:latin typeface="Angsana New" pitchFamily="18" charset="-34"/>
                <a:cs typeface="Angsana New" pitchFamily="18" charset="-34"/>
              </a:rPr>
              <a:t>(Volume)</a:t>
            </a:r>
            <a:r>
              <a:rPr lang="th-TH" sz="4000" b="1" dirty="0" smtClean="0">
                <a:latin typeface="Angsana New" pitchFamily="18" charset="-34"/>
                <a:cs typeface="Angsana New" pitchFamily="18" charset="-34"/>
              </a:rPr>
              <a:t> เกิดจากความแตกต่างของช่วงความกว้างหรือสูงของคลื่นเสียง</a:t>
            </a:r>
            <a:br>
              <a:rPr lang="th-TH" sz="4000" b="1" dirty="0" smtClean="0">
                <a:latin typeface="Angsana New" pitchFamily="18" charset="-34"/>
                <a:cs typeface="Angsana New" pitchFamily="18" charset="-34"/>
              </a:rPr>
            </a:br>
            <a:r>
              <a:rPr lang="th-TH" sz="4000" b="1" dirty="0" smtClean="0">
                <a:latin typeface="Angsana New" pitchFamily="18" charset="-34"/>
                <a:cs typeface="Angsana New" pitchFamily="18" charset="-34"/>
              </a:rPr>
              <a:t>1.4  คุณภาพของเสียง </a:t>
            </a:r>
            <a:r>
              <a:rPr lang="th-TH" sz="4000" b="1" i="1" dirty="0" smtClean="0">
                <a:latin typeface="Angsana New" pitchFamily="18" charset="-34"/>
                <a:cs typeface="Angsana New" pitchFamily="18" charset="-34"/>
              </a:rPr>
              <a:t>( Tone Quality )</a:t>
            </a:r>
            <a:r>
              <a:rPr lang="th-TH" sz="4000" b="1" dirty="0" smtClean="0">
                <a:latin typeface="Angsana New" pitchFamily="18" charset="-34"/>
                <a:cs typeface="Angsana New" pitchFamily="18" charset="-34"/>
              </a:rPr>
              <a:t>  หมายถึง</a:t>
            </a:r>
            <a:br>
              <a:rPr lang="th-TH" sz="4000" b="1" dirty="0" smtClean="0">
                <a:latin typeface="Angsana New" pitchFamily="18" charset="-34"/>
                <a:cs typeface="Angsana New" pitchFamily="18" charset="-34"/>
              </a:rPr>
            </a:br>
            <a:r>
              <a:rPr lang="th-TH" sz="4000" b="1" dirty="0" smtClean="0">
                <a:latin typeface="Angsana New" pitchFamily="18" charset="-34"/>
                <a:cs typeface="Angsana New" pitchFamily="18" charset="-34"/>
              </a:rPr>
              <a:t>ลักษณะเฉพาะของเสียงที่เกิดจากแหล่งกำเนิดที่ต่างกัน</a:t>
            </a:r>
          </a:p>
        </p:txBody>
      </p:sp>
      <p:sp>
        <p:nvSpPr>
          <p:cNvPr id="4" name="ตัวยึดท้ายกระดาษ 4"/>
          <p:cNvSpPr>
            <a:spLocks noGrp="1"/>
          </p:cNvSpPr>
          <p:nvPr>
            <p:ph type="ftr" sz="quarter" idx="11"/>
          </p:nvPr>
        </p:nvSpPr>
        <p:spPr/>
        <p:txBody>
          <a:bodyPr/>
          <a:lstStyle/>
          <a:p>
            <a:pPr>
              <a:defRPr/>
            </a:pPr>
            <a:r>
              <a:rPr lang="en-US" altLang="zh-CN"/>
              <a:t>www.wondershare.com</a:t>
            </a:r>
            <a:endParaRPr lang="zh-CN" altLang="en-US"/>
          </a:p>
        </p:txBody>
      </p:sp>
    </p:spTree>
    <p:extLst>
      <p:ext uri="{BB962C8B-B14F-4D97-AF65-F5344CB8AC3E}">
        <p14:creationId xmlns:p14="http://schemas.microsoft.com/office/powerpoint/2010/main" val="198104114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p:cNvSpPr>
          <p:nvPr>
            <p:ph type="title"/>
          </p:nvPr>
        </p:nvSpPr>
        <p:spPr>
          <a:xfrm>
            <a:off x="1326524" y="1068947"/>
            <a:ext cx="9994006" cy="4288664"/>
          </a:xfrm>
        </p:spPr>
        <p:txBody>
          <a:bodyPr>
            <a:normAutofit/>
          </a:bodyPr>
          <a:lstStyle/>
          <a:p>
            <a:pPr algn="l" eaLnBrk="1" hangingPunct="1"/>
            <a:r>
              <a:rPr lang="th-TH" sz="4000" b="1" dirty="0" smtClean="0">
                <a:latin typeface="Angsana New" pitchFamily="18" charset="-34"/>
                <a:cs typeface="Angsana New" pitchFamily="18" charset="-34"/>
              </a:rPr>
              <a:t>2. จังหวะ</a:t>
            </a:r>
            <a:r>
              <a:rPr lang="th-TH" sz="4000" b="1" i="1" dirty="0" smtClean="0">
                <a:latin typeface="Angsana New" pitchFamily="18" charset="-34"/>
                <a:cs typeface="Angsana New" pitchFamily="18" charset="-34"/>
              </a:rPr>
              <a:t>(Time Rhythm )</a:t>
            </a:r>
            <a:r>
              <a:rPr lang="th-TH" sz="4000" b="1" dirty="0" smtClean="0">
                <a:latin typeface="Angsana New" pitchFamily="18" charset="-34"/>
                <a:cs typeface="Angsana New" pitchFamily="18" charset="-34"/>
              </a:rPr>
              <a:t>  การกำหนดเสียงดนตรีต้องอาศัยเวลาเป็นสิ่งกำหนดช่วงอย่างสม่ำเสมอมีส่วนประกอบ 3 อย่าง คือ</a:t>
            </a:r>
            <a:br>
              <a:rPr lang="th-TH" sz="4000" b="1" dirty="0" smtClean="0">
                <a:latin typeface="Angsana New" pitchFamily="18" charset="-34"/>
                <a:cs typeface="Angsana New" pitchFamily="18" charset="-34"/>
              </a:rPr>
            </a:br>
            <a:r>
              <a:rPr lang="th-TH" sz="4000" b="1" dirty="0" smtClean="0">
                <a:latin typeface="Angsana New" pitchFamily="18" charset="-34"/>
                <a:cs typeface="Angsana New" pitchFamily="18" charset="-34"/>
              </a:rPr>
              <a:t>      2.1 กลุ่มเคาะ </a:t>
            </a:r>
            <a:r>
              <a:rPr lang="th-TH" sz="4000" b="1" i="1" dirty="0" smtClean="0">
                <a:latin typeface="Angsana New" pitchFamily="18" charset="-34"/>
                <a:cs typeface="Angsana New" pitchFamily="18" charset="-34"/>
              </a:rPr>
              <a:t>(Beat )</a:t>
            </a:r>
            <a:r>
              <a:rPr lang="th-TH" sz="4000" b="1" dirty="0" smtClean="0">
                <a:latin typeface="Angsana New" pitchFamily="18" charset="-34"/>
                <a:cs typeface="Angsana New" pitchFamily="18" charset="-34"/>
              </a:rPr>
              <a:t>เกิดจากการเคาะและกาเน้น(Accent )</a:t>
            </a:r>
            <a:br>
              <a:rPr lang="th-TH" sz="4000" b="1" dirty="0" smtClean="0">
                <a:latin typeface="Angsana New" pitchFamily="18" charset="-34"/>
                <a:cs typeface="Angsana New" pitchFamily="18" charset="-34"/>
              </a:rPr>
            </a:br>
            <a:r>
              <a:rPr lang="th-TH" sz="4000" b="1" dirty="0" smtClean="0">
                <a:latin typeface="Angsana New" pitchFamily="18" charset="-34"/>
                <a:cs typeface="Angsana New" pitchFamily="18" charset="-34"/>
              </a:rPr>
              <a:t>      2.2 อัตราความเร็ว </a:t>
            </a:r>
            <a:r>
              <a:rPr lang="th-TH" sz="4000" b="1" i="1" dirty="0" smtClean="0">
                <a:latin typeface="Angsana New" pitchFamily="18" charset="-34"/>
                <a:cs typeface="Angsana New" pitchFamily="18" charset="-34"/>
              </a:rPr>
              <a:t>(Tempo)</a:t>
            </a:r>
            <a:r>
              <a:rPr lang="th-TH" sz="4000" b="1" dirty="0" smtClean="0">
                <a:latin typeface="Angsana New" pitchFamily="18" charset="-34"/>
                <a:cs typeface="Angsana New" pitchFamily="18" charset="-34"/>
              </a:rPr>
              <a:t>เป็นการกำหนดความช้าเร็ว</a:t>
            </a:r>
            <a:br>
              <a:rPr lang="th-TH" sz="4000" b="1" dirty="0" smtClean="0">
                <a:latin typeface="Angsana New" pitchFamily="18" charset="-34"/>
                <a:cs typeface="Angsana New" pitchFamily="18" charset="-34"/>
              </a:rPr>
            </a:br>
            <a:r>
              <a:rPr lang="th-TH" sz="4000" b="1" dirty="0" smtClean="0">
                <a:latin typeface="Angsana New" pitchFamily="18" charset="-34"/>
                <a:cs typeface="Angsana New" pitchFamily="18" charset="-34"/>
              </a:rPr>
              <a:t>            (เมโทรโนม )</a:t>
            </a:r>
            <a:br>
              <a:rPr lang="th-TH" sz="4000" b="1" dirty="0" smtClean="0">
                <a:latin typeface="Angsana New" pitchFamily="18" charset="-34"/>
                <a:cs typeface="Angsana New" pitchFamily="18" charset="-34"/>
              </a:rPr>
            </a:br>
            <a:r>
              <a:rPr lang="th-TH" sz="4000" b="1" dirty="0" smtClean="0">
                <a:latin typeface="Angsana New" pitchFamily="18" charset="-34"/>
                <a:cs typeface="Angsana New" pitchFamily="18" charset="-34"/>
              </a:rPr>
              <a:t>      2.3 ลีลาจังหวะ </a:t>
            </a:r>
            <a:r>
              <a:rPr lang="th-TH" sz="4000" b="1" i="1" dirty="0" smtClean="0">
                <a:latin typeface="Angsana New" pitchFamily="18" charset="-34"/>
                <a:cs typeface="Angsana New" pitchFamily="18" charset="-34"/>
              </a:rPr>
              <a:t>( Rhythmic Pattern )  </a:t>
            </a:r>
            <a:r>
              <a:rPr lang="th-TH" sz="4000" b="1" dirty="0" smtClean="0">
                <a:latin typeface="Angsana New" pitchFamily="18" charset="-34"/>
                <a:cs typeface="Angsana New" pitchFamily="18" charset="-34"/>
              </a:rPr>
              <a:t>เป็นรูปแบบของ   </a:t>
            </a:r>
            <a:br>
              <a:rPr lang="th-TH" sz="4000" b="1" dirty="0" smtClean="0">
                <a:latin typeface="Angsana New" pitchFamily="18" charset="-34"/>
                <a:cs typeface="Angsana New" pitchFamily="18" charset="-34"/>
              </a:rPr>
            </a:br>
            <a:r>
              <a:rPr lang="th-TH" sz="4000" b="1" dirty="0" smtClean="0">
                <a:latin typeface="Angsana New" pitchFamily="18" charset="-34"/>
                <a:cs typeface="Angsana New" pitchFamily="18" charset="-34"/>
              </a:rPr>
              <a:t>            จังหวะที่กำหนดขึ้นสำหรับเพลง</a:t>
            </a:r>
          </a:p>
        </p:txBody>
      </p:sp>
      <p:sp>
        <p:nvSpPr>
          <p:cNvPr id="4" name="ตัวยึดท้ายกระดาษ 4"/>
          <p:cNvSpPr>
            <a:spLocks noGrp="1"/>
          </p:cNvSpPr>
          <p:nvPr>
            <p:ph type="ftr" sz="quarter" idx="11"/>
          </p:nvPr>
        </p:nvSpPr>
        <p:spPr/>
        <p:txBody>
          <a:bodyPr/>
          <a:lstStyle/>
          <a:p>
            <a:pPr>
              <a:defRPr/>
            </a:pPr>
            <a:r>
              <a:rPr lang="en-US" altLang="zh-CN"/>
              <a:t>www.wondershare.com</a:t>
            </a:r>
            <a:endParaRPr lang="zh-CN" altLang="en-US"/>
          </a:p>
        </p:txBody>
      </p:sp>
    </p:spTree>
    <p:extLst>
      <p:ext uri="{BB962C8B-B14F-4D97-AF65-F5344CB8AC3E}">
        <p14:creationId xmlns:p14="http://schemas.microsoft.com/office/powerpoint/2010/main" val="206508144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p:cNvSpPr>
          <p:nvPr>
            <p:ph type="title"/>
          </p:nvPr>
        </p:nvSpPr>
        <p:spPr>
          <a:xfrm>
            <a:off x="1584101" y="502276"/>
            <a:ext cx="9697792" cy="5396248"/>
          </a:xfrm>
        </p:spPr>
        <p:txBody>
          <a:bodyPr>
            <a:normAutofit/>
          </a:bodyPr>
          <a:lstStyle/>
          <a:p>
            <a:pPr algn="l"/>
            <a:r>
              <a:rPr lang="th-TH" sz="3200" b="1" dirty="0" smtClean="0">
                <a:latin typeface="Angsana New" pitchFamily="18" charset="-34"/>
                <a:cs typeface="Angsana New" pitchFamily="18" charset="-34"/>
              </a:rPr>
              <a:t>3.  ทำนองเพลง </a:t>
            </a:r>
            <a:r>
              <a:rPr lang="th-TH" sz="3200" b="1" i="1" dirty="0" smtClean="0">
                <a:latin typeface="Angsana New" pitchFamily="18" charset="-34"/>
                <a:cs typeface="Angsana New" pitchFamily="18" charset="-34"/>
              </a:rPr>
              <a:t>( Melody )</a:t>
            </a:r>
            <a:r>
              <a:rPr lang="th-TH" sz="3200" b="1" dirty="0" smtClean="0">
                <a:latin typeface="Angsana New" pitchFamily="18" charset="-34"/>
                <a:cs typeface="Angsana New" pitchFamily="18" charset="-34"/>
              </a:rPr>
              <a:t> หมายถึง ความต่อเนื่องของเสียง ในแนวนอนอย่างมีระบบกำกับด้วยช่วงของเวลา</a:t>
            </a:r>
            <a:br>
              <a:rPr lang="th-TH" sz="3200" b="1" dirty="0" smtClean="0">
                <a:latin typeface="Angsana New" pitchFamily="18" charset="-34"/>
                <a:cs typeface="Angsana New" pitchFamily="18" charset="-34"/>
              </a:rPr>
            </a:br>
            <a:r>
              <a:rPr lang="th-TH" sz="3200" b="1" dirty="0" smtClean="0">
                <a:latin typeface="Angsana New" pitchFamily="18" charset="-34"/>
                <a:cs typeface="Angsana New" pitchFamily="18" charset="-34"/>
              </a:rPr>
              <a:t>4. เสียงประสาน </a:t>
            </a:r>
            <a:r>
              <a:rPr lang="th-TH" sz="3200" b="1" i="1" dirty="0" smtClean="0">
                <a:latin typeface="Angsana New" pitchFamily="18" charset="-34"/>
                <a:cs typeface="Angsana New" pitchFamily="18" charset="-34"/>
              </a:rPr>
              <a:t>( Harmony )</a:t>
            </a:r>
            <a:r>
              <a:rPr lang="th-TH" sz="3200" b="1" dirty="0" smtClean="0">
                <a:latin typeface="Angsana New" pitchFamily="18" charset="-34"/>
                <a:cs typeface="Angsana New" pitchFamily="18" charset="-34"/>
              </a:rPr>
              <a:t>  เสียงประสานอาจจะอยู่ในรูปของคู่เสียง คือ เสียง 2 เสียงที่มีความสัมพันธ์อย่างกลมกลืน</a:t>
            </a:r>
            <a:br>
              <a:rPr lang="th-TH" sz="3200" b="1" dirty="0" smtClean="0">
                <a:latin typeface="Angsana New" pitchFamily="18" charset="-34"/>
                <a:cs typeface="Angsana New" pitchFamily="18" charset="-34"/>
              </a:rPr>
            </a:br>
            <a:r>
              <a:rPr lang="th-TH" sz="3200" b="1" dirty="0" smtClean="0">
                <a:latin typeface="Angsana New" pitchFamily="18" charset="-34"/>
                <a:cs typeface="Angsana New" pitchFamily="18" charset="-34"/>
              </a:rPr>
              <a:t> 5. พื้นผิว </a:t>
            </a:r>
            <a:r>
              <a:rPr lang="th-TH" sz="3200" b="1" i="1" dirty="0" smtClean="0">
                <a:latin typeface="Angsana New" pitchFamily="18" charset="-34"/>
                <a:cs typeface="Angsana New" pitchFamily="18" charset="-34"/>
              </a:rPr>
              <a:t>( Texture )</a:t>
            </a:r>
            <a:r>
              <a:rPr lang="th-TH" sz="3200" b="1" dirty="0" smtClean="0">
                <a:latin typeface="Angsana New" pitchFamily="18" charset="-34"/>
                <a:cs typeface="Angsana New" pitchFamily="18" charset="-34"/>
              </a:rPr>
              <a:t> พื้นผิวของดนตรีเกิดจากความสัมพันธ์ระหว่างทำนองกับแนวการประสานเสียงมี 4 ประเภท คือ </a:t>
            </a:r>
            <a:br>
              <a:rPr lang="th-TH" sz="3200" b="1" dirty="0" smtClean="0">
                <a:latin typeface="Angsana New" pitchFamily="18" charset="-34"/>
                <a:cs typeface="Angsana New" pitchFamily="18" charset="-34"/>
              </a:rPr>
            </a:br>
            <a:r>
              <a:rPr lang="th-TH" sz="3200" b="1" dirty="0" smtClean="0">
                <a:latin typeface="Angsana New" pitchFamily="18" charset="-34"/>
                <a:cs typeface="Angsana New" pitchFamily="18" charset="-34"/>
              </a:rPr>
              <a:t>	 5.1 พื้นผิวที่มีแนวทำนองเพียงแนวเดียว</a:t>
            </a:r>
            <a:r>
              <a:rPr lang="th-TH" sz="3200" b="1" i="1" dirty="0" smtClean="0">
                <a:latin typeface="Angsana New" pitchFamily="18" charset="-34"/>
                <a:cs typeface="Angsana New" pitchFamily="18" charset="-34"/>
              </a:rPr>
              <a:t>(Monophonic Texture )</a:t>
            </a:r>
            <a:r>
              <a:rPr lang="th-TH" sz="3200" b="1" dirty="0" smtClean="0">
                <a:latin typeface="Angsana New" pitchFamily="18" charset="-34"/>
                <a:cs typeface="Angsana New" pitchFamily="18" charset="-34"/>
              </a:rPr>
              <a:t>  เป็นลักษณะของดนตรี ที่มีทำนองเดียว ไม่มีส่วนประกอบ ส่วนใหญ่เป็นประเภท Plain Songซึ่งเป็นเพลงสวดในศาสนาคริสต์ </a:t>
            </a:r>
            <a:r>
              <a:rPr lang="th-TH" sz="2800" b="1" dirty="0" smtClean="0">
                <a:latin typeface="Angsana New" pitchFamily="18" charset="-34"/>
                <a:cs typeface="Angsana New" pitchFamily="18" charset="-34"/>
              </a:rPr>
              <a:t/>
            </a:r>
            <a:br>
              <a:rPr lang="th-TH" sz="2800" b="1" dirty="0" smtClean="0">
                <a:latin typeface="Angsana New" pitchFamily="18" charset="-34"/>
                <a:cs typeface="Angsana New" pitchFamily="18" charset="-34"/>
              </a:rPr>
            </a:br>
            <a:endParaRPr lang="th-TH" sz="2800" b="1" dirty="0" smtClean="0">
              <a:latin typeface="Angsana New" pitchFamily="18" charset="-34"/>
              <a:cs typeface="Angsana New" pitchFamily="18" charset="-34"/>
            </a:endParaRPr>
          </a:p>
        </p:txBody>
      </p:sp>
      <p:sp>
        <p:nvSpPr>
          <p:cNvPr id="4" name="ตัวยึดท้ายกระดาษ 4"/>
          <p:cNvSpPr>
            <a:spLocks noGrp="1"/>
          </p:cNvSpPr>
          <p:nvPr>
            <p:ph type="ftr" sz="quarter" idx="11"/>
          </p:nvPr>
        </p:nvSpPr>
        <p:spPr/>
        <p:txBody>
          <a:bodyPr/>
          <a:lstStyle/>
          <a:p>
            <a:pPr>
              <a:defRPr/>
            </a:pPr>
            <a:r>
              <a:rPr lang="en-US" altLang="zh-CN" dirty="0"/>
              <a:t>www.wondershare.com</a:t>
            </a:r>
            <a:endParaRPr lang="zh-CN" altLang="en-US" dirty="0"/>
          </a:p>
        </p:txBody>
      </p:sp>
    </p:spTree>
    <p:extLst>
      <p:ext uri="{BB962C8B-B14F-4D97-AF65-F5344CB8AC3E}">
        <p14:creationId xmlns:p14="http://schemas.microsoft.com/office/powerpoint/2010/main" val="269987712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p:cNvSpPr>
          <p:nvPr>
            <p:ph type="title"/>
          </p:nvPr>
        </p:nvSpPr>
        <p:spPr>
          <a:xfrm>
            <a:off x="1365162" y="682581"/>
            <a:ext cx="10212946" cy="5125792"/>
          </a:xfrm>
        </p:spPr>
        <p:txBody>
          <a:bodyPr>
            <a:normAutofit/>
          </a:bodyPr>
          <a:lstStyle/>
          <a:p>
            <a:pPr algn="l"/>
            <a:r>
              <a:rPr lang="th-TH" sz="3600" b="1" dirty="0" smtClean="0">
                <a:latin typeface="Angsana New" pitchFamily="18" charset="-34"/>
                <a:cs typeface="Angsana New" pitchFamily="18" charset="-34"/>
              </a:rPr>
              <a:t>5.2 พื้นเสียงแบบมีเสียงร่วม </a:t>
            </a:r>
            <a:r>
              <a:rPr lang="th-TH" sz="3600" b="1" i="1" dirty="0" smtClean="0">
                <a:latin typeface="Angsana New" pitchFamily="18" charset="-34"/>
                <a:cs typeface="Angsana New" pitchFamily="18" charset="-34"/>
              </a:rPr>
              <a:t>( Homophonic Textur )</a:t>
            </a:r>
            <a:r>
              <a:rPr lang="th-TH" sz="3600" b="1" dirty="0" smtClean="0">
                <a:latin typeface="Angsana New" pitchFamily="18" charset="-34"/>
                <a:cs typeface="Angsana New" pitchFamily="18" charset="-34"/>
              </a:rPr>
              <a:t/>
            </a:r>
            <a:br>
              <a:rPr lang="th-TH" sz="3600" b="1" dirty="0" smtClean="0">
                <a:latin typeface="Angsana New" pitchFamily="18" charset="-34"/>
                <a:cs typeface="Angsana New" pitchFamily="18" charset="-34"/>
              </a:rPr>
            </a:br>
            <a:r>
              <a:rPr lang="en-US" sz="3600" b="1" dirty="0" smtClean="0">
                <a:latin typeface="Angsana New" pitchFamily="18" charset="-34"/>
                <a:cs typeface="Angsana New" pitchFamily="18" charset="-34"/>
              </a:rPr>
              <a:t>	</a:t>
            </a:r>
            <a:r>
              <a:rPr lang="th-TH" sz="3600" b="1" dirty="0" smtClean="0">
                <a:latin typeface="Angsana New" pitchFamily="18" charset="-34"/>
                <a:cs typeface="Angsana New" pitchFamily="18" charset="-34"/>
              </a:rPr>
              <a:t>เป็นลักษณะของดนตรีที่มีทำนองหลัก 1 ทำนอง ส่วนแนวทำนองอื่น ๆ จะเป็นแนวที่เล่นประสานสนับสนุนแนวทำนองให้มีความเด่นชัดและไพเราะยิ่งขึ้น</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5.3 พื้นผิวแบบหลายทำนอง </a:t>
            </a:r>
            <a:r>
              <a:rPr lang="th-TH" sz="3600" b="1" i="1" dirty="0" smtClean="0">
                <a:latin typeface="Angsana New" pitchFamily="18" charset="-34"/>
                <a:cs typeface="Angsana New" pitchFamily="18" charset="-34"/>
              </a:rPr>
              <a:t>( Polyphonic Texture )  </a:t>
            </a:r>
            <a:r>
              <a:rPr lang="th-TH" sz="3600" b="1" dirty="0" smtClean="0">
                <a:latin typeface="Angsana New" pitchFamily="18" charset="-34"/>
                <a:cs typeface="Angsana New" pitchFamily="18" charset="-34"/>
              </a:rPr>
              <a:t/>
            </a:r>
            <a:br>
              <a:rPr lang="th-TH" sz="3600" b="1" dirty="0" smtClean="0">
                <a:latin typeface="Angsana New" pitchFamily="18" charset="-34"/>
                <a:cs typeface="Angsana New" pitchFamily="18" charset="-34"/>
              </a:rPr>
            </a:br>
            <a:r>
              <a:rPr lang="en-US" sz="3600" b="1" dirty="0" smtClean="0">
                <a:latin typeface="Angsana New" pitchFamily="18" charset="-34"/>
                <a:cs typeface="Angsana New" pitchFamily="18" charset="-34"/>
              </a:rPr>
              <a:t>	</a:t>
            </a:r>
            <a:r>
              <a:rPr lang="th-TH" sz="3600" b="1" dirty="0" smtClean="0">
                <a:latin typeface="Angsana New" pitchFamily="18" charset="-34"/>
                <a:cs typeface="Angsana New" pitchFamily="18" charset="-34"/>
              </a:rPr>
              <a:t>เป็นลักษณะดนตรีที่มีแนวทำนองหลายแนว แต่ละทำนองจะมี</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ลักษณะเฉพาะตัวเด่นชัดเท่าเทียมกันและมีความสัมพันธ์กันทาง</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การประสานเสียงด้วย</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5.4 พื้นผิวแบบเฮเตอโรโฟนิค </a:t>
            </a:r>
            <a:r>
              <a:rPr lang="th-TH" sz="3600" b="1" i="1" dirty="0" smtClean="0">
                <a:latin typeface="Angsana New" pitchFamily="18" charset="-34"/>
                <a:cs typeface="Angsana New" pitchFamily="18" charset="-34"/>
              </a:rPr>
              <a:t>(Heterophonic Texture)</a:t>
            </a:r>
            <a:r>
              <a:rPr lang="th-TH" sz="3600" b="1" dirty="0" smtClean="0">
                <a:latin typeface="Angsana New" pitchFamily="18" charset="-34"/>
                <a:cs typeface="Angsana New" pitchFamily="18" charset="-34"/>
              </a:rPr>
              <a:t>  </a:t>
            </a:r>
            <a:br>
              <a:rPr lang="th-TH" sz="3600" b="1" dirty="0" smtClean="0">
                <a:latin typeface="Angsana New" pitchFamily="18" charset="-34"/>
                <a:cs typeface="Angsana New" pitchFamily="18" charset="-34"/>
              </a:rPr>
            </a:br>
            <a:r>
              <a:rPr lang="en-US" sz="3600" b="1" dirty="0" smtClean="0">
                <a:latin typeface="Angsana New" pitchFamily="18" charset="-34"/>
                <a:cs typeface="Angsana New" pitchFamily="18" charset="-34"/>
              </a:rPr>
              <a:t>	</a:t>
            </a:r>
            <a:r>
              <a:rPr lang="th-TH" sz="3600" b="1" dirty="0" smtClean="0">
                <a:latin typeface="Angsana New" pitchFamily="18" charset="-34"/>
                <a:cs typeface="Angsana New" pitchFamily="18" charset="-34"/>
              </a:rPr>
              <a:t>เป็นลักษณะเริ่มต้นหลายทำนองซึ่งมีผู้บรรเลงตั้งแต่ 2 คนขึ้นไป </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พื้นผิวแบบนี้พบมากในดนตรีของไทย จีน ญี่ปุ่น ชวา อัฟริกา</a:t>
            </a:r>
          </a:p>
        </p:txBody>
      </p:sp>
      <p:sp>
        <p:nvSpPr>
          <p:cNvPr id="4" name="ตัวยึดท้ายกระดาษ 4"/>
          <p:cNvSpPr>
            <a:spLocks noGrp="1"/>
          </p:cNvSpPr>
          <p:nvPr>
            <p:ph type="ftr" sz="quarter" idx="11"/>
          </p:nvPr>
        </p:nvSpPr>
        <p:spPr/>
        <p:txBody>
          <a:bodyPr/>
          <a:lstStyle/>
          <a:p>
            <a:pPr>
              <a:defRPr/>
            </a:pPr>
            <a:r>
              <a:rPr lang="en-US" altLang="zh-CN"/>
              <a:t>www.wondershare.com</a:t>
            </a:r>
            <a:endParaRPr lang="zh-CN" altLang="en-US"/>
          </a:p>
        </p:txBody>
      </p:sp>
    </p:spTree>
    <p:extLst>
      <p:ext uri="{BB962C8B-B14F-4D97-AF65-F5344CB8AC3E}">
        <p14:creationId xmlns:p14="http://schemas.microsoft.com/office/powerpoint/2010/main" val="310933087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p:cNvSpPr>
          <p:nvPr>
            <p:ph type="title"/>
          </p:nvPr>
        </p:nvSpPr>
        <p:spPr>
          <a:xfrm>
            <a:off x="1506829" y="631065"/>
            <a:ext cx="9968248" cy="4340180"/>
          </a:xfrm>
        </p:spPr>
        <p:txBody>
          <a:bodyPr>
            <a:normAutofit/>
          </a:bodyPr>
          <a:lstStyle/>
          <a:p>
            <a:pPr algn="l" eaLnBrk="1" hangingPunct="1"/>
            <a:r>
              <a:rPr lang="th-TH" sz="3600" b="1" dirty="0" smtClean="0">
                <a:latin typeface="Angsana New" pitchFamily="18" charset="-34"/>
                <a:cs typeface="Angsana New" pitchFamily="18" charset="-34"/>
              </a:rPr>
              <a:t>6. คีตลักษณ์ </a:t>
            </a:r>
            <a:r>
              <a:rPr lang="th-TH" sz="3600" b="1" i="1" dirty="0" smtClean="0">
                <a:latin typeface="Angsana New" pitchFamily="18" charset="-34"/>
                <a:cs typeface="Angsana New" pitchFamily="18" charset="-34"/>
              </a:rPr>
              <a:t>( Form )</a:t>
            </a:r>
            <a:r>
              <a:rPr lang="th-TH" sz="3600" b="1" dirty="0" smtClean="0">
                <a:latin typeface="Angsana New" pitchFamily="18" charset="-34"/>
                <a:cs typeface="Angsana New" pitchFamily="18" charset="-34"/>
              </a:rPr>
              <a:t> หมายถึง ลักษณะของบทเพลงแต่ละ</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แบบที่มีความแตกต่าง ซึ่งมีทั้งคีตลักษณ์ขนาดใหญ่ เช่น เพลง</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ซิมโฟนี่และคีตลักษณ์ขนาดเล็ก เช่นเพลงที่บรรเลงขับร้องตามสมัยนิยม คีตลักษณ์เบื้องต้น แบ่งออกเป็น 4 ประเภท ดังนี้</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6.1 เอกบท </a:t>
            </a:r>
            <a:r>
              <a:rPr lang="th-TH" sz="3600" b="1" i="1" dirty="0" smtClean="0">
                <a:latin typeface="Angsana New" pitchFamily="18" charset="-34"/>
                <a:cs typeface="Angsana New" pitchFamily="18" charset="-34"/>
              </a:rPr>
              <a:t>( Unitary Form )</a:t>
            </a:r>
            <a:r>
              <a:rPr lang="th-TH" sz="3600" b="1" dirty="0" smtClean="0">
                <a:latin typeface="Angsana New" pitchFamily="18" charset="-34"/>
                <a:cs typeface="Angsana New" pitchFamily="18" charset="-34"/>
              </a:rPr>
              <a:t> คือบทบรรเลงที่แยกออก</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เป็นท่อนเดียว </a:t>
            </a:r>
            <a:r>
              <a:rPr lang="th-TH" sz="3600" b="1" i="1" dirty="0" smtClean="0">
                <a:latin typeface="Angsana New" pitchFamily="18" charset="-34"/>
                <a:cs typeface="Angsana New" pitchFamily="18" charset="-34"/>
              </a:rPr>
              <a:t>( One Part Form )</a:t>
            </a:r>
            <a:r>
              <a:rPr lang="th-TH" sz="3600" b="1" dirty="0" smtClean="0">
                <a:latin typeface="Angsana New" pitchFamily="18" charset="-34"/>
                <a:cs typeface="Angsana New" pitchFamily="18" charset="-34"/>
              </a:rPr>
              <a:t> หรือทำนองหลักลักษณะเดียว </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เช่น เพลงชาติ เพลงสรรเสริญพระบารมี</a:t>
            </a:r>
          </a:p>
        </p:txBody>
      </p:sp>
      <p:sp>
        <p:nvSpPr>
          <p:cNvPr id="4" name="ตัวยึดท้ายกระดาษ 4"/>
          <p:cNvSpPr>
            <a:spLocks noGrp="1"/>
          </p:cNvSpPr>
          <p:nvPr>
            <p:ph type="ftr" sz="quarter" idx="11"/>
          </p:nvPr>
        </p:nvSpPr>
        <p:spPr/>
        <p:txBody>
          <a:bodyPr/>
          <a:lstStyle/>
          <a:p>
            <a:pPr>
              <a:defRPr/>
            </a:pPr>
            <a:r>
              <a:rPr lang="en-US" altLang="zh-CN"/>
              <a:t>www.wondershare.com</a:t>
            </a:r>
            <a:endParaRPr lang="zh-CN" altLang="en-US"/>
          </a:p>
        </p:txBody>
      </p:sp>
    </p:spTree>
    <p:extLst>
      <p:ext uri="{BB962C8B-B14F-4D97-AF65-F5344CB8AC3E}">
        <p14:creationId xmlns:p14="http://schemas.microsoft.com/office/powerpoint/2010/main" val="149176349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39184" y="620713"/>
            <a:ext cx="9601200" cy="1143000"/>
          </a:xfrm>
        </p:spPr>
        <p:txBody>
          <a:bodyPr>
            <a:normAutofit fontScale="90000"/>
          </a:bodyPr>
          <a:lstStyle/>
          <a:p>
            <a:r>
              <a:rPr lang="th-TH" sz="4000" b="1" dirty="0">
                <a:latin typeface="Angsana New" pitchFamily="18" charset="-34"/>
                <a:cs typeface="Angsana New" pitchFamily="18" charset="-34"/>
              </a:rPr>
              <a:t>ความงามในผลงานศิลปะ จำแนกเป็น 3 ฐานศาสตร์ คือ</a:t>
            </a:r>
            <a:br>
              <a:rPr lang="th-TH" sz="4000" b="1" dirty="0">
                <a:latin typeface="Angsana New" pitchFamily="18" charset="-34"/>
                <a:cs typeface="Angsana New" pitchFamily="18" charset="-34"/>
              </a:rPr>
            </a:br>
            <a:endParaRPr lang="th-TH" sz="4000" b="1" dirty="0">
              <a:latin typeface="Angsana New" pitchFamily="18" charset="-34"/>
              <a:cs typeface="Angsana New" pitchFamily="18" charset="-34"/>
            </a:endParaRPr>
          </a:p>
        </p:txBody>
      </p:sp>
      <p:sp>
        <p:nvSpPr>
          <p:cNvPr id="70659" name="Rectangle 3"/>
          <p:cNvSpPr>
            <a:spLocks noGrp="1" noChangeArrowheads="1"/>
          </p:cNvSpPr>
          <p:nvPr>
            <p:ph type="body" sz="half" idx="1"/>
          </p:nvPr>
        </p:nvSpPr>
        <p:spPr>
          <a:xfrm>
            <a:off x="719667" y="1804988"/>
            <a:ext cx="10119784" cy="1047750"/>
          </a:xfrm>
        </p:spPr>
        <p:txBody>
          <a:bodyPr/>
          <a:lstStyle/>
          <a:p>
            <a:pPr lvl="1">
              <a:buFontTx/>
              <a:buNone/>
            </a:pPr>
            <a:r>
              <a:rPr lang="th-TH" sz="4000" b="1" dirty="0">
                <a:solidFill>
                  <a:srgbClr val="CC0000"/>
                </a:solidFill>
                <a:latin typeface="Angsana New" pitchFamily="18" charset="-34"/>
                <a:cs typeface="Angsana New" pitchFamily="18" charset="-34"/>
              </a:rPr>
              <a:t>1.  ฐานศาสตร์ของการเห็น ( The PerceptionBeauty of Imagery )</a:t>
            </a:r>
          </a:p>
          <a:p>
            <a:pPr>
              <a:buFontTx/>
              <a:buNone/>
            </a:pPr>
            <a:endParaRPr lang="th-TH" b="1" dirty="0">
              <a:latin typeface="Angsana New" pitchFamily="18" charset="-34"/>
              <a:cs typeface="Angsana New" pitchFamily="18" charset="-34"/>
            </a:endParaRPr>
          </a:p>
        </p:txBody>
      </p:sp>
      <p:pic>
        <p:nvPicPr>
          <p:cNvPr id="70666" name="Picture 10" descr="home4"/>
          <p:cNvPicPr>
            <a:picLocks noChangeAspect="1" noChangeArrowheads="1"/>
          </p:cNvPicPr>
          <p:nvPr/>
        </p:nvPicPr>
        <p:blipFill>
          <a:blip r:embed="rId2" cstate="print"/>
          <a:srcRect/>
          <a:stretch>
            <a:fillRect/>
          </a:stretch>
        </p:blipFill>
        <p:spPr bwMode="auto">
          <a:xfrm>
            <a:off x="814917" y="3357563"/>
            <a:ext cx="2207683" cy="839787"/>
          </a:xfrm>
          <a:prstGeom prst="rect">
            <a:avLst/>
          </a:prstGeom>
          <a:noFill/>
        </p:spPr>
      </p:pic>
      <p:pic>
        <p:nvPicPr>
          <p:cNvPr id="70668" name="Picture 12" descr="1074061079garden2003com1"/>
          <p:cNvPicPr>
            <a:picLocks noChangeAspect="1" noChangeArrowheads="1"/>
          </p:cNvPicPr>
          <p:nvPr/>
        </p:nvPicPr>
        <p:blipFill>
          <a:blip r:embed="rId3" cstate="print"/>
          <a:srcRect/>
          <a:stretch>
            <a:fillRect/>
          </a:stretch>
        </p:blipFill>
        <p:spPr bwMode="auto">
          <a:xfrm>
            <a:off x="4751918" y="2997200"/>
            <a:ext cx="2688167" cy="1506538"/>
          </a:xfrm>
          <a:prstGeom prst="rect">
            <a:avLst/>
          </a:prstGeom>
          <a:noFill/>
        </p:spPr>
      </p:pic>
      <p:pic>
        <p:nvPicPr>
          <p:cNvPr id="70672" name="Picture 16" descr="for">
            <a:hlinkClick r:id="rId4"/>
          </p:cNvPr>
          <p:cNvPicPr>
            <a:picLocks noChangeAspect="1" noChangeArrowheads="1"/>
          </p:cNvPicPr>
          <p:nvPr/>
        </p:nvPicPr>
        <p:blipFill>
          <a:blip r:embed="rId5" cstate="print"/>
          <a:srcRect/>
          <a:stretch>
            <a:fillRect/>
          </a:stretch>
        </p:blipFill>
        <p:spPr bwMode="auto">
          <a:xfrm>
            <a:off x="8976784" y="2565401"/>
            <a:ext cx="1786467" cy="2232025"/>
          </a:xfrm>
          <a:prstGeom prst="rect">
            <a:avLst/>
          </a:prstGeom>
          <a:noFill/>
        </p:spPr>
      </p:pic>
      <p:sp>
        <p:nvSpPr>
          <p:cNvPr id="70675" name="Line 19"/>
          <p:cNvSpPr>
            <a:spLocks noChangeShapeType="1"/>
          </p:cNvSpPr>
          <p:nvPr/>
        </p:nvSpPr>
        <p:spPr bwMode="auto">
          <a:xfrm>
            <a:off x="3312585" y="3500438"/>
            <a:ext cx="1246716" cy="0"/>
          </a:xfrm>
          <a:prstGeom prst="line">
            <a:avLst/>
          </a:prstGeom>
          <a:noFill/>
          <a:ln w="9525">
            <a:solidFill>
              <a:schemeClr val="tx1"/>
            </a:solidFill>
            <a:round/>
            <a:headEnd/>
            <a:tailEnd type="triangle" w="med" len="med"/>
          </a:ln>
          <a:effectLst/>
        </p:spPr>
        <p:txBody>
          <a:bodyPr/>
          <a:lstStyle/>
          <a:p>
            <a:endParaRPr lang="th-TH"/>
          </a:p>
        </p:txBody>
      </p:sp>
      <p:sp>
        <p:nvSpPr>
          <p:cNvPr id="70676" name="Line 20"/>
          <p:cNvSpPr>
            <a:spLocks noChangeShapeType="1"/>
          </p:cNvSpPr>
          <p:nvPr/>
        </p:nvSpPr>
        <p:spPr bwMode="auto">
          <a:xfrm>
            <a:off x="7632700" y="3500438"/>
            <a:ext cx="1246717" cy="0"/>
          </a:xfrm>
          <a:prstGeom prst="line">
            <a:avLst/>
          </a:prstGeom>
          <a:noFill/>
          <a:ln w="9525">
            <a:solidFill>
              <a:schemeClr val="tx1"/>
            </a:solidFill>
            <a:round/>
            <a:headEnd/>
            <a:tailEnd type="triangle" w="med" len="med"/>
          </a:ln>
          <a:effectLst/>
        </p:spPr>
        <p:txBody>
          <a:bodyPr/>
          <a:lstStyle/>
          <a:p>
            <a:endParaRPr lang="th-TH"/>
          </a:p>
        </p:txBody>
      </p:sp>
    </p:spTree>
    <p:extLst>
      <p:ext uri="{BB962C8B-B14F-4D97-AF65-F5344CB8AC3E}">
        <p14:creationId xmlns:p14="http://schemas.microsoft.com/office/powerpoint/2010/main" val="935517238"/>
      </p:ext>
    </p:extLst>
  </p:cSld>
  <p:clrMapOvr>
    <a:masterClrMapping/>
  </p:clrMapOvr>
  <p:transition>
    <p:split orient="vert" dir="in"/>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p:cNvSpPr>
          <p:nvPr>
            <p:ph type="title"/>
          </p:nvPr>
        </p:nvSpPr>
        <p:spPr>
          <a:xfrm>
            <a:off x="1352282" y="708338"/>
            <a:ext cx="10290219" cy="4365938"/>
          </a:xfrm>
        </p:spPr>
        <p:txBody>
          <a:bodyPr>
            <a:normAutofit/>
          </a:bodyPr>
          <a:lstStyle/>
          <a:p>
            <a:pPr algn="l" eaLnBrk="1" hangingPunct="1"/>
            <a:r>
              <a:rPr lang="th-TH" sz="3600" b="1" dirty="0" smtClean="0">
                <a:latin typeface="Angsana New" pitchFamily="18" charset="-34"/>
                <a:cs typeface="Angsana New" pitchFamily="18" charset="-34"/>
              </a:rPr>
              <a:t>6.2  ทวิบท </a:t>
            </a:r>
            <a:r>
              <a:rPr lang="th-TH" sz="3600" b="1" i="1" dirty="0" smtClean="0">
                <a:latin typeface="Angsana New" pitchFamily="18" charset="-34"/>
                <a:cs typeface="Angsana New" pitchFamily="18" charset="-34"/>
              </a:rPr>
              <a:t>( Binary Form )</a:t>
            </a:r>
            <a:r>
              <a:rPr lang="th-TH" sz="3600" b="1" dirty="0" smtClean="0">
                <a:latin typeface="Angsana New" pitchFamily="18" charset="-34"/>
                <a:cs typeface="Angsana New" pitchFamily="18" charset="-34"/>
              </a:rPr>
              <a:t> คือบทเพลงที่มี 2 ตอน</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หรือ 2 ท่อน </a:t>
            </a:r>
            <a:r>
              <a:rPr lang="th-TH" sz="3600" b="1" i="1" dirty="0" smtClean="0">
                <a:latin typeface="Angsana New" pitchFamily="18" charset="-34"/>
                <a:cs typeface="Angsana New" pitchFamily="18" charset="-34"/>
              </a:rPr>
              <a:t>( Two Part Form )</a:t>
            </a:r>
            <a:r>
              <a:rPr lang="th-TH" sz="3600" b="1" dirty="0" smtClean="0">
                <a:latin typeface="Angsana New" pitchFamily="18" charset="-34"/>
                <a:cs typeface="Angsana New" pitchFamily="18" charset="-34"/>
              </a:rPr>
              <a:t> หรือทำนองของหลัก 2 ลักษณะ</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6.3  ตรีบท </a:t>
            </a:r>
            <a:r>
              <a:rPr lang="th-TH" sz="3600" b="1" i="1" dirty="0" smtClean="0">
                <a:latin typeface="Angsana New" pitchFamily="18" charset="-34"/>
                <a:cs typeface="Angsana New" pitchFamily="18" charset="-34"/>
              </a:rPr>
              <a:t>( Ternary Form )</a:t>
            </a:r>
            <a:r>
              <a:rPr lang="th-TH" sz="3600" b="1" dirty="0" smtClean="0">
                <a:latin typeface="Angsana New" pitchFamily="18" charset="-34"/>
                <a:cs typeface="Angsana New" pitchFamily="18" charset="-34"/>
              </a:rPr>
              <a:t> คือบทเพลงที่แบ่งออกเป็น 3 ตอน หรือ 3 ท่อน </a:t>
            </a:r>
            <a:r>
              <a:rPr lang="th-TH" sz="3600" b="1" i="1" dirty="0" smtClean="0">
                <a:latin typeface="Angsana New" pitchFamily="18" charset="-34"/>
                <a:cs typeface="Angsana New" pitchFamily="18" charset="-34"/>
              </a:rPr>
              <a:t>( Three Part Form )</a:t>
            </a:r>
            <a:r>
              <a:rPr lang="th-TH" sz="3600" b="1" dirty="0" smtClean="0">
                <a:latin typeface="Angsana New" pitchFamily="18" charset="-34"/>
                <a:cs typeface="Angsana New" pitchFamily="18" charset="-34"/>
              </a:rPr>
              <a:t> หรือทำนองหลัก 3 ลักษณะ ซึ่งเป็นลักษณะของเพลงไทยสากลในปัจจุบันนี้</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6.4  รอนโด </a:t>
            </a:r>
            <a:r>
              <a:rPr lang="th-TH" sz="3600" b="1" i="1" dirty="0" smtClean="0">
                <a:latin typeface="Angsana New" pitchFamily="18" charset="-34"/>
                <a:cs typeface="Angsana New" pitchFamily="18" charset="-34"/>
              </a:rPr>
              <a:t>( Rondo Form)</a:t>
            </a:r>
            <a:r>
              <a:rPr lang="th-TH" sz="3600" b="1" dirty="0" smtClean="0">
                <a:latin typeface="Angsana New" pitchFamily="18" charset="-34"/>
                <a:cs typeface="Angsana New" pitchFamily="18" charset="-34"/>
              </a:rPr>
              <a:t> คือบทเพลงที่มีบทดอก</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สร้อย ประกอบด้วยทำนองหลัก และทำนองขัดแย้ง 2 แกน</a:t>
            </a:r>
          </a:p>
        </p:txBody>
      </p:sp>
      <p:sp>
        <p:nvSpPr>
          <p:cNvPr id="4" name="ตัวยึดท้ายกระดาษ 4"/>
          <p:cNvSpPr>
            <a:spLocks noGrp="1"/>
          </p:cNvSpPr>
          <p:nvPr>
            <p:ph type="ftr" sz="quarter" idx="11"/>
          </p:nvPr>
        </p:nvSpPr>
        <p:spPr/>
        <p:txBody>
          <a:bodyPr/>
          <a:lstStyle/>
          <a:p>
            <a:pPr>
              <a:defRPr/>
            </a:pPr>
            <a:r>
              <a:rPr lang="en-US" altLang="zh-CN"/>
              <a:t>www.wondershare.com</a:t>
            </a:r>
            <a:endParaRPr lang="zh-CN" altLang="en-US"/>
          </a:p>
        </p:txBody>
      </p:sp>
    </p:spTree>
    <p:extLst>
      <p:ext uri="{BB962C8B-B14F-4D97-AF65-F5344CB8AC3E}">
        <p14:creationId xmlns:p14="http://schemas.microsoft.com/office/powerpoint/2010/main" val="62646639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p:cNvSpPr>
          <p:nvPr>
            <p:ph type="title"/>
          </p:nvPr>
        </p:nvSpPr>
        <p:spPr>
          <a:xfrm>
            <a:off x="239350" y="476672"/>
            <a:ext cx="11741149" cy="1143000"/>
          </a:xfrm>
        </p:spPr>
        <p:txBody>
          <a:bodyPr/>
          <a:lstStyle/>
          <a:p>
            <a:pPr algn="l" eaLnBrk="1" hangingPunct="1"/>
            <a:r>
              <a:rPr lang="th-TH" sz="3200" b="1" dirty="0" smtClean="0">
                <a:latin typeface="Angsana New" pitchFamily="18" charset="-34"/>
                <a:cs typeface="Angsana New" pitchFamily="18" charset="-34"/>
              </a:rPr>
              <a:t>7.  สีสันของเสียง  เป็นลักษณะเฉพาะตัวขับร้องและเสียงของ  เครื่องดนตรีที่เกิดจากแหล่งที่มาที่แตกต่างกัน</a:t>
            </a:r>
          </a:p>
        </p:txBody>
      </p:sp>
      <p:sp>
        <p:nvSpPr>
          <p:cNvPr id="5" name="ตัวยึดท้ายกระดาษ 4"/>
          <p:cNvSpPr>
            <a:spLocks noGrp="1"/>
          </p:cNvSpPr>
          <p:nvPr>
            <p:ph type="ftr" sz="quarter" idx="11"/>
          </p:nvPr>
        </p:nvSpPr>
        <p:spPr/>
        <p:txBody>
          <a:bodyPr/>
          <a:lstStyle/>
          <a:p>
            <a:pPr>
              <a:defRPr/>
            </a:pPr>
            <a:r>
              <a:rPr lang="en-US" altLang="zh-CN"/>
              <a:t>www.wondershare.com</a:t>
            </a:r>
            <a:endParaRPr lang="zh-CN" altLang="en-US"/>
          </a:p>
        </p:txBody>
      </p:sp>
      <p:pic>
        <p:nvPicPr>
          <p:cNvPr id="6" name="Picture 5" descr="20130728393_06.jpg"/>
          <p:cNvPicPr>
            <a:picLocks noChangeAspect="1"/>
          </p:cNvPicPr>
          <p:nvPr/>
        </p:nvPicPr>
        <p:blipFill>
          <a:blip r:embed="rId2" cstate="print"/>
          <a:stretch>
            <a:fillRect/>
          </a:stretch>
        </p:blipFill>
        <p:spPr>
          <a:xfrm>
            <a:off x="719403" y="1700809"/>
            <a:ext cx="3693776" cy="3227437"/>
          </a:xfrm>
          <a:prstGeom prst="rect">
            <a:avLst/>
          </a:prstGeom>
        </p:spPr>
      </p:pic>
      <p:pic>
        <p:nvPicPr>
          <p:cNvPr id="7" name="Picture 6" descr="images.jpg"/>
          <p:cNvPicPr>
            <a:picLocks noChangeAspect="1"/>
          </p:cNvPicPr>
          <p:nvPr/>
        </p:nvPicPr>
        <p:blipFill>
          <a:blip r:embed="rId3" cstate="print"/>
          <a:stretch>
            <a:fillRect/>
          </a:stretch>
        </p:blipFill>
        <p:spPr>
          <a:xfrm>
            <a:off x="4463819" y="1700808"/>
            <a:ext cx="3056340" cy="3168352"/>
          </a:xfrm>
          <a:prstGeom prst="rect">
            <a:avLst/>
          </a:prstGeom>
        </p:spPr>
      </p:pic>
      <p:pic>
        <p:nvPicPr>
          <p:cNvPr id="8" name="Picture 7" descr="1275095032.jpg"/>
          <p:cNvPicPr>
            <a:picLocks noChangeAspect="1"/>
          </p:cNvPicPr>
          <p:nvPr/>
        </p:nvPicPr>
        <p:blipFill>
          <a:blip r:embed="rId4" cstate="print"/>
          <a:stretch>
            <a:fillRect/>
          </a:stretch>
        </p:blipFill>
        <p:spPr>
          <a:xfrm>
            <a:off x="7536161" y="1700808"/>
            <a:ext cx="2978905" cy="3168352"/>
          </a:xfrm>
          <a:prstGeom prst="rect">
            <a:avLst/>
          </a:prstGeom>
        </p:spPr>
      </p:pic>
    </p:spTree>
    <p:extLst>
      <p:ext uri="{BB962C8B-B14F-4D97-AF65-F5344CB8AC3E}">
        <p14:creationId xmlns:p14="http://schemas.microsoft.com/office/powerpoint/2010/main" val="21397827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Grp="1"/>
          </p:cNvSpPr>
          <p:nvPr>
            <p:ph type="title"/>
          </p:nvPr>
        </p:nvSpPr>
        <p:spPr>
          <a:xfrm>
            <a:off x="719403" y="187579"/>
            <a:ext cx="9569004" cy="2305317"/>
          </a:xfrm>
        </p:spPr>
        <p:txBody>
          <a:bodyPr>
            <a:normAutofit/>
          </a:bodyPr>
          <a:lstStyle/>
          <a:p>
            <a:pPr algn="l" eaLnBrk="1" hangingPunct="1"/>
            <a:r>
              <a:rPr lang="th-TH" sz="2800" b="1" dirty="0" smtClean="0">
                <a:latin typeface="Angsana New" pitchFamily="18" charset="-34"/>
                <a:cs typeface="Angsana New" pitchFamily="18" charset="-34"/>
                <a:sym typeface="Webdings" pitchFamily="18" charset="2"/>
              </a:rPr>
              <a:t></a:t>
            </a:r>
            <a:r>
              <a:rPr lang="th-TH" sz="2800" b="1" dirty="0" smtClean="0">
                <a:latin typeface="Angsana New" pitchFamily="18" charset="-34"/>
                <a:cs typeface="Angsana New" pitchFamily="18" charset="-34"/>
              </a:rPr>
              <a:t> </a:t>
            </a:r>
            <a:r>
              <a:rPr lang="th-TH" sz="2800" b="1" u="sng" dirty="0" smtClean="0">
                <a:latin typeface="Angsana New" pitchFamily="18" charset="-34"/>
                <a:cs typeface="Angsana New" pitchFamily="18" charset="-34"/>
              </a:rPr>
              <a:t>องค์ประกอบของนาฎศิลป์และศิลปะการละคร</a:t>
            </a:r>
            <a:r>
              <a:rPr lang="th-TH" sz="2800" b="1" dirty="0" smtClean="0">
                <a:latin typeface="Angsana New" pitchFamily="18" charset="-34"/>
                <a:cs typeface="Angsana New" pitchFamily="18" charset="-34"/>
              </a:rPr>
              <a:t> </a:t>
            </a:r>
            <a:r>
              <a:rPr lang="th-TH" sz="2800" b="1" dirty="0" smtClean="0">
                <a:latin typeface="Angsana New" pitchFamily="18" charset="-34"/>
                <a:cs typeface="Angsana New" pitchFamily="18" charset="-34"/>
                <a:sym typeface="Webdings" pitchFamily="18" charset="2"/>
              </a:rPr>
              <a:t></a:t>
            </a:r>
            <a:r>
              <a:rPr lang="th-TH" sz="2800" b="1" dirty="0" smtClean="0">
                <a:latin typeface="Angsana New" pitchFamily="18" charset="-34"/>
                <a:cs typeface="Angsana New" pitchFamily="18" charset="-34"/>
              </a:rPr>
              <a:t/>
            </a:r>
            <a:br>
              <a:rPr lang="th-TH" sz="2800" b="1" dirty="0" smtClean="0">
                <a:latin typeface="Angsana New" pitchFamily="18" charset="-34"/>
                <a:cs typeface="Angsana New" pitchFamily="18" charset="-34"/>
              </a:rPr>
            </a:br>
            <a:r>
              <a:rPr lang="th-TH" sz="2800" b="1" dirty="0" smtClean="0">
                <a:latin typeface="Angsana New" pitchFamily="18" charset="-34"/>
                <a:cs typeface="Angsana New" pitchFamily="18" charset="-34"/>
              </a:rPr>
              <a:t>มีส่วนประกอบสำคัญดังต่อไปนี้</a:t>
            </a:r>
            <a:br>
              <a:rPr lang="th-TH" sz="2800" b="1" dirty="0" smtClean="0">
                <a:latin typeface="Angsana New" pitchFamily="18" charset="-34"/>
                <a:cs typeface="Angsana New" pitchFamily="18" charset="-34"/>
              </a:rPr>
            </a:br>
            <a:r>
              <a:rPr lang="th-TH" sz="2800" b="1" dirty="0" smtClean="0">
                <a:latin typeface="Angsana New" pitchFamily="18" charset="-34"/>
                <a:cs typeface="Angsana New" pitchFamily="18" charset="-34"/>
              </a:rPr>
              <a:t>1. เรื่องราวหรือเนื้อหา คือ วรรณกรรมที่นำมาแปลเป็นบทเพื่อใช้   แสดงบนเวทีมี 2 ลักษณะ  คือ</a:t>
            </a:r>
            <a:br>
              <a:rPr lang="th-TH" sz="2800" b="1" dirty="0" smtClean="0">
                <a:latin typeface="Angsana New" pitchFamily="18" charset="-34"/>
                <a:cs typeface="Angsana New" pitchFamily="18" charset="-34"/>
              </a:rPr>
            </a:br>
            <a:endParaRPr lang="th-TH" sz="2800" b="1" dirty="0" smtClean="0">
              <a:latin typeface="Angsana New" pitchFamily="18" charset="-34"/>
              <a:cs typeface="Angsana New" pitchFamily="18" charset="-34"/>
            </a:endParaRPr>
          </a:p>
        </p:txBody>
      </p:sp>
      <p:sp>
        <p:nvSpPr>
          <p:cNvPr id="7" name="ตัวยึดท้ายกระดาษ 4"/>
          <p:cNvSpPr>
            <a:spLocks noGrp="1"/>
          </p:cNvSpPr>
          <p:nvPr>
            <p:ph type="ftr" sz="quarter" idx="11"/>
          </p:nvPr>
        </p:nvSpPr>
        <p:spPr/>
        <p:txBody>
          <a:bodyPr/>
          <a:lstStyle/>
          <a:p>
            <a:pPr>
              <a:defRPr/>
            </a:pPr>
            <a:r>
              <a:rPr lang="en-US" altLang="zh-CN"/>
              <a:t>www.wondershare.com</a:t>
            </a:r>
            <a:endParaRPr lang="zh-CN" altLang="en-US"/>
          </a:p>
        </p:txBody>
      </p:sp>
      <p:pic>
        <p:nvPicPr>
          <p:cNvPr id="26628" name="Picture 6" descr="030314_A"/>
          <p:cNvPicPr>
            <a:picLocks noChangeAspect="1" noChangeArrowheads="1"/>
          </p:cNvPicPr>
          <p:nvPr/>
        </p:nvPicPr>
        <p:blipFill>
          <a:blip r:embed="rId2" cstate="print"/>
          <a:srcRect/>
          <a:stretch>
            <a:fillRect/>
          </a:stretch>
        </p:blipFill>
        <p:spPr bwMode="auto">
          <a:xfrm>
            <a:off x="719403" y="2492896"/>
            <a:ext cx="3481917" cy="3240088"/>
          </a:xfrm>
          <a:prstGeom prst="rect">
            <a:avLst/>
          </a:prstGeom>
          <a:noFill/>
          <a:ln w="9525">
            <a:noFill/>
            <a:miter lim="800000"/>
            <a:headEnd/>
            <a:tailEnd/>
          </a:ln>
        </p:spPr>
      </p:pic>
      <p:pic>
        <p:nvPicPr>
          <p:cNvPr id="26629" name="Picture 8" descr="Potterx"/>
          <p:cNvPicPr>
            <a:picLocks noChangeAspect="1" noChangeArrowheads="1"/>
          </p:cNvPicPr>
          <p:nvPr/>
        </p:nvPicPr>
        <p:blipFill>
          <a:blip r:embed="rId3" cstate="print"/>
          <a:srcRect/>
          <a:stretch>
            <a:fillRect/>
          </a:stretch>
        </p:blipFill>
        <p:spPr bwMode="auto">
          <a:xfrm>
            <a:off x="4175787" y="2492896"/>
            <a:ext cx="2859616" cy="3240088"/>
          </a:xfrm>
          <a:prstGeom prst="rect">
            <a:avLst/>
          </a:prstGeom>
          <a:noFill/>
          <a:ln w="9525">
            <a:noFill/>
            <a:miter lim="800000"/>
            <a:headEnd/>
            <a:tailEnd/>
          </a:ln>
        </p:spPr>
      </p:pic>
      <p:pic>
        <p:nvPicPr>
          <p:cNvPr id="26630" name="Picture 10" descr="1179846851-gcposer"/>
          <p:cNvPicPr>
            <a:picLocks noChangeAspect="1" noChangeArrowheads="1"/>
          </p:cNvPicPr>
          <p:nvPr/>
        </p:nvPicPr>
        <p:blipFill>
          <a:blip r:embed="rId4" cstate="print"/>
          <a:srcRect/>
          <a:stretch>
            <a:fillRect/>
          </a:stretch>
        </p:blipFill>
        <p:spPr bwMode="auto">
          <a:xfrm>
            <a:off x="7056107" y="2492896"/>
            <a:ext cx="2525183" cy="3240088"/>
          </a:xfrm>
          <a:prstGeom prst="rect">
            <a:avLst/>
          </a:prstGeom>
          <a:noFill/>
          <a:ln w="9525">
            <a:noFill/>
            <a:miter lim="800000"/>
            <a:headEnd/>
            <a:tailEnd/>
          </a:ln>
        </p:spPr>
      </p:pic>
    </p:spTree>
    <p:extLst>
      <p:ext uri="{BB962C8B-B14F-4D97-AF65-F5344CB8AC3E}">
        <p14:creationId xmlns:p14="http://schemas.microsoft.com/office/powerpoint/2010/main" val="274826065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Grp="1"/>
          </p:cNvSpPr>
          <p:nvPr>
            <p:ph type="title"/>
          </p:nvPr>
        </p:nvSpPr>
        <p:spPr>
          <a:xfrm>
            <a:off x="1893194" y="412124"/>
            <a:ext cx="9478851" cy="4790941"/>
          </a:xfrm>
        </p:spPr>
        <p:txBody>
          <a:bodyPr>
            <a:normAutofit/>
          </a:bodyPr>
          <a:lstStyle/>
          <a:p>
            <a:pPr algn="l" eaLnBrk="1" hangingPunct="1"/>
            <a:r>
              <a:rPr lang="th-TH" sz="3600" b="1" dirty="0" smtClean="0">
                <a:latin typeface="Angsana New" pitchFamily="18" charset="-34"/>
                <a:cs typeface="Angsana New" pitchFamily="18" charset="-34"/>
              </a:rPr>
              <a:t>1.1  เรื่องราว</a:t>
            </a:r>
            <a:r>
              <a:rPr lang="th-TH" sz="3600" b="1" i="1" dirty="0" smtClean="0">
                <a:latin typeface="Angsana New" pitchFamily="18" charset="-34"/>
                <a:cs typeface="Angsana New" pitchFamily="18" charset="-34"/>
              </a:rPr>
              <a:t> ( Story )  </a:t>
            </a:r>
            <a:r>
              <a:rPr lang="th-TH" sz="3600" b="1" dirty="0" smtClean="0">
                <a:latin typeface="Angsana New" pitchFamily="18" charset="-34"/>
                <a:cs typeface="Angsana New" pitchFamily="18" charset="-34"/>
                <a:sym typeface="Webdings" pitchFamily="18" charset="2"/>
              </a:rPr>
              <a:t/>
            </a:r>
            <a:br>
              <a:rPr lang="th-TH" sz="3600" b="1" dirty="0" smtClean="0">
                <a:latin typeface="Angsana New" pitchFamily="18" charset="-34"/>
                <a:cs typeface="Angsana New" pitchFamily="18" charset="-34"/>
                <a:sym typeface="Webdings" pitchFamily="18" charset="2"/>
              </a:rPr>
            </a:br>
            <a:r>
              <a:rPr lang="th-TH" sz="3600" b="1" dirty="0" smtClean="0">
                <a:latin typeface="Angsana New" pitchFamily="18" charset="-34"/>
                <a:cs typeface="Angsana New" pitchFamily="18" charset="-34"/>
                <a:sym typeface="Webdings" pitchFamily="18" charset="2"/>
              </a:rPr>
              <a:t></a:t>
            </a:r>
            <a:r>
              <a:rPr lang="th-TH" sz="3600" b="1" dirty="0" smtClean="0">
                <a:latin typeface="Angsana New" pitchFamily="18" charset="-34"/>
                <a:cs typeface="Angsana New" pitchFamily="18" charset="-34"/>
              </a:rPr>
              <a:t>  เป็นเรื่องราวขนาดยาวที่นำมาจากนิยาย นิทาน ชาดก </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a:t>
            </a:r>
            <a:r>
              <a:rPr lang="th-TH" sz="3600" b="1" dirty="0" smtClean="0">
                <a:latin typeface="Angsana New" pitchFamily="18" charset="-34"/>
                <a:cs typeface="Angsana New" pitchFamily="18" charset="-34"/>
                <a:sym typeface="Webdings" pitchFamily="18" charset="2"/>
              </a:rPr>
              <a:t></a:t>
            </a:r>
            <a:r>
              <a:rPr lang="th-TH" sz="3600" b="1" dirty="0" smtClean="0">
                <a:latin typeface="Angsana New" pitchFamily="18" charset="-34"/>
                <a:cs typeface="Angsana New" pitchFamily="18" charset="-34"/>
              </a:rPr>
              <a:t> เรื่องจากชีวิตจริง และเนื้อหาสั้น ๆ ที่เป็นแนวใน </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การแสดงท่าทางฟ้อนรำต่าง ๆ</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โครงเรื่อง แบ่งออกเป็น 3 ตอน คือ ตอนต้น กลางและปลาย</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1.2  แนวความคิด </a:t>
            </a:r>
            <a:r>
              <a:rPr lang="th-TH" sz="3600" b="1" i="1" dirty="0" smtClean="0">
                <a:latin typeface="Angsana New" pitchFamily="18" charset="-34"/>
                <a:cs typeface="Angsana New" pitchFamily="18" charset="-34"/>
              </a:rPr>
              <a:t>( View Point )</a:t>
            </a:r>
            <a:r>
              <a:rPr lang="th-TH" sz="3600" b="1" dirty="0" smtClean="0">
                <a:latin typeface="Angsana New" pitchFamily="18" charset="-34"/>
                <a:cs typeface="Angsana New" pitchFamily="18" charset="-34"/>
              </a:rPr>
              <a:t> คือแนวความคิดที่ต้องการให้การแสดงสื่อถึงสิ่งใดสิ่งหนึ่งด้วยการใช้ท่าทางที่ประดิฐ์ขึ้นเพื่อแสดงออกมาเป็นชุดการแสดง</a:t>
            </a:r>
          </a:p>
        </p:txBody>
      </p:sp>
      <p:sp>
        <p:nvSpPr>
          <p:cNvPr id="4" name="ตัวยึดท้ายกระดาษ 4"/>
          <p:cNvSpPr>
            <a:spLocks noGrp="1"/>
          </p:cNvSpPr>
          <p:nvPr>
            <p:ph type="ftr" sz="quarter" idx="11"/>
          </p:nvPr>
        </p:nvSpPr>
        <p:spPr/>
        <p:txBody>
          <a:bodyPr/>
          <a:lstStyle/>
          <a:p>
            <a:pPr>
              <a:defRPr/>
            </a:pPr>
            <a:r>
              <a:rPr lang="en-US" altLang="zh-CN"/>
              <a:t>www.wondershare.com</a:t>
            </a:r>
            <a:endParaRPr lang="zh-CN" altLang="en-US"/>
          </a:p>
        </p:txBody>
      </p:sp>
    </p:spTree>
    <p:extLst>
      <p:ext uri="{BB962C8B-B14F-4D97-AF65-F5344CB8AC3E}">
        <p14:creationId xmlns:p14="http://schemas.microsoft.com/office/powerpoint/2010/main" val="243940594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4"/>
          <p:cNvSpPr>
            <a:spLocks noGrp="1"/>
          </p:cNvSpPr>
          <p:nvPr>
            <p:ph type="title"/>
          </p:nvPr>
        </p:nvSpPr>
        <p:spPr>
          <a:xfrm>
            <a:off x="1017431" y="1030310"/>
            <a:ext cx="10509161" cy="4108360"/>
          </a:xfrm>
        </p:spPr>
        <p:txBody>
          <a:bodyPr>
            <a:normAutofit/>
          </a:bodyPr>
          <a:lstStyle/>
          <a:p>
            <a:pPr algn="l" eaLnBrk="1" hangingPunct="1"/>
            <a:r>
              <a:rPr lang="th-TH" sz="3600" dirty="0" smtClean="0">
                <a:latin typeface="Angsana New" pitchFamily="18" charset="-34"/>
                <a:cs typeface="Angsana New" pitchFamily="18" charset="-34"/>
              </a:rPr>
              <a:t>    </a:t>
            </a:r>
            <a:r>
              <a:rPr lang="th-TH" sz="3600" b="1" dirty="0" smtClean="0">
                <a:latin typeface="Angsana New" pitchFamily="18" charset="-34"/>
                <a:cs typeface="Angsana New" pitchFamily="18" charset="-34"/>
              </a:rPr>
              <a:t>2. ท่าทาง คือ ท่าทางการเคลื่อนไหวที่ใช้ในการแสดง มีอยู่ 2     </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        ลักษณะคือ  </a:t>
            </a:r>
            <a:r>
              <a:rPr lang="th-TH" sz="3600" b="1" dirty="0" smtClean="0">
                <a:latin typeface="Angsana New" pitchFamily="18" charset="-34"/>
                <a:cs typeface="Angsana New" pitchFamily="18" charset="-34"/>
                <a:sym typeface="Webdings" pitchFamily="18" charset="2"/>
              </a:rPr>
              <a:t/>
            </a:r>
            <a:br>
              <a:rPr lang="th-TH" sz="3600" b="1" dirty="0" smtClean="0">
                <a:latin typeface="Angsana New" pitchFamily="18" charset="-34"/>
                <a:cs typeface="Angsana New" pitchFamily="18" charset="-34"/>
                <a:sym typeface="Webdings" pitchFamily="18" charset="2"/>
              </a:rPr>
            </a:br>
            <a:r>
              <a:rPr lang="th-TH" sz="3600" b="1" dirty="0" smtClean="0">
                <a:latin typeface="Angsana New" pitchFamily="18" charset="-34"/>
                <a:cs typeface="Angsana New" pitchFamily="18" charset="-34"/>
                <a:sym typeface="Webdings" pitchFamily="18" charset="2"/>
              </a:rPr>
              <a:t>        </a:t>
            </a:r>
            <a:r>
              <a:rPr lang="th-TH" sz="3600" b="1" dirty="0" smtClean="0">
                <a:latin typeface="Angsana New" pitchFamily="18" charset="-34"/>
                <a:cs typeface="Angsana New" pitchFamily="18" charset="-34"/>
              </a:rPr>
              <a:t> ท่าทางการเลียนแบบการเคลื่อนไหวตามธรรมชาติ  </a:t>
            </a:r>
            <a:br>
              <a:rPr lang="th-TH" sz="3600" b="1" dirty="0" smtClean="0">
                <a:latin typeface="Angsana New" pitchFamily="18" charset="-34"/>
                <a:cs typeface="Angsana New" pitchFamily="18" charset="-34"/>
              </a:rPr>
            </a:br>
            <a:r>
              <a:rPr lang="th-TH" sz="3600" b="1" dirty="0" smtClean="0">
                <a:latin typeface="Angsana New" pitchFamily="18" charset="-34"/>
                <a:cs typeface="Angsana New" pitchFamily="18" charset="-34"/>
              </a:rPr>
              <a:t>ของมนุษย์และสัตว์</a:t>
            </a:r>
            <a:r>
              <a:rPr lang="th-TH" sz="3600" b="1" dirty="0" smtClean="0">
                <a:latin typeface="Angsana New" pitchFamily="18" charset="-34"/>
                <a:cs typeface="Angsana New" pitchFamily="18" charset="-34"/>
                <a:sym typeface="Webdings" pitchFamily="18" charset="2"/>
              </a:rPr>
              <a:t/>
            </a:r>
            <a:br>
              <a:rPr lang="th-TH" sz="3600" b="1" dirty="0" smtClean="0">
                <a:latin typeface="Angsana New" pitchFamily="18" charset="-34"/>
                <a:cs typeface="Angsana New" pitchFamily="18" charset="-34"/>
                <a:sym typeface="Webdings" pitchFamily="18" charset="2"/>
              </a:rPr>
            </a:br>
            <a:r>
              <a:rPr lang="th-TH" sz="3600" b="1" dirty="0" smtClean="0">
                <a:latin typeface="Angsana New" pitchFamily="18" charset="-34"/>
                <a:cs typeface="Angsana New" pitchFamily="18" charset="-34"/>
                <a:sym typeface="Webdings" pitchFamily="18" charset="2"/>
              </a:rPr>
              <a:t>        </a:t>
            </a:r>
            <a:r>
              <a:rPr lang="th-TH" sz="3600" b="1" dirty="0" smtClean="0">
                <a:latin typeface="Angsana New" pitchFamily="18" charset="-34"/>
                <a:cs typeface="Angsana New" pitchFamily="18" charset="-34"/>
              </a:rPr>
              <a:t> ท่าทางที่ประดิษฐ์ให้สวยงามเป็นท่าฟ้อน รำ หรือเต้น             ต้องอาศัยองค์ประกอบที่สำคัญ 4ประการ คือกฎธรรมชาติ ความแรงการเน้นพลังการใช้พื้นที่ว่าง  ความสมดุล การเคลื่อนไหว การใช้พื้นที่ว่าง</a:t>
            </a:r>
          </a:p>
        </p:txBody>
      </p:sp>
      <p:sp>
        <p:nvSpPr>
          <p:cNvPr id="4" name="ตัวยึดท้ายกระดาษ 4"/>
          <p:cNvSpPr>
            <a:spLocks noGrp="1"/>
          </p:cNvSpPr>
          <p:nvPr>
            <p:ph type="ftr" sz="quarter" idx="11"/>
          </p:nvPr>
        </p:nvSpPr>
        <p:spPr/>
        <p:txBody>
          <a:bodyPr/>
          <a:lstStyle/>
          <a:p>
            <a:pPr>
              <a:defRPr/>
            </a:pPr>
            <a:r>
              <a:rPr lang="en-US" altLang="zh-CN"/>
              <a:t>www.wondershare.com</a:t>
            </a:r>
            <a:endParaRPr lang="zh-CN" altLang="en-US"/>
          </a:p>
        </p:txBody>
      </p:sp>
    </p:spTree>
    <p:extLst>
      <p:ext uri="{BB962C8B-B14F-4D97-AF65-F5344CB8AC3E}">
        <p14:creationId xmlns:p14="http://schemas.microsoft.com/office/powerpoint/2010/main" val="424958597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Grp="1"/>
          </p:cNvSpPr>
          <p:nvPr>
            <p:ph type="title"/>
          </p:nvPr>
        </p:nvSpPr>
        <p:spPr>
          <a:xfrm>
            <a:off x="450851" y="1412776"/>
            <a:ext cx="11741149" cy="1143000"/>
          </a:xfrm>
        </p:spPr>
        <p:txBody>
          <a:bodyPr>
            <a:normAutofit fontScale="90000"/>
          </a:bodyPr>
          <a:lstStyle/>
          <a:p>
            <a:pPr marL="1371600" indent="-1371600" algn="l" eaLnBrk="1" hangingPunct="1">
              <a:buFontTx/>
              <a:buAutoNum type="arabicPeriod" startAt="3"/>
            </a:pPr>
            <a:r>
              <a:rPr lang="th-TH" sz="4800" b="1" dirty="0" smtClean="0">
                <a:latin typeface="Angsana New" pitchFamily="18" charset="-34"/>
                <a:cs typeface="Angsana New" pitchFamily="18" charset="-34"/>
              </a:rPr>
              <a:t>นักแสดง </a:t>
            </a:r>
            <a:r>
              <a:rPr lang="th-TH" sz="4800" b="1" i="1" dirty="0" smtClean="0">
                <a:latin typeface="Angsana New" pitchFamily="18" charset="-34"/>
                <a:cs typeface="Angsana New" pitchFamily="18" charset="-34"/>
              </a:rPr>
              <a:t>( Performer ) </a:t>
            </a:r>
            <a:r>
              <a:rPr lang="th-TH" sz="4800" b="1" dirty="0" smtClean="0">
                <a:latin typeface="Angsana New" pitchFamily="18" charset="-34"/>
                <a:cs typeface="Angsana New" pitchFamily="18" charset="-34"/>
              </a:rPr>
              <a:t>มี 2ประเภท คือ </a:t>
            </a:r>
            <a:br>
              <a:rPr lang="th-TH" sz="4800" b="1" dirty="0" smtClean="0">
                <a:latin typeface="Angsana New" pitchFamily="18" charset="-34"/>
                <a:cs typeface="Angsana New" pitchFamily="18" charset="-34"/>
              </a:rPr>
            </a:br>
            <a:r>
              <a:rPr lang="th-TH" sz="4800" b="1" dirty="0" smtClean="0">
                <a:latin typeface="Angsana New" pitchFamily="18" charset="-34"/>
                <a:cs typeface="Angsana New" pitchFamily="18" charset="-34"/>
              </a:rPr>
              <a:t> 	-  นักแสดงละคร </a:t>
            </a:r>
            <a:r>
              <a:rPr lang="th-TH" sz="4800" b="1" i="1" dirty="0" smtClean="0">
                <a:latin typeface="Angsana New" pitchFamily="18" charset="-34"/>
                <a:cs typeface="Angsana New" pitchFamily="18" charset="-34"/>
              </a:rPr>
              <a:t>( Actor ) </a:t>
            </a:r>
            <a:br>
              <a:rPr lang="th-TH" sz="4800" b="1" i="1" dirty="0" smtClean="0">
                <a:latin typeface="Angsana New" pitchFamily="18" charset="-34"/>
                <a:cs typeface="Angsana New" pitchFamily="18" charset="-34"/>
              </a:rPr>
            </a:br>
            <a:r>
              <a:rPr lang="th-TH" sz="4800" b="1" i="1" dirty="0" smtClean="0">
                <a:latin typeface="Angsana New" pitchFamily="18" charset="-34"/>
                <a:cs typeface="Angsana New" pitchFamily="18" charset="-34"/>
              </a:rPr>
              <a:t/>
            </a:r>
            <a:br>
              <a:rPr lang="th-TH" sz="4800" b="1" i="1" dirty="0" smtClean="0">
                <a:latin typeface="Angsana New" pitchFamily="18" charset="-34"/>
                <a:cs typeface="Angsana New" pitchFamily="18" charset="-34"/>
              </a:rPr>
            </a:br>
            <a:r>
              <a:rPr lang="th-TH" sz="4800" b="1" dirty="0" smtClean="0">
                <a:latin typeface="Angsana New" pitchFamily="18" charset="-34"/>
                <a:cs typeface="Angsana New" pitchFamily="18" charset="-34"/>
              </a:rPr>
              <a:t>	</a:t>
            </a:r>
            <a:br>
              <a:rPr lang="th-TH" sz="4800" b="1" dirty="0" smtClean="0">
                <a:latin typeface="Angsana New" pitchFamily="18" charset="-34"/>
                <a:cs typeface="Angsana New" pitchFamily="18" charset="-34"/>
              </a:rPr>
            </a:br>
            <a:r>
              <a:rPr lang="th-TH" sz="4800" b="1" dirty="0" smtClean="0">
                <a:latin typeface="Angsana New" pitchFamily="18" charset="-34"/>
                <a:cs typeface="Angsana New" pitchFamily="18" charset="-34"/>
              </a:rPr>
              <a:t>-  นักเต้นรำ </a:t>
            </a:r>
            <a:r>
              <a:rPr lang="th-TH" sz="4800" b="1" i="1" dirty="0" smtClean="0">
                <a:latin typeface="Angsana New" pitchFamily="18" charset="-34"/>
                <a:cs typeface="Angsana New" pitchFamily="18" charset="-34"/>
              </a:rPr>
              <a:t>( Dancer )</a:t>
            </a:r>
            <a:r>
              <a:rPr lang="th-TH" sz="2000" i="1" dirty="0" smtClean="0">
                <a:latin typeface="Angsana New" pitchFamily="18" charset="-34"/>
                <a:cs typeface="Angsana New" pitchFamily="18" charset="-34"/>
              </a:rPr>
              <a:t/>
            </a:r>
            <a:br>
              <a:rPr lang="th-TH" sz="2000" i="1" dirty="0" smtClean="0">
                <a:latin typeface="Angsana New" pitchFamily="18" charset="-34"/>
                <a:cs typeface="Angsana New" pitchFamily="18" charset="-34"/>
              </a:rPr>
            </a:br>
            <a:endParaRPr lang="th-TH" sz="2000" i="1" dirty="0" smtClean="0">
              <a:latin typeface="Angsana New" pitchFamily="18" charset="-34"/>
              <a:cs typeface="Angsana New" pitchFamily="18" charset="-34"/>
            </a:endParaRPr>
          </a:p>
        </p:txBody>
      </p:sp>
      <p:pic>
        <p:nvPicPr>
          <p:cNvPr id="29701" name="Picture 7" descr="kinds_folk"/>
          <p:cNvPicPr>
            <a:picLocks noGrp="1" noChangeAspect="1" noChangeArrowheads="1"/>
          </p:cNvPicPr>
          <p:nvPr>
            <p:ph idx="1"/>
          </p:nvPr>
        </p:nvPicPr>
        <p:blipFill>
          <a:blip r:embed="rId2" cstate="print"/>
          <a:srcRect/>
          <a:stretch>
            <a:fillRect/>
          </a:stretch>
        </p:blipFill>
        <p:spPr>
          <a:xfrm>
            <a:off x="239350" y="3645024"/>
            <a:ext cx="4378305" cy="2232248"/>
          </a:xfrm>
          <a:noFill/>
        </p:spPr>
      </p:pic>
      <p:sp>
        <p:nvSpPr>
          <p:cNvPr id="6" name="ตัวยึดท้ายกระดาษ 5"/>
          <p:cNvSpPr>
            <a:spLocks noGrp="1"/>
          </p:cNvSpPr>
          <p:nvPr>
            <p:ph type="ftr" sz="quarter" idx="11"/>
          </p:nvPr>
        </p:nvSpPr>
        <p:spPr/>
        <p:txBody>
          <a:bodyPr/>
          <a:lstStyle/>
          <a:p>
            <a:pPr>
              <a:defRPr/>
            </a:pPr>
            <a:r>
              <a:rPr lang="en-US" altLang="zh-CN"/>
              <a:t>www.wondershare.com</a:t>
            </a:r>
            <a:endParaRPr lang="zh-CN" altLang="en-US"/>
          </a:p>
        </p:txBody>
      </p:sp>
      <p:pic>
        <p:nvPicPr>
          <p:cNvPr id="29700" name="Picture 5" descr="kinds_drama"/>
          <p:cNvPicPr>
            <a:picLocks noChangeAspect="1" noChangeArrowheads="1"/>
          </p:cNvPicPr>
          <p:nvPr/>
        </p:nvPicPr>
        <p:blipFill>
          <a:blip r:embed="rId3" cstate="print"/>
          <a:srcRect/>
          <a:stretch>
            <a:fillRect/>
          </a:stretch>
        </p:blipFill>
        <p:spPr bwMode="auto">
          <a:xfrm>
            <a:off x="623392" y="1556792"/>
            <a:ext cx="2540000" cy="1333500"/>
          </a:xfrm>
          <a:prstGeom prst="rect">
            <a:avLst/>
          </a:prstGeom>
          <a:noFill/>
          <a:ln w="9525">
            <a:noFill/>
            <a:miter lim="800000"/>
            <a:headEnd/>
            <a:tailEnd/>
          </a:ln>
        </p:spPr>
      </p:pic>
      <p:pic>
        <p:nvPicPr>
          <p:cNvPr id="7" name="Picture 6" descr="1153620280.jpg"/>
          <p:cNvPicPr>
            <a:picLocks noChangeAspect="1"/>
          </p:cNvPicPr>
          <p:nvPr/>
        </p:nvPicPr>
        <p:blipFill>
          <a:blip r:embed="rId4" cstate="print"/>
          <a:stretch>
            <a:fillRect/>
          </a:stretch>
        </p:blipFill>
        <p:spPr>
          <a:xfrm>
            <a:off x="3887755" y="1556793"/>
            <a:ext cx="2668628" cy="1331355"/>
          </a:xfrm>
          <a:prstGeom prst="rect">
            <a:avLst/>
          </a:prstGeom>
        </p:spPr>
      </p:pic>
      <p:pic>
        <p:nvPicPr>
          <p:cNvPr id="8" name="Picture 7" descr="y1fq2.jpg"/>
          <p:cNvPicPr>
            <a:picLocks noChangeAspect="1"/>
          </p:cNvPicPr>
          <p:nvPr/>
        </p:nvPicPr>
        <p:blipFill>
          <a:blip r:embed="rId5" cstate="print"/>
          <a:stretch>
            <a:fillRect/>
          </a:stretch>
        </p:blipFill>
        <p:spPr>
          <a:xfrm>
            <a:off x="7824192" y="1484785"/>
            <a:ext cx="3543107" cy="1773361"/>
          </a:xfrm>
          <a:prstGeom prst="rect">
            <a:avLst/>
          </a:prstGeom>
        </p:spPr>
      </p:pic>
      <p:pic>
        <p:nvPicPr>
          <p:cNvPr id="9" name="Picture 8" descr="628025192.jpg"/>
          <p:cNvPicPr>
            <a:picLocks noChangeAspect="1"/>
          </p:cNvPicPr>
          <p:nvPr/>
        </p:nvPicPr>
        <p:blipFill>
          <a:blip r:embed="rId6" cstate="print"/>
          <a:stretch>
            <a:fillRect/>
          </a:stretch>
        </p:blipFill>
        <p:spPr>
          <a:xfrm>
            <a:off x="5711957" y="3645025"/>
            <a:ext cx="5281507" cy="2631951"/>
          </a:xfrm>
          <a:prstGeom prst="rect">
            <a:avLst/>
          </a:prstGeom>
        </p:spPr>
      </p:pic>
    </p:spTree>
    <p:extLst>
      <p:ext uri="{BB962C8B-B14F-4D97-AF65-F5344CB8AC3E}">
        <p14:creationId xmlns:p14="http://schemas.microsoft.com/office/powerpoint/2010/main" val="209080151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Grp="1"/>
          </p:cNvSpPr>
          <p:nvPr>
            <p:ph type="title"/>
          </p:nvPr>
        </p:nvSpPr>
        <p:spPr>
          <a:xfrm>
            <a:off x="450851" y="2060575"/>
            <a:ext cx="11741149" cy="1143000"/>
          </a:xfrm>
        </p:spPr>
        <p:txBody>
          <a:bodyPr>
            <a:normAutofit fontScale="90000"/>
          </a:bodyPr>
          <a:lstStyle/>
          <a:p>
            <a:pPr algn="l" eaLnBrk="1" hangingPunct="1"/>
            <a:r>
              <a:rPr lang="th-TH" sz="4000" b="1" dirty="0" smtClean="0">
                <a:latin typeface="Angsana New" pitchFamily="18" charset="-34"/>
                <a:cs typeface="Angsana New" pitchFamily="18" charset="-34"/>
              </a:rPr>
              <a:t>4.  ดนตรี  แบ่งออกเป็น 2 ประเภท คือ </a:t>
            </a:r>
            <a:br>
              <a:rPr lang="th-TH" sz="4000" b="1" dirty="0" smtClean="0">
                <a:latin typeface="Angsana New" pitchFamily="18" charset="-34"/>
                <a:cs typeface="Angsana New" pitchFamily="18" charset="-34"/>
              </a:rPr>
            </a:br>
            <a:r>
              <a:rPr lang="th-TH" sz="4000" b="1" dirty="0" smtClean="0">
                <a:latin typeface="Angsana New" pitchFamily="18" charset="-34"/>
                <a:cs typeface="Angsana New" pitchFamily="18" charset="-34"/>
              </a:rPr>
              <a:t>	-  ดนตรีบรรเลงและดนตรีขับร้อง มีหน้าที่ในการประกอบท่าทางการฟ้อน รำ เต้น บอกบรรยากาศอารมณ์ในเรื่องและเชื่อมฉาก </a:t>
            </a:r>
            <a:br>
              <a:rPr lang="th-TH" sz="4000" b="1" dirty="0" smtClean="0">
                <a:latin typeface="Angsana New" pitchFamily="18" charset="-34"/>
                <a:cs typeface="Angsana New" pitchFamily="18" charset="-34"/>
              </a:rPr>
            </a:br>
            <a:r>
              <a:rPr lang="th-TH" sz="4000" b="1" dirty="0" smtClean="0">
                <a:latin typeface="Angsana New" pitchFamily="18" charset="-34"/>
                <a:cs typeface="Angsana New" pitchFamily="18" charset="-34"/>
              </a:rPr>
              <a:t> 	-  ดนตรีที่ใช้ประกอบการแสดงเช่น อุปรากร </a:t>
            </a:r>
            <a:r>
              <a:rPr lang="th-TH" sz="4000" b="1" i="1" dirty="0" smtClean="0">
                <a:latin typeface="Angsana New" pitchFamily="18" charset="-34"/>
                <a:cs typeface="Angsana New" pitchFamily="18" charset="-34"/>
              </a:rPr>
              <a:t>( Opera )</a:t>
            </a:r>
            <a:r>
              <a:rPr lang="th-TH" sz="4000" b="1" dirty="0" smtClean="0">
                <a:latin typeface="Angsana New" pitchFamily="18" charset="-34"/>
                <a:cs typeface="Angsana New" pitchFamily="18" charset="-34"/>
              </a:rPr>
              <a:t> และละครเพลง </a:t>
            </a:r>
            <a:r>
              <a:rPr lang="th-TH" sz="4000" b="1" i="1" dirty="0" smtClean="0">
                <a:latin typeface="Angsana New" pitchFamily="18" charset="-34"/>
                <a:cs typeface="Angsana New" pitchFamily="18" charset="-34"/>
              </a:rPr>
              <a:t>( Musical Play )</a:t>
            </a:r>
            <a:r>
              <a:rPr lang="th-TH" sz="4000" b="1" dirty="0" smtClean="0">
                <a:latin typeface="Angsana New" pitchFamily="18" charset="-34"/>
                <a:cs typeface="Angsana New" pitchFamily="18" charset="-34"/>
              </a:rPr>
              <a:t/>
            </a:r>
            <a:br>
              <a:rPr lang="th-TH" sz="4000" b="1" dirty="0" smtClean="0">
                <a:latin typeface="Angsana New" pitchFamily="18" charset="-34"/>
                <a:cs typeface="Angsana New" pitchFamily="18" charset="-34"/>
              </a:rPr>
            </a:br>
            <a:r>
              <a:rPr lang="th-TH" sz="4000" b="1" dirty="0" smtClean="0">
                <a:latin typeface="Angsana New" pitchFamily="18" charset="-34"/>
                <a:cs typeface="Angsana New" pitchFamily="18" charset="-34"/>
              </a:rPr>
              <a:t>	-  ดนตรีประกอบการแสดงประเภทเต้นรำ</a:t>
            </a:r>
          </a:p>
        </p:txBody>
      </p:sp>
      <p:sp>
        <p:nvSpPr>
          <p:cNvPr id="4" name="ตัวยึดท้ายกระดาษ 4"/>
          <p:cNvSpPr>
            <a:spLocks noGrp="1"/>
          </p:cNvSpPr>
          <p:nvPr>
            <p:ph type="ftr" sz="quarter" idx="11"/>
          </p:nvPr>
        </p:nvSpPr>
        <p:spPr/>
        <p:txBody>
          <a:bodyPr/>
          <a:lstStyle/>
          <a:p>
            <a:pPr>
              <a:defRPr/>
            </a:pPr>
            <a:r>
              <a:rPr lang="en-US" altLang="zh-CN"/>
              <a:t>www.wondershare.com</a:t>
            </a:r>
            <a:endParaRPr lang="zh-CN" altLang="en-US"/>
          </a:p>
        </p:txBody>
      </p:sp>
    </p:spTree>
    <p:extLst>
      <p:ext uri="{BB962C8B-B14F-4D97-AF65-F5344CB8AC3E}">
        <p14:creationId xmlns:p14="http://schemas.microsoft.com/office/powerpoint/2010/main" val="422825000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p:cNvSpPr>
          <p:nvPr>
            <p:ph type="title"/>
          </p:nvPr>
        </p:nvSpPr>
        <p:spPr>
          <a:xfrm>
            <a:off x="656823" y="759854"/>
            <a:ext cx="11535177" cy="2206440"/>
          </a:xfrm>
        </p:spPr>
        <p:txBody>
          <a:bodyPr>
            <a:normAutofit/>
          </a:bodyPr>
          <a:lstStyle/>
          <a:p>
            <a:pPr algn="l" eaLnBrk="1" hangingPunct="1"/>
            <a:r>
              <a:rPr lang="th-TH" sz="2800" b="1" dirty="0" smtClean="0">
                <a:latin typeface="Angsana New" pitchFamily="18" charset="-34"/>
                <a:cs typeface="Angsana New" pitchFamily="18" charset="-34"/>
              </a:rPr>
              <a:t>5. เครื่องแต่งกาย คือ สิ่งที่บ่งบอกสถานภาพของตัวละครซึ่งมีอยู่หลายรูปแบบตามประเภทของการแสดง นอกจากนี้การแต่งกายยังจำแนกออกได้ตามยุคสมัยและเผ่าพันธุ์ได้อีก</a:t>
            </a:r>
            <a:br>
              <a:rPr lang="th-TH" sz="2800" b="1" dirty="0" smtClean="0">
                <a:latin typeface="Angsana New" pitchFamily="18" charset="-34"/>
                <a:cs typeface="Angsana New" pitchFamily="18" charset="-34"/>
              </a:rPr>
            </a:br>
            <a:r>
              <a:rPr lang="th-TH" sz="2000" dirty="0" smtClean="0">
                <a:latin typeface="Angsana New" pitchFamily="18" charset="-34"/>
                <a:cs typeface="Angsana New" pitchFamily="18" charset="-34"/>
              </a:rPr>
              <a:t/>
            </a:r>
            <a:br>
              <a:rPr lang="th-TH" sz="2000" dirty="0" smtClean="0">
                <a:latin typeface="Angsana New" pitchFamily="18" charset="-34"/>
                <a:cs typeface="Angsana New" pitchFamily="18" charset="-34"/>
              </a:rPr>
            </a:br>
            <a:r>
              <a:rPr lang="th-TH" sz="2000" dirty="0" smtClean="0">
                <a:latin typeface="Angsana New" pitchFamily="18" charset="-34"/>
                <a:cs typeface="Angsana New" pitchFamily="18" charset="-34"/>
              </a:rPr>
              <a:t/>
            </a:r>
            <a:br>
              <a:rPr lang="th-TH" sz="2000" dirty="0" smtClean="0">
                <a:latin typeface="Angsana New" pitchFamily="18" charset="-34"/>
                <a:cs typeface="Angsana New" pitchFamily="18" charset="-34"/>
              </a:rPr>
            </a:br>
            <a:endParaRPr lang="th-TH" sz="4000" dirty="0" smtClean="0"/>
          </a:p>
        </p:txBody>
      </p:sp>
      <p:pic>
        <p:nvPicPr>
          <p:cNvPr id="31748" name="Picture 5" descr="1209458411"/>
          <p:cNvPicPr>
            <a:picLocks noGrp="1" noChangeAspect="1" noChangeArrowheads="1"/>
          </p:cNvPicPr>
          <p:nvPr>
            <p:ph sz="half" idx="1"/>
          </p:nvPr>
        </p:nvPicPr>
        <p:blipFill>
          <a:blip r:embed="rId2" cstate="print"/>
          <a:stretch>
            <a:fillRect/>
          </a:stretch>
        </p:blipFill>
        <p:spPr>
          <a:xfrm>
            <a:off x="4943872" y="1988841"/>
            <a:ext cx="2255520" cy="2460567"/>
          </a:xfrm>
          <a:noFill/>
        </p:spPr>
      </p:pic>
      <p:sp>
        <p:nvSpPr>
          <p:cNvPr id="7" name="ตัวยึดท้ายกระดาษ 7"/>
          <p:cNvSpPr>
            <a:spLocks noGrp="1"/>
          </p:cNvSpPr>
          <p:nvPr>
            <p:ph type="ftr" sz="quarter" idx="12"/>
          </p:nvPr>
        </p:nvSpPr>
        <p:spPr/>
        <p:txBody>
          <a:bodyPr/>
          <a:lstStyle/>
          <a:p>
            <a:pPr>
              <a:defRPr/>
            </a:pPr>
            <a:r>
              <a:rPr lang="en-US" altLang="zh-CN"/>
              <a:t>www.wondershare.com</a:t>
            </a:r>
            <a:endParaRPr lang="zh-CN" altLang="en-US"/>
          </a:p>
        </p:txBody>
      </p:sp>
      <p:pic>
        <p:nvPicPr>
          <p:cNvPr id="31749" name="Picture 16" descr="29859"/>
          <p:cNvPicPr>
            <a:picLocks noChangeAspect="1" noChangeArrowheads="1"/>
          </p:cNvPicPr>
          <p:nvPr/>
        </p:nvPicPr>
        <p:blipFill>
          <a:blip r:embed="rId3" cstate="print"/>
          <a:srcRect/>
          <a:stretch>
            <a:fillRect/>
          </a:stretch>
        </p:blipFill>
        <p:spPr bwMode="auto">
          <a:xfrm rot="-191515">
            <a:off x="7367343" y="3086363"/>
            <a:ext cx="4404784" cy="3303588"/>
          </a:xfrm>
          <a:prstGeom prst="rect">
            <a:avLst/>
          </a:prstGeom>
          <a:noFill/>
          <a:ln w="9525">
            <a:noFill/>
            <a:miter lim="800000"/>
            <a:headEnd/>
            <a:tailEnd/>
          </a:ln>
        </p:spPr>
      </p:pic>
      <p:pic>
        <p:nvPicPr>
          <p:cNvPr id="31750" name="Picture 18" descr="9765-2"/>
          <p:cNvPicPr>
            <a:picLocks noChangeAspect="1" noChangeArrowheads="1"/>
          </p:cNvPicPr>
          <p:nvPr/>
        </p:nvPicPr>
        <p:blipFill>
          <a:blip r:embed="rId4" cstate="print"/>
          <a:srcRect/>
          <a:stretch>
            <a:fillRect/>
          </a:stretch>
        </p:blipFill>
        <p:spPr bwMode="auto">
          <a:xfrm>
            <a:off x="239350" y="3212977"/>
            <a:ext cx="4548716" cy="3411537"/>
          </a:xfrm>
          <a:prstGeom prst="rect">
            <a:avLst/>
          </a:prstGeom>
          <a:noFill/>
          <a:ln w="9525">
            <a:noFill/>
            <a:miter lim="800000"/>
            <a:headEnd/>
            <a:tailEnd/>
          </a:ln>
        </p:spPr>
      </p:pic>
    </p:spTree>
    <p:extLst>
      <p:ext uri="{BB962C8B-B14F-4D97-AF65-F5344CB8AC3E}">
        <p14:creationId xmlns:p14="http://schemas.microsoft.com/office/powerpoint/2010/main" val="1730233117"/>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p:cNvSpPr>
          <p:nvPr>
            <p:ph type="body" sz="half" idx="1"/>
          </p:nvPr>
        </p:nvSpPr>
        <p:spPr>
          <a:xfrm>
            <a:off x="334434" y="476250"/>
            <a:ext cx="11233151" cy="6048375"/>
          </a:xfrm>
        </p:spPr>
        <p:txBody>
          <a:bodyPr/>
          <a:lstStyle/>
          <a:p>
            <a:pPr eaLnBrk="1" hangingPunct="1">
              <a:buFont typeface="Arial" pitchFamily="34" charset="0"/>
              <a:buNone/>
            </a:pPr>
            <a:r>
              <a:rPr lang="th-TH" sz="4000" dirty="0" smtClean="0">
                <a:latin typeface="Angsana New" pitchFamily="18" charset="-34"/>
                <a:cs typeface="Angsana New" pitchFamily="18" charset="-34"/>
              </a:rPr>
              <a:t>        </a:t>
            </a:r>
            <a:r>
              <a:rPr lang="th-TH" sz="4000" b="1" dirty="0" smtClean="0">
                <a:latin typeface="Angsana New" pitchFamily="18" charset="-34"/>
                <a:cs typeface="Angsana New" pitchFamily="18" charset="-34"/>
              </a:rPr>
              <a:t>6.   สถานที่ คือ ที่ที่ถูกกำหนดหรือสร้างขึ้นเพื่อการแสดง</a:t>
            </a:r>
            <a:br>
              <a:rPr lang="th-TH" sz="4000" b="1" dirty="0" smtClean="0">
                <a:latin typeface="Angsana New" pitchFamily="18" charset="-34"/>
                <a:cs typeface="Angsana New" pitchFamily="18" charset="-34"/>
              </a:rPr>
            </a:br>
            <a:r>
              <a:rPr lang="th-TH" sz="4000" b="1" dirty="0" smtClean="0">
                <a:latin typeface="Angsana New" pitchFamily="18" charset="-34"/>
                <a:cs typeface="Angsana New" pitchFamily="18" charset="-34"/>
              </a:rPr>
              <a:t/>
            </a:r>
            <a:br>
              <a:rPr lang="th-TH" sz="4000" b="1" dirty="0" smtClean="0">
                <a:latin typeface="Angsana New" pitchFamily="18" charset="-34"/>
                <a:cs typeface="Angsana New" pitchFamily="18" charset="-34"/>
              </a:rPr>
            </a:br>
            <a:r>
              <a:rPr lang="en-US" sz="4000" b="1" dirty="0">
                <a:latin typeface="Angsana New" pitchFamily="18" charset="-34"/>
                <a:cs typeface="Angsana New" pitchFamily="18" charset="-34"/>
              </a:rPr>
              <a:t> </a:t>
            </a:r>
            <a:r>
              <a:rPr lang="en-US" sz="4000" b="1" dirty="0" smtClean="0">
                <a:latin typeface="Angsana New" pitchFamily="18" charset="-34"/>
                <a:cs typeface="Angsana New" pitchFamily="18" charset="-34"/>
              </a:rPr>
              <a:t>    </a:t>
            </a:r>
            <a:r>
              <a:rPr lang="th-TH" sz="4000" b="1" dirty="0" smtClean="0">
                <a:latin typeface="Angsana New" pitchFamily="18" charset="-34"/>
                <a:cs typeface="Angsana New" pitchFamily="18" charset="-34"/>
              </a:rPr>
              <a:t>7.   ฉาก แสง เสียง</a:t>
            </a:r>
          </a:p>
        </p:txBody>
      </p:sp>
      <p:pic>
        <p:nvPicPr>
          <p:cNvPr id="32772" name="Picture 5" descr="1209454740"/>
          <p:cNvPicPr>
            <a:picLocks noGrp="1" noChangeAspect="1" noChangeArrowheads="1"/>
          </p:cNvPicPr>
          <p:nvPr>
            <p:ph sz="quarter" idx="2"/>
          </p:nvPr>
        </p:nvPicPr>
        <p:blipFill>
          <a:blip r:embed="rId2" cstate="print"/>
          <a:srcRect/>
          <a:stretch>
            <a:fillRect/>
          </a:stretch>
        </p:blipFill>
        <p:spPr>
          <a:xfrm>
            <a:off x="6444804" y="2564904"/>
            <a:ext cx="4746345" cy="2304256"/>
          </a:xfrm>
          <a:noFill/>
        </p:spPr>
      </p:pic>
      <p:pic>
        <p:nvPicPr>
          <p:cNvPr id="32773" name="Picture 8" descr="1209454885"/>
          <p:cNvPicPr>
            <a:picLocks noGrp="1" noChangeAspect="1" noChangeArrowheads="1"/>
          </p:cNvPicPr>
          <p:nvPr>
            <p:ph sz="quarter" idx="3"/>
          </p:nvPr>
        </p:nvPicPr>
        <p:blipFill>
          <a:blip r:embed="rId3" cstate="print"/>
          <a:srcRect/>
          <a:stretch>
            <a:fillRect/>
          </a:stretch>
        </p:blipFill>
        <p:spPr>
          <a:xfrm>
            <a:off x="793751" y="2665414"/>
            <a:ext cx="4519083" cy="2192337"/>
          </a:xfrm>
          <a:noFill/>
        </p:spPr>
      </p:pic>
      <p:sp>
        <p:nvSpPr>
          <p:cNvPr id="6" name="ตัวยึดท้ายกระดาษ 7"/>
          <p:cNvSpPr>
            <a:spLocks noGrp="1"/>
          </p:cNvSpPr>
          <p:nvPr>
            <p:ph type="ftr" sz="quarter" idx="4294967295"/>
          </p:nvPr>
        </p:nvSpPr>
        <p:spPr>
          <a:xfrm>
            <a:off x="0" y="6356351"/>
            <a:ext cx="3860800" cy="366713"/>
          </a:xfrm>
          <a:prstGeom prst="rect">
            <a:avLst/>
          </a:prstGeom>
        </p:spPr>
        <p:txBody>
          <a:bodyPr/>
          <a:lstStyle/>
          <a:p>
            <a:pPr>
              <a:defRPr/>
            </a:pPr>
            <a:r>
              <a:rPr lang="en-US" altLang="zh-CN"/>
              <a:t>www.wondershare.com</a:t>
            </a:r>
            <a:endParaRPr lang="zh-CN" altLang="en-US"/>
          </a:p>
        </p:txBody>
      </p:sp>
    </p:spTree>
    <p:extLst>
      <p:ext uri="{BB962C8B-B14F-4D97-AF65-F5344CB8AC3E}">
        <p14:creationId xmlns:p14="http://schemas.microsoft.com/office/powerpoint/2010/main" val="1219402914"/>
      </p:ext>
    </p:extLst>
  </p:cSld>
  <p:clrMapOvr>
    <a:masterClrMapping/>
  </p:clrMapOvr>
  <p:transition>
    <p:split orient="vert" dir="in"/>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p:cNvSpPr>
          <p:nvPr>
            <p:ph type="title"/>
          </p:nvPr>
        </p:nvSpPr>
        <p:spPr>
          <a:xfrm>
            <a:off x="609600" y="561976"/>
            <a:ext cx="10972800" cy="855663"/>
          </a:xfrm>
        </p:spPr>
        <p:txBody>
          <a:bodyPr>
            <a:normAutofit fontScale="90000"/>
          </a:bodyPr>
          <a:lstStyle/>
          <a:p>
            <a:pPr eaLnBrk="1" hangingPunct="1"/>
            <a:r>
              <a:rPr lang="th-TH" sz="4000" b="1" u="sng" smtClean="0">
                <a:latin typeface="Angsana New" pitchFamily="18" charset="-34"/>
                <a:cs typeface="Angsana New" pitchFamily="18" charset="-34"/>
              </a:rPr>
              <a:t/>
            </a:r>
            <a:br>
              <a:rPr lang="th-TH" sz="4000" b="1" u="sng" smtClean="0">
                <a:latin typeface="Angsana New" pitchFamily="18" charset="-34"/>
                <a:cs typeface="Angsana New" pitchFamily="18" charset="-34"/>
              </a:rPr>
            </a:br>
            <a:r>
              <a:rPr lang="th-TH" sz="4000" b="1" u="sng" smtClean="0">
                <a:latin typeface="Angsana New" pitchFamily="18" charset="-34"/>
                <a:cs typeface="Angsana New" pitchFamily="18" charset="-34"/>
              </a:rPr>
              <a:t>การจัดองค์ประกอบศิลปะ</a:t>
            </a:r>
            <a:r>
              <a:rPr lang="th-TH" sz="4000" b="1" u="sng" smtClean="0"/>
              <a:t/>
            </a:r>
            <a:br>
              <a:rPr lang="th-TH" sz="4000" b="1" u="sng" smtClean="0"/>
            </a:br>
            <a:endParaRPr lang="th-TH" sz="4000" b="1" u="sng" smtClean="0"/>
          </a:p>
        </p:txBody>
      </p:sp>
      <p:sp>
        <p:nvSpPr>
          <p:cNvPr id="33796" name="Rectangle 3"/>
          <p:cNvSpPr>
            <a:spLocks noGrp="1"/>
          </p:cNvSpPr>
          <p:nvPr>
            <p:ph type="body" sz="half" idx="1"/>
          </p:nvPr>
        </p:nvSpPr>
        <p:spPr>
          <a:xfrm>
            <a:off x="609601" y="1600201"/>
            <a:ext cx="5389033" cy="4525963"/>
          </a:xfrm>
        </p:spPr>
        <p:txBody>
          <a:bodyPr>
            <a:normAutofit/>
          </a:bodyPr>
          <a:lstStyle/>
          <a:p>
            <a:pPr eaLnBrk="1" hangingPunct="1">
              <a:buFont typeface="Arial" pitchFamily="34" charset="0"/>
              <a:buNone/>
            </a:pPr>
            <a:r>
              <a:rPr lang="th-TH" sz="3600" b="1" dirty="0" smtClean="0">
                <a:latin typeface="Angsana New" pitchFamily="18" charset="-34"/>
                <a:cs typeface="Angsana New" pitchFamily="18" charset="-34"/>
              </a:rPr>
              <a:t>1. เอกภาพ  หน่วย </a:t>
            </a:r>
            <a:r>
              <a:rPr lang="th-TH" sz="3600" b="1" i="1" dirty="0" smtClean="0">
                <a:latin typeface="Angsana New" pitchFamily="18" charset="-34"/>
                <a:cs typeface="Angsana New" pitchFamily="18" charset="-34"/>
              </a:rPr>
              <a:t>(Unity)</a:t>
            </a:r>
            <a:r>
              <a:rPr lang="th-TH" sz="3600" b="1" dirty="0" smtClean="0">
                <a:latin typeface="Angsana New" pitchFamily="18" charset="-34"/>
                <a:cs typeface="Angsana New" pitchFamily="18" charset="-34"/>
              </a:rPr>
              <a:t> หมายถึงการจัดองค์ประกอบต่างๆของงานศิลปะให้เป็นอันหนึ่งอันเดียวกัน ไม่กระจัดกระจาย การรวมตัวขององค์ประกอบต่าง ๆ จะทำให้เกิดเป็นเอกภาพ มีจุดเด่น</a:t>
            </a:r>
          </a:p>
        </p:txBody>
      </p:sp>
      <p:pic>
        <p:nvPicPr>
          <p:cNvPr id="33797" name="Picture 4" descr="pic_gr0012"/>
          <p:cNvPicPr>
            <a:picLocks noGrp="1" noChangeAspect="1" noChangeArrowheads="1"/>
          </p:cNvPicPr>
          <p:nvPr>
            <p:ph sz="quarter" idx="2"/>
          </p:nvPr>
        </p:nvPicPr>
        <p:blipFill>
          <a:blip r:embed="rId2" cstate="print"/>
          <a:srcRect/>
          <a:stretch>
            <a:fillRect/>
          </a:stretch>
        </p:blipFill>
        <p:spPr>
          <a:xfrm rot="236093">
            <a:off x="6096001" y="1600201"/>
            <a:ext cx="2046817" cy="2193925"/>
          </a:xfrm>
          <a:noFill/>
        </p:spPr>
      </p:pic>
      <p:pic>
        <p:nvPicPr>
          <p:cNvPr id="33798" name="Picture 6" descr="pic_gr0026"/>
          <p:cNvPicPr>
            <a:picLocks noGrp="1" noChangeAspect="1" noChangeArrowheads="1"/>
          </p:cNvPicPr>
          <p:nvPr>
            <p:ph sz="quarter" idx="3"/>
          </p:nvPr>
        </p:nvPicPr>
        <p:blipFill>
          <a:blip r:embed="rId3" cstate="print"/>
          <a:srcRect/>
          <a:stretch>
            <a:fillRect/>
          </a:stretch>
        </p:blipFill>
        <p:spPr>
          <a:xfrm rot="489156">
            <a:off x="8655051" y="2665414"/>
            <a:ext cx="2292349" cy="2192337"/>
          </a:xfrm>
          <a:noFill/>
        </p:spPr>
      </p:pic>
      <p:sp>
        <p:nvSpPr>
          <p:cNvPr id="7" name="ตัวยึดท้ายกระดาษ 7"/>
          <p:cNvSpPr>
            <a:spLocks noGrp="1"/>
          </p:cNvSpPr>
          <p:nvPr>
            <p:ph type="ftr" sz="quarter" idx="4294967295"/>
          </p:nvPr>
        </p:nvSpPr>
        <p:spPr>
          <a:xfrm>
            <a:off x="0" y="6356351"/>
            <a:ext cx="3860800" cy="366713"/>
          </a:xfrm>
          <a:prstGeom prst="rect">
            <a:avLst/>
          </a:prstGeom>
        </p:spPr>
        <p:txBody>
          <a:bodyPr/>
          <a:lstStyle/>
          <a:p>
            <a:pPr>
              <a:defRPr/>
            </a:pPr>
            <a:r>
              <a:rPr lang="en-US" altLang="zh-CN"/>
              <a:t>www.wondershare.com</a:t>
            </a:r>
            <a:endParaRPr lang="zh-CN" altLang="en-US"/>
          </a:p>
        </p:txBody>
      </p:sp>
    </p:spTree>
    <p:extLst>
      <p:ext uri="{BB962C8B-B14F-4D97-AF65-F5344CB8AC3E}">
        <p14:creationId xmlns:p14="http://schemas.microsoft.com/office/powerpoint/2010/main" val="850663868"/>
      </p:ext>
    </p:extLst>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200151" y="598711"/>
            <a:ext cx="10367433" cy="1143000"/>
          </a:xfrm>
        </p:spPr>
        <p:txBody>
          <a:bodyPr>
            <a:normAutofit/>
          </a:bodyPr>
          <a:lstStyle/>
          <a:p>
            <a:r>
              <a:rPr lang="th-TH" sz="3600" b="1" dirty="0">
                <a:latin typeface="Angsana New" pitchFamily="18" charset="-34"/>
                <a:cs typeface="Angsana New" pitchFamily="18" charset="-34"/>
              </a:rPr>
              <a:t>2.  ฐานศาสตร์ของการได้ยิน (The Perception Beauty ofSound )</a:t>
            </a:r>
          </a:p>
        </p:txBody>
      </p:sp>
      <p:pic>
        <p:nvPicPr>
          <p:cNvPr id="49161" name="Picture 9" descr="home4"/>
          <p:cNvPicPr>
            <a:picLocks noChangeAspect="1" noChangeArrowheads="1"/>
          </p:cNvPicPr>
          <p:nvPr/>
        </p:nvPicPr>
        <p:blipFill>
          <a:blip r:embed="rId2" cstate="print"/>
          <a:srcRect/>
          <a:stretch>
            <a:fillRect/>
          </a:stretch>
        </p:blipFill>
        <p:spPr bwMode="auto">
          <a:xfrm>
            <a:off x="1200151" y="3068638"/>
            <a:ext cx="1204383" cy="1338262"/>
          </a:xfrm>
          <a:prstGeom prst="rect">
            <a:avLst/>
          </a:prstGeom>
          <a:noFill/>
        </p:spPr>
      </p:pic>
      <p:pic>
        <p:nvPicPr>
          <p:cNvPr id="49163" name="Picture 11" descr="781BZ_Finch_Zebra">
            <a:hlinkClick r:id="rId3"/>
          </p:cNvPr>
          <p:cNvPicPr>
            <a:picLocks noChangeAspect="1" noChangeArrowheads="1"/>
          </p:cNvPicPr>
          <p:nvPr/>
        </p:nvPicPr>
        <p:blipFill>
          <a:blip r:embed="rId4" cstate="print"/>
          <a:srcRect/>
          <a:stretch>
            <a:fillRect/>
          </a:stretch>
        </p:blipFill>
        <p:spPr bwMode="auto">
          <a:xfrm>
            <a:off x="4559301" y="2852739"/>
            <a:ext cx="2400300" cy="1635125"/>
          </a:xfrm>
          <a:prstGeom prst="rect">
            <a:avLst/>
          </a:prstGeom>
          <a:noFill/>
        </p:spPr>
      </p:pic>
      <p:pic>
        <p:nvPicPr>
          <p:cNvPr id="49165" name="Picture 13" descr="thumbFilename2_10718381">
            <a:hlinkClick r:id="rId5"/>
          </p:cNvPr>
          <p:cNvPicPr>
            <a:picLocks noChangeAspect="1" noChangeArrowheads="1"/>
          </p:cNvPicPr>
          <p:nvPr/>
        </p:nvPicPr>
        <p:blipFill>
          <a:blip r:embed="rId6" cstate="print"/>
          <a:srcRect/>
          <a:stretch>
            <a:fillRect/>
          </a:stretch>
        </p:blipFill>
        <p:spPr bwMode="auto">
          <a:xfrm>
            <a:off x="8688918" y="2852738"/>
            <a:ext cx="1883833" cy="1704975"/>
          </a:xfrm>
          <a:prstGeom prst="rect">
            <a:avLst/>
          </a:prstGeom>
          <a:noFill/>
        </p:spPr>
      </p:pic>
      <p:sp>
        <p:nvSpPr>
          <p:cNvPr id="49166" name="Line 14"/>
          <p:cNvSpPr>
            <a:spLocks noChangeShapeType="1"/>
          </p:cNvSpPr>
          <p:nvPr/>
        </p:nvSpPr>
        <p:spPr bwMode="auto">
          <a:xfrm>
            <a:off x="2927352" y="3429000"/>
            <a:ext cx="1248833" cy="0"/>
          </a:xfrm>
          <a:prstGeom prst="line">
            <a:avLst/>
          </a:prstGeom>
          <a:noFill/>
          <a:ln w="9525">
            <a:solidFill>
              <a:schemeClr val="tx1"/>
            </a:solidFill>
            <a:round/>
            <a:headEnd/>
            <a:tailEnd type="triangle" w="med" len="med"/>
          </a:ln>
          <a:effectLst/>
        </p:spPr>
        <p:txBody>
          <a:bodyPr/>
          <a:lstStyle/>
          <a:p>
            <a:endParaRPr lang="th-TH"/>
          </a:p>
        </p:txBody>
      </p:sp>
      <p:sp>
        <p:nvSpPr>
          <p:cNvPr id="49167" name="Line 15"/>
          <p:cNvSpPr>
            <a:spLocks noChangeShapeType="1"/>
          </p:cNvSpPr>
          <p:nvPr/>
        </p:nvSpPr>
        <p:spPr bwMode="auto">
          <a:xfrm>
            <a:off x="7247467" y="3429000"/>
            <a:ext cx="1153584" cy="0"/>
          </a:xfrm>
          <a:prstGeom prst="line">
            <a:avLst/>
          </a:prstGeom>
          <a:noFill/>
          <a:ln w="9525">
            <a:solidFill>
              <a:schemeClr val="tx1"/>
            </a:solidFill>
            <a:round/>
            <a:headEnd/>
            <a:tailEnd type="triangle" w="med" len="med"/>
          </a:ln>
          <a:effectLst/>
        </p:spPr>
        <p:txBody>
          <a:bodyPr/>
          <a:lstStyle/>
          <a:p>
            <a:endParaRPr lang="th-TH"/>
          </a:p>
        </p:txBody>
      </p:sp>
    </p:spTree>
    <p:extLst>
      <p:ext uri="{BB962C8B-B14F-4D97-AF65-F5344CB8AC3E}">
        <p14:creationId xmlns:p14="http://schemas.microsoft.com/office/powerpoint/2010/main" val="148083423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20" name="Picture 6" descr="pic_t019"/>
          <p:cNvPicPr>
            <a:picLocks noGrp="1" noChangeAspect="1" noChangeArrowheads="1"/>
          </p:cNvPicPr>
          <p:nvPr>
            <p:ph/>
          </p:nvPr>
        </p:nvPicPr>
        <p:blipFill>
          <a:blip r:embed="rId2" cstate="print"/>
          <a:stretch>
            <a:fillRect/>
          </a:stretch>
        </p:blipFill>
        <p:spPr>
          <a:xfrm>
            <a:off x="3119669" y="2420888"/>
            <a:ext cx="6048672" cy="3642612"/>
          </a:xfrm>
          <a:noFill/>
        </p:spPr>
      </p:pic>
      <p:sp>
        <p:nvSpPr>
          <p:cNvPr id="5" name="ตัวยึดท้ายกระดาษ 4"/>
          <p:cNvSpPr>
            <a:spLocks noGrp="1"/>
          </p:cNvSpPr>
          <p:nvPr>
            <p:ph type="ftr" sz="quarter" idx="12"/>
          </p:nvPr>
        </p:nvSpPr>
        <p:spPr/>
        <p:txBody>
          <a:bodyPr/>
          <a:lstStyle/>
          <a:p>
            <a:pPr>
              <a:defRPr/>
            </a:pPr>
            <a:r>
              <a:rPr lang="en-US" altLang="zh-CN"/>
              <a:t>www.wondershare.com</a:t>
            </a:r>
            <a:endParaRPr lang="zh-CN" altLang="en-US"/>
          </a:p>
        </p:txBody>
      </p:sp>
      <p:sp>
        <p:nvSpPr>
          <p:cNvPr id="34819" name="Rectangle 3"/>
          <p:cNvSpPr>
            <a:spLocks noGrp="1"/>
          </p:cNvSpPr>
          <p:nvPr>
            <p:ph type="body" idx="4294967295"/>
          </p:nvPr>
        </p:nvSpPr>
        <p:spPr>
          <a:xfrm>
            <a:off x="0" y="765175"/>
            <a:ext cx="11523133" cy="4895850"/>
          </a:xfrm>
        </p:spPr>
        <p:txBody>
          <a:bodyPr/>
          <a:lstStyle/>
          <a:p>
            <a:pPr eaLnBrk="1" hangingPunct="1">
              <a:buFont typeface="Arial" pitchFamily="34" charset="0"/>
              <a:buNone/>
            </a:pPr>
            <a:r>
              <a:rPr lang="th-TH" b="1" dirty="0" smtClean="0"/>
              <a:t>    2. ความสมดุล  </a:t>
            </a:r>
            <a:r>
              <a:rPr lang="th-TH" b="1" i="1" dirty="0" smtClean="0"/>
              <a:t>(Balance)</a:t>
            </a:r>
            <a:r>
              <a:rPr lang="th-TH" b="1" dirty="0" smtClean="0"/>
              <a:t> เป็นการให้น้ำหนักของงานที่เหมาะสม น้ำหนักจะเกิดจากความรู้สึกของผู้ที่ได้สัมผัสงานศิลปะว่าสมดุลหรือไม่ หรือหนักไปด้านใดด้านหนึ่ง</a:t>
            </a:r>
          </a:p>
        </p:txBody>
      </p:sp>
    </p:spTree>
    <p:extLst>
      <p:ext uri="{BB962C8B-B14F-4D97-AF65-F5344CB8AC3E}">
        <p14:creationId xmlns:p14="http://schemas.microsoft.com/office/powerpoint/2010/main" val="3927122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500"/>
                                        <p:tgtEl>
                                          <p:spTgt spid="34820"/>
                                        </p:tgtEl>
                                      </p:cBhvr>
                                    </p:animEffect>
                                    <p:anim calcmode="lin" valueType="num">
                                      <p:cBhvr>
                                        <p:cTn id="8" dur="500" fill="hold"/>
                                        <p:tgtEl>
                                          <p:spTgt spid="34820"/>
                                        </p:tgtEl>
                                        <p:attrNameLst>
                                          <p:attrName>ppt_x</p:attrName>
                                        </p:attrNameLst>
                                      </p:cBhvr>
                                      <p:tavLst>
                                        <p:tav tm="0">
                                          <p:val>
                                            <p:strVal val="#ppt_x"/>
                                          </p:val>
                                        </p:tav>
                                        <p:tav tm="100000">
                                          <p:val>
                                            <p:strVal val="#ppt_x"/>
                                          </p:val>
                                        </p:tav>
                                      </p:tavLst>
                                    </p:anim>
                                    <p:anim calcmode="lin" valueType="num">
                                      <p:cBhvr>
                                        <p:cTn id="9" dur="500" fill="hold"/>
                                        <p:tgtEl>
                                          <p:spTgt spid="34820"/>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Effect transition="in" filter="fade">
                                      <p:cBhvr>
                                        <p:cTn id="14" dur="500"/>
                                        <p:tgtEl>
                                          <p:spTgt spid="34819">
                                            <p:txEl>
                                              <p:pRg st="0" end="0"/>
                                            </p:txEl>
                                          </p:spTgt>
                                        </p:tgtEl>
                                      </p:cBhvr>
                                    </p:animEffect>
                                    <p:anim calcmode="lin" valueType="num">
                                      <p:cBhvr>
                                        <p:cTn id="15"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481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p:cNvSpPr>
          <p:nvPr>
            <p:ph type="body" sz="half" idx="1"/>
          </p:nvPr>
        </p:nvSpPr>
        <p:spPr>
          <a:xfrm>
            <a:off x="759437" y="286108"/>
            <a:ext cx="6337631" cy="5904954"/>
          </a:xfrm>
        </p:spPr>
        <p:txBody>
          <a:bodyPr>
            <a:normAutofit/>
          </a:bodyPr>
          <a:lstStyle/>
          <a:p>
            <a:pPr eaLnBrk="1" hangingPunct="1">
              <a:buFont typeface="Arial" pitchFamily="34" charset="0"/>
              <a:buNone/>
            </a:pPr>
            <a:r>
              <a:rPr lang="th-TH" sz="3200" b="1" dirty="0" smtClean="0">
                <a:latin typeface="Angsana New" pitchFamily="18" charset="-34"/>
                <a:cs typeface="Angsana New" pitchFamily="18" charset="-34"/>
              </a:rPr>
              <a:t>3. จุดสนใจ </a:t>
            </a:r>
            <a:r>
              <a:rPr lang="th-TH" sz="3200" b="1" i="1" dirty="0" smtClean="0">
                <a:latin typeface="Angsana New" pitchFamily="18" charset="-34"/>
                <a:cs typeface="Angsana New" pitchFamily="18" charset="-34"/>
              </a:rPr>
              <a:t>(Interesting) </a:t>
            </a:r>
            <a:r>
              <a:rPr lang="th-TH" sz="3200" b="1" dirty="0" smtClean="0">
                <a:latin typeface="Angsana New" pitchFamily="18" charset="-34"/>
                <a:cs typeface="Angsana New" pitchFamily="18" charset="-34"/>
              </a:rPr>
              <a:t>หมายถึงส่วนสำคัญของจุดที่ผู้สร้างสรรค์ผลงานใช้เป็นสื่อในการแสดงถึงจุดมุ่งหมายของงานศิลปะ จะอยู่ในส่วนที่เด่นชัดที่สุดของงานศิลปะแต่ละแขนงในการกำหนดจุดสนใจควรมีลักษณะดังนี้</a:t>
            </a:r>
          </a:p>
          <a:p>
            <a:pPr eaLnBrk="1" hangingPunct="1"/>
            <a:r>
              <a:rPr lang="th-TH" sz="3200" b="1" dirty="0" smtClean="0">
                <a:latin typeface="Angsana New" pitchFamily="18" charset="-34"/>
                <a:cs typeface="Angsana New" pitchFamily="18" charset="-34"/>
              </a:rPr>
              <a:t>จุดสนใจต้องมีจุดเดียวในงานแต่ละชิ้น</a:t>
            </a:r>
          </a:p>
          <a:p>
            <a:pPr eaLnBrk="1" hangingPunct="1"/>
            <a:r>
              <a:rPr lang="th-TH" sz="3200" b="1" dirty="0" smtClean="0">
                <a:latin typeface="Angsana New" pitchFamily="18" charset="-34"/>
                <a:cs typeface="Angsana New" pitchFamily="18" charset="-34"/>
              </a:rPr>
              <a:t>จุดสนใจต้องอยู่ในส่วนที่เด่นชัดที่สุด</a:t>
            </a:r>
          </a:p>
          <a:p>
            <a:pPr eaLnBrk="1" hangingPunct="1"/>
            <a:r>
              <a:rPr lang="th-TH" sz="3200" b="1" dirty="0" smtClean="0">
                <a:latin typeface="Angsana New" pitchFamily="18" charset="-34"/>
                <a:cs typeface="Angsana New" pitchFamily="18" charset="-34"/>
              </a:rPr>
              <a:t>จุดสนใจมักจะอยู่ตรงส่วนกลางของชิ้นงาน</a:t>
            </a:r>
          </a:p>
          <a:p>
            <a:pPr eaLnBrk="1" hangingPunct="1"/>
            <a:r>
              <a:rPr lang="th-TH" sz="3200" b="1" dirty="0" smtClean="0">
                <a:latin typeface="Angsana New" pitchFamily="18" charset="-34"/>
                <a:cs typeface="Angsana New" pitchFamily="18" charset="-34"/>
              </a:rPr>
              <a:t>จุดสนใจมักจะตัดกันกับส่วนที่เป็นพื้น</a:t>
            </a:r>
          </a:p>
        </p:txBody>
      </p:sp>
      <p:pic>
        <p:nvPicPr>
          <p:cNvPr id="35844" name="Picture 4" descr="pic_gr0055"/>
          <p:cNvPicPr>
            <a:picLocks noGrp="1" noChangeAspect="1" noChangeArrowheads="1"/>
          </p:cNvPicPr>
          <p:nvPr>
            <p:ph sz="quarter" idx="2"/>
          </p:nvPr>
        </p:nvPicPr>
        <p:blipFill>
          <a:blip r:embed="rId2" cstate="print"/>
          <a:srcRect/>
          <a:stretch>
            <a:fillRect/>
          </a:stretch>
        </p:blipFill>
        <p:spPr>
          <a:xfrm rot="382608">
            <a:off x="7247467" y="549276"/>
            <a:ext cx="3644900" cy="2371725"/>
          </a:xfrm>
          <a:noFill/>
        </p:spPr>
      </p:pic>
      <p:pic>
        <p:nvPicPr>
          <p:cNvPr id="35845" name="Picture 7" descr="pic_b&amp;wcover"/>
          <p:cNvPicPr>
            <a:picLocks noGrp="1" noChangeAspect="1" noChangeArrowheads="1"/>
          </p:cNvPicPr>
          <p:nvPr>
            <p:ph sz="quarter" idx="3"/>
          </p:nvPr>
        </p:nvPicPr>
        <p:blipFill>
          <a:blip r:embed="rId3" cstate="print"/>
          <a:srcRect/>
          <a:stretch>
            <a:fillRect/>
          </a:stretch>
        </p:blipFill>
        <p:spPr>
          <a:xfrm>
            <a:off x="7285567" y="3065464"/>
            <a:ext cx="2150533" cy="2192337"/>
          </a:xfrm>
          <a:noFill/>
        </p:spPr>
      </p:pic>
      <p:sp>
        <p:nvSpPr>
          <p:cNvPr id="6" name="ตัวยึดท้ายกระดาษ 7"/>
          <p:cNvSpPr>
            <a:spLocks noGrp="1"/>
          </p:cNvSpPr>
          <p:nvPr>
            <p:ph type="ftr" sz="quarter" idx="4294967295"/>
          </p:nvPr>
        </p:nvSpPr>
        <p:spPr>
          <a:xfrm>
            <a:off x="0" y="6356351"/>
            <a:ext cx="3860800" cy="366713"/>
          </a:xfrm>
          <a:prstGeom prst="rect">
            <a:avLst/>
          </a:prstGeom>
        </p:spPr>
        <p:txBody>
          <a:bodyPr/>
          <a:lstStyle/>
          <a:p>
            <a:pPr>
              <a:defRPr/>
            </a:pPr>
            <a:r>
              <a:rPr lang="en-US" altLang="zh-CN"/>
              <a:t>www.wondershare.com</a:t>
            </a:r>
            <a:endParaRPr lang="zh-CN" altLang="en-US"/>
          </a:p>
        </p:txBody>
      </p:sp>
    </p:spTree>
    <p:extLst>
      <p:ext uri="{BB962C8B-B14F-4D97-AF65-F5344CB8AC3E}">
        <p14:creationId xmlns:p14="http://schemas.microsoft.com/office/powerpoint/2010/main" val="1753765614"/>
      </p:ext>
    </p:extLst>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84100" y="1133341"/>
            <a:ext cx="9820499" cy="1493972"/>
          </a:xfrm>
        </p:spPr>
        <p:txBody>
          <a:bodyPr/>
          <a:lstStyle/>
          <a:p>
            <a:r>
              <a:rPr lang="th-TH" sz="3600" b="1" dirty="0">
                <a:latin typeface="Angsana New" pitchFamily="18" charset="-34"/>
                <a:cs typeface="Angsana New" pitchFamily="18" charset="-34"/>
              </a:rPr>
              <a:t>3.  ฐานศาสตร์ของการเคลื่อนไหว( The Perception Beauty of Movement )</a:t>
            </a:r>
            <a:r>
              <a:rPr lang="th-TH" sz="3200" b="1" dirty="0">
                <a:latin typeface="Angsana New" pitchFamily="18" charset="-34"/>
                <a:cs typeface="Angsana New" pitchFamily="18" charset="-34"/>
              </a:rPr>
              <a:t/>
            </a:r>
            <a:br>
              <a:rPr lang="th-TH" sz="3200" b="1" dirty="0">
                <a:latin typeface="Angsana New" pitchFamily="18" charset="-34"/>
                <a:cs typeface="Angsana New" pitchFamily="18" charset="-34"/>
              </a:rPr>
            </a:br>
            <a:endParaRPr lang="th-TH" sz="3200" b="1" dirty="0">
              <a:latin typeface="Angsana New" pitchFamily="18" charset="-34"/>
              <a:cs typeface="Angsana New" pitchFamily="18" charset="-34"/>
            </a:endParaRPr>
          </a:p>
        </p:txBody>
      </p:sp>
      <p:pic>
        <p:nvPicPr>
          <p:cNvPr id="61446" name="Picture 6" descr="home4"/>
          <p:cNvPicPr>
            <a:picLocks noChangeAspect="1" noChangeArrowheads="1"/>
          </p:cNvPicPr>
          <p:nvPr/>
        </p:nvPicPr>
        <p:blipFill>
          <a:blip r:embed="rId2" cstate="print"/>
          <a:srcRect/>
          <a:stretch>
            <a:fillRect/>
          </a:stretch>
        </p:blipFill>
        <p:spPr bwMode="auto">
          <a:xfrm>
            <a:off x="624417" y="3141664"/>
            <a:ext cx="2207683" cy="839787"/>
          </a:xfrm>
          <a:prstGeom prst="rect">
            <a:avLst/>
          </a:prstGeom>
          <a:noFill/>
        </p:spPr>
      </p:pic>
      <p:pic>
        <p:nvPicPr>
          <p:cNvPr id="61447" name="Picture 7" descr="home4"/>
          <p:cNvPicPr>
            <a:picLocks noChangeAspect="1" noChangeArrowheads="1"/>
          </p:cNvPicPr>
          <p:nvPr/>
        </p:nvPicPr>
        <p:blipFill>
          <a:blip r:embed="rId3" cstate="print"/>
          <a:srcRect/>
          <a:stretch>
            <a:fillRect/>
          </a:stretch>
        </p:blipFill>
        <p:spPr bwMode="auto">
          <a:xfrm>
            <a:off x="1102785" y="4292601"/>
            <a:ext cx="1204383" cy="1338263"/>
          </a:xfrm>
          <a:prstGeom prst="rect">
            <a:avLst/>
          </a:prstGeom>
          <a:noFill/>
        </p:spPr>
      </p:pic>
      <p:pic>
        <p:nvPicPr>
          <p:cNvPr id="61453" name="Picture 13" descr="1195713179">
            <a:hlinkClick r:id="rId4"/>
          </p:cNvPr>
          <p:cNvPicPr>
            <a:picLocks noChangeAspect="1" noChangeArrowheads="1"/>
          </p:cNvPicPr>
          <p:nvPr/>
        </p:nvPicPr>
        <p:blipFill>
          <a:blip r:embed="rId5" cstate="print"/>
          <a:srcRect/>
          <a:stretch>
            <a:fillRect/>
          </a:stretch>
        </p:blipFill>
        <p:spPr bwMode="auto">
          <a:xfrm>
            <a:off x="4847167" y="3357563"/>
            <a:ext cx="2034117" cy="2044700"/>
          </a:xfrm>
          <a:prstGeom prst="rect">
            <a:avLst/>
          </a:prstGeom>
          <a:noFill/>
        </p:spPr>
      </p:pic>
      <p:pic>
        <p:nvPicPr>
          <p:cNvPr id="61456" name="Picture 16" descr="Georgia-Ballet">
            <a:hlinkClick r:id="rId6"/>
          </p:cNvPr>
          <p:cNvPicPr>
            <a:picLocks noChangeAspect="1" noChangeArrowheads="1"/>
          </p:cNvPicPr>
          <p:nvPr/>
        </p:nvPicPr>
        <p:blipFill>
          <a:blip r:embed="rId7" cstate="print"/>
          <a:srcRect/>
          <a:stretch>
            <a:fillRect/>
          </a:stretch>
        </p:blipFill>
        <p:spPr bwMode="auto">
          <a:xfrm>
            <a:off x="8591551" y="2997201"/>
            <a:ext cx="3162300" cy="2371725"/>
          </a:xfrm>
          <a:prstGeom prst="rect">
            <a:avLst/>
          </a:prstGeom>
          <a:noFill/>
        </p:spPr>
      </p:pic>
      <p:sp>
        <p:nvSpPr>
          <p:cNvPr id="61457" name="Line 17"/>
          <p:cNvSpPr>
            <a:spLocks noChangeShapeType="1"/>
          </p:cNvSpPr>
          <p:nvPr/>
        </p:nvSpPr>
        <p:spPr bwMode="auto">
          <a:xfrm>
            <a:off x="2927352" y="4149725"/>
            <a:ext cx="1441449" cy="0"/>
          </a:xfrm>
          <a:prstGeom prst="line">
            <a:avLst/>
          </a:prstGeom>
          <a:noFill/>
          <a:ln w="9525">
            <a:solidFill>
              <a:schemeClr val="tx1"/>
            </a:solidFill>
            <a:round/>
            <a:headEnd/>
            <a:tailEnd type="triangle" w="med" len="med"/>
          </a:ln>
          <a:effectLst/>
        </p:spPr>
        <p:txBody>
          <a:bodyPr/>
          <a:lstStyle/>
          <a:p>
            <a:endParaRPr lang="th-TH"/>
          </a:p>
        </p:txBody>
      </p:sp>
      <p:sp>
        <p:nvSpPr>
          <p:cNvPr id="61458" name="Line 18"/>
          <p:cNvSpPr>
            <a:spLocks noChangeShapeType="1"/>
          </p:cNvSpPr>
          <p:nvPr/>
        </p:nvSpPr>
        <p:spPr bwMode="auto">
          <a:xfrm>
            <a:off x="7056967" y="4149725"/>
            <a:ext cx="1439333" cy="0"/>
          </a:xfrm>
          <a:prstGeom prst="line">
            <a:avLst/>
          </a:prstGeom>
          <a:noFill/>
          <a:ln w="9525">
            <a:solidFill>
              <a:schemeClr val="tx1"/>
            </a:solidFill>
            <a:round/>
            <a:headEnd/>
            <a:tailEnd type="triangle" w="med" len="med"/>
          </a:ln>
          <a:effectLst/>
        </p:spPr>
        <p:txBody>
          <a:bodyPr/>
          <a:lstStyle/>
          <a:p>
            <a:endParaRPr lang="th-TH"/>
          </a:p>
        </p:txBody>
      </p:sp>
    </p:spTree>
    <p:extLst>
      <p:ext uri="{BB962C8B-B14F-4D97-AF65-F5344CB8AC3E}">
        <p14:creationId xmlns:p14="http://schemas.microsoft.com/office/powerpoint/2010/main" val="226578113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24417" y="549275"/>
            <a:ext cx="10972800" cy="1143000"/>
          </a:xfrm>
        </p:spPr>
        <p:txBody>
          <a:bodyPr>
            <a:normAutofit fontScale="90000"/>
          </a:bodyPr>
          <a:lstStyle/>
          <a:p>
            <a:pPr algn="ctr"/>
            <a:r>
              <a:rPr lang="th-TH" sz="4000" b="1">
                <a:cs typeface="Angsana New" pitchFamily="18" charset="-34"/>
              </a:rPr>
              <a:t/>
            </a:r>
            <a:br>
              <a:rPr lang="th-TH" sz="4000" b="1">
                <a:cs typeface="Angsana New" pitchFamily="18" charset="-34"/>
              </a:rPr>
            </a:br>
            <a:r>
              <a:rPr lang="th-TH" sz="4000" b="1"/>
              <a:t>สรุปที่มาขั้นพื้นฐานของศิลปะ</a:t>
            </a:r>
            <a:r>
              <a:rPr lang="th-TH" sz="4000"/>
              <a:t/>
            </a:r>
            <a:br>
              <a:rPr lang="th-TH" sz="4000"/>
            </a:br>
            <a:r>
              <a:rPr lang="th-TH" sz="4000"/>
              <a:t> </a:t>
            </a:r>
          </a:p>
        </p:txBody>
      </p:sp>
      <p:pic>
        <p:nvPicPr>
          <p:cNvPr id="79877" name="Picture 5" descr="home4"/>
          <p:cNvPicPr>
            <a:picLocks noChangeAspect="1" noChangeArrowheads="1"/>
          </p:cNvPicPr>
          <p:nvPr/>
        </p:nvPicPr>
        <p:blipFill>
          <a:blip r:embed="rId2" cstate="print"/>
          <a:srcRect/>
          <a:stretch>
            <a:fillRect/>
          </a:stretch>
        </p:blipFill>
        <p:spPr bwMode="auto">
          <a:xfrm>
            <a:off x="0" y="2636839"/>
            <a:ext cx="12192000" cy="3641725"/>
          </a:xfrm>
          <a:prstGeom prst="rect">
            <a:avLst/>
          </a:prstGeom>
          <a:noFill/>
        </p:spPr>
      </p:pic>
    </p:spTree>
    <p:extLst>
      <p:ext uri="{BB962C8B-B14F-4D97-AF65-F5344CB8AC3E}">
        <p14:creationId xmlns:p14="http://schemas.microsoft.com/office/powerpoint/2010/main" val="127355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1503650" y="375139"/>
            <a:ext cx="8824382" cy="4443046"/>
          </a:xfrm>
        </p:spPr>
        <p:txBody>
          <a:bodyPr>
            <a:normAutofit/>
          </a:bodyPr>
          <a:lstStyle/>
          <a:p>
            <a:pPr algn="l"/>
            <a:r>
              <a:rPr lang="th-TH" sz="4000" dirty="0"/>
              <a:t>	</a:t>
            </a:r>
            <a:r>
              <a:rPr lang="th-TH" sz="4000" b="1" dirty="0">
                <a:solidFill>
                  <a:schemeClr val="tx1"/>
                </a:solidFill>
                <a:latin typeface="Angsana New" pitchFamily="18" charset="-34"/>
                <a:cs typeface="Angsana New" pitchFamily="18" charset="-34"/>
              </a:rPr>
              <a:t>ศิลปะเป็นเรื่องที่เกี่ยวข้องกับการดำเนินชีวิตของมนุษย์อยู่ตลอดเวลา ศิลปะเป็นสิ่งที่มนุษย์สร้างด้วยความคิดสร้างสรรค์และจินตนาการ เพื่อสนองความต้องการของสังคม รูปแบบของผลงานจะสะท้อนให้เห็นความคิดความเชื่อ ความเป็นอยู่ สภาพสังคมและประเพณีไทยในยุคนั้น ๆ ศิลปะจึงเป็นศาสตร์ที่เติมคุณค่าทางจิตใจให้กับชีวิต</a:t>
            </a:r>
          </a:p>
        </p:txBody>
      </p:sp>
    </p:spTree>
    <p:extLst>
      <p:ext uri="{BB962C8B-B14F-4D97-AF65-F5344CB8AC3E}">
        <p14:creationId xmlns:p14="http://schemas.microsoft.com/office/powerpoint/2010/main" val="385310023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F03098890">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59555_TF03098890" id="{67E58724-B7F2-41FB-B140-A2D87DF5B1F6}" vid="{7357B062-A20E-4E49-8408-18975D7F8CA8}"/>
    </a:ext>
  </a:extLst>
</a:theme>
</file>

<file path=ppt/theme/theme2.xml><?xml version="1.0" encoding="utf-8"?>
<a:theme xmlns:a="http://schemas.openxmlformats.org/drawingml/2006/main" name="ธีมของ Offic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ธีมของ Offic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TF03098890</Template>
  <TotalTime>323</TotalTime>
  <Words>1291</Words>
  <Application>Microsoft Office PowerPoint</Application>
  <PresentationFormat>Widescreen</PresentationFormat>
  <Paragraphs>195</Paragraphs>
  <Slides>61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宋体</vt:lpstr>
      <vt:lpstr>Angsana New</vt:lpstr>
      <vt:lpstr>AngsanaUPC</vt:lpstr>
      <vt:lpstr>Arial</vt:lpstr>
      <vt:lpstr>Century Schoolbook</vt:lpstr>
      <vt:lpstr>DilleniaUPC</vt:lpstr>
      <vt:lpstr>FreesiaUPC</vt:lpstr>
      <vt:lpstr>Leelawadee</vt:lpstr>
      <vt:lpstr>Marlett</vt:lpstr>
      <vt:lpstr>Tw Cen MT</vt:lpstr>
      <vt:lpstr>Webdings</vt:lpstr>
      <vt:lpstr>TF03098890</vt:lpstr>
      <vt:lpstr>บทที่1 ความรู้ทั่วไปเกี่ยวกับศิลปะ </vt:lpstr>
      <vt:lpstr>PowerPoint Presentation</vt:lpstr>
      <vt:lpstr> </vt:lpstr>
      <vt:lpstr>PowerPoint Presentation</vt:lpstr>
      <vt:lpstr>ความงามในผลงานศิลปะ จำแนกเป็น 3 ฐานศาสตร์ คือ </vt:lpstr>
      <vt:lpstr>2.  ฐานศาสตร์ของการได้ยิน (The Perception Beauty ofSound )</vt:lpstr>
      <vt:lpstr>3.  ฐานศาสตร์ของการเคลื่อนไหว( The Perception Beauty of Movement ) </vt:lpstr>
      <vt:lpstr> สรุปที่มาขั้นพื้นฐานของศิลปะ  </vt:lpstr>
      <vt:lpstr> ศิลปะเป็นเรื่องที่เกี่ยวข้องกับการดำเนินชีวิตของมนุษย์อยู่ตลอดเวลา ศิลปะเป็นสิ่งที่มนุษย์สร้างด้วยความคิดสร้างสรรค์และจินตนาการ เพื่อสนองความต้องการของสังคม รูปแบบของผลงานจะสะท้อนให้เห็นความคิดความเชื่อ ความเป็นอยู่ สภาพสังคมและประเพณีไทยในยุคนั้น ๆ ศิลปะจึงเป็นศาสตร์ที่เติมคุณค่าทางจิตใจให้กับชีวิต</vt:lpstr>
      <vt:lpstr>ความหมายของศิลปะ  ศิลปะ คือประดิษฐกรรมอันสูงส่งที่มีผลต่อจิตใจมนุษย์</vt:lpstr>
      <vt:lpstr> ทั้งนี้การเข้าถึงงานศิลปะของมนุษย์นั้น ต้องอาศัยประสาทสัมผัสที่มีติดตัวมาตามธรรมชาติของแต่ละบุคคล มนุษย์รู้จักคิดค้นสร้างสรรค์ศิลปะขึ้นมาชื่นชมจนเกิดเป็นความเคลิบเคลิ้มและดื่มด่ำในอารมณ์ได้ก็จริงอยู่แต่ก็ใช่ว่าจะสามารถสร้างงานศิลปะขึ้นมาได้ทุกคน เราเรียกบุคคลที่สร้างงานศิลปะว่า “ ศิลปิน ”  ( Artist ) ศิลปะทุกแขนงนั้นมีหัวใจสำคัญอยู่ที่การฝึกฝน</vt:lpstr>
      <vt:lpstr>PowerPoint Presentation</vt:lpstr>
      <vt:lpstr>PowerPoint Presentation</vt:lpstr>
      <vt:lpstr> </vt:lpstr>
      <vt:lpstr>PowerPoint Presentation</vt:lpstr>
      <vt:lpstr>PowerPoint Presentation</vt:lpstr>
      <vt:lpstr>รูปแบบของงานศิลปะ </vt:lpstr>
      <vt:lpstr>แบบกึ่งนามธรรม ( Semi – Abstract )</vt:lpstr>
      <vt:lpstr>แบบนามธรรม ( Abstract ) </vt:lpstr>
      <vt:lpstr>PowerPoint Presentation</vt:lpstr>
      <vt:lpstr>PowerPoint Presentation</vt:lpstr>
      <vt:lpstr>โสตทัศนศิลป์ ( Audio – Visual Art )</vt:lpstr>
      <vt:lpstr>สามารถจำแนกประเภทของนาฎศิลป์ออกเป็น 2 ประเภท คือ 1.  การแสดงที่ไม่ได้แสดงเป็นเรื่อง  เช่น ระบำ รำ ฟ้อน เซิ้ง 2.  การแสดงที่แสดงเป็นเรื่อง  เช่น โขน ละคร ศิลปะการแสดง   </vt:lpstr>
      <vt:lpstr>PowerPoint Presentation</vt:lpstr>
      <vt:lpstr>การเข้าถึงสุนทรียรส</vt:lpstr>
      <vt:lpstr>2.  ศาสตร์แห่งการฟังหรือโสตศิลป์ ( Audio Art ) </vt:lpstr>
      <vt:lpstr> นอกจากนี้ยังมีปัจจัยหลายอย่างที่ช่วยให้ผู้ฟังดนตรีได้รับประโยชน์เกิดความสุขหรือมีอรรถรสมากยิ่งขึ้น ได้แก่</vt:lpstr>
      <vt:lpstr> นอกจากนี้แล้ว การเข้าฟังหรือชมดนตรีนั้น เราต้องรู้จักมารยาทสากลในการเข้าฟังหรือชมดนตรีด้วย โดยเฉพาะการฟังดนตรีคลาสสิก ซึ่งมีขนบในการปฏิบัติ ดังนี้</vt:lpstr>
      <vt:lpstr>3.ศาสตร์แห่งการเคลื่อนไหวหรือโสตทัศนศิลป์ ( Audio - Visual Art ) </vt:lpstr>
      <vt:lpstr>การชมการแสดงนาฏศิลป์และละคร ผู้ชมควรตระหนักในเรื่องมารยาทในการชม ดังนี้ </vt:lpstr>
      <vt:lpstr>PowerPoint Presentation</vt:lpstr>
      <vt:lpstr>บทที่2 องค์ประกอบของศิลปะ   ( Element of Art )  </vt:lpstr>
      <vt:lpstr>องค์ประกอบของศิลปะ</vt:lpstr>
      <vt:lpstr>PowerPoint Presentation</vt:lpstr>
      <vt:lpstr>ลักษณะของเส้น      1. เส้นตั้ง หรือ เส้นดิ่ง  ให้ความรู้สึกทางความสูง  สง่า  มั่นคง  แข็งแรง  หนัก          แน่น  เป็นสัญลักษณ์ของความซื่อตรง      2. เส้นนอน ให้ความรู้สึกทางความกว้าง สงบ ราบเรียบ นิ่ง ผ่อนคลาย      3. เส้นเฉียง หรือ เส้นทะแยงมุม ให้ความรู้สึก เคลื่อนไหว รวดเร็ว ไม่มั่นคง      4. เส้นหยัก หรือ เส้นซิกแซก แบบฟันปลา ให้ความรู้สึก เคลื่อนไหว อย่างเป็น         จังหวะ  มีระเบียบ  ไม่ราบเรียบ น่ากลัว อันตราย ขัดแย้ง ความรุนแรง     5. เส้นโค้ง แบบคลื่น ให้ความรู้สึก เคลื่อนไหวอย่างช้า ๆ ลื่นไหล ต่อเนื่อง สุภาพ        อ่อนโยน นุ่มนวล  </vt:lpstr>
      <vt:lpstr>PowerPoint Presentation</vt:lpstr>
      <vt:lpstr>3. รูปร่าง ( Shape ) หมายถึง พื้นที่ภายในเส้นขอบเขตมีลักษณะเป็น 2 มิติ คือ มีความกว้างและความยาว 2 ด้านเท่านั้น   4. รูปทรงหรือรูปลักษณะ ( Form ) หมายถึงปริมาตรภายในเส้นขอบเขต มีลักษณะเป็น   3 มิติ คือ มีความกว้าง ความยาว ความหนาหรือความลึก   ประกอบด้วยรูปทรง 2 ลักษณะ รูปร่าง / รูปทรงแบบเรขาคณิต  รูปร่าง / รูปทรงแบบไม่ธรรมดา</vt:lpstr>
      <vt:lpstr>5. ช่องว่าง ( Form )     หมายถึงที่ว่างที่เกิดขึ้นภายในและภายนอกของวัตถุ บริเวณที่ว่างเปล่าที่เรียกกันว่า“  ช่องไฟ ” ซึ่งแบ่งออกได้เป็น 2 ลักษณะคือ  ช่องว่างจริงหรือช่องว่างกายภาพ   (งานสถาปัตยกรรมและประติมากรรม)   ช่องว่างลวงตา    (งานจิตรกรรม หรือภาพพิมพ์ )</vt:lpstr>
      <vt:lpstr>6.  ลักษณะผิว  ( Texture ) คุณลักษณะต่าง ๆ ของผิวหน้าระนาบที่มีลักษณะเช่น หยาบ ด้าน ขรุขระ มัน ซึ่งช่วยให้วัตถุนั้นเด่นชัดขึ้น วัตถุแต่ละชนิดมีพื้นผิวที่แตกต่างกัน เช่น ไม้ กระจก </vt:lpstr>
      <vt:lpstr>7.  มวล ( Mass ) หมายถึงรูปทรงที่มารวมกันเป็นกลุ่มก้อน มวลอาจหมายถึง สิ่งทั้งหมดหรือส่วนใดส่วนหนึ่งของสิ่งทั้งหมดนั้นก็ได้ เช่น มวลของอาคาร หมายถึงทั้งหมดของอาคารหรือส่วนใดส่วนหนึ่งของอาคาร</vt:lpstr>
      <vt:lpstr>   8. สี ( Color)  สีที่นำมาสร้างผลงานทางทัศนศิลป์เกิดจากการผสมสีต่างๆ เข้าด้วยกันตามทฤษฎีสี ซึ่งมีอยู่ 3 ลำดับขั้น สีขั้นที่ 1 ( Primary  Color ) หรือแม่สี คือ แดง เหลือง น้ำเงิน    สีขั้นที่ 2 (Secondary Color )เกิดจากการผสมสีขั้นที่1ก่อให้เกิดสีใหม่ คือ          ส้ม  ม่วง               เขียว                          </vt:lpstr>
      <vt:lpstr>สีขั้นที่ 3 ( Intermediete or Tertiary Color ) เกิดจากการผสมสีขั้นที่ 1 และขั้นที่ 2 คือ ม่วงแดง ม่วงน้ำเงิน ฯลฯ   สีแดง     ผสม สีม่วง    เป็น สีม่วงแดง         สีแดง     ผสม สีส้ม     เป็น สีส้มแดง        สีเหลือง ผสม สีส้ม     เป็น สีส้มเหลือง   สีเหลือง ผสม สีเขียว  เป็น สีเขียวเหลือง      สีน้ำเงิน ผสม สีม่วง   เป็น  สีม่วงน้ำเงิน     สีน้ำเงิน ผสม สีเขียว  เป็น  สีเขียวน้ำเงิน</vt:lpstr>
      <vt:lpstr>9. คุณค่า ( Value )  หมายถึงค่าของแสงเงา จากแสงสว่างแล้วค่อยๆ มืดลง จนมืดสนิทจะช่วยให้งานศิลปะมีชีวิตชีวาขึ้น สมจริงและเด่นชัดขึ้น </vt:lpstr>
      <vt:lpstr> องค์ประกอบของโสตศิลป์   มีองค์ประกอบที่สำคัญอยู่ 7 ประการด้วยกัน คือ 1.  เสียง ( Tone )  เสียงดนตรีเป็นเสียนงที่เกิดจากการสั่น สะเทือนอย่างสม่ำเสมอและมีระบบ ก่อให้เกิดความไพเราะ   ซึ่งมีองค์ประกอบ 4 ประการ ดังนี้  1.1  ระดับเสียง  หมายถึง ระดับเสียงสูง  เสี่ยงต่ำ มีหน่วยเรียกความต่างของเสียงคือ “เฮิรตซ์” ( Hertz )  โดยมนุษย์จะได้ยินเสียงที่มีความถี่ตั้งแต่ประมาณ 16 Hz ถึง 20,000 Hz  </vt:lpstr>
      <vt:lpstr>1.2  อัตราเสียง ( Duration ) หมายถึง ความสั้นยาวของ เสียงใช้ตัวโน๊ตและตัวหยุด เป็นตัวบอก  1.3  ความเข้มของเสียง ( Intensity ) คือ ความดัง เบา ของเสียง (Volume) เกิดจากความแตกต่างของช่วงความกว้างหรือสูงของคลื่นเสียง 1.4  คุณภาพของเสียง ( Tone Quality )  หมายถึง ลักษณะเฉพาะของเสียงที่เกิดจากแหล่งกำเนิดที่ต่างกัน</vt:lpstr>
      <vt:lpstr>2. จังหวะ(Time Rhythm )  การกำหนดเสียงดนตรีต้องอาศัยเวลาเป็นสิ่งกำหนดช่วงอย่างสม่ำเสมอมีส่วนประกอบ 3 อย่าง คือ       2.1 กลุ่มเคาะ (Beat )เกิดจากการเคาะและกาเน้น(Accent )       2.2 อัตราความเร็ว (Tempo)เป็นการกำหนดความช้าเร็ว             (เมโทรโนม )       2.3 ลีลาจังหวะ ( Rhythmic Pattern )  เป็นรูปแบบของ                จังหวะที่กำหนดขึ้นสำหรับเพลง</vt:lpstr>
      <vt:lpstr>3.  ทำนองเพลง ( Melody ) หมายถึง ความต่อเนื่องของเสียง ในแนวนอนอย่างมีระบบกำกับด้วยช่วงของเวลา 4. เสียงประสาน ( Harmony )  เสียงประสานอาจจะอยู่ในรูปของคู่เสียง คือ เสียง 2 เสียงที่มีความสัมพันธ์อย่างกลมกลืน  5. พื้นผิว ( Texture ) พื้นผิวของดนตรีเกิดจากความสัมพันธ์ระหว่างทำนองกับแนวการประสานเสียงมี 4 ประเภท คือ    5.1 พื้นผิวที่มีแนวทำนองเพียงแนวเดียว(Monophonic Texture )  เป็นลักษณะของดนตรี ที่มีทำนองเดียว ไม่มีส่วนประกอบ ส่วนใหญ่เป็นประเภท Plain Songซึ่งเป็นเพลงสวดในศาสนาคริสต์  </vt:lpstr>
      <vt:lpstr>5.2 พื้นเสียงแบบมีเสียงร่วม ( Homophonic Textur )  เป็นลักษณะของดนตรีที่มีทำนองหลัก 1 ทำนอง ส่วนแนวทำนองอื่น ๆ จะเป็นแนวที่เล่นประสานสนับสนุนแนวทำนองให้มีความเด่นชัดและไพเราะยิ่งขึ้น 5.3 พื้นผิวแบบหลายทำนอง ( Polyphonic Texture )    เป็นลักษณะดนตรีที่มีแนวทำนองหลายแนว แต่ละทำนองจะมี ลักษณะเฉพาะตัวเด่นชัดเท่าเทียมกันและมีความสัมพันธ์กันทาง การประสานเสียงด้วย 5.4 พื้นผิวแบบเฮเตอโรโฟนิค (Heterophonic Texture)    เป็นลักษณะเริ่มต้นหลายทำนองซึ่งมีผู้บรรเลงตั้งแต่ 2 คนขึ้นไป  พื้นผิวแบบนี้พบมากในดนตรีของไทย จีน ญี่ปุ่น ชวา อัฟริกา</vt:lpstr>
      <vt:lpstr>6. คีตลักษณ์ ( Form ) หมายถึง ลักษณะของบทเพลงแต่ละ แบบที่มีความแตกต่าง ซึ่งมีทั้งคีตลักษณ์ขนาดใหญ่ เช่น เพลง ซิมโฟนี่และคีตลักษณ์ขนาดเล็ก เช่นเพลงที่บรรเลงขับร้องตามสมัยนิยม คีตลักษณ์เบื้องต้น แบ่งออกเป็น 4 ประเภท ดังนี้  6.1 เอกบท ( Unitary Form ) คือบทบรรเลงที่แยกออก เป็นท่อนเดียว ( One Part Form ) หรือทำนองหลักลักษณะเดียว  เช่น เพลงชาติ เพลงสรรเสริญพระบารมี</vt:lpstr>
      <vt:lpstr>6.2  ทวิบท ( Binary Form ) คือบทเพลงที่มี 2 ตอน หรือ 2 ท่อน ( Two Part Form ) หรือทำนองของหลัก 2 ลักษณะ 6.3  ตรีบท ( Ternary Form ) คือบทเพลงที่แบ่งออกเป็น 3 ตอน หรือ 3 ท่อน ( Three Part Form ) หรือทำนองหลัก 3 ลักษณะ ซึ่งเป็นลักษณะของเพลงไทยสากลในปัจจุบันนี้ 6.4  รอนโด ( Rondo Form) คือบทเพลงที่มีบทดอก สร้อย ประกอบด้วยทำนองหลัก และทำนองขัดแย้ง 2 แกน</vt:lpstr>
      <vt:lpstr>7.  สีสันของเสียง  เป็นลักษณะเฉพาะตัวขับร้องและเสียงของ  เครื่องดนตรีที่เกิดจากแหล่งที่มาที่แตกต่างกัน</vt:lpstr>
      <vt:lpstr> องค์ประกอบของนาฎศิลป์และศิลปะการละคร  มีส่วนประกอบสำคัญดังต่อไปนี้ 1. เรื่องราวหรือเนื้อหา คือ วรรณกรรมที่นำมาแปลเป็นบทเพื่อใช้   แสดงบนเวทีมี 2 ลักษณะ  คือ </vt:lpstr>
      <vt:lpstr>1.1  เรื่องราว ( Story )     เป็นเรื่องราวขนาดยาวที่นำมาจากนิยาย นิทาน ชาดก    เรื่องจากชีวิตจริง และเนื้อหาสั้น ๆ ที่เป็นแนวใน          การแสดงท่าทางฟ้อนรำต่าง ๆ  โครงเรื่อง แบ่งออกเป็น 3 ตอน คือ ตอนต้น กลางและปลาย 1.2  แนวความคิด ( View Point ) คือแนวความคิดที่ต้องการให้การแสดงสื่อถึงสิ่งใดสิ่งหนึ่งด้วยการใช้ท่าทางที่ประดิฐ์ขึ้นเพื่อแสดงออกมาเป็นชุดการแสดง</vt:lpstr>
      <vt:lpstr>    2. ท่าทาง คือ ท่าทางการเคลื่อนไหวที่ใช้ในการแสดง มีอยู่ 2              ลักษณะคือ            ท่าทางการเลียนแบบการเคลื่อนไหวตามธรรมชาติ   ของมนุษย์และสัตว์          ท่าทางที่ประดิษฐ์ให้สวยงามเป็นท่าฟ้อน รำ หรือเต้น             ต้องอาศัยองค์ประกอบที่สำคัญ 4ประการ คือกฎธรรมชาติ ความแรงการเน้นพลังการใช้พื้นที่ว่าง  ความสมดุล การเคลื่อนไหว การใช้พื้นที่ว่าง</vt:lpstr>
      <vt:lpstr>นักแสดง ( Performer ) มี 2ประเภท คือ    -  นักแสดงละคร ( Actor )     -  นักเต้นรำ ( Dancer ) </vt:lpstr>
      <vt:lpstr>4.  ดนตรี  แบ่งออกเป็น 2 ประเภท คือ   -  ดนตรีบรรเลงและดนตรีขับร้อง มีหน้าที่ในการประกอบท่าทางการฟ้อน รำ เต้น บอกบรรยากาศอารมณ์ในเรื่องและเชื่อมฉาก    -  ดนตรีที่ใช้ประกอบการแสดงเช่น อุปรากร ( Opera ) และละครเพลง ( Musical Play )  -  ดนตรีประกอบการแสดงประเภทเต้นรำ</vt:lpstr>
      <vt:lpstr>5. เครื่องแต่งกาย คือ สิ่งที่บ่งบอกสถานภาพของตัวละครซึ่งมีอยู่หลายรูปแบบตามประเภทของการแสดง นอกจากนี้การแต่งกายยังจำแนกออกได้ตามยุคสมัยและเผ่าพันธุ์ได้อีก   </vt:lpstr>
      <vt:lpstr>PowerPoint Presentation</vt:lpstr>
      <vt:lpstr> การจัดองค์ประกอบศิลปะ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บทที่1 ความรู้ทั่วไปเกี่ยวกับศิลปะ</dc:title>
  <dc:creator>HS</dc:creator>
  <cp:lastModifiedBy>MASTER-PC</cp:lastModifiedBy>
  <cp:revision>8</cp:revision>
  <dcterms:created xsi:type="dcterms:W3CDTF">2019-01-14T11:07:53Z</dcterms:created>
  <dcterms:modified xsi:type="dcterms:W3CDTF">2024-07-15T09:23:46Z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