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67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5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3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9555AF-6F69-462B-8CE2-6CE0178CF32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4448-0C69-4B70-8D85-5A2CBA9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8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828869"/>
          </a:xfrm>
        </p:spPr>
        <p:txBody>
          <a:bodyPr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ระบบและอุปกรณ์การจัดสัมมนาออนไลน์</a:t>
            </a:r>
            <a:endParaRPr lang="en-US" sz="6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276669"/>
            <a:ext cx="8825658" cy="336213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จัดสัมมนาออนไลน์ให้มีคุณภาพและน่าสนใจ จำเป็นต้องใช้ 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*ระบบและอุปกรณ์ที่เหมาะสม*</a:t>
            </a:r>
            <a:r>
              <a:rPr lang="th-TH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ทั้งด้าน </a:t>
            </a:r>
            <a:r>
              <a:rPr lang="en-US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Hardware, Software </a:t>
            </a:r>
            <a:r>
              <a:rPr lang="th-TH" sz="4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และการออกแบบเนื้อหา โดยสามารถแบ่งเป็นหมวดหมู่ดังนี้</a:t>
            </a:r>
            <a:endParaRPr lang="en-US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22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2271821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5" y="223935"/>
            <a:ext cx="8911518" cy="64941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"/>
            <a:ext cx="9404723" cy="1548882"/>
          </a:xfrm>
        </p:spPr>
        <p:txBody>
          <a:bodyPr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ระบบและอุปกรณ์พื้นฐาน </a:t>
            </a:r>
            <a:r>
              <a:rPr 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Essential Equipment</a:t>
            </a:r>
            <a:r>
              <a:rPr lang="th-TH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65" b="34480"/>
          <a:stretch/>
        </p:blipFill>
        <p:spPr>
          <a:xfrm>
            <a:off x="1604864" y="1735883"/>
            <a:ext cx="7978764" cy="51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54" y="-2477094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467"/>
          <a:stretch/>
        </p:blipFill>
        <p:spPr>
          <a:xfrm>
            <a:off x="684559" y="1444549"/>
            <a:ext cx="10378123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38" y="-1935919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27" b="39089"/>
          <a:stretch/>
        </p:blipFill>
        <p:spPr>
          <a:xfrm>
            <a:off x="220311" y="485191"/>
            <a:ext cx="10175530" cy="605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1917257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825"/>
          <a:stretch/>
        </p:blipFill>
        <p:spPr>
          <a:xfrm>
            <a:off x="645130" y="1343607"/>
            <a:ext cx="10361881" cy="49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1786628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564"/>
          <a:stretch/>
        </p:blipFill>
        <p:spPr>
          <a:xfrm>
            <a:off x="1028620" y="1119218"/>
            <a:ext cx="10130639" cy="5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99" y="-1898597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28"/>
          <a:stretch/>
        </p:blipFill>
        <p:spPr>
          <a:xfrm>
            <a:off x="459499" y="962642"/>
            <a:ext cx="10681252" cy="53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1693323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652"/>
          <a:stretch/>
        </p:blipFill>
        <p:spPr>
          <a:xfrm>
            <a:off x="809013" y="1548817"/>
            <a:ext cx="10394497" cy="41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3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54" y="-1805290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573"/>
          <a:stretch/>
        </p:blipFill>
        <p:spPr>
          <a:xfrm>
            <a:off x="2264632" y="167951"/>
            <a:ext cx="7229614" cy="65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1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11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TH SarabunPSK</vt:lpstr>
      <vt:lpstr>Wingdings 3</vt:lpstr>
      <vt:lpstr>Ion</vt:lpstr>
      <vt:lpstr>ระบบและอุปกรณ์การจัดสัมมนาออนไลน์</vt:lpstr>
      <vt:lpstr>ระบบและอุปกรณ์พื้นฐาน  (Essential Equipment)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SSRU</dc:creator>
  <cp:lastModifiedBy>SSRU</cp:lastModifiedBy>
  <cp:revision>10</cp:revision>
  <dcterms:created xsi:type="dcterms:W3CDTF">2025-05-15T20:26:36Z</dcterms:created>
  <dcterms:modified xsi:type="dcterms:W3CDTF">2025-05-15T20:52:38Z</dcterms:modified>
</cp:coreProperties>
</file>