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9" r:id="rId4"/>
    <p:sldId id="267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6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00D5-F0A2-4A01-9A9B-8BD255874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ug&#10;&#10;Description automatically generated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Graphic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Picture Placeholder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Picture Placeholder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 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he open road with farmland and mountains alone the side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Picture 7" descr="badge shape with mountains and trees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English for film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305" y="4938614"/>
            <a:ext cx="3249643" cy="379110"/>
          </a:xfrm>
        </p:spPr>
        <p:txBody>
          <a:bodyPr/>
          <a:lstStyle/>
          <a:p>
            <a:r>
              <a:rPr lang="en-US" dirty="0"/>
              <a:t>Week 1-2 : part of speech for film premise 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view of the tress from below up to the sky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299" y="2966697"/>
            <a:ext cx="3890276" cy="591127"/>
          </a:xfrm>
        </p:spPr>
        <p:txBody>
          <a:bodyPr/>
          <a:lstStyle/>
          <a:p>
            <a:r>
              <a:rPr lang="en-US" dirty="0"/>
              <a:t>Noun and adjective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CCB45-13B6-4B32-B083-7DA78CF6C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1258" y="3077822"/>
            <a:ext cx="2822817" cy="368878"/>
          </a:xfrm>
        </p:spPr>
        <p:txBody>
          <a:bodyPr/>
          <a:lstStyle/>
          <a:p>
            <a:r>
              <a:rPr lang="en-US" dirty="0"/>
              <a:t>Part of speech today</a:t>
            </a:r>
          </a:p>
          <a:p>
            <a:r>
              <a:rPr lang="en-US" dirty="0"/>
              <a:t>n./adj.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7A9393-DFD9-435A-BA97-C67C02BF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is noun </a:t>
            </a:r>
          </a:p>
        </p:txBody>
      </p:sp>
      <p:pic>
        <p:nvPicPr>
          <p:cNvPr id="14" name="Picture Placeholder 13" descr="a tent on the side of a river across from the mountains">
            <a:extLst>
              <a:ext uri="{FF2B5EF4-FFF2-40B4-BE49-F238E27FC236}">
                <a16:creationId xmlns:a16="http://schemas.microsoft.com/office/drawing/2014/main" id="{88C40962-8129-411A-AC80-45ED1809FBB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9907" r="19907"/>
          <a:stretch>
            <a:fillRect/>
          </a:stretch>
        </p:blipFill>
        <p:spPr>
          <a:xfrm>
            <a:off x="6009608" y="0"/>
            <a:ext cx="619127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9C8C1-770C-6F20-7D8D-2653A6DF1073}"/>
              </a:ext>
            </a:extLst>
          </p:cNvPr>
          <p:cNvSpPr txBox="1"/>
          <p:nvPr/>
        </p:nvSpPr>
        <p:spPr>
          <a:xfrm>
            <a:off x="6988802" y="492336"/>
            <a:ext cx="225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Adjective 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71373-77E3-3DB7-F87B-D10D43883BD4}"/>
              </a:ext>
            </a:extLst>
          </p:cNvPr>
          <p:cNvSpPr txBox="1"/>
          <p:nvPr/>
        </p:nvSpPr>
        <p:spPr>
          <a:xfrm>
            <a:off x="941033" y="1535836"/>
            <a:ext cx="403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Noun = </a:t>
            </a:r>
            <a:r>
              <a:rPr lang="th-TH" dirty="0"/>
              <a:t>สิ่งที่สามารถจับต้องและมองเห็นได้ เช่น</a:t>
            </a:r>
          </a:p>
          <a:p>
            <a:endParaRPr lang="th-TH" dirty="0"/>
          </a:p>
          <a:p>
            <a:pPr marL="342900" indent="-342900">
              <a:buAutoNum type="arabicPeriod"/>
            </a:pPr>
            <a:r>
              <a:rPr lang="en-US" dirty="0"/>
              <a:t>People</a:t>
            </a:r>
            <a:r>
              <a:rPr lang="th-TH" dirty="0"/>
              <a:t> </a:t>
            </a:r>
            <a:r>
              <a:rPr lang="en-US" dirty="0"/>
              <a:t>=</a:t>
            </a:r>
            <a:r>
              <a:rPr lang="th-TH" dirty="0"/>
              <a:t> </a:t>
            </a:r>
            <a:r>
              <a:rPr lang="en-US" dirty="0"/>
              <a:t>student, teacher, doctor…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Animal = cat, dog, snake…</a:t>
            </a:r>
          </a:p>
          <a:p>
            <a:pPr marL="342900" indent="-342900">
              <a:buAutoNum type="arabicPeriod"/>
            </a:pPr>
            <a:r>
              <a:rPr lang="en-US" dirty="0"/>
              <a:t>Things = house, airplane, table, car, bag, carrot, apple,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Place =  mountain, city, garden, temple…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BCCF8-6793-4A27-D798-820B82FEB895}"/>
              </a:ext>
            </a:extLst>
          </p:cNvPr>
          <p:cNvSpPr txBox="1"/>
          <p:nvPr/>
        </p:nvSpPr>
        <p:spPr>
          <a:xfrm>
            <a:off x="9503977" y="531911"/>
            <a:ext cx="2688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what descript noun </a:t>
            </a:r>
          </a:p>
          <a:p>
            <a:r>
              <a:rPr lang="en-US" dirty="0"/>
              <a:t>1.Color = black, blue..</a:t>
            </a:r>
          </a:p>
          <a:p>
            <a:r>
              <a:rPr lang="en-US" dirty="0"/>
              <a:t>2.Size = big, small…</a:t>
            </a:r>
          </a:p>
          <a:p>
            <a:r>
              <a:rPr lang="en-US" dirty="0"/>
              <a:t>3.Feeling / behave = happy, lazy, clever…</a:t>
            </a:r>
          </a:p>
          <a:p>
            <a:r>
              <a:rPr lang="en-US" dirty="0"/>
              <a:t>4.Looks = beautiful, ugly</a:t>
            </a:r>
          </a:p>
          <a:p>
            <a:r>
              <a:rPr lang="en-US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95B31-510E-59F8-1F67-4B34EB881CAF}"/>
              </a:ext>
            </a:extLst>
          </p:cNvPr>
          <p:cNvSpPr txBox="1"/>
          <p:nvPr/>
        </p:nvSpPr>
        <p:spPr>
          <a:xfrm>
            <a:off x="6711518" y="3015996"/>
            <a:ext cx="375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adjective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F6160-8B3B-F778-5FBF-CEAFE18DC945}"/>
              </a:ext>
            </a:extLst>
          </p:cNvPr>
          <p:cNvSpPr txBox="1"/>
          <p:nvPr/>
        </p:nvSpPr>
        <p:spPr>
          <a:xfrm>
            <a:off x="6258757" y="2768502"/>
            <a:ext cx="31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DF55DF8-F734-48CD-ABCB-F03FB72E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/>
          <a:lstStyle/>
          <a:p>
            <a:r>
              <a:rPr lang="en-US" dirty="0"/>
              <a:t>Why adjective and noun is important to create premise?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F07B1-B6EE-6023-5F3D-DBC2B38F14D0}"/>
              </a:ext>
            </a:extLst>
          </p:cNvPr>
          <p:cNvSpPr txBox="1"/>
          <p:nvPr/>
        </p:nvSpPr>
        <p:spPr>
          <a:xfrm>
            <a:off x="779452" y="1157621"/>
            <a:ext cx="291942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Premise is</a:t>
            </a:r>
            <a:br>
              <a:rPr lang="en-US" dirty="0"/>
            </a:br>
            <a:br>
              <a:rPr lang="en-US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ProximaNova-Regular"/>
              </a:rPr>
              <a:t>the premise of a screenplay for a movie or TV show is the driving force behind why everything happens on screen. This refers to the motive or </a:t>
            </a:r>
            <a:r>
              <a:rPr lang="en-US" sz="1600" b="0" i="0" u="sng" dirty="0">
                <a:solidFill>
                  <a:srgbClr val="FF0000"/>
                </a:solidFill>
                <a:effectLst/>
                <a:latin typeface="ProximaNova-Regular"/>
              </a:rPr>
              <a:t>goal of the story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ProximaNova-Regular"/>
              </a:rPr>
              <a:t>.</a:t>
            </a:r>
            <a:br>
              <a:rPr lang="en-US" sz="1600" b="0" i="0" dirty="0">
                <a:solidFill>
                  <a:srgbClr val="FF0000"/>
                </a:solidFill>
                <a:effectLst/>
                <a:latin typeface="ProximaNova-Regular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ProximaNova-Regular"/>
              </a:rPr>
              <a:t>And remember... stories are all built around goals. So the premise is really the </a:t>
            </a:r>
            <a:r>
              <a:rPr lang="en-US" sz="1600" b="0" i="0" u="sng" dirty="0">
                <a:solidFill>
                  <a:srgbClr val="00B050"/>
                </a:solidFill>
                <a:effectLst/>
                <a:latin typeface="ProximaNova-Regular"/>
              </a:rPr>
              <a:t>beating heart of your story.  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ProximaNova-Regular"/>
              </a:rPr>
            </a:b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4E5CA-BA74-3BB0-30CD-F4EC7234D055}"/>
              </a:ext>
            </a:extLst>
          </p:cNvPr>
          <p:cNvSpPr txBox="1"/>
          <p:nvPr/>
        </p:nvSpPr>
        <p:spPr>
          <a:xfrm>
            <a:off x="4738456" y="1157621"/>
            <a:ext cx="27150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Noun for premise</a:t>
            </a:r>
          </a:p>
          <a:p>
            <a:endParaRPr lang="en-US" dirty="0"/>
          </a:p>
          <a:p>
            <a:r>
              <a:rPr lang="en-US" sz="1600" dirty="0"/>
              <a:t>noun is an important thing to get people to understand of what is the story about….. 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The story about </a:t>
            </a:r>
            <a:r>
              <a:rPr lang="en-US" sz="1600" dirty="0">
                <a:solidFill>
                  <a:srgbClr val="FF0000"/>
                </a:solidFill>
              </a:rPr>
              <a:t>a teacher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 story about </a:t>
            </a:r>
            <a:r>
              <a:rPr lang="en-US" sz="1600" dirty="0">
                <a:solidFill>
                  <a:srgbClr val="FF0000"/>
                </a:solidFill>
              </a:rPr>
              <a:t>a boy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 story about </a:t>
            </a:r>
            <a:r>
              <a:rPr lang="en-US" sz="1600" dirty="0">
                <a:solidFill>
                  <a:srgbClr val="FF0000"/>
                </a:solidFill>
              </a:rPr>
              <a:t>a journey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 story about </a:t>
            </a:r>
            <a:r>
              <a:rPr lang="en-US" sz="1600" dirty="0">
                <a:solidFill>
                  <a:srgbClr val="FF0000"/>
                </a:solidFill>
              </a:rPr>
              <a:t>an alien 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AA020-56E2-DBC3-B680-57412A09600B}"/>
              </a:ext>
            </a:extLst>
          </p:cNvPr>
          <p:cNvSpPr txBox="1"/>
          <p:nvPr/>
        </p:nvSpPr>
        <p:spPr>
          <a:xfrm>
            <a:off x="8682362" y="1157621"/>
            <a:ext cx="25656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Adjective for premise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sz="1600" dirty="0"/>
              <a:t>Adj. makes noun more interesting or even extraordinary. Having interesting adjective make people want to watch the film. </a:t>
            </a:r>
          </a:p>
          <a:p>
            <a:endParaRPr lang="en-US" sz="1600" dirty="0"/>
          </a:p>
          <a:p>
            <a:r>
              <a:rPr lang="en-US" sz="1600" dirty="0"/>
              <a:t>Interesting </a:t>
            </a:r>
          </a:p>
          <a:p>
            <a:r>
              <a:rPr lang="en-US" sz="1600" dirty="0"/>
              <a:t>adj.+ n.</a:t>
            </a:r>
          </a:p>
          <a:p>
            <a:endParaRPr lang="en-US" sz="1600" dirty="0"/>
          </a:p>
          <a:p>
            <a:r>
              <a:rPr lang="en-US" sz="1600" dirty="0"/>
              <a:t>- The story about : an </a:t>
            </a:r>
            <a:r>
              <a:rPr lang="en-US" sz="1600" dirty="0">
                <a:solidFill>
                  <a:srgbClr val="00B050"/>
                </a:solidFill>
              </a:rPr>
              <a:t>ugly </a:t>
            </a:r>
            <a:r>
              <a:rPr lang="en-US" sz="1600" dirty="0">
                <a:solidFill>
                  <a:srgbClr val="FF0000"/>
                </a:solidFill>
              </a:rPr>
              <a:t>boy</a:t>
            </a:r>
            <a:r>
              <a:rPr lang="en-US" sz="1600" dirty="0"/>
              <a:t> in </a:t>
            </a:r>
            <a:r>
              <a:rPr lang="en-US" sz="1600" dirty="0">
                <a:solidFill>
                  <a:srgbClr val="00B050"/>
                </a:solidFill>
              </a:rPr>
              <a:t>famous </a:t>
            </a:r>
            <a:r>
              <a:rPr lang="en-US" sz="1600" dirty="0">
                <a:solidFill>
                  <a:srgbClr val="FF0000"/>
                </a:solidFill>
              </a:rPr>
              <a:t>school</a:t>
            </a:r>
            <a:r>
              <a:rPr lang="en-US" sz="1600" dirty="0"/>
              <a:t>.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2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7B47AC-FAD5-9396-0D33-BD94FF5F477C}"/>
              </a:ext>
            </a:extLst>
          </p:cNvPr>
          <p:cNvSpPr txBox="1"/>
          <p:nvPr/>
        </p:nvSpPr>
        <p:spPr>
          <a:xfrm flipH="1">
            <a:off x="1284336" y="1301250"/>
            <a:ext cx="291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Normally for premise writing we mostly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9F2B3-5205-C445-E1FE-4858A74D9CE7}"/>
              </a:ext>
            </a:extLst>
          </p:cNvPr>
          <p:cNvSpPr txBox="1"/>
          <p:nvPr/>
        </p:nvSpPr>
        <p:spPr>
          <a:xfrm>
            <a:off x="1284336" y="1932668"/>
            <a:ext cx="3740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adjective + noun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hunted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house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fierce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dog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tiny </a:t>
            </a:r>
            <a:r>
              <a:rPr lang="en-US" dirty="0"/>
              <a:t>+ </a:t>
            </a:r>
            <a:r>
              <a:rPr lang="en-US" dirty="0">
                <a:solidFill>
                  <a:srgbClr val="FF0000"/>
                </a:solidFill>
              </a:rPr>
              <a:t>student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live </a:t>
            </a:r>
            <a:r>
              <a:rPr lang="en-US" dirty="0"/>
              <a:t>+ </a:t>
            </a:r>
            <a:r>
              <a:rPr lang="en-US" dirty="0">
                <a:solidFill>
                  <a:srgbClr val="FF0000"/>
                </a:solidFill>
              </a:rPr>
              <a:t>toy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EC3216-72D2-301E-8CA5-6C091A87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and adjective structure</a:t>
            </a:r>
          </a:p>
        </p:txBody>
      </p:sp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737" y="2956704"/>
            <a:ext cx="2884983" cy="601121"/>
          </a:xfrm>
        </p:spPr>
        <p:txBody>
          <a:bodyPr/>
          <a:lstStyle/>
          <a:p>
            <a:r>
              <a:rPr lang="en-US" dirty="0"/>
              <a:t>premise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CDB2D-3F60-42A4-BF9B-DE4BA7198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5920" y="3078163"/>
            <a:ext cx="1341755" cy="368300"/>
          </a:xfrm>
        </p:spPr>
        <p:txBody>
          <a:bodyPr/>
          <a:lstStyle/>
          <a:p>
            <a:r>
              <a:rPr lang="en-US" dirty="0"/>
              <a:t>the film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E7D3A-6C27-597F-EB58-C5FA9BB505B0}"/>
              </a:ext>
            </a:extLst>
          </p:cNvPr>
          <p:cNvSpPr txBox="1"/>
          <p:nvPr/>
        </p:nvSpPr>
        <p:spPr>
          <a:xfrm>
            <a:off x="1991995" y="1488154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 for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65AF8-E881-9C3C-B9E6-439BCFE34038}"/>
              </a:ext>
            </a:extLst>
          </p:cNvPr>
          <p:cNvSpPr txBox="1"/>
          <p:nvPr/>
        </p:nvSpPr>
        <p:spPr>
          <a:xfrm>
            <a:off x="3860800" y="5083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Create noun and interesting adjective for your film premise </a:t>
            </a:r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win32_fixed.potx" id="{2B636416-54E8-4E16-AB0B-F5AA070CFAB6}" vid="{7616B98B-7AA4-4FDC-BC10-3C21D4B13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{68F9C3A0-00CF-4477-85B4-6FE12E17756D}tf11292542_win32</Template>
  <TotalTime>137</TotalTime>
  <Words>317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ProximaNova-Regular</vt:lpstr>
      <vt:lpstr>Rockwell Extra Bold</vt:lpstr>
      <vt:lpstr>Office Theme</vt:lpstr>
      <vt:lpstr>English for film</vt:lpstr>
      <vt:lpstr>Noun and adjective </vt:lpstr>
      <vt:lpstr>What is noun </vt:lpstr>
      <vt:lpstr>Why adjective and noun is important to create premise?</vt:lpstr>
      <vt:lpstr>Noun and adjective structure</vt:lpstr>
      <vt:lpstr>premise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film</dc:title>
  <dc:creator>กรกฏ แสงทอง</dc:creator>
  <cp:lastModifiedBy>panprae bunyapukkna</cp:lastModifiedBy>
  <cp:revision>7</cp:revision>
  <dcterms:created xsi:type="dcterms:W3CDTF">2022-07-07T02:28:19Z</dcterms:created>
  <dcterms:modified xsi:type="dcterms:W3CDTF">2025-07-21T11:45:01Z</dcterms:modified>
</cp:coreProperties>
</file>