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f62bc5e5844294" /><Relationship Type="http://schemas.openxmlformats.org/officeDocument/2006/relationships/extended-properties" Target="/docProps/app.xml" Id="Rbadc7a2850964131" /><Relationship Type="http://schemas.openxmlformats.org/officeDocument/2006/relationships/officeDocument" Target="/ppt/presentation.xml" Id="Rf35bdc4f89ec42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d88a023bea4787"/>
  </p:sldMasterIdLst>
  <p:notesMasterIdLst>
    <p:notesMasterId xmlns:r="http://schemas.openxmlformats.org/officeDocument/2006/relationships" r:id="R22e8bed71b5644dd"/>
  </p:notesMasterIdLst>
  <p:sldIdLst>
    <p:sldId xmlns:r="http://schemas.openxmlformats.org/officeDocument/2006/relationships" id="256" r:id="R1e6674a12ef0440b"/>
    <p:sldId xmlns:r="http://schemas.openxmlformats.org/officeDocument/2006/relationships" id="257" r:id="R805f68934d7b4a68"/>
    <p:sldId xmlns:r="http://schemas.openxmlformats.org/officeDocument/2006/relationships" id="258" r:id="Rd58c631c6e334c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cbefe2a8e94df6" /><Relationship Type="http://schemas.openxmlformats.org/officeDocument/2006/relationships/slideMaster" Target="/ppt/slideMasters/slideMaster1.xml" Id="R7ed88a023bea4787" /><Relationship Type="http://schemas.openxmlformats.org/officeDocument/2006/relationships/notesMaster" Target="/ppt/notesMasters/notesMaster1.xml" Id="R22e8bed71b5644dd" /><Relationship Type="http://schemas.openxmlformats.org/officeDocument/2006/relationships/presProps" Target="/ppt/presProps.xml" Id="R7d04d1f8109b45d5" /><Relationship Type="http://schemas.openxmlformats.org/officeDocument/2006/relationships/tableStyles" Target="/ppt/tableStyles.xml" Id="R64985729bfed41da" /><Relationship Type="http://schemas.openxmlformats.org/officeDocument/2006/relationships/slide" Target="/ppt/slides/slide1.xml" Id="R1e6674a12ef0440b" /><Relationship Type="http://schemas.openxmlformats.org/officeDocument/2006/relationships/slide" Target="/ppt/slides/slide2.xml" Id="R805f68934d7b4a68" /><Relationship Type="http://schemas.openxmlformats.org/officeDocument/2006/relationships/slide" Target="/ppt/slides/slide3.xml" Id="Rd58c631c6e334c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e5767322f94b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b30d56702a4700" /><Relationship Type="http://schemas.openxmlformats.org/officeDocument/2006/relationships/notesMaster" Target="/ppt/notesMasters/notesMaster1.xml" Id="Rbf55a00fff574b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7808e7cae34596" /><Relationship Type="http://schemas.openxmlformats.org/officeDocument/2006/relationships/notesMaster" Target="/ppt/notesMasters/notesMaster1.xml" Id="Rd8b4c925266e4b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6bd29fec594b90" /><Relationship Type="http://schemas.openxmlformats.org/officeDocument/2006/relationships/notesMaster" Target="/ppt/notesMasters/notesMaster1.xml" Id="R96c16681b8c54a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e3a0ad880d42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f2d39192154d6a" /><Relationship Type="http://schemas.openxmlformats.org/officeDocument/2006/relationships/slideLayout" Target="/ppt/slideLayouts/slideLayout1.xml" Id="R797b6eb499364bf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7b6eb499364bf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52c21ae09a4e93" /><Relationship Type="http://schemas.openxmlformats.org/officeDocument/2006/relationships/notesSlide" Target="/ppt/notesSlides/notesSlide1.xml" Id="R16c9631aac3e4e4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cdfd9486e4aad" /><Relationship Type="http://schemas.openxmlformats.org/officeDocument/2006/relationships/notesSlide" Target="/ppt/notesSlides/notesSlide2.xml" Id="Rdff5576ecc4846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aad2af7825452a" /><Relationship Type="http://schemas.openxmlformats.org/officeDocument/2006/relationships/notesSlide" Target="/ppt/notesSlides/notesSlide3.xml" Id="Re6b855bd7fcd47e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3510B3FF-E22B-415D-A7D5-3C25D81C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Internship
Preparation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CC95C642-676C-4FAB-9C99-BA3FD3090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742212"/>
            <a:ext cx="57023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Build confidence, communicate your value, and enter the workplace responsibly.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86D50381-D98D-4EF0-BD85-3A04844D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57023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PROFESSIONAL PREPARATION</a:t>
            </a:r>
          </a:p>
        </p:txBody>
      </p:sp>
    </p:spTree>
    <p:extLst>
      <p:ext uri="{BB962C8B-B14F-4D97-AF65-F5344CB8AC3E}">
        <p14:creationId xmlns:p14="http://schemas.microsoft.com/office/powerpoint/2010/main" val="53544675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2207CDCA-1C9A-434C-8511-90D7E224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788701D0-D445-488C-AF89-A60D899D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Internship readiness combines purpose, evidence, and habits</a:t>
            </a:r>
          </a:p>
        </p:txBody>
      </p:sp>
      <p:sp>
        <p:nvSpPr>
          <p:cNvPr id="3" name="Google-Shape-558-p61-4">
            <a:extLst xmlns:a="http://schemas.openxmlformats.org/drawingml/2006/main">
              <a:ext uri="{FF2B5EF4-FFF2-40B4-BE49-F238E27FC236}">
                <a16:creationId xmlns:a16="http://schemas.microsoft.com/office/drawing/2014/main" id="{ADF6F4BF-B1E8-4B60-8C06-0AE8285C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SELF-READINESS
Define career interests, strengths, learning goals, and preferred workplace conditions.</a:t>
            </a:r>
          </a:p>
        </p:txBody>
      </p:sp>
      <p:sp>
        <p:nvSpPr>
          <p:cNvPr id="4" name="Google-Shape-559-p61-5">
            <a:extLst xmlns:a="http://schemas.openxmlformats.org/drawingml/2006/main">
              <a:ext uri="{FF2B5EF4-FFF2-40B4-BE49-F238E27FC236}">
                <a16:creationId xmlns:a16="http://schemas.microsoft.com/office/drawing/2014/main" id="{9E1E6A75-FC6B-474A-B446-8D29B5CD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9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APPLICATION EVIDENCE
Prepare a focused résumé, portfolio, cover message, and supporting documents.</a:t>
            </a:r>
          </a:p>
        </p:txBody>
      </p:sp>
      <p:sp>
        <p:nvSpPr>
          <p:cNvPr id="5" name="Google-Shape-560-p61-6">
            <a:extLst xmlns:a="http://schemas.openxmlformats.org/drawingml/2006/main">
              <a:ext uri="{FF2B5EF4-FFF2-40B4-BE49-F238E27FC236}">
                <a16:creationId xmlns:a16="http://schemas.microsoft.com/office/drawing/2014/main" id="{CF001914-0A1B-4605-A201-CC6D8FA7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WORKPLACE READINESS
Practice punctuality, communication, teamwork, feedback, ethics, and confidentiality.</a:t>
            </a:r>
          </a:p>
        </p:txBody>
      </p:sp>
      <p:sp>
        <p:nvSpPr>
          <p:cNvPr id="6" name="Google-Shape-561-p61-7">
            <a:extLst xmlns:a="http://schemas.openxmlformats.org/drawingml/2006/main">
              <a:ext uri="{FF2B5EF4-FFF2-40B4-BE49-F238E27FC236}">
                <a16:creationId xmlns:a16="http://schemas.microsoft.com/office/drawing/2014/main" id="{7AC6BC9B-C526-4725-B1AB-4569A539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868" y="3382328"/>
            <a:ext cx="315563" cy="353854"/>
          </a:xfrm>
          <a:custGeom xmlns:a="http://schemas.openxmlformats.org/drawingml/2006/main">
            <a:pathLst>
              <a:path w="192747900" h="191595375">
                <a:moveTo>
                  <a:pt x="107661075" y="24707850"/>
                </a:moveTo>
                <a:lnTo>
                  <a:pt x="20716875" y="114138075"/>
                </a:lnTo>
                <a:lnTo>
                  <a:pt x="86039325" y="114138075"/>
                </a:lnTo>
                <a:cubicBezTo>
                  <a:pt x="89192100" y="114138075"/>
                  <a:pt x="92182950" y="115423950"/>
                  <a:pt x="94135575" y="117614700"/>
                </a:cubicBezTo>
                <a:cubicBezTo>
                  <a:pt x="96097725" y="119814975"/>
                  <a:pt x="96821625" y="122682000"/>
                  <a:pt x="96097725" y="125406150"/>
                </a:cubicBezTo>
                <a:lnTo>
                  <a:pt x="85086825" y="166897050"/>
                </a:lnTo>
                <a:lnTo>
                  <a:pt x="172031025" y="77466825"/>
                </a:lnTo>
                <a:lnTo>
                  <a:pt x="106708575" y="77466825"/>
                </a:lnTo>
                <a:cubicBezTo>
                  <a:pt x="103555800" y="77466825"/>
                  <a:pt x="100564950" y="76190475"/>
                  <a:pt x="98612325" y="73990200"/>
                </a:cubicBezTo>
                <a:cubicBezTo>
                  <a:pt x="96650175" y="71789925"/>
                  <a:pt x="95926275" y="68922900"/>
                  <a:pt x="96650175" y="66198750"/>
                </a:cubicBezTo>
                <a:lnTo>
                  <a:pt x="107661075" y="24707850"/>
                </a:lnTo>
                <a:close/>
                <a:moveTo>
                  <a:pt x="98888550" y="5648325"/>
                </a:moveTo>
                <a:cubicBezTo>
                  <a:pt x="111242475" y="-7067550"/>
                  <a:pt x="134540625" y="3457575"/>
                  <a:pt x="130206750" y="19792950"/>
                </a:cubicBezTo>
                <a:lnTo>
                  <a:pt x="119767350" y="59131200"/>
                </a:lnTo>
                <a:lnTo>
                  <a:pt x="172031025" y="59131200"/>
                </a:lnTo>
                <a:cubicBezTo>
                  <a:pt x="189718950" y="59131200"/>
                  <a:pt x="199243950" y="77552550"/>
                  <a:pt x="187690125" y="89439750"/>
                </a:cubicBezTo>
                <a:lnTo>
                  <a:pt x="93859350" y="185956575"/>
                </a:lnTo>
                <a:cubicBezTo>
                  <a:pt x="81505425" y="198672450"/>
                  <a:pt x="58207275" y="188147325"/>
                  <a:pt x="62541150" y="171811950"/>
                </a:cubicBezTo>
                <a:lnTo>
                  <a:pt x="72980550" y="132473700"/>
                </a:lnTo>
                <a:lnTo>
                  <a:pt x="20716875" y="132473700"/>
                </a:lnTo>
                <a:cubicBezTo>
                  <a:pt x="3028950" y="132473700"/>
                  <a:pt x="-6496050" y="114052350"/>
                  <a:pt x="5057775" y="102165150"/>
                </a:cubicBezTo>
                <a:lnTo>
                  <a:pt x="98888550" y="56483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7" name="Google-Shape-562-p61-8">
            <a:extLst xmlns:a="http://schemas.openxmlformats.org/drawingml/2006/main">
              <a:ext uri="{FF2B5EF4-FFF2-40B4-BE49-F238E27FC236}">
                <a16:creationId xmlns:a16="http://schemas.microsoft.com/office/drawing/2014/main" id="{18231CEC-989A-4CB2-8770-E83029E9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84" y="3378232"/>
            <a:ext cx="327089" cy="362045"/>
          </a:xfrm>
          <a:custGeom xmlns:a="http://schemas.openxmlformats.org/drawingml/2006/main">
            <a:pathLst>
              <a:path w="205740000" h="203196825">
                <a:moveTo>
                  <a:pt x="108194475" y="20288250"/>
                </a:moveTo>
                <a:cubicBezTo>
                  <a:pt x="104908350" y="18583275"/>
                  <a:pt x="100850700" y="18583275"/>
                  <a:pt x="97545525" y="20288250"/>
                </a:cubicBezTo>
                <a:lnTo>
                  <a:pt x="30956250" y="54597300"/>
                </a:lnTo>
                <a:lnTo>
                  <a:pt x="103031925" y="90773250"/>
                </a:lnTo>
                <a:lnTo>
                  <a:pt x="177098325" y="55778400"/>
                </a:lnTo>
                <a:lnTo>
                  <a:pt x="108194475" y="20288250"/>
                </a:lnTo>
                <a:close/>
                <a:moveTo>
                  <a:pt x="184442100" y="73809225"/>
                </a:moveTo>
                <a:lnTo>
                  <a:pt x="113518950" y="107318175"/>
                </a:lnTo>
                <a:lnTo>
                  <a:pt x="113518950" y="180174900"/>
                </a:lnTo>
                <a:lnTo>
                  <a:pt x="179117625" y="146370675"/>
                </a:lnTo>
                <a:cubicBezTo>
                  <a:pt x="182422800" y="144675225"/>
                  <a:pt x="184442100" y="141541500"/>
                  <a:pt x="184442100" y="138141075"/>
                </a:cubicBezTo>
                <a:lnTo>
                  <a:pt x="184442100" y="73809225"/>
                </a:lnTo>
                <a:close/>
                <a:moveTo>
                  <a:pt x="92221050" y="180174900"/>
                </a:moveTo>
                <a:lnTo>
                  <a:pt x="92221050" y="107156250"/>
                </a:lnTo>
                <a:lnTo>
                  <a:pt x="21297900" y="71561325"/>
                </a:lnTo>
                <a:lnTo>
                  <a:pt x="21297900" y="138141075"/>
                </a:lnTo>
                <a:cubicBezTo>
                  <a:pt x="21297900" y="141541500"/>
                  <a:pt x="23317200" y="144675225"/>
                  <a:pt x="26622375" y="146370675"/>
                </a:cubicBezTo>
                <a:lnTo>
                  <a:pt x="92221050" y="180174900"/>
                </a:lnTo>
                <a:close/>
                <a:moveTo>
                  <a:pt x="86896575" y="3819525"/>
                </a:moveTo>
                <a:cubicBezTo>
                  <a:pt x="96774000" y="-1266825"/>
                  <a:pt x="108966000" y="-1266825"/>
                  <a:pt x="118843425" y="3819525"/>
                </a:cubicBezTo>
                <a:lnTo>
                  <a:pt x="189766575" y="40366950"/>
                </a:lnTo>
                <a:cubicBezTo>
                  <a:pt x="199663050" y="45462825"/>
                  <a:pt x="205740000" y="54873525"/>
                  <a:pt x="205740000" y="65055750"/>
                </a:cubicBezTo>
                <a:lnTo>
                  <a:pt x="205740000" y="138141075"/>
                </a:lnTo>
                <a:cubicBezTo>
                  <a:pt x="205740000" y="148323300"/>
                  <a:pt x="199663050" y="157743525"/>
                  <a:pt x="189766575" y="162839400"/>
                </a:cubicBezTo>
                <a:lnTo>
                  <a:pt x="118843425" y="199377300"/>
                </a:lnTo>
                <a:cubicBezTo>
                  <a:pt x="108966000" y="204473175"/>
                  <a:pt x="96774000" y="204473175"/>
                  <a:pt x="86896575" y="199377300"/>
                </a:cubicBezTo>
                <a:lnTo>
                  <a:pt x="15973425" y="162839400"/>
                </a:lnTo>
                <a:cubicBezTo>
                  <a:pt x="6096000" y="157743525"/>
                  <a:pt x="0" y="148323300"/>
                  <a:pt x="0" y="138141075"/>
                </a:cubicBezTo>
                <a:lnTo>
                  <a:pt x="0" y="65055750"/>
                </a:lnTo>
                <a:cubicBezTo>
                  <a:pt x="0" y="54873525"/>
                  <a:pt x="6096000" y="45462825"/>
                  <a:pt x="15973425" y="40366950"/>
                </a:cubicBezTo>
                <a:lnTo>
                  <a:pt x="86896575" y="38195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563-p61-9">
            <a:extLst xmlns:a="http://schemas.openxmlformats.org/drawingml/2006/main">
              <a:ext uri="{FF2B5EF4-FFF2-40B4-BE49-F238E27FC236}">
                <a16:creationId xmlns:a16="http://schemas.microsoft.com/office/drawing/2014/main" id="{F58F88DA-335A-4965-BDE3-052959388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600" y="3406807"/>
            <a:ext cx="338614" cy="270891"/>
          </a:xfrm>
          <a:custGeom xmlns:a="http://schemas.openxmlformats.org/drawingml/2006/main">
            <a:pathLst>
              <a:path w="205740000" h="205740000">
                <a:moveTo>
                  <a:pt x="59245500" y="0"/>
                </a:moveTo>
                <a:lnTo>
                  <a:pt x="146494500" y="0"/>
                </a:lnTo>
                <a:cubicBezTo>
                  <a:pt x="154781250" y="0"/>
                  <a:pt x="161620200" y="0"/>
                  <a:pt x="167182800" y="561975"/>
                </a:cubicBezTo>
                <a:cubicBezTo>
                  <a:pt x="172964475" y="1162050"/>
                  <a:pt x="178279425" y="2428875"/>
                  <a:pt x="183270525" y="5610225"/>
                </a:cubicBezTo>
                <a:cubicBezTo>
                  <a:pt x="191023875" y="10534650"/>
                  <a:pt x="197310375" y="18402300"/>
                  <a:pt x="201253725" y="28079700"/>
                </a:cubicBezTo>
                <a:cubicBezTo>
                  <a:pt x="203796900" y="34318575"/>
                  <a:pt x="204816075" y="40967025"/>
                  <a:pt x="205282800" y="48196500"/>
                </a:cubicBezTo>
                <a:cubicBezTo>
                  <a:pt x="205740000" y="55149750"/>
                  <a:pt x="205740000" y="63703200"/>
                  <a:pt x="205740000" y="74056875"/>
                </a:cubicBezTo>
                <a:lnTo>
                  <a:pt x="205740000" y="131683125"/>
                </a:lnTo>
                <a:cubicBezTo>
                  <a:pt x="205740000" y="142036800"/>
                  <a:pt x="205740000" y="150590250"/>
                  <a:pt x="205282800" y="157543500"/>
                </a:cubicBezTo>
                <a:cubicBezTo>
                  <a:pt x="204816075" y="164772975"/>
                  <a:pt x="203796900" y="171421425"/>
                  <a:pt x="201253725" y="177660300"/>
                </a:cubicBezTo>
                <a:cubicBezTo>
                  <a:pt x="197310375" y="187337700"/>
                  <a:pt x="191023875" y="195205350"/>
                  <a:pt x="183270525" y="200129775"/>
                </a:cubicBezTo>
                <a:cubicBezTo>
                  <a:pt x="178279425" y="203311125"/>
                  <a:pt x="172964475" y="204577950"/>
                  <a:pt x="167182800" y="205178025"/>
                </a:cubicBezTo>
                <a:cubicBezTo>
                  <a:pt x="161620200" y="205740000"/>
                  <a:pt x="154781250" y="205740000"/>
                  <a:pt x="146494500" y="205740000"/>
                </a:cubicBezTo>
                <a:lnTo>
                  <a:pt x="59245500" y="205740000"/>
                </a:lnTo>
                <a:cubicBezTo>
                  <a:pt x="50958750" y="205740000"/>
                  <a:pt x="44119800" y="205740000"/>
                  <a:pt x="38557200" y="205178025"/>
                </a:cubicBezTo>
                <a:cubicBezTo>
                  <a:pt x="32775525" y="204577950"/>
                  <a:pt x="27460575" y="203311125"/>
                  <a:pt x="22469475" y="200129775"/>
                </a:cubicBezTo>
                <a:cubicBezTo>
                  <a:pt x="14716125" y="195205350"/>
                  <a:pt x="8429625" y="187337700"/>
                  <a:pt x="4486275" y="177660300"/>
                </a:cubicBezTo>
                <a:cubicBezTo>
                  <a:pt x="1943100" y="171421425"/>
                  <a:pt x="923925" y="164772975"/>
                  <a:pt x="457200" y="157543500"/>
                </a:cubicBezTo>
                <a:cubicBezTo>
                  <a:pt x="0" y="150590250"/>
                  <a:pt x="0" y="142036800"/>
                  <a:pt x="0" y="131683125"/>
                </a:cubicBezTo>
                <a:lnTo>
                  <a:pt x="0" y="74056875"/>
                </a:lnTo>
                <a:cubicBezTo>
                  <a:pt x="0" y="63703200"/>
                  <a:pt x="0" y="55149750"/>
                  <a:pt x="457200" y="48196500"/>
                </a:cubicBezTo>
                <a:cubicBezTo>
                  <a:pt x="923925" y="40967025"/>
                  <a:pt x="1943100" y="34318575"/>
                  <a:pt x="4486275" y="28079700"/>
                </a:cubicBezTo>
                <a:cubicBezTo>
                  <a:pt x="8429625" y="18402300"/>
                  <a:pt x="14716125" y="10534650"/>
                  <a:pt x="22469475" y="5610225"/>
                </a:cubicBezTo>
                <a:cubicBezTo>
                  <a:pt x="27460575" y="2428875"/>
                  <a:pt x="32775525" y="1162050"/>
                  <a:pt x="38557200" y="561975"/>
                </a:cubicBezTo>
                <a:cubicBezTo>
                  <a:pt x="44119800" y="0"/>
                  <a:pt x="50958750" y="0"/>
                  <a:pt x="59245500" y="0"/>
                </a:cubicBezTo>
                <a:close/>
                <a:moveTo>
                  <a:pt x="20574000" y="90011250"/>
                </a:moveTo>
                <a:lnTo>
                  <a:pt x="20574000" y="131159250"/>
                </a:lnTo>
                <a:cubicBezTo>
                  <a:pt x="20574000" y="142179675"/>
                  <a:pt x="20583525" y="149666325"/>
                  <a:pt x="20964525" y="155448000"/>
                </a:cubicBezTo>
                <a:cubicBezTo>
                  <a:pt x="21326475" y="161077275"/>
                  <a:pt x="21993225" y="163972875"/>
                  <a:pt x="22812375" y="165982650"/>
                </a:cubicBezTo>
                <a:cubicBezTo>
                  <a:pt x="24793575" y="170811825"/>
                  <a:pt x="27936825" y="174755175"/>
                  <a:pt x="31803975" y="177222150"/>
                </a:cubicBezTo>
                <a:cubicBezTo>
                  <a:pt x="33413700" y="178250850"/>
                  <a:pt x="35728275" y="179079525"/>
                  <a:pt x="40233600" y="179536725"/>
                </a:cubicBezTo>
                <a:cubicBezTo>
                  <a:pt x="44862750" y="180012975"/>
                  <a:pt x="50844450" y="180022500"/>
                  <a:pt x="59664600" y="180022500"/>
                </a:cubicBezTo>
                <a:lnTo>
                  <a:pt x="146075400" y="180022500"/>
                </a:lnTo>
                <a:cubicBezTo>
                  <a:pt x="154895550" y="180022500"/>
                  <a:pt x="160877250" y="180012975"/>
                  <a:pt x="165506400" y="179536725"/>
                </a:cubicBezTo>
                <a:cubicBezTo>
                  <a:pt x="170011725" y="179079525"/>
                  <a:pt x="172326300" y="178250850"/>
                  <a:pt x="173936025" y="177222150"/>
                </a:cubicBezTo>
                <a:cubicBezTo>
                  <a:pt x="177803175" y="174755175"/>
                  <a:pt x="180946425" y="170811825"/>
                  <a:pt x="182927625" y="165982650"/>
                </a:cubicBezTo>
                <a:cubicBezTo>
                  <a:pt x="183746775" y="163972875"/>
                  <a:pt x="184413525" y="161077275"/>
                  <a:pt x="184775475" y="155448000"/>
                </a:cubicBezTo>
                <a:cubicBezTo>
                  <a:pt x="185156475" y="149666325"/>
                  <a:pt x="185166000" y="142179675"/>
                  <a:pt x="185166000" y="131159250"/>
                </a:cubicBezTo>
                <a:lnTo>
                  <a:pt x="185166000" y="90011250"/>
                </a:lnTo>
                <a:lnTo>
                  <a:pt x="20574000" y="90011250"/>
                </a:lnTo>
                <a:close/>
                <a:moveTo>
                  <a:pt x="185146950" y="64293750"/>
                </a:moveTo>
                <a:cubicBezTo>
                  <a:pt x="185118375" y="58559700"/>
                  <a:pt x="185023125" y="54073425"/>
                  <a:pt x="184775475" y="50292000"/>
                </a:cubicBezTo>
                <a:cubicBezTo>
                  <a:pt x="184413525" y="44662725"/>
                  <a:pt x="183746775" y="41767125"/>
                  <a:pt x="182927625" y="39757350"/>
                </a:cubicBezTo>
                <a:cubicBezTo>
                  <a:pt x="180946425" y="34928175"/>
                  <a:pt x="177803175" y="30994350"/>
                  <a:pt x="173936025" y="28517850"/>
                </a:cubicBezTo>
                <a:cubicBezTo>
                  <a:pt x="172326300" y="27489150"/>
                  <a:pt x="170011725" y="26660475"/>
                  <a:pt x="165506400" y="26203275"/>
                </a:cubicBezTo>
                <a:cubicBezTo>
                  <a:pt x="160877250" y="25727025"/>
                  <a:pt x="154895550" y="25717500"/>
                  <a:pt x="146075400" y="25717500"/>
                </a:cubicBezTo>
                <a:lnTo>
                  <a:pt x="59664600" y="25717500"/>
                </a:lnTo>
                <a:cubicBezTo>
                  <a:pt x="50844450" y="25717500"/>
                  <a:pt x="44862750" y="25727025"/>
                  <a:pt x="40233600" y="26203275"/>
                </a:cubicBezTo>
                <a:cubicBezTo>
                  <a:pt x="35728275" y="26660475"/>
                  <a:pt x="33413700" y="27489150"/>
                  <a:pt x="31803975" y="28517850"/>
                </a:cubicBezTo>
                <a:cubicBezTo>
                  <a:pt x="27936825" y="30994350"/>
                  <a:pt x="24793575" y="34928175"/>
                  <a:pt x="22812375" y="39757350"/>
                </a:cubicBezTo>
                <a:cubicBezTo>
                  <a:pt x="21993225" y="41767125"/>
                  <a:pt x="21326475" y="44662725"/>
                  <a:pt x="20964525" y="50292000"/>
                </a:cubicBezTo>
                <a:cubicBezTo>
                  <a:pt x="20716875" y="54073425"/>
                  <a:pt x="20621625" y="58559700"/>
                  <a:pt x="20593050" y="64293750"/>
                </a:cubicBezTo>
                <a:lnTo>
                  <a:pt x="185146950" y="64293750"/>
                </a:lnTo>
                <a:close/>
                <a:moveTo>
                  <a:pt x="123444000" y="141446250"/>
                </a:moveTo>
                <a:cubicBezTo>
                  <a:pt x="123444000" y="134350125"/>
                  <a:pt x="128054100" y="128587500"/>
                  <a:pt x="133731000" y="128587500"/>
                </a:cubicBezTo>
                <a:lnTo>
                  <a:pt x="154305000" y="128587500"/>
                </a:lnTo>
                <a:cubicBezTo>
                  <a:pt x="159981900" y="128587500"/>
                  <a:pt x="164592000" y="134350125"/>
                  <a:pt x="164592000" y="141446250"/>
                </a:cubicBezTo>
                <a:cubicBezTo>
                  <a:pt x="164592000" y="148542375"/>
                  <a:pt x="159981900" y="154305000"/>
                  <a:pt x="154305000" y="154305000"/>
                </a:cubicBezTo>
                <a:lnTo>
                  <a:pt x="133731000" y="154305000"/>
                </a:lnTo>
                <a:cubicBezTo>
                  <a:pt x="128054100" y="154305000"/>
                  <a:pt x="123444000" y="148542375"/>
                  <a:pt x="123444000" y="141446250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</p:spTree>
    <p:extLst>
      <p:ext uri="{BB962C8B-B14F-4D97-AF65-F5344CB8AC3E}">
        <p14:creationId xmlns:p14="http://schemas.microsoft.com/office/powerpoint/2010/main" val="45986851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Number-Placeholder-1-2">
            <a:extLst xmlns:a="http://schemas.openxmlformats.org/drawingml/2006/main">
              <a:ext uri="{FF2B5EF4-FFF2-40B4-BE49-F238E27FC236}">
                <a16:creationId xmlns:a16="http://schemas.microsoft.com/office/drawing/2014/main" id="{EB7901B5-B85B-4A9E-870F-177118E63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219" y="6278594"/>
            <a:ext cx="519113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Title-2-3">
            <a:extLst xmlns:a="http://schemas.openxmlformats.org/drawingml/2006/main">
              <a:ext uri="{FF2B5EF4-FFF2-40B4-BE49-F238E27FC236}">
                <a16:creationId xmlns:a16="http://schemas.microsoft.com/office/drawing/2014/main" id="{0EB27180-0165-44D2-8D61-C0D2D092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strong application shows fit, preparation, and growth potential</a:t>
            </a:r>
          </a:p>
        </p:txBody>
      </p:sp>
      <p:sp>
        <p:nvSpPr>
          <p:cNvPr id="3" name="Content-Placeholder-9-4">
            <a:extLst xmlns:a="http://schemas.openxmlformats.org/drawingml/2006/main">
              <a:ext uri="{FF2B5EF4-FFF2-40B4-BE49-F238E27FC236}">
                <a16:creationId xmlns:a16="http://schemas.microsoft.com/office/drawing/2014/main" id="{14F2675E-FA10-46CC-A314-069A18C9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5537168" cy="16430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Résumé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Summarize education, skills, projects, software, activities, achievements, and relevant experience clearly.</a:t>
            </a:r>
          </a:p>
        </p:txBody>
      </p:sp>
      <p:sp>
        <p:nvSpPr>
          <p:cNvPr id="4" name="Content-Placeholder-10-5">
            <a:extLst xmlns:a="http://schemas.openxmlformats.org/drawingml/2006/main">
              <a:ext uri="{FF2B5EF4-FFF2-40B4-BE49-F238E27FC236}">
                <a16:creationId xmlns:a16="http://schemas.microsoft.com/office/drawing/2014/main" id="{485503BE-73B2-4223-B8CF-A62EF9EA9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2031968"/>
            <a:ext cx="5537168" cy="16430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Portfolio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Select strong work, explain your role and process, and connect each project to the internship position.</a:t>
            </a:r>
          </a:p>
        </p:txBody>
      </p:sp>
      <p:sp>
        <p:nvSpPr>
          <p:cNvPr id="5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175C3F5C-0B07-4F6C-894C-F9F706F2D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6978"/>
            <a:ext cx="5537168" cy="16431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Interview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Research the organization, prepare examples, answer honestly, ask useful questions, and communicate professionally.</a:t>
            </a:r>
          </a:p>
        </p:txBody>
      </p:sp>
      <p:sp>
        <p:nvSpPr>
          <p:cNvPr id="6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73FCACA1-38E6-4F4A-BB03-DBF7EE100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6592" y="4016978"/>
            <a:ext cx="5537168" cy="16431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First-week plan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Confirm schedule and rules, introduce yourself, observe workflows, record tasks, ask for feedback, and set learning goals.</a:t>
            </a:r>
          </a:p>
        </p:txBody>
      </p:sp>
    </p:spTree>
    <p:extLst>
      <p:ext uri="{BB962C8B-B14F-4D97-AF65-F5344CB8AC3E}">
        <p14:creationId xmlns:p14="http://schemas.microsoft.com/office/powerpoint/2010/main" val="10472669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2026-08-10T15:32:15.4420000Z</dcterms:created>
  <dcterms:modified xsi:type="dcterms:W3CDTF">2026-08-10T15:32:15.4420000Z</dcterms:modified>
</coreProperties>
</file>