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75" r:id="rId4"/>
    <p:sldId id="256" r:id="rId5"/>
    <p:sldId id="276" r:id="rId6"/>
    <p:sldId id="277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inya Kwanmuangvanich" userId="600c37c179b13d72" providerId="LiveId" clId="{3C663CD0-8F9B-44E2-A243-869BEA8D5450}"/>
    <pc:docChg chg="delSld modSld sldOrd">
      <pc:chgData name="Parinya Kwanmuangvanich" userId="600c37c179b13d72" providerId="LiveId" clId="{3C663CD0-8F9B-44E2-A243-869BEA8D5450}" dt="2024-05-21T02:50:31.253" v="4" actId="47"/>
      <pc:docMkLst>
        <pc:docMk/>
      </pc:docMkLst>
      <pc:sldChg chg="ord">
        <pc:chgData name="Parinya Kwanmuangvanich" userId="600c37c179b13d72" providerId="LiveId" clId="{3C663CD0-8F9B-44E2-A243-869BEA8D5450}" dt="2024-05-21T02:37:41.405" v="3"/>
        <pc:sldMkLst>
          <pc:docMk/>
          <pc:sldMk cId="3520177290" sldId="276"/>
        </pc:sldMkLst>
      </pc:sldChg>
      <pc:sldChg chg="del">
        <pc:chgData name="Parinya Kwanmuangvanich" userId="600c37c179b13d72" providerId="LiveId" clId="{3C663CD0-8F9B-44E2-A243-869BEA8D5450}" dt="2024-05-21T02:50:31.253" v="4" actId="47"/>
        <pc:sldMkLst>
          <pc:docMk/>
          <pc:sldMk cId="661189428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6C8D-5045-8E2E-B31B-7E62555B5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3B784-1B55-10AB-16A4-69A113FF8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625D6-2853-B5EC-4696-EDCCAAC2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BB219-87C8-115C-F286-3F453606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56135-8C58-7809-2441-1E1D5780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487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CEB6-D2E3-9355-5A58-5C53B199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A3204-0EBA-97D5-B6C8-123AF0158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1FD57-0F45-966D-3E3E-903B14BE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34203-92CF-401D-286E-EBDD5E2B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9F54B-18B5-D659-3E66-2ED7D704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66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BD338-364C-F8EB-1866-38A5C815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120F7-F48F-6722-0816-97792A420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32204-9CE9-28C7-7BB5-C4F95CED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6CCD6-FB76-D80C-0A94-670E20D2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4418C-E789-3935-FE9A-712EF51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353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9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1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60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25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37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0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99CF-A397-82B8-E391-F964893E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241A-74E2-7F9E-4A94-E2F38096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3B55E-75B8-1BC1-380A-99D5C5B5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AE898-F041-3DA8-3F1A-22069F06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8DF5-C6BC-F086-1414-47A030E0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4571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02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70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5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201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0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56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21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79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9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1F4A-8248-E817-3258-55DF5AA9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CAF8A-31CE-ED71-A679-55FCBB04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2CF61-3457-827D-E91D-C8C110A6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3DFE8-BBF7-8695-8199-2FAAA000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10803-4C86-CA08-CC7D-ADCFBC4B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555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9F1B-6C14-0E72-91C4-EC10F178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7F3EA-9E59-CB89-1A73-BB8952677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DD59F-D3C1-2C67-B1A6-689039F19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5CA69-D99C-9BB5-2A45-D91C9457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C9F33-2F63-5271-0320-724BDD5B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9369A-5B16-BE05-CD66-8DEF6D10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4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4C22-C158-E523-C26C-C5C07DD5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0A558-855B-37B9-74BF-A31987DD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82E52-ABE4-1DF1-BB8A-025696564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A12EF-345E-7DAC-7163-062286133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941BB-5F49-046C-7950-2BC3A3F4B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363AD-9F16-F190-5B4B-42280EB8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A70ACC-7DC9-4E24-F83A-3EE60D87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0E96F-75A1-B897-0FCC-9B32B632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459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1A1A-1C11-B2C8-DB35-99616940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8EEC7-4941-B924-FB7B-64AE94AB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CDF49-A54D-8EE9-ABDA-6F9D8226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05D44-3CEF-1852-D105-95FDEC4B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204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155D7-5143-B9FC-61CB-4E6E5F15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9216B-58D7-CA59-695C-C4AF3B3B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177F0-0C2B-FF14-E522-4057B72A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568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AA45-060C-63F3-0B9A-D57348FB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F371-5C7B-2E9D-374F-79BCF44C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58D6B-A474-A9CE-C21F-205D6C4E3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C9BF4-C4AA-E49E-7C51-967F06BF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0687D-6758-1C3C-70E0-B3FE4CED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5BCA-B4AA-29AC-2B26-9988E325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68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1E74-7C63-8214-56AD-BF4990B7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EB55C-E751-8B37-4FFB-F095B9CC9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9C7E0-C2DB-24B0-6CCA-DEEE54A2A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BA2F2-C2C5-288B-896A-5C89EAC1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EE084-2D18-E895-8068-9299F7E0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2E083-C216-FB26-6D0E-EE39DF47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78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2EAF4-B9A3-D1B9-A96C-88D74C73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F2C27-15CA-AF59-BE74-76FB1328B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6D7B9-7B3F-D8FE-B10E-328C024F9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FB65-F017-4F7E-A61D-AEB00CC9C6A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6CA98-6CAC-26D6-6DA6-C4E24B576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AAB88-741B-6CC8-1856-38CA23284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4F85-C1A7-439E-9111-864012F3C3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912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9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54A3-D50C-CD67-B89D-E69EBDEE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Week10 </a:t>
            </a:r>
            <a:r>
              <a:rPr lang="th-TH" dirty="0">
                <a:solidFill>
                  <a:srgbClr val="FF0000"/>
                </a:solidFill>
              </a:rPr>
              <a:t>เรียนรู้เกี่ยวกับ สภาพอากาศและ ฤดูกาล </a:t>
            </a:r>
            <a:r>
              <a:rPr lang="en-US" dirty="0">
                <a:solidFill>
                  <a:srgbClr val="FF0000"/>
                </a:solidFill>
              </a:rPr>
              <a:t>weather and season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1FDD66-17FF-61F2-28F6-20DA7D3BF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831" y="1940860"/>
            <a:ext cx="8048396" cy="45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0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2FDAC-C610-6088-B556-D45100B1A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4" y="338657"/>
            <a:ext cx="5166360" cy="5897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B8728-7C1E-0E33-2660-DCBBB14EC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8065"/>
            <a:ext cx="5408283" cy="59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679E6A-3AC5-095F-26CD-16448D2C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010" y="160020"/>
            <a:ext cx="6697980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0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0265E-9E9D-147E-511E-348F2AB5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" y="375993"/>
            <a:ext cx="5625432" cy="6106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F7B9D3-9F32-217A-AE39-9407DCED8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36" y="812394"/>
            <a:ext cx="5955697" cy="53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7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6F77A-6F6A-A87A-6D45-CF4094FB9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48" y="84711"/>
            <a:ext cx="4633362" cy="6536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15A9D-8DB6-A536-CDE4-0B7CE3448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50" y="146019"/>
            <a:ext cx="4633362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52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Office Theme</vt:lpstr>
      <vt:lpstr>Circuit</vt:lpstr>
      <vt:lpstr>Week10 เรียนรู้เกี่ยวกับ สภาพอากาศและ ฤดูกาล weather and season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Week10 เรียนรู้เกี่ยวกับ สภาพอากาศและ ฤดูกาล weather and season</dc:title>
  <dc:creator>Parinya Kwanmuangvanich</dc:creator>
  <cp:lastModifiedBy>Parinya Kwanmuangvanich</cp:lastModifiedBy>
  <cp:revision>1</cp:revision>
  <dcterms:created xsi:type="dcterms:W3CDTF">2024-05-21T02:32:54Z</dcterms:created>
  <dcterms:modified xsi:type="dcterms:W3CDTF">2024-05-21T02:50:41Z</dcterms:modified>
</cp:coreProperties>
</file>