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3C9D-B453-4339-D98C-EEB15FDF9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69198-AD07-08F6-42C3-457E07B37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02E3-307A-F689-C86A-18D1F373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1F4C6-4AD3-48A0-4097-4AF306AD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11925-3977-8CA5-8413-944A07CE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19FA-9483-9F1A-B3D9-59A4B266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1BB08-1B45-4E7D-EAD1-248F945DE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AE22E-EBB8-A6DF-1596-081173F9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B32B-58DE-6480-F9CF-044702D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82F0-E4E3-606F-9BF3-9D121235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96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5F01C-C5B2-32F8-AAA1-7C3EA637F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E5441-6DCA-746A-0579-4F51A1574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777FC-0331-630B-0E35-F02E4D1C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BCEB-7DF1-88F0-67A0-A19EE5B1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88870-9F2A-EE31-1551-9BAFC736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36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395D-6518-29E6-07B1-20BDC6AD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04BC-E801-120F-105E-CDFD75B5F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281D2-E04C-37DC-4265-F382D421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6FC61-EAE6-5209-4715-B2C194C0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1D79-2607-1B26-A2D2-C07803DB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3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C56E-947C-5964-7B7E-054D75AE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70774-32C5-B276-68C6-1C11D6CE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F22F-A2F6-C04D-650C-DB56030D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82FB-EDD5-EA1D-291E-E504495B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1BEAE-0359-DDAE-C755-AD6BD98B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14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5DED-AFB5-0928-4A3F-78334CF9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54003-9552-D95B-392B-BFF1C1F2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5D66D-7815-6F7F-BA52-6BEFE069D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C5188-B0D6-683F-7817-44AF1316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02F7-F2EA-93E9-E36D-960BC2BA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1399B-4CC9-8DAA-A49E-EE556653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7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A17B-87B9-F476-C8F7-540EB9AB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1B7C-5624-BD0B-30DF-181C9E25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B0F51-EC56-B5AE-9DD1-59B76E140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B6AB8-28B3-2857-3679-C0715A62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B3BEC-0794-405A-1478-CE4B8666F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8A1CC-BA78-E64C-278B-9E3EC81C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440C4-2069-DD94-8E99-787773DF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EC913-4FDB-91D2-1CB6-9966947D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52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DB79-03A8-0105-A234-FF5A8974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E114B-CF2A-E0A7-6B9A-F349AFDF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DBE23-FCA6-6735-38A8-2B2DC26A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9D115-DA99-C509-39C5-6CE99A6A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8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5709A-F529-D0BB-CDE0-6A3D9E3D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1C138-7E02-771F-BB65-B3B196E2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46D95-99E8-F8EF-B37F-A6C441B2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29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8B36-0A0B-22C6-DCE6-6B555261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428A-64FD-278B-CF61-A715DAF2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C2B73-B696-271A-6CB5-3A5C5B6CA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1EBE6-32C7-DBF4-3E6E-9B830346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4DB5-A283-C226-774E-2B90E724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4EF67-7008-FC2B-C94F-7EE986DC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82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0C6-499A-ABA3-EB12-3970BDEE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C3F94-AC78-4F9E-61DF-FF0494B4B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D9C1A-ADC7-0C37-6498-3489FA193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5D01-E8FD-FB54-AE52-B5A1DF43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001A7-61FA-CE82-EB98-89201DD9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DFE8E-E48F-7E0B-F80E-EDE82EC7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9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7A47C-E98E-0438-6A49-E2DE928D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0AE06-BEFC-87D8-B316-9AA6521C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9AB4-E751-5519-21EB-3E52AF626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80585-5670-4301-A436-548D864FDE5D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D96F-063A-2F18-6B0A-F9885F6C9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F9BC-E64C-A4AA-AC8C-B54E5B4C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CD696-AF1D-4185-9331-0DC37B765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9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92201-CDB2-FC64-2A71-62D8E4A1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57" t="31587" r="25267" b="24921"/>
          <a:stretch>
            <a:fillRect/>
          </a:stretch>
        </p:blipFill>
        <p:spPr>
          <a:xfrm>
            <a:off x="1273627" y="691242"/>
            <a:ext cx="9931862" cy="54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84D3C-CAA3-1D3B-10F7-33D8FB1E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18" t="28413" r="25179" b="27619"/>
          <a:stretch>
            <a:fillRect/>
          </a:stretch>
        </p:blipFill>
        <p:spPr>
          <a:xfrm>
            <a:off x="1218834" y="643466"/>
            <a:ext cx="97543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0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55F72-E5DF-86C5-06B2-1F49C638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57" t="36032" r="27589" b="20634"/>
          <a:stretch>
            <a:fillRect/>
          </a:stretch>
        </p:blipFill>
        <p:spPr>
          <a:xfrm>
            <a:off x="1575903" y="643466"/>
            <a:ext cx="90401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BC384-F8AD-A65F-2942-56DEB0DC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29" t="46825" r="27411" b="12223"/>
          <a:stretch>
            <a:fillRect/>
          </a:stretch>
        </p:blipFill>
        <p:spPr>
          <a:xfrm>
            <a:off x="1118788" y="643466"/>
            <a:ext cx="995442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D42C8-0257-32E7-21B1-570156B7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94" t="30040" r="25904" b="29800"/>
          <a:stretch>
            <a:fillRect/>
          </a:stretch>
        </p:blipFill>
        <p:spPr>
          <a:xfrm>
            <a:off x="1101688" y="837282"/>
            <a:ext cx="10636213" cy="5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9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8FD0B-EA04-E03E-4912-A860EC63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40" t="32129" r="26446" b="31084"/>
          <a:stretch>
            <a:fillRect/>
          </a:stretch>
        </p:blipFill>
        <p:spPr>
          <a:xfrm>
            <a:off x="1178804" y="749145"/>
            <a:ext cx="10200463" cy="51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9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ACE1B-7329-4784-4CB1-A75DAAC66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90" t="38393" r="27621" b="19839"/>
          <a:stretch>
            <a:fillRect/>
          </a:stretch>
        </p:blipFill>
        <p:spPr>
          <a:xfrm>
            <a:off x="1299990" y="564613"/>
            <a:ext cx="10643946" cy="59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1</cp:revision>
  <dcterms:created xsi:type="dcterms:W3CDTF">2026-01-28T15:24:29Z</dcterms:created>
  <dcterms:modified xsi:type="dcterms:W3CDTF">2026-01-28T15:31:17Z</dcterms:modified>
</cp:coreProperties>
</file>