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1"/>
  </p:sldMasterIdLst>
  <p:notesMasterIdLst>
    <p:notesMasterId r:id="rId58"/>
  </p:notesMasterIdLst>
  <p:sldIdLst>
    <p:sldId id="503" r:id="rId2"/>
    <p:sldId id="447" r:id="rId3"/>
    <p:sldId id="448" r:id="rId4"/>
    <p:sldId id="449" r:id="rId5"/>
    <p:sldId id="458" r:id="rId6"/>
    <p:sldId id="497" r:id="rId7"/>
    <p:sldId id="457" r:id="rId8"/>
    <p:sldId id="498" r:id="rId9"/>
    <p:sldId id="459" r:id="rId10"/>
    <p:sldId id="499" r:id="rId11"/>
    <p:sldId id="460" r:id="rId12"/>
    <p:sldId id="450" r:id="rId13"/>
    <p:sldId id="461" r:id="rId14"/>
    <p:sldId id="451" r:id="rId15"/>
    <p:sldId id="463" r:id="rId16"/>
    <p:sldId id="464" r:id="rId17"/>
    <p:sldId id="462" r:id="rId18"/>
    <p:sldId id="465" r:id="rId19"/>
    <p:sldId id="466" r:id="rId20"/>
    <p:sldId id="467" r:id="rId21"/>
    <p:sldId id="468" r:id="rId22"/>
    <p:sldId id="452" r:id="rId23"/>
    <p:sldId id="469" r:id="rId24"/>
    <p:sldId id="470" r:id="rId25"/>
    <p:sldId id="495" r:id="rId26"/>
    <p:sldId id="494" r:id="rId27"/>
    <p:sldId id="471" r:id="rId28"/>
    <p:sldId id="472" r:id="rId29"/>
    <p:sldId id="473" r:id="rId30"/>
    <p:sldId id="474" r:id="rId31"/>
    <p:sldId id="476" r:id="rId32"/>
    <p:sldId id="475" r:id="rId33"/>
    <p:sldId id="505" r:id="rId34"/>
    <p:sldId id="504" r:id="rId35"/>
    <p:sldId id="453" r:id="rId36"/>
    <p:sldId id="477" r:id="rId37"/>
    <p:sldId id="478" r:id="rId38"/>
    <p:sldId id="479" r:id="rId39"/>
    <p:sldId id="454" r:id="rId40"/>
    <p:sldId id="480" r:id="rId41"/>
    <p:sldId id="481" r:id="rId42"/>
    <p:sldId id="482" r:id="rId43"/>
    <p:sldId id="483" r:id="rId44"/>
    <p:sldId id="484" r:id="rId45"/>
    <p:sldId id="485" r:id="rId46"/>
    <p:sldId id="486" r:id="rId47"/>
    <p:sldId id="487" r:id="rId48"/>
    <p:sldId id="488" r:id="rId49"/>
    <p:sldId id="490" r:id="rId50"/>
    <p:sldId id="500" r:id="rId51"/>
    <p:sldId id="455" r:id="rId52"/>
    <p:sldId id="502" r:id="rId53"/>
    <p:sldId id="501" r:id="rId54"/>
    <p:sldId id="493" r:id="rId55"/>
    <p:sldId id="492" r:id="rId56"/>
    <p:sldId id="506" r:id="rId57"/>
  </p:sldIdLst>
  <p:sldSz cx="9144000" cy="5143500" type="screen16x9"/>
  <p:notesSz cx="6858000" cy="9144000"/>
  <p:embeddedFontLst>
    <p:embeddedFont>
      <p:font typeface="Be Vietnam ExtraBold" panose="020B0604020202020204" charset="0"/>
      <p:bold r:id="rId59"/>
      <p:boldItalic r:id="rId60"/>
    </p:embeddedFont>
    <p:embeddedFont>
      <p:font typeface="Libre Franklin" pitchFamily="2" charset="0"/>
      <p:regular r:id="rId61"/>
      <p:bold r:id="rId62"/>
      <p:italic r:id="rId63"/>
      <p:boldItalic r:id="rId64"/>
    </p:embeddedFont>
    <p:embeddedFont>
      <p:font typeface="Libre Franklin Thin" pitchFamily="2" charset="0"/>
      <p:regular r:id="rId65"/>
      <p:bold r:id="rId66"/>
      <p:italic r:id="rId67"/>
      <p:boldItalic r:id="rId68"/>
    </p:embeddedFont>
    <p:embeddedFont>
      <p:font typeface="TH Niramit AS" panose="02000506000000020004" pitchFamily="2" charset="-34"/>
      <p:regular r:id="rId69"/>
      <p:bold r:id="rId70"/>
      <p:italic r:id="rId71"/>
      <p:boldItalic r:id="rId72"/>
    </p:embeddedFont>
  </p:embeddedFontLst>
  <p:custDataLst>
    <p:tags r:id="rId73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2A53A06-848D-40AE-A1F2-D4803D39825F}">
  <a:tblStyle styleId="{B2A53A06-848D-40AE-A1F2-D4803D39825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75" autoAdjust="0"/>
    <p:restoredTop sz="93842" autoAdjust="0"/>
  </p:normalViewPr>
  <p:slideViewPr>
    <p:cSldViewPr snapToGrid="0">
      <p:cViewPr varScale="1">
        <p:scale>
          <a:sx n="94" d="100"/>
          <a:sy n="94" d="100"/>
        </p:scale>
        <p:origin x="96" y="5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5.fntdata"/><Relationship Id="rId68" Type="http://schemas.openxmlformats.org/officeDocument/2006/relationships/font" Target="fonts/font10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66" Type="http://schemas.openxmlformats.org/officeDocument/2006/relationships/font" Target="fonts/font8.fntdata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font" Target="fonts/font3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6.fntdata"/><Relationship Id="rId69" Type="http://schemas.openxmlformats.org/officeDocument/2006/relationships/font" Target="fonts/font11.fntdata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.fntdata"/><Relationship Id="rId67" Type="http://schemas.openxmlformats.org/officeDocument/2006/relationships/font" Target="fonts/font9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4.fntdata"/><Relationship Id="rId70" Type="http://schemas.openxmlformats.org/officeDocument/2006/relationships/font" Target="fonts/font12.fntdata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2.fntdata"/><Relationship Id="rId65" Type="http://schemas.openxmlformats.org/officeDocument/2006/relationships/font" Target="fonts/font7.fntdata"/><Relationship Id="rId73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font" Target="fonts/font13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D0703B-9500-45C5-B01A-6AA3B624B4AA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528CE30-F4A4-48D1-A995-B7E18B474E7D}">
      <dgm:prSet phldrT="[Text]"/>
      <dgm:spPr/>
      <dgm:t>
        <a:bodyPr/>
        <a:lstStyle/>
        <a:p>
          <a:r>
            <a:rPr lang="th-TH" b="1" i="0" u="none" strike="noStrike">
              <a:solidFill>
                <a:schemeClr val="tx1"/>
              </a:solidFill>
              <a:effectLst/>
              <a:latin typeface="TH Niramit AS" panose="02000506000000020004" pitchFamily="2" charset="-34"/>
              <a:cs typeface="TH Niramit AS" panose="02000506000000020004" pitchFamily="2" charset="-34"/>
            </a:rPr>
            <a:t>พิจารณาวัตถุประสงค์ ขอบเขต และปัญหาการวิจัย</a:t>
          </a:r>
          <a:endParaRPr lang="en-US" b="1">
            <a:solidFill>
              <a:schemeClr val="tx1"/>
            </a:solidFill>
          </a:endParaRPr>
        </a:p>
      </dgm:t>
    </dgm:pt>
    <dgm:pt modelId="{D4EF329D-21B4-4053-AF8C-E3FA35963A72}" type="parTrans" cxnId="{94685BA8-1E1A-4618-8416-2626B710BC6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0F8D4A6-FCC2-42F9-B81F-3966E8302353}" type="sibTrans" cxnId="{94685BA8-1E1A-4618-8416-2626B710BC6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82F7AC1D-14DA-4124-94BF-EC2C110A83F9}">
      <dgm:prSet/>
      <dgm:spPr/>
      <dgm:t>
        <a:bodyPr/>
        <a:lstStyle/>
        <a:p>
          <a:r>
            <a:rPr lang="th-TH" b="1" i="0" u="none" strike="noStrike">
              <a:solidFill>
                <a:schemeClr val="tx1"/>
              </a:solidFill>
              <a:effectLst/>
              <a:latin typeface="TH Niramit AS" panose="02000506000000020004" pitchFamily="2" charset="-34"/>
              <a:cs typeface="TH Niramit AS" panose="02000506000000020004" pitchFamily="2" charset="-34"/>
            </a:rPr>
            <a:t>การกําหนดประชากร</a:t>
          </a:r>
          <a:endParaRPr lang="th-TH" b="1" dirty="0">
            <a:solidFill>
              <a:schemeClr val="tx1"/>
            </a:solidFill>
            <a:effectLst/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89C7B263-EACC-4ED9-A856-741AD2DF48E3}" type="parTrans" cxnId="{D8F20A9A-EA48-4C45-9501-2CC8C69BA57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F37C5379-7C5D-4FE4-9238-6BACF945BAF4}" type="sibTrans" cxnId="{D8F20A9A-EA48-4C45-9501-2CC8C69BA57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12DDD09A-009E-4187-85F3-2EBDF9CFF3A3}">
      <dgm:prSet/>
      <dgm:spPr/>
      <dgm:t>
        <a:bodyPr/>
        <a:lstStyle/>
        <a:p>
          <a:r>
            <a:rPr lang="th-TH" b="1" i="0" u="none" strike="noStrike">
              <a:solidFill>
                <a:schemeClr val="tx1"/>
              </a:solidFill>
              <a:effectLst/>
              <a:latin typeface="TH Niramit AS" panose="02000506000000020004" pitchFamily="2" charset="-34"/>
              <a:cs typeface="TH Niramit AS" panose="02000506000000020004" pitchFamily="2" charset="-34"/>
            </a:rPr>
            <a:t>การกําหนดกลุ่มตัวอย่าง</a:t>
          </a:r>
          <a:endParaRPr lang="th-TH" b="1" dirty="0">
            <a:solidFill>
              <a:schemeClr val="tx1"/>
            </a:solidFill>
            <a:effectLst/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90845875-E5B9-4B7B-BDBE-BB15E4A8DB0D}" type="parTrans" cxnId="{92441156-DF77-4268-9FE2-DE76E4FDA9E2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22E4888F-7C56-4A73-9798-E355FF6F7804}" type="sibTrans" cxnId="{92441156-DF77-4268-9FE2-DE76E4FDA9E2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53ACAD7F-037B-429D-B72F-9FD7C31F4C7B}">
      <dgm:prSet/>
      <dgm:spPr/>
      <dgm:t>
        <a:bodyPr/>
        <a:lstStyle/>
        <a:p>
          <a:r>
            <a:rPr lang="th-TH" b="1" i="0" u="none" strike="noStrike" dirty="0">
              <a:solidFill>
                <a:schemeClr val="tx1"/>
              </a:solidFill>
              <a:effectLst/>
              <a:latin typeface="TH Niramit AS" panose="02000506000000020004" pitchFamily="2" charset="-34"/>
              <a:cs typeface="TH Niramit AS" panose="02000506000000020004" pitchFamily="2" charset="-34"/>
            </a:rPr>
            <a:t>การ</a:t>
          </a:r>
          <a:r>
            <a:rPr lang="th-TH" b="1" i="0" u="none" strike="noStrike" dirty="0" err="1">
              <a:solidFill>
                <a:schemeClr val="tx1"/>
              </a:solidFill>
              <a:effectLst/>
              <a:latin typeface="TH Niramit AS" panose="02000506000000020004" pitchFamily="2" charset="-34"/>
              <a:cs typeface="TH Niramit AS" panose="02000506000000020004" pitchFamily="2" charset="-34"/>
            </a:rPr>
            <a:t>กําหนด</a:t>
          </a:r>
          <a:r>
            <a:rPr lang="th-TH" b="1" i="0" u="none" strike="noStrike" dirty="0">
              <a:solidFill>
                <a:schemeClr val="tx1"/>
              </a:solidFill>
              <a:effectLst/>
              <a:latin typeface="TH Niramit AS" panose="02000506000000020004" pitchFamily="2" charset="-34"/>
              <a:cs typeface="TH Niramit AS" panose="02000506000000020004" pitchFamily="2" charset="-34"/>
            </a:rPr>
            <a:t>แนวทาง</a:t>
          </a:r>
          <a:r>
            <a:rPr lang="th-TH" b="1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การสุ่มตัวอ</a:t>
          </a:r>
          <a:r>
            <a:rPr lang="th-TH" b="1" i="0" u="none" strike="noStrike" dirty="0">
              <a:solidFill>
                <a:schemeClr val="tx1"/>
              </a:solidFill>
              <a:effectLst/>
              <a:latin typeface="TH Niramit AS" panose="02000506000000020004" pitchFamily="2" charset="-34"/>
              <a:cs typeface="TH Niramit AS" panose="02000506000000020004" pitchFamily="2" charset="-34"/>
            </a:rPr>
            <a:t>ย่าง</a:t>
          </a:r>
          <a:endParaRPr lang="th-TH" b="1" dirty="0">
            <a:solidFill>
              <a:schemeClr val="tx1"/>
            </a:solidFill>
            <a:effectLst/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BF640E04-81C5-4948-9A3E-5A0D2E94E3F4}" type="parTrans" cxnId="{C1BFDFF9-A1D3-40C3-B945-A341EBD32261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9438813-BDBB-45A1-83DE-8579A294177F}" type="sibTrans" cxnId="{C1BFDFF9-A1D3-40C3-B945-A341EBD32261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E53634F-AD12-486D-8309-8314375766CD}">
      <dgm:prSet/>
      <dgm:spPr/>
      <dgm:t>
        <a:bodyPr/>
        <a:lstStyle/>
        <a:p>
          <a:r>
            <a:rPr lang="th-TH" b="1" i="0" u="none" strike="noStrike">
              <a:solidFill>
                <a:schemeClr val="tx1"/>
              </a:solidFill>
              <a:effectLst/>
              <a:latin typeface="TH Niramit AS" panose="02000506000000020004" pitchFamily="2" charset="-34"/>
              <a:cs typeface="TH Niramit AS" panose="02000506000000020004" pitchFamily="2" charset="-34"/>
            </a:rPr>
            <a:t>การวางแผนการเก็บข้อมูลจากกลุ่มตัวอย่าง</a:t>
          </a:r>
          <a:endParaRPr lang="th-TH" b="1" dirty="0">
            <a:solidFill>
              <a:schemeClr val="tx1"/>
            </a:solidFill>
            <a:effectLst/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5F572F77-126E-4582-8BFE-CB1BABCB2857}" type="parTrans" cxnId="{8C4A3C56-7170-4943-9A3E-FE540712B3BE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7043C858-0FA9-4402-B186-A17E662EBA1B}" type="sibTrans" cxnId="{8C4A3C56-7170-4943-9A3E-FE540712B3BE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F1CFB421-28CC-45E1-9DE0-CF6DC8DFC4B6}">
      <dgm:prSet/>
      <dgm:spPr/>
      <dgm:t>
        <a:bodyPr/>
        <a:lstStyle/>
        <a:p>
          <a:r>
            <a:rPr lang="th-TH" b="1" i="0" u="none" strike="noStrike">
              <a:solidFill>
                <a:schemeClr val="tx1"/>
              </a:solidFill>
              <a:effectLst/>
              <a:latin typeface="TH Niramit AS" panose="02000506000000020004" pitchFamily="2" charset="-34"/>
              <a:cs typeface="TH Niramit AS" panose="02000506000000020004" pitchFamily="2" charset="-34"/>
            </a:rPr>
            <a:t>การเข้าพื้นที่เพื่อเก็บข้อมูลจากกลุ่มตัวอย่าง</a:t>
          </a:r>
          <a:endParaRPr lang="th-TH" b="1" dirty="0">
            <a:solidFill>
              <a:schemeClr val="tx1"/>
            </a:solidFill>
            <a:effectLst/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4C784794-88C1-4258-A5AE-8030D806CEA5}" type="parTrans" cxnId="{4B2CA43B-A877-4035-B668-67F9B6F0862F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2C93FEC-20E0-4F5C-AE49-B92279BD07D0}" type="sibTrans" cxnId="{4B2CA43B-A877-4035-B668-67F9B6F0862F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F8E5CA3-1DCF-4E79-A055-78E0066B3D96}">
      <dgm:prSet/>
      <dgm:spPr/>
      <dgm:t>
        <a:bodyPr/>
        <a:lstStyle/>
        <a:p>
          <a:r>
            <a:rPr lang="th-TH" b="1" i="0" u="none" strike="noStrike">
              <a:solidFill>
                <a:schemeClr val="tx1"/>
              </a:solidFill>
              <a:effectLst/>
              <a:latin typeface="TH Niramit AS" panose="02000506000000020004" pitchFamily="2" charset="-34"/>
              <a:cs typeface="TH Niramit AS" panose="02000506000000020004" pitchFamily="2" charset="-34"/>
            </a:rPr>
            <a:t>การคัดเลือกข้อมูล สําหรับวิเคราะห์</a:t>
          </a:r>
          <a:endParaRPr lang="th-TH" b="1" dirty="0">
            <a:solidFill>
              <a:schemeClr val="tx1"/>
            </a:solidFill>
            <a:effectLst/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46FDF868-E2E0-47D2-950B-4C72778D57DF}" type="parTrans" cxnId="{A0C5FC65-E238-461C-8D85-9654472A42A3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550FFF16-BDC6-46C5-A9CC-D15CC581EDAE}" type="sibTrans" cxnId="{A0C5FC65-E238-461C-8D85-9654472A42A3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EBA3774-37E5-4001-AAC9-EF6C30197461}" type="pres">
      <dgm:prSet presAssocID="{A1D0703B-9500-45C5-B01A-6AA3B624B4AA}" presName="Name0" presStyleCnt="0">
        <dgm:presLayoutVars>
          <dgm:chMax val="7"/>
          <dgm:chPref val="7"/>
          <dgm:dir/>
        </dgm:presLayoutVars>
      </dgm:prSet>
      <dgm:spPr/>
    </dgm:pt>
    <dgm:pt modelId="{21328EF5-9EDA-4599-9DFF-F6D44E525AE3}" type="pres">
      <dgm:prSet presAssocID="{A1D0703B-9500-45C5-B01A-6AA3B624B4AA}" presName="Name1" presStyleCnt="0"/>
      <dgm:spPr/>
    </dgm:pt>
    <dgm:pt modelId="{D6E57D89-66A3-49FC-8851-1BF98C3A67BD}" type="pres">
      <dgm:prSet presAssocID="{A1D0703B-9500-45C5-B01A-6AA3B624B4AA}" presName="cycle" presStyleCnt="0"/>
      <dgm:spPr/>
    </dgm:pt>
    <dgm:pt modelId="{85892123-1738-4B1B-B325-152E8F3903C0}" type="pres">
      <dgm:prSet presAssocID="{A1D0703B-9500-45C5-B01A-6AA3B624B4AA}" presName="srcNode" presStyleLbl="node1" presStyleIdx="0" presStyleCnt="7"/>
      <dgm:spPr/>
    </dgm:pt>
    <dgm:pt modelId="{FBD198FD-D550-413A-9DCC-5768DCAC1F56}" type="pres">
      <dgm:prSet presAssocID="{A1D0703B-9500-45C5-B01A-6AA3B624B4AA}" presName="conn" presStyleLbl="parChTrans1D2" presStyleIdx="0" presStyleCnt="1"/>
      <dgm:spPr/>
    </dgm:pt>
    <dgm:pt modelId="{2A82D8C9-835C-42E1-B8DE-660B3273BC6E}" type="pres">
      <dgm:prSet presAssocID="{A1D0703B-9500-45C5-B01A-6AA3B624B4AA}" presName="extraNode" presStyleLbl="node1" presStyleIdx="0" presStyleCnt="7"/>
      <dgm:spPr/>
    </dgm:pt>
    <dgm:pt modelId="{3F1F70BD-9D04-422D-AEEB-A3F727728EFF}" type="pres">
      <dgm:prSet presAssocID="{A1D0703B-9500-45C5-B01A-6AA3B624B4AA}" presName="dstNode" presStyleLbl="node1" presStyleIdx="0" presStyleCnt="7"/>
      <dgm:spPr/>
    </dgm:pt>
    <dgm:pt modelId="{7DC42356-C5B5-40CB-B033-423132ABE1DA}" type="pres">
      <dgm:prSet presAssocID="{2528CE30-F4A4-48D1-A995-B7E18B474E7D}" presName="text_1" presStyleLbl="node1" presStyleIdx="0" presStyleCnt="7">
        <dgm:presLayoutVars>
          <dgm:bulletEnabled val="1"/>
        </dgm:presLayoutVars>
      </dgm:prSet>
      <dgm:spPr/>
    </dgm:pt>
    <dgm:pt modelId="{B2713633-ACA9-4246-81C3-BA3E79F2095F}" type="pres">
      <dgm:prSet presAssocID="{2528CE30-F4A4-48D1-A995-B7E18B474E7D}" presName="accent_1" presStyleCnt="0"/>
      <dgm:spPr/>
    </dgm:pt>
    <dgm:pt modelId="{68CBEAEF-C4EC-4683-844B-44E174E7AA25}" type="pres">
      <dgm:prSet presAssocID="{2528CE30-F4A4-48D1-A995-B7E18B474E7D}" presName="accentRepeatNode" presStyleLbl="solidFgAcc1" presStyleIdx="0" presStyleCnt="7"/>
      <dgm:spPr/>
    </dgm:pt>
    <dgm:pt modelId="{3F76BC15-82E7-48B8-ABBA-D651D4B31736}" type="pres">
      <dgm:prSet presAssocID="{82F7AC1D-14DA-4124-94BF-EC2C110A83F9}" presName="text_2" presStyleLbl="node1" presStyleIdx="1" presStyleCnt="7">
        <dgm:presLayoutVars>
          <dgm:bulletEnabled val="1"/>
        </dgm:presLayoutVars>
      </dgm:prSet>
      <dgm:spPr/>
    </dgm:pt>
    <dgm:pt modelId="{1F49A8F1-40C8-48BE-A8EA-AA69F0705287}" type="pres">
      <dgm:prSet presAssocID="{82F7AC1D-14DA-4124-94BF-EC2C110A83F9}" presName="accent_2" presStyleCnt="0"/>
      <dgm:spPr/>
    </dgm:pt>
    <dgm:pt modelId="{1DA08D44-4C8A-4F1C-8E94-6F1143D59610}" type="pres">
      <dgm:prSet presAssocID="{82F7AC1D-14DA-4124-94BF-EC2C110A83F9}" presName="accentRepeatNode" presStyleLbl="solidFgAcc1" presStyleIdx="1" presStyleCnt="7"/>
      <dgm:spPr/>
    </dgm:pt>
    <dgm:pt modelId="{99EBC2F0-E3B1-4252-9233-86959E887C5D}" type="pres">
      <dgm:prSet presAssocID="{12DDD09A-009E-4187-85F3-2EBDF9CFF3A3}" presName="text_3" presStyleLbl="node1" presStyleIdx="2" presStyleCnt="7">
        <dgm:presLayoutVars>
          <dgm:bulletEnabled val="1"/>
        </dgm:presLayoutVars>
      </dgm:prSet>
      <dgm:spPr/>
    </dgm:pt>
    <dgm:pt modelId="{8A58EC3F-F4F6-4993-BE3A-68F125564F7A}" type="pres">
      <dgm:prSet presAssocID="{12DDD09A-009E-4187-85F3-2EBDF9CFF3A3}" presName="accent_3" presStyleCnt="0"/>
      <dgm:spPr/>
    </dgm:pt>
    <dgm:pt modelId="{F7503B0A-AFF7-4024-866C-E0823DD1A686}" type="pres">
      <dgm:prSet presAssocID="{12DDD09A-009E-4187-85F3-2EBDF9CFF3A3}" presName="accentRepeatNode" presStyleLbl="solidFgAcc1" presStyleIdx="2" presStyleCnt="7"/>
      <dgm:spPr/>
    </dgm:pt>
    <dgm:pt modelId="{5C950B6B-6960-4BC6-BCD7-568CF571760E}" type="pres">
      <dgm:prSet presAssocID="{53ACAD7F-037B-429D-B72F-9FD7C31F4C7B}" presName="text_4" presStyleLbl="node1" presStyleIdx="3" presStyleCnt="7">
        <dgm:presLayoutVars>
          <dgm:bulletEnabled val="1"/>
        </dgm:presLayoutVars>
      </dgm:prSet>
      <dgm:spPr/>
    </dgm:pt>
    <dgm:pt modelId="{6C973319-24FD-4BB5-B39D-1BAC8C9BB8B8}" type="pres">
      <dgm:prSet presAssocID="{53ACAD7F-037B-429D-B72F-9FD7C31F4C7B}" presName="accent_4" presStyleCnt="0"/>
      <dgm:spPr/>
    </dgm:pt>
    <dgm:pt modelId="{93011506-174B-4887-9435-5A6BAAEE6ADF}" type="pres">
      <dgm:prSet presAssocID="{53ACAD7F-037B-429D-B72F-9FD7C31F4C7B}" presName="accentRepeatNode" presStyleLbl="solidFgAcc1" presStyleIdx="3" presStyleCnt="7"/>
      <dgm:spPr/>
    </dgm:pt>
    <dgm:pt modelId="{5941CE59-C3DB-4A75-A375-95549662A7C4}" type="pres">
      <dgm:prSet presAssocID="{BE53634F-AD12-486D-8309-8314375766CD}" presName="text_5" presStyleLbl="node1" presStyleIdx="4" presStyleCnt="7">
        <dgm:presLayoutVars>
          <dgm:bulletEnabled val="1"/>
        </dgm:presLayoutVars>
      </dgm:prSet>
      <dgm:spPr/>
    </dgm:pt>
    <dgm:pt modelId="{8DB751D0-98D7-47B0-919A-457AB8B4EEF2}" type="pres">
      <dgm:prSet presAssocID="{BE53634F-AD12-486D-8309-8314375766CD}" presName="accent_5" presStyleCnt="0"/>
      <dgm:spPr/>
    </dgm:pt>
    <dgm:pt modelId="{1DF251A7-B5DB-4C0E-B24F-E5BE9A9741C9}" type="pres">
      <dgm:prSet presAssocID="{BE53634F-AD12-486D-8309-8314375766CD}" presName="accentRepeatNode" presStyleLbl="solidFgAcc1" presStyleIdx="4" presStyleCnt="7"/>
      <dgm:spPr/>
    </dgm:pt>
    <dgm:pt modelId="{73053DC0-A0A4-4F26-8217-35D3B7E3D0B3}" type="pres">
      <dgm:prSet presAssocID="{F1CFB421-28CC-45E1-9DE0-CF6DC8DFC4B6}" presName="text_6" presStyleLbl="node1" presStyleIdx="5" presStyleCnt="7">
        <dgm:presLayoutVars>
          <dgm:bulletEnabled val="1"/>
        </dgm:presLayoutVars>
      </dgm:prSet>
      <dgm:spPr/>
    </dgm:pt>
    <dgm:pt modelId="{8853F976-E064-4E22-AA79-9C31CE8894B2}" type="pres">
      <dgm:prSet presAssocID="{F1CFB421-28CC-45E1-9DE0-CF6DC8DFC4B6}" presName="accent_6" presStyleCnt="0"/>
      <dgm:spPr/>
    </dgm:pt>
    <dgm:pt modelId="{C3BEC639-9C81-4DEB-81B1-6DB89B3E01A4}" type="pres">
      <dgm:prSet presAssocID="{F1CFB421-28CC-45E1-9DE0-CF6DC8DFC4B6}" presName="accentRepeatNode" presStyleLbl="solidFgAcc1" presStyleIdx="5" presStyleCnt="7"/>
      <dgm:spPr/>
    </dgm:pt>
    <dgm:pt modelId="{26D96C87-74C5-4C54-ABD8-5A21C3E86852}" type="pres">
      <dgm:prSet presAssocID="{DF8E5CA3-1DCF-4E79-A055-78E0066B3D96}" presName="text_7" presStyleLbl="node1" presStyleIdx="6" presStyleCnt="7">
        <dgm:presLayoutVars>
          <dgm:bulletEnabled val="1"/>
        </dgm:presLayoutVars>
      </dgm:prSet>
      <dgm:spPr/>
    </dgm:pt>
    <dgm:pt modelId="{9C42CBA9-67B4-4BDE-9E82-C3C82F688D3E}" type="pres">
      <dgm:prSet presAssocID="{DF8E5CA3-1DCF-4E79-A055-78E0066B3D96}" presName="accent_7" presStyleCnt="0"/>
      <dgm:spPr/>
    </dgm:pt>
    <dgm:pt modelId="{3158C463-D294-47E7-A5D4-2CB7AF06C3F4}" type="pres">
      <dgm:prSet presAssocID="{DF8E5CA3-1DCF-4E79-A055-78E0066B3D96}" presName="accentRepeatNode" presStyleLbl="solidFgAcc1" presStyleIdx="6" presStyleCnt="7"/>
      <dgm:spPr/>
    </dgm:pt>
  </dgm:ptLst>
  <dgm:cxnLst>
    <dgm:cxn modelId="{72900512-D1A5-4ABF-8DBD-24E034479B3C}" type="presOf" srcId="{82F7AC1D-14DA-4124-94BF-EC2C110A83F9}" destId="{3F76BC15-82E7-48B8-ABBA-D651D4B31736}" srcOrd="0" destOrd="0" presId="urn:microsoft.com/office/officeart/2008/layout/VerticalCurvedList"/>
    <dgm:cxn modelId="{EC239E1F-E2B5-4A34-AD78-9D87F664344E}" type="presOf" srcId="{F1CFB421-28CC-45E1-9DE0-CF6DC8DFC4B6}" destId="{73053DC0-A0A4-4F26-8217-35D3B7E3D0B3}" srcOrd="0" destOrd="0" presId="urn:microsoft.com/office/officeart/2008/layout/VerticalCurvedList"/>
    <dgm:cxn modelId="{493BF837-5D35-4A19-953A-B68ECD58F44B}" type="presOf" srcId="{90F8D4A6-FCC2-42F9-B81F-3966E8302353}" destId="{FBD198FD-D550-413A-9DCC-5768DCAC1F56}" srcOrd="0" destOrd="0" presId="urn:microsoft.com/office/officeart/2008/layout/VerticalCurvedList"/>
    <dgm:cxn modelId="{4B2CA43B-A877-4035-B668-67F9B6F0862F}" srcId="{A1D0703B-9500-45C5-B01A-6AA3B624B4AA}" destId="{F1CFB421-28CC-45E1-9DE0-CF6DC8DFC4B6}" srcOrd="5" destOrd="0" parTransId="{4C784794-88C1-4258-A5AE-8030D806CEA5}" sibTransId="{D2C93FEC-20E0-4F5C-AE49-B92279BD07D0}"/>
    <dgm:cxn modelId="{C617073C-5FDA-4219-B9D2-152B8B9F85BC}" type="presOf" srcId="{2528CE30-F4A4-48D1-A995-B7E18B474E7D}" destId="{7DC42356-C5B5-40CB-B033-423132ABE1DA}" srcOrd="0" destOrd="0" presId="urn:microsoft.com/office/officeart/2008/layout/VerticalCurvedList"/>
    <dgm:cxn modelId="{A0C5FC65-E238-461C-8D85-9654472A42A3}" srcId="{A1D0703B-9500-45C5-B01A-6AA3B624B4AA}" destId="{DF8E5CA3-1DCF-4E79-A055-78E0066B3D96}" srcOrd="6" destOrd="0" parTransId="{46FDF868-E2E0-47D2-950B-4C72778D57DF}" sibTransId="{550FFF16-BDC6-46C5-A9CC-D15CC581EDAE}"/>
    <dgm:cxn modelId="{6EC17C6E-AD3D-440A-9668-1A8DCAEB25AA}" type="presOf" srcId="{A1D0703B-9500-45C5-B01A-6AA3B624B4AA}" destId="{9EBA3774-37E5-4001-AAC9-EF6C30197461}" srcOrd="0" destOrd="0" presId="urn:microsoft.com/office/officeart/2008/layout/VerticalCurvedList"/>
    <dgm:cxn modelId="{92441156-DF77-4268-9FE2-DE76E4FDA9E2}" srcId="{A1D0703B-9500-45C5-B01A-6AA3B624B4AA}" destId="{12DDD09A-009E-4187-85F3-2EBDF9CFF3A3}" srcOrd="2" destOrd="0" parTransId="{90845875-E5B9-4B7B-BDBE-BB15E4A8DB0D}" sibTransId="{22E4888F-7C56-4A73-9798-E355FF6F7804}"/>
    <dgm:cxn modelId="{8C4A3C56-7170-4943-9A3E-FE540712B3BE}" srcId="{A1D0703B-9500-45C5-B01A-6AA3B624B4AA}" destId="{BE53634F-AD12-486D-8309-8314375766CD}" srcOrd="4" destOrd="0" parTransId="{5F572F77-126E-4582-8BFE-CB1BABCB2857}" sibTransId="{7043C858-0FA9-4402-B186-A17E662EBA1B}"/>
    <dgm:cxn modelId="{A9E8E179-3308-483F-B31F-0B49C8DA780F}" type="presOf" srcId="{BE53634F-AD12-486D-8309-8314375766CD}" destId="{5941CE59-C3DB-4A75-A375-95549662A7C4}" srcOrd="0" destOrd="0" presId="urn:microsoft.com/office/officeart/2008/layout/VerticalCurvedList"/>
    <dgm:cxn modelId="{D8F20A9A-EA48-4C45-9501-2CC8C69BA57A}" srcId="{A1D0703B-9500-45C5-B01A-6AA3B624B4AA}" destId="{82F7AC1D-14DA-4124-94BF-EC2C110A83F9}" srcOrd="1" destOrd="0" parTransId="{89C7B263-EACC-4ED9-A856-741AD2DF48E3}" sibTransId="{F37C5379-7C5D-4FE4-9238-6BACF945BAF4}"/>
    <dgm:cxn modelId="{94685BA8-1E1A-4618-8416-2626B710BC6A}" srcId="{A1D0703B-9500-45C5-B01A-6AA3B624B4AA}" destId="{2528CE30-F4A4-48D1-A995-B7E18B474E7D}" srcOrd="0" destOrd="0" parTransId="{D4EF329D-21B4-4053-AF8C-E3FA35963A72}" sibTransId="{90F8D4A6-FCC2-42F9-B81F-3966E8302353}"/>
    <dgm:cxn modelId="{D07C3FAC-3C04-4F1F-9AA7-C48DF1B2C203}" type="presOf" srcId="{DF8E5CA3-1DCF-4E79-A055-78E0066B3D96}" destId="{26D96C87-74C5-4C54-ABD8-5A21C3E86852}" srcOrd="0" destOrd="0" presId="urn:microsoft.com/office/officeart/2008/layout/VerticalCurvedList"/>
    <dgm:cxn modelId="{0954B9E1-E200-4C27-AD94-5E7511C5021A}" type="presOf" srcId="{53ACAD7F-037B-429D-B72F-9FD7C31F4C7B}" destId="{5C950B6B-6960-4BC6-BCD7-568CF571760E}" srcOrd="0" destOrd="0" presId="urn:microsoft.com/office/officeart/2008/layout/VerticalCurvedList"/>
    <dgm:cxn modelId="{C1BFDFF9-A1D3-40C3-B945-A341EBD32261}" srcId="{A1D0703B-9500-45C5-B01A-6AA3B624B4AA}" destId="{53ACAD7F-037B-429D-B72F-9FD7C31F4C7B}" srcOrd="3" destOrd="0" parTransId="{BF640E04-81C5-4948-9A3E-5A0D2E94E3F4}" sibTransId="{B9438813-BDBB-45A1-83DE-8579A294177F}"/>
    <dgm:cxn modelId="{1F347FFD-D049-4113-AD68-E9AE6EA287AF}" type="presOf" srcId="{12DDD09A-009E-4187-85F3-2EBDF9CFF3A3}" destId="{99EBC2F0-E3B1-4252-9233-86959E887C5D}" srcOrd="0" destOrd="0" presId="urn:microsoft.com/office/officeart/2008/layout/VerticalCurvedList"/>
    <dgm:cxn modelId="{0E97961E-3975-4CC9-B8C3-E430B1606192}" type="presParOf" srcId="{9EBA3774-37E5-4001-AAC9-EF6C30197461}" destId="{21328EF5-9EDA-4599-9DFF-F6D44E525AE3}" srcOrd="0" destOrd="0" presId="urn:microsoft.com/office/officeart/2008/layout/VerticalCurvedList"/>
    <dgm:cxn modelId="{AF659B9C-0F4A-40D1-B980-D7A0EDC6A7DD}" type="presParOf" srcId="{21328EF5-9EDA-4599-9DFF-F6D44E525AE3}" destId="{D6E57D89-66A3-49FC-8851-1BF98C3A67BD}" srcOrd="0" destOrd="0" presId="urn:microsoft.com/office/officeart/2008/layout/VerticalCurvedList"/>
    <dgm:cxn modelId="{389AD49D-E76C-461F-A012-60CFF15435D6}" type="presParOf" srcId="{D6E57D89-66A3-49FC-8851-1BF98C3A67BD}" destId="{85892123-1738-4B1B-B325-152E8F3903C0}" srcOrd="0" destOrd="0" presId="urn:microsoft.com/office/officeart/2008/layout/VerticalCurvedList"/>
    <dgm:cxn modelId="{EB38B356-9C25-44D0-87D8-C44DC23E86DE}" type="presParOf" srcId="{D6E57D89-66A3-49FC-8851-1BF98C3A67BD}" destId="{FBD198FD-D550-413A-9DCC-5768DCAC1F56}" srcOrd="1" destOrd="0" presId="urn:microsoft.com/office/officeart/2008/layout/VerticalCurvedList"/>
    <dgm:cxn modelId="{EDD86241-B422-4FDA-A52C-AC1766A6D51F}" type="presParOf" srcId="{D6E57D89-66A3-49FC-8851-1BF98C3A67BD}" destId="{2A82D8C9-835C-42E1-B8DE-660B3273BC6E}" srcOrd="2" destOrd="0" presId="urn:microsoft.com/office/officeart/2008/layout/VerticalCurvedList"/>
    <dgm:cxn modelId="{A26B761E-442C-49E1-A61A-6280CFB28A04}" type="presParOf" srcId="{D6E57D89-66A3-49FC-8851-1BF98C3A67BD}" destId="{3F1F70BD-9D04-422D-AEEB-A3F727728EFF}" srcOrd="3" destOrd="0" presId="urn:microsoft.com/office/officeart/2008/layout/VerticalCurvedList"/>
    <dgm:cxn modelId="{665E3EB4-5934-4AC4-AD6E-B7318B6BCF78}" type="presParOf" srcId="{21328EF5-9EDA-4599-9DFF-F6D44E525AE3}" destId="{7DC42356-C5B5-40CB-B033-423132ABE1DA}" srcOrd="1" destOrd="0" presId="urn:microsoft.com/office/officeart/2008/layout/VerticalCurvedList"/>
    <dgm:cxn modelId="{CE25E565-2966-4826-8D04-F30FE5256037}" type="presParOf" srcId="{21328EF5-9EDA-4599-9DFF-F6D44E525AE3}" destId="{B2713633-ACA9-4246-81C3-BA3E79F2095F}" srcOrd="2" destOrd="0" presId="urn:microsoft.com/office/officeart/2008/layout/VerticalCurvedList"/>
    <dgm:cxn modelId="{2E9DAB51-33A1-4926-9085-9FEAA53C7A1C}" type="presParOf" srcId="{B2713633-ACA9-4246-81C3-BA3E79F2095F}" destId="{68CBEAEF-C4EC-4683-844B-44E174E7AA25}" srcOrd="0" destOrd="0" presId="urn:microsoft.com/office/officeart/2008/layout/VerticalCurvedList"/>
    <dgm:cxn modelId="{AD08346F-3476-4B96-B3B6-D031DF01A81A}" type="presParOf" srcId="{21328EF5-9EDA-4599-9DFF-F6D44E525AE3}" destId="{3F76BC15-82E7-48B8-ABBA-D651D4B31736}" srcOrd="3" destOrd="0" presId="urn:microsoft.com/office/officeart/2008/layout/VerticalCurvedList"/>
    <dgm:cxn modelId="{F1A15C3E-65B9-4378-A544-591D4F5D447B}" type="presParOf" srcId="{21328EF5-9EDA-4599-9DFF-F6D44E525AE3}" destId="{1F49A8F1-40C8-48BE-A8EA-AA69F0705287}" srcOrd="4" destOrd="0" presId="urn:microsoft.com/office/officeart/2008/layout/VerticalCurvedList"/>
    <dgm:cxn modelId="{CDB6B4FA-0DFC-4A6B-B22E-B2E618AC0F0A}" type="presParOf" srcId="{1F49A8F1-40C8-48BE-A8EA-AA69F0705287}" destId="{1DA08D44-4C8A-4F1C-8E94-6F1143D59610}" srcOrd="0" destOrd="0" presId="urn:microsoft.com/office/officeart/2008/layout/VerticalCurvedList"/>
    <dgm:cxn modelId="{D2CECEEC-915B-4288-80A4-12EF9188D034}" type="presParOf" srcId="{21328EF5-9EDA-4599-9DFF-F6D44E525AE3}" destId="{99EBC2F0-E3B1-4252-9233-86959E887C5D}" srcOrd="5" destOrd="0" presId="urn:microsoft.com/office/officeart/2008/layout/VerticalCurvedList"/>
    <dgm:cxn modelId="{9FB00099-E6B4-4684-A93F-A5B51B597F91}" type="presParOf" srcId="{21328EF5-9EDA-4599-9DFF-F6D44E525AE3}" destId="{8A58EC3F-F4F6-4993-BE3A-68F125564F7A}" srcOrd="6" destOrd="0" presId="urn:microsoft.com/office/officeart/2008/layout/VerticalCurvedList"/>
    <dgm:cxn modelId="{2FAED3C6-5537-4822-97D5-0B65A1F7F64C}" type="presParOf" srcId="{8A58EC3F-F4F6-4993-BE3A-68F125564F7A}" destId="{F7503B0A-AFF7-4024-866C-E0823DD1A686}" srcOrd="0" destOrd="0" presId="urn:microsoft.com/office/officeart/2008/layout/VerticalCurvedList"/>
    <dgm:cxn modelId="{F2301F5B-9EBB-4CAD-8423-A5A0E4F65F7E}" type="presParOf" srcId="{21328EF5-9EDA-4599-9DFF-F6D44E525AE3}" destId="{5C950B6B-6960-4BC6-BCD7-568CF571760E}" srcOrd="7" destOrd="0" presId="urn:microsoft.com/office/officeart/2008/layout/VerticalCurvedList"/>
    <dgm:cxn modelId="{FB8699AA-2838-4836-B519-7FFACF578D3B}" type="presParOf" srcId="{21328EF5-9EDA-4599-9DFF-F6D44E525AE3}" destId="{6C973319-24FD-4BB5-B39D-1BAC8C9BB8B8}" srcOrd="8" destOrd="0" presId="urn:microsoft.com/office/officeart/2008/layout/VerticalCurvedList"/>
    <dgm:cxn modelId="{D1328618-F481-41D7-9AC1-DC5A65C0EB58}" type="presParOf" srcId="{6C973319-24FD-4BB5-B39D-1BAC8C9BB8B8}" destId="{93011506-174B-4887-9435-5A6BAAEE6ADF}" srcOrd="0" destOrd="0" presId="urn:microsoft.com/office/officeart/2008/layout/VerticalCurvedList"/>
    <dgm:cxn modelId="{64039A06-4653-4F79-A408-FA30DFBB231A}" type="presParOf" srcId="{21328EF5-9EDA-4599-9DFF-F6D44E525AE3}" destId="{5941CE59-C3DB-4A75-A375-95549662A7C4}" srcOrd="9" destOrd="0" presId="urn:microsoft.com/office/officeart/2008/layout/VerticalCurvedList"/>
    <dgm:cxn modelId="{7F5B2EC9-EE0C-4FA3-BD8B-F85E7125EA45}" type="presParOf" srcId="{21328EF5-9EDA-4599-9DFF-F6D44E525AE3}" destId="{8DB751D0-98D7-47B0-919A-457AB8B4EEF2}" srcOrd="10" destOrd="0" presId="urn:microsoft.com/office/officeart/2008/layout/VerticalCurvedList"/>
    <dgm:cxn modelId="{1BCD0DEB-5ED7-4766-BF41-AC1AB46E4A5D}" type="presParOf" srcId="{8DB751D0-98D7-47B0-919A-457AB8B4EEF2}" destId="{1DF251A7-B5DB-4C0E-B24F-E5BE9A9741C9}" srcOrd="0" destOrd="0" presId="urn:microsoft.com/office/officeart/2008/layout/VerticalCurvedList"/>
    <dgm:cxn modelId="{AB5B3849-E08F-4BA5-AA21-95863A6032C8}" type="presParOf" srcId="{21328EF5-9EDA-4599-9DFF-F6D44E525AE3}" destId="{73053DC0-A0A4-4F26-8217-35D3B7E3D0B3}" srcOrd="11" destOrd="0" presId="urn:microsoft.com/office/officeart/2008/layout/VerticalCurvedList"/>
    <dgm:cxn modelId="{E6F9BEB0-F380-403F-87B1-F4A22FB322F1}" type="presParOf" srcId="{21328EF5-9EDA-4599-9DFF-F6D44E525AE3}" destId="{8853F976-E064-4E22-AA79-9C31CE8894B2}" srcOrd="12" destOrd="0" presId="urn:microsoft.com/office/officeart/2008/layout/VerticalCurvedList"/>
    <dgm:cxn modelId="{2131ED93-F8D8-4F97-A77E-35FF208CD34C}" type="presParOf" srcId="{8853F976-E064-4E22-AA79-9C31CE8894B2}" destId="{C3BEC639-9C81-4DEB-81B1-6DB89B3E01A4}" srcOrd="0" destOrd="0" presId="urn:microsoft.com/office/officeart/2008/layout/VerticalCurvedList"/>
    <dgm:cxn modelId="{63B9BCFF-E477-407B-B835-B28BB3612E60}" type="presParOf" srcId="{21328EF5-9EDA-4599-9DFF-F6D44E525AE3}" destId="{26D96C87-74C5-4C54-ABD8-5A21C3E86852}" srcOrd="13" destOrd="0" presId="urn:microsoft.com/office/officeart/2008/layout/VerticalCurvedList"/>
    <dgm:cxn modelId="{447963EC-4FF0-4669-A33F-565478FE36A3}" type="presParOf" srcId="{21328EF5-9EDA-4599-9DFF-F6D44E525AE3}" destId="{9C42CBA9-67B4-4BDE-9E82-C3C82F688D3E}" srcOrd="14" destOrd="0" presId="urn:microsoft.com/office/officeart/2008/layout/VerticalCurvedList"/>
    <dgm:cxn modelId="{EBD3E743-1702-4AD2-B5E7-47F0A6EA9AE4}" type="presParOf" srcId="{9C42CBA9-67B4-4BDE-9E82-C3C82F688D3E}" destId="{3158C463-D294-47E7-A5D4-2CB7AF06C3F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D198FD-D550-413A-9DCC-5768DCAC1F56}">
      <dsp:nvSpPr>
        <dsp:cNvPr id="0" name=""/>
        <dsp:cNvSpPr/>
      </dsp:nvSpPr>
      <dsp:spPr>
        <a:xfrm>
          <a:off x="-4593403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C42356-C5B5-40CB-B033-423132ABE1DA}">
      <dsp:nvSpPr>
        <dsp:cNvPr id="0" name=""/>
        <dsp:cNvSpPr/>
      </dsp:nvSpPr>
      <dsp:spPr>
        <a:xfrm>
          <a:off x="285089" y="184749"/>
          <a:ext cx="5160542" cy="36933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3161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600" b="1" i="0" u="none" strike="noStrike" kern="1200">
              <a:solidFill>
                <a:schemeClr val="tx1"/>
              </a:solidFill>
              <a:effectLst/>
              <a:latin typeface="TH Niramit AS" panose="02000506000000020004" pitchFamily="2" charset="-34"/>
              <a:cs typeface="TH Niramit AS" panose="02000506000000020004" pitchFamily="2" charset="-34"/>
            </a:rPr>
            <a:t>พิจารณาวัตถุประสงค์ ขอบเขต และปัญหาการวิจัย</a:t>
          </a:r>
          <a:endParaRPr lang="en-US" sz="1600" b="1" kern="1200">
            <a:solidFill>
              <a:schemeClr val="tx1"/>
            </a:solidFill>
          </a:endParaRPr>
        </a:p>
      </dsp:txBody>
      <dsp:txXfrm>
        <a:off x="285089" y="184749"/>
        <a:ext cx="5160542" cy="369336"/>
      </dsp:txXfrm>
    </dsp:sp>
    <dsp:sp modelId="{68CBEAEF-C4EC-4683-844B-44E174E7AA25}">
      <dsp:nvSpPr>
        <dsp:cNvPr id="0" name=""/>
        <dsp:cNvSpPr/>
      </dsp:nvSpPr>
      <dsp:spPr>
        <a:xfrm>
          <a:off x="54254" y="138582"/>
          <a:ext cx="461670" cy="461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76BC15-82E7-48B8-ABBA-D651D4B31736}">
      <dsp:nvSpPr>
        <dsp:cNvPr id="0" name=""/>
        <dsp:cNvSpPr/>
      </dsp:nvSpPr>
      <dsp:spPr>
        <a:xfrm>
          <a:off x="619556" y="739079"/>
          <a:ext cx="4826075" cy="369336"/>
        </a:xfrm>
        <a:prstGeom prst="rect">
          <a:avLst/>
        </a:prstGeom>
        <a:solidFill>
          <a:schemeClr val="accent4">
            <a:hueOff val="454119"/>
            <a:satOff val="16667"/>
            <a:lumOff val="-7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3161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600" b="1" i="0" u="none" strike="noStrike" kern="1200">
              <a:solidFill>
                <a:schemeClr val="tx1"/>
              </a:solidFill>
              <a:effectLst/>
              <a:latin typeface="TH Niramit AS" panose="02000506000000020004" pitchFamily="2" charset="-34"/>
              <a:cs typeface="TH Niramit AS" panose="02000506000000020004" pitchFamily="2" charset="-34"/>
            </a:rPr>
            <a:t>การกําหนดประชากร</a:t>
          </a:r>
          <a:endParaRPr lang="th-TH" sz="1600" b="1" kern="1200" dirty="0">
            <a:solidFill>
              <a:schemeClr val="tx1"/>
            </a:solidFill>
            <a:effectLst/>
            <a:latin typeface="TH Niramit AS" panose="02000506000000020004" pitchFamily="2" charset="-34"/>
            <a:cs typeface="TH Niramit AS" panose="02000506000000020004" pitchFamily="2" charset="-34"/>
          </a:endParaRPr>
        </a:p>
      </dsp:txBody>
      <dsp:txXfrm>
        <a:off x="619556" y="739079"/>
        <a:ext cx="4826075" cy="369336"/>
      </dsp:txXfrm>
    </dsp:sp>
    <dsp:sp modelId="{1DA08D44-4C8A-4F1C-8E94-6F1143D59610}">
      <dsp:nvSpPr>
        <dsp:cNvPr id="0" name=""/>
        <dsp:cNvSpPr/>
      </dsp:nvSpPr>
      <dsp:spPr>
        <a:xfrm>
          <a:off x="388721" y="692912"/>
          <a:ext cx="461670" cy="461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454119"/>
              <a:satOff val="16667"/>
              <a:lumOff val="-7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EBC2F0-E3B1-4252-9233-86959E887C5D}">
      <dsp:nvSpPr>
        <dsp:cNvPr id="0" name=""/>
        <dsp:cNvSpPr/>
      </dsp:nvSpPr>
      <dsp:spPr>
        <a:xfrm>
          <a:off x="802843" y="1293002"/>
          <a:ext cx="4642789" cy="369336"/>
        </a:xfrm>
        <a:prstGeom prst="rect">
          <a:avLst/>
        </a:prstGeom>
        <a:solidFill>
          <a:schemeClr val="accent4">
            <a:hueOff val="908238"/>
            <a:satOff val="33333"/>
            <a:lumOff val="-15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3161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600" b="1" i="0" u="none" strike="noStrike" kern="1200">
              <a:solidFill>
                <a:schemeClr val="tx1"/>
              </a:solidFill>
              <a:effectLst/>
              <a:latin typeface="TH Niramit AS" panose="02000506000000020004" pitchFamily="2" charset="-34"/>
              <a:cs typeface="TH Niramit AS" panose="02000506000000020004" pitchFamily="2" charset="-34"/>
            </a:rPr>
            <a:t>การกําหนดกลุ่มตัวอย่าง</a:t>
          </a:r>
          <a:endParaRPr lang="th-TH" sz="1600" b="1" kern="1200" dirty="0">
            <a:solidFill>
              <a:schemeClr val="tx1"/>
            </a:solidFill>
            <a:effectLst/>
            <a:latin typeface="TH Niramit AS" panose="02000506000000020004" pitchFamily="2" charset="-34"/>
            <a:cs typeface="TH Niramit AS" panose="02000506000000020004" pitchFamily="2" charset="-34"/>
          </a:endParaRPr>
        </a:p>
      </dsp:txBody>
      <dsp:txXfrm>
        <a:off x="802843" y="1293002"/>
        <a:ext cx="4642789" cy="369336"/>
      </dsp:txXfrm>
    </dsp:sp>
    <dsp:sp modelId="{F7503B0A-AFF7-4024-866C-E0823DD1A686}">
      <dsp:nvSpPr>
        <dsp:cNvPr id="0" name=""/>
        <dsp:cNvSpPr/>
      </dsp:nvSpPr>
      <dsp:spPr>
        <a:xfrm>
          <a:off x="572008" y="1246835"/>
          <a:ext cx="461670" cy="461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908238"/>
              <a:satOff val="33333"/>
              <a:lumOff val="-15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950B6B-6960-4BC6-BCD7-568CF571760E}">
      <dsp:nvSpPr>
        <dsp:cNvPr id="0" name=""/>
        <dsp:cNvSpPr/>
      </dsp:nvSpPr>
      <dsp:spPr>
        <a:xfrm>
          <a:off x="861364" y="1847331"/>
          <a:ext cx="4584267" cy="369336"/>
        </a:xfrm>
        <a:prstGeom prst="rect">
          <a:avLst/>
        </a:prstGeom>
        <a:solidFill>
          <a:schemeClr val="accent4">
            <a:hueOff val="1362357"/>
            <a:satOff val="50000"/>
            <a:lumOff val="-226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3161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600" b="1" i="0" u="none" strike="noStrike" kern="1200" dirty="0">
              <a:solidFill>
                <a:schemeClr val="tx1"/>
              </a:solidFill>
              <a:effectLst/>
              <a:latin typeface="TH Niramit AS" panose="02000506000000020004" pitchFamily="2" charset="-34"/>
              <a:cs typeface="TH Niramit AS" panose="02000506000000020004" pitchFamily="2" charset="-34"/>
            </a:rPr>
            <a:t>การ</a:t>
          </a:r>
          <a:r>
            <a:rPr lang="th-TH" sz="1600" b="1" i="0" u="none" strike="noStrike" kern="1200" dirty="0" err="1">
              <a:solidFill>
                <a:schemeClr val="tx1"/>
              </a:solidFill>
              <a:effectLst/>
              <a:latin typeface="TH Niramit AS" panose="02000506000000020004" pitchFamily="2" charset="-34"/>
              <a:cs typeface="TH Niramit AS" panose="02000506000000020004" pitchFamily="2" charset="-34"/>
            </a:rPr>
            <a:t>กําหนด</a:t>
          </a:r>
          <a:r>
            <a:rPr lang="th-TH" sz="1600" b="1" i="0" u="none" strike="noStrike" kern="1200" dirty="0">
              <a:solidFill>
                <a:schemeClr val="tx1"/>
              </a:solidFill>
              <a:effectLst/>
              <a:latin typeface="TH Niramit AS" panose="02000506000000020004" pitchFamily="2" charset="-34"/>
              <a:cs typeface="TH Niramit AS" panose="02000506000000020004" pitchFamily="2" charset="-34"/>
            </a:rPr>
            <a:t>แนวทาง</a:t>
          </a:r>
          <a:r>
            <a:rPr lang="th-TH" sz="1600" b="1" kern="12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การสุ่มตัวอ</a:t>
          </a:r>
          <a:r>
            <a:rPr lang="th-TH" sz="1600" b="1" i="0" u="none" strike="noStrike" kern="1200" dirty="0">
              <a:solidFill>
                <a:schemeClr val="tx1"/>
              </a:solidFill>
              <a:effectLst/>
              <a:latin typeface="TH Niramit AS" panose="02000506000000020004" pitchFamily="2" charset="-34"/>
              <a:cs typeface="TH Niramit AS" panose="02000506000000020004" pitchFamily="2" charset="-34"/>
            </a:rPr>
            <a:t>ย่าง</a:t>
          </a:r>
          <a:endParaRPr lang="th-TH" sz="1600" b="1" kern="1200" dirty="0">
            <a:solidFill>
              <a:schemeClr val="tx1"/>
            </a:solidFill>
            <a:effectLst/>
            <a:latin typeface="TH Niramit AS" panose="02000506000000020004" pitchFamily="2" charset="-34"/>
            <a:cs typeface="TH Niramit AS" panose="02000506000000020004" pitchFamily="2" charset="-34"/>
          </a:endParaRPr>
        </a:p>
      </dsp:txBody>
      <dsp:txXfrm>
        <a:off x="861364" y="1847331"/>
        <a:ext cx="4584267" cy="369336"/>
      </dsp:txXfrm>
    </dsp:sp>
    <dsp:sp modelId="{93011506-174B-4887-9435-5A6BAAEE6ADF}">
      <dsp:nvSpPr>
        <dsp:cNvPr id="0" name=""/>
        <dsp:cNvSpPr/>
      </dsp:nvSpPr>
      <dsp:spPr>
        <a:xfrm>
          <a:off x="630529" y="1801164"/>
          <a:ext cx="461670" cy="461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1362357"/>
              <a:satOff val="50000"/>
              <a:lumOff val="-226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41CE59-C3DB-4A75-A375-95549662A7C4}">
      <dsp:nvSpPr>
        <dsp:cNvPr id="0" name=""/>
        <dsp:cNvSpPr/>
      </dsp:nvSpPr>
      <dsp:spPr>
        <a:xfrm>
          <a:off x="802843" y="2401661"/>
          <a:ext cx="4642789" cy="369336"/>
        </a:xfrm>
        <a:prstGeom prst="rect">
          <a:avLst/>
        </a:prstGeom>
        <a:solidFill>
          <a:schemeClr val="accent4">
            <a:hueOff val="1816476"/>
            <a:satOff val="66667"/>
            <a:lumOff val="-30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3161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600" b="1" i="0" u="none" strike="noStrike" kern="1200">
              <a:solidFill>
                <a:schemeClr val="tx1"/>
              </a:solidFill>
              <a:effectLst/>
              <a:latin typeface="TH Niramit AS" panose="02000506000000020004" pitchFamily="2" charset="-34"/>
              <a:cs typeface="TH Niramit AS" panose="02000506000000020004" pitchFamily="2" charset="-34"/>
            </a:rPr>
            <a:t>การวางแผนการเก็บข้อมูลจากกลุ่มตัวอย่าง</a:t>
          </a:r>
          <a:endParaRPr lang="th-TH" sz="1600" b="1" kern="1200" dirty="0">
            <a:solidFill>
              <a:schemeClr val="tx1"/>
            </a:solidFill>
            <a:effectLst/>
            <a:latin typeface="TH Niramit AS" panose="02000506000000020004" pitchFamily="2" charset="-34"/>
            <a:cs typeface="TH Niramit AS" panose="02000506000000020004" pitchFamily="2" charset="-34"/>
          </a:endParaRPr>
        </a:p>
      </dsp:txBody>
      <dsp:txXfrm>
        <a:off x="802843" y="2401661"/>
        <a:ext cx="4642789" cy="369336"/>
      </dsp:txXfrm>
    </dsp:sp>
    <dsp:sp modelId="{1DF251A7-B5DB-4C0E-B24F-E5BE9A9741C9}">
      <dsp:nvSpPr>
        <dsp:cNvPr id="0" name=""/>
        <dsp:cNvSpPr/>
      </dsp:nvSpPr>
      <dsp:spPr>
        <a:xfrm>
          <a:off x="572008" y="2355494"/>
          <a:ext cx="461670" cy="461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1816476"/>
              <a:satOff val="66667"/>
              <a:lumOff val="-30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053DC0-A0A4-4F26-8217-35D3B7E3D0B3}">
      <dsp:nvSpPr>
        <dsp:cNvPr id="0" name=""/>
        <dsp:cNvSpPr/>
      </dsp:nvSpPr>
      <dsp:spPr>
        <a:xfrm>
          <a:off x="619556" y="2955584"/>
          <a:ext cx="4826075" cy="369336"/>
        </a:xfrm>
        <a:prstGeom prst="rect">
          <a:avLst/>
        </a:prstGeom>
        <a:solidFill>
          <a:schemeClr val="accent4">
            <a:hueOff val="2270595"/>
            <a:satOff val="83333"/>
            <a:lumOff val="-37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3161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600" b="1" i="0" u="none" strike="noStrike" kern="1200">
              <a:solidFill>
                <a:schemeClr val="tx1"/>
              </a:solidFill>
              <a:effectLst/>
              <a:latin typeface="TH Niramit AS" panose="02000506000000020004" pitchFamily="2" charset="-34"/>
              <a:cs typeface="TH Niramit AS" panose="02000506000000020004" pitchFamily="2" charset="-34"/>
            </a:rPr>
            <a:t>การเข้าพื้นที่เพื่อเก็บข้อมูลจากกลุ่มตัวอย่าง</a:t>
          </a:r>
          <a:endParaRPr lang="th-TH" sz="1600" b="1" kern="1200" dirty="0">
            <a:solidFill>
              <a:schemeClr val="tx1"/>
            </a:solidFill>
            <a:effectLst/>
            <a:latin typeface="TH Niramit AS" panose="02000506000000020004" pitchFamily="2" charset="-34"/>
            <a:cs typeface="TH Niramit AS" panose="02000506000000020004" pitchFamily="2" charset="-34"/>
          </a:endParaRPr>
        </a:p>
      </dsp:txBody>
      <dsp:txXfrm>
        <a:off x="619556" y="2955584"/>
        <a:ext cx="4826075" cy="369336"/>
      </dsp:txXfrm>
    </dsp:sp>
    <dsp:sp modelId="{C3BEC639-9C81-4DEB-81B1-6DB89B3E01A4}">
      <dsp:nvSpPr>
        <dsp:cNvPr id="0" name=""/>
        <dsp:cNvSpPr/>
      </dsp:nvSpPr>
      <dsp:spPr>
        <a:xfrm>
          <a:off x="388721" y="2909417"/>
          <a:ext cx="461670" cy="461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2270595"/>
              <a:satOff val="83333"/>
              <a:lumOff val="-37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D96C87-74C5-4C54-ABD8-5A21C3E86852}">
      <dsp:nvSpPr>
        <dsp:cNvPr id="0" name=""/>
        <dsp:cNvSpPr/>
      </dsp:nvSpPr>
      <dsp:spPr>
        <a:xfrm>
          <a:off x="285089" y="3509914"/>
          <a:ext cx="5160542" cy="369336"/>
        </a:xfrm>
        <a:prstGeom prst="rect">
          <a:avLst/>
        </a:prstGeom>
        <a:solidFill>
          <a:schemeClr val="accent4">
            <a:hueOff val="2724714"/>
            <a:satOff val="100000"/>
            <a:lumOff val="-452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3161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600" b="1" i="0" u="none" strike="noStrike" kern="1200">
              <a:solidFill>
                <a:schemeClr val="tx1"/>
              </a:solidFill>
              <a:effectLst/>
              <a:latin typeface="TH Niramit AS" panose="02000506000000020004" pitchFamily="2" charset="-34"/>
              <a:cs typeface="TH Niramit AS" panose="02000506000000020004" pitchFamily="2" charset="-34"/>
            </a:rPr>
            <a:t>การคัดเลือกข้อมูล สําหรับวิเคราะห์</a:t>
          </a:r>
          <a:endParaRPr lang="th-TH" sz="1600" b="1" kern="1200" dirty="0">
            <a:solidFill>
              <a:schemeClr val="tx1"/>
            </a:solidFill>
            <a:effectLst/>
            <a:latin typeface="TH Niramit AS" panose="02000506000000020004" pitchFamily="2" charset="-34"/>
            <a:cs typeface="TH Niramit AS" panose="02000506000000020004" pitchFamily="2" charset="-34"/>
          </a:endParaRPr>
        </a:p>
      </dsp:txBody>
      <dsp:txXfrm>
        <a:off x="285089" y="3509914"/>
        <a:ext cx="5160542" cy="369336"/>
      </dsp:txXfrm>
    </dsp:sp>
    <dsp:sp modelId="{3158C463-D294-47E7-A5D4-2CB7AF06C3F4}">
      <dsp:nvSpPr>
        <dsp:cNvPr id="0" name=""/>
        <dsp:cNvSpPr/>
      </dsp:nvSpPr>
      <dsp:spPr>
        <a:xfrm>
          <a:off x="54254" y="3463747"/>
          <a:ext cx="461670" cy="461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2724714"/>
              <a:satOff val="100000"/>
              <a:lumOff val="-452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08387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9a0f900027_1_8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9a0f900027_1_8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8" name="Google Shape;6028;g93c112800f_2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29" name="Google Shape;6029;g93c112800f_2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7478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 rot="10800000" flipH="1">
            <a:off x="0" y="0"/>
            <a:ext cx="2190300" cy="12537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/>
          <p:nvPr/>
        </p:nvSpPr>
        <p:spPr>
          <a:xfrm>
            <a:off x="0" y="3889800"/>
            <a:ext cx="2190300" cy="12537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616200" y="1973475"/>
            <a:ext cx="3264000" cy="193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540000" y="491400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CUSTOM_17_1_1_1_1_1_1_1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/>
          <p:nvPr/>
        </p:nvSpPr>
        <p:spPr>
          <a:xfrm rot="10800000" flipH="1">
            <a:off x="0" y="0"/>
            <a:ext cx="3956400" cy="12537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9"/>
          <p:cNvSpPr/>
          <p:nvPr/>
        </p:nvSpPr>
        <p:spPr>
          <a:xfrm rot="-5400000">
            <a:off x="7422000" y="3423000"/>
            <a:ext cx="2190300" cy="12537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9"/>
          <p:cNvSpPr/>
          <p:nvPr/>
        </p:nvSpPr>
        <p:spPr>
          <a:xfrm rot="5400000">
            <a:off x="288601" y="2755547"/>
            <a:ext cx="862800" cy="360000"/>
          </a:xfrm>
          <a:prstGeom prst="triangle">
            <a:avLst>
              <a:gd name="adj" fmla="val 63488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title"/>
          </p:nvPr>
        </p:nvSpPr>
        <p:spPr>
          <a:xfrm>
            <a:off x="540000" y="491400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9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4"/>
          <p:cNvSpPr/>
          <p:nvPr/>
        </p:nvSpPr>
        <p:spPr>
          <a:xfrm rot="-5400545">
            <a:off x="-414952" y="1101875"/>
            <a:ext cx="15125400" cy="4392600"/>
          </a:xfrm>
          <a:prstGeom prst="triangle">
            <a:avLst>
              <a:gd name="adj" fmla="val 75868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4"/>
          <p:cNvSpPr/>
          <p:nvPr/>
        </p:nvSpPr>
        <p:spPr>
          <a:xfrm rot="5400501" flipH="1">
            <a:off x="-2566725" y="1315675"/>
            <a:ext cx="8231700" cy="3098100"/>
          </a:xfrm>
          <a:prstGeom prst="triangle">
            <a:avLst>
              <a:gd name="adj" fmla="val 3337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4"/>
          <p:cNvSpPr/>
          <p:nvPr/>
        </p:nvSpPr>
        <p:spPr>
          <a:xfrm flipH="1">
            <a:off x="1529425" y="1821047"/>
            <a:ext cx="568200" cy="303900"/>
          </a:xfrm>
          <a:prstGeom prst="triangle">
            <a:avLst>
              <a:gd name="adj" fmla="val 79071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4"/>
          <p:cNvSpPr/>
          <p:nvPr/>
        </p:nvSpPr>
        <p:spPr>
          <a:xfrm rot="1735613" flipH="1">
            <a:off x="2922573" y="374063"/>
            <a:ext cx="862737" cy="359862"/>
          </a:xfrm>
          <a:prstGeom prst="triangle">
            <a:avLst>
              <a:gd name="adj" fmla="val 4077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4"/>
          <p:cNvSpPr/>
          <p:nvPr/>
        </p:nvSpPr>
        <p:spPr>
          <a:xfrm flipH="1">
            <a:off x="6486290" y="455813"/>
            <a:ext cx="862800" cy="360000"/>
          </a:xfrm>
          <a:prstGeom prst="triangle">
            <a:avLst>
              <a:gd name="adj" fmla="val 790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4"/>
          <p:cNvSpPr/>
          <p:nvPr/>
        </p:nvSpPr>
        <p:spPr>
          <a:xfrm rot="-2872435" flipH="1">
            <a:off x="6482459" y="4144893"/>
            <a:ext cx="579637" cy="241921"/>
          </a:xfrm>
          <a:prstGeom prst="triangle">
            <a:avLst>
              <a:gd name="adj" fmla="val 4077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4"/>
          <p:cNvSpPr/>
          <p:nvPr/>
        </p:nvSpPr>
        <p:spPr>
          <a:xfrm rot="10423910" flipH="1">
            <a:off x="4282111" y="3798039"/>
            <a:ext cx="579766" cy="242044"/>
          </a:xfrm>
          <a:prstGeom prst="triangle">
            <a:avLst>
              <a:gd name="adj" fmla="val 4077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4"/>
          <p:cNvSpPr/>
          <p:nvPr/>
        </p:nvSpPr>
        <p:spPr>
          <a:xfrm rot="9168373">
            <a:off x="8331016" y="3196130"/>
            <a:ext cx="489058" cy="204076"/>
          </a:xfrm>
          <a:prstGeom prst="triangle">
            <a:avLst>
              <a:gd name="adj" fmla="val 4889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4"/>
          <p:cNvSpPr/>
          <p:nvPr/>
        </p:nvSpPr>
        <p:spPr>
          <a:xfrm rot="10800000" flipH="1">
            <a:off x="1418050" y="4633849"/>
            <a:ext cx="321600" cy="171900"/>
          </a:xfrm>
          <a:prstGeom prst="triangle">
            <a:avLst>
              <a:gd name="adj" fmla="val 44091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4"/>
          <p:cNvSpPr txBox="1">
            <a:spLocks noGrp="1"/>
          </p:cNvSpPr>
          <p:nvPr>
            <p:ph type="title"/>
          </p:nvPr>
        </p:nvSpPr>
        <p:spPr>
          <a:xfrm>
            <a:off x="3264900" y="1730575"/>
            <a:ext cx="247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1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4"/>
          <p:cNvSpPr txBox="1">
            <a:spLocks noGrp="1"/>
          </p:cNvSpPr>
          <p:nvPr>
            <p:ph type="subTitle" idx="1"/>
          </p:nvPr>
        </p:nvSpPr>
        <p:spPr>
          <a:xfrm>
            <a:off x="616200" y="3310875"/>
            <a:ext cx="2051700" cy="7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2" name="Google Shape;152;p24"/>
          <p:cNvSpPr txBox="1">
            <a:spLocks noGrp="1"/>
          </p:cNvSpPr>
          <p:nvPr>
            <p:ph type="subTitle" idx="2"/>
          </p:nvPr>
        </p:nvSpPr>
        <p:spPr>
          <a:xfrm>
            <a:off x="3264900" y="2349588"/>
            <a:ext cx="2051700" cy="7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3" name="Google Shape;153;p24"/>
          <p:cNvSpPr txBox="1">
            <a:spLocks noGrp="1"/>
          </p:cNvSpPr>
          <p:nvPr>
            <p:ph type="subTitle" idx="3"/>
          </p:nvPr>
        </p:nvSpPr>
        <p:spPr>
          <a:xfrm>
            <a:off x="6257690" y="1433325"/>
            <a:ext cx="2051700" cy="7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4" name="Google Shape;154;p24"/>
          <p:cNvSpPr txBox="1">
            <a:spLocks noGrp="1"/>
          </p:cNvSpPr>
          <p:nvPr>
            <p:ph type="title" idx="4"/>
          </p:nvPr>
        </p:nvSpPr>
        <p:spPr>
          <a:xfrm>
            <a:off x="6257700" y="815825"/>
            <a:ext cx="247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1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4"/>
          <p:cNvSpPr txBox="1">
            <a:spLocks noGrp="1"/>
          </p:cNvSpPr>
          <p:nvPr>
            <p:ph type="title" idx="5"/>
          </p:nvPr>
        </p:nvSpPr>
        <p:spPr>
          <a:xfrm>
            <a:off x="616200" y="2695775"/>
            <a:ext cx="247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1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CUSTOM_7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4"/>
          <p:cNvSpPr/>
          <p:nvPr/>
        </p:nvSpPr>
        <p:spPr>
          <a:xfrm rot="-10799546" flipH="1">
            <a:off x="-2" y="300"/>
            <a:ext cx="4545900" cy="1131600"/>
          </a:xfrm>
          <a:prstGeom prst="triangle">
            <a:avLst>
              <a:gd name="adj" fmla="val 2944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34"/>
          <p:cNvSpPr txBox="1">
            <a:spLocks noGrp="1"/>
          </p:cNvSpPr>
          <p:nvPr>
            <p:ph type="body" idx="1"/>
          </p:nvPr>
        </p:nvSpPr>
        <p:spPr>
          <a:xfrm>
            <a:off x="4572000" y="1544250"/>
            <a:ext cx="3761700" cy="28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2" name="Google Shape;222;p34"/>
          <p:cNvSpPr txBox="1">
            <a:spLocks noGrp="1"/>
          </p:cNvSpPr>
          <p:nvPr>
            <p:ph type="title"/>
          </p:nvPr>
        </p:nvSpPr>
        <p:spPr>
          <a:xfrm>
            <a:off x="540000" y="491400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34"/>
          <p:cNvSpPr txBox="1">
            <a:spLocks noGrp="1"/>
          </p:cNvSpPr>
          <p:nvPr>
            <p:ph type="body" idx="2"/>
          </p:nvPr>
        </p:nvSpPr>
        <p:spPr>
          <a:xfrm>
            <a:off x="540000" y="1544250"/>
            <a:ext cx="4032000" cy="28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4" name="Google Shape;224;p34"/>
          <p:cNvSpPr/>
          <p:nvPr/>
        </p:nvSpPr>
        <p:spPr>
          <a:xfrm rot="-5400000">
            <a:off x="7422000" y="3421500"/>
            <a:ext cx="2190300" cy="12537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10800000" flipH="1">
            <a:off x="0" y="-75"/>
            <a:ext cx="6420300" cy="36753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 rot="10800000">
            <a:off x="6420400" y="0"/>
            <a:ext cx="2732700" cy="1564200"/>
          </a:xfrm>
          <a:prstGeom prst="rtTriangle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616200" y="3913200"/>
            <a:ext cx="2122200" cy="64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590600" y="491400"/>
            <a:ext cx="3666900" cy="306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9184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540000" y="1544250"/>
            <a:ext cx="8100000" cy="28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ibre Franklin"/>
              <a:buChar char="●"/>
              <a:defRPr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ibre Franklin"/>
              <a:buChar char="○"/>
              <a:defRPr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ibre Franklin"/>
              <a:buChar char="■"/>
              <a:defRPr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ibre Franklin"/>
              <a:buChar char="●"/>
              <a:defRPr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ibre Franklin"/>
              <a:buChar char="○"/>
              <a:defRPr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ibre Franklin"/>
              <a:buChar char="■"/>
              <a:defRPr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ibre Franklin"/>
              <a:buChar char="●"/>
              <a:defRPr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ibre Franklin"/>
              <a:buChar char="○"/>
              <a:defRPr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Libre Franklin"/>
              <a:buChar char="■"/>
              <a:defRPr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540000" y="491400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100"/>
              <a:buFont typeface="Be Vietnam ExtraBold"/>
              <a:buNone/>
              <a:defRPr sz="4100"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100"/>
              <a:buFont typeface="Be Vietnam ExtraBold"/>
              <a:buNone/>
              <a:defRPr sz="4100"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100"/>
              <a:buFont typeface="Be Vietnam ExtraBold"/>
              <a:buNone/>
              <a:defRPr sz="4100"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100"/>
              <a:buFont typeface="Be Vietnam ExtraBold"/>
              <a:buNone/>
              <a:defRPr sz="4100"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100"/>
              <a:buFont typeface="Be Vietnam ExtraBold"/>
              <a:buNone/>
              <a:defRPr sz="4100"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100"/>
              <a:buFont typeface="Be Vietnam ExtraBold"/>
              <a:buNone/>
              <a:defRPr sz="4100"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100"/>
              <a:buFont typeface="Be Vietnam ExtraBold"/>
              <a:buNone/>
              <a:defRPr sz="4100"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100"/>
              <a:buFont typeface="Be Vietnam ExtraBold"/>
              <a:buNone/>
              <a:defRPr sz="4100"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100"/>
              <a:buFont typeface="Be Vietnam ExtraBold"/>
              <a:buNone/>
              <a:defRPr sz="4100"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65" r:id="rId2"/>
    <p:sldLayoutId id="2147483670" r:id="rId3"/>
    <p:sldLayoutId id="2147483680" r:id="rId4"/>
    <p:sldLayoutId id="2147483686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1"/>
          <p:cNvSpPr txBox="1">
            <a:spLocks noGrp="1"/>
          </p:cNvSpPr>
          <p:nvPr>
            <p:ph type="ctrTitle"/>
          </p:nvPr>
        </p:nvSpPr>
        <p:spPr>
          <a:xfrm>
            <a:off x="679495" y="414913"/>
            <a:ext cx="8091203" cy="306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การวิจัยเชิงธุรกิจ</a:t>
            </a:r>
            <a:r>
              <a:rPr lang="th-TH" sz="4000" b="1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ด้านโล</a:t>
            </a:r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จิ</a:t>
            </a:r>
            <a:r>
              <a:rPr lang="th-TH" sz="4000" b="1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สติกส์และซัพ</a:t>
            </a:r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พลายเชน</a:t>
            </a:r>
            <a:br>
              <a:rPr lang="en-US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r>
              <a:rPr lang="en-US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Business Research</a:t>
            </a:r>
            <a:br>
              <a:rPr lang="en-US" b="1" dirty="0"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r>
              <a:rPr lang="en-US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on Logistics and Supply Chain</a:t>
            </a:r>
            <a:br>
              <a:rPr lang="en-US" b="1" dirty="0"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endParaRPr sz="72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16198" y="3913200"/>
            <a:ext cx="6315093" cy="649200"/>
          </a:xfrm>
        </p:spPr>
        <p:txBody>
          <a:bodyPr/>
          <a:lstStyle/>
          <a:p>
            <a:r>
              <a:rPr lang="en-US" sz="2800" dirty="0"/>
              <a:t>Week 3: Morning Section (Part 1)</a:t>
            </a:r>
            <a:endParaRPr lang="th-TH" sz="2800" dirty="0"/>
          </a:p>
        </p:txBody>
      </p:sp>
    </p:spTree>
    <p:extLst>
      <p:ext uri="{BB962C8B-B14F-4D97-AF65-F5344CB8AC3E}">
        <p14:creationId xmlns:p14="http://schemas.microsoft.com/office/powerpoint/2010/main" val="2447417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7104C-B72B-4220-8097-AFDE09289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4" y="113895"/>
            <a:ext cx="8100000" cy="572700"/>
          </a:xfrm>
        </p:spPr>
        <p:txBody>
          <a:bodyPr/>
          <a:lstStyle/>
          <a:p>
            <a:pPr algn="r"/>
            <a:r>
              <a:rPr lang="th-TH" sz="36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แนวทางการกำหนดประชากรเป้าหมาย</a:t>
            </a:r>
            <a:endParaRPr lang="en-US" sz="36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17A264-74C7-4AC8-9A6B-01C60024F3ED}"/>
              </a:ext>
            </a:extLst>
          </p:cNvPr>
          <p:cNvSpPr txBox="1"/>
          <p:nvPr/>
        </p:nvSpPr>
        <p:spPr>
          <a:xfrm>
            <a:off x="72200" y="4860679"/>
            <a:ext cx="41894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</a:t>
            </a:r>
            <a:r>
              <a:rPr lang="th-TH" dirty="0">
                <a:latin typeface="TH Niramit AS" panose="02000506000000020004" pitchFamily="2" charset="-34"/>
                <a:cs typeface="TH Niramit AS" panose="02000506000000020004" pitchFamily="2" charset="-34"/>
              </a:rPr>
              <a:t> กิตติพันธ์ คงสวัสดิ์เกียรติ (2554), ระเบียบวิธีวิจัยทางธุรกิจ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03FCB1-F969-4810-97DE-BC54BE7316E4}"/>
              </a:ext>
            </a:extLst>
          </p:cNvPr>
          <p:cNvSpPr txBox="1"/>
          <p:nvPr/>
        </p:nvSpPr>
        <p:spPr>
          <a:xfrm>
            <a:off x="197327" y="966650"/>
            <a:ext cx="8749346" cy="32393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 rtl="0">
              <a:spcBef>
                <a:spcPts val="0"/>
              </a:spcBef>
              <a:spcAft>
                <a:spcPts val="500"/>
              </a:spcAft>
            </a:pPr>
            <a:r>
              <a:rPr lang="en-US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3. 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การพิจารณาจากปัญหาเฉพาะเรื่องที่ทําการศึกษา</a:t>
            </a:r>
            <a:r>
              <a:rPr lang="en-US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แนวการพิจารณาประชากรจากปัญหาเฉพาะเรื่องที่ทําการศึกษา ซึ่งอาจ เป็นการวิจัยเฉพาะในประเด็นที่เป็นกรณีที่อยู่ในความสนใจเป็นพิเศษ หรืออาจเป็น กรณีเร่งด่วน ดังนั้น ผู้วิจัยจึงต้องมีการกําหนดประชากรให้ตรงตามประเด็นพิเศษ หรือ หัวข้อเฉพาะที่ผู้วิจัยต้องการวิจัย ดังตัวอย่าง การศึกษาในหัวข้อเฉพาะต่อไปนี้</a:t>
            </a:r>
          </a:p>
          <a:p>
            <a:pPr algn="thaiDist" rtl="0">
              <a:spcBef>
                <a:spcPts val="0"/>
              </a:spcBef>
              <a:spcAft>
                <a:spcPts val="500"/>
              </a:spcAft>
            </a:pPr>
            <a:endParaRPr lang="th-TH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thaiDist" rtl="0">
              <a:spcBef>
                <a:spcPts val="0"/>
              </a:spcBef>
              <a:spcAft>
                <a:spcPts val="500"/>
              </a:spcAft>
            </a:pPr>
            <a:endParaRPr lang="th-TH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rtl="0">
              <a:spcBef>
                <a:spcPts val="0"/>
              </a:spcBef>
              <a:spcAft>
                <a:spcPts val="500"/>
              </a:spcAft>
            </a:pPr>
            <a:b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endParaRPr lang="en-US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BFCB94-187E-4556-8887-E5B4CA128BEA}"/>
              </a:ext>
            </a:extLst>
          </p:cNvPr>
          <p:cNvSpPr txBox="1"/>
          <p:nvPr/>
        </p:nvSpPr>
        <p:spPr>
          <a:xfrm>
            <a:off x="655455" y="2860395"/>
            <a:ext cx="807585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en-US" sz="3200" b="1" dirty="0">
                <a:solidFill>
                  <a:srgbClr val="C0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“</a:t>
            </a:r>
            <a:r>
              <a:rPr lang="th-TH" sz="3200" b="1" dirty="0">
                <a:solidFill>
                  <a:srgbClr val="C0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การศึกษารูปแบบการ</a:t>
            </a:r>
            <a:r>
              <a:rPr lang="th-TH" sz="3200" b="1" dirty="0" err="1">
                <a:solidFill>
                  <a:srgbClr val="C0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ส่งเสริมโล</a:t>
            </a:r>
            <a:r>
              <a:rPr lang="th-TH" sz="3200" b="1" dirty="0">
                <a:solidFill>
                  <a:srgbClr val="C0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จิ</a:t>
            </a:r>
            <a:r>
              <a:rPr lang="th-TH" sz="3200" b="1" dirty="0" err="1">
                <a:solidFill>
                  <a:srgbClr val="C0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สติกส์</a:t>
            </a:r>
            <a:r>
              <a:rPr lang="th-TH" sz="3200" b="1" dirty="0">
                <a:solidFill>
                  <a:srgbClr val="C0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เพื่อการ</a:t>
            </a:r>
            <a:r>
              <a:rPr lang="en-US" sz="32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*</a:t>
            </a:r>
            <a:r>
              <a:rPr lang="th-TH" sz="32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ประชากรท่องเที่ยวในพื้นที่ </a:t>
            </a:r>
            <a:r>
              <a:rPr lang="en-US" sz="32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3 </a:t>
            </a:r>
            <a:r>
              <a:rPr lang="th-TH" sz="32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จังหวัดชายแดนภาคใต้</a:t>
            </a:r>
            <a:r>
              <a:rPr lang="en-US" sz="3200" b="1" dirty="0">
                <a:solidFill>
                  <a:srgbClr val="C0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”</a:t>
            </a:r>
            <a:endParaRPr lang="en-US" sz="3200" dirty="0">
              <a:solidFill>
                <a:srgbClr val="C0000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4971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7104C-B72B-4220-8097-AFDE09289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4" y="113895"/>
            <a:ext cx="8100000" cy="572700"/>
          </a:xfrm>
        </p:spPr>
        <p:txBody>
          <a:bodyPr/>
          <a:lstStyle/>
          <a:p>
            <a:pPr algn="r"/>
            <a:r>
              <a:rPr lang="th-TH" sz="36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แนวทางการกำหนดประชากรเป้าหมาย</a:t>
            </a:r>
            <a:endParaRPr lang="en-US" sz="36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17A264-74C7-4AC8-9A6B-01C60024F3ED}"/>
              </a:ext>
            </a:extLst>
          </p:cNvPr>
          <p:cNvSpPr txBox="1"/>
          <p:nvPr/>
        </p:nvSpPr>
        <p:spPr>
          <a:xfrm>
            <a:off x="72200" y="4860679"/>
            <a:ext cx="41894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</a:t>
            </a:r>
            <a:r>
              <a:rPr lang="th-TH" dirty="0">
                <a:latin typeface="TH Niramit AS" panose="02000506000000020004" pitchFamily="2" charset="-34"/>
                <a:cs typeface="TH Niramit AS" panose="02000506000000020004" pitchFamily="2" charset="-34"/>
              </a:rPr>
              <a:t> กิตติพันธ์ คงสวัสดิ์เกียรติ (2554), ระเบียบวิธีวิจัยทางธุรกิจ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1CC1DD1-6101-4771-B8EE-B8233DF80B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5132906"/>
              </p:ext>
            </p:extLst>
          </p:nvPr>
        </p:nvGraphicFramePr>
        <p:xfrm>
          <a:off x="852360" y="686595"/>
          <a:ext cx="5499887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60635735-9457-4E18-B757-53078C1ACB99}"/>
              </a:ext>
            </a:extLst>
          </p:cNvPr>
          <p:cNvSpPr txBox="1"/>
          <p:nvPr/>
        </p:nvSpPr>
        <p:spPr>
          <a:xfrm>
            <a:off x="6500647" y="4162639"/>
            <a:ext cx="24086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th-TH" sz="1400" b="1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ภาพแสดงกระบวนการกําหนดประชากรและกลุ่มตัวอย่าง</a:t>
            </a:r>
            <a:endParaRPr lang="th-TH" b="1" dirty="0">
              <a:solidFill>
                <a:schemeClr val="tx1"/>
              </a:solidFill>
              <a:effectLst/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73579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7104C-B72B-4220-8097-AFDE09289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4" y="113895"/>
            <a:ext cx="8100000" cy="572700"/>
          </a:xfrm>
        </p:spPr>
        <p:txBody>
          <a:bodyPr/>
          <a:lstStyle/>
          <a:p>
            <a:pPr algn="r"/>
            <a:r>
              <a:rPr lang="th-TH" sz="36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ความหมายของกลุ่มตัวอย่าง</a:t>
            </a:r>
            <a:endParaRPr lang="en-US" sz="36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4E5554-C668-48D1-82D8-F7B378A7E1D5}"/>
              </a:ext>
            </a:extLst>
          </p:cNvPr>
          <p:cNvSpPr txBox="1"/>
          <p:nvPr/>
        </p:nvSpPr>
        <p:spPr>
          <a:xfrm>
            <a:off x="340294" y="943060"/>
            <a:ext cx="866829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en-US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กลุ่มตัวอย่าง (</a:t>
            </a:r>
            <a:r>
              <a:rPr lang="en-US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Sample)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หมายถึง บางส่วนของกลุ่มหรือบางหน่วยของสิ่งที่ต้องการศึกษา กลุ่มตัวอย่างเป็นส่วนหนึ่งของประชากร กลุ่มตัวอย่างจึงมีขนาดเล็กกว่าประชากร คือเป็นส่วนหนึ่งของประชากร การได้มาซึ่งกลุ่มตัวอย่างอาจมาจากการสุ่ม (</a:t>
            </a:r>
            <a:r>
              <a:rPr lang="en-US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Sampling) 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หรือการเลือกโดยเจาะจงได้ (</a:t>
            </a:r>
            <a:r>
              <a:rPr lang="en-US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Bruce </a:t>
            </a:r>
            <a:r>
              <a:rPr lang="en-US" sz="2400" dirty="0" err="1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L.Bowerman</a:t>
            </a:r>
            <a:r>
              <a:rPr lang="en-US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, 2004, p. 4)</a:t>
            </a:r>
            <a:endParaRPr lang="th-TH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thaiDist"/>
            <a:endParaRPr lang="th-TH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thaiDist"/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กลุ่มตัวอย่าง 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หมายถึง หน่วยของข้อมูลบางส่วนที่นักวิจัยได้เลือกมาเพื่อใช้เป็นตัวแทนของหน่วยข้อมูลทั้งหมด หรือประชากรในการวิจัยที่ต้องการศึกษา การศึกษาวิจัยในบางเรื่องไม่จำเป็นต้องศึกษาทั้งกลุ่มประชากร แต่อาจนำบางส่วนของประชากรคัดเลือกขึ้นมาเป็นกลุ่มตัวอย่าง จากนั้นทำการสำรวจกลุ่มตัวอย่างแล้วอ้างอิงไปยังประชากร (ธานินทร์ ศิลป์จารุ, 2555, น. 42)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17A264-74C7-4AC8-9A6B-01C60024F3ED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</p:spTree>
    <p:extLst>
      <p:ext uri="{BB962C8B-B14F-4D97-AF65-F5344CB8AC3E}">
        <p14:creationId xmlns:p14="http://schemas.microsoft.com/office/powerpoint/2010/main" val="3978334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7104C-B72B-4220-8097-AFDE09289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4" y="113895"/>
            <a:ext cx="8100000" cy="572700"/>
          </a:xfrm>
        </p:spPr>
        <p:txBody>
          <a:bodyPr/>
          <a:lstStyle/>
          <a:p>
            <a:pPr algn="r"/>
            <a:r>
              <a:rPr lang="th-TH" sz="36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ประชากรและกลุ่มตัวอย่าง</a:t>
            </a:r>
            <a:endParaRPr lang="en-US" sz="36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17A264-74C7-4AC8-9A6B-01C60024F3ED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C85119-C6B3-4A0F-ADF2-F6EAAE939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269" y="872226"/>
            <a:ext cx="5002521" cy="3802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8979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7104C-B72B-4220-8097-AFDE09289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370" y="138172"/>
            <a:ext cx="8100000" cy="572700"/>
          </a:xfrm>
        </p:spPr>
        <p:txBody>
          <a:bodyPr/>
          <a:lstStyle/>
          <a:p>
            <a:pPr algn="r"/>
            <a:r>
              <a:rPr lang="th-TH" sz="36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กลุ่มตัวอย่างและการกำหนดกลุ่มตัวอย่าง</a:t>
            </a:r>
            <a:endParaRPr lang="en-US" sz="36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4E5554-C668-48D1-82D8-F7B378A7E1D5}"/>
              </a:ext>
            </a:extLst>
          </p:cNvPr>
          <p:cNvSpPr txBox="1"/>
          <p:nvPr/>
        </p:nvSpPr>
        <p:spPr>
          <a:xfrm>
            <a:off x="307926" y="1048256"/>
            <a:ext cx="86682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กลุ่มตัวอย่างที่ดีจะต้องมีองค์ประกอบที่สำคัญ คือ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2EC877-F55C-431F-9143-A2F116DE8F89}"/>
              </a:ext>
            </a:extLst>
          </p:cNvPr>
          <p:cNvSpPr txBox="1"/>
          <p:nvPr/>
        </p:nvSpPr>
        <p:spPr>
          <a:xfrm>
            <a:off x="72200" y="4860679"/>
            <a:ext cx="6385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</a:t>
            </a:r>
            <a:r>
              <a:rPr lang="th-TH" dirty="0">
                <a:latin typeface="TH Niramit AS" panose="02000506000000020004" pitchFamily="2" charset="-34"/>
                <a:cs typeface="TH Niramit AS" panose="02000506000000020004" pitchFamily="2" charset="-34"/>
              </a:rPr>
              <a:t> กิตติพันธ์ คงสวัสดิ์เกียรติ (2554), ระเบียบวิธีวิจัยทางธุรกิจ</a:t>
            </a:r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วัชราภรณ์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(2556),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วิจัยธุรกิจยุคใหม่</a:t>
            </a:r>
          </a:p>
          <a:p>
            <a:endParaRPr lang="th-TH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0A42D7-0567-4C37-83E9-ADE176CB56C4}"/>
              </a:ext>
            </a:extLst>
          </p:cNvPr>
          <p:cNvSpPr txBox="1"/>
          <p:nvPr/>
        </p:nvSpPr>
        <p:spPr>
          <a:xfrm>
            <a:off x="485523" y="1509921"/>
            <a:ext cx="849069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thaiDist">
              <a:buFont typeface="Arial" panose="020B0604020202020204" pitchFamily="34" charset="0"/>
              <a:buChar char="•"/>
            </a:pP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จะต้องเป็นกลุ่มตัวอย่างที่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สามารถให้ข้อมูลได้อย่างมีคุณภาพ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ตามที่ผู้วิจัยต้องการ ได้โดยมีข้อผิดพลาด คลาดเคลื่อนจากข้อมูลรวมที่ได้จากประชากรทั้งหมดเป็นศูนย์ หรือ ให้มีความผิดพลาดได้น้อยที่สุด</a:t>
            </a:r>
          </a:p>
          <a:p>
            <a:pPr marL="342900" indent="-342900" algn="thaiDist">
              <a:buFont typeface="Arial" panose="020B0604020202020204" pitchFamily="34" charset="0"/>
              <a:buChar char="•"/>
            </a:pP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จะต้องมี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จํานวนของกลุ่มตัวอย่างที่เหมาะสมเพียงพอต่อการเก็บข้อมูล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ได้อย่าง สมบูรณ์ ทั้งนี้จํานวนที่มีความเหมาะสมนั้นจะต้องเป็นจํานวนที่มีความน่าเชื่อถือ และ สามารถให้ข้อมูลได้อย่างถูกต้องเที่ยงตรงสูงสอดคล้องกับข้อมูลจากจํานวนประชากร ทั้งหมดได้</a:t>
            </a:r>
          </a:p>
          <a:p>
            <a:pPr marL="342900" indent="-342900" algn="thaiDist">
              <a:buFont typeface="Arial" panose="020B0604020202020204" pitchFamily="34" charset="0"/>
              <a:buChar char="•"/>
            </a:pP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จะต้องมีการ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ใช้วิธีการเลือกมาอย่างถูกวิธี 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มีการวางแผนการสุ่มตัวอย่างเพื่อลดข้อผิดพลาด และช่วยให้ผลวิจัยแม่นยำยิ่งขึ้น</a:t>
            </a:r>
          </a:p>
          <a:p>
            <a:pPr algn="thaiDist"/>
            <a:endParaRPr lang="th-TH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728064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72EC877-F55C-431F-9143-A2F116DE8F89}"/>
              </a:ext>
            </a:extLst>
          </p:cNvPr>
          <p:cNvSpPr txBox="1"/>
          <p:nvPr/>
        </p:nvSpPr>
        <p:spPr>
          <a:xfrm>
            <a:off x="72200" y="4860679"/>
            <a:ext cx="6385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</a:t>
            </a:r>
            <a:r>
              <a:rPr lang="th-TH" dirty="0">
                <a:latin typeface="TH Niramit AS" panose="02000506000000020004" pitchFamily="2" charset="-34"/>
                <a:cs typeface="TH Niramit AS" panose="02000506000000020004" pitchFamily="2" charset="-34"/>
              </a:rPr>
              <a:t> กิตติพันธ์ คงสวัสดิ์เกียรติ (2554), ระเบียบวิธีวิจัยทางธุรกิจ</a:t>
            </a:r>
            <a:endParaRPr lang="th-TH" sz="1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endParaRPr lang="th-TH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CAC56F-4F2D-4C58-B219-1C0AAA5D0FF0}"/>
              </a:ext>
            </a:extLst>
          </p:cNvPr>
          <p:cNvSpPr txBox="1"/>
          <p:nvPr/>
        </p:nvSpPr>
        <p:spPr>
          <a:xfrm>
            <a:off x="258141" y="931969"/>
            <a:ext cx="8707834" cy="3665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th-TH" sz="2400" b="1" i="0" u="none" strike="noStrike" dirty="0">
                <a:solidFill>
                  <a:schemeClr val="accent5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ความถูกต้องของกลุ่มตัวอย่าง (</a:t>
            </a:r>
            <a:r>
              <a:rPr lang="en-US" sz="2400" b="1" i="0" u="none" strike="noStrike" dirty="0">
                <a:solidFill>
                  <a:schemeClr val="accent5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Accuracy)</a:t>
            </a:r>
            <a:endParaRPr lang="en-US" sz="2400" b="1" dirty="0">
              <a:solidFill>
                <a:schemeClr val="accent5"/>
              </a:solidFill>
              <a:effectLst/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thaiDist" rtl="0">
              <a:spcBef>
                <a:spcPts val="0"/>
              </a:spcBef>
              <a:spcAft>
                <a:spcPts val="500"/>
              </a:spcAft>
            </a:pPr>
            <a:r>
              <a:rPr lang="th-TH" sz="20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	ความถูกต้องในที่นี้ หมายถึง </a:t>
            </a:r>
            <a:r>
              <a:rPr lang="th-TH" sz="2000" b="1" i="0" u="none" strike="noStrike" dirty="0">
                <a:solidFill>
                  <a:srgbClr val="00B0F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ระดับความเป็นกลางของกลุ่มตัวอย่าง หรือ ความไม่มีอคติของกลุ่มตัวอย่างในการให้ข้อมูล</a:t>
            </a:r>
            <a:r>
              <a:rPr lang="th-TH" sz="20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 โดยเมื่อกลุ่มตัวอย่างจากจํานวนประชากร ทั้งหมดเป็นตัวแทนในการให้ข้อมูลกับผู้วิจัย ตามวัตถุประสงค์การวิจัยในด้านต่างๆ ด้านพฤติกรรม ด้านความคิดเห็น ด้านความพึงพอใจ หรือการศึกษาทัศนคติ ซึ่งข้อมูลที่ได้รับจากกลุ่มตัวอย่างอาจจะมีความแตกต่างกันไปตามลักษณะความแปรปรวน ความแตกต่างกันของกลุ่มตัวอย่างนั้น อย่างไรก็ตามผู้วิจัยสามารถ</a:t>
            </a:r>
            <a:r>
              <a:rPr lang="th-TH" sz="2000" b="1" i="0" u="none" strike="noStrike" dirty="0">
                <a:solidFill>
                  <a:srgbClr val="00B0F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แก้ไขข้อด้อยในด้าน ความแตกต่างหรือความแปรปรวนที่เกิดขึ้น คือ ผู้วิจัยจะต้องใช้กลุ่มตัวอย่างที่มีจำนวนมากเพียงพอในการวิจัย</a:t>
            </a:r>
            <a:r>
              <a:rPr lang="th-TH" sz="20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 และใช้ความเชี่ยวชาญหรือประสบการณ์ในการคัดเลือกกลุ่มตัวอย่างจากประชากรที่สามารถเป็นตัวแทนที่ดีได้ ทั้งนี้การแก้ไขปัญหาโดยการเพิ่มจำนวนของกลุ่มตัวอย่างอาจเป็นการช่วยลดปัญหาจากสาเหตุของความแปรปรวนในข้อมูลลงได้ แต่อย่างไรก็ตาม ถึงแม้ผู้วิจัยจะมีการกําหนดขนาดของกลุ่มตัวอย่างให้มีจำนวนมากขึ้นแล้วก็ตาม แต่ข้อผิดพลาดที่อาจเกิดขึ้นก็อาจไม่ได้ลดลงตามไปด้วย ถ้ากลุ่มตัวอย่างที่ผู้วิจัยดําเนินการคัดเลือกหรือสุ่มขึ้นมานั้น เป็นกลุ่มตัวอย่างที่มีอคติ ดังนั้น ความถูกต้องของข้อมูลก็อาจจจะเกิดการบิดเบือนไปอีกได้ด้วย</a:t>
            </a:r>
            <a:endParaRPr lang="th-TH" sz="2000" b="0" dirty="0">
              <a:solidFill>
                <a:schemeClr val="tx1"/>
              </a:solidFill>
              <a:effectLst/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971A37E-5927-4CC4-9C94-D0D8F0F2D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370" y="138172"/>
            <a:ext cx="8100000" cy="572700"/>
          </a:xfrm>
        </p:spPr>
        <p:txBody>
          <a:bodyPr/>
          <a:lstStyle/>
          <a:p>
            <a:pPr algn="r"/>
            <a:r>
              <a:rPr lang="th-TH" sz="36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กลุ่มตัวอย่างและการกำหนดกลุ่มตัวอย่าง </a:t>
            </a:r>
            <a:r>
              <a:rPr lang="en-US" sz="36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(</a:t>
            </a:r>
            <a:r>
              <a:rPr lang="th-TH" sz="36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เพิ่มเติม</a:t>
            </a:r>
            <a:r>
              <a:rPr lang="en-US" sz="36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371266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72EC877-F55C-431F-9143-A2F116DE8F89}"/>
              </a:ext>
            </a:extLst>
          </p:cNvPr>
          <p:cNvSpPr txBox="1"/>
          <p:nvPr/>
        </p:nvSpPr>
        <p:spPr>
          <a:xfrm>
            <a:off x="72200" y="4860679"/>
            <a:ext cx="6385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</a:t>
            </a:r>
            <a:r>
              <a:rPr lang="th-TH" dirty="0">
                <a:latin typeface="TH Niramit AS" panose="02000506000000020004" pitchFamily="2" charset="-34"/>
                <a:cs typeface="TH Niramit AS" panose="02000506000000020004" pitchFamily="2" charset="-34"/>
              </a:rPr>
              <a:t> กิตติพันธ์ คงสวัสดิ์เกียรติ (2554), ระเบียบวิธีวิจัยทางธุรกิจ</a:t>
            </a:r>
            <a:endParaRPr lang="th-TH" sz="1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endParaRPr lang="th-TH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CAC56F-4F2D-4C58-B219-1C0AAA5D0FF0}"/>
              </a:ext>
            </a:extLst>
          </p:cNvPr>
          <p:cNvSpPr txBox="1"/>
          <p:nvPr/>
        </p:nvSpPr>
        <p:spPr>
          <a:xfrm>
            <a:off x="258141" y="931969"/>
            <a:ext cx="8707834" cy="31752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th-TH" sz="2400" b="1" i="0" u="none" strike="noStrike" dirty="0">
                <a:solidFill>
                  <a:schemeClr val="accent5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ความแม่นยําของกลุ่มตัวอย่าง (</a:t>
            </a:r>
            <a:r>
              <a:rPr lang="en-US" sz="2400" b="1" i="0" u="none" strike="noStrike" dirty="0">
                <a:solidFill>
                  <a:schemeClr val="accent5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Precision)</a:t>
            </a:r>
            <a:endParaRPr lang="th-TH" sz="2400" b="1" i="0" u="none" strike="noStrike" dirty="0">
              <a:solidFill>
                <a:schemeClr val="accent5"/>
              </a:solidFill>
              <a:effectLst/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thaiDist" rtl="0">
              <a:spcBef>
                <a:spcPts val="0"/>
              </a:spcBef>
              <a:spcAft>
                <a:spcPts val="500"/>
              </a:spcAft>
            </a:pP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	จากเหตุผลดังกล่าวข้างต้นถึงความถูกต้องของกลุ่มตัวอย่าง ทําให้ผู้วิจัยต้อง</a:t>
            </a:r>
            <a:r>
              <a:rPr lang="th-TH" sz="2400" b="0" i="0" u="none" strike="noStrike" dirty="0" err="1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คํานึงถึง</a:t>
            </a: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หลักสําคัญประการต่อมาคือ ความแม่นยํา ซึ่งเกิดขึ้นจากการที่ผู้วิจัยยอมรับว่า ไม่มีกลุ่มตัวอย่างใดสามารถเป็นตัวแทนของประชากรในการให้ข้อมูลได้อย่างสมบูรณ์ ทุกด้านที่ผู้วิจัย ต้องการศึกษา แต่เพื่อให้</a:t>
            </a:r>
            <a:r>
              <a:rPr lang="th-TH" sz="2400" b="1" i="0" u="none" strike="noStrike" dirty="0">
                <a:solidFill>
                  <a:srgbClr val="00B0F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การศึกษาวิจัยมีความถูกต้องตามกระบวนการ </a:t>
            </a: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สามารถเชื่อถือในผลการวิเคราะห์ที่ได้จาก</a:t>
            </a:r>
            <a:r>
              <a:rPr lang="th-TH" sz="240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การวิจัยนั้น </a:t>
            </a:r>
            <a:r>
              <a:rPr lang="th-TH" sz="2400" b="1" i="0" u="none" strike="noStrike" dirty="0">
                <a:solidFill>
                  <a:srgbClr val="00B0F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ผู้วิจัยจึงจําเป็นต้องกําหนดกลุ่ม </a:t>
            </a: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ตัวอย่างที่เป็นตัวแทนที่ใกล้เคียงที่สุดของประชากร สามารถให้ข้อมูลได้ถูกต้อง ครบถ้วนตามประชากรที่เป็นเป้าหมายการวิจัยนั้น</a:t>
            </a:r>
          </a:p>
          <a:p>
            <a:pPr rtl="0">
              <a:spcBef>
                <a:spcPts val="0"/>
              </a:spcBef>
              <a:spcAft>
                <a:spcPts val="500"/>
              </a:spcAft>
            </a:pPr>
            <a:endParaRPr lang="th-TH" sz="2400" b="0" dirty="0">
              <a:solidFill>
                <a:schemeClr val="tx1"/>
              </a:solidFill>
              <a:effectLst/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B5BF7E0-4893-418A-92C2-0B6C795D3738}"/>
              </a:ext>
            </a:extLst>
          </p:cNvPr>
          <p:cNvSpPr txBox="1">
            <a:spLocks/>
          </p:cNvSpPr>
          <p:nvPr/>
        </p:nvSpPr>
        <p:spPr>
          <a:xfrm>
            <a:off x="695915" y="138172"/>
            <a:ext cx="7792456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r"/>
            <a:r>
              <a:rPr lang="th-TH" sz="36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กลุ่มตัวอย่างและการกำหนดกลุ่มตัวอย่าง</a:t>
            </a:r>
            <a:r>
              <a:rPr lang="en-US" sz="36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 (</a:t>
            </a:r>
            <a:r>
              <a:rPr lang="th-TH" sz="36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เพิ่มเติม</a:t>
            </a:r>
            <a:r>
              <a:rPr lang="en-US" sz="36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670325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7104C-B72B-4220-8097-AFDE09289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4" y="113895"/>
            <a:ext cx="8100000" cy="572700"/>
          </a:xfrm>
        </p:spPr>
        <p:txBody>
          <a:bodyPr/>
          <a:lstStyle/>
          <a:p>
            <a:pPr algn="r"/>
            <a:r>
              <a:rPr lang="th-TH" sz="36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กลุ่มตัวอย่างและการกำหนดกลุ่มตัวอย่าง</a:t>
            </a:r>
            <a:endParaRPr lang="en-US" sz="36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2EC877-F55C-431F-9143-A2F116DE8F89}"/>
              </a:ext>
            </a:extLst>
          </p:cNvPr>
          <p:cNvSpPr txBox="1"/>
          <p:nvPr/>
        </p:nvSpPr>
        <p:spPr>
          <a:xfrm>
            <a:off x="72200" y="4860679"/>
            <a:ext cx="6385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</a:t>
            </a:r>
            <a:r>
              <a:rPr lang="th-TH" dirty="0">
                <a:latin typeface="TH Niramit AS" panose="02000506000000020004" pitchFamily="2" charset="-34"/>
                <a:cs typeface="TH Niramit AS" panose="02000506000000020004" pitchFamily="2" charset="-34"/>
              </a:rPr>
              <a:t> กิตติพันธ์ คงสวัสดิ์เกียรติ (2554), ระเบียบวิธีวิจัยทางธุรกิจ</a:t>
            </a:r>
            <a:endParaRPr lang="th-TH" sz="1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endParaRPr lang="th-TH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5DCDE246-B423-4488-BB93-63FB23CC15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1218892"/>
              </p:ext>
            </p:extLst>
          </p:nvPr>
        </p:nvGraphicFramePr>
        <p:xfrm>
          <a:off x="279174" y="1042793"/>
          <a:ext cx="8759630" cy="3413760"/>
        </p:xfrm>
        <a:graphic>
          <a:graphicData uri="http://schemas.openxmlformats.org/drawingml/2006/table">
            <a:tbl>
              <a:tblPr firstRow="1" bandRow="1">
                <a:tableStyleId>{B2A53A06-848D-40AE-A1F2-D4803D39825F}</a:tableStyleId>
              </a:tblPr>
              <a:tblGrid>
                <a:gridCol w="2919877">
                  <a:extLst>
                    <a:ext uri="{9D8B030D-6E8A-4147-A177-3AD203B41FA5}">
                      <a16:colId xmlns:a16="http://schemas.microsoft.com/office/drawing/2014/main" val="4006739182"/>
                    </a:ext>
                  </a:extLst>
                </a:gridCol>
                <a:gridCol w="2458915">
                  <a:extLst>
                    <a:ext uri="{9D8B030D-6E8A-4147-A177-3AD203B41FA5}">
                      <a16:colId xmlns:a16="http://schemas.microsoft.com/office/drawing/2014/main" val="3306894088"/>
                    </a:ext>
                  </a:extLst>
                </a:gridCol>
                <a:gridCol w="3380838">
                  <a:extLst>
                    <a:ext uri="{9D8B030D-6E8A-4147-A177-3AD203B41FA5}">
                      <a16:colId xmlns:a16="http://schemas.microsoft.com/office/drawing/2014/main" val="39341548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หัวข้อ</a:t>
                      </a:r>
                      <a:endParaRPr lang="en-US" sz="2000" b="1" dirty="0"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ประชากร</a:t>
                      </a:r>
                      <a:endParaRPr lang="en-US" sz="2000" b="1" dirty="0"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กลุ่มตัวอย่าง</a:t>
                      </a:r>
                      <a:endParaRPr lang="en-US" sz="2000" b="1" dirty="0"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165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000" dirty="0"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การศึกษาทัศนคติของผู้บริโภคที่มีต่อผลิตภัณฑ์ </a:t>
                      </a:r>
                      <a:r>
                        <a:rPr lang="en-US" sz="2000" dirty="0"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A: </a:t>
                      </a:r>
                      <a:r>
                        <a:rPr lang="th-TH" sz="2000" dirty="0"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กรณีศึกษานักศึกษามหาวิทยาลัยเอกชนในเขตกรุงเทพมหานคร</a:t>
                      </a:r>
                      <a:endParaRPr lang="en-US" sz="2000" dirty="0"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dirty="0"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นักศึกษาทุกคนที่กำลังศึกษาอยู่ในมหาวิทยาลัยเอกชนในเขตกรุงเทพมหานครทั้งหมด</a:t>
                      </a:r>
                      <a:endParaRPr lang="en-US" sz="2000" dirty="0"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2000" dirty="0"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ตัวแทนนักศึกษาที่กำลังศึกษาอยู่ในมหาวิทยาลัยเอกชนในเขตกรุงเทพมหานคร จำนวนสถาบันละ </a:t>
                      </a:r>
                      <a:r>
                        <a:rPr lang="en-US" sz="2000" dirty="0"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100 </a:t>
                      </a:r>
                      <a:r>
                        <a:rPr lang="th-TH" sz="2000" dirty="0"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คน</a:t>
                      </a:r>
                      <a:r>
                        <a:rPr lang="en-US" sz="2000" dirty="0"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9725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000" dirty="0"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บทบาทของผู้ประกอบการธุรกิจอสังหาริมทรัพย์ในการดำเนินงานตามนโยบายองค์การ</a:t>
                      </a:r>
                      <a:endParaRPr lang="en-US" sz="2000" dirty="0"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dirty="0"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ผู้ประกอบการธุรกิจอสังหาริมทรัพย์ทุกประเภททุกคน</a:t>
                      </a:r>
                      <a:endParaRPr lang="en-US" sz="2000" dirty="0"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2000" dirty="0"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ตัวแทนผู้ประกอบการธุรกิจอสังหาริมทรัพย์แต่ละประเภท จำนวนประเภทละ </a:t>
                      </a:r>
                      <a:r>
                        <a:rPr lang="en-US" sz="2000" dirty="0"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5 </a:t>
                      </a:r>
                      <a:r>
                        <a:rPr lang="th-TH" sz="2000" dirty="0"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คน</a:t>
                      </a:r>
                      <a:r>
                        <a:rPr lang="en-US" sz="2000" dirty="0"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17543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000" dirty="0"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รูปแบบการบริโภคสินค้าและบริการของคนในเขตกรุงเทพมหานคร</a:t>
                      </a:r>
                      <a:endParaRPr lang="en-US" sz="2000" dirty="0"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dirty="0"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ประชาชนทุกคนในเขตกรุงเทพมหานครทั้ง </a:t>
                      </a:r>
                      <a:r>
                        <a:rPr lang="en-US" sz="2000" dirty="0"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50 </a:t>
                      </a:r>
                      <a:r>
                        <a:rPr lang="th-TH" sz="2000" dirty="0"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เขต</a:t>
                      </a:r>
                      <a:endParaRPr lang="en-US" sz="2000" dirty="0"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dirty="0"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ตัวแทนประชาชนในแต่ละเขตของกรุงเทพมหานคร จำนวนเขตละ </a:t>
                      </a:r>
                      <a:r>
                        <a:rPr lang="en-US" sz="2000" dirty="0"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100 </a:t>
                      </a:r>
                      <a:r>
                        <a:rPr lang="th-TH" sz="2000" dirty="0"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คน</a:t>
                      </a:r>
                      <a:r>
                        <a:rPr lang="en-US" sz="2000" dirty="0"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001659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CBE2D02-9566-4B75-851C-5D4F089F5887}"/>
              </a:ext>
            </a:extLst>
          </p:cNvPr>
          <p:cNvSpPr txBox="1"/>
          <p:nvPr/>
        </p:nvSpPr>
        <p:spPr>
          <a:xfrm>
            <a:off x="279174" y="4456553"/>
            <a:ext cx="57695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600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หมายเหตุ </a:t>
            </a:r>
            <a:r>
              <a:rPr lang="en-US" sz="1600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* </a:t>
            </a:r>
            <a:r>
              <a:rPr lang="th-TH" sz="1600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จำนวนของกลุ่มตัวอย่างที่แน่นอน จะต้องมาจากการคำนวนขนาดกลุ่มตัวอย่าง</a:t>
            </a:r>
            <a:endParaRPr lang="en-US" sz="1600" b="1" dirty="0">
              <a:solidFill>
                <a:srgbClr val="FF000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639641-5A65-4C88-BF2C-4F6405D9571F}"/>
              </a:ext>
            </a:extLst>
          </p:cNvPr>
          <p:cNvSpPr txBox="1"/>
          <p:nvPr/>
        </p:nvSpPr>
        <p:spPr>
          <a:xfrm>
            <a:off x="206346" y="601076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ตัวอย่าง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719472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BCAC56F-4F2D-4C58-B219-1C0AAA5D0FF0}"/>
              </a:ext>
            </a:extLst>
          </p:cNvPr>
          <p:cNvSpPr txBox="1"/>
          <p:nvPr/>
        </p:nvSpPr>
        <p:spPr>
          <a:xfrm>
            <a:off x="168484" y="786312"/>
            <a:ext cx="8829859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</a:pPr>
            <a:r>
              <a:rPr lang="th-TH" sz="2400" b="1" dirty="0">
                <a:solidFill>
                  <a:schemeClr val="accent5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ข้อดีของการสุ่มตัวอย่าง </a:t>
            </a:r>
            <a:r>
              <a:rPr lang="th-TH" sz="240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สามารถสรุปได้ดังต่อไปนี้ </a:t>
            </a:r>
          </a:p>
          <a:p>
            <a:pPr marL="457200" indent="-457200" rtl="0">
              <a:spcBef>
                <a:spcPts val="0"/>
              </a:spcBef>
              <a:buAutoNum type="arabicPeriod"/>
            </a:pPr>
            <a:r>
              <a:rPr lang="th-TH" sz="240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การสุ่มตัวอย่าง</a:t>
            </a:r>
            <a:r>
              <a:rPr lang="en-US" sz="240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th-TH" sz="2400" b="1" i="0" u="none" strike="noStrike" dirty="0">
                <a:solidFill>
                  <a:srgbClr val="00B0F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ช่วยประหยัดแรงงาน </a:t>
            </a:r>
            <a:r>
              <a:rPr lang="th-TH" sz="240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เวลา และค่าใช้จ่าย เพราะการศึกษาจากกลุ่มตัวอย่างที่เป็นตัวแทนที่ดีของประชากร สามารถทำนายค่าของประชากรได้</a:t>
            </a:r>
          </a:p>
          <a:p>
            <a:pPr marL="457200" indent="-457200" rtl="0">
              <a:spcBef>
                <a:spcPts val="0"/>
              </a:spcBef>
              <a:buAutoNum type="arabicPeriod"/>
            </a:pPr>
            <a:r>
              <a:rPr lang="th-TH" sz="240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การสุ่มตัวอย่าง</a:t>
            </a:r>
            <a:r>
              <a:rPr lang="en-US" sz="240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th-TH" sz="2400" b="1" i="0" u="none" strike="noStrike" dirty="0">
                <a:solidFill>
                  <a:srgbClr val="00B0F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สามารถสรุปผลได้เร็วขึ้น </a:t>
            </a:r>
            <a:r>
              <a:rPr lang="th-TH" sz="240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เพราะไม่ต้องศึกษาจากประชากรทั้งหมด แต่ศึกษาจากกลุ่มตัวอย่างซึ่งช่วยให้ใช้เวลาในการดำเนินการน้อยลง จึงสามารถจัดเก็บรวบรวมข้อมูลวิเคราะห์ข้อมูลได้เร็วขึ้น</a:t>
            </a:r>
          </a:p>
          <a:p>
            <a:pPr marL="457200" indent="-457200" rtl="0">
              <a:spcBef>
                <a:spcPts val="0"/>
              </a:spcBef>
              <a:buAutoNum type="arabicPeriod"/>
            </a:pPr>
            <a:r>
              <a:rPr lang="th-TH" sz="240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การสุ่มตัวอย่าง</a:t>
            </a:r>
            <a:r>
              <a:rPr lang="en-US" sz="240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th-TH" sz="2400" b="1" i="0" u="none" strike="noStrike" dirty="0">
                <a:solidFill>
                  <a:srgbClr val="00B0F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ช่วยลดความผิดพลาดในการเก็บข้อมูล </a:t>
            </a:r>
            <a:r>
              <a:rPr lang="th-TH" sz="240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เนื่องจากข้อมูลมีจำนวนน้อย การจัดเก็บข้อมูลจึงดำเนินการได้อย่างละเอียดรอบคอบ</a:t>
            </a:r>
          </a:p>
          <a:p>
            <a:pPr marL="457200" indent="-457200" rtl="0">
              <a:spcBef>
                <a:spcPts val="0"/>
              </a:spcBef>
              <a:buAutoNum type="arabicPeriod"/>
            </a:pPr>
            <a:r>
              <a:rPr lang="th-TH" sz="240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การสุ่มตัวอย่าง</a:t>
            </a:r>
            <a:r>
              <a:rPr lang="en-US" sz="240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th-TH" sz="2400" b="1" i="0" u="none" strike="noStrike" dirty="0">
                <a:solidFill>
                  <a:srgbClr val="00B0F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ช่วยขยายขอบเขตของการวิจัยให้กว้างขวางมากขึ้น </a:t>
            </a:r>
            <a:r>
              <a:rPr lang="th-TH" sz="240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โดยยังคงใช้ค่าใช้จ่ายเท่าเดิม หากอาศัยข้อมูลของประชากรทั้งหมดจะทำให้สิ้นเปลืองมาก แต่ถ้าสุ่มกลุ่มตัวอย่างโดยใช้ค่าใช้จ่ายเท่าเดิม จะทำให้ขยายกลุ่มประชากรที่เป็นขอบเขตของการวิจัยได้เพิ่มขึ้น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B5BF7E0-4893-418A-92C2-0B6C795D3738}"/>
              </a:ext>
            </a:extLst>
          </p:cNvPr>
          <p:cNvSpPr txBox="1">
            <a:spLocks/>
          </p:cNvSpPr>
          <p:nvPr/>
        </p:nvSpPr>
        <p:spPr>
          <a:xfrm>
            <a:off x="695915" y="138172"/>
            <a:ext cx="7792456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r"/>
            <a:r>
              <a:rPr lang="th-TH" sz="36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กลุ่มตัวอย่างและการกำหนดกลุ่มตัวอย่าง</a:t>
            </a:r>
            <a:endParaRPr lang="en-US" sz="36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0E5953-43EF-4319-AF53-6037AA2F8733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</p:spTree>
    <p:extLst>
      <p:ext uri="{BB962C8B-B14F-4D97-AF65-F5344CB8AC3E}">
        <p14:creationId xmlns:p14="http://schemas.microsoft.com/office/powerpoint/2010/main" val="42726817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BCAC56F-4F2D-4C58-B219-1C0AAA5D0FF0}"/>
              </a:ext>
            </a:extLst>
          </p:cNvPr>
          <p:cNvSpPr txBox="1"/>
          <p:nvPr/>
        </p:nvSpPr>
        <p:spPr>
          <a:xfrm>
            <a:off x="331773" y="779463"/>
            <a:ext cx="86547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th-TH" sz="2400" b="1" i="0" u="none" strike="noStrike" dirty="0">
                <a:solidFill>
                  <a:schemeClr val="accent5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ข้อควรระ</a:t>
            </a:r>
            <a:r>
              <a:rPr lang="th-TH" sz="2400" b="1" dirty="0">
                <a:solidFill>
                  <a:schemeClr val="accent5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วังของการสุ่มตัวอย่าง </a:t>
            </a: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สามารถสรุปได้ดังต่อไปนี้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B5BF7E0-4893-418A-92C2-0B6C795D3738}"/>
              </a:ext>
            </a:extLst>
          </p:cNvPr>
          <p:cNvSpPr txBox="1">
            <a:spLocks/>
          </p:cNvSpPr>
          <p:nvPr/>
        </p:nvSpPr>
        <p:spPr>
          <a:xfrm>
            <a:off x="695915" y="138172"/>
            <a:ext cx="7792456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r"/>
            <a:r>
              <a:rPr lang="th-TH" sz="36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กลุ่มตัวอย่างและการกำหนดกลุ่มตัวอย่าง</a:t>
            </a:r>
            <a:endParaRPr lang="en-US" sz="36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990E86-CCCF-412C-A7B7-AF3D6C03E61A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586494-3165-4AC1-B4D8-807F4567B670}"/>
              </a:ext>
            </a:extLst>
          </p:cNvPr>
          <p:cNvSpPr txBox="1"/>
          <p:nvPr/>
        </p:nvSpPr>
        <p:spPr>
          <a:xfrm>
            <a:off x="388417" y="1309719"/>
            <a:ext cx="865474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เงื่อนไขการกำหนดขนาดกลุ่มตัวอย่างควรได้พิจารณาสิ่งต่างๆ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ดังนี้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 (Donald R. Cooper and Pamela S. Schindler, 2011, p. 362)</a:t>
            </a:r>
          </a:p>
          <a:p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	1. การกำหนดขนาดของกลุ่มตัวอย่างต้องคำนึงถึง</a:t>
            </a:r>
            <a:r>
              <a:rPr lang="en-US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ความมีเอกพันธ์ของประชากร</a:t>
            </a:r>
          </a:p>
          <a:p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หมายถึง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หน่วยประชากรต่างๆ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b="1" dirty="0" err="1">
                <a:solidFill>
                  <a:schemeClr val="accent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มีลักษณะที่คล้ายคลึงกันมาก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หรือมีเอกพันธ์สูง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การกำหนดขนาด</a:t>
            </a:r>
            <a:endParaRPr lang="en-US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กลุ่มตัวอย่างน้อยก็สามารถสรุปผลได้อย่างถูกต้องแม่นยำ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การกำหนดขนาดของกลุ่มตัวอย่างใน</a:t>
            </a:r>
            <a:endParaRPr lang="en-US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ประชากรที่เอกพันธ์น้อยหมายถึง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ประชากรมีความแตกต่างกันมาก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จะต้องกำหนดขนาดของกลุ่ม</a:t>
            </a:r>
            <a:endParaRPr lang="en-US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ตัวอย่างให้มากๆ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เพื่อให้ได้ผลที่ใกล้เคียงกับประชากรมากที่สุด</a:t>
            </a:r>
            <a:endParaRPr lang="en-US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91433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986CE0FE-A350-4694-8EA7-65E9BE4E00D6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2265522" y="1597177"/>
            <a:ext cx="4914366" cy="798000"/>
          </a:xfrm>
        </p:spPr>
        <p:txBody>
          <a:bodyPr/>
          <a:lstStyle/>
          <a:p>
            <a:r>
              <a:rPr lang="th-TH" sz="48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การกำหนดประชากรและกลุ่มตัวอย่าง</a:t>
            </a:r>
            <a:endParaRPr lang="en-US" sz="48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724054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BCAC56F-4F2D-4C58-B219-1C0AAA5D0FF0}"/>
              </a:ext>
            </a:extLst>
          </p:cNvPr>
          <p:cNvSpPr txBox="1"/>
          <p:nvPr/>
        </p:nvSpPr>
        <p:spPr>
          <a:xfrm>
            <a:off x="331773" y="779463"/>
            <a:ext cx="86547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th-TH" sz="2400" b="1" i="0" u="none" strike="noStrike" dirty="0">
                <a:solidFill>
                  <a:schemeClr val="accent5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ข้อควรระ</a:t>
            </a:r>
            <a:r>
              <a:rPr lang="th-TH" sz="2400" b="1" dirty="0">
                <a:solidFill>
                  <a:schemeClr val="accent5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วังของการสุ่มตัวอย่าง </a:t>
            </a: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สามารถสรุปได้ดังต่อไปนี้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B5BF7E0-4893-418A-92C2-0B6C795D3738}"/>
              </a:ext>
            </a:extLst>
          </p:cNvPr>
          <p:cNvSpPr txBox="1">
            <a:spLocks/>
          </p:cNvSpPr>
          <p:nvPr/>
        </p:nvSpPr>
        <p:spPr>
          <a:xfrm>
            <a:off x="695915" y="138172"/>
            <a:ext cx="7792456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r"/>
            <a:r>
              <a:rPr lang="th-TH" sz="36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กลุ่มตัวอย่างและการกำหนดกลุ่มตัวอย่าง</a:t>
            </a:r>
            <a:endParaRPr lang="en-US" sz="36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990E86-CCCF-412C-A7B7-AF3D6C03E61A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E334BB-0E3F-4914-8B15-F511F9D5CC62}"/>
              </a:ext>
            </a:extLst>
          </p:cNvPr>
          <p:cNvSpPr txBox="1"/>
          <p:nvPr/>
        </p:nvSpPr>
        <p:spPr>
          <a:xfrm>
            <a:off x="246493" y="1241128"/>
            <a:ext cx="8740027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latin typeface="TH Niramit AS" panose="02000506000000020004" pitchFamily="2" charset="-34"/>
                <a:cs typeface="TH Niramit AS" panose="02000506000000020004" pitchFamily="2" charset="-34"/>
              </a:rPr>
              <a:t>2. </a:t>
            </a:r>
            <a:r>
              <a:rPr lang="en-US" sz="22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การกำหนดขนาดของกลุ่มตัวอย่าง</a:t>
            </a:r>
            <a:r>
              <a:rPr lang="en-US" sz="2200" dirty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en-US" sz="2200" b="1" dirty="0" err="1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ต้องคำนึงถึงวิธีการเก็บรวบรวมข้อมูล</a:t>
            </a:r>
            <a:r>
              <a:rPr lang="en-US" sz="22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2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วิธีการเก็บรวบรวมข้อมูลแต่ละวิธีจะมีผลต่อการได้รับข้อมูลกลับคืนมาที่อาจแตกต่างกัน </a:t>
            </a:r>
            <a:r>
              <a:rPr lang="en-US" sz="22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หากวิธีการเก็บรวบรวมข้อมูลที่คาดว่าจะได้รับกลับมาจำนวนมาก</a:t>
            </a:r>
            <a:r>
              <a:rPr lang="en-US" sz="22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2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การกำหนดขนาดกลุ่มตัวอย่างก็อาจจะกำหนดไม่มาก</a:t>
            </a:r>
            <a:r>
              <a:rPr lang="en-US" sz="22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2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แต่ถ้าหากวิธีการเก็บรวบรวมข้อมูลที่คาดว่าจะได้รับกลับมาน้อย</a:t>
            </a:r>
            <a:r>
              <a:rPr lang="en-US" sz="22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2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ขนาดกลุ่มตัวอย่างควรกำหนดค่อนข้างมากไว้ก่อน</a:t>
            </a:r>
            <a:endParaRPr lang="en-US" sz="22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endParaRPr lang="en-US" sz="22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r>
              <a:rPr lang="en-US" sz="2200" dirty="0">
                <a:latin typeface="TH Niramit AS" panose="02000506000000020004" pitchFamily="2" charset="-34"/>
                <a:cs typeface="TH Niramit AS" panose="02000506000000020004" pitchFamily="2" charset="-34"/>
              </a:rPr>
              <a:t>3. </a:t>
            </a:r>
            <a:r>
              <a:rPr lang="en-US" sz="22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การกำหนดขนาดของกลุ่มตัวอย่าง</a:t>
            </a:r>
            <a:r>
              <a:rPr lang="en-US" sz="22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2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ต้องคำนึงถึงความคลาดเคลื่อนจากการเก็บข้อมูลไม่ได้ตามจำนวนที่กำหนดไว้ </a:t>
            </a:r>
            <a:r>
              <a:rPr lang="en-US" sz="22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เช่น</a:t>
            </a:r>
            <a:r>
              <a:rPr lang="en-US" sz="22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2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หากมีการกำหนดขนาดกลุ่มตัวอย่างได้จำนวน</a:t>
            </a:r>
            <a:r>
              <a:rPr lang="en-US" sz="22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 200 รายต่อมานักวิจัยต้องการเพิ่มขนาดของกลุ่มตัวอย่างเผื่อเหลือเผื่อขาดไว้อีก 220 </a:t>
            </a:r>
            <a:r>
              <a:rPr lang="en-US" sz="22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ราย</a:t>
            </a:r>
            <a:r>
              <a:rPr lang="en-US" sz="22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2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กรณีนี้ถือว่าเป็นผลดีต่องานวิจัย</a:t>
            </a:r>
            <a:r>
              <a:rPr lang="en-US" sz="22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2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แต่ถ้าจากจำนวน</a:t>
            </a:r>
            <a:r>
              <a:rPr lang="en-US" sz="22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 200 </a:t>
            </a:r>
            <a:r>
              <a:rPr lang="en-US" sz="22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ราย</a:t>
            </a:r>
            <a:r>
              <a:rPr lang="en-US" sz="22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2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ลดเหลือ</a:t>
            </a:r>
            <a:r>
              <a:rPr lang="en-US" sz="22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 180 </a:t>
            </a:r>
            <a:r>
              <a:rPr lang="en-US" sz="22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ราย</a:t>
            </a:r>
            <a:r>
              <a:rPr lang="en-US" sz="22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2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วิธีนี้ไม่ควรทำอย่างยิ่ง</a:t>
            </a:r>
            <a:r>
              <a:rPr lang="en-US" sz="22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2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ดังนั้นการกำหนดขนาดกลุ่มตัวอย่างให้ถือหลักการ</a:t>
            </a:r>
            <a:r>
              <a:rPr lang="en-US" sz="22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 “</a:t>
            </a:r>
            <a:r>
              <a:rPr lang="en-US" sz="22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เพิ่มได้แต่ลดไม่ได้</a:t>
            </a:r>
            <a:r>
              <a:rPr lang="en-US" sz="22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” </a:t>
            </a:r>
            <a:r>
              <a:rPr lang="en-US" sz="22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เพราะการลดกลุ่มตัวอย่างจะทำให้งานวิจัยลดความน่าเชื่อถือลงทันที</a:t>
            </a:r>
            <a:endParaRPr lang="en-US" sz="22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165364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BCAC56F-4F2D-4C58-B219-1C0AAA5D0FF0}"/>
              </a:ext>
            </a:extLst>
          </p:cNvPr>
          <p:cNvSpPr txBox="1"/>
          <p:nvPr/>
        </p:nvSpPr>
        <p:spPr>
          <a:xfrm>
            <a:off x="331773" y="779463"/>
            <a:ext cx="86547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th-TH" sz="2400" b="1" i="0" u="none" strike="noStrike" dirty="0">
                <a:solidFill>
                  <a:schemeClr val="accent5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ข้อควรระ</a:t>
            </a:r>
            <a:r>
              <a:rPr lang="th-TH" sz="2400" b="1" dirty="0">
                <a:solidFill>
                  <a:schemeClr val="accent5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วังของการสุ่มตัวอย่าง </a:t>
            </a: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สามารถสรุปได้ดังต่อไปนี้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B5BF7E0-4893-418A-92C2-0B6C795D3738}"/>
              </a:ext>
            </a:extLst>
          </p:cNvPr>
          <p:cNvSpPr txBox="1">
            <a:spLocks/>
          </p:cNvSpPr>
          <p:nvPr/>
        </p:nvSpPr>
        <p:spPr>
          <a:xfrm>
            <a:off x="695915" y="138172"/>
            <a:ext cx="7792456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r"/>
            <a:r>
              <a:rPr lang="th-TH" sz="36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กลุ่มตัวอย่างและการกำหนดกลุ่มตัวอย่าง</a:t>
            </a:r>
            <a:endParaRPr lang="en-US" sz="36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990E86-CCCF-412C-A7B7-AF3D6C03E61A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E334BB-0E3F-4914-8B15-F511F9D5CC62}"/>
              </a:ext>
            </a:extLst>
          </p:cNvPr>
          <p:cNvSpPr txBox="1"/>
          <p:nvPr/>
        </p:nvSpPr>
        <p:spPr>
          <a:xfrm>
            <a:off x="367874" y="1439312"/>
            <a:ext cx="494423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</a:pP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4. การกำหนดขนาดของกลุ่มตัวอย่าง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ต้องให้สัมพันธ์กับนิยาม ขอบเขตของประชากร</a:t>
            </a:r>
            <a:r>
              <a:rPr lang="en-US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และวัตถุประสงค์ของการวิจัย 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พราะการนิยามขอบเขตของประชากรและการกำหนดวัตถุประสงค์ของการวิจัย จะมีผลต่อการกำหนดขนาดของกลุ่มตัวอย่างด้วย</a:t>
            </a:r>
            <a:endParaRPr lang="en-US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grpSp>
        <p:nvGrpSpPr>
          <p:cNvPr id="8" name="Google Shape;2186;p61">
            <a:extLst>
              <a:ext uri="{FF2B5EF4-FFF2-40B4-BE49-F238E27FC236}">
                <a16:creationId xmlns:a16="http://schemas.microsoft.com/office/drawing/2014/main" id="{6CC061CF-11CC-4FBF-8DFE-8C7319F189D5}"/>
              </a:ext>
            </a:extLst>
          </p:cNvPr>
          <p:cNvGrpSpPr/>
          <p:nvPr/>
        </p:nvGrpSpPr>
        <p:grpSpPr>
          <a:xfrm>
            <a:off x="5739638" y="1662656"/>
            <a:ext cx="3036488" cy="3028090"/>
            <a:chOff x="1532925" y="519425"/>
            <a:chExt cx="4318950" cy="4374550"/>
          </a:xfrm>
        </p:grpSpPr>
        <p:sp>
          <p:nvSpPr>
            <p:cNvPr id="10" name="Google Shape;2187;p61">
              <a:extLst>
                <a:ext uri="{FF2B5EF4-FFF2-40B4-BE49-F238E27FC236}">
                  <a16:creationId xmlns:a16="http://schemas.microsoft.com/office/drawing/2014/main" id="{A4C436F6-BCCD-48EF-831A-115B3580FDBE}"/>
                </a:ext>
              </a:extLst>
            </p:cNvPr>
            <p:cNvSpPr/>
            <p:nvPr/>
          </p:nvSpPr>
          <p:spPr>
            <a:xfrm>
              <a:off x="4106425" y="4294350"/>
              <a:ext cx="1037450" cy="599625"/>
            </a:xfrm>
            <a:custGeom>
              <a:avLst/>
              <a:gdLst/>
              <a:ahLst/>
              <a:cxnLst/>
              <a:rect l="l" t="t" r="r" b="b"/>
              <a:pathLst>
                <a:path w="41498" h="23985" extrusionOk="0">
                  <a:moveTo>
                    <a:pt x="20749" y="0"/>
                  </a:moveTo>
                  <a:cubicBezTo>
                    <a:pt x="9274" y="0"/>
                    <a:pt x="1" y="5371"/>
                    <a:pt x="1" y="11976"/>
                  </a:cubicBezTo>
                  <a:cubicBezTo>
                    <a:pt x="1" y="18614"/>
                    <a:pt x="9274" y="23984"/>
                    <a:pt x="20749" y="23984"/>
                  </a:cubicBezTo>
                  <a:cubicBezTo>
                    <a:pt x="32224" y="23984"/>
                    <a:pt x="41497" y="18614"/>
                    <a:pt x="41497" y="11976"/>
                  </a:cubicBezTo>
                  <a:cubicBezTo>
                    <a:pt x="41497" y="5371"/>
                    <a:pt x="32224" y="0"/>
                    <a:pt x="20749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188;p61">
              <a:extLst>
                <a:ext uri="{FF2B5EF4-FFF2-40B4-BE49-F238E27FC236}">
                  <a16:creationId xmlns:a16="http://schemas.microsoft.com/office/drawing/2014/main" id="{93BA8541-3ED6-4865-B0FC-042AFDC9A737}"/>
                </a:ext>
              </a:extLst>
            </p:cNvPr>
            <p:cNvSpPr/>
            <p:nvPr/>
          </p:nvSpPr>
          <p:spPr>
            <a:xfrm>
              <a:off x="2182575" y="3091400"/>
              <a:ext cx="2678600" cy="1546975"/>
            </a:xfrm>
            <a:custGeom>
              <a:avLst/>
              <a:gdLst/>
              <a:ahLst/>
              <a:cxnLst/>
              <a:rect l="l" t="t" r="r" b="b"/>
              <a:pathLst>
                <a:path w="107144" h="61879" extrusionOk="0">
                  <a:moveTo>
                    <a:pt x="104441" y="1"/>
                  </a:moveTo>
                  <a:cubicBezTo>
                    <a:pt x="104108" y="1"/>
                    <a:pt x="103774" y="84"/>
                    <a:pt x="103474" y="251"/>
                  </a:cubicBezTo>
                  <a:lnTo>
                    <a:pt x="534" y="59527"/>
                  </a:lnTo>
                  <a:cubicBezTo>
                    <a:pt x="0" y="59827"/>
                    <a:pt x="0" y="60627"/>
                    <a:pt x="534" y="60961"/>
                  </a:cubicBezTo>
                  <a:lnTo>
                    <a:pt x="1701" y="61628"/>
                  </a:lnTo>
                  <a:cubicBezTo>
                    <a:pt x="2001" y="61795"/>
                    <a:pt x="2335" y="61878"/>
                    <a:pt x="2669" y="61878"/>
                  </a:cubicBezTo>
                  <a:cubicBezTo>
                    <a:pt x="3002" y="61878"/>
                    <a:pt x="3336" y="61795"/>
                    <a:pt x="3636" y="61628"/>
                  </a:cubicBezTo>
                  <a:lnTo>
                    <a:pt x="106576" y="2386"/>
                  </a:lnTo>
                  <a:cubicBezTo>
                    <a:pt x="107143" y="2052"/>
                    <a:pt x="107143" y="1252"/>
                    <a:pt x="106576" y="951"/>
                  </a:cubicBezTo>
                  <a:lnTo>
                    <a:pt x="105409" y="251"/>
                  </a:lnTo>
                  <a:cubicBezTo>
                    <a:pt x="105108" y="84"/>
                    <a:pt x="104775" y="1"/>
                    <a:pt x="104441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189;p61">
              <a:extLst>
                <a:ext uri="{FF2B5EF4-FFF2-40B4-BE49-F238E27FC236}">
                  <a16:creationId xmlns:a16="http://schemas.microsoft.com/office/drawing/2014/main" id="{584DFED2-1329-4415-8381-6727F62716BD}"/>
                </a:ext>
              </a:extLst>
            </p:cNvPr>
            <p:cNvSpPr/>
            <p:nvPr/>
          </p:nvSpPr>
          <p:spPr>
            <a:xfrm>
              <a:off x="2774650" y="874100"/>
              <a:ext cx="354450" cy="276200"/>
            </a:xfrm>
            <a:custGeom>
              <a:avLst/>
              <a:gdLst/>
              <a:ahLst/>
              <a:cxnLst/>
              <a:rect l="l" t="t" r="r" b="b"/>
              <a:pathLst>
                <a:path w="14178" h="11048" extrusionOk="0">
                  <a:moveTo>
                    <a:pt x="7133" y="0"/>
                  </a:moveTo>
                  <a:cubicBezTo>
                    <a:pt x="6739" y="0"/>
                    <a:pt x="6285" y="134"/>
                    <a:pt x="5805" y="413"/>
                  </a:cubicBezTo>
                  <a:lnTo>
                    <a:pt x="5705" y="480"/>
                  </a:lnTo>
                  <a:cubicBezTo>
                    <a:pt x="4204" y="1347"/>
                    <a:pt x="3003" y="3248"/>
                    <a:pt x="3003" y="4749"/>
                  </a:cubicBezTo>
                  <a:lnTo>
                    <a:pt x="3003" y="7284"/>
                  </a:lnTo>
                  <a:lnTo>
                    <a:pt x="1335" y="8252"/>
                  </a:lnTo>
                  <a:cubicBezTo>
                    <a:pt x="568" y="8685"/>
                    <a:pt x="101" y="9453"/>
                    <a:pt x="1" y="10287"/>
                  </a:cubicBezTo>
                  <a:cubicBezTo>
                    <a:pt x="1" y="10780"/>
                    <a:pt x="273" y="11048"/>
                    <a:pt x="664" y="11048"/>
                  </a:cubicBezTo>
                  <a:cubicBezTo>
                    <a:pt x="854" y="11048"/>
                    <a:pt x="1072" y="10985"/>
                    <a:pt x="1302" y="10854"/>
                  </a:cubicBezTo>
                  <a:lnTo>
                    <a:pt x="3536" y="9553"/>
                  </a:lnTo>
                  <a:lnTo>
                    <a:pt x="7940" y="7018"/>
                  </a:lnTo>
                  <a:lnTo>
                    <a:pt x="12910" y="4182"/>
                  </a:lnTo>
                  <a:cubicBezTo>
                    <a:pt x="13610" y="3715"/>
                    <a:pt x="14111" y="2948"/>
                    <a:pt x="14177" y="2114"/>
                  </a:cubicBezTo>
                  <a:cubicBezTo>
                    <a:pt x="14177" y="1620"/>
                    <a:pt x="13921" y="1353"/>
                    <a:pt x="13539" y="1353"/>
                  </a:cubicBezTo>
                  <a:cubicBezTo>
                    <a:pt x="13354" y="1353"/>
                    <a:pt x="13139" y="1416"/>
                    <a:pt x="12910" y="1547"/>
                  </a:cubicBezTo>
                  <a:lnTo>
                    <a:pt x="11075" y="2614"/>
                  </a:lnTo>
                  <a:lnTo>
                    <a:pt x="11075" y="1180"/>
                  </a:lnTo>
                  <a:cubicBezTo>
                    <a:pt x="11075" y="613"/>
                    <a:pt x="10751" y="293"/>
                    <a:pt x="10282" y="293"/>
                  </a:cubicBezTo>
                  <a:cubicBezTo>
                    <a:pt x="10061" y="293"/>
                    <a:pt x="9808" y="364"/>
                    <a:pt x="9541" y="513"/>
                  </a:cubicBezTo>
                  <a:lnTo>
                    <a:pt x="9474" y="546"/>
                  </a:lnTo>
                  <a:cubicBezTo>
                    <a:pt x="9074" y="780"/>
                    <a:pt x="8740" y="1113"/>
                    <a:pt x="8507" y="1480"/>
                  </a:cubicBezTo>
                  <a:cubicBezTo>
                    <a:pt x="8462" y="526"/>
                    <a:pt x="7916" y="0"/>
                    <a:pt x="7133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190;p61">
              <a:extLst>
                <a:ext uri="{FF2B5EF4-FFF2-40B4-BE49-F238E27FC236}">
                  <a16:creationId xmlns:a16="http://schemas.microsoft.com/office/drawing/2014/main" id="{A52A91A3-DC5E-425F-81B2-C9B072600982}"/>
                </a:ext>
              </a:extLst>
            </p:cNvPr>
            <p:cNvSpPr/>
            <p:nvPr/>
          </p:nvSpPr>
          <p:spPr>
            <a:xfrm>
              <a:off x="2068325" y="874125"/>
              <a:ext cx="539575" cy="420025"/>
            </a:xfrm>
            <a:custGeom>
              <a:avLst/>
              <a:gdLst/>
              <a:ahLst/>
              <a:cxnLst/>
              <a:rect l="l" t="t" r="r" b="b"/>
              <a:pathLst>
                <a:path w="21583" h="16801" extrusionOk="0">
                  <a:moveTo>
                    <a:pt x="10883" y="0"/>
                  </a:moveTo>
                  <a:cubicBezTo>
                    <a:pt x="10279" y="0"/>
                    <a:pt x="9580" y="208"/>
                    <a:pt x="8840" y="645"/>
                  </a:cubicBezTo>
                  <a:lnTo>
                    <a:pt x="8673" y="745"/>
                  </a:lnTo>
                  <a:cubicBezTo>
                    <a:pt x="6405" y="2046"/>
                    <a:pt x="4537" y="4948"/>
                    <a:pt x="4537" y="7217"/>
                  </a:cubicBezTo>
                  <a:lnTo>
                    <a:pt x="4537" y="11086"/>
                  </a:lnTo>
                  <a:lnTo>
                    <a:pt x="2002" y="12554"/>
                  </a:lnTo>
                  <a:cubicBezTo>
                    <a:pt x="901" y="13188"/>
                    <a:pt x="0" y="14589"/>
                    <a:pt x="0" y="15656"/>
                  </a:cubicBezTo>
                  <a:cubicBezTo>
                    <a:pt x="0" y="16392"/>
                    <a:pt x="403" y="16800"/>
                    <a:pt x="999" y="16800"/>
                  </a:cubicBezTo>
                  <a:cubicBezTo>
                    <a:pt x="1294" y="16800"/>
                    <a:pt x="1637" y="16700"/>
                    <a:pt x="2002" y="16490"/>
                  </a:cubicBezTo>
                  <a:lnTo>
                    <a:pt x="5404" y="14522"/>
                  </a:lnTo>
                  <a:lnTo>
                    <a:pt x="12075" y="10686"/>
                  </a:lnTo>
                  <a:lnTo>
                    <a:pt x="19614" y="6316"/>
                  </a:lnTo>
                  <a:cubicBezTo>
                    <a:pt x="20682" y="5716"/>
                    <a:pt x="21582" y="4315"/>
                    <a:pt x="21582" y="3214"/>
                  </a:cubicBezTo>
                  <a:cubicBezTo>
                    <a:pt x="21582" y="2478"/>
                    <a:pt x="21194" y="2070"/>
                    <a:pt x="20608" y="2070"/>
                  </a:cubicBezTo>
                  <a:cubicBezTo>
                    <a:pt x="20318" y="2070"/>
                    <a:pt x="19979" y="2170"/>
                    <a:pt x="19614" y="2380"/>
                  </a:cubicBezTo>
                  <a:lnTo>
                    <a:pt x="16845" y="3981"/>
                  </a:lnTo>
                  <a:lnTo>
                    <a:pt x="16845" y="1779"/>
                  </a:lnTo>
                  <a:cubicBezTo>
                    <a:pt x="16845" y="905"/>
                    <a:pt x="16364" y="423"/>
                    <a:pt x="15663" y="423"/>
                  </a:cubicBezTo>
                  <a:cubicBezTo>
                    <a:pt x="15321" y="423"/>
                    <a:pt x="14926" y="538"/>
                    <a:pt x="14510" y="779"/>
                  </a:cubicBezTo>
                  <a:lnTo>
                    <a:pt x="14410" y="845"/>
                  </a:lnTo>
                  <a:cubicBezTo>
                    <a:pt x="13843" y="1212"/>
                    <a:pt x="13310" y="1679"/>
                    <a:pt x="12943" y="2246"/>
                  </a:cubicBezTo>
                  <a:cubicBezTo>
                    <a:pt x="12898" y="808"/>
                    <a:pt x="12075" y="0"/>
                    <a:pt x="10883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191;p61">
              <a:extLst>
                <a:ext uri="{FF2B5EF4-FFF2-40B4-BE49-F238E27FC236}">
                  <a16:creationId xmlns:a16="http://schemas.microsoft.com/office/drawing/2014/main" id="{4AE33D10-8535-470E-9DA4-A53CB8020B5B}"/>
                </a:ext>
              </a:extLst>
            </p:cNvPr>
            <p:cNvSpPr/>
            <p:nvPr/>
          </p:nvSpPr>
          <p:spPr>
            <a:xfrm>
              <a:off x="1688050" y="1596850"/>
              <a:ext cx="244350" cy="444250"/>
            </a:xfrm>
            <a:custGeom>
              <a:avLst/>
              <a:gdLst/>
              <a:ahLst/>
              <a:cxnLst/>
              <a:rect l="l" t="t" r="r" b="b"/>
              <a:pathLst>
                <a:path w="9774" h="17770" extrusionOk="0">
                  <a:moveTo>
                    <a:pt x="5935" y="1"/>
                  </a:moveTo>
                  <a:cubicBezTo>
                    <a:pt x="5504" y="1"/>
                    <a:pt x="5016" y="136"/>
                    <a:pt x="4503" y="424"/>
                  </a:cubicBezTo>
                  <a:cubicBezTo>
                    <a:pt x="3736" y="924"/>
                    <a:pt x="3069" y="1558"/>
                    <a:pt x="2569" y="2325"/>
                  </a:cubicBezTo>
                  <a:cubicBezTo>
                    <a:pt x="1802" y="3392"/>
                    <a:pt x="1368" y="4660"/>
                    <a:pt x="1301" y="5961"/>
                  </a:cubicBezTo>
                  <a:cubicBezTo>
                    <a:pt x="1301" y="6962"/>
                    <a:pt x="1635" y="7629"/>
                    <a:pt x="2202" y="7996"/>
                  </a:cubicBezTo>
                  <a:lnTo>
                    <a:pt x="3069" y="8496"/>
                  </a:lnTo>
                  <a:cubicBezTo>
                    <a:pt x="1301" y="10231"/>
                    <a:pt x="0" y="12899"/>
                    <a:pt x="0" y="15167"/>
                  </a:cubicBezTo>
                  <a:lnTo>
                    <a:pt x="0" y="16502"/>
                  </a:lnTo>
                  <a:lnTo>
                    <a:pt x="2168" y="17769"/>
                  </a:lnTo>
                  <a:lnTo>
                    <a:pt x="3870" y="13500"/>
                  </a:lnTo>
                  <a:lnTo>
                    <a:pt x="3803" y="13166"/>
                  </a:lnTo>
                  <a:lnTo>
                    <a:pt x="6371" y="11698"/>
                  </a:lnTo>
                  <a:lnTo>
                    <a:pt x="8039" y="10731"/>
                  </a:lnTo>
                  <a:lnTo>
                    <a:pt x="8039" y="9397"/>
                  </a:lnTo>
                  <a:lnTo>
                    <a:pt x="8039" y="8996"/>
                  </a:lnTo>
                  <a:cubicBezTo>
                    <a:pt x="8239" y="8996"/>
                    <a:pt x="8406" y="8963"/>
                    <a:pt x="8440" y="8963"/>
                  </a:cubicBezTo>
                  <a:cubicBezTo>
                    <a:pt x="8473" y="8930"/>
                    <a:pt x="9774" y="8262"/>
                    <a:pt x="9774" y="8262"/>
                  </a:cubicBezTo>
                  <a:lnTo>
                    <a:pt x="6705" y="6461"/>
                  </a:lnTo>
                  <a:lnTo>
                    <a:pt x="6672" y="6461"/>
                  </a:lnTo>
                  <a:lnTo>
                    <a:pt x="7439" y="4326"/>
                  </a:lnTo>
                  <a:lnTo>
                    <a:pt x="7639" y="3926"/>
                  </a:lnTo>
                  <a:lnTo>
                    <a:pt x="8940" y="1424"/>
                  </a:lnTo>
                  <a:lnTo>
                    <a:pt x="6838" y="223"/>
                  </a:lnTo>
                  <a:lnTo>
                    <a:pt x="6705" y="157"/>
                  </a:lnTo>
                  <a:lnTo>
                    <a:pt x="6672" y="157"/>
                  </a:lnTo>
                  <a:cubicBezTo>
                    <a:pt x="6453" y="54"/>
                    <a:pt x="6205" y="1"/>
                    <a:pt x="5935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192;p61">
              <a:extLst>
                <a:ext uri="{FF2B5EF4-FFF2-40B4-BE49-F238E27FC236}">
                  <a16:creationId xmlns:a16="http://schemas.microsoft.com/office/drawing/2014/main" id="{AA3451EA-1302-4128-96B9-A0E7B84663F2}"/>
                </a:ext>
              </a:extLst>
            </p:cNvPr>
            <p:cNvSpPr/>
            <p:nvPr/>
          </p:nvSpPr>
          <p:spPr>
            <a:xfrm>
              <a:off x="1689700" y="1801725"/>
              <a:ext cx="157650" cy="238525"/>
            </a:xfrm>
            <a:custGeom>
              <a:avLst/>
              <a:gdLst/>
              <a:ahLst/>
              <a:cxnLst/>
              <a:rect l="l" t="t" r="r" b="b"/>
              <a:pathLst>
                <a:path w="6306" h="9541" extrusionOk="0">
                  <a:moveTo>
                    <a:pt x="3370" y="1"/>
                  </a:moveTo>
                  <a:cubicBezTo>
                    <a:pt x="1435" y="1669"/>
                    <a:pt x="1" y="4537"/>
                    <a:pt x="1" y="6972"/>
                  </a:cubicBezTo>
                  <a:lnTo>
                    <a:pt x="1" y="8307"/>
                  </a:lnTo>
                  <a:lnTo>
                    <a:pt x="2169" y="9541"/>
                  </a:lnTo>
                  <a:lnTo>
                    <a:pt x="3837" y="5305"/>
                  </a:lnTo>
                  <a:lnTo>
                    <a:pt x="3770" y="4971"/>
                  </a:lnTo>
                  <a:lnTo>
                    <a:pt x="6305" y="3503"/>
                  </a:lnTo>
                  <a:cubicBezTo>
                    <a:pt x="5905" y="2336"/>
                    <a:pt x="5505" y="1235"/>
                    <a:pt x="5505" y="1235"/>
                  </a:cubicBezTo>
                  <a:lnTo>
                    <a:pt x="3370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193;p61">
              <a:extLst>
                <a:ext uri="{FF2B5EF4-FFF2-40B4-BE49-F238E27FC236}">
                  <a16:creationId xmlns:a16="http://schemas.microsoft.com/office/drawing/2014/main" id="{EC4EF07D-9982-453D-9F0D-3DE53310585A}"/>
                </a:ext>
              </a:extLst>
            </p:cNvPr>
            <p:cNvSpPr/>
            <p:nvPr/>
          </p:nvSpPr>
          <p:spPr>
            <a:xfrm>
              <a:off x="1688050" y="1596850"/>
              <a:ext cx="244350" cy="444250"/>
            </a:xfrm>
            <a:custGeom>
              <a:avLst/>
              <a:gdLst/>
              <a:ahLst/>
              <a:cxnLst/>
              <a:rect l="l" t="t" r="r" b="b"/>
              <a:pathLst>
                <a:path w="9774" h="17770" extrusionOk="0">
                  <a:moveTo>
                    <a:pt x="5935" y="1"/>
                  </a:moveTo>
                  <a:cubicBezTo>
                    <a:pt x="5504" y="1"/>
                    <a:pt x="5016" y="136"/>
                    <a:pt x="4503" y="424"/>
                  </a:cubicBezTo>
                  <a:cubicBezTo>
                    <a:pt x="3736" y="924"/>
                    <a:pt x="3069" y="1558"/>
                    <a:pt x="2569" y="2325"/>
                  </a:cubicBezTo>
                  <a:cubicBezTo>
                    <a:pt x="1802" y="3392"/>
                    <a:pt x="1368" y="4660"/>
                    <a:pt x="1301" y="5961"/>
                  </a:cubicBezTo>
                  <a:cubicBezTo>
                    <a:pt x="1301" y="6962"/>
                    <a:pt x="1635" y="7629"/>
                    <a:pt x="2202" y="7996"/>
                  </a:cubicBezTo>
                  <a:lnTo>
                    <a:pt x="3069" y="8496"/>
                  </a:lnTo>
                  <a:cubicBezTo>
                    <a:pt x="1301" y="10231"/>
                    <a:pt x="0" y="12899"/>
                    <a:pt x="0" y="15167"/>
                  </a:cubicBezTo>
                  <a:lnTo>
                    <a:pt x="0" y="16502"/>
                  </a:lnTo>
                  <a:lnTo>
                    <a:pt x="2168" y="17769"/>
                  </a:lnTo>
                  <a:lnTo>
                    <a:pt x="3870" y="13500"/>
                  </a:lnTo>
                  <a:lnTo>
                    <a:pt x="3803" y="13166"/>
                  </a:lnTo>
                  <a:lnTo>
                    <a:pt x="6371" y="11698"/>
                  </a:lnTo>
                  <a:lnTo>
                    <a:pt x="8039" y="10731"/>
                  </a:lnTo>
                  <a:lnTo>
                    <a:pt x="8039" y="9397"/>
                  </a:lnTo>
                  <a:lnTo>
                    <a:pt x="8039" y="8996"/>
                  </a:lnTo>
                  <a:cubicBezTo>
                    <a:pt x="8239" y="8996"/>
                    <a:pt x="8406" y="8963"/>
                    <a:pt x="8440" y="8963"/>
                  </a:cubicBezTo>
                  <a:cubicBezTo>
                    <a:pt x="8473" y="8930"/>
                    <a:pt x="9774" y="8262"/>
                    <a:pt x="9774" y="8262"/>
                  </a:cubicBezTo>
                  <a:lnTo>
                    <a:pt x="6705" y="6461"/>
                  </a:lnTo>
                  <a:lnTo>
                    <a:pt x="6672" y="6461"/>
                  </a:lnTo>
                  <a:lnTo>
                    <a:pt x="7439" y="4326"/>
                  </a:lnTo>
                  <a:lnTo>
                    <a:pt x="7639" y="3926"/>
                  </a:lnTo>
                  <a:lnTo>
                    <a:pt x="8940" y="1424"/>
                  </a:lnTo>
                  <a:lnTo>
                    <a:pt x="6838" y="223"/>
                  </a:lnTo>
                  <a:lnTo>
                    <a:pt x="6705" y="157"/>
                  </a:lnTo>
                  <a:lnTo>
                    <a:pt x="6672" y="157"/>
                  </a:lnTo>
                  <a:cubicBezTo>
                    <a:pt x="6453" y="54"/>
                    <a:pt x="6205" y="1"/>
                    <a:pt x="59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194;p61">
              <a:extLst>
                <a:ext uri="{FF2B5EF4-FFF2-40B4-BE49-F238E27FC236}">
                  <a16:creationId xmlns:a16="http://schemas.microsoft.com/office/drawing/2014/main" id="{6B60E114-A148-42FD-B9A5-5F7D09700DB4}"/>
                </a:ext>
              </a:extLst>
            </p:cNvPr>
            <p:cNvSpPr/>
            <p:nvPr/>
          </p:nvSpPr>
          <p:spPr>
            <a:xfrm>
              <a:off x="1743075" y="1627175"/>
              <a:ext cx="225200" cy="413075"/>
            </a:xfrm>
            <a:custGeom>
              <a:avLst/>
              <a:gdLst/>
              <a:ahLst/>
              <a:cxnLst/>
              <a:rect l="l" t="t" r="r" b="b"/>
              <a:pathLst>
                <a:path w="9008" h="16523" extrusionOk="0">
                  <a:moveTo>
                    <a:pt x="5940" y="0"/>
                  </a:moveTo>
                  <a:cubicBezTo>
                    <a:pt x="5508" y="0"/>
                    <a:pt x="5020" y="143"/>
                    <a:pt x="4504" y="445"/>
                  </a:cubicBezTo>
                  <a:cubicBezTo>
                    <a:pt x="2603" y="1679"/>
                    <a:pt x="1402" y="3714"/>
                    <a:pt x="1302" y="5982"/>
                  </a:cubicBezTo>
                  <a:cubicBezTo>
                    <a:pt x="1302" y="7400"/>
                    <a:pt x="2012" y="8245"/>
                    <a:pt x="3036" y="8245"/>
                  </a:cubicBezTo>
                  <a:cubicBezTo>
                    <a:pt x="3144" y="8245"/>
                    <a:pt x="3255" y="8236"/>
                    <a:pt x="3370" y="8217"/>
                  </a:cubicBezTo>
                  <a:lnTo>
                    <a:pt x="3370" y="8217"/>
                  </a:lnTo>
                  <a:cubicBezTo>
                    <a:pt x="1435" y="9918"/>
                    <a:pt x="1" y="12787"/>
                    <a:pt x="1" y="15189"/>
                  </a:cubicBezTo>
                  <a:lnTo>
                    <a:pt x="1" y="16523"/>
                  </a:lnTo>
                  <a:lnTo>
                    <a:pt x="9007" y="11319"/>
                  </a:lnTo>
                  <a:lnTo>
                    <a:pt x="9007" y="9985"/>
                  </a:lnTo>
                  <a:cubicBezTo>
                    <a:pt x="9007" y="7979"/>
                    <a:pt x="8007" y="6811"/>
                    <a:pt x="6530" y="6811"/>
                  </a:cubicBezTo>
                  <a:cubicBezTo>
                    <a:pt x="6239" y="6811"/>
                    <a:pt x="5929" y="6856"/>
                    <a:pt x="5605" y="6949"/>
                  </a:cubicBezTo>
                  <a:cubicBezTo>
                    <a:pt x="6839" y="5715"/>
                    <a:pt x="7706" y="3847"/>
                    <a:pt x="7706" y="2279"/>
                  </a:cubicBezTo>
                  <a:cubicBezTo>
                    <a:pt x="7706" y="839"/>
                    <a:pt x="6987" y="0"/>
                    <a:pt x="5940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195;p61">
              <a:extLst>
                <a:ext uri="{FF2B5EF4-FFF2-40B4-BE49-F238E27FC236}">
                  <a16:creationId xmlns:a16="http://schemas.microsoft.com/office/drawing/2014/main" id="{8258AE2C-E5D9-4302-B3D5-438150963081}"/>
                </a:ext>
              </a:extLst>
            </p:cNvPr>
            <p:cNvSpPr/>
            <p:nvPr/>
          </p:nvSpPr>
          <p:spPr>
            <a:xfrm>
              <a:off x="5017925" y="1315825"/>
              <a:ext cx="160125" cy="292450"/>
            </a:xfrm>
            <a:custGeom>
              <a:avLst/>
              <a:gdLst/>
              <a:ahLst/>
              <a:cxnLst/>
              <a:rect l="l" t="t" r="r" b="b"/>
              <a:pathLst>
                <a:path w="6405" h="11698" extrusionOk="0">
                  <a:moveTo>
                    <a:pt x="3862" y="0"/>
                  </a:moveTo>
                  <a:cubicBezTo>
                    <a:pt x="3539" y="0"/>
                    <a:pt x="3226" y="97"/>
                    <a:pt x="2969" y="290"/>
                  </a:cubicBezTo>
                  <a:cubicBezTo>
                    <a:pt x="2435" y="590"/>
                    <a:pt x="2002" y="1024"/>
                    <a:pt x="1668" y="1524"/>
                  </a:cubicBezTo>
                  <a:cubicBezTo>
                    <a:pt x="1168" y="2224"/>
                    <a:pt x="868" y="3058"/>
                    <a:pt x="834" y="3926"/>
                  </a:cubicBezTo>
                  <a:cubicBezTo>
                    <a:pt x="801" y="4426"/>
                    <a:pt x="1001" y="4960"/>
                    <a:pt x="1435" y="5260"/>
                  </a:cubicBezTo>
                  <a:lnTo>
                    <a:pt x="2002" y="5594"/>
                  </a:lnTo>
                  <a:cubicBezTo>
                    <a:pt x="801" y="6761"/>
                    <a:pt x="67" y="8329"/>
                    <a:pt x="0" y="9997"/>
                  </a:cubicBezTo>
                  <a:lnTo>
                    <a:pt x="0" y="10864"/>
                  </a:lnTo>
                  <a:lnTo>
                    <a:pt x="1401" y="11698"/>
                  </a:lnTo>
                  <a:lnTo>
                    <a:pt x="2535" y="8896"/>
                  </a:lnTo>
                  <a:lnTo>
                    <a:pt x="2469" y="8696"/>
                  </a:lnTo>
                  <a:lnTo>
                    <a:pt x="4137" y="7728"/>
                  </a:lnTo>
                  <a:lnTo>
                    <a:pt x="5271" y="7061"/>
                  </a:lnTo>
                  <a:lnTo>
                    <a:pt x="5271" y="6194"/>
                  </a:lnTo>
                  <a:lnTo>
                    <a:pt x="5271" y="5927"/>
                  </a:lnTo>
                  <a:lnTo>
                    <a:pt x="5538" y="5927"/>
                  </a:lnTo>
                  <a:cubicBezTo>
                    <a:pt x="5604" y="5894"/>
                    <a:pt x="6405" y="5427"/>
                    <a:pt x="6405" y="5427"/>
                  </a:cubicBezTo>
                  <a:lnTo>
                    <a:pt x="4370" y="4259"/>
                  </a:lnTo>
                  <a:lnTo>
                    <a:pt x="4870" y="2858"/>
                  </a:lnTo>
                  <a:lnTo>
                    <a:pt x="5037" y="2591"/>
                  </a:lnTo>
                  <a:lnTo>
                    <a:pt x="5871" y="924"/>
                  </a:lnTo>
                  <a:lnTo>
                    <a:pt x="4504" y="156"/>
                  </a:lnTo>
                  <a:lnTo>
                    <a:pt x="4403" y="90"/>
                  </a:lnTo>
                  <a:cubicBezTo>
                    <a:pt x="4225" y="30"/>
                    <a:pt x="4042" y="0"/>
                    <a:pt x="3862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196;p61">
              <a:extLst>
                <a:ext uri="{FF2B5EF4-FFF2-40B4-BE49-F238E27FC236}">
                  <a16:creationId xmlns:a16="http://schemas.microsoft.com/office/drawing/2014/main" id="{572B1DF3-10D0-4904-9B99-F3F487417188}"/>
                </a:ext>
              </a:extLst>
            </p:cNvPr>
            <p:cNvSpPr/>
            <p:nvPr/>
          </p:nvSpPr>
          <p:spPr>
            <a:xfrm>
              <a:off x="5017925" y="1450650"/>
              <a:ext cx="104250" cy="157625"/>
            </a:xfrm>
            <a:custGeom>
              <a:avLst/>
              <a:gdLst/>
              <a:ahLst/>
              <a:cxnLst/>
              <a:rect l="l" t="t" r="r" b="b"/>
              <a:pathLst>
                <a:path w="4170" h="6305" extrusionOk="0">
                  <a:moveTo>
                    <a:pt x="2235" y="0"/>
                  </a:moveTo>
                  <a:cubicBezTo>
                    <a:pt x="934" y="1135"/>
                    <a:pt x="0" y="3003"/>
                    <a:pt x="0" y="4604"/>
                  </a:cubicBezTo>
                  <a:lnTo>
                    <a:pt x="0" y="5471"/>
                  </a:lnTo>
                  <a:lnTo>
                    <a:pt x="1435" y="6305"/>
                  </a:lnTo>
                  <a:lnTo>
                    <a:pt x="2535" y="3503"/>
                  </a:lnTo>
                  <a:lnTo>
                    <a:pt x="2502" y="3303"/>
                  </a:lnTo>
                  <a:lnTo>
                    <a:pt x="4170" y="2335"/>
                  </a:lnTo>
                  <a:cubicBezTo>
                    <a:pt x="3903" y="1568"/>
                    <a:pt x="3636" y="834"/>
                    <a:pt x="3636" y="834"/>
                  </a:cubicBezTo>
                  <a:lnTo>
                    <a:pt x="2235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197;p61">
              <a:extLst>
                <a:ext uri="{FF2B5EF4-FFF2-40B4-BE49-F238E27FC236}">
                  <a16:creationId xmlns:a16="http://schemas.microsoft.com/office/drawing/2014/main" id="{8C7FFB17-4C94-4897-BD23-73CBDD1DFCA4}"/>
                </a:ext>
              </a:extLst>
            </p:cNvPr>
            <p:cNvSpPr/>
            <p:nvPr/>
          </p:nvSpPr>
          <p:spPr>
            <a:xfrm>
              <a:off x="5017925" y="1315825"/>
              <a:ext cx="160125" cy="292450"/>
            </a:xfrm>
            <a:custGeom>
              <a:avLst/>
              <a:gdLst/>
              <a:ahLst/>
              <a:cxnLst/>
              <a:rect l="l" t="t" r="r" b="b"/>
              <a:pathLst>
                <a:path w="6405" h="11698" extrusionOk="0">
                  <a:moveTo>
                    <a:pt x="3862" y="0"/>
                  </a:moveTo>
                  <a:cubicBezTo>
                    <a:pt x="3539" y="0"/>
                    <a:pt x="3226" y="97"/>
                    <a:pt x="2969" y="290"/>
                  </a:cubicBezTo>
                  <a:cubicBezTo>
                    <a:pt x="2435" y="590"/>
                    <a:pt x="2002" y="1024"/>
                    <a:pt x="1668" y="1524"/>
                  </a:cubicBezTo>
                  <a:cubicBezTo>
                    <a:pt x="1168" y="2224"/>
                    <a:pt x="868" y="3058"/>
                    <a:pt x="834" y="3926"/>
                  </a:cubicBezTo>
                  <a:cubicBezTo>
                    <a:pt x="801" y="4426"/>
                    <a:pt x="1001" y="4960"/>
                    <a:pt x="1435" y="5260"/>
                  </a:cubicBezTo>
                  <a:lnTo>
                    <a:pt x="2002" y="5594"/>
                  </a:lnTo>
                  <a:cubicBezTo>
                    <a:pt x="801" y="6761"/>
                    <a:pt x="67" y="8329"/>
                    <a:pt x="0" y="9997"/>
                  </a:cubicBezTo>
                  <a:lnTo>
                    <a:pt x="0" y="10864"/>
                  </a:lnTo>
                  <a:lnTo>
                    <a:pt x="1401" y="11698"/>
                  </a:lnTo>
                  <a:lnTo>
                    <a:pt x="2535" y="8896"/>
                  </a:lnTo>
                  <a:lnTo>
                    <a:pt x="2469" y="8696"/>
                  </a:lnTo>
                  <a:lnTo>
                    <a:pt x="4137" y="7728"/>
                  </a:lnTo>
                  <a:lnTo>
                    <a:pt x="5271" y="7061"/>
                  </a:lnTo>
                  <a:lnTo>
                    <a:pt x="5271" y="6194"/>
                  </a:lnTo>
                  <a:lnTo>
                    <a:pt x="5271" y="5927"/>
                  </a:lnTo>
                  <a:lnTo>
                    <a:pt x="5538" y="5927"/>
                  </a:lnTo>
                  <a:cubicBezTo>
                    <a:pt x="5604" y="5894"/>
                    <a:pt x="6405" y="5427"/>
                    <a:pt x="6405" y="5427"/>
                  </a:cubicBezTo>
                  <a:lnTo>
                    <a:pt x="4370" y="4259"/>
                  </a:lnTo>
                  <a:lnTo>
                    <a:pt x="4870" y="2858"/>
                  </a:lnTo>
                  <a:lnTo>
                    <a:pt x="5037" y="2591"/>
                  </a:lnTo>
                  <a:lnTo>
                    <a:pt x="5871" y="924"/>
                  </a:lnTo>
                  <a:lnTo>
                    <a:pt x="4504" y="156"/>
                  </a:lnTo>
                  <a:lnTo>
                    <a:pt x="4403" y="90"/>
                  </a:lnTo>
                  <a:cubicBezTo>
                    <a:pt x="4225" y="30"/>
                    <a:pt x="4042" y="0"/>
                    <a:pt x="386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98;p61">
              <a:extLst>
                <a:ext uri="{FF2B5EF4-FFF2-40B4-BE49-F238E27FC236}">
                  <a16:creationId xmlns:a16="http://schemas.microsoft.com/office/drawing/2014/main" id="{57C02650-C2C4-4E00-A0EA-08EF254D118A}"/>
                </a:ext>
              </a:extLst>
            </p:cNvPr>
            <p:cNvSpPr/>
            <p:nvPr/>
          </p:nvSpPr>
          <p:spPr>
            <a:xfrm>
              <a:off x="5053775" y="1335900"/>
              <a:ext cx="148475" cy="272375"/>
            </a:xfrm>
            <a:custGeom>
              <a:avLst/>
              <a:gdLst/>
              <a:ahLst/>
              <a:cxnLst/>
              <a:rect l="l" t="t" r="r" b="b"/>
              <a:pathLst>
                <a:path w="5939" h="10895" extrusionOk="0">
                  <a:moveTo>
                    <a:pt x="3889" y="0"/>
                  </a:moveTo>
                  <a:cubicBezTo>
                    <a:pt x="3601" y="0"/>
                    <a:pt x="3277" y="93"/>
                    <a:pt x="2936" y="287"/>
                  </a:cubicBezTo>
                  <a:cubicBezTo>
                    <a:pt x="1702" y="1088"/>
                    <a:pt x="901" y="2456"/>
                    <a:pt x="835" y="3957"/>
                  </a:cubicBezTo>
                  <a:cubicBezTo>
                    <a:pt x="835" y="4891"/>
                    <a:pt x="1297" y="5444"/>
                    <a:pt x="2001" y="5444"/>
                  </a:cubicBezTo>
                  <a:cubicBezTo>
                    <a:pt x="2077" y="5444"/>
                    <a:pt x="2155" y="5437"/>
                    <a:pt x="2236" y="5424"/>
                  </a:cubicBezTo>
                  <a:lnTo>
                    <a:pt x="2236" y="5424"/>
                  </a:lnTo>
                  <a:cubicBezTo>
                    <a:pt x="935" y="6558"/>
                    <a:pt x="1" y="8426"/>
                    <a:pt x="1" y="10028"/>
                  </a:cubicBezTo>
                  <a:lnTo>
                    <a:pt x="1" y="10895"/>
                  </a:lnTo>
                  <a:lnTo>
                    <a:pt x="5938" y="7459"/>
                  </a:lnTo>
                  <a:lnTo>
                    <a:pt x="5938" y="6592"/>
                  </a:lnTo>
                  <a:cubicBezTo>
                    <a:pt x="5938" y="5249"/>
                    <a:pt x="5258" y="4469"/>
                    <a:pt x="4290" y="4469"/>
                  </a:cubicBezTo>
                  <a:cubicBezTo>
                    <a:pt x="4104" y="4469"/>
                    <a:pt x="3908" y="4498"/>
                    <a:pt x="3703" y="4557"/>
                  </a:cubicBezTo>
                  <a:cubicBezTo>
                    <a:pt x="4504" y="3756"/>
                    <a:pt x="5004" y="2656"/>
                    <a:pt x="5071" y="1488"/>
                  </a:cubicBezTo>
                  <a:cubicBezTo>
                    <a:pt x="5071" y="543"/>
                    <a:pt x="4586" y="0"/>
                    <a:pt x="3889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199;p61">
              <a:extLst>
                <a:ext uri="{FF2B5EF4-FFF2-40B4-BE49-F238E27FC236}">
                  <a16:creationId xmlns:a16="http://schemas.microsoft.com/office/drawing/2014/main" id="{35863507-2E86-4167-8323-D907EF3088B7}"/>
                </a:ext>
              </a:extLst>
            </p:cNvPr>
            <p:cNvSpPr/>
            <p:nvPr/>
          </p:nvSpPr>
          <p:spPr>
            <a:xfrm>
              <a:off x="5474075" y="2837400"/>
              <a:ext cx="291900" cy="613875"/>
            </a:xfrm>
            <a:custGeom>
              <a:avLst/>
              <a:gdLst/>
              <a:ahLst/>
              <a:cxnLst/>
              <a:rect l="l" t="t" r="r" b="b"/>
              <a:pathLst>
                <a:path w="11676" h="24555" extrusionOk="0">
                  <a:moveTo>
                    <a:pt x="8532" y="1"/>
                  </a:moveTo>
                  <a:cubicBezTo>
                    <a:pt x="5105" y="1"/>
                    <a:pt x="1989" y="4959"/>
                    <a:pt x="1068" y="9177"/>
                  </a:cubicBezTo>
                  <a:cubicBezTo>
                    <a:pt x="1" y="13913"/>
                    <a:pt x="1068" y="23487"/>
                    <a:pt x="1068" y="23487"/>
                  </a:cubicBezTo>
                  <a:lnTo>
                    <a:pt x="2136" y="23954"/>
                  </a:lnTo>
                  <a:lnTo>
                    <a:pt x="2502" y="24121"/>
                  </a:lnTo>
                  <a:lnTo>
                    <a:pt x="3403" y="24554"/>
                  </a:lnTo>
                  <a:cubicBezTo>
                    <a:pt x="3403" y="24554"/>
                    <a:pt x="3570" y="18650"/>
                    <a:pt x="5405" y="14347"/>
                  </a:cubicBezTo>
                  <a:cubicBezTo>
                    <a:pt x="7273" y="10011"/>
                    <a:pt x="10542" y="6008"/>
                    <a:pt x="11109" y="3573"/>
                  </a:cubicBezTo>
                  <a:cubicBezTo>
                    <a:pt x="11676" y="1138"/>
                    <a:pt x="9808" y="237"/>
                    <a:pt x="9808" y="237"/>
                  </a:cubicBezTo>
                  <a:cubicBezTo>
                    <a:pt x="9380" y="76"/>
                    <a:pt x="8953" y="1"/>
                    <a:pt x="8532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200;p61">
              <a:extLst>
                <a:ext uri="{FF2B5EF4-FFF2-40B4-BE49-F238E27FC236}">
                  <a16:creationId xmlns:a16="http://schemas.microsoft.com/office/drawing/2014/main" id="{86B3EC39-AE55-4DC9-B14E-D9CC2C537B4B}"/>
                </a:ext>
              </a:extLst>
            </p:cNvPr>
            <p:cNvSpPr/>
            <p:nvPr/>
          </p:nvSpPr>
          <p:spPr>
            <a:xfrm>
              <a:off x="5474075" y="2837400"/>
              <a:ext cx="291900" cy="613875"/>
            </a:xfrm>
            <a:custGeom>
              <a:avLst/>
              <a:gdLst/>
              <a:ahLst/>
              <a:cxnLst/>
              <a:rect l="l" t="t" r="r" b="b"/>
              <a:pathLst>
                <a:path w="11676" h="24555" extrusionOk="0">
                  <a:moveTo>
                    <a:pt x="8532" y="1"/>
                  </a:moveTo>
                  <a:cubicBezTo>
                    <a:pt x="5105" y="1"/>
                    <a:pt x="1989" y="4959"/>
                    <a:pt x="1068" y="9177"/>
                  </a:cubicBezTo>
                  <a:cubicBezTo>
                    <a:pt x="1" y="13913"/>
                    <a:pt x="1068" y="23487"/>
                    <a:pt x="1068" y="23487"/>
                  </a:cubicBezTo>
                  <a:lnTo>
                    <a:pt x="2136" y="23954"/>
                  </a:lnTo>
                  <a:lnTo>
                    <a:pt x="2502" y="24121"/>
                  </a:lnTo>
                  <a:lnTo>
                    <a:pt x="3403" y="24554"/>
                  </a:lnTo>
                  <a:cubicBezTo>
                    <a:pt x="3403" y="24554"/>
                    <a:pt x="3570" y="18650"/>
                    <a:pt x="5405" y="14347"/>
                  </a:cubicBezTo>
                  <a:cubicBezTo>
                    <a:pt x="7273" y="10011"/>
                    <a:pt x="10542" y="6008"/>
                    <a:pt x="11109" y="3573"/>
                  </a:cubicBezTo>
                  <a:cubicBezTo>
                    <a:pt x="11676" y="1138"/>
                    <a:pt x="9808" y="237"/>
                    <a:pt x="9808" y="237"/>
                  </a:cubicBezTo>
                  <a:cubicBezTo>
                    <a:pt x="9380" y="76"/>
                    <a:pt x="8953" y="1"/>
                    <a:pt x="853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201;p61">
              <a:extLst>
                <a:ext uri="{FF2B5EF4-FFF2-40B4-BE49-F238E27FC236}">
                  <a16:creationId xmlns:a16="http://schemas.microsoft.com/office/drawing/2014/main" id="{EE8AD4F1-5C8C-47F1-AF19-459CCDFD2C15}"/>
                </a:ext>
              </a:extLst>
            </p:cNvPr>
            <p:cNvSpPr/>
            <p:nvPr/>
          </p:nvSpPr>
          <p:spPr>
            <a:xfrm>
              <a:off x="5507425" y="2872175"/>
              <a:ext cx="195175" cy="568250"/>
            </a:xfrm>
            <a:custGeom>
              <a:avLst/>
              <a:gdLst/>
              <a:ahLst/>
              <a:cxnLst/>
              <a:rect l="l" t="t" r="r" b="b"/>
              <a:pathLst>
                <a:path w="7807" h="22730" extrusionOk="0">
                  <a:moveTo>
                    <a:pt x="7605" y="0"/>
                  </a:moveTo>
                  <a:cubicBezTo>
                    <a:pt x="7563" y="0"/>
                    <a:pt x="7518" y="17"/>
                    <a:pt x="7473" y="47"/>
                  </a:cubicBezTo>
                  <a:cubicBezTo>
                    <a:pt x="7440" y="80"/>
                    <a:pt x="1" y="5984"/>
                    <a:pt x="768" y="22563"/>
                  </a:cubicBezTo>
                  <a:lnTo>
                    <a:pt x="1168" y="22730"/>
                  </a:lnTo>
                  <a:cubicBezTo>
                    <a:pt x="335" y="6251"/>
                    <a:pt x="7640" y="414"/>
                    <a:pt x="7706" y="347"/>
                  </a:cubicBezTo>
                  <a:cubicBezTo>
                    <a:pt x="7807" y="280"/>
                    <a:pt x="7807" y="147"/>
                    <a:pt x="7740" y="80"/>
                  </a:cubicBezTo>
                  <a:cubicBezTo>
                    <a:pt x="7703" y="25"/>
                    <a:pt x="7656" y="0"/>
                    <a:pt x="76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202;p61">
              <a:extLst>
                <a:ext uri="{FF2B5EF4-FFF2-40B4-BE49-F238E27FC236}">
                  <a16:creationId xmlns:a16="http://schemas.microsoft.com/office/drawing/2014/main" id="{88138D8B-9DF8-480C-847B-E439F25B2FF5}"/>
                </a:ext>
              </a:extLst>
            </p:cNvPr>
            <p:cNvSpPr/>
            <p:nvPr/>
          </p:nvSpPr>
          <p:spPr>
            <a:xfrm>
              <a:off x="5472400" y="3043000"/>
              <a:ext cx="379475" cy="549200"/>
            </a:xfrm>
            <a:custGeom>
              <a:avLst/>
              <a:gdLst/>
              <a:ahLst/>
              <a:cxnLst/>
              <a:rect l="l" t="t" r="r" b="b"/>
              <a:pathLst>
                <a:path w="15179" h="21968" extrusionOk="0">
                  <a:moveTo>
                    <a:pt x="12433" y="1"/>
                  </a:moveTo>
                  <a:cubicBezTo>
                    <a:pt x="11606" y="1"/>
                    <a:pt x="10640" y="314"/>
                    <a:pt x="9675" y="1253"/>
                  </a:cubicBezTo>
                  <a:cubicBezTo>
                    <a:pt x="8474" y="2387"/>
                    <a:pt x="8007" y="3188"/>
                    <a:pt x="6639" y="3521"/>
                  </a:cubicBezTo>
                  <a:cubicBezTo>
                    <a:pt x="5271" y="3855"/>
                    <a:pt x="3870" y="3655"/>
                    <a:pt x="3137" y="4789"/>
                  </a:cubicBezTo>
                  <a:cubicBezTo>
                    <a:pt x="2403" y="5890"/>
                    <a:pt x="3270" y="8225"/>
                    <a:pt x="2503" y="9125"/>
                  </a:cubicBezTo>
                  <a:cubicBezTo>
                    <a:pt x="1736" y="10026"/>
                    <a:pt x="101" y="11093"/>
                    <a:pt x="68" y="12594"/>
                  </a:cubicBezTo>
                  <a:cubicBezTo>
                    <a:pt x="1" y="14129"/>
                    <a:pt x="1635" y="16831"/>
                    <a:pt x="1635" y="16831"/>
                  </a:cubicBezTo>
                  <a:lnTo>
                    <a:pt x="4404" y="18799"/>
                  </a:lnTo>
                  <a:lnTo>
                    <a:pt x="4771" y="19066"/>
                  </a:lnTo>
                  <a:lnTo>
                    <a:pt x="8874" y="21968"/>
                  </a:lnTo>
                  <a:cubicBezTo>
                    <a:pt x="10208" y="21868"/>
                    <a:pt x="11376" y="21100"/>
                    <a:pt x="11976" y="19900"/>
                  </a:cubicBezTo>
                  <a:cubicBezTo>
                    <a:pt x="13044" y="17798"/>
                    <a:pt x="11476" y="15530"/>
                    <a:pt x="11943" y="14095"/>
                  </a:cubicBezTo>
                  <a:cubicBezTo>
                    <a:pt x="12410" y="12628"/>
                    <a:pt x="15178" y="12194"/>
                    <a:pt x="15045" y="10526"/>
                  </a:cubicBezTo>
                  <a:cubicBezTo>
                    <a:pt x="14945" y="8825"/>
                    <a:pt x="12176" y="6957"/>
                    <a:pt x="12610" y="5456"/>
                  </a:cubicBezTo>
                  <a:cubicBezTo>
                    <a:pt x="13010" y="3955"/>
                    <a:pt x="13944" y="3354"/>
                    <a:pt x="14278" y="2120"/>
                  </a:cubicBezTo>
                  <a:cubicBezTo>
                    <a:pt x="14578" y="1186"/>
                    <a:pt x="13978" y="185"/>
                    <a:pt x="13010" y="52"/>
                  </a:cubicBezTo>
                  <a:cubicBezTo>
                    <a:pt x="12827" y="19"/>
                    <a:pt x="12634" y="1"/>
                    <a:pt x="12433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203;p61">
              <a:extLst>
                <a:ext uri="{FF2B5EF4-FFF2-40B4-BE49-F238E27FC236}">
                  <a16:creationId xmlns:a16="http://schemas.microsoft.com/office/drawing/2014/main" id="{7914E3F1-3EAF-4FF7-9069-3A037B8C0CC6}"/>
                </a:ext>
              </a:extLst>
            </p:cNvPr>
            <p:cNvSpPr/>
            <p:nvPr/>
          </p:nvSpPr>
          <p:spPr>
            <a:xfrm>
              <a:off x="5582500" y="3069925"/>
              <a:ext cx="199650" cy="449725"/>
            </a:xfrm>
            <a:custGeom>
              <a:avLst/>
              <a:gdLst/>
              <a:ahLst/>
              <a:cxnLst/>
              <a:rect l="l" t="t" r="r" b="b"/>
              <a:pathLst>
                <a:path w="7986" h="17989" extrusionOk="0">
                  <a:moveTo>
                    <a:pt x="7539" y="1"/>
                  </a:moveTo>
                  <a:cubicBezTo>
                    <a:pt x="7489" y="1"/>
                    <a:pt x="7439" y="26"/>
                    <a:pt x="7405" y="76"/>
                  </a:cubicBezTo>
                  <a:cubicBezTo>
                    <a:pt x="7339" y="109"/>
                    <a:pt x="4036" y="3178"/>
                    <a:pt x="1801" y="9316"/>
                  </a:cubicBezTo>
                  <a:cubicBezTo>
                    <a:pt x="1768" y="9349"/>
                    <a:pt x="1768" y="9416"/>
                    <a:pt x="1768" y="9449"/>
                  </a:cubicBezTo>
                  <a:cubicBezTo>
                    <a:pt x="834" y="12118"/>
                    <a:pt x="234" y="14920"/>
                    <a:pt x="0" y="17722"/>
                  </a:cubicBezTo>
                  <a:lnTo>
                    <a:pt x="367" y="17989"/>
                  </a:lnTo>
                  <a:cubicBezTo>
                    <a:pt x="601" y="15120"/>
                    <a:pt x="1201" y="12318"/>
                    <a:pt x="2168" y="9583"/>
                  </a:cubicBezTo>
                  <a:cubicBezTo>
                    <a:pt x="3426" y="9205"/>
                    <a:pt x="4915" y="9118"/>
                    <a:pt x="6027" y="9118"/>
                  </a:cubicBezTo>
                  <a:cubicBezTo>
                    <a:pt x="6981" y="9118"/>
                    <a:pt x="7657" y="9182"/>
                    <a:pt x="7672" y="9182"/>
                  </a:cubicBezTo>
                  <a:cubicBezTo>
                    <a:pt x="7692" y="9187"/>
                    <a:pt x="7711" y="9189"/>
                    <a:pt x="7729" y="9189"/>
                  </a:cubicBezTo>
                  <a:cubicBezTo>
                    <a:pt x="7975" y="9189"/>
                    <a:pt x="7986" y="8782"/>
                    <a:pt x="7706" y="8782"/>
                  </a:cubicBezTo>
                  <a:cubicBezTo>
                    <a:pt x="7645" y="8782"/>
                    <a:pt x="7005" y="8726"/>
                    <a:pt x="6102" y="8726"/>
                  </a:cubicBezTo>
                  <a:cubicBezTo>
                    <a:pt x="5030" y="8726"/>
                    <a:pt x="3587" y="8805"/>
                    <a:pt x="2302" y="9149"/>
                  </a:cubicBezTo>
                  <a:cubicBezTo>
                    <a:pt x="4470" y="3278"/>
                    <a:pt x="7639" y="376"/>
                    <a:pt x="7672" y="343"/>
                  </a:cubicBezTo>
                  <a:cubicBezTo>
                    <a:pt x="7739" y="243"/>
                    <a:pt x="7739" y="143"/>
                    <a:pt x="7672" y="76"/>
                  </a:cubicBezTo>
                  <a:cubicBezTo>
                    <a:pt x="7639" y="26"/>
                    <a:pt x="7589" y="1"/>
                    <a:pt x="75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204;p61">
              <a:extLst>
                <a:ext uri="{FF2B5EF4-FFF2-40B4-BE49-F238E27FC236}">
                  <a16:creationId xmlns:a16="http://schemas.microsoft.com/office/drawing/2014/main" id="{AA58E2B9-F929-4E6D-8B93-0C766C0D2691}"/>
                </a:ext>
              </a:extLst>
            </p:cNvPr>
            <p:cNvSpPr/>
            <p:nvPr/>
          </p:nvSpPr>
          <p:spPr>
            <a:xfrm>
              <a:off x="1624675" y="3062575"/>
              <a:ext cx="291050" cy="613850"/>
            </a:xfrm>
            <a:custGeom>
              <a:avLst/>
              <a:gdLst/>
              <a:ahLst/>
              <a:cxnLst/>
              <a:rect l="l" t="t" r="r" b="b"/>
              <a:pathLst>
                <a:path w="11642" h="24554" extrusionOk="0">
                  <a:moveTo>
                    <a:pt x="3111" y="0"/>
                  </a:moveTo>
                  <a:cubicBezTo>
                    <a:pt x="2689" y="0"/>
                    <a:pt x="2262" y="76"/>
                    <a:pt x="1835" y="236"/>
                  </a:cubicBezTo>
                  <a:cubicBezTo>
                    <a:pt x="1835" y="236"/>
                    <a:pt x="0" y="1137"/>
                    <a:pt x="534" y="3572"/>
                  </a:cubicBezTo>
                  <a:cubicBezTo>
                    <a:pt x="1101" y="6007"/>
                    <a:pt x="4403" y="10010"/>
                    <a:pt x="6238" y="14346"/>
                  </a:cubicBezTo>
                  <a:cubicBezTo>
                    <a:pt x="8073" y="18650"/>
                    <a:pt x="8239" y="24554"/>
                    <a:pt x="8239" y="24554"/>
                  </a:cubicBezTo>
                  <a:lnTo>
                    <a:pt x="9140" y="24154"/>
                  </a:lnTo>
                  <a:lnTo>
                    <a:pt x="9540" y="23987"/>
                  </a:lnTo>
                  <a:lnTo>
                    <a:pt x="10608" y="23486"/>
                  </a:lnTo>
                  <a:cubicBezTo>
                    <a:pt x="10608" y="23486"/>
                    <a:pt x="11642" y="13913"/>
                    <a:pt x="10574" y="9176"/>
                  </a:cubicBezTo>
                  <a:cubicBezTo>
                    <a:pt x="9654" y="4959"/>
                    <a:pt x="6538" y="0"/>
                    <a:pt x="3111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205;p61">
              <a:extLst>
                <a:ext uri="{FF2B5EF4-FFF2-40B4-BE49-F238E27FC236}">
                  <a16:creationId xmlns:a16="http://schemas.microsoft.com/office/drawing/2014/main" id="{A50BE00F-A353-41FB-9F44-484F2212D29E}"/>
                </a:ext>
              </a:extLst>
            </p:cNvPr>
            <p:cNvSpPr/>
            <p:nvPr/>
          </p:nvSpPr>
          <p:spPr>
            <a:xfrm>
              <a:off x="1624675" y="3062575"/>
              <a:ext cx="291050" cy="613850"/>
            </a:xfrm>
            <a:custGeom>
              <a:avLst/>
              <a:gdLst/>
              <a:ahLst/>
              <a:cxnLst/>
              <a:rect l="l" t="t" r="r" b="b"/>
              <a:pathLst>
                <a:path w="11642" h="24554" extrusionOk="0">
                  <a:moveTo>
                    <a:pt x="3111" y="0"/>
                  </a:moveTo>
                  <a:cubicBezTo>
                    <a:pt x="2689" y="0"/>
                    <a:pt x="2262" y="76"/>
                    <a:pt x="1835" y="236"/>
                  </a:cubicBezTo>
                  <a:cubicBezTo>
                    <a:pt x="1835" y="236"/>
                    <a:pt x="0" y="1137"/>
                    <a:pt x="534" y="3572"/>
                  </a:cubicBezTo>
                  <a:cubicBezTo>
                    <a:pt x="1101" y="6007"/>
                    <a:pt x="4403" y="10010"/>
                    <a:pt x="6238" y="14346"/>
                  </a:cubicBezTo>
                  <a:cubicBezTo>
                    <a:pt x="8073" y="18650"/>
                    <a:pt x="8239" y="24554"/>
                    <a:pt x="8239" y="24554"/>
                  </a:cubicBezTo>
                  <a:lnTo>
                    <a:pt x="9140" y="24154"/>
                  </a:lnTo>
                  <a:lnTo>
                    <a:pt x="9540" y="23987"/>
                  </a:lnTo>
                  <a:lnTo>
                    <a:pt x="10608" y="23486"/>
                  </a:lnTo>
                  <a:cubicBezTo>
                    <a:pt x="10608" y="23486"/>
                    <a:pt x="11642" y="13913"/>
                    <a:pt x="10574" y="9176"/>
                  </a:cubicBezTo>
                  <a:cubicBezTo>
                    <a:pt x="9654" y="4959"/>
                    <a:pt x="6538" y="0"/>
                    <a:pt x="31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206;p61">
              <a:extLst>
                <a:ext uri="{FF2B5EF4-FFF2-40B4-BE49-F238E27FC236}">
                  <a16:creationId xmlns:a16="http://schemas.microsoft.com/office/drawing/2014/main" id="{71CA95CC-89D0-4DD4-B1F0-7ABEC855E1D6}"/>
                </a:ext>
              </a:extLst>
            </p:cNvPr>
            <p:cNvSpPr/>
            <p:nvPr/>
          </p:nvSpPr>
          <p:spPr>
            <a:xfrm>
              <a:off x="1685450" y="3097950"/>
              <a:ext cx="196925" cy="568475"/>
            </a:xfrm>
            <a:custGeom>
              <a:avLst/>
              <a:gdLst/>
              <a:ahLst/>
              <a:cxnLst/>
              <a:rect l="l" t="t" r="r" b="b"/>
              <a:pathLst>
                <a:path w="7877" h="22739" extrusionOk="0">
                  <a:moveTo>
                    <a:pt x="313" y="0"/>
                  </a:moveTo>
                  <a:cubicBezTo>
                    <a:pt x="144" y="0"/>
                    <a:pt x="1" y="214"/>
                    <a:pt x="171" y="356"/>
                  </a:cubicBezTo>
                  <a:cubicBezTo>
                    <a:pt x="238" y="389"/>
                    <a:pt x="7543" y="6227"/>
                    <a:pt x="6709" y="22739"/>
                  </a:cubicBezTo>
                  <a:lnTo>
                    <a:pt x="7109" y="22572"/>
                  </a:lnTo>
                  <a:cubicBezTo>
                    <a:pt x="7876" y="5993"/>
                    <a:pt x="471" y="89"/>
                    <a:pt x="404" y="22"/>
                  </a:cubicBezTo>
                  <a:cubicBezTo>
                    <a:pt x="374" y="7"/>
                    <a:pt x="343" y="0"/>
                    <a:pt x="3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207;p61">
              <a:extLst>
                <a:ext uri="{FF2B5EF4-FFF2-40B4-BE49-F238E27FC236}">
                  <a16:creationId xmlns:a16="http://schemas.microsoft.com/office/drawing/2014/main" id="{54C6A57F-1CD8-4457-A942-0B37612DB1F9}"/>
                </a:ext>
              </a:extLst>
            </p:cNvPr>
            <p:cNvSpPr/>
            <p:nvPr/>
          </p:nvSpPr>
          <p:spPr>
            <a:xfrm>
              <a:off x="1532925" y="3268175"/>
              <a:ext cx="379475" cy="548350"/>
            </a:xfrm>
            <a:custGeom>
              <a:avLst/>
              <a:gdLst/>
              <a:ahLst/>
              <a:cxnLst/>
              <a:rect l="l" t="t" r="r" b="b"/>
              <a:pathLst>
                <a:path w="15179" h="21934" extrusionOk="0">
                  <a:moveTo>
                    <a:pt x="2747" y="0"/>
                  </a:moveTo>
                  <a:cubicBezTo>
                    <a:pt x="2545" y="0"/>
                    <a:pt x="2352" y="19"/>
                    <a:pt x="2169" y="51"/>
                  </a:cubicBezTo>
                  <a:cubicBezTo>
                    <a:pt x="1202" y="185"/>
                    <a:pt x="601" y="1186"/>
                    <a:pt x="901" y="2086"/>
                  </a:cubicBezTo>
                  <a:cubicBezTo>
                    <a:pt x="1235" y="3354"/>
                    <a:pt x="2169" y="3921"/>
                    <a:pt x="2569" y="5422"/>
                  </a:cubicBezTo>
                  <a:cubicBezTo>
                    <a:pt x="3003" y="6956"/>
                    <a:pt x="234" y="8791"/>
                    <a:pt x="134" y="10492"/>
                  </a:cubicBezTo>
                  <a:cubicBezTo>
                    <a:pt x="1" y="12193"/>
                    <a:pt x="2803" y="12594"/>
                    <a:pt x="3236" y="14061"/>
                  </a:cubicBezTo>
                  <a:cubicBezTo>
                    <a:pt x="3703" y="15496"/>
                    <a:pt x="2136" y="17764"/>
                    <a:pt x="3203" y="19866"/>
                  </a:cubicBezTo>
                  <a:cubicBezTo>
                    <a:pt x="3804" y="21067"/>
                    <a:pt x="4971" y="21867"/>
                    <a:pt x="6305" y="21934"/>
                  </a:cubicBezTo>
                  <a:lnTo>
                    <a:pt x="10408" y="19065"/>
                  </a:lnTo>
                  <a:lnTo>
                    <a:pt x="10775" y="18798"/>
                  </a:lnTo>
                  <a:lnTo>
                    <a:pt x="13544" y="16797"/>
                  </a:lnTo>
                  <a:cubicBezTo>
                    <a:pt x="13544" y="16797"/>
                    <a:pt x="15178" y="14095"/>
                    <a:pt x="15145" y="12560"/>
                  </a:cubicBezTo>
                  <a:cubicBezTo>
                    <a:pt x="15078" y="11059"/>
                    <a:pt x="13444" y="10025"/>
                    <a:pt x="12677" y="9125"/>
                  </a:cubicBezTo>
                  <a:cubicBezTo>
                    <a:pt x="11909" y="8224"/>
                    <a:pt x="12777" y="5889"/>
                    <a:pt x="12043" y="4755"/>
                  </a:cubicBezTo>
                  <a:cubicBezTo>
                    <a:pt x="11309" y="3621"/>
                    <a:pt x="9908" y="3854"/>
                    <a:pt x="8540" y="3521"/>
                  </a:cubicBezTo>
                  <a:cubicBezTo>
                    <a:pt x="7173" y="3187"/>
                    <a:pt x="6706" y="2386"/>
                    <a:pt x="5505" y="1252"/>
                  </a:cubicBezTo>
                  <a:cubicBezTo>
                    <a:pt x="4539" y="314"/>
                    <a:pt x="3573" y="0"/>
                    <a:pt x="2747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208;p61">
              <a:extLst>
                <a:ext uri="{FF2B5EF4-FFF2-40B4-BE49-F238E27FC236}">
                  <a16:creationId xmlns:a16="http://schemas.microsoft.com/office/drawing/2014/main" id="{170C2F5D-8AE2-4DF9-B53D-B988DC6D6AE7}"/>
                </a:ext>
              </a:extLst>
            </p:cNvPr>
            <p:cNvSpPr/>
            <p:nvPr/>
          </p:nvSpPr>
          <p:spPr>
            <a:xfrm>
              <a:off x="1604650" y="3294875"/>
              <a:ext cx="197675" cy="449950"/>
            </a:xfrm>
            <a:custGeom>
              <a:avLst/>
              <a:gdLst/>
              <a:ahLst/>
              <a:cxnLst/>
              <a:rect l="l" t="t" r="r" b="b"/>
              <a:pathLst>
                <a:path w="7907" h="17998" extrusionOk="0">
                  <a:moveTo>
                    <a:pt x="367" y="1"/>
                  </a:moveTo>
                  <a:cubicBezTo>
                    <a:pt x="317" y="1"/>
                    <a:pt x="267" y="18"/>
                    <a:pt x="234" y="51"/>
                  </a:cubicBezTo>
                  <a:cubicBezTo>
                    <a:pt x="167" y="118"/>
                    <a:pt x="167" y="251"/>
                    <a:pt x="234" y="318"/>
                  </a:cubicBezTo>
                  <a:cubicBezTo>
                    <a:pt x="267" y="351"/>
                    <a:pt x="3436" y="3253"/>
                    <a:pt x="5605" y="9124"/>
                  </a:cubicBezTo>
                  <a:cubicBezTo>
                    <a:pt x="4323" y="8834"/>
                    <a:pt x="3006" y="8701"/>
                    <a:pt x="1692" y="8701"/>
                  </a:cubicBezTo>
                  <a:cubicBezTo>
                    <a:pt x="1194" y="8701"/>
                    <a:pt x="696" y="8720"/>
                    <a:pt x="201" y="8757"/>
                  </a:cubicBezTo>
                  <a:cubicBezTo>
                    <a:pt x="67" y="8790"/>
                    <a:pt x="1" y="8891"/>
                    <a:pt x="1" y="8991"/>
                  </a:cubicBezTo>
                  <a:cubicBezTo>
                    <a:pt x="34" y="9091"/>
                    <a:pt x="134" y="9157"/>
                    <a:pt x="234" y="9157"/>
                  </a:cubicBezTo>
                  <a:cubicBezTo>
                    <a:pt x="248" y="9157"/>
                    <a:pt x="843" y="9108"/>
                    <a:pt x="1702" y="9108"/>
                  </a:cubicBezTo>
                  <a:cubicBezTo>
                    <a:pt x="2830" y="9108"/>
                    <a:pt x="4413" y="9193"/>
                    <a:pt x="5738" y="9591"/>
                  </a:cubicBezTo>
                  <a:cubicBezTo>
                    <a:pt x="6705" y="12293"/>
                    <a:pt x="7306" y="15128"/>
                    <a:pt x="7539" y="17997"/>
                  </a:cubicBezTo>
                  <a:lnTo>
                    <a:pt x="7906" y="17730"/>
                  </a:lnTo>
                  <a:cubicBezTo>
                    <a:pt x="7673" y="14895"/>
                    <a:pt x="7072" y="12093"/>
                    <a:pt x="6138" y="9424"/>
                  </a:cubicBezTo>
                  <a:cubicBezTo>
                    <a:pt x="6138" y="9391"/>
                    <a:pt x="6138" y="9358"/>
                    <a:pt x="6105" y="9324"/>
                  </a:cubicBezTo>
                  <a:cubicBezTo>
                    <a:pt x="3870" y="3153"/>
                    <a:pt x="568" y="84"/>
                    <a:pt x="501" y="51"/>
                  </a:cubicBezTo>
                  <a:cubicBezTo>
                    <a:pt x="468" y="18"/>
                    <a:pt x="417" y="1"/>
                    <a:pt x="3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209;p61">
              <a:extLst>
                <a:ext uri="{FF2B5EF4-FFF2-40B4-BE49-F238E27FC236}">
                  <a16:creationId xmlns:a16="http://schemas.microsoft.com/office/drawing/2014/main" id="{13C40A5E-CDFF-410F-BE7E-8F69310549BC}"/>
                </a:ext>
              </a:extLst>
            </p:cNvPr>
            <p:cNvSpPr/>
            <p:nvPr/>
          </p:nvSpPr>
          <p:spPr>
            <a:xfrm>
              <a:off x="2151700" y="519425"/>
              <a:ext cx="2726975" cy="3905875"/>
            </a:xfrm>
            <a:custGeom>
              <a:avLst/>
              <a:gdLst/>
              <a:ahLst/>
              <a:cxnLst/>
              <a:rect l="l" t="t" r="r" b="b"/>
              <a:pathLst>
                <a:path w="109079" h="156235" extrusionOk="0">
                  <a:moveTo>
                    <a:pt x="104826" y="0"/>
                  </a:moveTo>
                  <a:cubicBezTo>
                    <a:pt x="104581" y="0"/>
                    <a:pt x="104336" y="62"/>
                    <a:pt x="104108" y="190"/>
                  </a:cubicBezTo>
                  <a:lnTo>
                    <a:pt x="2202" y="58865"/>
                  </a:lnTo>
                  <a:cubicBezTo>
                    <a:pt x="835" y="59632"/>
                    <a:pt x="1" y="61100"/>
                    <a:pt x="1" y="62668"/>
                  </a:cubicBezTo>
                  <a:lnTo>
                    <a:pt x="1" y="152999"/>
                  </a:lnTo>
                  <a:cubicBezTo>
                    <a:pt x="1" y="153566"/>
                    <a:pt x="334" y="154100"/>
                    <a:pt x="868" y="154333"/>
                  </a:cubicBezTo>
                  <a:lnTo>
                    <a:pt x="4104" y="156235"/>
                  </a:lnTo>
                  <a:lnTo>
                    <a:pt x="4871" y="152765"/>
                  </a:lnTo>
                  <a:lnTo>
                    <a:pt x="104142" y="95625"/>
                  </a:lnTo>
                  <a:cubicBezTo>
                    <a:pt x="105509" y="94857"/>
                    <a:pt x="106343" y="93390"/>
                    <a:pt x="106343" y="91822"/>
                  </a:cubicBezTo>
                  <a:lnTo>
                    <a:pt x="106343" y="3392"/>
                  </a:lnTo>
                  <a:lnTo>
                    <a:pt x="109079" y="2224"/>
                  </a:lnTo>
                  <a:lnTo>
                    <a:pt x="105776" y="323"/>
                  </a:lnTo>
                  <a:cubicBezTo>
                    <a:pt x="105489" y="112"/>
                    <a:pt x="105157" y="0"/>
                    <a:pt x="104826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210;p61">
              <a:extLst>
                <a:ext uri="{FF2B5EF4-FFF2-40B4-BE49-F238E27FC236}">
                  <a16:creationId xmlns:a16="http://schemas.microsoft.com/office/drawing/2014/main" id="{5C07E21A-AFBA-4C6E-B11F-7D639BDB8F7B}"/>
                </a:ext>
              </a:extLst>
            </p:cNvPr>
            <p:cNvSpPr/>
            <p:nvPr/>
          </p:nvSpPr>
          <p:spPr>
            <a:xfrm>
              <a:off x="2151700" y="519425"/>
              <a:ext cx="2726975" cy="3905875"/>
            </a:xfrm>
            <a:custGeom>
              <a:avLst/>
              <a:gdLst/>
              <a:ahLst/>
              <a:cxnLst/>
              <a:rect l="l" t="t" r="r" b="b"/>
              <a:pathLst>
                <a:path w="109079" h="156235" extrusionOk="0">
                  <a:moveTo>
                    <a:pt x="104826" y="0"/>
                  </a:moveTo>
                  <a:cubicBezTo>
                    <a:pt x="104581" y="0"/>
                    <a:pt x="104336" y="62"/>
                    <a:pt x="104108" y="190"/>
                  </a:cubicBezTo>
                  <a:lnTo>
                    <a:pt x="2202" y="58865"/>
                  </a:lnTo>
                  <a:cubicBezTo>
                    <a:pt x="835" y="59632"/>
                    <a:pt x="1" y="61100"/>
                    <a:pt x="1" y="62668"/>
                  </a:cubicBezTo>
                  <a:lnTo>
                    <a:pt x="1" y="152999"/>
                  </a:lnTo>
                  <a:cubicBezTo>
                    <a:pt x="1" y="153566"/>
                    <a:pt x="334" y="154100"/>
                    <a:pt x="868" y="154333"/>
                  </a:cubicBezTo>
                  <a:lnTo>
                    <a:pt x="4104" y="156235"/>
                  </a:lnTo>
                  <a:lnTo>
                    <a:pt x="4871" y="152765"/>
                  </a:lnTo>
                  <a:lnTo>
                    <a:pt x="104142" y="95625"/>
                  </a:lnTo>
                  <a:cubicBezTo>
                    <a:pt x="105509" y="94857"/>
                    <a:pt x="106343" y="93390"/>
                    <a:pt x="106343" y="91822"/>
                  </a:cubicBezTo>
                  <a:lnTo>
                    <a:pt x="106343" y="3392"/>
                  </a:lnTo>
                  <a:lnTo>
                    <a:pt x="109079" y="2224"/>
                  </a:lnTo>
                  <a:lnTo>
                    <a:pt x="105776" y="323"/>
                  </a:lnTo>
                  <a:cubicBezTo>
                    <a:pt x="105489" y="112"/>
                    <a:pt x="105157" y="0"/>
                    <a:pt x="1048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211;p61">
              <a:extLst>
                <a:ext uri="{FF2B5EF4-FFF2-40B4-BE49-F238E27FC236}">
                  <a16:creationId xmlns:a16="http://schemas.microsoft.com/office/drawing/2014/main" id="{002AFC71-1C5D-4D97-8093-A10BA6AA73AB}"/>
                </a:ext>
              </a:extLst>
            </p:cNvPr>
            <p:cNvSpPr/>
            <p:nvPr/>
          </p:nvSpPr>
          <p:spPr>
            <a:xfrm>
              <a:off x="2151700" y="2029400"/>
              <a:ext cx="134300" cy="2395900"/>
            </a:xfrm>
            <a:custGeom>
              <a:avLst/>
              <a:gdLst/>
              <a:ahLst/>
              <a:cxnLst/>
              <a:rect l="l" t="t" r="r" b="b"/>
              <a:pathLst>
                <a:path w="5372" h="95836" extrusionOk="0">
                  <a:moveTo>
                    <a:pt x="635" y="0"/>
                  </a:moveTo>
                  <a:cubicBezTo>
                    <a:pt x="234" y="667"/>
                    <a:pt x="1" y="1468"/>
                    <a:pt x="1" y="2269"/>
                  </a:cubicBezTo>
                  <a:lnTo>
                    <a:pt x="1" y="92600"/>
                  </a:lnTo>
                  <a:cubicBezTo>
                    <a:pt x="1" y="93167"/>
                    <a:pt x="334" y="93701"/>
                    <a:pt x="868" y="93934"/>
                  </a:cubicBezTo>
                  <a:lnTo>
                    <a:pt x="4104" y="95836"/>
                  </a:lnTo>
                  <a:lnTo>
                    <a:pt x="4871" y="92366"/>
                  </a:lnTo>
                  <a:lnTo>
                    <a:pt x="5371" y="92100"/>
                  </a:lnTo>
                  <a:lnTo>
                    <a:pt x="5371" y="2736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212;p61">
              <a:extLst>
                <a:ext uri="{FF2B5EF4-FFF2-40B4-BE49-F238E27FC236}">
                  <a16:creationId xmlns:a16="http://schemas.microsoft.com/office/drawing/2014/main" id="{49A02658-C95D-4BD9-AABA-C05A20DB0128}"/>
                </a:ext>
              </a:extLst>
            </p:cNvPr>
            <p:cNvSpPr/>
            <p:nvPr/>
          </p:nvSpPr>
          <p:spPr>
            <a:xfrm>
              <a:off x="2234275" y="566675"/>
              <a:ext cx="2658575" cy="3862325"/>
            </a:xfrm>
            <a:custGeom>
              <a:avLst/>
              <a:gdLst/>
              <a:ahLst/>
              <a:cxnLst/>
              <a:rect l="l" t="t" r="r" b="b"/>
              <a:pathLst>
                <a:path w="106343" h="154493" extrusionOk="0">
                  <a:moveTo>
                    <a:pt x="104827" y="1"/>
                  </a:moveTo>
                  <a:cubicBezTo>
                    <a:pt x="104575" y="1"/>
                    <a:pt x="104317" y="64"/>
                    <a:pt x="104074" y="201"/>
                  </a:cubicBezTo>
                  <a:lnTo>
                    <a:pt x="12276" y="53039"/>
                  </a:lnTo>
                  <a:lnTo>
                    <a:pt x="2168" y="58876"/>
                  </a:lnTo>
                  <a:cubicBezTo>
                    <a:pt x="834" y="59643"/>
                    <a:pt x="0" y="61078"/>
                    <a:pt x="0" y="62646"/>
                  </a:cubicBezTo>
                  <a:lnTo>
                    <a:pt x="0" y="153010"/>
                  </a:lnTo>
                  <a:cubicBezTo>
                    <a:pt x="0" y="153865"/>
                    <a:pt x="701" y="154493"/>
                    <a:pt x="1475" y="154493"/>
                  </a:cubicBezTo>
                  <a:cubicBezTo>
                    <a:pt x="1728" y="154493"/>
                    <a:pt x="1989" y="154426"/>
                    <a:pt x="2235" y="154278"/>
                  </a:cubicBezTo>
                  <a:lnTo>
                    <a:pt x="12276" y="148507"/>
                  </a:lnTo>
                  <a:lnTo>
                    <a:pt x="104141" y="95636"/>
                  </a:lnTo>
                  <a:cubicBezTo>
                    <a:pt x="105509" y="94835"/>
                    <a:pt x="106343" y="93401"/>
                    <a:pt x="106343" y="91833"/>
                  </a:cubicBezTo>
                  <a:lnTo>
                    <a:pt x="106343" y="1502"/>
                  </a:lnTo>
                  <a:cubicBezTo>
                    <a:pt x="106343" y="617"/>
                    <a:pt x="105615" y="1"/>
                    <a:pt x="104827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213;p61">
              <a:extLst>
                <a:ext uri="{FF2B5EF4-FFF2-40B4-BE49-F238E27FC236}">
                  <a16:creationId xmlns:a16="http://schemas.microsoft.com/office/drawing/2014/main" id="{2202B40B-8C78-402C-828A-79168DBD023F}"/>
                </a:ext>
              </a:extLst>
            </p:cNvPr>
            <p:cNvSpPr/>
            <p:nvPr/>
          </p:nvSpPr>
          <p:spPr>
            <a:xfrm>
              <a:off x="2234275" y="566675"/>
              <a:ext cx="2658575" cy="3861950"/>
            </a:xfrm>
            <a:custGeom>
              <a:avLst/>
              <a:gdLst/>
              <a:ahLst/>
              <a:cxnLst/>
              <a:rect l="l" t="t" r="r" b="b"/>
              <a:pathLst>
                <a:path w="106343" h="154478" extrusionOk="0">
                  <a:moveTo>
                    <a:pt x="104898" y="333"/>
                  </a:moveTo>
                  <a:cubicBezTo>
                    <a:pt x="105507" y="333"/>
                    <a:pt x="106009" y="855"/>
                    <a:pt x="106009" y="1502"/>
                  </a:cubicBezTo>
                  <a:lnTo>
                    <a:pt x="106009" y="91833"/>
                  </a:lnTo>
                  <a:cubicBezTo>
                    <a:pt x="106009" y="93301"/>
                    <a:pt x="105242" y="94635"/>
                    <a:pt x="103974" y="95369"/>
                  </a:cubicBezTo>
                  <a:lnTo>
                    <a:pt x="12142" y="148240"/>
                  </a:lnTo>
                  <a:lnTo>
                    <a:pt x="2068" y="154011"/>
                  </a:lnTo>
                  <a:cubicBezTo>
                    <a:pt x="1871" y="154126"/>
                    <a:pt x="1664" y="154178"/>
                    <a:pt x="1463" y="154178"/>
                  </a:cubicBezTo>
                  <a:cubicBezTo>
                    <a:pt x="850" y="154178"/>
                    <a:pt x="300" y="153689"/>
                    <a:pt x="300" y="153010"/>
                  </a:cubicBezTo>
                  <a:lnTo>
                    <a:pt x="300" y="62646"/>
                  </a:lnTo>
                  <a:cubicBezTo>
                    <a:pt x="300" y="61211"/>
                    <a:pt x="1068" y="59877"/>
                    <a:pt x="2335" y="59143"/>
                  </a:cubicBezTo>
                  <a:lnTo>
                    <a:pt x="12442" y="53339"/>
                  </a:lnTo>
                  <a:lnTo>
                    <a:pt x="104241" y="468"/>
                  </a:lnTo>
                  <a:cubicBezTo>
                    <a:pt x="104408" y="368"/>
                    <a:pt x="104642" y="334"/>
                    <a:pt x="104842" y="334"/>
                  </a:cubicBezTo>
                  <a:cubicBezTo>
                    <a:pt x="104861" y="333"/>
                    <a:pt x="104879" y="333"/>
                    <a:pt x="104898" y="333"/>
                  </a:cubicBezTo>
                  <a:close/>
                  <a:moveTo>
                    <a:pt x="104842" y="1"/>
                  </a:moveTo>
                  <a:cubicBezTo>
                    <a:pt x="104575" y="1"/>
                    <a:pt x="104308" y="67"/>
                    <a:pt x="104074" y="201"/>
                  </a:cubicBezTo>
                  <a:lnTo>
                    <a:pt x="12276" y="53039"/>
                  </a:lnTo>
                  <a:lnTo>
                    <a:pt x="2168" y="58876"/>
                  </a:lnTo>
                  <a:cubicBezTo>
                    <a:pt x="834" y="59643"/>
                    <a:pt x="0" y="61078"/>
                    <a:pt x="0" y="62646"/>
                  </a:cubicBezTo>
                  <a:lnTo>
                    <a:pt x="0" y="153010"/>
                  </a:lnTo>
                  <a:cubicBezTo>
                    <a:pt x="0" y="153811"/>
                    <a:pt x="667" y="154478"/>
                    <a:pt x="1468" y="154478"/>
                  </a:cubicBezTo>
                  <a:cubicBezTo>
                    <a:pt x="1735" y="154478"/>
                    <a:pt x="2002" y="154411"/>
                    <a:pt x="2235" y="154278"/>
                  </a:cubicBezTo>
                  <a:lnTo>
                    <a:pt x="12276" y="148507"/>
                  </a:lnTo>
                  <a:lnTo>
                    <a:pt x="104141" y="95636"/>
                  </a:lnTo>
                  <a:cubicBezTo>
                    <a:pt x="105509" y="94835"/>
                    <a:pt x="106343" y="93401"/>
                    <a:pt x="106343" y="91833"/>
                  </a:cubicBezTo>
                  <a:lnTo>
                    <a:pt x="106343" y="1502"/>
                  </a:lnTo>
                  <a:cubicBezTo>
                    <a:pt x="106343" y="668"/>
                    <a:pt x="105642" y="1"/>
                    <a:pt x="104842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214;p61">
              <a:extLst>
                <a:ext uri="{FF2B5EF4-FFF2-40B4-BE49-F238E27FC236}">
                  <a16:creationId xmlns:a16="http://schemas.microsoft.com/office/drawing/2014/main" id="{1B5744C9-63CA-4C1D-90CF-A21A7D3D6784}"/>
                </a:ext>
              </a:extLst>
            </p:cNvPr>
            <p:cNvSpPr/>
            <p:nvPr/>
          </p:nvSpPr>
          <p:spPr>
            <a:xfrm>
              <a:off x="2234275" y="1892625"/>
              <a:ext cx="306900" cy="2536375"/>
            </a:xfrm>
            <a:custGeom>
              <a:avLst/>
              <a:gdLst/>
              <a:ahLst/>
              <a:cxnLst/>
              <a:rect l="l" t="t" r="r" b="b"/>
              <a:pathLst>
                <a:path w="12276" h="101455" extrusionOk="0">
                  <a:moveTo>
                    <a:pt x="12276" y="1"/>
                  </a:moveTo>
                  <a:lnTo>
                    <a:pt x="2168" y="5838"/>
                  </a:lnTo>
                  <a:cubicBezTo>
                    <a:pt x="834" y="6605"/>
                    <a:pt x="0" y="8040"/>
                    <a:pt x="0" y="9608"/>
                  </a:cubicBezTo>
                  <a:lnTo>
                    <a:pt x="0" y="99972"/>
                  </a:lnTo>
                  <a:cubicBezTo>
                    <a:pt x="0" y="100827"/>
                    <a:pt x="701" y="101455"/>
                    <a:pt x="1475" y="101455"/>
                  </a:cubicBezTo>
                  <a:cubicBezTo>
                    <a:pt x="1728" y="101455"/>
                    <a:pt x="1989" y="101388"/>
                    <a:pt x="2235" y="101240"/>
                  </a:cubicBezTo>
                  <a:lnTo>
                    <a:pt x="12276" y="95469"/>
                  </a:lnTo>
                  <a:lnTo>
                    <a:pt x="12276" y="1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215;p61">
              <a:extLst>
                <a:ext uri="{FF2B5EF4-FFF2-40B4-BE49-F238E27FC236}">
                  <a16:creationId xmlns:a16="http://schemas.microsoft.com/office/drawing/2014/main" id="{DA2742B9-7A63-46FC-85CD-FDE5A4FB59C3}"/>
                </a:ext>
              </a:extLst>
            </p:cNvPr>
            <p:cNvSpPr/>
            <p:nvPr/>
          </p:nvSpPr>
          <p:spPr>
            <a:xfrm>
              <a:off x="2295975" y="2091100"/>
              <a:ext cx="194325" cy="115950"/>
            </a:xfrm>
            <a:custGeom>
              <a:avLst/>
              <a:gdLst/>
              <a:ahLst/>
              <a:cxnLst/>
              <a:rect l="l" t="t" r="r" b="b"/>
              <a:pathLst>
                <a:path w="7773" h="4638" extrusionOk="0">
                  <a:moveTo>
                    <a:pt x="7673" y="1"/>
                  </a:moveTo>
                  <a:lnTo>
                    <a:pt x="3970" y="67"/>
                  </a:lnTo>
                  <a:cubicBezTo>
                    <a:pt x="3903" y="101"/>
                    <a:pt x="3837" y="134"/>
                    <a:pt x="3803" y="168"/>
                  </a:cubicBezTo>
                  <a:lnTo>
                    <a:pt x="101" y="4371"/>
                  </a:lnTo>
                  <a:cubicBezTo>
                    <a:pt x="1" y="4471"/>
                    <a:pt x="1" y="4637"/>
                    <a:pt x="101" y="4637"/>
                  </a:cubicBezTo>
                  <a:lnTo>
                    <a:pt x="3803" y="4537"/>
                  </a:lnTo>
                  <a:cubicBezTo>
                    <a:pt x="3870" y="4537"/>
                    <a:pt x="3903" y="4504"/>
                    <a:pt x="3970" y="4471"/>
                  </a:cubicBezTo>
                  <a:lnTo>
                    <a:pt x="7673" y="268"/>
                  </a:lnTo>
                  <a:cubicBezTo>
                    <a:pt x="7773" y="134"/>
                    <a:pt x="7773" y="1"/>
                    <a:pt x="7673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216;p61">
              <a:extLst>
                <a:ext uri="{FF2B5EF4-FFF2-40B4-BE49-F238E27FC236}">
                  <a16:creationId xmlns:a16="http://schemas.microsoft.com/office/drawing/2014/main" id="{FF11A6F5-659C-4D8D-8793-C716E27B126A}"/>
                </a:ext>
              </a:extLst>
            </p:cNvPr>
            <p:cNvSpPr/>
            <p:nvPr/>
          </p:nvSpPr>
          <p:spPr>
            <a:xfrm>
              <a:off x="2295975" y="2152825"/>
              <a:ext cx="194325" cy="115925"/>
            </a:xfrm>
            <a:custGeom>
              <a:avLst/>
              <a:gdLst/>
              <a:ahLst/>
              <a:cxnLst/>
              <a:rect l="l" t="t" r="r" b="b"/>
              <a:pathLst>
                <a:path w="7773" h="4637" extrusionOk="0">
                  <a:moveTo>
                    <a:pt x="7673" y="0"/>
                  </a:moveTo>
                  <a:lnTo>
                    <a:pt x="6472" y="34"/>
                  </a:lnTo>
                  <a:cubicBezTo>
                    <a:pt x="6372" y="34"/>
                    <a:pt x="6305" y="67"/>
                    <a:pt x="6238" y="134"/>
                  </a:cubicBezTo>
                  <a:lnTo>
                    <a:pt x="3970" y="2702"/>
                  </a:lnTo>
                  <a:cubicBezTo>
                    <a:pt x="3937" y="2735"/>
                    <a:pt x="3870" y="2769"/>
                    <a:pt x="3803" y="2802"/>
                  </a:cubicBezTo>
                  <a:lnTo>
                    <a:pt x="1602" y="2836"/>
                  </a:lnTo>
                  <a:cubicBezTo>
                    <a:pt x="1502" y="2836"/>
                    <a:pt x="1402" y="2869"/>
                    <a:pt x="1335" y="2969"/>
                  </a:cubicBezTo>
                  <a:lnTo>
                    <a:pt x="101" y="4370"/>
                  </a:lnTo>
                  <a:cubicBezTo>
                    <a:pt x="1" y="4470"/>
                    <a:pt x="1" y="4637"/>
                    <a:pt x="101" y="4637"/>
                  </a:cubicBezTo>
                  <a:lnTo>
                    <a:pt x="3803" y="4537"/>
                  </a:lnTo>
                  <a:cubicBezTo>
                    <a:pt x="3870" y="4537"/>
                    <a:pt x="3937" y="4503"/>
                    <a:pt x="3970" y="4470"/>
                  </a:cubicBezTo>
                  <a:lnTo>
                    <a:pt x="7673" y="300"/>
                  </a:lnTo>
                  <a:cubicBezTo>
                    <a:pt x="7773" y="167"/>
                    <a:pt x="7773" y="0"/>
                    <a:pt x="7673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217;p61">
              <a:extLst>
                <a:ext uri="{FF2B5EF4-FFF2-40B4-BE49-F238E27FC236}">
                  <a16:creationId xmlns:a16="http://schemas.microsoft.com/office/drawing/2014/main" id="{52BFAE27-EF67-4702-8852-208ECF072249}"/>
                </a:ext>
              </a:extLst>
            </p:cNvPr>
            <p:cNvSpPr/>
            <p:nvPr/>
          </p:nvSpPr>
          <p:spPr>
            <a:xfrm>
              <a:off x="2295975" y="2215350"/>
              <a:ext cx="194325" cy="115950"/>
            </a:xfrm>
            <a:custGeom>
              <a:avLst/>
              <a:gdLst/>
              <a:ahLst/>
              <a:cxnLst/>
              <a:rect l="l" t="t" r="r" b="b"/>
              <a:pathLst>
                <a:path w="7773" h="4638" extrusionOk="0">
                  <a:moveTo>
                    <a:pt x="7673" y="1"/>
                  </a:moveTo>
                  <a:lnTo>
                    <a:pt x="6472" y="34"/>
                  </a:lnTo>
                  <a:cubicBezTo>
                    <a:pt x="6372" y="34"/>
                    <a:pt x="6305" y="68"/>
                    <a:pt x="6238" y="168"/>
                  </a:cubicBezTo>
                  <a:lnTo>
                    <a:pt x="3970" y="2703"/>
                  </a:lnTo>
                  <a:cubicBezTo>
                    <a:pt x="3937" y="2770"/>
                    <a:pt x="3870" y="2803"/>
                    <a:pt x="3803" y="2803"/>
                  </a:cubicBezTo>
                  <a:lnTo>
                    <a:pt x="1602" y="2836"/>
                  </a:lnTo>
                  <a:cubicBezTo>
                    <a:pt x="1502" y="2836"/>
                    <a:pt x="1402" y="2903"/>
                    <a:pt x="1335" y="2970"/>
                  </a:cubicBezTo>
                  <a:lnTo>
                    <a:pt x="101" y="4371"/>
                  </a:lnTo>
                  <a:cubicBezTo>
                    <a:pt x="1" y="4504"/>
                    <a:pt x="1" y="4638"/>
                    <a:pt x="101" y="4638"/>
                  </a:cubicBezTo>
                  <a:lnTo>
                    <a:pt x="3803" y="4571"/>
                  </a:lnTo>
                  <a:cubicBezTo>
                    <a:pt x="3870" y="4538"/>
                    <a:pt x="3937" y="4504"/>
                    <a:pt x="3970" y="4471"/>
                  </a:cubicBezTo>
                  <a:lnTo>
                    <a:pt x="7673" y="301"/>
                  </a:lnTo>
                  <a:cubicBezTo>
                    <a:pt x="7773" y="168"/>
                    <a:pt x="7773" y="34"/>
                    <a:pt x="7673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218;p61">
              <a:extLst>
                <a:ext uri="{FF2B5EF4-FFF2-40B4-BE49-F238E27FC236}">
                  <a16:creationId xmlns:a16="http://schemas.microsoft.com/office/drawing/2014/main" id="{6DBC928F-3660-4142-8C94-E16319D804CF}"/>
                </a:ext>
              </a:extLst>
            </p:cNvPr>
            <p:cNvSpPr/>
            <p:nvPr/>
          </p:nvSpPr>
          <p:spPr>
            <a:xfrm>
              <a:off x="3187875" y="1557800"/>
              <a:ext cx="8350" cy="2296250"/>
            </a:xfrm>
            <a:custGeom>
              <a:avLst/>
              <a:gdLst/>
              <a:ahLst/>
              <a:cxnLst/>
              <a:rect l="l" t="t" r="r" b="b"/>
              <a:pathLst>
                <a:path w="334" h="91850" extrusionOk="0">
                  <a:moveTo>
                    <a:pt x="167" y="1"/>
                  </a:moveTo>
                  <a:cubicBezTo>
                    <a:pt x="83" y="1"/>
                    <a:pt x="0" y="51"/>
                    <a:pt x="17" y="151"/>
                  </a:cubicBezTo>
                  <a:lnTo>
                    <a:pt x="17" y="91683"/>
                  </a:lnTo>
                  <a:cubicBezTo>
                    <a:pt x="17" y="91783"/>
                    <a:pt x="83" y="91850"/>
                    <a:pt x="184" y="91850"/>
                  </a:cubicBezTo>
                  <a:cubicBezTo>
                    <a:pt x="250" y="91850"/>
                    <a:pt x="317" y="91783"/>
                    <a:pt x="317" y="91683"/>
                  </a:cubicBezTo>
                  <a:lnTo>
                    <a:pt x="317" y="151"/>
                  </a:lnTo>
                  <a:cubicBezTo>
                    <a:pt x="334" y="51"/>
                    <a:pt x="250" y="1"/>
                    <a:pt x="167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219;p61">
              <a:extLst>
                <a:ext uri="{FF2B5EF4-FFF2-40B4-BE49-F238E27FC236}">
                  <a16:creationId xmlns:a16="http://schemas.microsoft.com/office/drawing/2014/main" id="{2CFF3D62-9B31-4D70-A8D3-7955B73C4B13}"/>
                </a:ext>
              </a:extLst>
            </p:cNvPr>
            <p:cNvSpPr/>
            <p:nvPr/>
          </p:nvSpPr>
          <p:spPr>
            <a:xfrm>
              <a:off x="2903900" y="3722425"/>
              <a:ext cx="227700" cy="142700"/>
            </a:xfrm>
            <a:custGeom>
              <a:avLst/>
              <a:gdLst/>
              <a:ahLst/>
              <a:cxnLst/>
              <a:rect l="l" t="t" r="r" b="b"/>
              <a:pathLst>
                <a:path w="9108" h="5708" extrusionOk="0">
                  <a:moveTo>
                    <a:pt x="8974" y="1"/>
                  </a:moveTo>
                  <a:cubicBezTo>
                    <a:pt x="8950" y="1"/>
                    <a:pt x="8926" y="9"/>
                    <a:pt x="8907" y="28"/>
                  </a:cubicBezTo>
                  <a:lnTo>
                    <a:pt x="201" y="5031"/>
                  </a:lnTo>
                  <a:cubicBezTo>
                    <a:pt x="101" y="5098"/>
                    <a:pt x="1" y="5198"/>
                    <a:pt x="1" y="5332"/>
                  </a:cubicBezTo>
                  <a:lnTo>
                    <a:pt x="1" y="5565"/>
                  </a:lnTo>
                  <a:cubicBezTo>
                    <a:pt x="1" y="5647"/>
                    <a:pt x="91" y="5707"/>
                    <a:pt x="160" y="5707"/>
                  </a:cubicBezTo>
                  <a:cubicBezTo>
                    <a:pt x="175" y="5707"/>
                    <a:pt x="189" y="5704"/>
                    <a:pt x="201" y="5699"/>
                  </a:cubicBezTo>
                  <a:lnTo>
                    <a:pt x="8907" y="695"/>
                  </a:lnTo>
                  <a:cubicBezTo>
                    <a:pt x="9007" y="628"/>
                    <a:pt x="9107" y="495"/>
                    <a:pt x="9107" y="361"/>
                  </a:cubicBezTo>
                  <a:lnTo>
                    <a:pt x="9107" y="128"/>
                  </a:lnTo>
                  <a:cubicBezTo>
                    <a:pt x="9107" y="56"/>
                    <a:pt x="9038" y="1"/>
                    <a:pt x="8974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220;p61">
              <a:extLst>
                <a:ext uri="{FF2B5EF4-FFF2-40B4-BE49-F238E27FC236}">
                  <a16:creationId xmlns:a16="http://schemas.microsoft.com/office/drawing/2014/main" id="{164F94DB-2298-4437-A284-2682A167F5B9}"/>
                </a:ext>
              </a:extLst>
            </p:cNvPr>
            <p:cNvSpPr/>
            <p:nvPr/>
          </p:nvSpPr>
          <p:spPr>
            <a:xfrm>
              <a:off x="2903900" y="3764975"/>
              <a:ext cx="227700" cy="142675"/>
            </a:xfrm>
            <a:custGeom>
              <a:avLst/>
              <a:gdLst/>
              <a:ahLst/>
              <a:cxnLst/>
              <a:rect l="l" t="t" r="r" b="b"/>
              <a:pathLst>
                <a:path w="9108" h="5707" extrusionOk="0">
                  <a:moveTo>
                    <a:pt x="8974" y="0"/>
                  </a:moveTo>
                  <a:cubicBezTo>
                    <a:pt x="8950" y="0"/>
                    <a:pt x="8926" y="8"/>
                    <a:pt x="8907" y="27"/>
                  </a:cubicBezTo>
                  <a:lnTo>
                    <a:pt x="201" y="5031"/>
                  </a:lnTo>
                  <a:cubicBezTo>
                    <a:pt x="101" y="5097"/>
                    <a:pt x="1" y="5197"/>
                    <a:pt x="1" y="5331"/>
                  </a:cubicBezTo>
                  <a:lnTo>
                    <a:pt x="1" y="5564"/>
                  </a:lnTo>
                  <a:cubicBezTo>
                    <a:pt x="1" y="5647"/>
                    <a:pt x="91" y="5706"/>
                    <a:pt x="160" y="5706"/>
                  </a:cubicBezTo>
                  <a:cubicBezTo>
                    <a:pt x="175" y="5706"/>
                    <a:pt x="189" y="5704"/>
                    <a:pt x="201" y="5698"/>
                  </a:cubicBezTo>
                  <a:lnTo>
                    <a:pt x="8907" y="694"/>
                  </a:lnTo>
                  <a:cubicBezTo>
                    <a:pt x="9007" y="594"/>
                    <a:pt x="9107" y="494"/>
                    <a:pt x="9107" y="361"/>
                  </a:cubicBezTo>
                  <a:lnTo>
                    <a:pt x="9107" y="127"/>
                  </a:lnTo>
                  <a:cubicBezTo>
                    <a:pt x="9107" y="55"/>
                    <a:pt x="9038" y="0"/>
                    <a:pt x="897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221;p61">
              <a:extLst>
                <a:ext uri="{FF2B5EF4-FFF2-40B4-BE49-F238E27FC236}">
                  <a16:creationId xmlns:a16="http://schemas.microsoft.com/office/drawing/2014/main" id="{89D02FB8-CF64-41ED-89AD-3EFEC41B401F}"/>
                </a:ext>
              </a:extLst>
            </p:cNvPr>
            <p:cNvSpPr/>
            <p:nvPr/>
          </p:nvSpPr>
          <p:spPr>
            <a:xfrm>
              <a:off x="2903900" y="3870050"/>
              <a:ext cx="118450" cy="80125"/>
            </a:xfrm>
            <a:custGeom>
              <a:avLst/>
              <a:gdLst/>
              <a:ahLst/>
              <a:cxnLst/>
              <a:rect l="l" t="t" r="r" b="b"/>
              <a:pathLst>
                <a:path w="4738" h="3205" extrusionOk="0">
                  <a:moveTo>
                    <a:pt x="4632" y="0"/>
                  </a:moveTo>
                  <a:cubicBezTo>
                    <a:pt x="4611" y="0"/>
                    <a:pt x="4590" y="8"/>
                    <a:pt x="4571" y="27"/>
                  </a:cubicBezTo>
                  <a:lnTo>
                    <a:pt x="201" y="2529"/>
                  </a:lnTo>
                  <a:cubicBezTo>
                    <a:pt x="101" y="2596"/>
                    <a:pt x="1" y="2696"/>
                    <a:pt x="1" y="2862"/>
                  </a:cubicBezTo>
                  <a:lnTo>
                    <a:pt x="1" y="3096"/>
                  </a:lnTo>
                  <a:cubicBezTo>
                    <a:pt x="1" y="3150"/>
                    <a:pt x="90" y="3205"/>
                    <a:pt x="159" y="3205"/>
                  </a:cubicBezTo>
                  <a:cubicBezTo>
                    <a:pt x="174" y="3205"/>
                    <a:pt x="189" y="3202"/>
                    <a:pt x="201" y="3196"/>
                  </a:cubicBezTo>
                  <a:lnTo>
                    <a:pt x="4571" y="694"/>
                  </a:lnTo>
                  <a:cubicBezTo>
                    <a:pt x="4671" y="627"/>
                    <a:pt x="4738" y="494"/>
                    <a:pt x="4738" y="361"/>
                  </a:cubicBezTo>
                  <a:lnTo>
                    <a:pt x="4738" y="127"/>
                  </a:lnTo>
                  <a:cubicBezTo>
                    <a:pt x="4738" y="55"/>
                    <a:pt x="4686" y="0"/>
                    <a:pt x="4632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222;p61">
              <a:extLst>
                <a:ext uri="{FF2B5EF4-FFF2-40B4-BE49-F238E27FC236}">
                  <a16:creationId xmlns:a16="http://schemas.microsoft.com/office/drawing/2014/main" id="{95F27D5E-0954-4DFA-ABA2-8A7F44D95664}"/>
                </a:ext>
              </a:extLst>
            </p:cNvPr>
            <p:cNvSpPr/>
            <p:nvPr/>
          </p:nvSpPr>
          <p:spPr>
            <a:xfrm>
              <a:off x="2587025" y="3811500"/>
              <a:ext cx="314400" cy="321200"/>
            </a:xfrm>
            <a:custGeom>
              <a:avLst/>
              <a:gdLst/>
              <a:ahLst/>
              <a:cxnLst/>
              <a:rect l="l" t="t" r="r" b="b"/>
              <a:pathLst>
                <a:path w="12576" h="12848" extrusionOk="0">
                  <a:moveTo>
                    <a:pt x="9079" y="1"/>
                  </a:moveTo>
                  <a:cubicBezTo>
                    <a:pt x="7212" y="1"/>
                    <a:pt x="4791" y="1472"/>
                    <a:pt x="2936" y="3903"/>
                  </a:cubicBezTo>
                  <a:cubicBezTo>
                    <a:pt x="501" y="7172"/>
                    <a:pt x="0" y="10942"/>
                    <a:pt x="1835" y="12343"/>
                  </a:cubicBezTo>
                  <a:cubicBezTo>
                    <a:pt x="2303" y="12685"/>
                    <a:pt x="2871" y="12848"/>
                    <a:pt x="3498" y="12848"/>
                  </a:cubicBezTo>
                  <a:cubicBezTo>
                    <a:pt x="5377" y="12848"/>
                    <a:pt x="7790" y="11391"/>
                    <a:pt x="9640" y="8940"/>
                  </a:cubicBezTo>
                  <a:cubicBezTo>
                    <a:pt x="12076" y="5671"/>
                    <a:pt x="12576" y="1902"/>
                    <a:pt x="10708" y="501"/>
                  </a:cubicBezTo>
                  <a:cubicBezTo>
                    <a:pt x="10252" y="161"/>
                    <a:pt x="9696" y="1"/>
                    <a:pt x="9079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223;p61">
              <a:extLst>
                <a:ext uri="{FF2B5EF4-FFF2-40B4-BE49-F238E27FC236}">
                  <a16:creationId xmlns:a16="http://schemas.microsoft.com/office/drawing/2014/main" id="{6102D7D0-2043-4A49-8EBA-F60207D92D99}"/>
                </a:ext>
              </a:extLst>
            </p:cNvPr>
            <p:cNvSpPr/>
            <p:nvPr/>
          </p:nvSpPr>
          <p:spPr>
            <a:xfrm>
              <a:off x="2587025" y="3811500"/>
              <a:ext cx="314400" cy="321200"/>
            </a:xfrm>
            <a:custGeom>
              <a:avLst/>
              <a:gdLst/>
              <a:ahLst/>
              <a:cxnLst/>
              <a:rect l="l" t="t" r="r" b="b"/>
              <a:pathLst>
                <a:path w="12576" h="12848" extrusionOk="0">
                  <a:moveTo>
                    <a:pt x="9079" y="1"/>
                  </a:moveTo>
                  <a:cubicBezTo>
                    <a:pt x="7212" y="1"/>
                    <a:pt x="4791" y="1472"/>
                    <a:pt x="2936" y="3903"/>
                  </a:cubicBezTo>
                  <a:cubicBezTo>
                    <a:pt x="501" y="7172"/>
                    <a:pt x="0" y="10942"/>
                    <a:pt x="1835" y="12343"/>
                  </a:cubicBezTo>
                  <a:cubicBezTo>
                    <a:pt x="2303" y="12685"/>
                    <a:pt x="2871" y="12848"/>
                    <a:pt x="3498" y="12848"/>
                  </a:cubicBezTo>
                  <a:cubicBezTo>
                    <a:pt x="5377" y="12848"/>
                    <a:pt x="7790" y="11391"/>
                    <a:pt x="9640" y="8940"/>
                  </a:cubicBezTo>
                  <a:cubicBezTo>
                    <a:pt x="12076" y="5671"/>
                    <a:pt x="12576" y="1902"/>
                    <a:pt x="10708" y="501"/>
                  </a:cubicBezTo>
                  <a:cubicBezTo>
                    <a:pt x="10252" y="161"/>
                    <a:pt x="9696" y="1"/>
                    <a:pt x="90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224;p61">
              <a:extLst>
                <a:ext uri="{FF2B5EF4-FFF2-40B4-BE49-F238E27FC236}">
                  <a16:creationId xmlns:a16="http://schemas.microsoft.com/office/drawing/2014/main" id="{F9AFE9FC-CC0A-49C6-9D2C-AACDCA10E49C}"/>
                </a:ext>
              </a:extLst>
            </p:cNvPr>
            <p:cNvSpPr/>
            <p:nvPr/>
          </p:nvSpPr>
          <p:spPr>
            <a:xfrm>
              <a:off x="2600350" y="3813225"/>
              <a:ext cx="285250" cy="328550"/>
            </a:xfrm>
            <a:custGeom>
              <a:avLst/>
              <a:gdLst/>
              <a:ahLst/>
              <a:cxnLst/>
              <a:rect l="l" t="t" r="r" b="b"/>
              <a:pathLst>
                <a:path w="11410" h="13142" extrusionOk="0">
                  <a:moveTo>
                    <a:pt x="8474" y="299"/>
                  </a:moveTo>
                  <a:cubicBezTo>
                    <a:pt x="8941" y="299"/>
                    <a:pt x="9408" y="432"/>
                    <a:pt x="9808" y="666"/>
                  </a:cubicBezTo>
                  <a:cubicBezTo>
                    <a:pt x="10642" y="1133"/>
                    <a:pt x="11109" y="2100"/>
                    <a:pt x="11109" y="3367"/>
                  </a:cubicBezTo>
                  <a:cubicBezTo>
                    <a:pt x="11109" y="6370"/>
                    <a:pt x="8640" y="10239"/>
                    <a:pt x="5638" y="12007"/>
                  </a:cubicBezTo>
                  <a:cubicBezTo>
                    <a:pt x="4676" y="12560"/>
                    <a:pt x="3739" y="12836"/>
                    <a:pt x="2928" y="12836"/>
                  </a:cubicBezTo>
                  <a:cubicBezTo>
                    <a:pt x="2417" y="12836"/>
                    <a:pt x="1955" y="12726"/>
                    <a:pt x="1569" y="12507"/>
                  </a:cubicBezTo>
                  <a:cubicBezTo>
                    <a:pt x="768" y="12040"/>
                    <a:pt x="301" y="11073"/>
                    <a:pt x="301" y="9772"/>
                  </a:cubicBezTo>
                  <a:cubicBezTo>
                    <a:pt x="301" y="6770"/>
                    <a:pt x="2770" y="2900"/>
                    <a:pt x="5772" y="1133"/>
                  </a:cubicBezTo>
                  <a:cubicBezTo>
                    <a:pt x="6572" y="632"/>
                    <a:pt x="7506" y="365"/>
                    <a:pt x="8474" y="299"/>
                  </a:cubicBezTo>
                  <a:close/>
                  <a:moveTo>
                    <a:pt x="8501" y="0"/>
                  </a:moveTo>
                  <a:cubicBezTo>
                    <a:pt x="7628" y="0"/>
                    <a:pt x="6629" y="305"/>
                    <a:pt x="5605" y="899"/>
                  </a:cubicBezTo>
                  <a:cubicBezTo>
                    <a:pt x="2503" y="2700"/>
                    <a:pt x="1" y="6670"/>
                    <a:pt x="1" y="9772"/>
                  </a:cubicBezTo>
                  <a:cubicBezTo>
                    <a:pt x="1" y="11173"/>
                    <a:pt x="501" y="12240"/>
                    <a:pt x="1402" y="12774"/>
                  </a:cubicBezTo>
                  <a:cubicBezTo>
                    <a:pt x="1869" y="13041"/>
                    <a:pt x="2403" y="13141"/>
                    <a:pt x="2903" y="13141"/>
                  </a:cubicBezTo>
                  <a:cubicBezTo>
                    <a:pt x="3937" y="13108"/>
                    <a:pt x="4904" y="12808"/>
                    <a:pt x="5772" y="12274"/>
                  </a:cubicBezTo>
                  <a:cubicBezTo>
                    <a:pt x="8874" y="10473"/>
                    <a:pt x="11409" y="6470"/>
                    <a:pt x="11409" y="3367"/>
                  </a:cubicBezTo>
                  <a:cubicBezTo>
                    <a:pt x="11409" y="1966"/>
                    <a:pt x="10909" y="899"/>
                    <a:pt x="9975" y="365"/>
                  </a:cubicBezTo>
                  <a:cubicBezTo>
                    <a:pt x="9550" y="121"/>
                    <a:pt x="9050" y="0"/>
                    <a:pt x="8501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225;p61">
              <a:extLst>
                <a:ext uri="{FF2B5EF4-FFF2-40B4-BE49-F238E27FC236}">
                  <a16:creationId xmlns:a16="http://schemas.microsoft.com/office/drawing/2014/main" id="{A52895B2-5755-4E42-8793-7F109AE0E15A}"/>
                </a:ext>
              </a:extLst>
            </p:cNvPr>
            <p:cNvSpPr/>
            <p:nvPr/>
          </p:nvSpPr>
          <p:spPr>
            <a:xfrm>
              <a:off x="2803850" y="3997575"/>
              <a:ext cx="60900" cy="70700"/>
            </a:xfrm>
            <a:custGeom>
              <a:avLst/>
              <a:gdLst/>
              <a:ahLst/>
              <a:cxnLst/>
              <a:rect l="l" t="t" r="r" b="b"/>
              <a:pathLst>
                <a:path w="2436" h="2828" extrusionOk="0">
                  <a:moveTo>
                    <a:pt x="1832" y="0"/>
                  </a:moveTo>
                  <a:cubicBezTo>
                    <a:pt x="1649" y="0"/>
                    <a:pt x="1434" y="63"/>
                    <a:pt x="1201" y="196"/>
                  </a:cubicBezTo>
                  <a:cubicBezTo>
                    <a:pt x="534" y="597"/>
                    <a:pt x="67" y="1331"/>
                    <a:pt x="0" y="2131"/>
                  </a:cubicBezTo>
                  <a:cubicBezTo>
                    <a:pt x="0" y="2576"/>
                    <a:pt x="237" y="2828"/>
                    <a:pt x="593" y="2828"/>
                  </a:cubicBezTo>
                  <a:cubicBezTo>
                    <a:pt x="771" y="2828"/>
                    <a:pt x="979" y="2765"/>
                    <a:pt x="1201" y="2632"/>
                  </a:cubicBezTo>
                  <a:cubicBezTo>
                    <a:pt x="1901" y="2231"/>
                    <a:pt x="2335" y="1497"/>
                    <a:pt x="2435" y="697"/>
                  </a:cubicBezTo>
                  <a:cubicBezTo>
                    <a:pt x="2435" y="252"/>
                    <a:pt x="2198" y="0"/>
                    <a:pt x="1832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226;p61">
              <a:extLst>
                <a:ext uri="{FF2B5EF4-FFF2-40B4-BE49-F238E27FC236}">
                  <a16:creationId xmlns:a16="http://schemas.microsoft.com/office/drawing/2014/main" id="{1FBEA1EF-6735-470C-8C87-5B7ECE056866}"/>
                </a:ext>
              </a:extLst>
            </p:cNvPr>
            <p:cNvSpPr/>
            <p:nvPr/>
          </p:nvSpPr>
          <p:spPr>
            <a:xfrm>
              <a:off x="2903900" y="3326775"/>
              <a:ext cx="227700" cy="142675"/>
            </a:xfrm>
            <a:custGeom>
              <a:avLst/>
              <a:gdLst/>
              <a:ahLst/>
              <a:cxnLst/>
              <a:rect l="l" t="t" r="r" b="b"/>
              <a:pathLst>
                <a:path w="9108" h="5707" extrusionOk="0">
                  <a:moveTo>
                    <a:pt x="8948" y="0"/>
                  </a:moveTo>
                  <a:cubicBezTo>
                    <a:pt x="8933" y="0"/>
                    <a:pt x="8919" y="3"/>
                    <a:pt x="8907" y="9"/>
                  </a:cubicBezTo>
                  <a:lnTo>
                    <a:pt x="201" y="5013"/>
                  </a:lnTo>
                  <a:cubicBezTo>
                    <a:pt x="101" y="5079"/>
                    <a:pt x="1" y="5213"/>
                    <a:pt x="1" y="5346"/>
                  </a:cubicBezTo>
                  <a:lnTo>
                    <a:pt x="1" y="5580"/>
                  </a:lnTo>
                  <a:cubicBezTo>
                    <a:pt x="1" y="5652"/>
                    <a:pt x="70" y="5707"/>
                    <a:pt x="134" y="5707"/>
                  </a:cubicBezTo>
                  <a:cubicBezTo>
                    <a:pt x="159" y="5707"/>
                    <a:pt x="182" y="5698"/>
                    <a:pt x="201" y="5680"/>
                  </a:cubicBezTo>
                  <a:lnTo>
                    <a:pt x="8907" y="676"/>
                  </a:lnTo>
                  <a:cubicBezTo>
                    <a:pt x="9007" y="610"/>
                    <a:pt x="9107" y="509"/>
                    <a:pt x="9107" y="376"/>
                  </a:cubicBezTo>
                  <a:lnTo>
                    <a:pt x="9107" y="143"/>
                  </a:lnTo>
                  <a:cubicBezTo>
                    <a:pt x="9107" y="60"/>
                    <a:pt x="9017" y="0"/>
                    <a:pt x="8948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227;p61">
              <a:extLst>
                <a:ext uri="{FF2B5EF4-FFF2-40B4-BE49-F238E27FC236}">
                  <a16:creationId xmlns:a16="http://schemas.microsoft.com/office/drawing/2014/main" id="{8E2AF75F-BE53-4AB0-927E-DA28EB325E35}"/>
                </a:ext>
              </a:extLst>
            </p:cNvPr>
            <p:cNvSpPr/>
            <p:nvPr/>
          </p:nvSpPr>
          <p:spPr>
            <a:xfrm>
              <a:off x="2903900" y="3369300"/>
              <a:ext cx="227700" cy="142675"/>
            </a:xfrm>
            <a:custGeom>
              <a:avLst/>
              <a:gdLst/>
              <a:ahLst/>
              <a:cxnLst/>
              <a:rect l="l" t="t" r="r" b="b"/>
              <a:pathLst>
                <a:path w="9108" h="5707" extrusionOk="0">
                  <a:moveTo>
                    <a:pt x="8948" y="1"/>
                  </a:moveTo>
                  <a:cubicBezTo>
                    <a:pt x="8933" y="1"/>
                    <a:pt x="8919" y="3"/>
                    <a:pt x="8907" y="9"/>
                  </a:cubicBezTo>
                  <a:lnTo>
                    <a:pt x="201" y="5013"/>
                  </a:lnTo>
                  <a:cubicBezTo>
                    <a:pt x="101" y="5080"/>
                    <a:pt x="1" y="5213"/>
                    <a:pt x="1" y="5346"/>
                  </a:cubicBezTo>
                  <a:lnTo>
                    <a:pt x="1" y="5580"/>
                  </a:lnTo>
                  <a:cubicBezTo>
                    <a:pt x="1" y="5652"/>
                    <a:pt x="70" y="5707"/>
                    <a:pt x="134" y="5707"/>
                  </a:cubicBezTo>
                  <a:cubicBezTo>
                    <a:pt x="159" y="5707"/>
                    <a:pt x="182" y="5699"/>
                    <a:pt x="201" y="5680"/>
                  </a:cubicBezTo>
                  <a:lnTo>
                    <a:pt x="8907" y="676"/>
                  </a:lnTo>
                  <a:cubicBezTo>
                    <a:pt x="9007" y="610"/>
                    <a:pt x="9107" y="476"/>
                    <a:pt x="9107" y="343"/>
                  </a:cubicBezTo>
                  <a:lnTo>
                    <a:pt x="9107" y="143"/>
                  </a:lnTo>
                  <a:cubicBezTo>
                    <a:pt x="9107" y="60"/>
                    <a:pt x="9017" y="1"/>
                    <a:pt x="8948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228;p61">
              <a:extLst>
                <a:ext uri="{FF2B5EF4-FFF2-40B4-BE49-F238E27FC236}">
                  <a16:creationId xmlns:a16="http://schemas.microsoft.com/office/drawing/2014/main" id="{B9B33AE5-B1B5-442E-9B2D-46E5A8DC784F}"/>
                </a:ext>
              </a:extLst>
            </p:cNvPr>
            <p:cNvSpPr/>
            <p:nvPr/>
          </p:nvSpPr>
          <p:spPr>
            <a:xfrm>
              <a:off x="2903900" y="3474375"/>
              <a:ext cx="118450" cy="80150"/>
            </a:xfrm>
            <a:custGeom>
              <a:avLst/>
              <a:gdLst/>
              <a:ahLst/>
              <a:cxnLst/>
              <a:rect l="l" t="t" r="r" b="b"/>
              <a:pathLst>
                <a:path w="4738" h="3206" extrusionOk="0">
                  <a:moveTo>
                    <a:pt x="4609" y="1"/>
                  </a:moveTo>
                  <a:cubicBezTo>
                    <a:pt x="4596" y="1"/>
                    <a:pt x="4583" y="3"/>
                    <a:pt x="4571" y="9"/>
                  </a:cubicBezTo>
                  <a:lnTo>
                    <a:pt x="201" y="2511"/>
                  </a:lnTo>
                  <a:cubicBezTo>
                    <a:pt x="101" y="2578"/>
                    <a:pt x="1" y="2711"/>
                    <a:pt x="1" y="2845"/>
                  </a:cubicBezTo>
                  <a:lnTo>
                    <a:pt x="1" y="3078"/>
                  </a:lnTo>
                  <a:cubicBezTo>
                    <a:pt x="1" y="3150"/>
                    <a:pt x="70" y="3205"/>
                    <a:pt x="134" y="3205"/>
                  </a:cubicBezTo>
                  <a:cubicBezTo>
                    <a:pt x="159" y="3205"/>
                    <a:pt x="182" y="3197"/>
                    <a:pt x="201" y="3178"/>
                  </a:cubicBezTo>
                  <a:lnTo>
                    <a:pt x="4571" y="676"/>
                  </a:lnTo>
                  <a:cubicBezTo>
                    <a:pt x="4671" y="610"/>
                    <a:pt x="4738" y="510"/>
                    <a:pt x="4738" y="376"/>
                  </a:cubicBezTo>
                  <a:lnTo>
                    <a:pt x="4738" y="143"/>
                  </a:lnTo>
                  <a:cubicBezTo>
                    <a:pt x="4738" y="60"/>
                    <a:pt x="4670" y="1"/>
                    <a:pt x="4609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229;p61">
              <a:extLst>
                <a:ext uri="{FF2B5EF4-FFF2-40B4-BE49-F238E27FC236}">
                  <a16:creationId xmlns:a16="http://schemas.microsoft.com/office/drawing/2014/main" id="{AFDF8D54-4766-4B6D-BFE5-CABFECF38750}"/>
                </a:ext>
              </a:extLst>
            </p:cNvPr>
            <p:cNvSpPr/>
            <p:nvPr/>
          </p:nvSpPr>
          <p:spPr>
            <a:xfrm>
              <a:off x="2587025" y="3416225"/>
              <a:ext cx="313575" cy="321200"/>
            </a:xfrm>
            <a:custGeom>
              <a:avLst/>
              <a:gdLst/>
              <a:ahLst/>
              <a:cxnLst/>
              <a:rect l="l" t="t" r="r" b="b"/>
              <a:pathLst>
                <a:path w="12543" h="12848" extrusionOk="0">
                  <a:moveTo>
                    <a:pt x="9077" y="1"/>
                  </a:moveTo>
                  <a:cubicBezTo>
                    <a:pt x="7202" y="1"/>
                    <a:pt x="4767" y="1478"/>
                    <a:pt x="2936" y="3936"/>
                  </a:cubicBezTo>
                  <a:cubicBezTo>
                    <a:pt x="467" y="7172"/>
                    <a:pt x="0" y="10942"/>
                    <a:pt x="1835" y="12343"/>
                  </a:cubicBezTo>
                  <a:cubicBezTo>
                    <a:pt x="2294" y="12685"/>
                    <a:pt x="2858" y="12848"/>
                    <a:pt x="3484" y="12848"/>
                  </a:cubicBezTo>
                  <a:cubicBezTo>
                    <a:pt x="5357" y="12848"/>
                    <a:pt x="7782" y="11391"/>
                    <a:pt x="9607" y="8940"/>
                  </a:cubicBezTo>
                  <a:cubicBezTo>
                    <a:pt x="12076" y="5671"/>
                    <a:pt x="12543" y="1902"/>
                    <a:pt x="10708" y="501"/>
                  </a:cubicBezTo>
                  <a:cubicBezTo>
                    <a:pt x="10253" y="162"/>
                    <a:pt x="9695" y="1"/>
                    <a:pt x="9077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230;p61">
              <a:extLst>
                <a:ext uri="{FF2B5EF4-FFF2-40B4-BE49-F238E27FC236}">
                  <a16:creationId xmlns:a16="http://schemas.microsoft.com/office/drawing/2014/main" id="{1ED245E4-F3B7-4F1C-8F74-C9EB9D3CAB7E}"/>
                </a:ext>
              </a:extLst>
            </p:cNvPr>
            <p:cNvSpPr/>
            <p:nvPr/>
          </p:nvSpPr>
          <p:spPr>
            <a:xfrm>
              <a:off x="2587025" y="3416225"/>
              <a:ext cx="313575" cy="321200"/>
            </a:xfrm>
            <a:custGeom>
              <a:avLst/>
              <a:gdLst/>
              <a:ahLst/>
              <a:cxnLst/>
              <a:rect l="l" t="t" r="r" b="b"/>
              <a:pathLst>
                <a:path w="12543" h="12848" extrusionOk="0">
                  <a:moveTo>
                    <a:pt x="9077" y="1"/>
                  </a:moveTo>
                  <a:cubicBezTo>
                    <a:pt x="7202" y="1"/>
                    <a:pt x="4767" y="1478"/>
                    <a:pt x="2936" y="3936"/>
                  </a:cubicBezTo>
                  <a:cubicBezTo>
                    <a:pt x="467" y="7172"/>
                    <a:pt x="0" y="10942"/>
                    <a:pt x="1835" y="12343"/>
                  </a:cubicBezTo>
                  <a:cubicBezTo>
                    <a:pt x="2294" y="12685"/>
                    <a:pt x="2858" y="12848"/>
                    <a:pt x="3484" y="12848"/>
                  </a:cubicBezTo>
                  <a:cubicBezTo>
                    <a:pt x="5357" y="12848"/>
                    <a:pt x="7782" y="11391"/>
                    <a:pt x="9607" y="8940"/>
                  </a:cubicBezTo>
                  <a:cubicBezTo>
                    <a:pt x="12076" y="5671"/>
                    <a:pt x="12543" y="1902"/>
                    <a:pt x="10708" y="501"/>
                  </a:cubicBezTo>
                  <a:cubicBezTo>
                    <a:pt x="10253" y="162"/>
                    <a:pt x="9695" y="1"/>
                    <a:pt x="90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231;p61">
              <a:extLst>
                <a:ext uri="{FF2B5EF4-FFF2-40B4-BE49-F238E27FC236}">
                  <a16:creationId xmlns:a16="http://schemas.microsoft.com/office/drawing/2014/main" id="{FE8408D1-E3FD-4207-AE3E-6F7F398E9A5F}"/>
                </a:ext>
              </a:extLst>
            </p:cNvPr>
            <p:cNvSpPr/>
            <p:nvPr/>
          </p:nvSpPr>
          <p:spPr>
            <a:xfrm>
              <a:off x="2600350" y="3417650"/>
              <a:ext cx="285250" cy="328825"/>
            </a:xfrm>
            <a:custGeom>
              <a:avLst/>
              <a:gdLst/>
              <a:ahLst/>
              <a:cxnLst/>
              <a:rect l="l" t="t" r="r" b="b"/>
              <a:pathLst>
                <a:path w="11410" h="13153" extrusionOk="0">
                  <a:moveTo>
                    <a:pt x="8474" y="310"/>
                  </a:moveTo>
                  <a:cubicBezTo>
                    <a:pt x="8941" y="310"/>
                    <a:pt x="9408" y="410"/>
                    <a:pt x="9808" y="644"/>
                  </a:cubicBezTo>
                  <a:cubicBezTo>
                    <a:pt x="10642" y="1111"/>
                    <a:pt x="11109" y="2078"/>
                    <a:pt x="11109" y="3379"/>
                  </a:cubicBezTo>
                  <a:cubicBezTo>
                    <a:pt x="11109" y="6381"/>
                    <a:pt x="8640" y="10251"/>
                    <a:pt x="5638" y="11985"/>
                  </a:cubicBezTo>
                  <a:cubicBezTo>
                    <a:pt x="4684" y="12554"/>
                    <a:pt x="3754" y="12838"/>
                    <a:pt x="2947" y="12838"/>
                  </a:cubicBezTo>
                  <a:cubicBezTo>
                    <a:pt x="2429" y="12838"/>
                    <a:pt x="1960" y="12721"/>
                    <a:pt x="1569" y="12486"/>
                  </a:cubicBezTo>
                  <a:cubicBezTo>
                    <a:pt x="768" y="12019"/>
                    <a:pt x="301" y="11051"/>
                    <a:pt x="301" y="9784"/>
                  </a:cubicBezTo>
                  <a:cubicBezTo>
                    <a:pt x="301" y="6782"/>
                    <a:pt x="2770" y="2912"/>
                    <a:pt x="5772" y="1144"/>
                  </a:cubicBezTo>
                  <a:cubicBezTo>
                    <a:pt x="6572" y="644"/>
                    <a:pt x="7506" y="344"/>
                    <a:pt x="8474" y="310"/>
                  </a:cubicBezTo>
                  <a:close/>
                  <a:moveTo>
                    <a:pt x="8459" y="1"/>
                  </a:moveTo>
                  <a:cubicBezTo>
                    <a:pt x="7596" y="1"/>
                    <a:pt x="6613" y="293"/>
                    <a:pt x="5605" y="877"/>
                  </a:cubicBezTo>
                  <a:cubicBezTo>
                    <a:pt x="2503" y="2679"/>
                    <a:pt x="1" y="6681"/>
                    <a:pt x="1" y="9784"/>
                  </a:cubicBezTo>
                  <a:cubicBezTo>
                    <a:pt x="1" y="11185"/>
                    <a:pt x="501" y="12252"/>
                    <a:pt x="1402" y="12786"/>
                  </a:cubicBezTo>
                  <a:cubicBezTo>
                    <a:pt x="1869" y="13019"/>
                    <a:pt x="2403" y="13153"/>
                    <a:pt x="2903" y="13153"/>
                  </a:cubicBezTo>
                  <a:cubicBezTo>
                    <a:pt x="3937" y="13119"/>
                    <a:pt x="4904" y="12786"/>
                    <a:pt x="5772" y="12252"/>
                  </a:cubicBezTo>
                  <a:cubicBezTo>
                    <a:pt x="8874" y="10484"/>
                    <a:pt x="11409" y="6481"/>
                    <a:pt x="11409" y="3379"/>
                  </a:cubicBezTo>
                  <a:cubicBezTo>
                    <a:pt x="11409" y="1978"/>
                    <a:pt x="10909" y="911"/>
                    <a:pt x="9975" y="377"/>
                  </a:cubicBezTo>
                  <a:cubicBezTo>
                    <a:pt x="9539" y="126"/>
                    <a:pt x="9025" y="1"/>
                    <a:pt x="8459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232;p61">
              <a:extLst>
                <a:ext uri="{FF2B5EF4-FFF2-40B4-BE49-F238E27FC236}">
                  <a16:creationId xmlns:a16="http://schemas.microsoft.com/office/drawing/2014/main" id="{475B880B-DF88-40F0-BCDC-C1539BE6D644}"/>
                </a:ext>
              </a:extLst>
            </p:cNvPr>
            <p:cNvSpPr/>
            <p:nvPr/>
          </p:nvSpPr>
          <p:spPr>
            <a:xfrm>
              <a:off x="2803850" y="3602025"/>
              <a:ext cx="60900" cy="70400"/>
            </a:xfrm>
            <a:custGeom>
              <a:avLst/>
              <a:gdLst/>
              <a:ahLst/>
              <a:cxnLst/>
              <a:rect l="l" t="t" r="r" b="b"/>
              <a:pathLst>
                <a:path w="2436" h="2816" extrusionOk="0">
                  <a:moveTo>
                    <a:pt x="1810" y="1"/>
                  </a:moveTo>
                  <a:cubicBezTo>
                    <a:pt x="1632" y="1"/>
                    <a:pt x="1425" y="56"/>
                    <a:pt x="1201" y="174"/>
                  </a:cubicBezTo>
                  <a:cubicBezTo>
                    <a:pt x="534" y="607"/>
                    <a:pt x="67" y="1308"/>
                    <a:pt x="0" y="2109"/>
                  </a:cubicBezTo>
                  <a:cubicBezTo>
                    <a:pt x="0" y="2562"/>
                    <a:pt x="247" y="2815"/>
                    <a:pt x="615" y="2815"/>
                  </a:cubicBezTo>
                  <a:cubicBezTo>
                    <a:pt x="788" y="2815"/>
                    <a:pt x="988" y="2760"/>
                    <a:pt x="1201" y="2642"/>
                  </a:cubicBezTo>
                  <a:cubicBezTo>
                    <a:pt x="1901" y="2209"/>
                    <a:pt x="2335" y="1508"/>
                    <a:pt x="2435" y="707"/>
                  </a:cubicBezTo>
                  <a:cubicBezTo>
                    <a:pt x="2435" y="254"/>
                    <a:pt x="2188" y="1"/>
                    <a:pt x="1810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233;p61">
              <a:extLst>
                <a:ext uri="{FF2B5EF4-FFF2-40B4-BE49-F238E27FC236}">
                  <a16:creationId xmlns:a16="http://schemas.microsoft.com/office/drawing/2014/main" id="{322F6CCA-F95C-4319-AAAB-2A0CC820BF51}"/>
                </a:ext>
              </a:extLst>
            </p:cNvPr>
            <p:cNvSpPr/>
            <p:nvPr/>
          </p:nvSpPr>
          <p:spPr>
            <a:xfrm>
              <a:off x="2903900" y="2931025"/>
              <a:ext cx="227700" cy="142700"/>
            </a:xfrm>
            <a:custGeom>
              <a:avLst/>
              <a:gdLst/>
              <a:ahLst/>
              <a:cxnLst/>
              <a:rect l="l" t="t" r="r" b="b"/>
              <a:pathLst>
                <a:path w="9108" h="5708" extrusionOk="0">
                  <a:moveTo>
                    <a:pt x="8974" y="1"/>
                  </a:moveTo>
                  <a:cubicBezTo>
                    <a:pt x="8950" y="1"/>
                    <a:pt x="8926" y="9"/>
                    <a:pt x="8907" y="28"/>
                  </a:cubicBezTo>
                  <a:lnTo>
                    <a:pt x="201" y="5031"/>
                  </a:lnTo>
                  <a:cubicBezTo>
                    <a:pt x="101" y="5098"/>
                    <a:pt x="1" y="5232"/>
                    <a:pt x="1" y="5365"/>
                  </a:cubicBezTo>
                  <a:lnTo>
                    <a:pt x="1" y="5565"/>
                  </a:lnTo>
                  <a:cubicBezTo>
                    <a:pt x="1" y="5647"/>
                    <a:pt x="91" y="5707"/>
                    <a:pt x="160" y="5707"/>
                  </a:cubicBezTo>
                  <a:cubicBezTo>
                    <a:pt x="175" y="5707"/>
                    <a:pt x="189" y="5704"/>
                    <a:pt x="201" y="5699"/>
                  </a:cubicBezTo>
                  <a:lnTo>
                    <a:pt x="8907" y="695"/>
                  </a:lnTo>
                  <a:cubicBezTo>
                    <a:pt x="9007" y="628"/>
                    <a:pt x="9107" y="495"/>
                    <a:pt x="9107" y="361"/>
                  </a:cubicBezTo>
                  <a:lnTo>
                    <a:pt x="9107" y="128"/>
                  </a:lnTo>
                  <a:cubicBezTo>
                    <a:pt x="9107" y="56"/>
                    <a:pt x="9038" y="1"/>
                    <a:pt x="8974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234;p61">
              <a:extLst>
                <a:ext uri="{FF2B5EF4-FFF2-40B4-BE49-F238E27FC236}">
                  <a16:creationId xmlns:a16="http://schemas.microsoft.com/office/drawing/2014/main" id="{DEED92BA-7330-4D6E-8898-4DB48B4B0B85}"/>
                </a:ext>
              </a:extLst>
            </p:cNvPr>
            <p:cNvSpPr/>
            <p:nvPr/>
          </p:nvSpPr>
          <p:spPr>
            <a:xfrm>
              <a:off x="2903900" y="2973575"/>
              <a:ext cx="227700" cy="142675"/>
            </a:xfrm>
            <a:custGeom>
              <a:avLst/>
              <a:gdLst/>
              <a:ahLst/>
              <a:cxnLst/>
              <a:rect l="l" t="t" r="r" b="b"/>
              <a:pathLst>
                <a:path w="9108" h="5707" extrusionOk="0">
                  <a:moveTo>
                    <a:pt x="8974" y="0"/>
                  </a:moveTo>
                  <a:cubicBezTo>
                    <a:pt x="8950" y="0"/>
                    <a:pt x="8926" y="8"/>
                    <a:pt x="8907" y="27"/>
                  </a:cubicBezTo>
                  <a:lnTo>
                    <a:pt x="201" y="5031"/>
                  </a:lnTo>
                  <a:cubicBezTo>
                    <a:pt x="101" y="5097"/>
                    <a:pt x="1" y="5197"/>
                    <a:pt x="1" y="5364"/>
                  </a:cubicBezTo>
                  <a:lnTo>
                    <a:pt x="1" y="5598"/>
                  </a:lnTo>
                  <a:cubicBezTo>
                    <a:pt x="1" y="5652"/>
                    <a:pt x="90" y="5707"/>
                    <a:pt x="159" y="5707"/>
                  </a:cubicBezTo>
                  <a:cubicBezTo>
                    <a:pt x="174" y="5707"/>
                    <a:pt x="189" y="5704"/>
                    <a:pt x="201" y="5698"/>
                  </a:cubicBezTo>
                  <a:lnTo>
                    <a:pt x="8907" y="694"/>
                  </a:lnTo>
                  <a:cubicBezTo>
                    <a:pt x="9007" y="627"/>
                    <a:pt x="9107" y="494"/>
                    <a:pt x="9107" y="361"/>
                  </a:cubicBezTo>
                  <a:lnTo>
                    <a:pt x="9107" y="127"/>
                  </a:lnTo>
                  <a:cubicBezTo>
                    <a:pt x="9107" y="55"/>
                    <a:pt x="9038" y="0"/>
                    <a:pt x="897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235;p61">
              <a:extLst>
                <a:ext uri="{FF2B5EF4-FFF2-40B4-BE49-F238E27FC236}">
                  <a16:creationId xmlns:a16="http://schemas.microsoft.com/office/drawing/2014/main" id="{22F2709C-EA4E-4360-A732-D95DEE623660}"/>
                </a:ext>
              </a:extLst>
            </p:cNvPr>
            <p:cNvSpPr/>
            <p:nvPr/>
          </p:nvSpPr>
          <p:spPr>
            <a:xfrm>
              <a:off x="2903900" y="3078650"/>
              <a:ext cx="118450" cy="80225"/>
            </a:xfrm>
            <a:custGeom>
              <a:avLst/>
              <a:gdLst/>
              <a:ahLst/>
              <a:cxnLst/>
              <a:rect l="l" t="t" r="r" b="b"/>
              <a:pathLst>
                <a:path w="4738" h="3209" extrusionOk="0">
                  <a:moveTo>
                    <a:pt x="4632" y="0"/>
                  </a:moveTo>
                  <a:cubicBezTo>
                    <a:pt x="4611" y="0"/>
                    <a:pt x="4590" y="8"/>
                    <a:pt x="4571" y="27"/>
                  </a:cubicBezTo>
                  <a:lnTo>
                    <a:pt x="201" y="2529"/>
                  </a:lnTo>
                  <a:cubicBezTo>
                    <a:pt x="101" y="2596"/>
                    <a:pt x="1" y="2729"/>
                    <a:pt x="1" y="2862"/>
                  </a:cubicBezTo>
                  <a:lnTo>
                    <a:pt x="1" y="3096"/>
                  </a:lnTo>
                  <a:cubicBezTo>
                    <a:pt x="1" y="3171"/>
                    <a:pt x="76" y="3208"/>
                    <a:pt x="142" y="3208"/>
                  </a:cubicBezTo>
                  <a:cubicBezTo>
                    <a:pt x="164" y="3208"/>
                    <a:pt x="184" y="3204"/>
                    <a:pt x="201" y="3196"/>
                  </a:cubicBezTo>
                  <a:lnTo>
                    <a:pt x="4571" y="694"/>
                  </a:lnTo>
                  <a:cubicBezTo>
                    <a:pt x="4671" y="627"/>
                    <a:pt x="4738" y="494"/>
                    <a:pt x="4738" y="361"/>
                  </a:cubicBezTo>
                  <a:lnTo>
                    <a:pt x="4738" y="127"/>
                  </a:lnTo>
                  <a:cubicBezTo>
                    <a:pt x="4738" y="55"/>
                    <a:pt x="4686" y="0"/>
                    <a:pt x="4632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236;p61">
              <a:extLst>
                <a:ext uri="{FF2B5EF4-FFF2-40B4-BE49-F238E27FC236}">
                  <a16:creationId xmlns:a16="http://schemas.microsoft.com/office/drawing/2014/main" id="{8DD23DF3-7187-48D9-BD0C-96DAA3D87ADF}"/>
                </a:ext>
              </a:extLst>
            </p:cNvPr>
            <p:cNvSpPr/>
            <p:nvPr/>
          </p:nvSpPr>
          <p:spPr>
            <a:xfrm>
              <a:off x="2586175" y="3021300"/>
              <a:ext cx="314425" cy="321200"/>
            </a:xfrm>
            <a:custGeom>
              <a:avLst/>
              <a:gdLst/>
              <a:ahLst/>
              <a:cxnLst/>
              <a:rect l="l" t="t" r="r" b="b"/>
              <a:pathLst>
                <a:path w="12577" h="12848" extrusionOk="0">
                  <a:moveTo>
                    <a:pt x="9055" y="1"/>
                  </a:moveTo>
                  <a:cubicBezTo>
                    <a:pt x="7192" y="1"/>
                    <a:pt x="4784" y="1476"/>
                    <a:pt x="2936" y="3922"/>
                  </a:cubicBezTo>
                  <a:cubicBezTo>
                    <a:pt x="501" y="7191"/>
                    <a:pt x="1" y="10961"/>
                    <a:pt x="1869" y="12328"/>
                  </a:cubicBezTo>
                  <a:cubicBezTo>
                    <a:pt x="2330" y="12681"/>
                    <a:pt x="2895" y="12847"/>
                    <a:pt x="3522" y="12847"/>
                  </a:cubicBezTo>
                  <a:cubicBezTo>
                    <a:pt x="5386" y="12847"/>
                    <a:pt x="7794" y="11372"/>
                    <a:pt x="9641" y="8926"/>
                  </a:cubicBezTo>
                  <a:cubicBezTo>
                    <a:pt x="12076" y="5657"/>
                    <a:pt x="12577" y="1887"/>
                    <a:pt x="10709" y="520"/>
                  </a:cubicBezTo>
                  <a:cubicBezTo>
                    <a:pt x="10247" y="167"/>
                    <a:pt x="9682" y="1"/>
                    <a:pt x="9055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237;p61">
              <a:extLst>
                <a:ext uri="{FF2B5EF4-FFF2-40B4-BE49-F238E27FC236}">
                  <a16:creationId xmlns:a16="http://schemas.microsoft.com/office/drawing/2014/main" id="{D51FA399-61E9-4461-ADE0-6D6233845F91}"/>
                </a:ext>
              </a:extLst>
            </p:cNvPr>
            <p:cNvSpPr/>
            <p:nvPr/>
          </p:nvSpPr>
          <p:spPr>
            <a:xfrm>
              <a:off x="2586175" y="3021300"/>
              <a:ext cx="314425" cy="321200"/>
            </a:xfrm>
            <a:custGeom>
              <a:avLst/>
              <a:gdLst/>
              <a:ahLst/>
              <a:cxnLst/>
              <a:rect l="l" t="t" r="r" b="b"/>
              <a:pathLst>
                <a:path w="12577" h="12848" extrusionOk="0">
                  <a:moveTo>
                    <a:pt x="9055" y="1"/>
                  </a:moveTo>
                  <a:cubicBezTo>
                    <a:pt x="7192" y="1"/>
                    <a:pt x="4784" y="1476"/>
                    <a:pt x="2936" y="3922"/>
                  </a:cubicBezTo>
                  <a:cubicBezTo>
                    <a:pt x="501" y="7191"/>
                    <a:pt x="1" y="10961"/>
                    <a:pt x="1869" y="12328"/>
                  </a:cubicBezTo>
                  <a:cubicBezTo>
                    <a:pt x="2330" y="12681"/>
                    <a:pt x="2895" y="12847"/>
                    <a:pt x="3522" y="12847"/>
                  </a:cubicBezTo>
                  <a:cubicBezTo>
                    <a:pt x="5386" y="12847"/>
                    <a:pt x="7794" y="11372"/>
                    <a:pt x="9641" y="8926"/>
                  </a:cubicBezTo>
                  <a:cubicBezTo>
                    <a:pt x="12076" y="5657"/>
                    <a:pt x="12577" y="1887"/>
                    <a:pt x="10709" y="520"/>
                  </a:cubicBezTo>
                  <a:cubicBezTo>
                    <a:pt x="10247" y="167"/>
                    <a:pt x="9682" y="1"/>
                    <a:pt x="90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238;p61">
              <a:extLst>
                <a:ext uri="{FF2B5EF4-FFF2-40B4-BE49-F238E27FC236}">
                  <a16:creationId xmlns:a16="http://schemas.microsoft.com/office/drawing/2014/main" id="{1BE86C41-E2C8-4955-8FB1-A610FBF968FD}"/>
                </a:ext>
              </a:extLst>
            </p:cNvPr>
            <p:cNvSpPr/>
            <p:nvPr/>
          </p:nvSpPr>
          <p:spPr>
            <a:xfrm>
              <a:off x="2600350" y="3022000"/>
              <a:ext cx="285250" cy="328500"/>
            </a:xfrm>
            <a:custGeom>
              <a:avLst/>
              <a:gdLst/>
              <a:ahLst/>
              <a:cxnLst/>
              <a:rect l="l" t="t" r="r" b="b"/>
              <a:pathLst>
                <a:path w="11410" h="13140" extrusionOk="0">
                  <a:moveTo>
                    <a:pt x="8617" y="320"/>
                  </a:moveTo>
                  <a:cubicBezTo>
                    <a:pt x="9035" y="320"/>
                    <a:pt x="9449" y="449"/>
                    <a:pt x="9808" y="659"/>
                  </a:cubicBezTo>
                  <a:cubicBezTo>
                    <a:pt x="10642" y="1126"/>
                    <a:pt x="11109" y="2093"/>
                    <a:pt x="11109" y="3360"/>
                  </a:cubicBezTo>
                  <a:cubicBezTo>
                    <a:pt x="11109" y="6363"/>
                    <a:pt x="8640" y="10265"/>
                    <a:pt x="5638" y="12000"/>
                  </a:cubicBezTo>
                  <a:cubicBezTo>
                    <a:pt x="4676" y="12553"/>
                    <a:pt x="3739" y="12829"/>
                    <a:pt x="2928" y="12829"/>
                  </a:cubicBezTo>
                  <a:cubicBezTo>
                    <a:pt x="2417" y="12829"/>
                    <a:pt x="1955" y="12719"/>
                    <a:pt x="1569" y="12500"/>
                  </a:cubicBezTo>
                  <a:cubicBezTo>
                    <a:pt x="768" y="12033"/>
                    <a:pt x="301" y="11066"/>
                    <a:pt x="301" y="9798"/>
                  </a:cubicBezTo>
                  <a:cubicBezTo>
                    <a:pt x="301" y="6763"/>
                    <a:pt x="2770" y="2893"/>
                    <a:pt x="5772" y="1159"/>
                  </a:cubicBezTo>
                  <a:cubicBezTo>
                    <a:pt x="6572" y="625"/>
                    <a:pt x="7506" y="358"/>
                    <a:pt x="8474" y="325"/>
                  </a:cubicBezTo>
                  <a:cubicBezTo>
                    <a:pt x="8521" y="322"/>
                    <a:pt x="8569" y="320"/>
                    <a:pt x="8617" y="320"/>
                  </a:cubicBezTo>
                  <a:close/>
                  <a:moveTo>
                    <a:pt x="8469" y="1"/>
                  </a:moveTo>
                  <a:cubicBezTo>
                    <a:pt x="7603" y="1"/>
                    <a:pt x="6616" y="305"/>
                    <a:pt x="5605" y="892"/>
                  </a:cubicBezTo>
                  <a:cubicBezTo>
                    <a:pt x="2503" y="2693"/>
                    <a:pt x="1" y="6663"/>
                    <a:pt x="1" y="9798"/>
                  </a:cubicBezTo>
                  <a:cubicBezTo>
                    <a:pt x="1" y="11166"/>
                    <a:pt x="501" y="12233"/>
                    <a:pt x="1402" y="12767"/>
                  </a:cubicBezTo>
                  <a:cubicBezTo>
                    <a:pt x="1822" y="13007"/>
                    <a:pt x="2296" y="13139"/>
                    <a:pt x="2750" y="13139"/>
                  </a:cubicBezTo>
                  <a:cubicBezTo>
                    <a:pt x="2802" y="13139"/>
                    <a:pt x="2852" y="13137"/>
                    <a:pt x="2903" y="13134"/>
                  </a:cubicBezTo>
                  <a:cubicBezTo>
                    <a:pt x="3937" y="13101"/>
                    <a:pt x="4904" y="12801"/>
                    <a:pt x="5772" y="12267"/>
                  </a:cubicBezTo>
                  <a:cubicBezTo>
                    <a:pt x="8874" y="10466"/>
                    <a:pt x="11409" y="6496"/>
                    <a:pt x="11409" y="3360"/>
                  </a:cubicBezTo>
                  <a:cubicBezTo>
                    <a:pt x="11409" y="1959"/>
                    <a:pt x="10909" y="925"/>
                    <a:pt x="9975" y="392"/>
                  </a:cubicBezTo>
                  <a:cubicBezTo>
                    <a:pt x="9542" y="129"/>
                    <a:pt x="9031" y="1"/>
                    <a:pt x="8469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239;p61">
              <a:extLst>
                <a:ext uri="{FF2B5EF4-FFF2-40B4-BE49-F238E27FC236}">
                  <a16:creationId xmlns:a16="http://schemas.microsoft.com/office/drawing/2014/main" id="{6D92F946-90BE-4E8F-9C24-9DD29B2DE844}"/>
                </a:ext>
              </a:extLst>
            </p:cNvPr>
            <p:cNvSpPr/>
            <p:nvPr/>
          </p:nvSpPr>
          <p:spPr>
            <a:xfrm>
              <a:off x="2803850" y="3206200"/>
              <a:ext cx="60900" cy="70675"/>
            </a:xfrm>
            <a:custGeom>
              <a:avLst/>
              <a:gdLst/>
              <a:ahLst/>
              <a:cxnLst/>
              <a:rect l="l" t="t" r="r" b="b"/>
              <a:pathLst>
                <a:path w="2436" h="2827" extrusionOk="0">
                  <a:moveTo>
                    <a:pt x="1827" y="0"/>
                  </a:moveTo>
                  <a:cubicBezTo>
                    <a:pt x="1645" y="0"/>
                    <a:pt x="1432" y="63"/>
                    <a:pt x="1201" y="195"/>
                  </a:cubicBezTo>
                  <a:cubicBezTo>
                    <a:pt x="534" y="596"/>
                    <a:pt x="67" y="1330"/>
                    <a:pt x="0" y="2130"/>
                  </a:cubicBezTo>
                  <a:cubicBezTo>
                    <a:pt x="0" y="2575"/>
                    <a:pt x="237" y="2827"/>
                    <a:pt x="593" y="2827"/>
                  </a:cubicBezTo>
                  <a:cubicBezTo>
                    <a:pt x="771" y="2827"/>
                    <a:pt x="979" y="2764"/>
                    <a:pt x="1201" y="2631"/>
                  </a:cubicBezTo>
                  <a:cubicBezTo>
                    <a:pt x="1901" y="2230"/>
                    <a:pt x="2335" y="1496"/>
                    <a:pt x="2435" y="729"/>
                  </a:cubicBezTo>
                  <a:cubicBezTo>
                    <a:pt x="2435" y="260"/>
                    <a:pt x="2196" y="0"/>
                    <a:pt x="1827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240;p61">
              <a:extLst>
                <a:ext uri="{FF2B5EF4-FFF2-40B4-BE49-F238E27FC236}">
                  <a16:creationId xmlns:a16="http://schemas.microsoft.com/office/drawing/2014/main" id="{781B2035-C4D3-430E-BBBD-0F7FAC00E17B}"/>
                </a:ext>
              </a:extLst>
            </p:cNvPr>
            <p:cNvSpPr/>
            <p:nvPr/>
          </p:nvSpPr>
          <p:spPr>
            <a:xfrm>
              <a:off x="2903900" y="2535375"/>
              <a:ext cx="227700" cy="143050"/>
            </a:xfrm>
            <a:custGeom>
              <a:avLst/>
              <a:gdLst/>
              <a:ahLst/>
              <a:cxnLst/>
              <a:rect l="l" t="t" r="r" b="b"/>
              <a:pathLst>
                <a:path w="9108" h="5722" extrusionOk="0">
                  <a:moveTo>
                    <a:pt x="8948" y="0"/>
                  </a:moveTo>
                  <a:cubicBezTo>
                    <a:pt x="8933" y="0"/>
                    <a:pt x="8919" y="3"/>
                    <a:pt x="8907" y="9"/>
                  </a:cubicBezTo>
                  <a:lnTo>
                    <a:pt x="201" y="5013"/>
                  </a:lnTo>
                  <a:cubicBezTo>
                    <a:pt x="101" y="5113"/>
                    <a:pt x="1" y="5213"/>
                    <a:pt x="1" y="5346"/>
                  </a:cubicBezTo>
                  <a:lnTo>
                    <a:pt x="1" y="5580"/>
                  </a:lnTo>
                  <a:cubicBezTo>
                    <a:pt x="1" y="5662"/>
                    <a:pt x="91" y="5722"/>
                    <a:pt x="160" y="5722"/>
                  </a:cubicBezTo>
                  <a:cubicBezTo>
                    <a:pt x="175" y="5722"/>
                    <a:pt x="189" y="5719"/>
                    <a:pt x="201" y="5713"/>
                  </a:cubicBezTo>
                  <a:lnTo>
                    <a:pt x="8907" y="710"/>
                  </a:lnTo>
                  <a:cubicBezTo>
                    <a:pt x="9007" y="610"/>
                    <a:pt x="9107" y="509"/>
                    <a:pt x="9107" y="376"/>
                  </a:cubicBezTo>
                  <a:lnTo>
                    <a:pt x="9107" y="143"/>
                  </a:lnTo>
                  <a:cubicBezTo>
                    <a:pt x="9107" y="60"/>
                    <a:pt x="9017" y="0"/>
                    <a:pt x="8948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241;p61">
              <a:extLst>
                <a:ext uri="{FF2B5EF4-FFF2-40B4-BE49-F238E27FC236}">
                  <a16:creationId xmlns:a16="http://schemas.microsoft.com/office/drawing/2014/main" id="{B1A41BA4-F699-49FA-9B58-FEB4FA8CB9F3}"/>
                </a:ext>
              </a:extLst>
            </p:cNvPr>
            <p:cNvSpPr/>
            <p:nvPr/>
          </p:nvSpPr>
          <p:spPr>
            <a:xfrm>
              <a:off x="2903900" y="2577900"/>
              <a:ext cx="227700" cy="142675"/>
            </a:xfrm>
            <a:custGeom>
              <a:avLst/>
              <a:gdLst/>
              <a:ahLst/>
              <a:cxnLst/>
              <a:rect l="l" t="t" r="r" b="b"/>
              <a:pathLst>
                <a:path w="9108" h="5707" extrusionOk="0">
                  <a:moveTo>
                    <a:pt x="8948" y="1"/>
                  </a:moveTo>
                  <a:cubicBezTo>
                    <a:pt x="8933" y="1"/>
                    <a:pt x="8919" y="3"/>
                    <a:pt x="8907" y="9"/>
                  </a:cubicBezTo>
                  <a:lnTo>
                    <a:pt x="201" y="5013"/>
                  </a:lnTo>
                  <a:cubicBezTo>
                    <a:pt x="101" y="5080"/>
                    <a:pt x="1" y="5213"/>
                    <a:pt x="1" y="5346"/>
                  </a:cubicBezTo>
                  <a:lnTo>
                    <a:pt x="1" y="5580"/>
                  </a:lnTo>
                  <a:cubicBezTo>
                    <a:pt x="1" y="5652"/>
                    <a:pt x="70" y="5707"/>
                    <a:pt x="134" y="5707"/>
                  </a:cubicBezTo>
                  <a:cubicBezTo>
                    <a:pt x="159" y="5707"/>
                    <a:pt x="182" y="5699"/>
                    <a:pt x="201" y="5680"/>
                  </a:cubicBezTo>
                  <a:lnTo>
                    <a:pt x="8907" y="676"/>
                  </a:lnTo>
                  <a:cubicBezTo>
                    <a:pt x="9007" y="610"/>
                    <a:pt x="9107" y="510"/>
                    <a:pt x="9107" y="376"/>
                  </a:cubicBezTo>
                  <a:lnTo>
                    <a:pt x="9107" y="143"/>
                  </a:lnTo>
                  <a:cubicBezTo>
                    <a:pt x="9107" y="60"/>
                    <a:pt x="9017" y="1"/>
                    <a:pt x="8948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242;p61">
              <a:extLst>
                <a:ext uri="{FF2B5EF4-FFF2-40B4-BE49-F238E27FC236}">
                  <a16:creationId xmlns:a16="http://schemas.microsoft.com/office/drawing/2014/main" id="{1B1C7A11-DF31-4CE4-A65B-2FC561A48FEB}"/>
                </a:ext>
              </a:extLst>
            </p:cNvPr>
            <p:cNvSpPr/>
            <p:nvPr/>
          </p:nvSpPr>
          <p:spPr>
            <a:xfrm>
              <a:off x="2903900" y="2683350"/>
              <a:ext cx="118450" cy="80150"/>
            </a:xfrm>
            <a:custGeom>
              <a:avLst/>
              <a:gdLst/>
              <a:ahLst/>
              <a:cxnLst/>
              <a:rect l="l" t="t" r="r" b="b"/>
              <a:pathLst>
                <a:path w="4738" h="3206" extrusionOk="0">
                  <a:moveTo>
                    <a:pt x="4632" y="1"/>
                  </a:moveTo>
                  <a:cubicBezTo>
                    <a:pt x="4611" y="1"/>
                    <a:pt x="4590" y="9"/>
                    <a:pt x="4571" y="28"/>
                  </a:cubicBezTo>
                  <a:lnTo>
                    <a:pt x="201" y="2529"/>
                  </a:lnTo>
                  <a:cubicBezTo>
                    <a:pt x="101" y="2596"/>
                    <a:pt x="1" y="2696"/>
                    <a:pt x="1" y="2830"/>
                  </a:cubicBezTo>
                  <a:lnTo>
                    <a:pt x="1" y="3063"/>
                  </a:lnTo>
                  <a:cubicBezTo>
                    <a:pt x="1" y="3146"/>
                    <a:pt x="91" y="3205"/>
                    <a:pt x="160" y="3205"/>
                  </a:cubicBezTo>
                  <a:cubicBezTo>
                    <a:pt x="175" y="3205"/>
                    <a:pt x="189" y="3203"/>
                    <a:pt x="201" y="3197"/>
                  </a:cubicBezTo>
                  <a:lnTo>
                    <a:pt x="4571" y="695"/>
                  </a:lnTo>
                  <a:cubicBezTo>
                    <a:pt x="4671" y="628"/>
                    <a:pt x="4738" y="495"/>
                    <a:pt x="4738" y="361"/>
                  </a:cubicBezTo>
                  <a:lnTo>
                    <a:pt x="4738" y="128"/>
                  </a:lnTo>
                  <a:cubicBezTo>
                    <a:pt x="4738" y="56"/>
                    <a:pt x="4686" y="1"/>
                    <a:pt x="4632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243;p61">
              <a:extLst>
                <a:ext uri="{FF2B5EF4-FFF2-40B4-BE49-F238E27FC236}">
                  <a16:creationId xmlns:a16="http://schemas.microsoft.com/office/drawing/2014/main" id="{AF82CAF5-87A4-41BB-9AC6-7CF4AABA4535}"/>
                </a:ext>
              </a:extLst>
            </p:cNvPr>
            <p:cNvSpPr/>
            <p:nvPr/>
          </p:nvSpPr>
          <p:spPr>
            <a:xfrm>
              <a:off x="2586175" y="2626025"/>
              <a:ext cx="313600" cy="321200"/>
            </a:xfrm>
            <a:custGeom>
              <a:avLst/>
              <a:gdLst/>
              <a:ahLst/>
              <a:cxnLst/>
              <a:rect l="l" t="t" r="r" b="b"/>
              <a:pathLst>
                <a:path w="12544" h="12848" extrusionOk="0">
                  <a:moveTo>
                    <a:pt x="9051" y="0"/>
                  </a:moveTo>
                  <a:cubicBezTo>
                    <a:pt x="7179" y="0"/>
                    <a:pt x="4759" y="1475"/>
                    <a:pt x="2936" y="3922"/>
                  </a:cubicBezTo>
                  <a:cubicBezTo>
                    <a:pt x="501" y="7191"/>
                    <a:pt x="1" y="10960"/>
                    <a:pt x="1836" y="12328"/>
                  </a:cubicBezTo>
                  <a:cubicBezTo>
                    <a:pt x="2305" y="12680"/>
                    <a:pt x="2877" y="12847"/>
                    <a:pt x="3507" y="12847"/>
                  </a:cubicBezTo>
                  <a:cubicBezTo>
                    <a:pt x="5384" y="12847"/>
                    <a:pt x="7785" y="11372"/>
                    <a:pt x="9608" y="8925"/>
                  </a:cubicBezTo>
                  <a:cubicBezTo>
                    <a:pt x="12076" y="5656"/>
                    <a:pt x="12543" y="1887"/>
                    <a:pt x="10709" y="519"/>
                  </a:cubicBezTo>
                  <a:cubicBezTo>
                    <a:pt x="10247" y="167"/>
                    <a:pt x="9680" y="0"/>
                    <a:pt x="9051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244;p61">
              <a:extLst>
                <a:ext uri="{FF2B5EF4-FFF2-40B4-BE49-F238E27FC236}">
                  <a16:creationId xmlns:a16="http://schemas.microsoft.com/office/drawing/2014/main" id="{A8A814DB-215A-4913-AF8D-0B72A2956DB8}"/>
                </a:ext>
              </a:extLst>
            </p:cNvPr>
            <p:cNvSpPr/>
            <p:nvPr/>
          </p:nvSpPr>
          <p:spPr>
            <a:xfrm>
              <a:off x="2586175" y="2626025"/>
              <a:ext cx="313600" cy="321200"/>
            </a:xfrm>
            <a:custGeom>
              <a:avLst/>
              <a:gdLst/>
              <a:ahLst/>
              <a:cxnLst/>
              <a:rect l="l" t="t" r="r" b="b"/>
              <a:pathLst>
                <a:path w="12544" h="12848" extrusionOk="0">
                  <a:moveTo>
                    <a:pt x="9051" y="0"/>
                  </a:moveTo>
                  <a:cubicBezTo>
                    <a:pt x="7179" y="0"/>
                    <a:pt x="4759" y="1475"/>
                    <a:pt x="2936" y="3922"/>
                  </a:cubicBezTo>
                  <a:cubicBezTo>
                    <a:pt x="501" y="7191"/>
                    <a:pt x="1" y="10960"/>
                    <a:pt x="1836" y="12328"/>
                  </a:cubicBezTo>
                  <a:cubicBezTo>
                    <a:pt x="2305" y="12680"/>
                    <a:pt x="2877" y="12847"/>
                    <a:pt x="3507" y="12847"/>
                  </a:cubicBezTo>
                  <a:cubicBezTo>
                    <a:pt x="5384" y="12847"/>
                    <a:pt x="7785" y="11372"/>
                    <a:pt x="9608" y="8925"/>
                  </a:cubicBezTo>
                  <a:cubicBezTo>
                    <a:pt x="12076" y="5656"/>
                    <a:pt x="12543" y="1887"/>
                    <a:pt x="10709" y="519"/>
                  </a:cubicBezTo>
                  <a:cubicBezTo>
                    <a:pt x="10247" y="167"/>
                    <a:pt x="9680" y="0"/>
                    <a:pt x="90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245;p61">
              <a:extLst>
                <a:ext uri="{FF2B5EF4-FFF2-40B4-BE49-F238E27FC236}">
                  <a16:creationId xmlns:a16="http://schemas.microsoft.com/office/drawing/2014/main" id="{ABEDFF7D-ECB3-4B4C-949E-481B71C13808}"/>
                </a:ext>
              </a:extLst>
            </p:cNvPr>
            <p:cNvSpPr/>
            <p:nvPr/>
          </p:nvSpPr>
          <p:spPr>
            <a:xfrm>
              <a:off x="2600350" y="2626500"/>
              <a:ext cx="285250" cy="328575"/>
            </a:xfrm>
            <a:custGeom>
              <a:avLst/>
              <a:gdLst/>
              <a:ahLst/>
              <a:cxnLst/>
              <a:rect l="l" t="t" r="r" b="b"/>
              <a:pathLst>
                <a:path w="11410" h="13143" extrusionOk="0">
                  <a:moveTo>
                    <a:pt x="8474" y="300"/>
                  </a:moveTo>
                  <a:cubicBezTo>
                    <a:pt x="8941" y="300"/>
                    <a:pt x="9408" y="400"/>
                    <a:pt x="9808" y="634"/>
                  </a:cubicBezTo>
                  <a:cubicBezTo>
                    <a:pt x="10642" y="1101"/>
                    <a:pt x="11109" y="2068"/>
                    <a:pt x="11109" y="3369"/>
                  </a:cubicBezTo>
                  <a:cubicBezTo>
                    <a:pt x="11109" y="6371"/>
                    <a:pt x="8640" y="10241"/>
                    <a:pt x="5605" y="11975"/>
                  </a:cubicBezTo>
                  <a:cubicBezTo>
                    <a:pt x="4671" y="12544"/>
                    <a:pt x="3749" y="12828"/>
                    <a:pt x="2945" y="12828"/>
                  </a:cubicBezTo>
                  <a:cubicBezTo>
                    <a:pt x="2429" y="12828"/>
                    <a:pt x="1960" y="12711"/>
                    <a:pt x="1569" y="12476"/>
                  </a:cubicBezTo>
                  <a:cubicBezTo>
                    <a:pt x="735" y="12009"/>
                    <a:pt x="301" y="11041"/>
                    <a:pt x="301" y="9774"/>
                  </a:cubicBezTo>
                  <a:cubicBezTo>
                    <a:pt x="301" y="6772"/>
                    <a:pt x="2770" y="2902"/>
                    <a:pt x="5772" y="1134"/>
                  </a:cubicBezTo>
                  <a:cubicBezTo>
                    <a:pt x="6572" y="634"/>
                    <a:pt x="7506" y="334"/>
                    <a:pt x="8474" y="300"/>
                  </a:cubicBezTo>
                  <a:close/>
                  <a:moveTo>
                    <a:pt x="8488" y="0"/>
                  </a:moveTo>
                  <a:cubicBezTo>
                    <a:pt x="7618" y="0"/>
                    <a:pt x="6624" y="297"/>
                    <a:pt x="5605" y="867"/>
                  </a:cubicBezTo>
                  <a:cubicBezTo>
                    <a:pt x="2503" y="2702"/>
                    <a:pt x="1" y="6671"/>
                    <a:pt x="1" y="9774"/>
                  </a:cubicBezTo>
                  <a:cubicBezTo>
                    <a:pt x="1" y="11175"/>
                    <a:pt x="501" y="12242"/>
                    <a:pt x="1402" y="12776"/>
                  </a:cubicBezTo>
                  <a:cubicBezTo>
                    <a:pt x="1869" y="13009"/>
                    <a:pt x="2403" y="13143"/>
                    <a:pt x="2903" y="13143"/>
                  </a:cubicBezTo>
                  <a:cubicBezTo>
                    <a:pt x="3937" y="13109"/>
                    <a:pt x="4904" y="12809"/>
                    <a:pt x="5772" y="12276"/>
                  </a:cubicBezTo>
                  <a:cubicBezTo>
                    <a:pt x="8874" y="10441"/>
                    <a:pt x="11409" y="6471"/>
                    <a:pt x="11409" y="3369"/>
                  </a:cubicBezTo>
                  <a:cubicBezTo>
                    <a:pt x="11409" y="1968"/>
                    <a:pt x="10909" y="901"/>
                    <a:pt x="9975" y="367"/>
                  </a:cubicBezTo>
                  <a:cubicBezTo>
                    <a:pt x="9546" y="120"/>
                    <a:pt x="9042" y="0"/>
                    <a:pt x="8488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246;p61">
              <a:extLst>
                <a:ext uri="{FF2B5EF4-FFF2-40B4-BE49-F238E27FC236}">
                  <a16:creationId xmlns:a16="http://schemas.microsoft.com/office/drawing/2014/main" id="{24396BA5-DC39-4FEA-A4D1-9D7FABBEBC89}"/>
                </a:ext>
              </a:extLst>
            </p:cNvPr>
            <p:cNvSpPr/>
            <p:nvPr/>
          </p:nvSpPr>
          <p:spPr>
            <a:xfrm>
              <a:off x="2803850" y="2810875"/>
              <a:ext cx="60900" cy="70325"/>
            </a:xfrm>
            <a:custGeom>
              <a:avLst/>
              <a:gdLst/>
              <a:ahLst/>
              <a:cxnLst/>
              <a:rect l="l" t="t" r="r" b="b"/>
              <a:pathLst>
                <a:path w="2436" h="2813" extrusionOk="0">
                  <a:moveTo>
                    <a:pt x="1832" y="1"/>
                  </a:moveTo>
                  <a:cubicBezTo>
                    <a:pt x="1649" y="1"/>
                    <a:pt x="1434" y="64"/>
                    <a:pt x="1201" y="197"/>
                  </a:cubicBezTo>
                  <a:cubicBezTo>
                    <a:pt x="534" y="597"/>
                    <a:pt x="67" y="1298"/>
                    <a:pt x="0" y="2099"/>
                  </a:cubicBezTo>
                  <a:cubicBezTo>
                    <a:pt x="0" y="2568"/>
                    <a:pt x="240" y="2813"/>
                    <a:pt x="599" y="2813"/>
                  </a:cubicBezTo>
                  <a:cubicBezTo>
                    <a:pt x="775" y="2813"/>
                    <a:pt x="981" y="2753"/>
                    <a:pt x="1201" y="2632"/>
                  </a:cubicBezTo>
                  <a:cubicBezTo>
                    <a:pt x="1901" y="2199"/>
                    <a:pt x="2335" y="1498"/>
                    <a:pt x="2435" y="698"/>
                  </a:cubicBezTo>
                  <a:cubicBezTo>
                    <a:pt x="2435" y="253"/>
                    <a:pt x="2198" y="1"/>
                    <a:pt x="1832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247;p61">
              <a:extLst>
                <a:ext uri="{FF2B5EF4-FFF2-40B4-BE49-F238E27FC236}">
                  <a16:creationId xmlns:a16="http://schemas.microsoft.com/office/drawing/2014/main" id="{515BA5A0-E851-4025-A769-23941D8C206B}"/>
                </a:ext>
              </a:extLst>
            </p:cNvPr>
            <p:cNvSpPr/>
            <p:nvPr/>
          </p:nvSpPr>
          <p:spPr>
            <a:xfrm>
              <a:off x="2572000" y="1807425"/>
              <a:ext cx="551250" cy="563100"/>
            </a:xfrm>
            <a:custGeom>
              <a:avLst/>
              <a:gdLst/>
              <a:ahLst/>
              <a:cxnLst/>
              <a:rect l="l" t="t" r="r" b="b"/>
              <a:pathLst>
                <a:path w="22050" h="22524" extrusionOk="0">
                  <a:moveTo>
                    <a:pt x="15890" y="0"/>
                  </a:moveTo>
                  <a:cubicBezTo>
                    <a:pt x="12611" y="0"/>
                    <a:pt x="8388" y="2556"/>
                    <a:pt x="5171" y="6845"/>
                  </a:cubicBezTo>
                  <a:cubicBezTo>
                    <a:pt x="868" y="12582"/>
                    <a:pt x="1" y="19187"/>
                    <a:pt x="3236" y="21622"/>
                  </a:cubicBezTo>
                  <a:cubicBezTo>
                    <a:pt x="4050" y="22234"/>
                    <a:pt x="5044" y="22523"/>
                    <a:pt x="6146" y="22523"/>
                  </a:cubicBezTo>
                  <a:cubicBezTo>
                    <a:pt x="9427" y="22523"/>
                    <a:pt x="13658" y="19954"/>
                    <a:pt x="16880" y="15684"/>
                  </a:cubicBezTo>
                  <a:cubicBezTo>
                    <a:pt x="21216" y="9947"/>
                    <a:pt x="22050" y="3342"/>
                    <a:pt x="18814" y="907"/>
                  </a:cubicBezTo>
                  <a:cubicBezTo>
                    <a:pt x="17997" y="292"/>
                    <a:pt x="16997" y="0"/>
                    <a:pt x="15890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248;p61">
              <a:extLst>
                <a:ext uri="{FF2B5EF4-FFF2-40B4-BE49-F238E27FC236}">
                  <a16:creationId xmlns:a16="http://schemas.microsoft.com/office/drawing/2014/main" id="{CBAA8FBB-D5A9-4AAC-B841-176DBC8653DF}"/>
                </a:ext>
              </a:extLst>
            </p:cNvPr>
            <p:cNvSpPr/>
            <p:nvPr/>
          </p:nvSpPr>
          <p:spPr>
            <a:xfrm>
              <a:off x="2572000" y="1807425"/>
              <a:ext cx="551250" cy="563100"/>
            </a:xfrm>
            <a:custGeom>
              <a:avLst/>
              <a:gdLst/>
              <a:ahLst/>
              <a:cxnLst/>
              <a:rect l="l" t="t" r="r" b="b"/>
              <a:pathLst>
                <a:path w="22050" h="22524" extrusionOk="0">
                  <a:moveTo>
                    <a:pt x="15890" y="0"/>
                  </a:moveTo>
                  <a:cubicBezTo>
                    <a:pt x="12611" y="0"/>
                    <a:pt x="8388" y="2556"/>
                    <a:pt x="5171" y="6845"/>
                  </a:cubicBezTo>
                  <a:cubicBezTo>
                    <a:pt x="868" y="12582"/>
                    <a:pt x="1" y="19187"/>
                    <a:pt x="3236" y="21622"/>
                  </a:cubicBezTo>
                  <a:cubicBezTo>
                    <a:pt x="4050" y="22234"/>
                    <a:pt x="5044" y="22523"/>
                    <a:pt x="6146" y="22523"/>
                  </a:cubicBezTo>
                  <a:cubicBezTo>
                    <a:pt x="9427" y="22523"/>
                    <a:pt x="13658" y="19954"/>
                    <a:pt x="16880" y="15684"/>
                  </a:cubicBezTo>
                  <a:cubicBezTo>
                    <a:pt x="21216" y="9947"/>
                    <a:pt x="22050" y="3342"/>
                    <a:pt x="18814" y="907"/>
                  </a:cubicBezTo>
                  <a:cubicBezTo>
                    <a:pt x="17997" y="292"/>
                    <a:pt x="16997" y="0"/>
                    <a:pt x="158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249;p61">
              <a:extLst>
                <a:ext uri="{FF2B5EF4-FFF2-40B4-BE49-F238E27FC236}">
                  <a16:creationId xmlns:a16="http://schemas.microsoft.com/office/drawing/2014/main" id="{70316AC5-A66F-4AB6-8ACF-10AFC81E7414}"/>
                </a:ext>
              </a:extLst>
            </p:cNvPr>
            <p:cNvSpPr/>
            <p:nvPr/>
          </p:nvSpPr>
          <p:spPr>
            <a:xfrm>
              <a:off x="2705425" y="2156150"/>
              <a:ext cx="269400" cy="213525"/>
            </a:xfrm>
            <a:custGeom>
              <a:avLst/>
              <a:gdLst/>
              <a:ahLst/>
              <a:cxnLst/>
              <a:rect l="l" t="t" r="r" b="b"/>
              <a:pathLst>
                <a:path w="10776" h="8541" extrusionOk="0">
                  <a:moveTo>
                    <a:pt x="7940" y="1"/>
                  </a:moveTo>
                  <a:lnTo>
                    <a:pt x="6539" y="301"/>
                  </a:lnTo>
                  <a:lnTo>
                    <a:pt x="3303" y="901"/>
                  </a:lnTo>
                  <a:lnTo>
                    <a:pt x="1769" y="1335"/>
                  </a:lnTo>
                  <a:cubicBezTo>
                    <a:pt x="1" y="2736"/>
                    <a:pt x="1369" y="7773"/>
                    <a:pt x="1602" y="8540"/>
                  </a:cubicBezTo>
                  <a:cubicBezTo>
                    <a:pt x="3036" y="8340"/>
                    <a:pt x="4437" y="7840"/>
                    <a:pt x="5705" y="7072"/>
                  </a:cubicBezTo>
                  <a:cubicBezTo>
                    <a:pt x="7606" y="5905"/>
                    <a:pt x="9341" y="4437"/>
                    <a:pt x="10775" y="2703"/>
                  </a:cubicBezTo>
                  <a:cubicBezTo>
                    <a:pt x="9975" y="1368"/>
                    <a:pt x="7940" y="1"/>
                    <a:pt x="7940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250;p61">
              <a:extLst>
                <a:ext uri="{FF2B5EF4-FFF2-40B4-BE49-F238E27FC236}">
                  <a16:creationId xmlns:a16="http://schemas.microsoft.com/office/drawing/2014/main" id="{ED3CA8B4-9274-49EB-82E0-30A41C31EF2B}"/>
                </a:ext>
              </a:extLst>
            </p:cNvPr>
            <p:cNvSpPr/>
            <p:nvPr/>
          </p:nvSpPr>
          <p:spPr>
            <a:xfrm>
              <a:off x="2705425" y="2156150"/>
              <a:ext cx="269400" cy="213525"/>
            </a:xfrm>
            <a:custGeom>
              <a:avLst/>
              <a:gdLst/>
              <a:ahLst/>
              <a:cxnLst/>
              <a:rect l="l" t="t" r="r" b="b"/>
              <a:pathLst>
                <a:path w="10776" h="8541" extrusionOk="0">
                  <a:moveTo>
                    <a:pt x="7940" y="1"/>
                  </a:moveTo>
                  <a:lnTo>
                    <a:pt x="6539" y="301"/>
                  </a:lnTo>
                  <a:lnTo>
                    <a:pt x="3303" y="901"/>
                  </a:lnTo>
                  <a:lnTo>
                    <a:pt x="1769" y="1335"/>
                  </a:lnTo>
                  <a:cubicBezTo>
                    <a:pt x="1" y="2736"/>
                    <a:pt x="1369" y="7773"/>
                    <a:pt x="1602" y="8540"/>
                  </a:cubicBezTo>
                  <a:cubicBezTo>
                    <a:pt x="3036" y="8340"/>
                    <a:pt x="4437" y="7840"/>
                    <a:pt x="5705" y="7072"/>
                  </a:cubicBezTo>
                  <a:cubicBezTo>
                    <a:pt x="7606" y="5905"/>
                    <a:pt x="9341" y="4437"/>
                    <a:pt x="10775" y="2703"/>
                  </a:cubicBezTo>
                  <a:cubicBezTo>
                    <a:pt x="9975" y="1368"/>
                    <a:pt x="7940" y="1"/>
                    <a:pt x="79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251;p61">
              <a:extLst>
                <a:ext uri="{FF2B5EF4-FFF2-40B4-BE49-F238E27FC236}">
                  <a16:creationId xmlns:a16="http://schemas.microsoft.com/office/drawing/2014/main" id="{E3231AA6-D541-4672-9888-1054155721FB}"/>
                </a:ext>
              </a:extLst>
            </p:cNvPr>
            <p:cNvSpPr/>
            <p:nvPr/>
          </p:nvSpPr>
          <p:spPr>
            <a:xfrm>
              <a:off x="2788000" y="2088600"/>
              <a:ext cx="116775" cy="131875"/>
            </a:xfrm>
            <a:custGeom>
              <a:avLst/>
              <a:gdLst/>
              <a:ahLst/>
              <a:cxnLst/>
              <a:rect l="l" t="t" r="r" b="b"/>
              <a:pathLst>
                <a:path w="4671" h="5275" extrusionOk="0">
                  <a:moveTo>
                    <a:pt x="34" y="1"/>
                  </a:moveTo>
                  <a:lnTo>
                    <a:pt x="0" y="2236"/>
                  </a:lnTo>
                  <a:lnTo>
                    <a:pt x="0" y="3637"/>
                  </a:lnTo>
                  <a:cubicBezTo>
                    <a:pt x="534" y="4370"/>
                    <a:pt x="1335" y="4904"/>
                    <a:pt x="2235" y="5104"/>
                  </a:cubicBezTo>
                  <a:cubicBezTo>
                    <a:pt x="2649" y="5225"/>
                    <a:pt x="3009" y="5274"/>
                    <a:pt x="3316" y="5274"/>
                  </a:cubicBezTo>
                  <a:cubicBezTo>
                    <a:pt x="4197" y="5274"/>
                    <a:pt x="4637" y="4867"/>
                    <a:pt x="4637" y="4571"/>
                  </a:cubicBezTo>
                  <a:cubicBezTo>
                    <a:pt x="4670" y="4170"/>
                    <a:pt x="3803" y="3336"/>
                    <a:pt x="3236" y="3003"/>
                  </a:cubicBezTo>
                  <a:lnTo>
                    <a:pt x="3236" y="735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252;p61">
              <a:extLst>
                <a:ext uri="{FF2B5EF4-FFF2-40B4-BE49-F238E27FC236}">
                  <a16:creationId xmlns:a16="http://schemas.microsoft.com/office/drawing/2014/main" id="{27918BF7-2F80-4E01-A9D3-0AA82675C38E}"/>
                </a:ext>
              </a:extLst>
            </p:cNvPr>
            <p:cNvSpPr/>
            <p:nvPr/>
          </p:nvSpPr>
          <p:spPr>
            <a:xfrm>
              <a:off x="2799675" y="2099450"/>
              <a:ext cx="69225" cy="47550"/>
            </a:xfrm>
            <a:custGeom>
              <a:avLst/>
              <a:gdLst/>
              <a:ahLst/>
              <a:cxnLst/>
              <a:rect l="l" t="t" r="r" b="b"/>
              <a:pathLst>
                <a:path w="2769" h="1902" extrusionOk="0">
                  <a:moveTo>
                    <a:pt x="0" y="0"/>
                  </a:moveTo>
                  <a:lnTo>
                    <a:pt x="0" y="0"/>
                  </a:lnTo>
                  <a:cubicBezTo>
                    <a:pt x="100" y="467"/>
                    <a:pt x="367" y="834"/>
                    <a:pt x="768" y="1101"/>
                  </a:cubicBezTo>
                  <a:cubicBezTo>
                    <a:pt x="1401" y="1468"/>
                    <a:pt x="2068" y="1702"/>
                    <a:pt x="2769" y="1902"/>
                  </a:cubicBezTo>
                  <a:lnTo>
                    <a:pt x="2769" y="8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253;p61">
              <a:extLst>
                <a:ext uri="{FF2B5EF4-FFF2-40B4-BE49-F238E27FC236}">
                  <a16:creationId xmlns:a16="http://schemas.microsoft.com/office/drawing/2014/main" id="{C0A5A271-5F50-4365-8953-7F09AF14A0F0}"/>
                </a:ext>
              </a:extLst>
            </p:cNvPr>
            <p:cNvSpPr/>
            <p:nvPr/>
          </p:nvSpPr>
          <p:spPr>
            <a:xfrm>
              <a:off x="2733800" y="1941000"/>
              <a:ext cx="225175" cy="197325"/>
            </a:xfrm>
            <a:custGeom>
              <a:avLst/>
              <a:gdLst/>
              <a:ahLst/>
              <a:cxnLst/>
              <a:rect l="l" t="t" r="r" b="b"/>
              <a:pathLst>
                <a:path w="9007" h="7893" extrusionOk="0">
                  <a:moveTo>
                    <a:pt x="7906" y="0"/>
                  </a:moveTo>
                  <a:cubicBezTo>
                    <a:pt x="7872" y="0"/>
                    <a:pt x="5271" y="534"/>
                    <a:pt x="5271" y="534"/>
                  </a:cubicBezTo>
                  <a:lnTo>
                    <a:pt x="234" y="2302"/>
                  </a:lnTo>
                  <a:cubicBezTo>
                    <a:pt x="234" y="2302"/>
                    <a:pt x="0" y="4604"/>
                    <a:pt x="334" y="5238"/>
                  </a:cubicBezTo>
                  <a:cubicBezTo>
                    <a:pt x="634" y="5705"/>
                    <a:pt x="1001" y="6105"/>
                    <a:pt x="1468" y="6405"/>
                  </a:cubicBezTo>
                  <a:lnTo>
                    <a:pt x="2202" y="5905"/>
                  </a:lnTo>
                  <a:cubicBezTo>
                    <a:pt x="2402" y="6038"/>
                    <a:pt x="2569" y="6238"/>
                    <a:pt x="2702" y="6472"/>
                  </a:cubicBezTo>
                  <a:cubicBezTo>
                    <a:pt x="2969" y="6872"/>
                    <a:pt x="3369" y="7206"/>
                    <a:pt x="3836" y="7339"/>
                  </a:cubicBezTo>
                  <a:cubicBezTo>
                    <a:pt x="4703" y="7606"/>
                    <a:pt x="5571" y="7773"/>
                    <a:pt x="6471" y="7873"/>
                  </a:cubicBezTo>
                  <a:cubicBezTo>
                    <a:pt x="6582" y="7886"/>
                    <a:pt x="6687" y="7893"/>
                    <a:pt x="6786" y="7893"/>
                  </a:cubicBezTo>
                  <a:cubicBezTo>
                    <a:pt x="7671" y="7893"/>
                    <a:pt x="8106" y="7362"/>
                    <a:pt x="8406" y="6372"/>
                  </a:cubicBezTo>
                  <a:cubicBezTo>
                    <a:pt x="8606" y="5371"/>
                    <a:pt x="8673" y="4337"/>
                    <a:pt x="8606" y="3336"/>
                  </a:cubicBezTo>
                  <a:cubicBezTo>
                    <a:pt x="8606" y="3336"/>
                    <a:pt x="8873" y="1802"/>
                    <a:pt x="8940" y="1668"/>
                  </a:cubicBezTo>
                  <a:cubicBezTo>
                    <a:pt x="9007" y="1535"/>
                    <a:pt x="8673" y="934"/>
                    <a:pt x="8540" y="601"/>
                  </a:cubicBezTo>
                  <a:cubicBezTo>
                    <a:pt x="8406" y="334"/>
                    <a:pt x="8173" y="134"/>
                    <a:pt x="7906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254;p61">
              <a:extLst>
                <a:ext uri="{FF2B5EF4-FFF2-40B4-BE49-F238E27FC236}">
                  <a16:creationId xmlns:a16="http://schemas.microsoft.com/office/drawing/2014/main" id="{DD66A5C4-E4D9-4F7F-A3A7-CEE4A5D8D07F}"/>
                </a:ext>
              </a:extLst>
            </p:cNvPr>
            <p:cNvSpPr/>
            <p:nvPr/>
          </p:nvSpPr>
          <p:spPr>
            <a:xfrm>
              <a:off x="2862225" y="2036075"/>
              <a:ext cx="16700" cy="14400"/>
            </a:xfrm>
            <a:custGeom>
              <a:avLst/>
              <a:gdLst/>
              <a:ahLst/>
              <a:cxnLst/>
              <a:rect l="l" t="t" r="r" b="b"/>
              <a:pathLst>
                <a:path w="668" h="576" extrusionOk="0">
                  <a:moveTo>
                    <a:pt x="400" y="0"/>
                  </a:moveTo>
                  <a:cubicBezTo>
                    <a:pt x="134" y="0"/>
                    <a:pt x="0" y="334"/>
                    <a:pt x="167" y="501"/>
                  </a:cubicBezTo>
                  <a:cubicBezTo>
                    <a:pt x="229" y="552"/>
                    <a:pt x="300" y="575"/>
                    <a:pt x="370" y="575"/>
                  </a:cubicBezTo>
                  <a:cubicBezTo>
                    <a:pt x="524" y="575"/>
                    <a:pt x="667" y="462"/>
                    <a:pt x="667" y="300"/>
                  </a:cubicBezTo>
                  <a:cubicBezTo>
                    <a:pt x="667" y="134"/>
                    <a:pt x="534" y="0"/>
                    <a:pt x="40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255;p61">
              <a:extLst>
                <a:ext uri="{FF2B5EF4-FFF2-40B4-BE49-F238E27FC236}">
                  <a16:creationId xmlns:a16="http://schemas.microsoft.com/office/drawing/2014/main" id="{6429E171-35E7-492D-8F83-D2E5650314EB}"/>
                </a:ext>
              </a:extLst>
            </p:cNvPr>
            <p:cNvSpPr/>
            <p:nvPr/>
          </p:nvSpPr>
          <p:spPr>
            <a:xfrm>
              <a:off x="2920600" y="2031075"/>
              <a:ext cx="16700" cy="14375"/>
            </a:xfrm>
            <a:custGeom>
              <a:avLst/>
              <a:gdLst/>
              <a:ahLst/>
              <a:cxnLst/>
              <a:rect l="l" t="t" r="r" b="b"/>
              <a:pathLst>
                <a:path w="668" h="575" extrusionOk="0">
                  <a:moveTo>
                    <a:pt x="367" y="0"/>
                  </a:moveTo>
                  <a:cubicBezTo>
                    <a:pt x="134" y="0"/>
                    <a:pt x="0" y="300"/>
                    <a:pt x="167" y="500"/>
                  </a:cubicBezTo>
                  <a:cubicBezTo>
                    <a:pt x="229" y="552"/>
                    <a:pt x="300" y="575"/>
                    <a:pt x="370" y="575"/>
                  </a:cubicBezTo>
                  <a:cubicBezTo>
                    <a:pt x="524" y="575"/>
                    <a:pt x="667" y="461"/>
                    <a:pt x="667" y="300"/>
                  </a:cubicBezTo>
                  <a:cubicBezTo>
                    <a:pt x="667" y="133"/>
                    <a:pt x="534" y="0"/>
                    <a:pt x="36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256;p61">
              <a:extLst>
                <a:ext uri="{FF2B5EF4-FFF2-40B4-BE49-F238E27FC236}">
                  <a16:creationId xmlns:a16="http://schemas.microsoft.com/office/drawing/2014/main" id="{347411F3-E445-4BAD-9E00-CA2E2C8F0689}"/>
                </a:ext>
              </a:extLst>
            </p:cNvPr>
            <p:cNvSpPr/>
            <p:nvPr/>
          </p:nvSpPr>
          <p:spPr>
            <a:xfrm>
              <a:off x="2923925" y="2005400"/>
              <a:ext cx="20875" cy="12350"/>
            </a:xfrm>
            <a:custGeom>
              <a:avLst/>
              <a:gdLst/>
              <a:ahLst/>
              <a:cxnLst/>
              <a:rect l="l" t="t" r="r" b="b"/>
              <a:pathLst>
                <a:path w="835" h="494" extrusionOk="0">
                  <a:moveTo>
                    <a:pt x="380" y="1"/>
                  </a:moveTo>
                  <a:cubicBezTo>
                    <a:pt x="235" y="1"/>
                    <a:pt x="99" y="69"/>
                    <a:pt x="1" y="193"/>
                  </a:cubicBezTo>
                  <a:lnTo>
                    <a:pt x="701" y="493"/>
                  </a:lnTo>
                  <a:cubicBezTo>
                    <a:pt x="701" y="493"/>
                    <a:pt x="834" y="160"/>
                    <a:pt x="534" y="26"/>
                  </a:cubicBezTo>
                  <a:cubicBezTo>
                    <a:pt x="483" y="9"/>
                    <a:pt x="431" y="1"/>
                    <a:pt x="38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257;p61">
              <a:extLst>
                <a:ext uri="{FF2B5EF4-FFF2-40B4-BE49-F238E27FC236}">
                  <a16:creationId xmlns:a16="http://schemas.microsoft.com/office/drawing/2014/main" id="{0839F5AA-4130-464F-9E8E-8BF9CE012AEA}"/>
                </a:ext>
              </a:extLst>
            </p:cNvPr>
            <p:cNvSpPr/>
            <p:nvPr/>
          </p:nvSpPr>
          <p:spPr>
            <a:xfrm>
              <a:off x="2901400" y="2034400"/>
              <a:ext cx="28400" cy="45050"/>
            </a:xfrm>
            <a:custGeom>
              <a:avLst/>
              <a:gdLst/>
              <a:ahLst/>
              <a:cxnLst/>
              <a:rect l="l" t="t" r="r" b="b"/>
              <a:pathLst>
                <a:path w="1136" h="1802" extrusionOk="0">
                  <a:moveTo>
                    <a:pt x="1" y="0"/>
                  </a:moveTo>
                  <a:lnTo>
                    <a:pt x="234" y="1802"/>
                  </a:lnTo>
                  <a:lnTo>
                    <a:pt x="1135" y="136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258;p61">
              <a:extLst>
                <a:ext uri="{FF2B5EF4-FFF2-40B4-BE49-F238E27FC236}">
                  <a16:creationId xmlns:a16="http://schemas.microsoft.com/office/drawing/2014/main" id="{121ACE8D-C1A3-4000-B017-DED6536C474A}"/>
                </a:ext>
              </a:extLst>
            </p:cNvPr>
            <p:cNvSpPr/>
            <p:nvPr/>
          </p:nvSpPr>
          <p:spPr>
            <a:xfrm>
              <a:off x="2873050" y="2088600"/>
              <a:ext cx="30050" cy="19500"/>
            </a:xfrm>
            <a:custGeom>
              <a:avLst/>
              <a:gdLst/>
              <a:ahLst/>
              <a:cxnLst/>
              <a:rect l="l" t="t" r="r" b="b"/>
              <a:pathLst>
                <a:path w="1202" h="780" extrusionOk="0">
                  <a:moveTo>
                    <a:pt x="34" y="1"/>
                  </a:moveTo>
                  <a:cubicBezTo>
                    <a:pt x="1" y="67"/>
                    <a:pt x="1" y="134"/>
                    <a:pt x="34" y="234"/>
                  </a:cubicBezTo>
                  <a:cubicBezTo>
                    <a:pt x="64" y="559"/>
                    <a:pt x="355" y="779"/>
                    <a:pt x="675" y="779"/>
                  </a:cubicBezTo>
                  <a:cubicBezTo>
                    <a:pt x="717" y="779"/>
                    <a:pt x="759" y="776"/>
                    <a:pt x="801" y="768"/>
                  </a:cubicBezTo>
                  <a:cubicBezTo>
                    <a:pt x="835" y="768"/>
                    <a:pt x="835" y="768"/>
                    <a:pt x="868" y="735"/>
                  </a:cubicBezTo>
                  <a:cubicBezTo>
                    <a:pt x="1068" y="668"/>
                    <a:pt x="1202" y="468"/>
                    <a:pt x="1202" y="234"/>
                  </a:cubicBezTo>
                  <a:lnTo>
                    <a:pt x="34" y="1"/>
                  </a:lnTo>
                  <a:close/>
                </a:path>
              </a:pathLst>
            </a:custGeom>
            <a:solidFill>
              <a:srgbClr val="C87A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259;p61">
              <a:extLst>
                <a:ext uri="{FF2B5EF4-FFF2-40B4-BE49-F238E27FC236}">
                  <a16:creationId xmlns:a16="http://schemas.microsoft.com/office/drawing/2014/main" id="{A749AE42-C422-4978-8B76-43CE742ECF5D}"/>
                </a:ext>
              </a:extLst>
            </p:cNvPr>
            <p:cNvSpPr/>
            <p:nvPr/>
          </p:nvSpPr>
          <p:spPr>
            <a:xfrm>
              <a:off x="2903900" y="2155325"/>
              <a:ext cx="95950" cy="89250"/>
            </a:xfrm>
            <a:custGeom>
              <a:avLst/>
              <a:gdLst/>
              <a:ahLst/>
              <a:cxnLst/>
              <a:rect l="l" t="t" r="r" b="b"/>
              <a:pathLst>
                <a:path w="3838" h="3570" extrusionOk="0">
                  <a:moveTo>
                    <a:pt x="554" y="0"/>
                  </a:moveTo>
                  <a:cubicBezTo>
                    <a:pt x="370" y="0"/>
                    <a:pt x="186" y="11"/>
                    <a:pt x="1" y="34"/>
                  </a:cubicBezTo>
                  <a:lnTo>
                    <a:pt x="2102" y="3569"/>
                  </a:lnTo>
                  <a:cubicBezTo>
                    <a:pt x="2703" y="2869"/>
                    <a:pt x="3303" y="2168"/>
                    <a:pt x="3837" y="1435"/>
                  </a:cubicBezTo>
                  <a:cubicBezTo>
                    <a:pt x="3604" y="1201"/>
                    <a:pt x="3370" y="1001"/>
                    <a:pt x="3103" y="801"/>
                  </a:cubicBezTo>
                  <a:cubicBezTo>
                    <a:pt x="2354" y="273"/>
                    <a:pt x="1466" y="0"/>
                    <a:pt x="554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260;p61">
              <a:extLst>
                <a:ext uri="{FF2B5EF4-FFF2-40B4-BE49-F238E27FC236}">
                  <a16:creationId xmlns:a16="http://schemas.microsoft.com/office/drawing/2014/main" id="{40A0E750-FA20-4399-ADA9-C07453F1B9C4}"/>
                </a:ext>
              </a:extLst>
            </p:cNvPr>
            <p:cNvSpPr/>
            <p:nvPr/>
          </p:nvSpPr>
          <p:spPr>
            <a:xfrm>
              <a:off x="2873900" y="2093625"/>
              <a:ext cx="19200" cy="14475"/>
            </a:xfrm>
            <a:custGeom>
              <a:avLst/>
              <a:gdLst/>
              <a:ahLst/>
              <a:cxnLst/>
              <a:rect l="l" t="t" r="r" b="b"/>
              <a:pathLst>
                <a:path w="768" h="579" extrusionOk="0">
                  <a:moveTo>
                    <a:pt x="196" y="1"/>
                  </a:moveTo>
                  <a:cubicBezTo>
                    <a:pt x="130" y="1"/>
                    <a:pt x="63" y="12"/>
                    <a:pt x="0" y="33"/>
                  </a:cubicBezTo>
                  <a:cubicBezTo>
                    <a:pt x="30" y="358"/>
                    <a:pt x="321" y="578"/>
                    <a:pt x="641" y="578"/>
                  </a:cubicBezTo>
                  <a:cubicBezTo>
                    <a:pt x="683" y="578"/>
                    <a:pt x="725" y="575"/>
                    <a:pt x="767" y="567"/>
                  </a:cubicBezTo>
                  <a:cubicBezTo>
                    <a:pt x="734" y="400"/>
                    <a:pt x="667" y="267"/>
                    <a:pt x="567" y="167"/>
                  </a:cubicBezTo>
                  <a:cubicBezTo>
                    <a:pt x="476" y="53"/>
                    <a:pt x="338" y="1"/>
                    <a:pt x="196" y="1"/>
                  </a:cubicBez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261;p61">
              <a:extLst>
                <a:ext uri="{FF2B5EF4-FFF2-40B4-BE49-F238E27FC236}">
                  <a16:creationId xmlns:a16="http://schemas.microsoft.com/office/drawing/2014/main" id="{653C9326-54F6-41A4-9649-0665E4CBA6EB}"/>
                </a:ext>
              </a:extLst>
            </p:cNvPr>
            <p:cNvSpPr/>
            <p:nvPr/>
          </p:nvSpPr>
          <p:spPr>
            <a:xfrm>
              <a:off x="2714600" y="1872525"/>
              <a:ext cx="267725" cy="271975"/>
            </a:xfrm>
            <a:custGeom>
              <a:avLst/>
              <a:gdLst/>
              <a:ahLst/>
              <a:cxnLst/>
              <a:rect l="l" t="t" r="r" b="b"/>
              <a:pathLst>
                <a:path w="10709" h="10879" extrusionOk="0">
                  <a:moveTo>
                    <a:pt x="8825" y="1"/>
                  </a:moveTo>
                  <a:cubicBezTo>
                    <a:pt x="7844" y="1"/>
                    <a:pt x="6839" y="838"/>
                    <a:pt x="6839" y="838"/>
                  </a:cubicBezTo>
                  <a:cubicBezTo>
                    <a:pt x="6839" y="838"/>
                    <a:pt x="5960" y="556"/>
                    <a:pt x="4961" y="556"/>
                  </a:cubicBezTo>
                  <a:cubicBezTo>
                    <a:pt x="4242" y="556"/>
                    <a:pt x="3461" y="702"/>
                    <a:pt x="2903" y="1205"/>
                  </a:cubicBezTo>
                  <a:cubicBezTo>
                    <a:pt x="1569" y="2439"/>
                    <a:pt x="1535" y="3340"/>
                    <a:pt x="1535" y="3340"/>
                  </a:cubicBezTo>
                  <a:cubicBezTo>
                    <a:pt x="601" y="3673"/>
                    <a:pt x="1" y="4607"/>
                    <a:pt x="134" y="5608"/>
                  </a:cubicBezTo>
                  <a:cubicBezTo>
                    <a:pt x="268" y="7409"/>
                    <a:pt x="1502" y="8710"/>
                    <a:pt x="1969" y="9378"/>
                  </a:cubicBezTo>
                  <a:cubicBezTo>
                    <a:pt x="2436" y="10078"/>
                    <a:pt x="2936" y="10879"/>
                    <a:pt x="2936" y="10879"/>
                  </a:cubicBezTo>
                  <a:lnTo>
                    <a:pt x="2970" y="8644"/>
                  </a:lnTo>
                  <a:lnTo>
                    <a:pt x="2970" y="8644"/>
                  </a:lnTo>
                  <a:cubicBezTo>
                    <a:pt x="2970" y="8644"/>
                    <a:pt x="2793" y="8768"/>
                    <a:pt x="2521" y="8768"/>
                  </a:cubicBezTo>
                  <a:cubicBezTo>
                    <a:pt x="2305" y="8768"/>
                    <a:pt x="2030" y="8690"/>
                    <a:pt x="1735" y="8410"/>
                  </a:cubicBezTo>
                  <a:cubicBezTo>
                    <a:pt x="1035" y="7743"/>
                    <a:pt x="1002" y="6742"/>
                    <a:pt x="1569" y="6275"/>
                  </a:cubicBezTo>
                  <a:cubicBezTo>
                    <a:pt x="1741" y="6137"/>
                    <a:pt x="1949" y="6071"/>
                    <a:pt x="2160" y="6071"/>
                  </a:cubicBezTo>
                  <a:cubicBezTo>
                    <a:pt x="2358" y="6071"/>
                    <a:pt x="2559" y="6129"/>
                    <a:pt x="2736" y="6242"/>
                  </a:cubicBezTo>
                  <a:cubicBezTo>
                    <a:pt x="2836" y="6342"/>
                    <a:pt x="2903" y="6475"/>
                    <a:pt x="2903" y="6609"/>
                  </a:cubicBezTo>
                  <a:lnTo>
                    <a:pt x="2970" y="7776"/>
                  </a:lnTo>
                  <a:cubicBezTo>
                    <a:pt x="3470" y="7710"/>
                    <a:pt x="3770" y="7276"/>
                    <a:pt x="3670" y="6809"/>
                  </a:cubicBezTo>
                  <a:cubicBezTo>
                    <a:pt x="3670" y="6809"/>
                    <a:pt x="7640" y="6442"/>
                    <a:pt x="8574" y="3206"/>
                  </a:cubicBezTo>
                  <a:cubicBezTo>
                    <a:pt x="8574" y="3206"/>
                    <a:pt x="9408" y="4074"/>
                    <a:pt x="9408" y="6075"/>
                  </a:cubicBezTo>
                  <a:cubicBezTo>
                    <a:pt x="10075" y="5642"/>
                    <a:pt x="10342" y="4774"/>
                    <a:pt x="10008" y="4040"/>
                  </a:cubicBezTo>
                  <a:cubicBezTo>
                    <a:pt x="10342" y="3907"/>
                    <a:pt x="10542" y="3507"/>
                    <a:pt x="10475" y="3140"/>
                  </a:cubicBezTo>
                  <a:cubicBezTo>
                    <a:pt x="10408" y="2773"/>
                    <a:pt x="10141" y="2473"/>
                    <a:pt x="9808" y="2406"/>
                  </a:cubicBezTo>
                  <a:cubicBezTo>
                    <a:pt x="9808" y="2406"/>
                    <a:pt x="10709" y="938"/>
                    <a:pt x="9574" y="204"/>
                  </a:cubicBezTo>
                  <a:cubicBezTo>
                    <a:pt x="9339" y="59"/>
                    <a:pt x="9083" y="1"/>
                    <a:pt x="882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262;p61">
              <a:extLst>
                <a:ext uri="{FF2B5EF4-FFF2-40B4-BE49-F238E27FC236}">
                  <a16:creationId xmlns:a16="http://schemas.microsoft.com/office/drawing/2014/main" id="{F0E94A6F-9488-4693-AFCC-3C3C4E4A7377}"/>
                </a:ext>
              </a:extLst>
            </p:cNvPr>
            <p:cNvSpPr/>
            <p:nvPr/>
          </p:nvSpPr>
          <p:spPr>
            <a:xfrm>
              <a:off x="2669800" y="2289425"/>
              <a:ext cx="378175" cy="248850"/>
            </a:xfrm>
            <a:custGeom>
              <a:avLst/>
              <a:gdLst/>
              <a:ahLst/>
              <a:cxnLst/>
              <a:rect l="l" t="t" r="r" b="b"/>
              <a:pathLst>
                <a:path w="15127" h="9954" extrusionOk="0">
                  <a:moveTo>
                    <a:pt x="14918" y="1"/>
                  </a:moveTo>
                  <a:cubicBezTo>
                    <a:pt x="14878" y="1"/>
                    <a:pt x="14838" y="13"/>
                    <a:pt x="14802" y="40"/>
                  </a:cubicBezTo>
                  <a:lnTo>
                    <a:pt x="325" y="8379"/>
                  </a:lnTo>
                  <a:cubicBezTo>
                    <a:pt x="125" y="8479"/>
                    <a:pt x="25" y="8680"/>
                    <a:pt x="25" y="8913"/>
                  </a:cubicBezTo>
                  <a:lnTo>
                    <a:pt x="25" y="9747"/>
                  </a:lnTo>
                  <a:cubicBezTo>
                    <a:pt x="1" y="9868"/>
                    <a:pt x="99" y="9954"/>
                    <a:pt x="206" y="9954"/>
                  </a:cubicBezTo>
                  <a:cubicBezTo>
                    <a:pt x="247" y="9954"/>
                    <a:pt x="288" y="9941"/>
                    <a:pt x="325" y="9914"/>
                  </a:cubicBezTo>
                  <a:lnTo>
                    <a:pt x="14802" y="1575"/>
                  </a:lnTo>
                  <a:cubicBezTo>
                    <a:pt x="15002" y="1474"/>
                    <a:pt x="15102" y="1274"/>
                    <a:pt x="15102" y="1041"/>
                  </a:cubicBezTo>
                  <a:lnTo>
                    <a:pt x="15102" y="240"/>
                  </a:lnTo>
                  <a:cubicBezTo>
                    <a:pt x="15127" y="94"/>
                    <a:pt x="15026" y="1"/>
                    <a:pt x="14918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263;p61">
              <a:extLst>
                <a:ext uri="{FF2B5EF4-FFF2-40B4-BE49-F238E27FC236}">
                  <a16:creationId xmlns:a16="http://schemas.microsoft.com/office/drawing/2014/main" id="{293F4975-1D1C-4142-BC70-B98A71FC27C8}"/>
                </a:ext>
              </a:extLst>
            </p:cNvPr>
            <p:cNvSpPr/>
            <p:nvPr/>
          </p:nvSpPr>
          <p:spPr>
            <a:xfrm>
              <a:off x="2757150" y="2395625"/>
              <a:ext cx="203500" cy="133550"/>
            </a:xfrm>
            <a:custGeom>
              <a:avLst/>
              <a:gdLst/>
              <a:ahLst/>
              <a:cxnLst/>
              <a:rect l="l" t="t" r="r" b="b"/>
              <a:pathLst>
                <a:path w="8140" h="5342" extrusionOk="0">
                  <a:moveTo>
                    <a:pt x="8036" y="1"/>
                  </a:moveTo>
                  <a:cubicBezTo>
                    <a:pt x="8014" y="1"/>
                    <a:pt x="7992" y="9"/>
                    <a:pt x="7972" y="28"/>
                  </a:cubicBezTo>
                  <a:lnTo>
                    <a:pt x="167" y="4498"/>
                  </a:lnTo>
                  <a:cubicBezTo>
                    <a:pt x="67" y="4565"/>
                    <a:pt x="0" y="4665"/>
                    <a:pt x="0" y="4765"/>
                  </a:cubicBezTo>
                  <a:lnTo>
                    <a:pt x="0" y="5232"/>
                  </a:lnTo>
                  <a:cubicBezTo>
                    <a:pt x="0" y="5287"/>
                    <a:pt x="67" y="5341"/>
                    <a:pt x="128" y="5341"/>
                  </a:cubicBezTo>
                  <a:cubicBezTo>
                    <a:pt x="141" y="5341"/>
                    <a:pt x="155" y="5338"/>
                    <a:pt x="167" y="5332"/>
                  </a:cubicBezTo>
                  <a:lnTo>
                    <a:pt x="7972" y="829"/>
                  </a:lnTo>
                  <a:cubicBezTo>
                    <a:pt x="8073" y="762"/>
                    <a:pt x="8139" y="662"/>
                    <a:pt x="8139" y="562"/>
                  </a:cubicBezTo>
                  <a:lnTo>
                    <a:pt x="8139" y="95"/>
                  </a:lnTo>
                  <a:cubicBezTo>
                    <a:pt x="8139" y="48"/>
                    <a:pt x="8089" y="1"/>
                    <a:pt x="8036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264;p61">
              <a:extLst>
                <a:ext uri="{FF2B5EF4-FFF2-40B4-BE49-F238E27FC236}">
                  <a16:creationId xmlns:a16="http://schemas.microsoft.com/office/drawing/2014/main" id="{AA7F44DE-6621-4612-A9A4-E91F2247B49D}"/>
                </a:ext>
              </a:extLst>
            </p:cNvPr>
            <p:cNvSpPr/>
            <p:nvPr/>
          </p:nvSpPr>
          <p:spPr>
            <a:xfrm>
              <a:off x="2943100" y="2081500"/>
              <a:ext cx="148475" cy="170975"/>
            </a:xfrm>
            <a:custGeom>
              <a:avLst/>
              <a:gdLst/>
              <a:ahLst/>
              <a:cxnLst/>
              <a:rect l="l" t="t" r="r" b="b"/>
              <a:pathLst>
                <a:path w="5939" h="6839" extrusionOk="0">
                  <a:moveTo>
                    <a:pt x="4444" y="0"/>
                  </a:moveTo>
                  <a:cubicBezTo>
                    <a:pt x="4009" y="0"/>
                    <a:pt x="3505" y="145"/>
                    <a:pt x="2970" y="451"/>
                  </a:cubicBezTo>
                  <a:cubicBezTo>
                    <a:pt x="1335" y="1385"/>
                    <a:pt x="1" y="3487"/>
                    <a:pt x="1" y="5121"/>
                  </a:cubicBezTo>
                  <a:cubicBezTo>
                    <a:pt x="1" y="6222"/>
                    <a:pt x="606" y="6839"/>
                    <a:pt x="1500" y="6839"/>
                  </a:cubicBezTo>
                  <a:cubicBezTo>
                    <a:pt x="1934" y="6839"/>
                    <a:pt x="2436" y="6694"/>
                    <a:pt x="2970" y="6389"/>
                  </a:cubicBezTo>
                  <a:cubicBezTo>
                    <a:pt x="4604" y="5422"/>
                    <a:pt x="5938" y="3320"/>
                    <a:pt x="5938" y="1686"/>
                  </a:cubicBezTo>
                  <a:cubicBezTo>
                    <a:pt x="5938" y="609"/>
                    <a:pt x="5335" y="0"/>
                    <a:pt x="4444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265;p61">
              <a:extLst>
                <a:ext uri="{FF2B5EF4-FFF2-40B4-BE49-F238E27FC236}">
                  <a16:creationId xmlns:a16="http://schemas.microsoft.com/office/drawing/2014/main" id="{DB02D83B-7DF1-4D35-A879-0E65C08277C3}"/>
                </a:ext>
              </a:extLst>
            </p:cNvPr>
            <p:cNvSpPr/>
            <p:nvPr/>
          </p:nvSpPr>
          <p:spPr>
            <a:xfrm>
              <a:off x="2978125" y="2105500"/>
              <a:ext cx="85100" cy="114675"/>
            </a:xfrm>
            <a:custGeom>
              <a:avLst/>
              <a:gdLst/>
              <a:ahLst/>
              <a:cxnLst/>
              <a:rect l="l" t="t" r="r" b="b"/>
              <a:pathLst>
                <a:path w="3404" h="4587" extrusionOk="0">
                  <a:moveTo>
                    <a:pt x="2803" y="367"/>
                  </a:moveTo>
                  <a:cubicBezTo>
                    <a:pt x="2836" y="367"/>
                    <a:pt x="2869" y="375"/>
                    <a:pt x="2903" y="392"/>
                  </a:cubicBezTo>
                  <a:cubicBezTo>
                    <a:pt x="2970" y="425"/>
                    <a:pt x="3003" y="459"/>
                    <a:pt x="3036" y="526"/>
                  </a:cubicBezTo>
                  <a:cubicBezTo>
                    <a:pt x="3070" y="592"/>
                    <a:pt x="3103" y="692"/>
                    <a:pt x="3103" y="792"/>
                  </a:cubicBezTo>
                  <a:lnTo>
                    <a:pt x="3103" y="1493"/>
                  </a:lnTo>
                  <a:lnTo>
                    <a:pt x="3103" y="2193"/>
                  </a:lnTo>
                  <a:cubicBezTo>
                    <a:pt x="3070" y="2293"/>
                    <a:pt x="3070" y="2427"/>
                    <a:pt x="3036" y="2527"/>
                  </a:cubicBezTo>
                  <a:cubicBezTo>
                    <a:pt x="3003" y="2627"/>
                    <a:pt x="2970" y="2727"/>
                    <a:pt x="2903" y="2794"/>
                  </a:cubicBezTo>
                  <a:cubicBezTo>
                    <a:pt x="2836" y="2894"/>
                    <a:pt x="2769" y="2961"/>
                    <a:pt x="2703" y="3061"/>
                  </a:cubicBezTo>
                  <a:cubicBezTo>
                    <a:pt x="2603" y="3127"/>
                    <a:pt x="2503" y="3227"/>
                    <a:pt x="2402" y="3294"/>
                  </a:cubicBezTo>
                  <a:cubicBezTo>
                    <a:pt x="2202" y="3394"/>
                    <a:pt x="2169" y="3428"/>
                    <a:pt x="1702" y="3694"/>
                  </a:cubicBezTo>
                  <a:cubicBezTo>
                    <a:pt x="1235" y="3995"/>
                    <a:pt x="1168" y="3995"/>
                    <a:pt x="1001" y="4095"/>
                  </a:cubicBezTo>
                  <a:cubicBezTo>
                    <a:pt x="901" y="4161"/>
                    <a:pt x="801" y="4195"/>
                    <a:pt x="701" y="4228"/>
                  </a:cubicBezTo>
                  <a:lnTo>
                    <a:pt x="501" y="4228"/>
                  </a:lnTo>
                  <a:cubicBezTo>
                    <a:pt x="434" y="4195"/>
                    <a:pt x="368" y="4161"/>
                    <a:pt x="368" y="4095"/>
                  </a:cubicBezTo>
                  <a:cubicBezTo>
                    <a:pt x="334" y="3995"/>
                    <a:pt x="301" y="3895"/>
                    <a:pt x="301" y="3828"/>
                  </a:cubicBezTo>
                  <a:lnTo>
                    <a:pt x="301" y="3127"/>
                  </a:lnTo>
                  <a:lnTo>
                    <a:pt x="301" y="2427"/>
                  </a:lnTo>
                  <a:cubicBezTo>
                    <a:pt x="301" y="2293"/>
                    <a:pt x="334" y="2193"/>
                    <a:pt x="368" y="2093"/>
                  </a:cubicBezTo>
                  <a:cubicBezTo>
                    <a:pt x="401" y="1993"/>
                    <a:pt x="434" y="1893"/>
                    <a:pt x="501" y="1793"/>
                  </a:cubicBezTo>
                  <a:cubicBezTo>
                    <a:pt x="534" y="1726"/>
                    <a:pt x="601" y="1626"/>
                    <a:pt x="701" y="1560"/>
                  </a:cubicBezTo>
                  <a:cubicBezTo>
                    <a:pt x="768" y="1460"/>
                    <a:pt x="901" y="1393"/>
                    <a:pt x="1001" y="1326"/>
                  </a:cubicBezTo>
                  <a:cubicBezTo>
                    <a:pt x="1168" y="1193"/>
                    <a:pt x="1235" y="1159"/>
                    <a:pt x="1702" y="892"/>
                  </a:cubicBezTo>
                  <a:lnTo>
                    <a:pt x="1702" y="926"/>
                  </a:lnTo>
                  <a:cubicBezTo>
                    <a:pt x="2169" y="659"/>
                    <a:pt x="2202" y="626"/>
                    <a:pt x="2402" y="526"/>
                  </a:cubicBezTo>
                  <a:cubicBezTo>
                    <a:pt x="2469" y="459"/>
                    <a:pt x="2603" y="425"/>
                    <a:pt x="2703" y="392"/>
                  </a:cubicBezTo>
                  <a:cubicBezTo>
                    <a:pt x="2736" y="375"/>
                    <a:pt x="2769" y="367"/>
                    <a:pt x="2803" y="367"/>
                  </a:cubicBezTo>
                  <a:close/>
                  <a:moveTo>
                    <a:pt x="2970" y="0"/>
                  </a:moveTo>
                  <a:cubicBezTo>
                    <a:pt x="2911" y="0"/>
                    <a:pt x="2853" y="8"/>
                    <a:pt x="2803" y="25"/>
                  </a:cubicBezTo>
                  <a:cubicBezTo>
                    <a:pt x="2669" y="59"/>
                    <a:pt x="2536" y="125"/>
                    <a:pt x="2402" y="192"/>
                  </a:cubicBezTo>
                  <a:cubicBezTo>
                    <a:pt x="2202" y="292"/>
                    <a:pt x="2169" y="325"/>
                    <a:pt x="1702" y="626"/>
                  </a:cubicBezTo>
                  <a:lnTo>
                    <a:pt x="1702" y="592"/>
                  </a:lnTo>
                  <a:cubicBezTo>
                    <a:pt x="1235" y="859"/>
                    <a:pt x="1168" y="892"/>
                    <a:pt x="1001" y="1026"/>
                  </a:cubicBezTo>
                  <a:cubicBezTo>
                    <a:pt x="835" y="1093"/>
                    <a:pt x="701" y="1226"/>
                    <a:pt x="568" y="1326"/>
                  </a:cubicBezTo>
                  <a:cubicBezTo>
                    <a:pt x="468" y="1460"/>
                    <a:pt x="368" y="1560"/>
                    <a:pt x="268" y="1693"/>
                  </a:cubicBezTo>
                  <a:cubicBezTo>
                    <a:pt x="201" y="1826"/>
                    <a:pt x="134" y="1960"/>
                    <a:pt x="67" y="2127"/>
                  </a:cubicBezTo>
                  <a:cubicBezTo>
                    <a:pt x="34" y="2260"/>
                    <a:pt x="1" y="2427"/>
                    <a:pt x="1" y="2594"/>
                  </a:cubicBezTo>
                  <a:lnTo>
                    <a:pt x="1" y="3294"/>
                  </a:lnTo>
                  <a:lnTo>
                    <a:pt x="1" y="3995"/>
                  </a:lnTo>
                  <a:cubicBezTo>
                    <a:pt x="1" y="4128"/>
                    <a:pt x="34" y="4262"/>
                    <a:pt x="67" y="4362"/>
                  </a:cubicBezTo>
                  <a:cubicBezTo>
                    <a:pt x="101" y="4462"/>
                    <a:pt x="168" y="4528"/>
                    <a:pt x="268" y="4562"/>
                  </a:cubicBezTo>
                  <a:cubicBezTo>
                    <a:pt x="318" y="4578"/>
                    <a:pt x="368" y="4587"/>
                    <a:pt x="418" y="4587"/>
                  </a:cubicBezTo>
                  <a:cubicBezTo>
                    <a:pt x="468" y="4587"/>
                    <a:pt x="518" y="4578"/>
                    <a:pt x="568" y="4562"/>
                  </a:cubicBezTo>
                  <a:cubicBezTo>
                    <a:pt x="735" y="4528"/>
                    <a:pt x="868" y="4495"/>
                    <a:pt x="1001" y="4428"/>
                  </a:cubicBezTo>
                  <a:cubicBezTo>
                    <a:pt x="1168" y="4328"/>
                    <a:pt x="1235" y="4295"/>
                    <a:pt x="1702" y="3995"/>
                  </a:cubicBezTo>
                  <a:cubicBezTo>
                    <a:pt x="2169" y="3694"/>
                    <a:pt x="2202" y="3694"/>
                    <a:pt x="2402" y="3594"/>
                  </a:cubicBezTo>
                  <a:cubicBezTo>
                    <a:pt x="2536" y="3494"/>
                    <a:pt x="2703" y="3394"/>
                    <a:pt x="2803" y="3261"/>
                  </a:cubicBezTo>
                  <a:cubicBezTo>
                    <a:pt x="2936" y="3161"/>
                    <a:pt x="3036" y="3027"/>
                    <a:pt x="3136" y="2894"/>
                  </a:cubicBezTo>
                  <a:cubicBezTo>
                    <a:pt x="3203" y="2760"/>
                    <a:pt x="3270" y="2627"/>
                    <a:pt x="3303" y="2460"/>
                  </a:cubicBezTo>
                  <a:cubicBezTo>
                    <a:pt x="3370" y="2327"/>
                    <a:pt x="3403" y="2160"/>
                    <a:pt x="3403" y="1993"/>
                  </a:cubicBezTo>
                  <a:lnTo>
                    <a:pt x="3403" y="1293"/>
                  </a:lnTo>
                  <a:lnTo>
                    <a:pt x="3403" y="592"/>
                  </a:lnTo>
                  <a:cubicBezTo>
                    <a:pt x="3403" y="459"/>
                    <a:pt x="3370" y="359"/>
                    <a:pt x="3303" y="225"/>
                  </a:cubicBezTo>
                  <a:cubicBezTo>
                    <a:pt x="3270" y="159"/>
                    <a:pt x="3203" y="59"/>
                    <a:pt x="3136" y="25"/>
                  </a:cubicBezTo>
                  <a:cubicBezTo>
                    <a:pt x="3086" y="8"/>
                    <a:pt x="3028" y="0"/>
                    <a:pt x="29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266;p61">
              <a:extLst>
                <a:ext uri="{FF2B5EF4-FFF2-40B4-BE49-F238E27FC236}">
                  <a16:creationId xmlns:a16="http://schemas.microsoft.com/office/drawing/2014/main" id="{1939F52F-8DBC-410B-AA48-03F6C5318AB3}"/>
                </a:ext>
              </a:extLst>
            </p:cNvPr>
            <p:cNvSpPr/>
            <p:nvPr/>
          </p:nvSpPr>
          <p:spPr>
            <a:xfrm>
              <a:off x="2998150" y="2137950"/>
              <a:ext cx="44225" cy="50600"/>
            </a:xfrm>
            <a:custGeom>
              <a:avLst/>
              <a:gdLst/>
              <a:ahLst/>
              <a:cxnLst/>
              <a:rect l="l" t="t" r="r" b="b"/>
              <a:pathLst>
                <a:path w="1769" h="2024" extrusionOk="0">
                  <a:moveTo>
                    <a:pt x="1170" y="349"/>
                  </a:moveTo>
                  <a:cubicBezTo>
                    <a:pt x="1344" y="349"/>
                    <a:pt x="1468" y="468"/>
                    <a:pt x="1468" y="695"/>
                  </a:cubicBezTo>
                  <a:cubicBezTo>
                    <a:pt x="1435" y="1062"/>
                    <a:pt x="1201" y="1396"/>
                    <a:pt x="901" y="1596"/>
                  </a:cubicBezTo>
                  <a:cubicBezTo>
                    <a:pt x="795" y="1649"/>
                    <a:pt x="698" y="1675"/>
                    <a:pt x="617" y="1675"/>
                  </a:cubicBezTo>
                  <a:cubicBezTo>
                    <a:pt x="442" y="1675"/>
                    <a:pt x="334" y="1556"/>
                    <a:pt x="334" y="1329"/>
                  </a:cubicBezTo>
                  <a:cubicBezTo>
                    <a:pt x="367" y="962"/>
                    <a:pt x="567" y="629"/>
                    <a:pt x="901" y="428"/>
                  </a:cubicBezTo>
                  <a:cubicBezTo>
                    <a:pt x="997" y="375"/>
                    <a:pt x="1089" y="349"/>
                    <a:pt x="1170" y="349"/>
                  </a:cubicBezTo>
                  <a:close/>
                  <a:moveTo>
                    <a:pt x="1322" y="1"/>
                  </a:moveTo>
                  <a:cubicBezTo>
                    <a:pt x="1196" y="1"/>
                    <a:pt x="1052" y="42"/>
                    <a:pt x="901" y="128"/>
                  </a:cubicBezTo>
                  <a:cubicBezTo>
                    <a:pt x="401" y="428"/>
                    <a:pt x="67" y="962"/>
                    <a:pt x="0" y="1529"/>
                  </a:cubicBezTo>
                  <a:cubicBezTo>
                    <a:pt x="0" y="1845"/>
                    <a:pt x="183" y="2023"/>
                    <a:pt x="457" y="2023"/>
                  </a:cubicBezTo>
                  <a:cubicBezTo>
                    <a:pt x="587" y="2023"/>
                    <a:pt x="739" y="1983"/>
                    <a:pt x="901" y="1896"/>
                  </a:cubicBezTo>
                  <a:cubicBezTo>
                    <a:pt x="1401" y="1596"/>
                    <a:pt x="1702" y="1096"/>
                    <a:pt x="1768" y="495"/>
                  </a:cubicBezTo>
                  <a:cubicBezTo>
                    <a:pt x="1768" y="179"/>
                    <a:pt x="1585" y="1"/>
                    <a:pt x="13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267;p61">
              <a:extLst>
                <a:ext uri="{FF2B5EF4-FFF2-40B4-BE49-F238E27FC236}">
                  <a16:creationId xmlns:a16="http://schemas.microsoft.com/office/drawing/2014/main" id="{CCEBF2AA-D25F-45F1-A892-08026350C0C3}"/>
                </a:ext>
              </a:extLst>
            </p:cNvPr>
            <p:cNvSpPr/>
            <p:nvPr/>
          </p:nvSpPr>
          <p:spPr>
            <a:xfrm>
              <a:off x="3038175" y="2121125"/>
              <a:ext cx="10025" cy="12375"/>
            </a:xfrm>
            <a:custGeom>
              <a:avLst/>
              <a:gdLst/>
              <a:ahLst/>
              <a:cxnLst/>
              <a:rect l="l" t="t" r="r" b="b"/>
              <a:pathLst>
                <a:path w="401" h="495" extrusionOk="0">
                  <a:moveTo>
                    <a:pt x="312" y="1"/>
                  </a:moveTo>
                  <a:cubicBezTo>
                    <a:pt x="282" y="1"/>
                    <a:pt x="245" y="12"/>
                    <a:pt x="201" y="34"/>
                  </a:cubicBezTo>
                  <a:cubicBezTo>
                    <a:pt x="101" y="101"/>
                    <a:pt x="0" y="234"/>
                    <a:pt x="0" y="368"/>
                  </a:cubicBezTo>
                  <a:cubicBezTo>
                    <a:pt x="0" y="440"/>
                    <a:pt x="52" y="494"/>
                    <a:pt x="119" y="494"/>
                  </a:cubicBezTo>
                  <a:cubicBezTo>
                    <a:pt x="145" y="494"/>
                    <a:pt x="173" y="486"/>
                    <a:pt x="201" y="468"/>
                  </a:cubicBezTo>
                  <a:cubicBezTo>
                    <a:pt x="334" y="368"/>
                    <a:pt x="401" y="267"/>
                    <a:pt x="401" y="134"/>
                  </a:cubicBezTo>
                  <a:cubicBezTo>
                    <a:pt x="401" y="45"/>
                    <a:pt x="371" y="1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268;p61">
              <a:extLst>
                <a:ext uri="{FF2B5EF4-FFF2-40B4-BE49-F238E27FC236}">
                  <a16:creationId xmlns:a16="http://schemas.microsoft.com/office/drawing/2014/main" id="{9480B8FF-35C3-49CC-AC71-12BA0C3470A5}"/>
                </a:ext>
              </a:extLst>
            </p:cNvPr>
            <p:cNvSpPr/>
            <p:nvPr/>
          </p:nvSpPr>
          <p:spPr>
            <a:xfrm>
              <a:off x="2683750" y="2189500"/>
              <a:ext cx="99275" cy="181825"/>
            </a:xfrm>
            <a:custGeom>
              <a:avLst/>
              <a:gdLst/>
              <a:ahLst/>
              <a:cxnLst/>
              <a:rect l="l" t="t" r="r" b="b"/>
              <a:pathLst>
                <a:path w="3971" h="7273" extrusionOk="0">
                  <a:moveTo>
                    <a:pt x="2636" y="1"/>
                  </a:moveTo>
                  <a:cubicBezTo>
                    <a:pt x="301" y="334"/>
                    <a:pt x="1" y="2970"/>
                    <a:pt x="1" y="2970"/>
                  </a:cubicBezTo>
                  <a:lnTo>
                    <a:pt x="1" y="7006"/>
                  </a:lnTo>
                  <a:cubicBezTo>
                    <a:pt x="579" y="7184"/>
                    <a:pt x="1172" y="7273"/>
                    <a:pt x="1770" y="7273"/>
                  </a:cubicBezTo>
                  <a:cubicBezTo>
                    <a:pt x="2069" y="7273"/>
                    <a:pt x="2369" y="7251"/>
                    <a:pt x="2669" y="7206"/>
                  </a:cubicBezTo>
                  <a:cubicBezTo>
                    <a:pt x="3070" y="5872"/>
                    <a:pt x="3370" y="4537"/>
                    <a:pt x="3603" y="3170"/>
                  </a:cubicBezTo>
                  <a:cubicBezTo>
                    <a:pt x="3970" y="668"/>
                    <a:pt x="2636" y="1"/>
                    <a:pt x="2636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269;p61">
              <a:extLst>
                <a:ext uri="{FF2B5EF4-FFF2-40B4-BE49-F238E27FC236}">
                  <a16:creationId xmlns:a16="http://schemas.microsoft.com/office/drawing/2014/main" id="{8BA1BDE2-9521-45F3-9D55-2EF3E3A898EB}"/>
                </a:ext>
              </a:extLst>
            </p:cNvPr>
            <p:cNvSpPr/>
            <p:nvPr/>
          </p:nvSpPr>
          <p:spPr>
            <a:xfrm>
              <a:off x="3248325" y="891925"/>
              <a:ext cx="1584500" cy="1476450"/>
            </a:xfrm>
            <a:custGeom>
              <a:avLst/>
              <a:gdLst/>
              <a:ahLst/>
              <a:cxnLst/>
              <a:rect l="l" t="t" r="r" b="b"/>
              <a:pathLst>
                <a:path w="63380" h="59058" extrusionOk="0">
                  <a:moveTo>
                    <a:pt x="62507" y="0"/>
                  </a:moveTo>
                  <a:cubicBezTo>
                    <a:pt x="62353" y="0"/>
                    <a:pt x="62195" y="42"/>
                    <a:pt x="62045" y="133"/>
                  </a:cubicBezTo>
                  <a:lnTo>
                    <a:pt x="1335" y="35092"/>
                  </a:lnTo>
                  <a:cubicBezTo>
                    <a:pt x="501" y="35559"/>
                    <a:pt x="0" y="36393"/>
                    <a:pt x="0" y="37327"/>
                  </a:cubicBezTo>
                  <a:lnTo>
                    <a:pt x="0" y="58175"/>
                  </a:lnTo>
                  <a:cubicBezTo>
                    <a:pt x="0" y="58684"/>
                    <a:pt x="447" y="59057"/>
                    <a:pt x="911" y="59057"/>
                  </a:cubicBezTo>
                  <a:cubicBezTo>
                    <a:pt x="1055" y="59057"/>
                    <a:pt x="1200" y="59021"/>
                    <a:pt x="1335" y="58942"/>
                  </a:cubicBezTo>
                  <a:lnTo>
                    <a:pt x="62078" y="23984"/>
                  </a:lnTo>
                  <a:cubicBezTo>
                    <a:pt x="62879" y="23517"/>
                    <a:pt x="63379" y="22650"/>
                    <a:pt x="63379" y="21716"/>
                  </a:cubicBezTo>
                  <a:lnTo>
                    <a:pt x="63379" y="901"/>
                  </a:lnTo>
                  <a:cubicBezTo>
                    <a:pt x="63379" y="375"/>
                    <a:pt x="62966" y="0"/>
                    <a:pt x="62507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270;p61">
              <a:extLst>
                <a:ext uri="{FF2B5EF4-FFF2-40B4-BE49-F238E27FC236}">
                  <a16:creationId xmlns:a16="http://schemas.microsoft.com/office/drawing/2014/main" id="{38804C76-FC56-4DB5-8164-F263B6D6093A}"/>
                </a:ext>
              </a:extLst>
            </p:cNvPr>
            <p:cNvSpPr/>
            <p:nvPr/>
          </p:nvSpPr>
          <p:spPr>
            <a:xfrm>
              <a:off x="3248325" y="891925"/>
              <a:ext cx="1584500" cy="1476450"/>
            </a:xfrm>
            <a:custGeom>
              <a:avLst/>
              <a:gdLst/>
              <a:ahLst/>
              <a:cxnLst/>
              <a:rect l="l" t="t" r="r" b="b"/>
              <a:pathLst>
                <a:path w="63380" h="59058" extrusionOk="0">
                  <a:moveTo>
                    <a:pt x="62507" y="0"/>
                  </a:moveTo>
                  <a:cubicBezTo>
                    <a:pt x="62353" y="0"/>
                    <a:pt x="62195" y="42"/>
                    <a:pt x="62045" y="133"/>
                  </a:cubicBezTo>
                  <a:lnTo>
                    <a:pt x="1335" y="35092"/>
                  </a:lnTo>
                  <a:cubicBezTo>
                    <a:pt x="501" y="35559"/>
                    <a:pt x="0" y="36393"/>
                    <a:pt x="0" y="37327"/>
                  </a:cubicBezTo>
                  <a:lnTo>
                    <a:pt x="0" y="58175"/>
                  </a:lnTo>
                  <a:cubicBezTo>
                    <a:pt x="0" y="58684"/>
                    <a:pt x="447" y="59057"/>
                    <a:pt x="911" y="59057"/>
                  </a:cubicBezTo>
                  <a:cubicBezTo>
                    <a:pt x="1055" y="59057"/>
                    <a:pt x="1200" y="59021"/>
                    <a:pt x="1335" y="58942"/>
                  </a:cubicBezTo>
                  <a:lnTo>
                    <a:pt x="62078" y="23984"/>
                  </a:lnTo>
                  <a:cubicBezTo>
                    <a:pt x="62879" y="23517"/>
                    <a:pt x="63379" y="22650"/>
                    <a:pt x="63379" y="21716"/>
                  </a:cubicBezTo>
                  <a:lnTo>
                    <a:pt x="63379" y="901"/>
                  </a:lnTo>
                  <a:cubicBezTo>
                    <a:pt x="63379" y="375"/>
                    <a:pt x="62966" y="0"/>
                    <a:pt x="625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271;p61">
              <a:extLst>
                <a:ext uri="{FF2B5EF4-FFF2-40B4-BE49-F238E27FC236}">
                  <a16:creationId xmlns:a16="http://schemas.microsoft.com/office/drawing/2014/main" id="{207C0C00-2F77-4110-B4F7-5A1B228D7052}"/>
                </a:ext>
              </a:extLst>
            </p:cNvPr>
            <p:cNvSpPr/>
            <p:nvPr/>
          </p:nvSpPr>
          <p:spPr>
            <a:xfrm>
              <a:off x="3308375" y="1535025"/>
              <a:ext cx="517875" cy="735250"/>
            </a:xfrm>
            <a:custGeom>
              <a:avLst/>
              <a:gdLst/>
              <a:ahLst/>
              <a:cxnLst/>
              <a:rect l="l" t="t" r="r" b="b"/>
              <a:pathLst>
                <a:path w="20715" h="29410" extrusionOk="0">
                  <a:moveTo>
                    <a:pt x="20014" y="1"/>
                  </a:moveTo>
                  <a:cubicBezTo>
                    <a:pt x="19900" y="1"/>
                    <a:pt x="19786" y="30"/>
                    <a:pt x="19681" y="95"/>
                  </a:cubicBezTo>
                  <a:lnTo>
                    <a:pt x="1001" y="10836"/>
                  </a:lnTo>
                  <a:cubicBezTo>
                    <a:pt x="367" y="11202"/>
                    <a:pt x="0" y="11870"/>
                    <a:pt x="0" y="12603"/>
                  </a:cubicBezTo>
                  <a:lnTo>
                    <a:pt x="0" y="28715"/>
                  </a:lnTo>
                  <a:cubicBezTo>
                    <a:pt x="0" y="29120"/>
                    <a:pt x="326" y="29409"/>
                    <a:pt x="688" y="29409"/>
                  </a:cubicBezTo>
                  <a:cubicBezTo>
                    <a:pt x="803" y="29409"/>
                    <a:pt x="921" y="29380"/>
                    <a:pt x="1034" y="29315"/>
                  </a:cubicBezTo>
                  <a:lnTo>
                    <a:pt x="19681" y="18574"/>
                  </a:lnTo>
                  <a:cubicBezTo>
                    <a:pt x="20315" y="18208"/>
                    <a:pt x="20715" y="17540"/>
                    <a:pt x="20715" y="16840"/>
                  </a:cubicBezTo>
                  <a:lnTo>
                    <a:pt x="20715" y="695"/>
                  </a:lnTo>
                  <a:cubicBezTo>
                    <a:pt x="20715" y="290"/>
                    <a:pt x="20370" y="1"/>
                    <a:pt x="200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272;p61">
              <a:extLst>
                <a:ext uri="{FF2B5EF4-FFF2-40B4-BE49-F238E27FC236}">
                  <a16:creationId xmlns:a16="http://schemas.microsoft.com/office/drawing/2014/main" id="{197B7E8F-EA8D-4822-B0F5-9CFA94032D95}"/>
                </a:ext>
              </a:extLst>
            </p:cNvPr>
            <p:cNvSpPr/>
            <p:nvPr/>
          </p:nvSpPr>
          <p:spPr>
            <a:xfrm>
              <a:off x="3556050" y="1818375"/>
              <a:ext cx="270200" cy="321950"/>
            </a:xfrm>
            <a:custGeom>
              <a:avLst/>
              <a:gdLst/>
              <a:ahLst/>
              <a:cxnLst/>
              <a:rect l="l" t="t" r="r" b="b"/>
              <a:pathLst>
                <a:path w="10808" h="12878" extrusionOk="0">
                  <a:moveTo>
                    <a:pt x="7067" y="0"/>
                  </a:moveTo>
                  <a:cubicBezTo>
                    <a:pt x="6588" y="0"/>
                    <a:pt x="5938" y="476"/>
                    <a:pt x="5604" y="1169"/>
                  </a:cubicBezTo>
                  <a:lnTo>
                    <a:pt x="3269" y="6073"/>
                  </a:lnTo>
                  <a:lnTo>
                    <a:pt x="0" y="12878"/>
                  </a:lnTo>
                  <a:lnTo>
                    <a:pt x="6538" y="9108"/>
                  </a:lnTo>
                  <a:lnTo>
                    <a:pt x="9774" y="7240"/>
                  </a:lnTo>
                  <a:cubicBezTo>
                    <a:pt x="10408" y="6874"/>
                    <a:pt x="10808" y="6206"/>
                    <a:pt x="10808" y="5506"/>
                  </a:cubicBezTo>
                  <a:lnTo>
                    <a:pt x="10808" y="3271"/>
                  </a:lnTo>
                  <a:lnTo>
                    <a:pt x="7439" y="135"/>
                  </a:lnTo>
                  <a:cubicBezTo>
                    <a:pt x="7339" y="43"/>
                    <a:pt x="7211" y="0"/>
                    <a:pt x="7067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273;p61">
              <a:extLst>
                <a:ext uri="{FF2B5EF4-FFF2-40B4-BE49-F238E27FC236}">
                  <a16:creationId xmlns:a16="http://schemas.microsoft.com/office/drawing/2014/main" id="{D7F0F5B6-919A-4CB9-A053-8CF06F56B3C3}"/>
                </a:ext>
              </a:extLst>
            </p:cNvPr>
            <p:cNvSpPr/>
            <p:nvPr/>
          </p:nvSpPr>
          <p:spPr>
            <a:xfrm>
              <a:off x="3308375" y="1851825"/>
              <a:ext cx="411150" cy="418450"/>
            </a:xfrm>
            <a:custGeom>
              <a:avLst/>
              <a:gdLst/>
              <a:ahLst/>
              <a:cxnLst/>
              <a:rect l="l" t="t" r="r" b="b"/>
              <a:pathLst>
                <a:path w="16446" h="16738" extrusionOk="0">
                  <a:moveTo>
                    <a:pt x="7880" y="1"/>
                  </a:moveTo>
                  <a:cubicBezTo>
                    <a:pt x="7400" y="1"/>
                    <a:pt x="6749" y="493"/>
                    <a:pt x="6438" y="1166"/>
                  </a:cubicBezTo>
                  <a:lnTo>
                    <a:pt x="0" y="14609"/>
                  </a:lnTo>
                  <a:lnTo>
                    <a:pt x="0" y="16043"/>
                  </a:lnTo>
                  <a:cubicBezTo>
                    <a:pt x="0" y="16448"/>
                    <a:pt x="326" y="16737"/>
                    <a:pt x="688" y="16737"/>
                  </a:cubicBezTo>
                  <a:cubicBezTo>
                    <a:pt x="803" y="16737"/>
                    <a:pt x="921" y="16708"/>
                    <a:pt x="1034" y="16643"/>
                  </a:cubicBezTo>
                  <a:lnTo>
                    <a:pt x="9907" y="11540"/>
                  </a:lnTo>
                  <a:lnTo>
                    <a:pt x="16445" y="7770"/>
                  </a:lnTo>
                  <a:lnTo>
                    <a:pt x="13176" y="4735"/>
                  </a:lnTo>
                  <a:lnTo>
                    <a:pt x="8239" y="132"/>
                  </a:lnTo>
                  <a:cubicBezTo>
                    <a:pt x="8142" y="42"/>
                    <a:pt x="8018" y="1"/>
                    <a:pt x="788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274;p61">
              <a:extLst>
                <a:ext uri="{FF2B5EF4-FFF2-40B4-BE49-F238E27FC236}">
                  <a16:creationId xmlns:a16="http://schemas.microsoft.com/office/drawing/2014/main" id="{F6DF5FD1-94B4-4FFF-A81B-672DDF7F3925}"/>
                </a:ext>
              </a:extLst>
            </p:cNvPr>
            <p:cNvSpPr/>
            <p:nvPr/>
          </p:nvSpPr>
          <p:spPr>
            <a:xfrm>
              <a:off x="3659450" y="1654025"/>
              <a:ext cx="119275" cy="137175"/>
            </a:xfrm>
            <a:custGeom>
              <a:avLst/>
              <a:gdLst/>
              <a:ahLst/>
              <a:cxnLst/>
              <a:rect l="l" t="t" r="r" b="b"/>
              <a:pathLst>
                <a:path w="4771" h="5487" extrusionOk="0">
                  <a:moveTo>
                    <a:pt x="3568" y="1"/>
                  </a:moveTo>
                  <a:cubicBezTo>
                    <a:pt x="3216" y="1"/>
                    <a:pt x="2807" y="120"/>
                    <a:pt x="2369" y="371"/>
                  </a:cubicBezTo>
                  <a:cubicBezTo>
                    <a:pt x="1068" y="1105"/>
                    <a:pt x="1" y="2773"/>
                    <a:pt x="1" y="4107"/>
                  </a:cubicBezTo>
                  <a:cubicBezTo>
                    <a:pt x="1" y="4997"/>
                    <a:pt x="475" y="5486"/>
                    <a:pt x="1177" y="5486"/>
                  </a:cubicBezTo>
                  <a:cubicBezTo>
                    <a:pt x="1528" y="5486"/>
                    <a:pt x="1935" y="5364"/>
                    <a:pt x="2369" y="5108"/>
                  </a:cubicBezTo>
                  <a:cubicBezTo>
                    <a:pt x="3703" y="4374"/>
                    <a:pt x="4771" y="2706"/>
                    <a:pt x="4771" y="1372"/>
                  </a:cubicBezTo>
                  <a:cubicBezTo>
                    <a:pt x="4771" y="498"/>
                    <a:pt x="4289" y="1"/>
                    <a:pt x="356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275;p61">
              <a:extLst>
                <a:ext uri="{FF2B5EF4-FFF2-40B4-BE49-F238E27FC236}">
                  <a16:creationId xmlns:a16="http://schemas.microsoft.com/office/drawing/2014/main" id="{E58B82A6-8ADF-4DDE-B985-C97DB6D5A450}"/>
                </a:ext>
              </a:extLst>
            </p:cNvPr>
            <p:cNvSpPr/>
            <p:nvPr/>
          </p:nvSpPr>
          <p:spPr>
            <a:xfrm>
              <a:off x="3868775" y="1202450"/>
              <a:ext cx="899825" cy="538950"/>
            </a:xfrm>
            <a:custGeom>
              <a:avLst/>
              <a:gdLst/>
              <a:ahLst/>
              <a:cxnLst/>
              <a:rect l="l" t="t" r="r" b="b"/>
              <a:pathLst>
                <a:path w="35993" h="21558" extrusionOk="0">
                  <a:moveTo>
                    <a:pt x="35764" y="0"/>
                  </a:moveTo>
                  <a:cubicBezTo>
                    <a:pt x="35730" y="0"/>
                    <a:pt x="35695" y="7"/>
                    <a:pt x="35659" y="21"/>
                  </a:cubicBezTo>
                  <a:lnTo>
                    <a:pt x="300" y="20369"/>
                  </a:lnTo>
                  <a:cubicBezTo>
                    <a:pt x="100" y="20469"/>
                    <a:pt x="0" y="20703"/>
                    <a:pt x="0" y="20936"/>
                  </a:cubicBezTo>
                  <a:lnTo>
                    <a:pt x="0" y="21337"/>
                  </a:lnTo>
                  <a:cubicBezTo>
                    <a:pt x="0" y="21468"/>
                    <a:pt x="103" y="21558"/>
                    <a:pt x="228" y="21558"/>
                  </a:cubicBezTo>
                  <a:cubicBezTo>
                    <a:pt x="262" y="21558"/>
                    <a:pt x="298" y="21551"/>
                    <a:pt x="334" y="21537"/>
                  </a:cubicBezTo>
                  <a:lnTo>
                    <a:pt x="35692" y="1189"/>
                  </a:lnTo>
                  <a:cubicBezTo>
                    <a:pt x="35892" y="1089"/>
                    <a:pt x="35993" y="855"/>
                    <a:pt x="35993" y="655"/>
                  </a:cubicBezTo>
                  <a:lnTo>
                    <a:pt x="35993" y="221"/>
                  </a:lnTo>
                  <a:cubicBezTo>
                    <a:pt x="35993" y="90"/>
                    <a:pt x="35889" y="0"/>
                    <a:pt x="357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276;p61">
              <a:extLst>
                <a:ext uri="{FF2B5EF4-FFF2-40B4-BE49-F238E27FC236}">
                  <a16:creationId xmlns:a16="http://schemas.microsoft.com/office/drawing/2014/main" id="{553C837F-1347-43FE-A389-3AA25FC16D84}"/>
                </a:ext>
              </a:extLst>
            </p:cNvPr>
            <p:cNvSpPr/>
            <p:nvPr/>
          </p:nvSpPr>
          <p:spPr>
            <a:xfrm>
              <a:off x="3868775" y="1275000"/>
              <a:ext cx="899825" cy="538950"/>
            </a:xfrm>
            <a:custGeom>
              <a:avLst/>
              <a:gdLst/>
              <a:ahLst/>
              <a:cxnLst/>
              <a:rect l="l" t="t" r="r" b="b"/>
              <a:pathLst>
                <a:path w="35993" h="21558" extrusionOk="0">
                  <a:moveTo>
                    <a:pt x="35764" y="0"/>
                  </a:moveTo>
                  <a:cubicBezTo>
                    <a:pt x="35730" y="0"/>
                    <a:pt x="35695" y="7"/>
                    <a:pt x="35659" y="21"/>
                  </a:cubicBezTo>
                  <a:lnTo>
                    <a:pt x="300" y="20369"/>
                  </a:lnTo>
                  <a:cubicBezTo>
                    <a:pt x="100" y="20469"/>
                    <a:pt x="0" y="20703"/>
                    <a:pt x="0" y="20936"/>
                  </a:cubicBezTo>
                  <a:lnTo>
                    <a:pt x="0" y="21337"/>
                  </a:lnTo>
                  <a:cubicBezTo>
                    <a:pt x="0" y="21468"/>
                    <a:pt x="103" y="21558"/>
                    <a:pt x="228" y="21558"/>
                  </a:cubicBezTo>
                  <a:cubicBezTo>
                    <a:pt x="262" y="21558"/>
                    <a:pt x="298" y="21551"/>
                    <a:pt x="334" y="21537"/>
                  </a:cubicBezTo>
                  <a:lnTo>
                    <a:pt x="35692" y="1189"/>
                  </a:lnTo>
                  <a:cubicBezTo>
                    <a:pt x="35892" y="1089"/>
                    <a:pt x="35993" y="855"/>
                    <a:pt x="35993" y="655"/>
                  </a:cubicBezTo>
                  <a:lnTo>
                    <a:pt x="35993" y="222"/>
                  </a:lnTo>
                  <a:cubicBezTo>
                    <a:pt x="35993" y="90"/>
                    <a:pt x="35889" y="0"/>
                    <a:pt x="357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277;p61">
              <a:extLst>
                <a:ext uri="{FF2B5EF4-FFF2-40B4-BE49-F238E27FC236}">
                  <a16:creationId xmlns:a16="http://schemas.microsoft.com/office/drawing/2014/main" id="{92299690-6C7A-411A-898B-F887B499C10E}"/>
                </a:ext>
              </a:extLst>
            </p:cNvPr>
            <p:cNvSpPr/>
            <p:nvPr/>
          </p:nvSpPr>
          <p:spPr>
            <a:xfrm>
              <a:off x="3868775" y="1057350"/>
              <a:ext cx="899825" cy="538600"/>
            </a:xfrm>
            <a:custGeom>
              <a:avLst/>
              <a:gdLst/>
              <a:ahLst/>
              <a:cxnLst/>
              <a:rect l="l" t="t" r="r" b="b"/>
              <a:pathLst>
                <a:path w="35993" h="21544" extrusionOk="0">
                  <a:moveTo>
                    <a:pt x="35764" y="0"/>
                  </a:moveTo>
                  <a:cubicBezTo>
                    <a:pt x="35730" y="0"/>
                    <a:pt x="35695" y="7"/>
                    <a:pt x="35659" y="21"/>
                  </a:cubicBezTo>
                  <a:lnTo>
                    <a:pt x="300" y="20369"/>
                  </a:lnTo>
                  <a:cubicBezTo>
                    <a:pt x="100" y="20469"/>
                    <a:pt x="0" y="20669"/>
                    <a:pt x="0" y="20903"/>
                  </a:cubicBezTo>
                  <a:lnTo>
                    <a:pt x="0" y="21336"/>
                  </a:lnTo>
                  <a:cubicBezTo>
                    <a:pt x="0" y="21457"/>
                    <a:pt x="88" y="21543"/>
                    <a:pt x="200" y="21543"/>
                  </a:cubicBezTo>
                  <a:cubicBezTo>
                    <a:pt x="242" y="21543"/>
                    <a:pt x="288" y="21531"/>
                    <a:pt x="334" y="21503"/>
                  </a:cubicBezTo>
                  <a:lnTo>
                    <a:pt x="35692" y="1189"/>
                  </a:lnTo>
                  <a:cubicBezTo>
                    <a:pt x="35892" y="1055"/>
                    <a:pt x="35993" y="855"/>
                    <a:pt x="35993" y="622"/>
                  </a:cubicBezTo>
                  <a:lnTo>
                    <a:pt x="35993" y="221"/>
                  </a:lnTo>
                  <a:cubicBezTo>
                    <a:pt x="35993" y="90"/>
                    <a:pt x="35889" y="0"/>
                    <a:pt x="357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278;p61">
              <a:extLst>
                <a:ext uri="{FF2B5EF4-FFF2-40B4-BE49-F238E27FC236}">
                  <a16:creationId xmlns:a16="http://schemas.microsoft.com/office/drawing/2014/main" id="{56398CE8-0815-4FBA-83B6-B8DE1A50076A}"/>
                </a:ext>
              </a:extLst>
            </p:cNvPr>
            <p:cNvSpPr/>
            <p:nvPr/>
          </p:nvSpPr>
          <p:spPr>
            <a:xfrm>
              <a:off x="3868775" y="1129900"/>
              <a:ext cx="899825" cy="538950"/>
            </a:xfrm>
            <a:custGeom>
              <a:avLst/>
              <a:gdLst/>
              <a:ahLst/>
              <a:cxnLst/>
              <a:rect l="l" t="t" r="r" b="b"/>
              <a:pathLst>
                <a:path w="35993" h="21558" extrusionOk="0">
                  <a:moveTo>
                    <a:pt x="35764" y="0"/>
                  </a:moveTo>
                  <a:cubicBezTo>
                    <a:pt x="35730" y="0"/>
                    <a:pt x="35695" y="7"/>
                    <a:pt x="35659" y="21"/>
                  </a:cubicBezTo>
                  <a:lnTo>
                    <a:pt x="300" y="20369"/>
                  </a:lnTo>
                  <a:cubicBezTo>
                    <a:pt x="100" y="20469"/>
                    <a:pt x="0" y="20669"/>
                    <a:pt x="0" y="20903"/>
                  </a:cubicBezTo>
                  <a:lnTo>
                    <a:pt x="0" y="21336"/>
                  </a:lnTo>
                  <a:cubicBezTo>
                    <a:pt x="0" y="21468"/>
                    <a:pt x="103" y="21558"/>
                    <a:pt x="228" y="21558"/>
                  </a:cubicBezTo>
                  <a:cubicBezTo>
                    <a:pt x="262" y="21558"/>
                    <a:pt x="298" y="21551"/>
                    <a:pt x="334" y="21537"/>
                  </a:cubicBezTo>
                  <a:lnTo>
                    <a:pt x="35692" y="1189"/>
                  </a:lnTo>
                  <a:cubicBezTo>
                    <a:pt x="35892" y="1089"/>
                    <a:pt x="35993" y="855"/>
                    <a:pt x="35993" y="622"/>
                  </a:cubicBezTo>
                  <a:lnTo>
                    <a:pt x="35993" y="221"/>
                  </a:lnTo>
                  <a:cubicBezTo>
                    <a:pt x="35993" y="90"/>
                    <a:pt x="35889" y="0"/>
                    <a:pt x="357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279;p61">
              <a:extLst>
                <a:ext uri="{FF2B5EF4-FFF2-40B4-BE49-F238E27FC236}">
                  <a16:creationId xmlns:a16="http://schemas.microsoft.com/office/drawing/2014/main" id="{999051BA-4F88-4A74-9A45-58535BA2FCEA}"/>
                </a:ext>
              </a:extLst>
            </p:cNvPr>
            <p:cNvSpPr/>
            <p:nvPr/>
          </p:nvSpPr>
          <p:spPr>
            <a:xfrm>
              <a:off x="3868775" y="1455950"/>
              <a:ext cx="713850" cy="431025"/>
            </a:xfrm>
            <a:custGeom>
              <a:avLst/>
              <a:gdLst/>
              <a:ahLst/>
              <a:cxnLst/>
              <a:rect l="l" t="t" r="r" b="b"/>
              <a:pathLst>
                <a:path w="28554" h="17241" extrusionOk="0">
                  <a:moveTo>
                    <a:pt x="28312" y="1"/>
                  </a:moveTo>
                  <a:cubicBezTo>
                    <a:pt x="28280" y="1"/>
                    <a:pt x="28249" y="8"/>
                    <a:pt x="28220" y="22"/>
                  </a:cubicBezTo>
                  <a:lnTo>
                    <a:pt x="300" y="16067"/>
                  </a:lnTo>
                  <a:cubicBezTo>
                    <a:pt x="100" y="16167"/>
                    <a:pt x="0" y="16367"/>
                    <a:pt x="0" y="16600"/>
                  </a:cubicBezTo>
                  <a:lnTo>
                    <a:pt x="0" y="17034"/>
                  </a:lnTo>
                  <a:cubicBezTo>
                    <a:pt x="0" y="17155"/>
                    <a:pt x="88" y="17241"/>
                    <a:pt x="200" y="17241"/>
                  </a:cubicBezTo>
                  <a:cubicBezTo>
                    <a:pt x="242" y="17241"/>
                    <a:pt x="288" y="17228"/>
                    <a:pt x="334" y="17201"/>
                  </a:cubicBezTo>
                  <a:lnTo>
                    <a:pt x="28220" y="1189"/>
                  </a:lnTo>
                  <a:cubicBezTo>
                    <a:pt x="28420" y="1089"/>
                    <a:pt x="28554" y="856"/>
                    <a:pt x="28554" y="622"/>
                  </a:cubicBezTo>
                  <a:lnTo>
                    <a:pt x="28554" y="222"/>
                  </a:lnTo>
                  <a:cubicBezTo>
                    <a:pt x="28554" y="91"/>
                    <a:pt x="28430" y="1"/>
                    <a:pt x="28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280;p61">
              <a:extLst>
                <a:ext uri="{FF2B5EF4-FFF2-40B4-BE49-F238E27FC236}">
                  <a16:creationId xmlns:a16="http://schemas.microsoft.com/office/drawing/2014/main" id="{AAAA5BBC-0F62-447F-877B-769D4733F195}"/>
                </a:ext>
              </a:extLst>
            </p:cNvPr>
            <p:cNvSpPr/>
            <p:nvPr/>
          </p:nvSpPr>
          <p:spPr>
            <a:xfrm>
              <a:off x="3248325" y="2111425"/>
              <a:ext cx="586275" cy="357650"/>
            </a:xfrm>
            <a:custGeom>
              <a:avLst/>
              <a:gdLst/>
              <a:ahLst/>
              <a:cxnLst/>
              <a:rect l="l" t="t" r="r" b="b"/>
              <a:pathLst>
                <a:path w="23451" h="14306" extrusionOk="0">
                  <a:moveTo>
                    <a:pt x="23205" y="1"/>
                  </a:moveTo>
                  <a:cubicBezTo>
                    <a:pt x="23176" y="1"/>
                    <a:pt x="23145" y="7"/>
                    <a:pt x="23117" y="22"/>
                  </a:cubicBezTo>
                  <a:lnTo>
                    <a:pt x="334" y="13131"/>
                  </a:lnTo>
                  <a:cubicBezTo>
                    <a:pt x="134" y="13264"/>
                    <a:pt x="0" y="13465"/>
                    <a:pt x="0" y="13698"/>
                  </a:cubicBezTo>
                  <a:lnTo>
                    <a:pt x="0" y="14098"/>
                  </a:lnTo>
                  <a:cubicBezTo>
                    <a:pt x="0" y="14219"/>
                    <a:pt x="106" y="14305"/>
                    <a:pt x="214" y="14305"/>
                  </a:cubicBezTo>
                  <a:cubicBezTo>
                    <a:pt x="256" y="14305"/>
                    <a:pt x="297" y="14293"/>
                    <a:pt x="334" y="14265"/>
                  </a:cubicBezTo>
                  <a:lnTo>
                    <a:pt x="23117" y="1189"/>
                  </a:lnTo>
                  <a:cubicBezTo>
                    <a:pt x="23317" y="1056"/>
                    <a:pt x="23451" y="856"/>
                    <a:pt x="23451" y="622"/>
                  </a:cubicBezTo>
                  <a:lnTo>
                    <a:pt x="23451" y="222"/>
                  </a:lnTo>
                  <a:cubicBezTo>
                    <a:pt x="23424" y="91"/>
                    <a:pt x="23316" y="1"/>
                    <a:pt x="2320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281;p61">
              <a:extLst>
                <a:ext uri="{FF2B5EF4-FFF2-40B4-BE49-F238E27FC236}">
                  <a16:creationId xmlns:a16="http://schemas.microsoft.com/office/drawing/2014/main" id="{F336846E-AB22-4212-97A9-04B0D72851C1}"/>
                </a:ext>
              </a:extLst>
            </p:cNvPr>
            <p:cNvSpPr/>
            <p:nvPr/>
          </p:nvSpPr>
          <p:spPr>
            <a:xfrm>
              <a:off x="3248325" y="1361250"/>
              <a:ext cx="586275" cy="357975"/>
            </a:xfrm>
            <a:custGeom>
              <a:avLst/>
              <a:gdLst/>
              <a:ahLst/>
              <a:cxnLst/>
              <a:rect l="l" t="t" r="r" b="b"/>
              <a:pathLst>
                <a:path w="23451" h="14319" extrusionOk="0">
                  <a:moveTo>
                    <a:pt x="23237" y="1"/>
                  </a:moveTo>
                  <a:cubicBezTo>
                    <a:pt x="23195" y="1"/>
                    <a:pt x="23154" y="13"/>
                    <a:pt x="23117" y="41"/>
                  </a:cubicBezTo>
                  <a:lnTo>
                    <a:pt x="334" y="13117"/>
                  </a:lnTo>
                  <a:cubicBezTo>
                    <a:pt x="134" y="13250"/>
                    <a:pt x="0" y="13450"/>
                    <a:pt x="0" y="13684"/>
                  </a:cubicBezTo>
                  <a:lnTo>
                    <a:pt x="0" y="14084"/>
                  </a:lnTo>
                  <a:cubicBezTo>
                    <a:pt x="0" y="14211"/>
                    <a:pt x="116" y="14319"/>
                    <a:pt x="231" y="14319"/>
                  </a:cubicBezTo>
                  <a:cubicBezTo>
                    <a:pt x="267" y="14319"/>
                    <a:pt x="302" y="14308"/>
                    <a:pt x="334" y="14284"/>
                  </a:cubicBezTo>
                  <a:lnTo>
                    <a:pt x="23117" y="1175"/>
                  </a:lnTo>
                  <a:cubicBezTo>
                    <a:pt x="23317" y="1075"/>
                    <a:pt x="23451" y="841"/>
                    <a:pt x="23451" y="641"/>
                  </a:cubicBezTo>
                  <a:lnTo>
                    <a:pt x="23451" y="207"/>
                  </a:lnTo>
                  <a:cubicBezTo>
                    <a:pt x="23451" y="86"/>
                    <a:pt x="23345" y="1"/>
                    <a:pt x="2323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282;p61">
              <a:extLst>
                <a:ext uri="{FF2B5EF4-FFF2-40B4-BE49-F238E27FC236}">
                  <a16:creationId xmlns:a16="http://schemas.microsoft.com/office/drawing/2014/main" id="{213AFE09-BC13-43C4-8E57-3E816474880C}"/>
                </a:ext>
              </a:extLst>
            </p:cNvPr>
            <p:cNvSpPr/>
            <p:nvPr/>
          </p:nvSpPr>
          <p:spPr>
            <a:xfrm>
              <a:off x="3248325" y="2312550"/>
              <a:ext cx="1584500" cy="1476450"/>
            </a:xfrm>
            <a:custGeom>
              <a:avLst/>
              <a:gdLst/>
              <a:ahLst/>
              <a:cxnLst/>
              <a:rect l="l" t="t" r="r" b="b"/>
              <a:pathLst>
                <a:path w="63380" h="59058" extrusionOk="0">
                  <a:moveTo>
                    <a:pt x="62482" y="1"/>
                  </a:moveTo>
                  <a:cubicBezTo>
                    <a:pt x="62337" y="1"/>
                    <a:pt x="62187" y="37"/>
                    <a:pt x="62045" y="116"/>
                  </a:cubicBezTo>
                  <a:lnTo>
                    <a:pt x="1335" y="35074"/>
                  </a:lnTo>
                  <a:cubicBezTo>
                    <a:pt x="501" y="35541"/>
                    <a:pt x="0" y="36408"/>
                    <a:pt x="0" y="37342"/>
                  </a:cubicBezTo>
                  <a:lnTo>
                    <a:pt x="0" y="58157"/>
                  </a:lnTo>
                  <a:cubicBezTo>
                    <a:pt x="0" y="58683"/>
                    <a:pt x="413" y="59058"/>
                    <a:pt x="873" y="59058"/>
                  </a:cubicBezTo>
                  <a:cubicBezTo>
                    <a:pt x="1026" y="59058"/>
                    <a:pt x="1185" y="59016"/>
                    <a:pt x="1335" y="58925"/>
                  </a:cubicBezTo>
                  <a:lnTo>
                    <a:pt x="62078" y="23966"/>
                  </a:lnTo>
                  <a:cubicBezTo>
                    <a:pt x="62879" y="23499"/>
                    <a:pt x="63379" y="22632"/>
                    <a:pt x="63379" y="21731"/>
                  </a:cubicBezTo>
                  <a:lnTo>
                    <a:pt x="63379" y="883"/>
                  </a:lnTo>
                  <a:cubicBezTo>
                    <a:pt x="63379" y="374"/>
                    <a:pt x="62952" y="1"/>
                    <a:pt x="62482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283;p61">
              <a:extLst>
                <a:ext uri="{FF2B5EF4-FFF2-40B4-BE49-F238E27FC236}">
                  <a16:creationId xmlns:a16="http://schemas.microsoft.com/office/drawing/2014/main" id="{EBB85FE6-F249-4B77-95A0-7D29474E700D}"/>
                </a:ext>
              </a:extLst>
            </p:cNvPr>
            <p:cNvSpPr/>
            <p:nvPr/>
          </p:nvSpPr>
          <p:spPr>
            <a:xfrm>
              <a:off x="3248325" y="2312550"/>
              <a:ext cx="1584500" cy="1476450"/>
            </a:xfrm>
            <a:custGeom>
              <a:avLst/>
              <a:gdLst/>
              <a:ahLst/>
              <a:cxnLst/>
              <a:rect l="l" t="t" r="r" b="b"/>
              <a:pathLst>
                <a:path w="63380" h="59058" extrusionOk="0">
                  <a:moveTo>
                    <a:pt x="62482" y="1"/>
                  </a:moveTo>
                  <a:cubicBezTo>
                    <a:pt x="62337" y="1"/>
                    <a:pt x="62187" y="37"/>
                    <a:pt x="62045" y="116"/>
                  </a:cubicBezTo>
                  <a:lnTo>
                    <a:pt x="1335" y="35074"/>
                  </a:lnTo>
                  <a:cubicBezTo>
                    <a:pt x="501" y="35541"/>
                    <a:pt x="0" y="36408"/>
                    <a:pt x="0" y="37342"/>
                  </a:cubicBezTo>
                  <a:lnTo>
                    <a:pt x="0" y="58157"/>
                  </a:lnTo>
                  <a:cubicBezTo>
                    <a:pt x="0" y="58683"/>
                    <a:pt x="413" y="59058"/>
                    <a:pt x="873" y="59058"/>
                  </a:cubicBezTo>
                  <a:cubicBezTo>
                    <a:pt x="1026" y="59058"/>
                    <a:pt x="1185" y="59016"/>
                    <a:pt x="1335" y="58925"/>
                  </a:cubicBezTo>
                  <a:lnTo>
                    <a:pt x="62078" y="23966"/>
                  </a:lnTo>
                  <a:cubicBezTo>
                    <a:pt x="62879" y="23499"/>
                    <a:pt x="63379" y="22632"/>
                    <a:pt x="63379" y="21731"/>
                  </a:cubicBezTo>
                  <a:lnTo>
                    <a:pt x="63379" y="883"/>
                  </a:lnTo>
                  <a:cubicBezTo>
                    <a:pt x="63379" y="374"/>
                    <a:pt x="62952" y="1"/>
                    <a:pt x="624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284;p61">
              <a:extLst>
                <a:ext uri="{FF2B5EF4-FFF2-40B4-BE49-F238E27FC236}">
                  <a16:creationId xmlns:a16="http://schemas.microsoft.com/office/drawing/2014/main" id="{DF681F99-3640-4D0C-A53B-20E141909458}"/>
                </a:ext>
              </a:extLst>
            </p:cNvPr>
            <p:cNvSpPr/>
            <p:nvPr/>
          </p:nvSpPr>
          <p:spPr>
            <a:xfrm>
              <a:off x="3308375" y="2956750"/>
              <a:ext cx="517875" cy="734550"/>
            </a:xfrm>
            <a:custGeom>
              <a:avLst/>
              <a:gdLst/>
              <a:ahLst/>
              <a:cxnLst/>
              <a:rect l="l" t="t" r="r" b="b"/>
              <a:pathLst>
                <a:path w="20715" h="29382" extrusionOk="0">
                  <a:moveTo>
                    <a:pt x="20027" y="1"/>
                  </a:moveTo>
                  <a:cubicBezTo>
                    <a:pt x="19910" y="1"/>
                    <a:pt x="19791" y="32"/>
                    <a:pt x="19681" y="100"/>
                  </a:cubicBezTo>
                  <a:lnTo>
                    <a:pt x="1001" y="10807"/>
                  </a:lnTo>
                  <a:cubicBezTo>
                    <a:pt x="367" y="11174"/>
                    <a:pt x="0" y="11841"/>
                    <a:pt x="0" y="12575"/>
                  </a:cubicBezTo>
                  <a:lnTo>
                    <a:pt x="0" y="28687"/>
                  </a:lnTo>
                  <a:cubicBezTo>
                    <a:pt x="0" y="29091"/>
                    <a:pt x="326" y="29381"/>
                    <a:pt x="688" y="29381"/>
                  </a:cubicBezTo>
                  <a:cubicBezTo>
                    <a:pt x="803" y="29381"/>
                    <a:pt x="921" y="29352"/>
                    <a:pt x="1034" y="29287"/>
                  </a:cubicBezTo>
                  <a:lnTo>
                    <a:pt x="19681" y="18546"/>
                  </a:lnTo>
                  <a:cubicBezTo>
                    <a:pt x="20315" y="18179"/>
                    <a:pt x="20715" y="17512"/>
                    <a:pt x="20715" y="16778"/>
                  </a:cubicBezTo>
                  <a:lnTo>
                    <a:pt x="20715" y="667"/>
                  </a:lnTo>
                  <a:cubicBezTo>
                    <a:pt x="20690" y="269"/>
                    <a:pt x="20368" y="1"/>
                    <a:pt x="200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285;p61">
              <a:extLst>
                <a:ext uri="{FF2B5EF4-FFF2-40B4-BE49-F238E27FC236}">
                  <a16:creationId xmlns:a16="http://schemas.microsoft.com/office/drawing/2014/main" id="{38B84F17-5631-4C0B-B115-BF3C6F1AEFF8}"/>
                </a:ext>
              </a:extLst>
            </p:cNvPr>
            <p:cNvSpPr/>
            <p:nvPr/>
          </p:nvSpPr>
          <p:spPr>
            <a:xfrm>
              <a:off x="3556050" y="3238675"/>
              <a:ext cx="270200" cy="322675"/>
            </a:xfrm>
            <a:custGeom>
              <a:avLst/>
              <a:gdLst/>
              <a:ahLst/>
              <a:cxnLst/>
              <a:rect l="l" t="t" r="r" b="b"/>
              <a:pathLst>
                <a:path w="10808" h="12907" extrusionOk="0">
                  <a:moveTo>
                    <a:pt x="7081" y="0"/>
                  </a:moveTo>
                  <a:cubicBezTo>
                    <a:pt x="6600" y="0"/>
                    <a:pt x="5941" y="499"/>
                    <a:pt x="5604" y="1198"/>
                  </a:cubicBezTo>
                  <a:lnTo>
                    <a:pt x="3269" y="6068"/>
                  </a:lnTo>
                  <a:lnTo>
                    <a:pt x="0" y="12906"/>
                  </a:lnTo>
                  <a:lnTo>
                    <a:pt x="6538" y="9137"/>
                  </a:lnTo>
                  <a:lnTo>
                    <a:pt x="9774" y="7269"/>
                  </a:lnTo>
                  <a:cubicBezTo>
                    <a:pt x="10408" y="6902"/>
                    <a:pt x="10808" y="6235"/>
                    <a:pt x="10808" y="5501"/>
                  </a:cubicBezTo>
                  <a:lnTo>
                    <a:pt x="10808" y="3300"/>
                  </a:lnTo>
                  <a:lnTo>
                    <a:pt x="7439" y="131"/>
                  </a:lnTo>
                  <a:cubicBezTo>
                    <a:pt x="7342" y="41"/>
                    <a:pt x="7219" y="0"/>
                    <a:pt x="7081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86;p61">
              <a:extLst>
                <a:ext uri="{FF2B5EF4-FFF2-40B4-BE49-F238E27FC236}">
                  <a16:creationId xmlns:a16="http://schemas.microsoft.com/office/drawing/2014/main" id="{2F1AD8E4-547B-4B3E-92ED-74F22323FDE5}"/>
                </a:ext>
              </a:extLst>
            </p:cNvPr>
            <p:cNvSpPr/>
            <p:nvPr/>
          </p:nvSpPr>
          <p:spPr>
            <a:xfrm>
              <a:off x="3308375" y="3272750"/>
              <a:ext cx="411150" cy="418550"/>
            </a:xfrm>
            <a:custGeom>
              <a:avLst/>
              <a:gdLst/>
              <a:ahLst/>
              <a:cxnLst/>
              <a:rect l="l" t="t" r="r" b="b"/>
              <a:pathLst>
                <a:path w="16446" h="16742" extrusionOk="0">
                  <a:moveTo>
                    <a:pt x="7868" y="0"/>
                  </a:moveTo>
                  <a:cubicBezTo>
                    <a:pt x="7390" y="0"/>
                    <a:pt x="6746" y="476"/>
                    <a:pt x="6438" y="1169"/>
                  </a:cubicBezTo>
                  <a:lnTo>
                    <a:pt x="0" y="14579"/>
                  </a:lnTo>
                  <a:lnTo>
                    <a:pt x="0" y="16047"/>
                  </a:lnTo>
                  <a:cubicBezTo>
                    <a:pt x="0" y="16451"/>
                    <a:pt x="326" y="16741"/>
                    <a:pt x="688" y="16741"/>
                  </a:cubicBezTo>
                  <a:cubicBezTo>
                    <a:pt x="803" y="16741"/>
                    <a:pt x="921" y="16712"/>
                    <a:pt x="1034" y="16647"/>
                  </a:cubicBezTo>
                  <a:lnTo>
                    <a:pt x="9907" y="11543"/>
                  </a:lnTo>
                  <a:lnTo>
                    <a:pt x="16445" y="7774"/>
                  </a:lnTo>
                  <a:lnTo>
                    <a:pt x="13176" y="4705"/>
                  </a:lnTo>
                  <a:lnTo>
                    <a:pt x="8239" y="135"/>
                  </a:lnTo>
                  <a:cubicBezTo>
                    <a:pt x="8139" y="43"/>
                    <a:pt x="8011" y="0"/>
                    <a:pt x="786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87;p61">
              <a:extLst>
                <a:ext uri="{FF2B5EF4-FFF2-40B4-BE49-F238E27FC236}">
                  <a16:creationId xmlns:a16="http://schemas.microsoft.com/office/drawing/2014/main" id="{8F095B13-A3E3-4EF1-B10C-6683B10C6F20}"/>
                </a:ext>
              </a:extLst>
            </p:cNvPr>
            <p:cNvSpPr/>
            <p:nvPr/>
          </p:nvSpPr>
          <p:spPr>
            <a:xfrm>
              <a:off x="3659450" y="3074825"/>
              <a:ext cx="119275" cy="137625"/>
            </a:xfrm>
            <a:custGeom>
              <a:avLst/>
              <a:gdLst/>
              <a:ahLst/>
              <a:cxnLst/>
              <a:rect l="l" t="t" r="r" b="b"/>
              <a:pathLst>
                <a:path w="4771" h="5505" extrusionOk="0">
                  <a:moveTo>
                    <a:pt x="3590" y="1"/>
                  </a:moveTo>
                  <a:cubicBezTo>
                    <a:pt x="3233" y="1"/>
                    <a:pt x="2816" y="123"/>
                    <a:pt x="2369" y="380"/>
                  </a:cubicBezTo>
                  <a:cubicBezTo>
                    <a:pt x="1068" y="1114"/>
                    <a:pt x="1" y="2815"/>
                    <a:pt x="1" y="4116"/>
                  </a:cubicBezTo>
                  <a:cubicBezTo>
                    <a:pt x="1" y="5015"/>
                    <a:pt x="485" y="5505"/>
                    <a:pt x="1198" y="5505"/>
                  </a:cubicBezTo>
                  <a:cubicBezTo>
                    <a:pt x="1544" y="5505"/>
                    <a:pt x="1944" y="5390"/>
                    <a:pt x="2369" y="5150"/>
                  </a:cubicBezTo>
                  <a:cubicBezTo>
                    <a:pt x="3703" y="4383"/>
                    <a:pt x="4771" y="2682"/>
                    <a:pt x="4771" y="1348"/>
                  </a:cubicBezTo>
                  <a:cubicBezTo>
                    <a:pt x="4771" y="482"/>
                    <a:pt x="4299" y="1"/>
                    <a:pt x="359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288;p61">
              <a:extLst>
                <a:ext uri="{FF2B5EF4-FFF2-40B4-BE49-F238E27FC236}">
                  <a16:creationId xmlns:a16="http://schemas.microsoft.com/office/drawing/2014/main" id="{10D25D2E-D4C4-4799-9074-47CCEAC474DC}"/>
                </a:ext>
              </a:extLst>
            </p:cNvPr>
            <p:cNvSpPr/>
            <p:nvPr/>
          </p:nvSpPr>
          <p:spPr>
            <a:xfrm>
              <a:off x="3868775" y="2623475"/>
              <a:ext cx="899825" cy="538100"/>
            </a:xfrm>
            <a:custGeom>
              <a:avLst/>
              <a:gdLst/>
              <a:ahLst/>
              <a:cxnLst/>
              <a:rect l="l" t="t" r="r" b="b"/>
              <a:pathLst>
                <a:path w="35993" h="21524" extrusionOk="0">
                  <a:moveTo>
                    <a:pt x="35764" y="0"/>
                  </a:moveTo>
                  <a:cubicBezTo>
                    <a:pt x="35730" y="0"/>
                    <a:pt x="35695" y="7"/>
                    <a:pt x="35659" y="21"/>
                  </a:cubicBezTo>
                  <a:lnTo>
                    <a:pt x="300" y="20369"/>
                  </a:lnTo>
                  <a:cubicBezTo>
                    <a:pt x="100" y="20469"/>
                    <a:pt x="0" y="20702"/>
                    <a:pt x="0" y="20936"/>
                  </a:cubicBezTo>
                  <a:lnTo>
                    <a:pt x="0" y="21303"/>
                  </a:lnTo>
                  <a:cubicBezTo>
                    <a:pt x="0" y="21434"/>
                    <a:pt x="103" y="21524"/>
                    <a:pt x="228" y="21524"/>
                  </a:cubicBezTo>
                  <a:cubicBezTo>
                    <a:pt x="262" y="21524"/>
                    <a:pt x="298" y="21517"/>
                    <a:pt x="334" y="21503"/>
                  </a:cubicBezTo>
                  <a:lnTo>
                    <a:pt x="35692" y="1188"/>
                  </a:lnTo>
                  <a:cubicBezTo>
                    <a:pt x="35892" y="1055"/>
                    <a:pt x="35993" y="855"/>
                    <a:pt x="35993" y="621"/>
                  </a:cubicBezTo>
                  <a:lnTo>
                    <a:pt x="35993" y="221"/>
                  </a:lnTo>
                  <a:cubicBezTo>
                    <a:pt x="35993" y="90"/>
                    <a:pt x="35889" y="0"/>
                    <a:pt x="357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89;p61">
              <a:extLst>
                <a:ext uri="{FF2B5EF4-FFF2-40B4-BE49-F238E27FC236}">
                  <a16:creationId xmlns:a16="http://schemas.microsoft.com/office/drawing/2014/main" id="{158F9564-D06B-4418-9241-4DA03BC59C59}"/>
                </a:ext>
              </a:extLst>
            </p:cNvPr>
            <p:cNvSpPr/>
            <p:nvPr/>
          </p:nvSpPr>
          <p:spPr>
            <a:xfrm>
              <a:off x="3868775" y="2696375"/>
              <a:ext cx="899825" cy="538600"/>
            </a:xfrm>
            <a:custGeom>
              <a:avLst/>
              <a:gdLst/>
              <a:ahLst/>
              <a:cxnLst/>
              <a:rect l="l" t="t" r="r" b="b"/>
              <a:pathLst>
                <a:path w="35993" h="21544" extrusionOk="0">
                  <a:moveTo>
                    <a:pt x="35793" y="0"/>
                  </a:moveTo>
                  <a:cubicBezTo>
                    <a:pt x="35751" y="0"/>
                    <a:pt x="35705" y="13"/>
                    <a:pt x="35659" y="40"/>
                  </a:cubicBezTo>
                  <a:lnTo>
                    <a:pt x="300" y="20355"/>
                  </a:lnTo>
                  <a:cubicBezTo>
                    <a:pt x="100" y="20488"/>
                    <a:pt x="0" y="20689"/>
                    <a:pt x="0" y="20922"/>
                  </a:cubicBezTo>
                  <a:lnTo>
                    <a:pt x="0" y="21322"/>
                  </a:lnTo>
                  <a:cubicBezTo>
                    <a:pt x="0" y="21453"/>
                    <a:pt x="103" y="21543"/>
                    <a:pt x="228" y="21543"/>
                  </a:cubicBezTo>
                  <a:cubicBezTo>
                    <a:pt x="262" y="21543"/>
                    <a:pt x="298" y="21537"/>
                    <a:pt x="334" y="21522"/>
                  </a:cubicBezTo>
                  <a:lnTo>
                    <a:pt x="35692" y="1175"/>
                  </a:lnTo>
                  <a:cubicBezTo>
                    <a:pt x="35892" y="1074"/>
                    <a:pt x="35993" y="841"/>
                    <a:pt x="35993" y="641"/>
                  </a:cubicBezTo>
                  <a:lnTo>
                    <a:pt x="35993" y="207"/>
                  </a:lnTo>
                  <a:cubicBezTo>
                    <a:pt x="35993" y="86"/>
                    <a:pt x="35905" y="0"/>
                    <a:pt x="357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90;p61">
              <a:extLst>
                <a:ext uri="{FF2B5EF4-FFF2-40B4-BE49-F238E27FC236}">
                  <a16:creationId xmlns:a16="http://schemas.microsoft.com/office/drawing/2014/main" id="{6DE7B921-CB50-41E3-8A1F-921E7BFDE08F}"/>
                </a:ext>
              </a:extLst>
            </p:cNvPr>
            <p:cNvSpPr/>
            <p:nvPr/>
          </p:nvSpPr>
          <p:spPr>
            <a:xfrm>
              <a:off x="3868775" y="2477875"/>
              <a:ext cx="899825" cy="538600"/>
            </a:xfrm>
            <a:custGeom>
              <a:avLst/>
              <a:gdLst/>
              <a:ahLst/>
              <a:cxnLst/>
              <a:rect l="l" t="t" r="r" b="b"/>
              <a:pathLst>
                <a:path w="35993" h="21544" extrusionOk="0">
                  <a:moveTo>
                    <a:pt x="35793" y="1"/>
                  </a:moveTo>
                  <a:cubicBezTo>
                    <a:pt x="35751" y="1"/>
                    <a:pt x="35705" y="13"/>
                    <a:pt x="35659" y="41"/>
                  </a:cubicBezTo>
                  <a:lnTo>
                    <a:pt x="300" y="20355"/>
                  </a:lnTo>
                  <a:cubicBezTo>
                    <a:pt x="100" y="20489"/>
                    <a:pt x="0" y="20689"/>
                    <a:pt x="0" y="20922"/>
                  </a:cubicBezTo>
                  <a:lnTo>
                    <a:pt x="0" y="21323"/>
                  </a:lnTo>
                  <a:cubicBezTo>
                    <a:pt x="0" y="21454"/>
                    <a:pt x="103" y="21544"/>
                    <a:pt x="228" y="21544"/>
                  </a:cubicBezTo>
                  <a:cubicBezTo>
                    <a:pt x="262" y="21544"/>
                    <a:pt x="298" y="21537"/>
                    <a:pt x="334" y="21523"/>
                  </a:cubicBezTo>
                  <a:lnTo>
                    <a:pt x="35692" y="1175"/>
                  </a:lnTo>
                  <a:cubicBezTo>
                    <a:pt x="35892" y="1075"/>
                    <a:pt x="35993" y="875"/>
                    <a:pt x="35993" y="641"/>
                  </a:cubicBezTo>
                  <a:lnTo>
                    <a:pt x="35993" y="208"/>
                  </a:lnTo>
                  <a:cubicBezTo>
                    <a:pt x="35993" y="87"/>
                    <a:pt x="35905" y="1"/>
                    <a:pt x="357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291;p61">
              <a:extLst>
                <a:ext uri="{FF2B5EF4-FFF2-40B4-BE49-F238E27FC236}">
                  <a16:creationId xmlns:a16="http://schemas.microsoft.com/office/drawing/2014/main" id="{9A4E3B14-08D4-46E6-B29E-A9EFA613CD7A}"/>
                </a:ext>
              </a:extLst>
            </p:cNvPr>
            <p:cNvSpPr/>
            <p:nvPr/>
          </p:nvSpPr>
          <p:spPr>
            <a:xfrm>
              <a:off x="3868775" y="2550450"/>
              <a:ext cx="899825" cy="539050"/>
            </a:xfrm>
            <a:custGeom>
              <a:avLst/>
              <a:gdLst/>
              <a:ahLst/>
              <a:cxnLst/>
              <a:rect l="l" t="t" r="r" b="b"/>
              <a:pathLst>
                <a:path w="35993" h="21562" extrusionOk="0">
                  <a:moveTo>
                    <a:pt x="35790" y="1"/>
                  </a:moveTo>
                  <a:cubicBezTo>
                    <a:pt x="35748" y="1"/>
                    <a:pt x="35704" y="13"/>
                    <a:pt x="35659" y="40"/>
                  </a:cubicBezTo>
                  <a:lnTo>
                    <a:pt x="300" y="20354"/>
                  </a:lnTo>
                  <a:cubicBezTo>
                    <a:pt x="100" y="20488"/>
                    <a:pt x="0" y="20688"/>
                    <a:pt x="0" y="20922"/>
                  </a:cubicBezTo>
                  <a:lnTo>
                    <a:pt x="0" y="21355"/>
                  </a:lnTo>
                  <a:cubicBezTo>
                    <a:pt x="0" y="21476"/>
                    <a:pt x="88" y="21562"/>
                    <a:pt x="200" y="21562"/>
                  </a:cubicBezTo>
                  <a:cubicBezTo>
                    <a:pt x="242" y="21562"/>
                    <a:pt x="288" y="21549"/>
                    <a:pt x="334" y="21522"/>
                  </a:cubicBezTo>
                  <a:lnTo>
                    <a:pt x="35692" y="1207"/>
                  </a:lnTo>
                  <a:cubicBezTo>
                    <a:pt x="35892" y="1074"/>
                    <a:pt x="35993" y="874"/>
                    <a:pt x="35993" y="640"/>
                  </a:cubicBezTo>
                  <a:lnTo>
                    <a:pt x="35993" y="240"/>
                  </a:lnTo>
                  <a:cubicBezTo>
                    <a:pt x="35993" y="94"/>
                    <a:pt x="35903" y="1"/>
                    <a:pt x="357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292;p61">
              <a:extLst>
                <a:ext uri="{FF2B5EF4-FFF2-40B4-BE49-F238E27FC236}">
                  <a16:creationId xmlns:a16="http://schemas.microsoft.com/office/drawing/2014/main" id="{5FF37206-D8EA-48EA-8205-7DD250940660}"/>
                </a:ext>
              </a:extLst>
            </p:cNvPr>
            <p:cNvSpPr/>
            <p:nvPr/>
          </p:nvSpPr>
          <p:spPr>
            <a:xfrm>
              <a:off x="3868775" y="2876525"/>
              <a:ext cx="713850" cy="431000"/>
            </a:xfrm>
            <a:custGeom>
              <a:avLst/>
              <a:gdLst/>
              <a:ahLst/>
              <a:cxnLst/>
              <a:rect l="l" t="t" r="r" b="b"/>
              <a:pathLst>
                <a:path w="28554" h="17240" extrusionOk="0">
                  <a:moveTo>
                    <a:pt x="28337" y="0"/>
                  </a:moveTo>
                  <a:cubicBezTo>
                    <a:pt x="28297" y="0"/>
                    <a:pt x="28256" y="13"/>
                    <a:pt x="28220" y="40"/>
                  </a:cubicBezTo>
                  <a:lnTo>
                    <a:pt x="300" y="16051"/>
                  </a:lnTo>
                  <a:cubicBezTo>
                    <a:pt x="100" y="16184"/>
                    <a:pt x="0" y="16385"/>
                    <a:pt x="0" y="16618"/>
                  </a:cubicBezTo>
                  <a:lnTo>
                    <a:pt x="0" y="17018"/>
                  </a:lnTo>
                  <a:cubicBezTo>
                    <a:pt x="0" y="17150"/>
                    <a:pt x="103" y="17239"/>
                    <a:pt x="228" y="17239"/>
                  </a:cubicBezTo>
                  <a:cubicBezTo>
                    <a:pt x="262" y="17239"/>
                    <a:pt x="298" y="17233"/>
                    <a:pt x="334" y="17219"/>
                  </a:cubicBezTo>
                  <a:lnTo>
                    <a:pt x="28220" y="1207"/>
                  </a:lnTo>
                  <a:cubicBezTo>
                    <a:pt x="28420" y="1074"/>
                    <a:pt x="28554" y="874"/>
                    <a:pt x="28554" y="640"/>
                  </a:cubicBezTo>
                  <a:lnTo>
                    <a:pt x="28554" y="240"/>
                  </a:lnTo>
                  <a:cubicBezTo>
                    <a:pt x="28554" y="93"/>
                    <a:pt x="28447" y="0"/>
                    <a:pt x="283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93;p61">
              <a:extLst>
                <a:ext uri="{FF2B5EF4-FFF2-40B4-BE49-F238E27FC236}">
                  <a16:creationId xmlns:a16="http://schemas.microsoft.com/office/drawing/2014/main" id="{2D9E50CD-C44D-4BD9-A7CB-921799673123}"/>
                </a:ext>
              </a:extLst>
            </p:cNvPr>
            <p:cNvSpPr/>
            <p:nvPr/>
          </p:nvSpPr>
          <p:spPr>
            <a:xfrm>
              <a:off x="4554250" y="772000"/>
              <a:ext cx="56750" cy="65300"/>
            </a:xfrm>
            <a:custGeom>
              <a:avLst/>
              <a:gdLst/>
              <a:ahLst/>
              <a:cxnLst/>
              <a:rect l="l" t="t" r="r" b="b"/>
              <a:pathLst>
                <a:path w="2270" h="2612" extrusionOk="0">
                  <a:moveTo>
                    <a:pt x="1709" y="1"/>
                  </a:moveTo>
                  <a:cubicBezTo>
                    <a:pt x="1544" y="1"/>
                    <a:pt x="1350" y="53"/>
                    <a:pt x="1135" y="160"/>
                  </a:cubicBezTo>
                  <a:cubicBezTo>
                    <a:pt x="501" y="561"/>
                    <a:pt x="67" y="1228"/>
                    <a:pt x="1" y="1962"/>
                  </a:cubicBezTo>
                  <a:cubicBezTo>
                    <a:pt x="1" y="2382"/>
                    <a:pt x="221" y="2612"/>
                    <a:pt x="554" y="2612"/>
                  </a:cubicBezTo>
                  <a:cubicBezTo>
                    <a:pt x="723" y="2612"/>
                    <a:pt x="921" y="2552"/>
                    <a:pt x="1135" y="2429"/>
                  </a:cubicBezTo>
                  <a:cubicBezTo>
                    <a:pt x="1769" y="2062"/>
                    <a:pt x="2202" y="1395"/>
                    <a:pt x="2269" y="661"/>
                  </a:cubicBezTo>
                  <a:cubicBezTo>
                    <a:pt x="2269" y="231"/>
                    <a:pt x="2055" y="1"/>
                    <a:pt x="1709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294;p61">
              <a:extLst>
                <a:ext uri="{FF2B5EF4-FFF2-40B4-BE49-F238E27FC236}">
                  <a16:creationId xmlns:a16="http://schemas.microsoft.com/office/drawing/2014/main" id="{D30A4777-3B7A-4DCB-AF7B-B277ABAC5ECC}"/>
                </a:ext>
              </a:extLst>
            </p:cNvPr>
            <p:cNvSpPr/>
            <p:nvPr/>
          </p:nvSpPr>
          <p:spPr>
            <a:xfrm>
              <a:off x="4651825" y="715775"/>
              <a:ext cx="56725" cy="65650"/>
            </a:xfrm>
            <a:custGeom>
              <a:avLst/>
              <a:gdLst/>
              <a:ahLst/>
              <a:cxnLst/>
              <a:rect l="l" t="t" r="r" b="b"/>
              <a:pathLst>
                <a:path w="2269" h="2626" extrusionOk="0">
                  <a:moveTo>
                    <a:pt x="1680" y="0"/>
                  </a:moveTo>
                  <a:cubicBezTo>
                    <a:pt x="1516" y="0"/>
                    <a:pt x="1329" y="56"/>
                    <a:pt x="1135" y="174"/>
                  </a:cubicBezTo>
                  <a:cubicBezTo>
                    <a:pt x="468" y="575"/>
                    <a:pt x="67" y="1242"/>
                    <a:pt x="1" y="1976"/>
                  </a:cubicBezTo>
                  <a:cubicBezTo>
                    <a:pt x="1" y="2396"/>
                    <a:pt x="221" y="2626"/>
                    <a:pt x="554" y="2626"/>
                  </a:cubicBezTo>
                  <a:cubicBezTo>
                    <a:pt x="723" y="2626"/>
                    <a:pt x="921" y="2566"/>
                    <a:pt x="1135" y="2443"/>
                  </a:cubicBezTo>
                  <a:cubicBezTo>
                    <a:pt x="1768" y="2076"/>
                    <a:pt x="2169" y="1409"/>
                    <a:pt x="2269" y="675"/>
                  </a:cubicBezTo>
                  <a:cubicBezTo>
                    <a:pt x="2269" y="246"/>
                    <a:pt x="2024" y="0"/>
                    <a:pt x="1680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295;p61">
              <a:extLst>
                <a:ext uri="{FF2B5EF4-FFF2-40B4-BE49-F238E27FC236}">
                  <a16:creationId xmlns:a16="http://schemas.microsoft.com/office/drawing/2014/main" id="{BABED7F9-307E-4A76-8AE8-5C850FA1C99E}"/>
                </a:ext>
              </a:extLst>
            </p:cNvPr>
            <p:cNvSpPr/>
            <p:nvPr/>
          </p:nvSpPr>
          <p:spPr>
            <a:xfrm>
              <a:off x="4748550" y="659875"/>
              <a:ext cx="56750" cy="65100"/>
            </a:xfrm>
            <a:custGeom>
              <a:avLst/>
              <a:gdLst/>
              <a:ahLst/>
              <a:cxnLst/>
              <a:rect l="l" t="t" r="r" b="b"/>
              <a:pathLst>
                <a:path w="2270" h="2604" extrusionOk="0">
                  <a:moveTo>
                    <a:pt x="1700" y="0"/>
                  </a:moveTo>
                  <a:cubicBezTo>
                    <a:pt x="1534" y="0"/>
                    <a:pt x="1342" y="56"/>
                    <a:pt x="1135" y="176"/>
                  </a:cubicBezTo>
                  <a:cubicBezTo>
                    <a:pt x="501" y="542"/>
                    <a:pt x="68" y="1210"/>
                    <a:pt x="1" y="1943"/>
                  </a:cubicBezTo>
                  <a:cubicBezTo>
                    <a:pt x="1" y="2373"/>
                    <a:pt x="231" y="2603"/>
                    <a:pt x="576" y="2603"/>
                  </a:cubicBezTo>
                  <a:cubicBezTo>
                    <a:pt x="741" y="2603"/>
                    <a:pt x="931" y="2551"/>
                    <a:pt x="1135" y="2444"/>
                  </a:cubicBezTo>
                  <a:cubicBezTo>
                    <a:pt x="1769" y="2044"/>
                    <a:pt x="2203" y="1376"/>
                    <a:pt x="2269" y="643"/>
                  </a:cubicBezTo>
                  <a:cubicBezTo>
                    <a:pt x="2269" y="238"/>
                    <a:pt x="2042" y="0"/>
                    <a:pt x="1700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296;p61">
              <a:extLst>
                <a:ext uri="{FF2B5EF4-FFF2-40B4-BE49-F238E27FC236}">
                  <a16:creationId xmlns:a16="http://schemas.microsoft.com/office/drawing/2014/main" id="{55B685CC-090B-450D-97D9-82EB4B049939}"/>
                </a:ext>
              </a:extLst>
            </p:cNvPr>
            <p:cNvSpPr/>
            <p:nvPr/>
          </p:nvSpPr>
          <p:spPr>
            <a:xfrm>
              <a:off x="4554250" y="772000"/>
              <a:ext cx="56750" cy="65300"/>
            </a:xfrm>
            <a:custGeom>
              <a:avLst/>
              <a:gdLst/>
              <a:ahLst/>
              <a:cxnLst/>
              <a:rect l="l" t="t" r="r" b="b"/>
              <a:pathLst>
                <a:path w="2270" h="2612" extrusionOk="0">
                  <a:moveTo>
                    <a:pt x="1709" y="1"/>
                  </a:moveTo>
                  <a:cubicBezTo>
                    <a:pt x="1544" y="1"/>
                    <a:pt x="1350" y="53"/>
                    <a:pt x="1135" y="160"/>
                  </a:cubicBezTo>
                  <a:cubicBezTo>
                    <a:pt x="501" y="561"/>
                    <a:pt x="67" y="1228"/>
                    <a:pt x="1" y="1962"/>
                  </a:cubicBezTo>
                  <a:cubicBezTo>
                    <a:pt x="1" y="2382"/>
                    <a:pt x="221" y="2612"/>
                    <a:pt x="554" y="2612"/>
                  </a:cubicBezTo>
                  <a:cubicBezTo>
                    <a:pt x="723" y="2612"/>
                    <a:pt x="921" y="2552"/>
                    <a:pt x="1135" y="2429"/>
                  </a:cubicBezTo>
                  <a:cubicBezTo>
                    <a:pt x="1769" y="2062"/>
                    <a:pt x="2202" y="1395"/>
                    <a:pt x="2269" y="661"/>
                  </a:cubicBezTo>
                  <a:cubicBezTo>
                    <a:pt x="2269" y="231"/>
                    <a:pt x="2055" y="1"/>
                    <a:pt x="17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297;p61">
              <a:extLst>
                <a:ext uri="{FF2B5EF4-FFF2-40B4-BE49-F238E27FC236}">
                  <a16:creationId xmlns:a16="http://schemas.microsoft.com/office/drawing/2014/main" id="{72B347B5-77E8-4E24-8AD3-4E2181F7D519}"/>
                </a:ext>
              </a:extLst>
            </p:cNvPr>
            <p:cNvSpPr/>
            <p:nvPr/>
          </p:nvSpPr>
          <p:spPr>
            <a:xfrm>
              <a:off x="4651825" y="715775"/>
              <a:ext cx="56725" cy="65650"/>
            </a:xfrm>
            <a:custGeom>
              <a:avLst/>
              <a:gdLst/>
              <a:ahLst/>
              <a:cxnLst/>
              <a:rect l="l" t="t" r="r" b="b"/>
              <a:pathLst>
                <a:path w="2269" h="2626" extrusionOk="0">
                  <a:moveTo>
                    <a:pt x="1680" y="0"/>
                  </a:moveTo>
                  <a:cubicBezTo>
                    <a:pt x="1516" y="0"/>
                    <a:pt x="1329" y="56"/>
                    <a:pt x="1135" y="174"/>
                  </a:cubicBezTo>
                  <a:cubicBezTo>
                    <a:pt x="468" y="575"/>
                    <a:pt x="67" y="1242"/>
                    <a:pt x="1" y="1976"/>
                  </a:cubicBezTo>
                  <a:cubicBezTo>
                    <a:pt x="1" y="2396"/>
                    <a:pt x="221" y="2626"/>
                    <a:pt x="554" y="2626"/>
                  </a:cubicBezTo>
                  <a:cubicBezTo>
                    <a:pt x="723" y="2626"/>
                    <a:pt x="921" y="2566"/>
                    <a:pt x="1135" y="2443"/>
                  </a:cubicBezTo>
                  <a:cubicBezTo>
                    <a:pt x="1768" y="2076"/>
                    <a:pt x="2169" y="1409"/>
                    <a:pt x="2269" y="675"/>
                  </a:cubicBezTo>
                  <a:cubicBezTo>
                    <a:pt x="2269" y="246"/>
                    <a:pt x="2024" y="0"/>
                    <a:pt x="16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298;p61">
              <a:extLst>
                <a:ext uri="{FF2B5EF4-FFF2-40B4-BE49-F238E27FC236}">
                  <a16:creationId xmlns:a16="http://schemas.microsoft.com/office/drawing/2014/main" id="{121AA06E-8620-4D6F-A728-DEA0ED9CAD39}"/>
                </a:ext>
              </a:extLst>
            </p:cNvPr>
            <p:cNvSpPr/>
            <p:nvPr/>
          </p:nvSpPr>
          <p:spPr>
            <a:xfrm>
              <a:off x="4748550" y="659875"/>
              <a:ext cx="56750" cy="65100"/>
            </a:xfrm>
            <a:custGeom>
              <a:avLst/>
              <a:gdLst/>
              <a:ahLst/>
              <a:cxnLst/>
              <a:rect l="l" t="t" r="r" b="b"/>
              <a:pathLst>
                <a:path w="2270" h="2604" extrusionOk="0">
                  <a:moveTo>
                    <a:pt x="1700" y="0"/>
                  </a:moveTo>
                  <a:cubicBezTo>
                    <a:pt x="1534" y="0"/>
                    <a:pt x="1342" y="56"/>
                    <a:pt x="1135" y="176"/>
                  </a:cubicBezTo>
                  <a:cubicBezTo>
                    <a:pt x="501" y="542"/>
                    <a:pt x="68" y="1210"/>
                    <a:pt x="1" y="1943"/>
                  </a:cubicBezTo>
                  <a:cubicBezTo>
                    <a:pt x="1" y="2373"/>
                    <a:pt x="231" y="2603"/>
                    <a:pt x="576" y="2603"/>
                  </a:cubicBezTo>
                  <a:cubicBezTo>
                    <a:pt x="741" y="2603"/>
                    <a:pt x="931" y="2551"/>
                    <a:pt x="1135" y="2444"/>
                  </a:cubicBezTo>
                  <a:cubicBezTo>
                    <a:pt x="1769" y="2044"/>
                    <a:pt x="2203" y="1376"/>
                    <a:pt x="2269" y="643"/>
                  </a:cubicBezTo>
                  <a:cubicBezTo>
                    <a:pt x="2269" y="238"/>
                    <a:pt x="2042" y="0"/>
                    <a:pt x="17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299;p61">
              <a:extLst>
                <a:ext uri="{FF2B5EF4-FFF2-40B4-BE49-F238E27FC236}">
                  <a16:creationId xmlns:a16="http://schemas.microsoft.com/office/drawing/2014/main" id="{BC6DC822-A42E-44ED-A862-73E04646CE18}"/>
                </a:ext>
              </a:extLst>
            </p:cNvPr>
            <p:cNvSpPr/>
            <p:nvPr/>
          </p:nvSpPr>
          <p:spPr>
            <a:xfrm>
              <a:off x="3248325" y="1611150"/>
              <a:ext cx="1650375" cy="1526575"/>
            </a:xfrm>
            <a:custGeom>
              <a:avLst/>
              <a:gdLst/>
              <a:ahLst/>
              <a:cxnLst/>
              <a:rect l="l" t="t" r="r" b="b"/>
              <a:pathLst>
                <a:path w="66015" h="61063" extrusionOk="0">
                  <a:moveTo>
                    <a:pt x="63454" y="1"/>
                  </a:moveTo>
                  <a:cubicBezTo>
                    <a:pt x="63301" y="1"/>
                    <a:pt x="63150" y="42"/>
                    <a:pt x="63012" y="118"/>
                  </a:cubicBezTo>
                  <a:lnTo>
                    <a:pt x="1335" y="35610"/>
                  </a:lnTo>
                  <a:cubicBezTo>
                    <a:pt x="501" y="36077"/>
                    <a:pt x="0" y="36978"/>
                    <a:pt x="0" y="37912"/>
                  </a:cubicBezTo>
                  <a:lnTo>
                    <a:pt x="0" y="59061"/>
                  </a:lnTo>
                  <a:cubicBezTo>
                    <a:pt x="0" y="59428"/>
                    <a:pt x="267" y="59761"/>
                    <a:pt x="634" y="59895"/>
                  </a:cubicBezTo>
                  <a:lnTo>
                    <a:pt x="2536" y="61062"/>
                  </a:lnTo>
                  <a:lnTo>
                    <a:pt x="2469" y="59194"/>
                  </a:lnTo>
                  <a:lnTo>
                    <a:pt x="63012" y="24336"/>
                  </a:lnTo>
                  <a:cubicBezTo>
                    <a:pt x="63846" y="23869"/>
                    <a:pt x="64346" y="22968"/>
                    <a:pt x="64346" y="22034"/>
                  </a:cubicBezTo>
                  <a:lnTo>
                    <a:pt x="64346" y="2253"/>
                  </a:lnTo>
                  <a:lnTo>
                    <a:pt x="66014" y="1386"/>
                  </a:lnTo>
                  <a:lnTo>
                    <a:pt x="63979" y="185"/>
                  </a:lnTo>
                  <a:cubicBezTo>
                    <a:pt x="63817" y="59"/>
                    <a:pt x="63634" y="1"/>
                    <a:pt x="63454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300;p61">
              <a:extLst>
                <a:ext uri="{FF2B5EF4-FFF2-40B4-BE49-F238E27FC236}">
                  <a16:creationId xmlns:a16="http://schemas.microsoft.com/office/drawing/2014/main" id="{129B4708-D329-402D-B004-DBDE2EB7FC90}"/>
                </a:ext>
              </a:extLst>
            </p:cNvPr>
            <p:cNvSpPr/>
            <p:nvPr/>
          </p:nvSpPr>
          <p:spPr>
            <a:xfrm>
              <a:off x="3300025" y="1642450"/>
              <a:ext cx="1608675" cy="1498400"/>
            </a:xfrm>
            <a:custGeom>
              <a:avLst/>
              <a:gdLst/>
              <a:ahLst/>
              <a:cxnLst/>
              <a:rect l="l" t="t" r="r" b="b"/>
              <a:pathLst>
                <a:path w="64347" h="59936" extrusionOk="0">
                  <a:moveTo>
                    <a:pt x="63474" y="1"/>
                  </a:moveTo>
                  <a:cubicBezTo>
                    <a:pt x="63321" y="1"/>
                    <a:pt x="63162" y="42"/>
                    <a:pt x="63012" y="134"/>
                  </a:cubicBezTo>
                  <a:lnTo>
                    <a:pt x="1335" y="35593"/>
                  </a:lnTo>
                  <a:cubicBezTo>
                    <a:pt x="534" y="36060"/>
                    <a:pt x="1" y="36960"/>
                    <a:pt x="1" y="37894"/>
                  </a:cubicBezTo>
                  <a:lnTo>
                    <a:pt x="1" y="59043"/>
                  </a:lnTo>
                  <a:cubicBezTo>
                    <a:pt x="1" y="59376"/>
                    <a:pt x="201" y="59677"/>
                    <a:pt x="468" y="59810"/>
                  </a:cubicBezTo>
                  <a:cubicBezTo>
                    <a:pt x="618" y="59893"/>
                    <a:pt x="776" y="59935"/>
                    <a:pt x="930" y="59935"/>
                  </a:cubicBezTo>
                  <a:cubicBezTo>
                    <a:pt x="1085" y="59935"/>
                    <a:pt x="1235" y="59893"/>
                    <a:pt x="1368" y="59810"/>
                  </a:cubicBezTo>
                  <a:lnTo>
                    <a:pt x="63046" y="24318"/>
                  </a:lnTo>
                  <a:cubicBezTo>
                    <a:pt x="63846" y="23851"/>
                    <a:pt x="64347" y="22984"/>
                    <a:pt x="64347" y="22050"/>
                  </a:cubicBezTo>
                  <a:lnTo>
                    <a:pt x="64347" y="901"/>
                  </a:lnTo>
                  <a:cubicBezTo>
                    <a:pt x="64347" y="376"/>
                    <a:pt x="63934" y="1"/>
                    <a:pt x="63474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301;p61">
              <a:extLst>
                <a:ext uri="{FF2B5EF4-FFF2-40B4-BE49-F238E27FC236}">
                  <a16:creationId xmlns:a16="http://schemas.microsoft.com/office/drawing/2014/main" id="{D106A14B-367C-484D-AC01-2A5046D467BE}"/>
                </a:ext>
              </a:extLst>
            </p:cNvPr>
            <p:cNvSpPr/>
            <p:nvPr/>
          </p:nvSpPr>
          <p:spPr>
            <a:xfrm>
              <a:off x="3300025" y="1642450"/>
              <a:ext cx="1608675" cy="1498250"/>
            </a:xfrm>
            <a:custGeom>
              <a:avLst/>
              <a:gdLst/>
              <a:ahLst/>
              <a:cxnLst/>
              <a:rect l="l" t="t" r="r" b="b"/>
              <a:pathLst>
                <a:path w="64347" h="59930" extrusionOk="0">
                  <a:moveTo>
                    <a:pt x="63474" y="1"/>
                  </a:moveTo>
                  <a:cubicBezTo>
                    <a:pt x="63321" y="1"/>
                    <a:pt x="63162" y="42"/>
                    <a:pt x="63012" y="134"/>
                  </a:cubicBezTo>
                  <a:lnTo>
                    <a:pt x="1335" y="35593"/>
                  </a:lnTo>
                  <a:cubicBezTo>
                    <a:pt x="534" y="36060"/>
                    <a:pt x="1" y="36960"/>
                    <a:pt x="1" y="37894"/>
                  </a:cubicBezTo>
                  <a:lnTo>
                    <a:pt x="1" y="59043"/>
                  </a:lnTo>
                  <a:cubicBezTo>
                    <a:pt x="1" y="59572"/>
                    <a:pt x="438" y="59929"/>
                    <a:pt x="911" y="59929"/>
                  </a:cubicBezTo>
                  <a:cubicBezTo>
                    <a:pt x="1064" y="59929"/>
                    <a:pt x="1221" y="59892"/>
                    <a:pt x="1368" y="59810"/>
                  </a:cubicBezTo>
                  <a:lnTo>
                    <a:pt x="63046" y="24318"/>
                  </a:lnTo>
                  <a:cubicBezTo>
                    <a:pt x="63846" y="23851"/>
                    <a:pt x="64347" y="22984"/>
                    <a:pt x="64347" y="22016"/>
                  </a:cubicBezTo>
                  <a:lnTo>
                    <a:pt x="64347" y="901"/>
                  </a:lnTo>
                  <a:cubicBezTo>
                    <a:pt x="64347" y="376"/>
                    <a:pt x="63934" y="1"/>
                    <a:pt x="634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302;p61">
              <a:extLst>
                <a:ext uri="{FF2B5EF4-FFF2-40B4-BE49-F238E27FC236}">
                  <a16:creationId xmlns:a16="http://schemas.microsoft.com/office/drawing/2014/main" id="{F2950D7C-7DCA-415D-88EE-E315F5620B22}"/>
                </a:ext>
              </a:extLst>
            </p:cNvPr>
            <p:cNvSpPr/>
            <p:nvPr/>
          </p:nvSpPr>
          <p:spPr>
            <a:xfrm>
              <a:off x="3360900" y="2295450"/>
              <a:ext cx="525400" cy="746200"/>
            </a:xfrm>
            <a:custGeom>
              <a:avLst/>
              <a:gdLst/>
              <a:ahLst/>
              <a:cxnLst/>
              <a:rect l="l" t="t" r="r" b="b"/>
              <a:pathLst>
                <a:path w="21016" h="29848" extrusionOk="0">
                  <a:moveTo>
                    <a:pt x="20343" y="1"/>
                  </a:moveTo>
                  <a:cubicBezTo>
                    <a:pt x="20223" y="1"/>
                    <a:pt x="20099" y="32"/>
                    <a:pt x="19982" y="99"/>
                  </a:cubicBezTo>
                  <a:lnTo>
                    <a:pt x="1035" y="11007"/>
                  </a:lnTo>
                  <a:cubicBezTo>
                    <a:pt x="401" y="11374"/>
                    <a:pt x="1" y="12041"/>
                    <a:pt x="1" y="12775"/>
                  </a:cubicBezTo>
                  <a:lnTo>
                    <a:pt x="1" y="29153"/>
                  </a:lnTo>
                  <a:cubicBezTo>
                    <a:pt x="1" y="29558"/>
                    <a:pt x="327" y="29848"/>
                    <a:pt x="688" y="29848"/>
                  </a:cubicBezTo>
                  <a:cubicBezTo>
                    <a:pt x="803" y="29848"/>
                    <a:pt x="922" y="29818"/>
                    <a:pt x="1035" y="29754"/>
                  </a:cubicBezTo>
                  <a:lnTo>
                    <a:pt x="20015" y="18846"/>
                  </a:lnTo>
                  <a:cubicBezTo>
                    <a:pt x="20649" y="18479"/>
                    <a:pt x="21016" y="17779"/>
                    <a:pt x="21016" y="17045"/>
                  </a:cubicBezTo>
                  <a:lnTo>
                    <a:pt x="21016" y="700"/>
                  </a:lnTo>
                  <a:cubicBezTo>
                    <a:pt x="21016" y="276"/>
                    <a:pt x="20699" y="1"/>
                    <a:pt x="203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303;p61">
              <a:extLst>
                <a:ext uri="{FF2B5EF4-FFF2-40B4-BE49-F238E27FC236}">
                  <a16:creationId xmlns:a16="http://schemas.microsoft.com/office/drawing/2014/main" id="{4ECCF4D5-3C5E-4A1E-BE7F-BFFE86464BB4}"/>
                </a:ext>
              </a:extLst>
            </p:cNvPr>
            <p:cNvSpPr/>
            <p:nvPr/>
          </p:nvSpPr>
          <p:spPr>
            <a:xfrm>
              <a:off x="3611925" y="2582375"/>
              <a:ext cx="275225" cy="327675"/>
            </a:xfrm>
            <a:custGeom>
              <a:avLst/>
              <a:gdLst/>
              <a:ahLst/>
              <a:cxnLst/>
              <a:rect l="l" t="t" r="r" b="b"/>
              <a:pathLst>
                <a:path w="11009" h="13107" extrusionOk="0">
                  <a:moveTo>
                    <a:pt x="7214" y="0"/>
                  </a:moveTo>
                  <a:cubicBezTo>
                    <a:pt x="6733" y="0"/>
                    <a:pt x="6074" y="498"/>
                    <a:pt x="5738" y="1198"/>
                  </a:cubicBezTo>
                  <a:lnTo>
                    <a:pt x="3336" y="6168"/>
                  </a:lnTo>
                  <a:lnTo>
                    <a:pt x="0" y="13107"/>
                  </a:lnTo>
                  <a:lnTo>
                    <a:pt x="6672" y="9270"/>
                  </a:lnTo>
                  <a:lnTo>
                    <a:pt x="9974" y="7369"/>
                  </a:lnTo>
                  <a:cubicBezTo>
                    <a:pt x="10608" y="7002"/>
                    <a:pt x="11008" y="6335"/>
                    <a:pt x="11008" y="5601"/>
                  </a:cubicBezTo>
                  <a:lnTo>
                    <a:pt x="11008" y="3333"/>
                  </a:lnTo>
                  <a:lnTo>
                    <a:pt x="7572" y="131"/>
                  </a:lnTo>
                  <a:cubicBezTo>
                    <a:pt x="7475" y="41"/>
                    <a:pt x="7352" y="0"/>
                    <a:pt x="7214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304;p61">
              <a:extLst>
                <a:ext uri="{FF2B5EF4-FFF2-40B4-BE49-F238E27FC236}">
                  <a16:creationId xmlns:a16="http://schemas.microsoft.com/office/drawing/2014/main" id="{E1186737-A00C-45DB-883E-36CD9D7A7386}"/>
                </a:ext>
              </a:extLst>
            </p:cNvPr>
            <p:cNvSpPr/>
            <p:nvPr/>
          </p:nvSpPr>
          <p:spPr>
            <a:xfrm>
              <a:off x="3611925" y="2582375"/>
              <a:ext cx="275225" cy="327675"/>
            </a:xfrm>
            <a:custGeom>
              <a:avLst/>
              <a:gdLst/>
              <a:ahLst/>
              <a:cxnLst/>
              <a:rect l="l" t="t" r="r" b="b"/>
              <a:pathLst>
                <a:path w="11009" h="13107" extrusionOk="0">
                  <a:moveTo>
                    <a:pt x="7214" y="0"/>
                  </a:moveTo>
                  <a:cubicBezTo>
                    <a:pt x="6733" y="0"/>
                    <a:pt x="6074" y="498"/>
                    <a:pt x="5738" y="1198"/>
                  </a:cubicBezTo>
                  <a:lnTo>
                    <a:pt x="3336" y="6168"/>
                  </a:lnTo>
                  <a:lnTo>
                    <a:pt x="0" y="13107"/>
                  </a:lnTo>
                  <a:lnTo>
                    <a:pt x="6672" y="9270"/>
                  </a:lnTo>
                  <a:lnTo>
                    <a:pt x="9974" y="7369"/>
                  </a:lnTo>
                  <a:cubicBezTo>
                    <a:pt x="10608" y="7002"/>
                    <a:pt x="11008" y="6335"/>
                    <a:pt x="11008" y="5601"/>
                  </a:cubicBezTo>
                  <a:lnTo>
                    <a:pt x="11008" y="3333"/>
                  </a:lnTo>
                  <a:lnTo>
                    <a:pt x="7572" y="131"/>
                  </a:lnTo>
                  <a:cubicBezTo>
                    <a:pt x="7475" y="41"/>
                    <a:pt x="7352" y="0"/>
                    <a:pt x="72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2305;p61">
              <a:extLst>
                <a:ext uri="{FF2B5EF4-FFF2-40B4-BE49-F238E27FC236}">
                  <a16:creationId xmlns:a16="http://schemas.microsoft.com/office/drawing/2014/main" id="{C45724DB-5801-47A7-A1B5-90AB39C3A224}"/>
                </a:ext>
              </a:extLst>
            </p:cNvPr>
            <p:cNvSpPr/>
            <p:nvPr/>
          </p:nvSpPr>
          <p:spPr>
            <a:xfrm>
              <a:off x="3360900" y="2616925"/>
              <a:ext cx="417825" cy="424725"/>
            </a:xfrm>
            <a:custGeom>
              <a:avLst/>
              <a:gdLst/>
              <a:ahLst/>
              <a:cxnLst/>
              <a:rect l="l" t="t" r="r" b="b"/>
              <a:pathLst>
                <a:path w="16713" h="16989" extrusionOk="0">
                  <a:moveTo>
                    <a:pt x="7993" y="1"/>
                  </a:moveTo>
                  <a:cubicBezTo>
                    <a:pt x="7514" y="1"/>
                    <a:pt x="6870" y="495"/>
                    <a:pt x="6539" y="1184"/>
                  </a:cubicBezTo>
                  <a:lnTo>
                    <a:pt x="1" y="14827"/>
                  </a:lnTo>
                  <a:lnTo>
                    <a:pt x="1" y="16294"/>
                  </a:lnTo>
                  <a:cubicBezTo>
                    <a:pt x="1" y="16699"/>
                    <a:pt x="327" y="16989"/>
                    <a:pt x="688" y="16989"/>
                  </a:cubicBezTo>
                  <a:cubicBezTo>
                    <a:pt x="803" y="16989"/>
                    <a:pt x="922" y="16959"/>
                    <a:pt x="1035" y="16895"/>
                  </a:cubicBezTo>
                  <a:lnTo>
                    <a:pt x="10041" y="11725"/>
                  </a:lnTo>
                  <a:lnTo>
                    <a:pt x="16713" y="7888"/>
                  </a:lnTo>
                  <a:lnTo>
                    <a:pt x="13377" y="4786"/>
                  </a:lnTo>
                  <a:lnTo>
                    <a:pt x="8373" y="150"/>
                  </a:lnTo>
                  <a:cubicBezTo>
                    <a:pt x="8271" y="48"/>
                    <a:pt x="8140" y="1"/>
                    <a:pt x="7993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2306;p61">
              <a:extLst>
                <a:ext uri="{FF2B5EF4-FFF2-40B4-BE49-F238E27FC236}">
                  <a16:creationId xmlns:a16="http://schemas.microsoft.com/office/drawing/2014/main" id="{7E97334C-CB42-45ED-8D22-1B250A654867}"/>
                </a:ext>
              </a:extLst>
            </p:cNvPr>
            <p:cNvSpPr/>
            <p:nvPr/>
          </p:nvSpPr>
          <p:spPr>
            <a:xfrm>
              <a:off x="3717000" y="2415450"/>
              <a:ext cx="121775" cy="140250"/>
            </a:xfrm>
            <a:custGeom>
              <a:avLst/>
              <a:gdLst/>
              <a:ahLst/>
              <a:cxnLst/>
              <a:rect l="l" t="t" r="r" b="b"/>
              <a:pathLst>
                <a:path w="4871" h="5610" extrusionOk="0">
                  <a:moveTo>
                    <a:pt x="3638" y="0"/>
                  </a:moveTo>
                  <a:cubicBezTo>
                    <a:pt x="3282" y="0"/>
                    <a:pt x="2871" y="119"/>
                    <a:pt x="2435" y="370"/>
                  </a:cubicBezTo>
                  <a:cubicBezTo>
                    <a:pt x="1101" y="1137"/>
                    <a:pt x="0" y="2871"/>
                    <a:pt x="0" y="4206"/>
                  </a:cubicBezTo>
                  <a:cubicBezTo>
                    <a:pt x="0" y="5104"/>
                    <a:pt x="499" y="5609"/>
                    <a:pt x="1233" y="5609"/>
                  </a:cubicBezTo>
                  <a:cubicBezTo>
                    <a:pt x="1588" y="5609"/>
                    <a:pt x="1999" y="5490"/>
                    <a:pt x="2435" y="5240"/>
                  </a:cubicBezTo>
                  <a:cubicBezTo>
                    <a:pt x="3770" y="4473"/>
                    <a:pt x="4870" y="2738"/>
                    <a:pt x="4870" y="1404"/>
                  </a:cubicBezTo>
                  <a:cubicBezTo>
                    <a:pt x="4870" y="505"/>
                    <a:pt x="4371" y="0"/>
                    <a:pt x="3638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2307;p61">
              <a:extLst>
                <a:ext uri="{FF2B5EF4-FFF2-40B4-BE49-F238E27FC236}">
                  <a16:creationId xmlns:a16="http://schemas.microsoft.com/office/drawing/2014/main" id="{632F1671-9068-458C-AB23-4DFF332F821B}"/>
                </a:ext>
              </a:extLst>
            </p:cNvPr>
            <p:cNvSpPr/>
            <p:nvPr/>
          </p:nvSpPr>
          <p:spPr>
            <a:xfrm>
              <a:off x="3929650" y="1957525"/>
              <a:ext cx="914000" cy="546925"/>
            </a:xfrm>
            <a:custGeom>
              <a:avLst/>
              <a:gdLst/>
              <a:ahLst/>
              <a:cxnLst/>
              <a:rect l="l" t="t" r="r" b="b"/>
              <a:pathLst>
                <a:path w="36560" h="21877" extrusionOk="0">
                  <a:moveTo>
                    <a:pt x="36360" y="0"/>
                  </a:moveTo>
                  <a:cubicBezTo>
                    <a:pt x="36318" y="0"/>
                    <a:pt x="36272" y="12"/>
                    <a:pt x="36226" y="40"/>
                  </a:cubicBezTo>
                  <a:lnTo>
                    <a:pt x="334" y="20655"/>
                  </a:lnTo>
                  <a:cubicBezTo>
                    <a:pt x="134" y="20788"/>
                    <a:pt x="0" y="20988"/>
                    <a:pt x="0" y="21222"/>
                  </a:cubicBezTo>
                  <a:lnTo>
                    <a:pt x="0" y="21655"/>
                  </a:lnTo>
                  <a:cubicBezTo>
                    <a:pt x="0" y="21787"/>
                    <a:pt x="124" y="21876"/>
                    <a:pt x="242" y="21876"/>
                  </a:cubicBezTo>
                  <a:cubicBezTo>
                    <a:pt x="274" y="21876"/>
                    <a:pt x="305" y="21870"/>
                    <a:pt x="334" y="21856"/>
                  </a:cubicBezTo>
                  <a:lnTo>
                    <a:pt x="36259" y="1207"/>
                  </a:lnTo>
                  <a:cubicBezTo>
                    <a:pt x="36460" y="1074"/>
                    <a:pt x="36560" y="874"/>
                    <a:pt x="36560" y="640"/>
                  </a:cubicBezTo>
                  <a:lnTo>
                    <a:pt x="36560" y="207"/>
                  </a:lnTo>
                  <a:cubicBezTo>
                    <a:pt x="36560" y="86"/>
                    <a:pt x="36472" y="0"/>
                    <a:pt x="363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2308;p61">
              <a:extLst>
                <a:ext uri="{FF2B5EF4-FFF2-40B4-BE49-F238E27FC236}">
                  <a16:creationId xmlns:a16="http://schemas.microsoft.com/office/drawing/2014/main" id="{7F75FBCE-340B-4712-B3C5-855D4DC604A9}"/>
                </a:ext>
              </a:extLst>
            </p:cNvPr>
            <p:cNvSpPr/>
            <p:nvPr/>
          </p:nvSpPr>
          <p:spPr>
            <a:xfrm>
              <a:off x="3929650" y="2031025"/>
              <a:ext cx="914650" cy="546800"/>
            </a:xfrm>
            <a:custGeom>
              <a:avLst/>
              <a:gdLst/>
              <a:ahLst/>
              <a:cxnLst/>
              <a:rect l="l" t="t" r="r" b="b"/>
              <a:pathLst>
                <a:path w="36586" h="21872" extrusionOk="0">
                  <a:moveTo>
                    <a:pt x="36348" y="1"/>
                  </a:moveTo>
                  <a:cubicBezTo>
                    <a:pt x="36308" y="1"/>
                    <a:pt x="36266" y="11"/>
                    <a:pt x="36226" y="35"/>
                  </a:cubicBezTo>
                  <a:lnTo>
                    <a:pt x="334" y="20683"/>
                  </a:lnTo>
                  <a:cubicBezTo>
                    <a:pt x="134" y="20784"/>
                    <a:pt x="0" y="21017"/>
                    <a:pt x="0" y="21251"/>
                  </a:cubicBezTo>
                  <a:lnTo>
                    <a:pt x="0" y="21651"/>
                  </a:lnTo>
                  <a:cubicBezTo>
                    <a:pt x="0" y="21782"/>
                    <a:pt x="124" y="21872"/>
                    <a:pt x="242" y="21872"/>
                  </a:cubicBezTo>
                  <a:cubicBezTo>
                    <a:pt x="274" y="21872"/>
                    <a:pt x="305" y="21865"/>
                    <a:pt x="334" y="21851"/>
                  </a:cubicBezTo>
                  <a:lnTo>
                    <a:pt x="36259" y="1236"/>
                  </a:lnTo>
                  <a:cubicBezTo>
                    <a:pt x="36460" y="1103"/>
                    <a:pt x="36560" y="869"/>
                    <a:pt x="36560" y="669"/>
                  </a:cubicBezTo>
                  <a:lnTo>
                    <a:pt x="36560" y="236"/>
                  </a:lnTo>
                  <a:cubicBezTo>
                    <a:pt x="36585" y="109"/>
                    <a:pt x="36475" y="1"/>
                    <a:pt x="363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2309;p61">
              <a:extLst>
                <a:ext uri="{FF2B5EF4-FFF2-40B4-BE49-F238E27FC236}">
                  <a16:creationId xmlns:a16="http://schemas.microsoft.com/office/drawing/2014/main" id="{AEDC3594-0D86-47AA-B593-47C621BAB49B}"/>
                </a:ext>
              </a:extLst>
            </p:cNvPr>
            <p:cNvSpPr/>
            <p:nvPr/>
          </p:nvSpPr>
          <p:spPr>
            <a:xfrm>
              <a:off x="3929650" y="1809550"/>
              <a:ext cx="914000" cy="546925"/>
            </a:xfrm>
            <a:custGeom>
              <a:avLst/>
              <a:gdLst/>
              <a:ahLst/>
              <a:cxnLst/>
              <a:rect l="l" t="t" r="r" b="b"/>
              <a:pathLst>
                <a:path w="36560" h="21877" extrusionOk="0">
                  <a:moveTo>
                    <a:pt x="36331" y="0"/>
                  </a:moveTo>
                  <a:cubicBezTo>
                    <a:pt x="36297" y="0"/>
                    <a:pt x="36262" y="7"/>
                    <a:pt x="36226" y="21"/>
                  </a:cubicBezTo>
                  <a:lnTo>
                    <a:pt x="334" y="20669"/>
                  </a:lnTo>
                  <a:cubicBezTo>
                    <a:pt x="134" y="20803"/>
                    <a:pt x="0" y="21003"/>
                    <a:pt x="0" y="21237"/>
                  </a:cubicBezTo>
                  <a:lnTo>
                    <a:pt x="0" y="21670"/>
                  </a:lnTo>
                  <a:cubicBezTo>
                    <a:pt x="0" y="21791"/>
                    <a:pt x="105" y="21877"/>
                    <a:pt x="214" y="21877"/>
                  </a:cubicBezTo>
                  <a:cubicBezTo>
                    <a:pt x="255" y="21877"/>
                    <a:pt x="297" y="21865"/>
                    <a:pt x="334" y="21837"/>
                  </a:cubicBezTo>
                  <a:lnTo>
                    <a:pt x="36259" y="1189"/>
                  </a:lnTo>
                  <a:cubicBezTo>
                    <a:pt x="36460" y="1089"/>
                    <a:pt x="36560" y="889"/>
                    <a:pt x="36560" y="655"/>
                  </a:cubicBezTo>
                  <a:lnTo>
                    <a:pt x="36560" y="221"/>
                  </a:lnTo>
                  <a:cubicBezTo>
                    <a:pt x="36560" y="90"/>
                    <a:pt x="36457" y="0"/>
                    <a:pt x="363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2310;p61">
              <a:extLst>
                <a:ext uri="{FF2B5EF4-FFF2-40B4-BE49-F238E27FC236}">
                  <a16:creationId xmlns:a16="http://schemas.microsoft.com/office/drawing/2014/main" id="{2EE3ECC5-B4EC-4EBF-A7ED-FA0FC0C4FED6}"/>
                </a:ext>
              </a:extLst>
            </p:cNvPr>
            <p:cNvSpPr/>
            <p:nvPr/>
          </p:nvSpPr>
          <p:spPr>
            <a:xfrm>
              <a:off x="3929650" y="1883425"/>
              <a:ext cx="914000" cy="546800"/>
            </a:xfrm>
            <a:custGeom>
              <a:avLst/>
              <a:gdLst/>
              <a:ahLst/>
              <a:cxnLst/>
              <a:rect l="l" t="t" r="r" b="b"/>
              <a:pathLst>
                <a:path w="36560" h="21872" extrusionOk="0">
                  <a:moveTo>
                    <a:pt x="36343" y="1"/>
                  </a:moveTo>
                  <a:cubicBezTo>
                    <a:pt x="36306" y="1"/>
                    <a:pt x="36266" y="11"/>
                    <a:pt x="36226" y="35"/>
                  </a:cubicBezTo>
                  <a:lnTo>
                    <a:pt x="334" y="20683"/>
                  </a:lnTo>
                  <a:cubicBezTo>
                    <a:pt x="134" y="20783"/>
                    <a:pt x="0" y="21017"/>
                    <a:pt x="0" y="21250"/>
                  </a:cubicBezTo>
                  <a:lnTo>
                    <a:pt x="0" y="21651"/>
                  </a:lnTo>
                  <a:cubicBezTo>
                    <a:pt x="0" y="21782"/>
                    <a:pt x="124" y="21872"/>
                    <a:pt x="242" y="21872"/>
                  </a:cubicBezTo>
                  <a:cubicBezTo>
                    <a:pt x="274" y="21872"/>
                    <a:pt x="305" y="21865"/>
                    <a:pt x="334" y="21851"/>
                  </a:cubicBezTo>
                  <a:lnTo>
                    <a:pt x="36259" y="1203"/>
                  </a:lnTo>
                  <a:cubicBezTo>
                    <a:pt x="36460" y="1103"/>
                    <a:pt x="36560" y="869"/>
                    <a:pt x="36560" y="636"/>
                  </a:cubicBezTo>
                  <a:lnTo>
                    <a:pt x="36560" y="235"/>
                  </a:lnTo>
                  <a:cubicBezTo>
                    <a:pt x="36560" y="108"/>
                    <a:pt x="36463" y="1"/>
                    <a:pt x="363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2311;p61">
              <a:extLst>
                <a:ext uri="{FF2B5EF4-FFF2-40B4-BE49-F238E27FC236}">
                  <a16:creationId xmlns:a16="http://schemas.microsoft.com/office/drawing/2014/main" id="{95814FFE-B10F-4703-89C3-37F26DB7BA9C}"/>
                </a:ext>
              </a:extLst>
            </p:cNvPr>
            <p:cNvSpPr/>
            <p:nvPr/>
          </p:nvSpPr>
          <p:spPr>
            <a:xfrm>
              <a:off x="3929650" y="2214500"/>
              <a:ext cx="724700" cy="437550"/>
            </a:xfrm>
            <a:custGeom>
              <a:avLst/>
              <a:gdLst/>
              <a:ahLst/>
              <a:cxnLst/>
              <a:rect l="l" t="t" r="r" b="b"/>
              <a:pathLst>
                <a:path w="28988" h="17502" extrusionOk="0">
                  <a:moveTo>
                    <a:pt x="28771" y="0"/>
                  </a:moveTo>
                  <a:cubicBezTo>
                    <a:pt x="28734" y="0"/>
                    <a:pt x="28694" y="11"/>
                    <a:pt x="28654" y="35"/>
                  </a:cubicBezTo>
                  <a:lnTo>
                    <a:pt x="334" y="16280"/>
                  </a:lnTo>
                  <a:cubicBezTo>
                    <a:pt x="134" y="16413"/>
                    <a:pt x="0" y="16613"/>
                    <a:pt x="0" y="16880"/>
                  </a:cubicBezTo>
                  <a:lnTo>
                    <a:pt x="0" y="17281"/>
                  </a:lnTo>
                  <a:cubicBezTo>
                    <a:pt x="0" y="17412"/>
                    <a:pt x="124" y="17502"/>
                    <a:pt x="242" y="17502"/>
                  </a:cubicBezTo>
                  <a:cubicBezTo>
                    <a:pt x="274" y="17502"/>
                    <a:pt x="305" y="17495"/>
                    <a:pt x="334" y="17481"/>
                  </a:cubicBezTo>
                  <a:lnTo>
                    <a:pt x="28687" y="1202"/>
                  </a:lnTo>
                  <a:cubicBezTo>
                    <a:pt x="28888" y="1102"/>
                    <a:pt x="28988" y="869"/>
                    <a:pt x="28988" y="635"/>
                  </a:cubicBezTo>
                  <a:lnTo>
                    <a:pt x="28988" y="235"/>
                  </a:lnTo>
                  <a:cubicBezTo>
                    <a:pt x="28988" y="108"/>
                    <a:pt x="28891" y="0"/>
                    <a:pt x="287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2312;p61">
              <a:extLst>
                <a:ext uri="{FF2B5EF4-FFF2-40B4-BE49-F238E27FC236}">
                  <a16:creationId xmlns:a16="http://schemas.microsoft.com/office/drawing/2014/main" id="{1194A22B-8C4A-4785-9A97-91005B64F407}"/>
                </a:ext>
              </a:extLst>
            </p:cNvPr>
            <p:cNvSpPr/>
            <p:nvPr/>
          </p:nvSpPr>
          <p:spPr>
            <a:xfrm>
              <a:off x="4937025" y="4393450"/>
              <a:ext cx="110100" cy="211150"/>
            </a:xfrm>
            <a:custGeom>
              <a:avLst/>
              <a:gdLst/>
              <a:ahLst/>
              <a:cxnLst/>
              <a:rect l="l" t="t" r="r" b="b"/>
              <a:pathLst>
                <a:path w="4404" h="8446" extrusionOk="0">
                  <a:moveTo>
                    <a:pt x="3441" y="1"/>
                  </a:moveTo>
                  <a:cubicBezTo>
                    <a:pt x="2976" y="1"/>
                    <a:pt x="2521" y="100"/>
                    <a:pt x="2102" y="273"/>
                  </a:cubicBezTo>
                  <a:cubicBezTo>
                    <a:pt x="1302" y="673"/>
                    <a:pt x="334" y="2941"/>
                    <a:pt x="334" y="2941"/>
                  </a:cubicBezTo>
                  <a:lnTo>
                    <a:pt x="1" y="8445"/>
                  </a:lnTo>
                  <a:cubicBezTo>
                    <a:pt x="1" y="8445"/>
                    <a:pt x="3436" y="6911"/>
                    <a:pt x="3703" y="6511"/>
                  </a:cubicBezTo>
                  <a:cubicBezTo>
                    <a:pt x="3937" y="6110"/>
                    <a:pt x="3637" y="4409"/>
                    <a:pt x="3737" y="3642"/>
                  </a:cubicBezTo>
                  <a:cubicBezTo>
                    <a:pt x="3870" y="2875"/>
                    <a:pt x="4304" y="1674"/>
                    <a:pt x="4370" y="940"/>
                  </a:cubicBezTo>
                  <a:cubicBezTo>
                    <a:pt x="4404" y="206"/>
                    <a:pt x="3937" y="39"/>
                    <a:pt x="3937" y="39"/>
                  </a:cubicBezTo>
                  <a:cubicBezTo>
                    <a:pt x="3771" y="13"/>
                    <a:pt x="3606" y="1"/>
                    <a:pt x="3441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2313;p61">
              <a:extLst>
                <a:ext uri="{FF2B5EF4-FFF2-40B4-BE49-F238E27FC236}">
                  <a16:creationId xmlns:a16="http://schemas.microsoft.com/office/drawing/2014/main" id="{DD9CE518-43B7-49E8-AF32-D09BBCACC91D}"/>
                </a:ext>
              </a:extLst>
            </p:cNvPr>
            <p:cNvSpPr/>
            <p:nvPr/>
          </p:nvSpPr>
          <p:spPr>
            <a:xfrm>
              <a:off x="4937025" y="4393450"/>
              <a:ext cx="110100" cy="211150"/>
            </a:xfrm>
            <a:custGeom>
              <a:avLst/>
              <a:gdLst/>
              <a:ahLst/>
              <a:cxnLst/>
              <a:rect l="l" t="t" r="r" b="b"/>
              <a:pathLst>
                <a:path w="4404" h="8446" extrusionOk="0">
                  <a:moveTo>
                    <a:pt x="3441" y="1"/>
                  </a:moveTo>
                  <a:cubicBezTo>
                    <a:pt x="2976" y="1"/>
                    <a:pt x="2521" y="100"/>
                    <a:pt x="2102" y="273"/>
                  </a:cubicBezTo>
                  <a:cubicBezTo>
                    <a:pt x="1302" y="673"/>
                    <a:pt x="334" y="2941"/>
                    <a:pt x="334" y="2941"/>
                  </a:cubicBezTo>
                  <a:lnTo>
                    <a:pt x="1" y="8445"/>
                  </a:lnTo>
                  <a:cubicBezTo>
                    <a:pt x="1" y="8445"/>
                    <a:pt x="3436" y="6911"/>
                    <a:pt x="3703" y="6511"/>
                  </a:cubicBezTo>
                  <a:cubicBezTo>
                    <a:pt x="3937" y="6110"/>
                    <a:pt x="3637" y="4409"/>
                    <a:pt x="3737" y="3642"/>
                  </a:cubicBezTo>
                  <a:cubicBezTo>
                    <a:pt x="3870" y="2875"/>
                    <a:pt x="4304" y="1674"/>
                    <a:pt x="4370" y="940"/>
                  </a:cubicBezTo>
                  <a:cubicBezTo>
                    <a:pt x="4404" y="206"/>
                    <a:pt x="3937" y="39"/>
                    <a:pt x="3937" y="39"/>
                  </a:cubicBezTo>
                  <a:cubicBezTo>
                    <a:pt x="3771" y="13"/>
                    <a:pt x="3606" y="1"/>
                    <a:pt x="34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2314;p61">
              <a:extLst>
                <a:ext uri="{FF2B5EF4-FFF2-40B4-BE49-F238E27FC236}">
                  <a16:creationId xmlns:a16="http://schemas.microsoft.com/office/drawing/2014/main" id="{6AAAB35D-36D7-4C45-A959-F8F20726E3E3}"/>
                </a:ext>
              </a:extLst>
            </p:cNvPr>
            <p:cNvSpPr/>
            <p:nvPr/>
          </p:nvSpPr>
          <p:spPr>
            <a:xfrm>
              <a:off x="4845300" y="4384425"/>
              <a:ext cx="190150" cy="225150"/>
            </a:xfrm>
            <a:custGeom>
              <a:avLst/>
              <a:gdLst/>
              <a:ahLst/>
              <a:cxnLst/>
              <a:rect l="l" t="t" r="r" b="b"/>
              <a:pathLst>
                <a:path w="7606" h="9006" extrusionOk="0">
                  <a:moveTo>
                    <a:pt x="4971" y="0"/>
                  </a:moveTo>
                  <a:cubicBezTo>
                    <a:pt x="4971" y="0"/>
                    <a:pt x="3937" y="2001"/>
                    <a:pt x="3937" y="2068"/>
                  </a:cubicBezTo>
                  <a:cubicBezTo>
                    <a:pt x="3937" y="2102"/>
                    <a:pt x="3069" y="6638"/>
                    <a:pt x="3069" y="6638"/>
                  </a:cubicBezTo>
                  <a:cubicBezTo>
                    <a:pt x="3069" y="6638"/>
                    <a:pt x="2995" y="6637"/>
                    <a:pt x="2871" y="6637"/>
                  </a:cubicBezTo>
                  <a:cubicBezTo>
                    <a:pt x="2247" y="6637"/>
                    <a:pt x="362" y="6660"/>
                    <a:pt x="167" y="6938"/>
                  </a:cubicBezTo>
                  <a:cubicBezTo>
                    <a:pt x="34" y="7272"/>
                    <a:pt x="0" y="7606"/>
                    <a:pt x="100" y="7939"/>
                  </a:cubicBezTo>
                  <a:cubicBezTo>
                    <a:pt x="667" y="8532"/>
                    <a:pt x="1792" y="9005"/>
                    <a:pt x="2751" y="9005"/>
                  </a:cubicBezTo>
                  <a:cubicBezTo>
                    <a:pt x="3033" y="9005"/>
                    <a:pt x="3301" y="8964"/>
                    <a:pt x="3536" y="8873"/>
                  </a:cubicBezTo>
                  <a:cubicBezTo>
                    <a:pt x="4570" y="8506"/>
                    <a:pt x="4804" y="7339"/>
                    <a:pt x="4837" y="6338"/>
                  </a:cubicBezTo>
                  <a:cubicBezTo>
                    <a:pt x="4871" y="5337"/>
                    <a:pt x="4904" y="2569"/>
                    <a:pt x="5604" y="1468"/>
                  </a:cubicBezTo>
                  <a:cubicBezTo>
                    <a:pt x="6071" y="801"/>
                    <a:pt x="6805" y="400"/>
                    <a:pt x="7606" y="400"/>
                  </a:cubicBezTo>
                  <a:lnTo>
                    <a:pt x="7039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2315;p61">
              <a:extLst>
                <a:ext uri="{FF2B5EF4-FFF2-40B4-BE49-F238E27FC236}">
                  <a16:creationId xmlns:a16="http://schemas.microsoft.com/office/drawing/2014/main" id="{78B7D199-2BF6-4F3C-BDFE-0C08B01FE72C}"/>
                </a:ext>
              </a:extLst>
            </p:cNvPr>
            <p:cNvSpPr/>
            <p:nvPr/>
          </p:nvSpPr>
          <p:spPr>
            <a:xfrm>
              <a:off x="4163975" y="4592375"/>
              <a:ext cx="317750" cy="62350"/>
            </a:xfrm>
            <a:custGeom>
              <a:avLst/>
              <a:gdLst/>
              <a:ahLst/>
              <a:cxnLst/>
              <a:rect l="l" t="t" r="r" b="b"/>
              <a:pathLst>
                <a:path w="12710" h="2494" extrusionOk="0">
                  <a:moveTo>
                    <a:pt x="219" y="1"/>
                  </a:moveTo>
                  <a:cubicBezTo>
                    <a:pt x="103" y="1"/>
                    <a:pt x="39" y="7"/>
                    <a:pt x="34" y="21"/>
                  </a:cubicBezTo>
                  <a:cubicBezTo>
                    <a:pt x="1" y="488"/>
                    <a:pt x="201" y="889"/>
                    <a:pt x="534" y="1189"/>
                  </a:cubicBezTo>
                  <a:cubicBezTo>
                    <a:pt x="1468" y="1723"/>
                    <a:pt x="2502" y="1989"/>
                    <a:pt x="3570" y="2023"/>
                  </a:cubicBezTo>
                  <a:cubicBezTo>
                    <a:pt x="3740" y="2027"/>
                    <a:pt x="3908" y="2028"/>
                    <a:pt x="4071" y="2028"/>
                  </a:cubicBezTo>
                  <a:cubicBezTo>
                    <a:pt x="5378" y="2028"/>
                    <a:pt x="6439" y="1923"/>
                    <a:pt x="6972" y="1923"/>
                  </a:cubicBezTo>
                  <a:cubicBezTo>
                    <a:pt x="7573" y="1956"/>
                    <a:pt x="9341" y="2490"/>
                    <a:pt x="10308" y="2490"/>
                  </a:cubicBezTo>
                  <a:cubicBezTo>
                    <a:pt x="10367" y="2493"/>
                    <a:pt x="10427" y="2494"/>
                    <a:pt x="10486" y="2494"/>
                  </a:cubicBezTo>
                  <a:cubicBezTo>
                    <a:pt x="11132" y="2494"/>
                    <a:pt x="11796" y="2331"/>
                    <a:pt x="12376" y="2056"/>
                  </a:cubicBezTo>
                  <a:cubicBezTo>
                    <a:pt x="12710" y="1889"/>
                    <a:pt x="12443" y="1156"/>
                    <a:pt x="12443" y="1156"/>
                  </a:cubicBezTo>
                  <a:cubicBezTo>
                    <a:pt x="12443" y="1156"/>
                    <a:pt x="1763" y="1"/>
                    <a:pt x="219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2316;p61">
              <a:extLst>
                <a:ext uri="{FF2B5EF4-FFF2-40B4-BE49-F238E27FC236}">
                  <a16:creationId xmlns:a16="http://schemas.microsoft.com/office/drawing/2014/main" id="{9E826EE1-2178-4CFB-A5E8-7EA1ED6A9986}"/>
                </a:ext>
              </a:extLst>
            </p:cNvPr>
            <p:cNvSpPr/>
            <p:nvPr/>
          </p:nvSpPr>
          <p:spPr>
            <a:xfrm>
              <a:off x="4158975" y="4497000"/>
              <a:ext cx="321075" cy="144300"/>
            </a:xfrm>
            <a:custGeom>
              <a:avLst/>
              <a:gdLst/>
              <a:ahLst/>
              <a:cxnLst/>
              <a:rect l="l" t="t" r="r" b="b"/>
              <a:pathLst>
                <a:path w="12843" h="5772" extrusionOk="0">
                  <a:moveTo>
                    <a:pt x="8173" y="0"/>
                  </a:moveTo>
                  <a:cubicBezTo>
                    <a:pt x="7939" y="100"/>
                    <a:pt x="7806" y="801"/>
                    <a:pt x="7339" y="1101"/>
                  </a:cubicBezTo>
                  <a:cubicBezTo>
                    <a:pt x="7133" y="1225"/>
                    <a:pt x="6722" y="1269"/>
                    <a:pt x="6244" y="1269"/>
                  </a:cubicBezTo>
                  <a:cubicBezTo>
                    <a:pt x="5565" y="1269"/>
                    <a:pt x="4752" y="1179"/>
                    <a:pt x="4203" y="1101"/>
                  </a:cubicBezTo>
                  <a:cubicBezTo>
                    <a:pt x="3859" y="1064"/>
                    <a:pt x="3455" y="1027"/>
                    <a:pt x="3035" y="1027"/>
                  </a:cubicBezTo>
                  <a:cubicBezTo>
                    <a:pt x="2319" y="1027"/>
                    <a:pt x="1557" y="1135"/>
                    <a:pt x="968" y="1535"/>
                  </a:cubicBezTo>
                  <a:cubicBezTo>
                    <a:pt x="301" y="2068"/>
                    <a:pt x="0" y="2936"/>
                    <a:pt x="201" y="3770"/>
                  </a:cubicBezTo>
                  <a:cubicBezTo>
                    <a:pt x="301" y="4070"/>
                    <a:pt x="901" y="4870"/>
                    <a:pt x="2269" y="5237"/>
                  </a:cubicBezTo>
                  <a:cubicBezTo>
                    <a:pt x="2402" y="5271"/>
                    <a:pt x="2502" y="5271"/>
                    <a:pt x="2636" y="5304"/>
                  </a:cubicBezTo>
                  <a:cubicBezTo>
                    <a:pt x="3078" y="5365"/>
                    <a:pt x="3646" y="5386"/>
                    <a:pt x="4237" y="5386"/>
                  </a:cubicBezTo>
                  <a:cubicBezTo>
                    <a:pt x="5250" y="5386"/>
                    <a:pt x="6328" y="5325"/>
                    <a:pt x="6939" y="5304"/>
                  </a:cubicBezTo>
                  <a:cubicBezTo>
                    <a:pt x="8006" y="5304"/>
                    <a:pt x="9007" y="5771"/>
                    <a:pt x="10341" y="5771"/>
                  </a:cubicBezTo>
                  <a:cubicBezTo>
                    <a:pt x="11675" y="5738"/>
                    <a:pt x="12309" y="5571"/>
                    <a:pt x="12576" y="5071"/>
                  </a:cubicBezTo>
                  <a:cubicBezTo>
                    <a:pt x="12843" y="4604"/>
                    <a:pt x="12643" y="4337"/>
                    <a:pt x="12576" y="3403"/>
                  </a:cubicBezTo>
                  <a:cubicBezTo>
                    <a:pt x="12509" y="2502"/>
                    <a:pt x="12476" y="1235"/>
                    <a:pt x="12409" y="701"/>
                  </a:cubicBezTo>
                  <a:cubicBezTo>
                    <a:pt x="12409" y="701"/>
                    <a:pt x="12309" y="200"/>
                    <a:pt x="12042" y="167"/>
                  </a:cubicBezTo>
                  <a:lnTo>
                    <a:pt x="8173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2317;p61">
              <a:extLst>
                <a:ext uri="{FF2B5EF4-FFF2-40B4-BE49-F238E27FC236}">
                  <a16:creationId xmlns:a16="http://schemas.microsoft.com/office/drawing/2014/main" id="{B07B636C-715A-4C84-922E-07AE3E4457A2}"/>
                </a:ext>
              </a:extLst>
            </p:cNvPr>
            <p:cNvSpPr/>
            <p:nvPr/>
          </p:nvSpPr>
          <p:spPr>
            <a:xfrm>
              <a:off x="4364125" y="4425275"/>
              <a:ext cx="99250" cy="109275"/>
            </a:xfrm>
            <a:custGeom>
              <a:avLst/>
              <a:gdLst/>
              <a:ahLst/>
              <a:cxnLst/>
              <a:rect l="l" t="t" r="r" b="b"/>
              <a:pathLst>
                <a:path w="3970" h="4371" extrusionOk="0">
                  <a:moveTo>
                    <a:pt x="100" y="1"/>
                  </a:moveTo>
                  <a:lnTo>
                    <a:pt x="0" y="2903"/>
                  </a:lnTo>
                  <a:cubicBezTo>
                    <a:pt x="0" y="4340"/>
                    <a:pt x="1713" y="4370"/>
                    <a:pt x="1858" y="4370"/>
                  </a:cubicBezTo>
                  <a:cubicBezTo>
                    <a:pt x="1865" y="4370"/>
                    <a:pt x="1868" y="4370"/>
                    <a:pt x="1868" y="4370"/>
                  </a:cubicBezTo>
                  <a:cubicBezTo>
                    <a:pt x="3570" y="4370"/>
                    <a:pt x="3870" y="3036"/>
                    <a:pt x="3870" y="3036"/>
                  </a:cubicBezTo>
                  <a:lnTo>
                    <a:pt x="3970" y="701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2318;p61">
              <a:extLst>
                <a:ext uri="{FF2B5EF4-FFF2-40B4-BE49-F238E27FC236}">
                  <a16:creationId xmlns:a16="http://schemas.microsoft.com/office/drawing/2014/main" id="{EABA4E48-52B9-4DD0-9B49-FC9F64F912F1}"/>
                </a:ext>
              </a:extLst>
            </p:cNvPr>
            <p:cNvSpPr/>
            <p:nvPr/>
          </p:nvSpPr>
          <p:spPr>
            <a:xfrm>
              <a:off x="4158975" y="4521475"/>
              <a:ext cx="105100" cy="108150"/>
            </a:xfrm>
            <a:custGeom>
              <a:avLst/>
              <a:gdLst/>
              <a:ahLst/>
              <a:cxnLst/>
              <a:rect l="l" t="t" r="r" b="b"/>
              <a:pathLst>
                <a:path w="4204" h="4326" extrusionOk="0">
                  <a:moveTo>
                    <a:pt x="3048" y="0"/>
                  </a:moveTo>
                  <a:cubicBezTo>
                    <a:pt x="2328" y="0"/>
                    <a:pt x="1560" y="120"/>
                    <a:pt x="968" y="522"/>
                  </a:cubicBezTo>
                  <a:cubicBezTo>
                    <a:pt x="301" y="1056"/>
                    <a:pt x="0" y="1923"/>
                    <a:pt x="201" y="2791"/>
                  </a:cubicBezTo>
                  <a:cubicBezTo>
                    <a:pt x="301" y="3091"/>
                    <a:pt x="901" y="3891"/>
                    <a:pt x="2269" y="4258"/>
                  </a:cubicBezTo>
                  <a:cubicBezTo>
                    <a:pt x="2402" y="4292"/>
                    <a:pt x="2502" y="4292"/>
                    <a:pt x="2636" y="4325"/>
                  </a:cubicBezTo>
                  <a:cubicBezTo>
                    <a:pt x="2102" y="723"/>
                    <a:pt x="4203" y="89"/>
                    <a:pt x="4203" y="89"/>
                  </a:cubicBezTo>
                  <a:cubicBezTo>
                    <a:pt x="3862" y="40"/>
                    <a:pt x="3463" y="0"/>
                    <a:pt x="3048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2319;p61">
              <a:extLst>
                <a:ext uri="{FF2B5EF4-FFF2-40B4-BE49-F238E27FC236}">
                  <a16:creationId xmlns:a16="http://schemas.microsoft.com/office/drawing/2014/main" id="{3F99CE75-A295-45DB-906C-99D6B2B6CFDC}"/>
                </a:ext>
              </a:extLst>
            </p:cNvPr>
            <p:cNvSpPr/>
            <p:nvPr/>
          </p:nvSpPr>
          <p:spPr>
            <a:xfrm>
              <a:off x="4851975" y="4261275"/>
              <a:ext cx="119275" cy="133175"/>
            </a:xfrm>
            <a:custGeom>
              <a:avLst/>
              <a:gdLst/>
              <a:ahLst/>
              <a:cxnLst/>
              <a:rect l="l" t="t" r="r" b="b"/>
              <a:pathLst>
                <a:path w="4771" h="5327" extrusionOk="0">
                  <a:moveTo>
                    <a:pt x="3203" y="0"/>
                  </a:moveTo>
                  <a:cubicBezTo>
                    <a:pt x="963" y="0"/>
                    <a:pt x="0" y="2558"/>
                    <a:pt x="0" y="2558"/>
                  </a:cubicBezTo>
                  <a:lnTo>
                    <a:pt x="1868" y="5326"/>
                  </a:lnTo>
                  <a:lnTo>
                    <a:pt x="4770" y="3158"/>
                  </a:lnTo>
                  <a:lnTo>
                    <a:pt x="3569" y="23"/>
                  </a:lnTo>
                  <a:cubicBezTo>
                    <a:pt x="3444" y="7"/>
                    <a:pt x="3322" y="0"/>
                    <a:pt x="3203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2320;p61">
              <a:extLst>
                <a:ext uri="{FF2B5EF4-FFF2-40B4-BE49-F238E27FC236}">
                  <a16:creationId xmlns:a16="http://schemas.microsoft.com/office/drawing/2014/main" id="{90BEA1D4-5914-4EEE-A03B-89D6921D098F}"/>
                </a:ext>
              </a:extLst>
            </p:cNvPr>
            <p:cNvSpPr/>
            <p:nvPr/>
          </p:nvSpPr>
          <p:spPr>
            <a:xfrm>
              <a:off x="4847800" y="4337950"/>
              <a:ext cx="172650" cy="251700"/>
            </a:xfrm>
            <a:custGeom>
              <a:avLst/>
              <a:gdLst/>
              <a:ahLst/>
              <a:cxnLst/>
              <a:rect l="l" t="t" r="r" b="b"/>
              <a:pathLst>
                <a:path w="6906" h="10068" extrusionOk="0">
                  <a:moveTo>
                    <a:pt x="4348" y="0"/>
                  </a:moveTo>
                  <a:cubicBezTo>
                    <a:pt x="3898" y="0"/>
                    <a:pt x="3461" y="157"/>
                    <a:pt x="3136" y="458"/>
                  </a:cubicBezTo>
                  <a:cubicBezTo>
                    <a:pt x="3136" y="458"/>
                    <a:pt x="1902" y="1192"/>
                    <a:pt x="2035" y="2226"/>
                  </a:cubicBezTo>
                  <a:cubicBezTo>
                    <a:pt x="2169" y="3293"/>
                    <a:pt x="2702" y="3660"/>
                    <a:pt x="2669" y="4961"/>
                  </a:cubicBezTo>
                  <a:cubicBezTo>
                    <a:pt x="2669" y="5662"/>
                    <a:pt x="2602" y="6362"/>
                    <a:pt x="2502" y="7063"/>
                  </a:cubicBezTo>
                  <a:cubicBezTo>
                    <a:pt x="2502" y="7063"/>
                    <a:pt x="2253" y="6987"/>
                    <a:pt x="1919" y="6987"/>
                  </a:cubicBezTo>
                  <a:cubicBezTo>
                    <a:pt x="1552" y="6987"/>
                    <a:pt x="1084" y="7079"/>
                    <a:pt x="734" y="7463"/>
                  </a:cubicBezTo>
                  <a:cubicBezTo>
                    <a:pt x="434" y="7763"/>
                    <a:pt x="201" y="8164"/>
                    <a:pt x="67" y="8564"/>
                  </a:cubicBezTo>
                  <a:cubicBezTo>
                    <a:pt x="0" y="8797"/>
                    <a:pt x="67" y="9031"/>
                    <a:pt x="234" y="9198"/>
                  </a:cubicBezTo>
                  <a:cubicBezTo>
                    <a:pt x="668" y="9698"/>
                    <a:pt x="1268" y="9998"/>
                    <a:pt x="1902" y="10065"/>
                  </a:cubicBezTo>
                  <a:lnTo>
                    <a:pt x="2102" y="10065"/>
                  </a:lnTo>
                  <a:cubicBezTo>
                    <a:pt x="2156" y="10067"/>
                    <a:pt x="2210" y="10067"/>
                    <a:pt x="2262" y="10067"/>
                  </a:cubicBezTo>
                  <a:cubicBezTo>
                    <a:pt x="3258" y="10067"/>
                    <a:pt x="3778" y="9760"/>
                    <a:pt x="3937" y="9031"/>
                  </a:cubicBezTo>
                  <a:cubicBezTo>
                    <a:pt x="4103" y="8264"/>
                    <a:pt x="4037" y="4561"/>
                    <a:pt x="4637" y="3460"/>
                  </a:cubicBezTo>
                  <a:cubicBezTo>
                    <a:pt x="5204" y="2359"/>
                    <a:pt x="6071" y="1892"/>
                    <a:pt x="6905" y="1859"/>
                  </a:cubicBezTo>
                  <a:lnTo>
                    <a:pt x="4937" y="91"/>
                  </a:lnTo>
                  <a:cubicBezTo>
                    <a:pt x="4744" y="30"/>
                    <a:pt x="4545" y="0"/>
                    <a:pt x="434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2321;p61">
              <a:extLst>
                <a:ext uri="{FF2B5EF4-FFF2-40B4-BE49-F238E27FC236}">
                  <a16:creationId xmlns:a16="http://schemas.microsoft.com/office/drawing/2014/main" id="{1C641E7E-76C3-44A1-8830-089F37033B5B}"/>
                </a:ext>
              </a:extLst>
            </p:cNvPr>
            <p:cNvSpPr/>
            <p:nvPr/>
          </p:nvSpPr>
          <p:spPr>
            <a:xfrm>
              <a:off x="4321600" y="4520875"/>
              <a:ext cx="24200" cy="51800"/>
            </a:xfrm>
            <a:custGeom>
              <a:avLst/>
              <a:gdLst/>
              <a:ahLst/>
              <a:cxnLst/>
              <a:rect l="l" t="t" r="r" b="b"/>
              <a:pathLst>
                <a:path w="968" h="2072" extrusionOk="0">
                  <a:moveTo>
                    <a:pt x="838" y="0"/>
                  </a:moveTo>
                  <a:cubicBezTo>
                    <a:pt x="705" y="0"/>
                    <a:pt x="567" y="38"/>
                    <a:pt x="467" y="113"/>
                  </a:cubicBezTo>
                  <a:cubicBezTo>
                    <a:pt x="67" y="346"/>
                    <a:pt x="0" y="1747"/>
                    <a:pt x="100" y="1981"/>
                  </a:cubicBezTo>
                  <a:cubicBezTo>
                    <a:pt x="135" y="2042"/>
                    <a:pt x="175" y="2071"/>
                    <a:pt x="215" y="2071"/>
                  </a:cubicBezTo>
                  <a:cubicBezTo>
                    <a:pt x="327" y="2071"/>
                    <a:pt x="443" y="1841"/>
                    <a:pt x="467" y="1447"/>
                  </a:cubicBezTo>
                  <a:cubicBezTo>
                    <a:pt x="534" y="947"/>
                    <a:pt x="701" y="446"/>
                    <a:pt x="967" y="13"/>
                  </a:cubicBezTo>
                  <a:cubicBezTo>
                    <a:pt x="926" y="4"/>
                    <a:pt x="882" y="0"/>
                    <a:pt x="8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2322;p61">
              <a:extLst>
                <a:ext uri="{FF2B5EF4-FFF2-40B4-BE49-F238E27FC236}">
                  <a16:creationId xmlns:a16="http://schemas.microsoft.com/office/drawing/2014/main" id="{EE8508B8-C788-4D54-BAB0-1B2A12026336}"/>
                </a:ext>
              </a:extLst>
            </p:cNvPr>
            <p:cNvSpPr/>
            <p:nvPr/>
          </p:nvSpPr>
          <p:spPr>
            <a:xfrm>
              <a:off x="4293225" y="4525025"/>
              <a:ext cx="20875" cy="46400"/>
            </a:xfrm>
            <a:custGeom>
              <a:avLst/>
              <a:gdLst/>
              <a:ahLst/>
              <a:cxnLst/>
              <a:rect l="l" t="t" r="r" b="b"/>
              <a:pathLst>
                <a:path w="835" h="1856" extrusionOk="0">
                  <a:moveTo>
                    <a:pt x="547" y="1"/>
                  </a:moveTo>
                  <a:cubicBezTo>
                    <a:pt x="448" y="1"/>
                    <a:pt x="347" y="35"/>
                    <a:pt x="268" y="114"/>
                  </a:cubicBezTo>
                  <a:cubicBezTo>
                    <a:pt x="68" y="414"/>
                    <a:pt x="1" y="747"/>
                    <a:pt x="34" y="1114"/>
                  </a:cubicBezTo>
                  <a:cubicBezTo>
                    <a:pt x="34" y="1485"/>
                    <a:pt x="92" y="1855"/>
                    <a:pt x="232" y="1855"/>
                  </a:cubicBezTo>
                  <a:cubicBezTo>
                    <a:pt x="244" y="1855"/>
                    <a:pt x="255" y="1853"/>
                    <a:pt x="268" y="1848"/>
                  </a:cubicBezTo>
                  <a:cubicBezTo>
                    <a:pt x="435" y="1748"/>
                    <a:pt x="368" y="1148"/>
                    <a:pt x="501" y="681"/>
                  </a:cubicBezTo>
                  <a:cubicBezTo>
                    <a:pt x="668" y="214"/>
                    <a:pt x="835" y="114"/>
                    <a:pt x="835" y="114"/>
                  </a:cubicBezTo>
                  <a:cubicBezTo>
                    <a:pt x="765" y="43"/>
                    <a:pt x="657" y="1"/>
                    <a:pt x="5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2323;p61">
              <a:extLst>
                <a:ext uri="{FF2B5EF4-FFF2-40B4-BE49-F238E27FC236}">
                  <a16:creationId xmlns:a16="http://schemas.microsoft.com/office/drawing/2014/main" id="{0B37FE1A-8CF5-4BA3-8EE2-ECC40C8AFD40}"/>
                </a:ext>
              </a:extLst>
            </p:cNvPr>
            <p:cNvSpPr/>
            <p:nvPr/>
          </p:nvSpPr>
          <p:spPr>
            <a:xfrm>
              <a:off x="4258275" y="4523225"/>
              <a:ext cx="28325" cy="45625"/>
            </a:xfrm>
            <a:custGeom>
              <a:avLst/>
              <a:gdLst/>
              <a:ahLst/>
              <a:cxnLst/>
              <a:rect l="l" t="t" r="r" b="b"/>
              <a:pathLst>
                <a:path w="1133" h="1825" extrusionOk="0">
                  <a:moveTo>
                    <a:pt x="879" y="0"/>
                  </a:moveTo>
                  <a:cubicBezTo>
                    <a:pt x="801" y="0"/>
                    <a:pt x="724" y="27"/>
                    <a:pt x="665" y="85"/>
                  </a:cubicBezTo>
                  <a:cubicBezTo>
                    <a:pt x="298" y="419"/>
                    <a:pt x="65" y="886"/>
                    <a:pt x="31" y="1353"/>
                  </a:cubicBezTo>
                  <a:cubicBezTo>
                    <a:pt x="1" y="1659"/>
                    <a:pt x="54" y="1824"/>
                    <a:pt x="140" y="1824"/>
                  </a:cubicBezTo>
                  <a:cubicBezTo>
                    <a:pt x="148" y="1824"/>
                    <a:pt x="156" y="1823"/>
                    <a:pt x="165" y="1820"/>
                  </a:cubicBezTo>
                  <a:cubicBezTo>
                    <a:pt x="298" y="1787"/>
                    <a:pt x="298" y="1453"/>
                    <a:pt x="598" y="886"/>
                  </a:cubicBezTo>
                  <a:cubicBezTo>
                    <a:pt x="732" y="586"/>
                    <a:pt x="899" y="352"/>
                    <a:pt x="1132" y="119"/>
                  </a:cubicBezTo>
                  <a:cubicBezTo>
                    <a:pt x="1076" y="44"/>
                    <a:pt x="978" y="0"/>
                    <a:pt x="8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2324;p61">
              <a:extLst>
                <a:ext uri="{FF2B5EF4-FFF2-40B4-BE49-F238E27FC236}">
                  <a16:creationId xmlns:a16="http://schemas.microsoft.com/office/drawing/2014/main" id="{713E719A-2AAE-4A7E-A748-D9B6FEAA091E}"/>
                </a:ext>
              </a:extLst>
            </p:cNvPr>
            <p:cNvSpPr/>
            <p:nvPr/>
          </p:nvSpPr>
          <p:spPr>
            <a:xfrm>
              <a:off x="4848625" y="4512625"/>
              <a:ext cx="61750" cy="76950"/>
            </a:xfrm>
            <a:custGeom>
              <a:avLst/>
              <a:gdLst/>
              <a:ahLst/>
              <a:cxnLst/>
              <a:rect l="l" t="t" r="r" b="b"/>
              <a:pathLst>
                <a:path w="2470" h="3078" extrusionOk="0">
                  <a:moveTo>
                    <a:pt x="1886" y="0"/>
                  </a:moveTo>
                  <a:cubicBezTo>
                    <a:pt x="1519" y="0"/>
                    <a:pt x="1051" y="92"/>
                    <a:pt x="701" y="476"/>
                  </a:cubicBezTo>
                  <a:cubicBezTo>
                    <a:pt x="401" y="776"/>
                    <a:pt x="168" y="1177"/>
                    <a:pt x="68" y="1577"/>
                  </a:cubicBezTo>
                  <a:cubicBezTo>
                    <a:pt x="1" y="1810"/>
                    <a:pt x="34" y="2044"/>
                    <a:pt x="201" y="2211"/>
                  </a:cubicBezTo>
                  <a:cubicBezTo>
                    <a:pt x="635" y="2711"/>
                    <a:pt x="1235" y="3011"/>
                    <a:pt x="1869" y="3078"/>
                  </a:cubicBezTo>
                  <a:lnTo>
                    <a:pt x="2069" y="3078"/>
                  </a:lnTo>
                  <a:cubicBezTo>
                    <a:pt x="1936" y="2044"/>
                    <a:pt x="2069" y="1010"/>
                    <a:pt x="2469" y="76"/>
                  </a:cubicBezTo>
                  <a:cubicBezTo>
                    <a:pt x="2469" y="76"/>
                    <a:pt x="2220" y="0"/>
                    <a:pt x="1886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2325;p61">
              <a:extLst>
                <a:ext uri="{FF2B5EF4-FFF2-40B4-BE49-F238E27FC236}">
                  <a16:creationId xmlns:a16="http://schemas.microsoft.com/office/drawing/2014/main" id="{3A24E2E3-FBDB-4A0B-826B-56F217F08052}"/>
                </a:ext>
              </a:extLst>
            </p:cNvPr>
            <p:cNvSpPr/>
            <p:nvPr/>
          </p:nvSpPr>
          <p:spPr>
            <a:xfrm>
              <a:off x="4907000" y="4439450"/>
              <a:ext cx="25050" cy="23775"/>
            </a:xfrm>
            <a:custGeom>
              <a:avLst/>
              <a:gdLst/>
              <a:ahLst/>
              <a:cxnLst/>
              <a:rect l="l" t="t" r="r" b="b"/>
              <a:pathLst>
                <a:path w="1002" h="951" extrusionOk="0">
                  <a:moveTo>
                    <a:pt x="234" y="1"/>
                  </a:moveTo>
                  <a:lnTo>
                    <a:pt x="234" y="1"/>
                  </a:lnTo>
                  <a:cubicBezTo>
                    <a:pt x="1" y="234"/>
                    <a:pt x="334" y="634"/>
                    <a:pt x="334" y="634"/>
                  </a:cubicBezTo>
                  <a:cubicBezTo>
                    <a:pt x="334" y="634"/>
                    <a:pt x="651" y="951"/>
                    <a:pt x="838" y="951"/>
                  </a:cubicBezTo>
                  <a:cubicBezTo>
                    <a:pt x="862" y="951"/>
                    <a:pt x="883" y="946"/>
                    <a:pt x="901" y="935"/>
                  </a:cubicBezTo>
                  <a:cubicBezTo>
                    <a:pt x="968" y="868"/>
                    <a:pt x="1002" y="768"/>
                    <a:pt x="935" y="701"/>
                  </a:cubicBezTo>
                  <a:cubicBezTo>
                    <a:pt x="635" y="534"/>
                    <a:pt x="368" y="301"/>
                    <a:pt x="2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2326;p61">
              <a:extLst>
                <a:ext uri="{FF2B5EF4-FFF2-40B4-BE49-F238E27FC236}">
                  <a16:creationId xmlns:a16="http://schemas.microsoft.com/office/drawing/2014/main" id="{DB56775B-2D6C-4EF6-BFC9-081C915443ED}"/>
                </a:ext>
              </a:extLst>
            </p:cNvPr>
            <p:cNvSpPr/>
            <p:nvPr/>
          </p:nvSpPr>
          <p:spPr>
            <a:xfrm>
              <a:off x="4912000" y="4474475"/>
              <a:ext cx="19225" cy="32550"/>
            </a:xfrm>
            <a:custGeom>
              <a:avLst/>
              <a:gdLst/>
              <a:ahLst/>
              <a:cxnLst/>
              <a:rect l="l" t="t" r="r" b="b"/>
              <a:pathLst>
                <a:path w="769" h="1302" extrusionOk="0">
                  <a:moveTo>
                    <a:pt x="101" y="1"/>
                  </a:moveTo>
                  <a:cubicBezTo>
                    <a:pt x="1" y="201"/>
                    <a:pt x="1" y="434"/>
                    <a:pt x="68" y="668"/>
                  </a:cubicBezTo>
                  <a:cubicBezTo>
                    <a:pt x="201" y="1001"/>
                    <a:pt x="435" y="1302"/>
                    <a:pt x="601" y="1302"/>
                  </a:cubicBezTo>
                  <a:cubicBezTo>
                    <a:pt x="768" y="1302"/>
                    <a:pt x="768" y="1068"/>
                    <a:pt x="535" y="768"/>
                  </a:cubicBezTo>
                  <a:cubicBezTo>
                    <a:pt x="368" y="534"/>
                    <a:pt x="201" y="267"/>
                    <a:pt x="1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2327;p61">
              <a:extLst>
                <a:ext uri="{FF2B5EF4-FFF2-40B4-BE49-F238E27FC236}">
                  <a16:creationId xmlns:a16="http://schemas.microsoft.com/office/drawing/2014/main" id="{C25CB729-3859-45C9-A12B-438109584496}"/>
                </a:ext>
              </a:extLst>
            </p:cNvPr>
            <p:cNvSpPr/>
            <p:nvPr/>
          </p:nvSpPr>
          <p:spPr>
            <a:xfrm>
              <a:off x="4905350" y="4502825"/>
              <a:ext cx="24350" cy="29700"/>
            </a:xfrm>
            <a:custGeom>
              <a:avLst/>
              <a:gdLst/>
              <a:ahLst/>
              <a:cxnLst/>
              <a:rect l="l" t="t" r="r" b="b"/>
              <a:pathLst>
                <a:path w="974" h="1188" extrusionOk="0">
                  <a:moveTo>
                    <a:pt x="300" y="1"/>
                  </a:moveTo>
                  <a:lnTo>
                    <a:pt x="300" y="1"/>
                  </a:lnTo>
                  <a:cubicBezTo>
                    <a:pt x="0" y="201"/>
                    <a:pt x="334" y="868"/>
                    <a:pt x="534" y="1068"/>
                  </a:cubicBezTo>
                  <a:cubicBezTo>
                    <a:pt x="604" y="1150"/>
                    <a:pt x="691" y="1187"/>
                    <a:pt x="763" y="1187"/>
                  </a:cubicBezTo>
                  <a:cubicBezTo>
                    <a:pt x="894" y="1187"/>
                    <a:pt x="974" y="1063"/>
                    <a:pt x="801" y="868"/>
                  </a:cubicBezTo>
                  <a:cubicBezTo>
                    <a:pt x="601" y="601"/>
                    <a:pt x="434" y="301"/>
                    <a:pt x="3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2328;p61">
              <a:extLst>
                <a:ext uri="{FF2B5EF4-FFF2-40B4-BE49-F238E27FC236}">
                  <a16:creationId xmlns:a16="http://schemas.microsoft.com/office/drawing/2014/main" id="{1732A8E3-AD46-4450-A047-4CFD214006F2}"/>
                </a:ext>
              </a:extLst>
            </p:cNvPr>
            <p:cNvSpPr/>
            <p:nvPr/>
          </p:nvSpPr>
          <p:spPr>
            <a:xfrm>
              <a:off x="4324100" y="3291975"/>
              <a:ext cx="617125" cy="1168650"/>
            </a:xfrm>
            <a:custGeom>
              <a:avLst/>
              <a:gdLst/>
              <a:ahLst/>
              <a:cxnLst/>
              <a:rect l="l" t="t" r="r" b="b"/>
              <a:pathLst>
                <a:path w="24685" h="46746" extrusionOk="0">
                  <a:moveTo>
                    <a:pt x="16979" y="0"/>
                  </a:moveTo>
                  <a:lnTo>
                    <a:pt x="1468" y="2202"/>
                  </a:lnTo>
                  <a:cubicBezTo>
                    <a:pt x="1468" y="2202"/>
                    <a:pt x="234" y="15111"/>
                    <a:pt x="100" y="17413"/>
                  </a:cubicBezTo>
                  <a:cubicBezTo>
                    <a:pt x="0" y="19714"/>
                    <a:pt x="167" y="24518"/>
                    <a:pt x="234" y="25985"/>
                  </a:cubicBezTo>
                  <a:cubicBezTo>
                    <a:pt x="334" y="27453"/>
                    <a:pt x="968" y="34758"/>
                    <a:pt x="1068" y="36927"/>
                  </a:cubicBezTo>
                  <a:cubicBezTo>
                    <a:pt x="1201" y="39128"/>
                    <a:pt x="1568" y="46166"/>
                    <a:pt x="1568" y="46166"/>
                  </a:cubicBezTo>
                  <a:cubicBezTo>
                    <a:pt x="2302" y="46500"/>
                    <a:pt x="3102" y="46667"/>
                    <a:pt x="3903" y="46734"/>
                  </a:cubicBezTo>
                  <a:cubicBezTo>
                    <a:pt x="4019" y="46742"/>
                    <a:pt x="4129" y="46745"/>
                    <a:pt x="4232" y="46745"/>
                  </a:cubicBezTo>
                  <a:cubicBezTo>
                    <a:pt x="5400" y="46745"/>
                    <a:pt x="5738" y="46267"/>
                    <a:pt x="5738" y="46267"/>
                  </a:cubicBezTo>
                  <a:cubicBezTo>
                    <a:pt x="5738" y="46267"/>
                    <a:pt x="5938" y="44465"/>
                    <a:pt x="6238" y="43031"/>
                  </a:cubicBezTo>
                  <a:cubicBezTo>
                    <a:pt x="6505" y="41630"/>
                    <a:pt x="7806" y="33624"/>
                    <a:pt x="7772" y="30922"/>
                  </a:cubicBezTo>
                  <a:cubicBezTo>
                    <a:pt x="7772" y="29488"/>
                    <a:pt x="7539" y="28020"/>
                    <a:pt x="7139" y="26653"/>
                  </a:cubicBezTo>
                  <a:lnTo>
                    <a:pt x="9307" y="13410"/>
                  </a:lnTo>
                  <a:cubicBezTo>
                    <a:pt x="9307" y="13410"/>
                    <a:pt x="9740" y="16278"/>
                    <a:pt x="10274" y="19281"/>
                  </a:cubicBezTo>
                  <a:cubicBezTo>
                    <a:pt x="10775" y="22316"/>
                    <a:pt x="11342" y="25485"/>
                    <a:pt x="11575" y="26052"/>
                  </a:cubicBezTo>
                  <a:cubicBezTo>
                    <a:pt x="12042" y="27153"/>
                    <a:pt x="21115" y="41330"/>
                    <a:pt x="21115" y="41330"/>
                  </a:cubicBezTo>
                  <a:cubicBezTo>
                    <a:pt x="21716" y="40629"/>
                    <a:pt x="22383" y="39995"/>
                    <a:pt x="23117" y="39428"/>
                  </a:cubicBezTo>
                  <a:cubicBezTo>
                    <a:pt x="23584" y="39095"/>
                    <a:pt x="24117" y="38861"/>
                    <a:pt x="24684" y="38795"/>
                  </a:cubicBezTo>
                  <a:cubicBezTo>
                    <a:pt x="24684" y="38795"/>
                    <a:pt x="21015" y="28587"/>
                    <a:pt x="20181" y="26986"/>
                  </a:cubicBezTo>
                  <a:cubicBezTo>
                    <a:pt x="19581" y="25952"/>
                    <a:pt x="18714" y="25085"/>
                    <a:pt x="17713" y="24451"/>
                  </a:cubicBezTo>
                  <a:cubicBezTo>
                    <a:pt x="17713" y="24451"/>
                    <a:pt x="17613" y="4003"/>
                    <a:pt x="17513" y="2702"/>
                  </a:cubicBezTo>
                  <a:cubicBezTo>
                    <a:pt x="17413" y="1768"/>
                    <a:pt x="17212" y="867"/>
                    <a:pt x="16979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329;p61">
              <a:extLst>
                <a:ext uri="{FF2B5EF4-FFF2-40B4-BE49-F238E27FC236}">
                  <a16:creationId xmlns:a16="http://schemas.microsoft.com/office/drawing/2014/main" id="{F84F116A-D0A9-460F-9DBA-ABDDA049213D}"/>
                </a:ext>
              </a:extLst>
            </p:cNvPr>
            <p:cNvSpPr/>
            <p:nvPr/>
          </p:nvSpPr>
          <p:spPr>
            <a:xfrm>
              <a:off x="4555925" y="3440400"/>
              <a:ext cx="150125" cy="333600"/>
            </a:xfrm>
            <a:custGeom>
              <a:avLst/>
              <a:gdLst/>
              <a:ahLst/>
              <a:cxnLst/>
              <a:rect l="l" t="t" r="r" b="b"/>
              <a:pathLst>
                <a:path w="6005" h="13344" extrusionOk="0">
                  <a:moveTo>
                    <a:pt x="6005" y="1"/>
                  </a:moveTo>
                  <a:lnTo>
                    <a:pt x="6005" y="1"/>
                  </a:lnTo>
                  <a:cubicBezTo>
                    <a:pt x="4704" y="1168"/>
                    <a:pt x="3003" y="1902"/>
                    <a:pt x="1268" y="2002"/>
                  </a:cubicBezTo>
                  <a:lnTo>
                    <a:pt x="0" y="7473"/>
                  </a:lnTo>
                  <a:cubicBezTo>
                    <a:pt x="0" y="7473"/>
                    <a:pt x="467" y="10341"/>
                    <a:pt x="968" y="13344"/>
                  </a:cubicBezTo>
                  <a:lnTo>
                    <a:pt x="834" y="7639"/>
                  </a:lnTo>
                  <a:lnTo>
                    <a:pt x="2069" y="2636"/>
                  </a:lnTo>
                  <a:cubicBezTo>
                    <a:pt x="5204" y="2336"/>
                    <a:pt x="6005" y="1"/>
                    <a:pt x="600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330;p61">
              <a:extLst>
                <a:ext uri="{FF2B5EF4-FFF2-40B4-BE49-F238E27FC236}">
                  <a16:creationId xmlns:a16="http://schemas.microsoft.com/office/drawing/2014/main" id="{8A29B5E8-5B5C-4CDA-8850-57F0C36EFB10}"/>
                </a:ext>
              </a:extLst>
            </p:cNvPr>
            <p:cNvSpPr/>
            <p:nvPr/>
          </p:nvSpPr>
          <p:spPr>
            <a:xfrm>
              <a:off x="4640150" y="2774100"/>
              <a:ext cx="226850" cy="542900"/>
            </a:xfrm>
            <a:custGeom>
              <a:avLst/>
              <a:gdLst/>
              <a:ahLst/>
              <a:cxnLst/>
              <a:rect l="l" t="t" r="r" b="b"/>
              <a:pathLst>
                <a:path w="9074" h="21716" extrusionOk="0">
                  <a:moveTo>
                    <a:pt x="2235" y="0"/>
                  </a:moveTo>
                  <a:cubicBezTo>
                    <a:pt x="1" y="1568"/>
                    <a:pt x="1902" y="8139"/>
                    <a:pt x="2302" y="9307"/>
                  </a:cubicBezTo>
                  <a:cubicBezTo>
                    <a:pt x="2669" y="10474"/>
                    <a:pt x="4037" y="13944"/>
                    <a:pt x="4037" y="13944"/>
                  </a:cubicBezTo>
                  <a:cubicBezTo>
                    <a:pt x="3503" y="14377"/>
                    <a:pt x="1368" y="18347"/>
                    <a:pt x="1368" y="18347"/>
                  </a:cubicBezTo>
                  <a:cubicBezTo>
                    <a:pt x="1668" y="19514"/>
                    <a:pt x="3503" y="21716"/>
                    <a:pt x="3503" y="21716"/>
                  </a:cubicBezTo>
                  <a:cubicBezTo>
                    <a:pt x="3503" y="21716"/>
                    <a:pt x="8707" y="15078"/>
                    <a:pt x="8907" y="14144"/>
                  </a:cubicBezTo>
                  <a:cubicBezTo>
                    <a:pt x="9074" y="13210"/>
                    <a:pt x="5404" y="3503"/>
                    <a:pt x="4470" y="2002"/>
                  </a:cubicBezTo>
                  <a:cubicBezTo>
                    <a:pt x="3937" y="1134"/>
                    <a:pt x="3169" y="434"/>
                    <a:pt x="2235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331;p61">
              <a:extLst>
                <a:ext uri="{FF2B5EF4-FFF2-40B4-BE49-F238E27FC236}">
                  <a16:creationId xmlns:a16="http://schemas.microsoft.com/office/drawing/2014/main" id="{D1C4A8B1-1C5F-4B9E-83BF-77C876B660C5}"/>
                </a:ext>
              </a:extLst>
            </p:cNvPr>
            <p:cNvSpPr/>
            <p:nvPr/>
          </p:nvSpPr>
          <p:spPr>
            <a:xfrm>
              <a:off x="4391750" y="2557275"/>
              <a:ext cx="29925" cy="57575"/>
            </a:xfrm>
            <a:custGeom>
              <a:avLst/>
              <a:gdLst/>
              <a:ahLst/>
              <a:cxnLst/>
              <a:rect l="l" t="t" r="r" b="b"/>
              <a:pathLst>
                <a:path w="1197" h="2303" extrusionOk="0">
                  <a:moveTo>
                    <a:pt x="1197" y="0"/>
                  </a:moveTo>
                  <a:cubicBezTo>
                    <a:pt x="1197" y="0"/>
                    <a:pt x="63" y="1535"/>
                    <a:pt x="29" y="1935"/>
                  </a:cubicBezTo>
                  <a:cubicBezTo>
                    <a:pt x="1" y="2278"/>
                    <a:pt x="879" y="2303"/>
                    <a:pt x="1131" y="2303"/>
                  </a:cubicBezTo>
                  <a:cubicBezTo>
                    <a:pt x="1172" y="2303"/>
                    <a:pt x="1197" y="2302"/>
                    <a:pt x="1197" y="2302"/>
                  </a:cubicBezTo>
                  <a:lnTo>
                    <a:pt x="1197" y="0"/>
                  </a:ln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332;p61">
              <a:extLst>
                <a:ext uri="{FF2B5EF4-FFF2-40B4-BE49-F238E27FC236}">
                  <a16:creationId xmlns:a16="http://schemas.microsoft.com/office/drawing/2014/main" id="{E3D2C150-0D47-44A8-9DC8-46A4C1F02FB1}"/>
                </a:ext>
              </a:extLst>
            </p:cNvPr>
            <p:cNvSpPr/>
            <p:nvPr/>
          </p:nvSpPr>
          <p:spPr>
            <a:xfrm>
              <a:off x="4406650" y="2444725"/>
              <a:ext cx="250200" cy="332725"/>
            </a:xfrm>
            <a:custGeom>
              <a:avLst/>
              <a:gdLst/>
              <a:ahLst/>
              <a:cxnLst/>
              <a:rect l="l" t="t" r="r" b="b"/>
              <a:pathLst>
                <a:path w="10008" h="13309" extrusionOk="0">
                  <a:moveTo>
                    <a:pt x="4203" y="0"/>
                  </a:moveTo>
                  <a:cubicBezTo>
                    <a:pt x="3323" y="0"/>
                    <a:pt x="2500" y="236"/>
                    <a:pt x="1902" y="666"/>
                  </a:cubicBezTo>
                  <a:cubicBezTo>
                    <a:pt x="1368" y="1500"/>
                    <a:pt x="901" y="2368"/>
                    <a:pt x="601" y="3268"/>
                  </a:cubicBezTo>
                  <a:cubicBezTo>
                    <a:pt x="267" y="4402"/>
                    <a:pt x="1" y="9272"/>
                    <a:pt x="1335" y="10407"/>
                  </a:cubicBezTo>
                  <a:cubicBezTo>
                    <a:pt x="1435" y="10507"/>
                    <a:pt x="1568" y="10573"/>
                    <a:pt x="1702" y="10607"/>
                  </a:cubicBezTo>
                  <a:cubicBezTo>
                    <a:pt x="1984" y="10674"/>
                    <a:pt x="2272" y="10709"/>
                    <a:pt x="2559" y="10709"/>
                  </a:cubicBezTo>
                  <a:cubicBezTo>
                    <a:pt x="2983" y="10709"/>
                    <a:pt x="3405" y="10633"/>
                    <a:pt x="3803" y="10473"/>
                  </a:cubicBezTo>
                  <a:lnTo>
                    <a:pt x="3803" y="13309"/>
                  </a:lnTo>
                  <a:lnTo>
                    <a:pt x="8874" y="13309"/>
                  </a:lnTo>
                  <a:cubicBezTo>
                    <a:pt x="8874" y="13309"/>
                    <a:pt x="8707" y="11107"/>
                    <a:pt x="8707" y="10340"/>
                  </a:cubicBezTo>
                  <a:cubicBezTo>
                    <a:pt x="8673" y="9606"/>
                    <a:pt x="10008" y="7671"/>
                    <a:pt x="9007" y="3769"/>
                  </a:cubicBezTo>
                  <a:cubicBezTo>
                    <a:pt x="8298" y="1117"/>
                    <a:pt x="6117" y="0"/>
                    <a:pt x="4203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2333;p61">
              <a:extLst>
                <a:ext uri="{FF2B5EF4-FFF2-40B4-BE49-F238E27FC236}">
                  <a16:creationId xmlns:a16="http://schemas.microsoft.com/office/drawing/2014/main" id="{7D4AEFAB-C65F-440F-BBE1-294B67A7C5C3}"/>
                </a:ext>
              </a:extLst>
            </p:cNvPr>
            <p:cNvSpPr/>
            <p:nvPr/>
          </p:nvSpPr>
          <p:spPr>
            <a:xfrm>
              <a:off x="4339100" y="2764000"/>
              <a:ext cx="419500" cy="617225"/>
            </a:xfrm>
            <a:custGeom>
              <a:avLst/>
              <a:gdLst/>
              <a:ahLst/>
              <a:cxnLst/>
              <a:rect l="l" t="t" r="r" b="b"/>
              <a:pathLst>
                <a:path w="16780" h="24689" extrusionOk="0">
                  <a:moveTo>
                    <a:pt x="12603" y="0"/>
                  </a:moveTo>
                  <a:cubicBezTo>
                    <a:pt x="10618" y="0"/>
                    <a:pt x="5438" y="838"/>
                    <a:pt x="5438" y="838"/>
                  </a:cubicBezTo>
                  <a:lnTo>
                    <a:pt x="301" y="6475"/>
                  </a:lnTo>
                  <a:cubicBezTo>
                    <a:pt x="301" y="6475"/>
                    <a:pt x="1" y="8977"/>
                    <a:pt x="167" y="10278"/>
                  </a:cubicBezTo>
                  <a:cubicBezTo>
                    <a:pt x="368" y="11579"/>
                    <a:pt x="1635" y="12313"/>
                    <a:pt x="1635" y="12313"/>
                  </a:cubicBezTo>
                  <a:lnTo>
                    <a:pt x="734" y="23221"/>
                  </a:lnTo>
                  <a:cubicBezTo>
                    <a:pt x="734" y="23221"/>
                    <a:pt x="2035" y="24622"/>
                    <a:pt x="7406" y="24688"/>
                  </a:cubicBezTo>
                  <a:lnTo>
                    <a:pt x="7873" y="24688"/>
                  </a:lnTo>
                  <a:cubicBezTo>
                    <a:pt x="13610" y="24622"/>
                    <a:pt x="16779" y="21119"/>
                    <a:pt x="16779" y="21119"/>
                  </a:cubicBezTo>
                  <a:lnTo>
                    <a:pt x="13911" y="13714"/>
                  </a:lnTo>
                  <a:cubicBezTo>
                    <a:pt x="14878" y="11612"/>
                    <a:pt x="15545" y="9411"/>
                    <a:pt x="15945" y="7142"/>
                  </a:cubicBezTo>
                  <a:cubicBezTo>
                    <a:pt x="15979" y="6709"/>
                    <a:pt x="16045" y="6309"/>
                    <a:pt x="16079" y="5842"/>
                  </a:cubicBezTo>
                  <a:cubicBezTo>
                    <a:pt x="16512" y="1505"/>
                    <a:pt x="14611" y="71"/>
                    <a:pt x="12810" y="4"/>
                  </a:cubicBezTo>
                  <a:cubicBezTo>
                    <a:pt x="12745" y="2"/>
                    <a:pt x="12676" y="0"/>
                    <a:pt x="12603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2334;p61">
              <a:extLst>
                <a:ext uri="{FF2B5EF4-FFF2-40B4-BE49-F238E27FC236}">
                  <a16:creationId xmlns:a16="http://schemas.microsoft.com/office/drawing/2014/main" id="{8A24572D-E7AE-44A4-8ED7-D17F36FD87D7}"/>
                </a:ext>
              </a:extLst>
            </p:cNvPr>
            <p:cNvSpPr/>
            <p:nvPr/>
          </p:nvSpPr>
          <p:spPr>
            <a:xfrm>
              <a:off x="4524225" y="2941725"/>
              <a:ext cx="233525" cy="438650"/>
            </a:xfrm>
            <a:custGeom>
              <a:avLst/>
              <a:gdLst/>
              <a:ahLst/>
              <a:cxnLst/>
              <a:rect l="l" t="t" r="r" b="b"/>
              <a:pathLst>
                <a:path w="9341" h="17546" extrusionOk="0">
                  <a:moveTo>
                    <a:pt x="8507" y="0"/>
                  </a:moveTo>
                  <a:cubicBezTo>
                    <a:pt x="8407" y="334"/>
                    <a:pt x="6939" y="5337"/>
                    <a:pt x="3904" y="7405"/>
                  </a:cubicBezTo>
                  <a:cubicBezTo>
                    <a:pt x="3904" y="7405"/>
                    <a:pt x="7473" y="8339"/>
                    <a:pt x="6939" y="11675"/>
                  </a:cubicBezTo>
                  <a:cubicBezTo>
                    <a:pt x="6405" y="15011"/>
                    <a:pt x="3303" y="16979"/>
                    <a:pt x="1" y="17546"/>
                  </a:cubicBezTo>
                  <a:lnTo>
                    <a:pt x="435" y="17546"/>
                  </a:lnTo>
                  <a:cubicBezTo>
                    <a:pt x="6205" y="17479"/>
                    <a:pt x="9341" y="14010"/>
                    <a:pt x="9341" y="14010"/>
                  </a:cubicBezTo>
                  <a:lnTo>
                    <a:pt x="6472" y="6571"/>
                  </a:lnTo>
                  <a:cubicBezTo>
                    <a:pt x="7473" y="4503"/>
                    <a:pt x="8140" y="2268"/>
                    <a:pt x="85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2335;p61">
              <a:extLst>
                <a:ext uri="{FF2B5EF4-FFF2-40B4-BE49-F238E27FC236}">
                  <a16:creationId xmlns:a16="http://schemas.microsoft.com/office/drawing/2014/main" id="{52F655F7-1B8E-45F2-86DA-CF8BB037CD72}"/>
                </a:ext>
              </a:extLst>
            </p:cNvPr>
            <p:cNvSpPr/>
            <p:nvPr/>
          </p:nvSpPr>
          <p:spPr>
            <a:xfrm>
              <a:off x="4440000" y="2692375"/>
              <a:ext cx="63400" cy="20075"/>
            </a:xfrm>
            <a:custGeom>
              <a:avLst/>
              <a:gdLst/>
              <a:ahLst/>
              <a:cxnLst/>
              <a:rect l="l" t="t" r="r" b="b"/>
              <a:pathLst>
                <a:path w="2536" h="803" extrusionOk="0">
                  <a:moveTo>
                    <a:pt x="2536" y="0"/>
                  </a:moveTo>
                  <a:lnTo>
                    <a:pt x="2536" y="0"/>
                  </a:lnTo>
                  <a:cubicBezTo>
                    <a:pt x="2536" y="0"/>
                    <a:pt x="1495" y="557"/>
                    <a:pt x="506" y="557"/>
                  </a:cubicBezTo>
                  <a:cubicBezTo>
                    <a:pt x="334" y="557"/>
                    <a:pt x="164" y="540"/>
                    <a:pt x="1" y="501"/>
                  </a:cubicBezTo>
                  <a:lnTo>
                    <a:pt x="1" y="501"/>
                  </a:lnTo>
                  <a:cubicBezTo>
                    <a:pt x="101" y="601"/>
                    <a:pt x="234" y="667"/>
                    <a:pt x="368" y="701"/>
                  </a:cubicBezTo>
                  <a:cubicBezTo>
                    <a:pt x="650" y="768"/>
                    <a:pt x="938" y="803"/>
                    <a:pt x="1225" y="803"/>
                  </a:cubicBezTo>
                  <a:cubicBezTo>
                    <a:pt x="1649" y="803"/>
                    <a:pt x="2071" y="727"/>
                    <a:pt x="2469" y="567"/>
                  </a:cubicBezTo>
                  <a:lnTo>
                    <a:pt x="2536" y="0"/>
                  </a:ln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2336;p61">
              <a:extLst>
                <a:ext uri="{FF2B5EF4-FFF2-40B4-BE49-F238E27FC236}">
                  <a16:creationId xmlns:a16="http://schemas.microsoft.com/office/drawing/2014/main" id="{A94F822B-A9A4-4C7F-B312-48F1D0198F10}"/>
                </a:ext>
              </a:extLst>
            </p:cNvPr>
            <p:cNvSpPr/>
            <p:nvPr/>
          </p:nvSpPr>
          <p:spPr>
            <a:xfrm>
              <a:off x="4341600" y="2331750"/>
              <a:ext cx="400325" cy="374900"/>
            </a:xfrm>
            <a:custGeom>
              <a:avLst/>
              <a:gdLst/>
              <a:ahLst/>
              <a:cxnLst/>
              <a:rect l="l" t="t" r="r" b="b"/>
              <a:pathLst>
                <a:path w="16013" h="14996" extrusionOk="0">
                  <a:moveTo>
                    <a:pt x="9851" y="1"/>
                  </a:moveTo>
                  <a:cubicBezTo>
                    <a:pt x="9046" y="1"/>
                    <a:pt x="8302" y="422"/>
                    <a:pt x="7940" y="1116"/>
                  </a:cubicBezTo>
                  <a:cubicBezTo>
                    <a:pt x="7940" y="1116"/>
                    <a:pt x="7046" y="111"/>
                    <a:pt x="5753" y="111"/>
                  </a:cubicBezTo>
                  <a:cubicBezTo>
                    <a:pt x="5466" y="111"/>
                    <a:pt x="5159" y="161"/>
                    <a:pt x="4837" y="282"/>
                  </a:cubicBezTo>
                  <a:cubicBezTo>
                    <a:pt x="3803" y="582"/>
                    <a:pt x="3270" y="1683"/>
                    <a:pt x="3637" y="2684"/>
                  </a:cubicBezTo>
                  <a:cubicBezTo>
                    <a:pt x="3637" y="2684"/>
                    <a:pt x="3229" y="2513"/>
                    <a:pt x="2697" y="2513"/>
                  </a:cubicBezTo>
                  <a:cubicBezTo>
                    <a:pt x="2151" y="2513"/>
                    <a:pt x="1474" y="2692"/>
                    <a:pt x="968" y="3417"/>
                  </a:cubicBezTo>
                  <a:cubicBezTo>
                    <a:pt x="1" y="4818"/>
                    <a:pt x="1168" y="7153"/>
                    <a:pt x="3203" y="7787"/>
                  </a:cubicBezTo>
                  <a:cubicBezTo>
                    <a:pt x="3403" y="7187"/>
                    <a:pt x="3737" y="6620"/>
                    <a:pt x="4170" y="6119"/>
                  </a:cubicBezTo>
                  <a:cubicBezTo>
                    <a:pt x="4170" y="6119"/>
                    <a:pt x="4370" y="7253"/>
                    <a:pt x="5004" y="7354"/>
                  </a:cubicBezTo>
                  <a:cubicBezTo>
                    <a:pt x="5004" y="7354"/>
                    <a:pt x="4270" y="9155"/>
                    <a:pt x="5371" y="9789"/>
                  </a:cubicBezTo>
                  <a:cubicBezTo>
                    <a:pt x="5371" y="9789"/>
                    <a:pt x="4837" y="11223"/>
                    <a:pt x="5371" y="11290"/>
                  </a:cubicBezTo>
                  <a:cubicBezTo>
                    <a:pt x="5371" y="11290"/>
                    <a:pt x="5399" y="11313"/>
                    <a:pt x="5441" y="11313"/>
                  </a:cubicBezTo>
                  <a:cubicBezTo>
                    <a:pt x="5523" y="11313"/>
                    <a:pt x="5662" y="11227"/>
                    <a:pt x="5771" y="10723"/>
                  </a:cubicBezTo>
                  <a:cubicBezTo>
                    <a:pt x="5938" y="10189"/>
                    <a:pt x="6339" y="9288"/>
                    <a:pt x="7039" y="9021"/>
                  </a:cubicBezTo>
                  <a:cubicBezTo>
                    <a:pt x="7174" y="8978"/>
                    <a:pt x="7311" y="8958"/>
                    <a:pt x="7444" y="8958"/>
                  </a:cubicBezTo>
                  <a:cubicBezTo>
                    <a:pt x="8035" y="8958"/>
                    <a:pt x="8571" y="9357"/>
                    <a:pt x="8707" y="9955"/>
                  </a:cubicBezTo>
                  <a:cubicBezTo>
                    <a:pt x="8774" y="10189"/>
                    <a:pt x="8774" y="10456"/>
                    <a:pt x="8707" y="10689"/>
                  </a:cubicBezTo>
                  <a:cubicBezTo>
                    <a:pt x="8486" y="11669"/>
                    <a:pt x="7876" y="12498"/>
                    <a:pt x="6621" y="12498"/>
                  </a:cubicBezTo>
                  <a:cubicBezTo>
                    <a:pt x="6551" y="12498"/>
                    <a:pt x="6479" y="12496"/>
                    <a:pt x="6405" y="12491"/>
                  </a:cubicBezTo>
                  <a:lnTo>
                    <a:pt x="6405" y="12491"/>
                  </a:lnTo>
                  <a:cubicBezTo>
                    <a:pt x="6405" y="12491"/>
                    <a:pt x="6439" y="14325"/>
                    <a:pt x="7840" y="14759"/>
                  </a:cubicBezTo>
                  <a:cubicBezTo>
                    <a:pt x="8384" y="14940"/>
                    <a:pt x="9030" y="14996"/>
                    <a:pt x="9616" y="14996"/>
                  </a:cubicBezTo>
                  <a:cubicBezTo>
                    <a:pt x="10536" y="14996"/>
                    <a:pt x="11309" y="14859"/>
                    <a:pt x="11309" y="14859"/>
                  </a:cubicBezTo>
                  <a:cubicBezTo>
                    <a:pt x="11709" y="14292"/>
                    <a:pt x="12143" y="13758"/>
                    <a:pt x="12610" y="13258"/>
                  </a:cubicBezTo>
                  <a:cubicBezTo>
                    <a:pt x="13243" y="12657"/>
                    <a:pt x="16012" y="9855"/>
                    <a:pt x="15812" y="7320"/>
                  </a:cubicBezTo>
                  <a:cubicBezTo>
                    <a:pt x="15645" y="4818"/>
                    <a:pt x="13844" y="4518"/>
                    <a:pt x="13844" y="4518"/>
                  </a:cubicBezTo>
                  <a:cubicBezTo>
                    <a:pt x="14311" y="3851"/>
                    <a:pt x="14278" y="2950"/>
                    <a:pt x="13777" y="2283"/>
                  </a:cubicBezTo>
                  <a:cubicBezTo>
                    <a:pt x="13513" y="1887"/>
                    <a:pt x="13061" y="1665"/>
                    <a:pt x="12601" y="1665"/>
                  </a:cubicBezTo>
                  <a:cubicBezTo>
                    <a:pt x="12364" y="1665"/>
                    <a:pt x="12125" y="1725"/>
                    <a:pt x="11909" y="1850"/>
                  </a:cubicBezTo>
                  <a:cubicBezTo>
                    <a:pt x="11909" y="1850"/>
                    <a:pt x="11642" y="215"/>
                    <a:pt x="10108" y="15"/>
                  </a:cubicBezTo>
                  <a:cubicBezTo>
                    <a:pt x="10022" y="5"/>
                    <a:pt x="9936" y="1"/>
                    <a:pt x="985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2337;p61">
              <a:extLst>
                <a:ext uri="{FF2B5EF4-FFF2-40B4-BE49-F238E27FC236}">
                  <a16:creationId xmlns:a16="http://schemas.microsoft.com/office/drawing/2014/main" id="{DA2A5668-D26A-41B0-96C0-E5B264E2A469}"/>
                </a:ext>
              </a:extLst>
            </p:cNvPr>
            <p:cNvSpPr/>
            <p:nvPr/>
          </p:nvSpPr>
          <p:spPr>
            <a:xfrm>
              <a:off x="3691775" y="2614950"/>
              <a:ext cx="791625" cy="373525"/>
            </a:xfrm>
            <a:custGeom>
              <a:avLst/>
              <a:gdLst/>
              <a:ahLst/>
              <a:cxnLst/>
              <a:rect l="l" t="t" r="r" b="b"/>
              <a:pathLst>
                <a:path w="31665" h="14941" extrusionOk="0">
                  <a:moveTo>
                    <a:pt x="434" y="1"/>
                  </a:moveTo>
                  <a:cubicBezTo>
                    <a:pt x="156" y="1"/>
                    <a:pt x="0" y="123"/>
                    <a:pt x="42" y="262"/>
                  </a:cubicBezTo>
                  <a:cubicBezTo>
                    <a:pt x="109" y="562"/>
                    <a:pt x="1977" y="3097"/>
                    <a:pt x="1977" y="3097"/>
                  </a:cubicBezTo>
                  <a:cubicBezTo>
                    <a:pt x="1476" y="3331"/>
                    <a:pt x="1209" y="3831"/>
                    <a:pt x="1309" y="4365"/>
                  </a:cubicBezTo>
                  <a:cubicBezTo>
                    <a:pt x="676" y="4665"/>
                    <a:pt x="876" y="5499"/>
                    <a:pt x="876" y="5499"/>
                  </a:cubicBezTo>
                  <a:cubicBezTo>
                    <a:pt x="609" y="5899"/>
                    <a:pt x="609" y="6400"/>
                    <a:pt x="876" y="6767"/>
                  </a:cubicBezTo>
                  <a:cubicBezTo>
                    <a:pt x="1309" y="7500"/>
                    <a:pt x="4779" y="8601"/>
                    <a:pt x="5446" y="8835"/>
                  </a:cubicBezTo>
                  <a:cubicBezTo>
                    <a:pt x="6079" y="9102"/>
                    <a:pt x="15786" y="14839"/>
                    <a:pt x="16620" y="14939"/>
                  </a:cubicBezTo>
                  <a:cubicBezTo>
                    <a:pt x="16631" y="14940"/>
                    <a:pt x="16644" y="14940"/>
                    <a:pt x="16661" y="14940"/>
                  </a:cubicBezTo>
                  <a:cubicBezTo>
                    <a:pt x="17506" y="14940"/>
                    <a:pt x="26289" y="14127"/>
                    <a:pt x="27728" y="13571"/>
                  </a:cubicBezTo>
                  <a:cubicBezTo>
                    <a:pt x="29229" y="12938"/>
                    <a:pt x="30464" y="11770"/>
                    <a:pt x="31131" y="10236"/>
                  </a:cubicBezTo>
                  <a:cubicBezTo>
                    <a:pt x="31631" y="9135"/>
                    <a:pt x="31664" y="7901"/>
                    <a:pt x="31297" y="6767"/>
                  </a:cubicBezTo>
                  <a:lnTo>
                    <a:pt x="31297" y="6767"/>
                  </a:lnTo>
                  <a:cubicBezTo>
                    <a:pt x="31297" y="6767"/>
                    <a:pt x="30530" y="6767"/>
                    <a:pt x="28929" y="6800"/>
                  </a:cubicBezTo>
                  <a:cubicBezTo>
                    <a:pt x="27328" y="6833"/>
                    <a:pt x="16720" y="10002"/>
                    <a:pt x="16153" y="10002"/>
                  </a:cubicBezTo>
                  <a:cubicBezTo>
                    <a:pt x="15586" y="10002"/>
                    <a:pt x="7047" y="5766"/>
                    <a:pt x="7047" y="5766"/>
                  </a:cubicBezTo>
                  <a:cubicBezTo>
                    <a:pt x="6980" y="5099"/>
                    <a:pt x="6980" y="4465"/>
                    <a:pt x="6980" y="3798"/>
                  </a:cubicBezTo>
                  <a:cubicBezTo>
                    <a:pt x="7080" y="3231"/>
                    <a:pt x="7280" y="2564"/>
                    <a:pt x="7347" y="2230"/>
                  </a:cubicBezTo>
                  <a:cubicBezTo>
                    <a:pt x="7414" y="1863"/>
                    <a:pt x="7214" y="1796"/>
                    <a:pt x="7214" y="1796"/>
                  </a:cubicBezTo>
                  <a:cubicBezTo>
                    <a:pt x="7167" y="1788"/>
                    <a:pt x="7121" y="1784"/>
                    <a:pt x="7076" y="1784"/>
                  </a:cubicBezTo>
                  <a:cubicBezTo>
                    <a:pt x="5994" y="1784"/>
                    <a:pt x="5379" y="3998"/>
                    <a:pt x="5379" y="3998"/>
                  </a:cubicBezTo>
                  <a:lnTo>
                    <a:pt x="3578" y="2530"/>
                  </a:lnTo>
                  <a:cubicBezTo>
                    <a:pt x="3044" y="2063"/>
                    <a:pt x="2577" y="1563"/>
                    <a:pt x="2110" y="996"/>
                  </a:cubicBezTo>
                  <a:cubicBezTo>
                    <a:pt x="1449" y="238"/>
                    <a:pt x="823" y="1"/>
                    <a:pt x="434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550283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7104C-B72B-4220-8097-AFDE09289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4" y="113895"/>
            <a:ext cx="8100000" cy="572700"/>
          </a:xfrm>
        </p:spPr>
        <p:txBody>
          <a:bodyPr/>
          <a:lstStyle/>
          <a:p>
            <a:pPr algn="r"/>
            <a:r>
              <a:rPr lang="th-TH" sz="36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การกำหนดกลุ่มตัวอย่าง</a:t>
            </a:r>
            <a:endParaRPr lang="en-US" sz="36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4E5554-C668-48D1-82D8-F7B378A7E1D5}"/>
              </a:ext>
            </a:extLst>
          </p:cNvPr>
          <p:cNvSpPr txBox="1"/>
          <p:nvPr/>
        </p:nvSpPr>
        <p:spPr>
          <a:xfrm>
            <a:off x="404554" y="797403"/>
            <a:ext cx="809159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กำหนดขนาดของกลุ่มตัวอย่าง ในทางการวิจัยสามารถกำหนดได้หลายวิธี สำหรับการวิจัยธุรกิจที่นิยมในกลุ่มนักวิจัย ซึ่งแต่ละวิธีมีรายละเอียดดังนี้</a:t>
            </a:r>
            <a:endParaRPr lang="en-US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342900" indent="-342900" algn="thaiDi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การกำหนดขนาดของกลุ่มตัวอย่างด้วยการคำนวณจากสูตร </a:t>
            </a:r>
            <a:endParaRPr lang="en-US" sz="2400" b="1" dirty="0">
              <a:solidFill>
                <a:srgbClr val="00B0F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342900" indent="-342900" algn="thaiDi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การกำหนดขนาดกลุ่มตัวอย่างด้วยตารางสำเร็จรูป </a:t>
            </a:r>
            <a:endParaRPr lang="en-US" sz="2400" b="1" dirty="0">
              <a:solidFill>
                <a:srgbClr val="00B0F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342900" indent="-342900" algn="thaiDi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การกำหนดขนาดกลุ่มตัวอย่างจากการกำหนดเกณฑ์</a:t>
            </a:r>
          </a:p>
          <a:p>
            <a:pPr marL="342900" indent="-342900" algn="thaiDi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การกำหนดขนาดกลุ่มตัวอย่างในงานวิจัยที่ใช้ </a:t>
            </a:r>
            <a:r>
              <a:rPr lang="en-US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SEM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17A264-74C7-4AC8-9A6B-01C60024F3ED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grpSp>
        <p:nvGrpSpPr>
          <p:cNvPr id="7" name="Google Shape;5289;p75">
            <a:extLst>
              <a:ext uri="{FF2B5EF4-FFF2-40B4-BE49-F238E27FC236}">
                <a16:creationId xmlns:a16="http://schemas.microsoft.com/office/drawing/2014/main" id="{D8CB2125-32A6-4884-A4E0-2525FEA878D0}"/>
              </a:ext>
            </a:extLst>
          </p:cNvPr>
          <p:cNvGrpSpPr/>
          <p:nvPr/>
        </p:nvGrpSpPr>
        <p:grpSpPr>
          <a:xfrm>
            <a:off x="6182169" y="2498447"/>
            <a:ext cx="2557277" cy="2451840"/>
            <a:chOff x="1321125" y="758125"/>
            <a:chExt cx="5005250" cy="4478600"/>
          </a:xfrm>
        </p:grpSpPr>
        <p:sp>
          <p:nvSpPr>
            <p:cNvPr id="8" name="Google Shape;5290;p75">
              <a:extLst>
                <a:ext uri="{FF2B5EF4-FFF2-40B4-BE49-F238E27FC236}">
                  <a16:creationId xmlns:a16="http://schemas.microsoft.com/office/drawing/2014/main" id="{7E0D56B4-CD31-41D0-AB30-4EAE98C3E266}"/>
                </a:ext>
              </a:extLst>
            </p:cNvPr>
            <p:cNvSpPr/>
            <p:nvPr/>
          </p:nvSpPr>
          <p:spPr>
            <a:xfrm>
              <a:off x="1321125" y="2679850"/>
              <a:ext cx="5005250" cy="2556875"/>
            </a:xfrm>
            <a:custGeom>
              <a:avLst/>
              <a:gdLst/>
              <a:ahLst/>
              <a:cxnLst/>
              <a:rect l="l" t="t" r="r" b="b"/>
              <a:pathLst>
                <a:path w="200210" h="102275" extrusionOk="0">
                  <a:moveTo>
                    <a:pt x="100105" y="1"/>
                  </a:moveTo>
                  <a:cubicBezTo>
                    <a:pt x="44799" y="1"/>
                    <a:pt x="0" y="22917"/>
                    <a:pt x="0" y="51138"/>
                  </a:cubicBezTo>
                  <a:cubicBezTo>
                    <a:pt x="0" y="79391"/>
                    <a:pt x="44799" y="102274"/>
                    <a:pt x="100105" y="102274"/>
                  </a:cubicBezTo>
                  <a:cubicBezTo>
                    <a:pt x="155378" y="102274"/>
                    <a:pt x="200210" y="79391"/>
                    <a:pt x="200210" y="51138"/>
                  </a:cubicBezTo>
                  <a:cubicBezTo>
                    <a:pt x="200210" y="22917"/>
                    <a:pt x="155378" y="1"/>
                    <a:pt x="100105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291;p75">
              <a:extLst>
                <a:ext uri="{FF2B5EF4-FFF2-40B4-BE49-F238E27FC236}">
                  <a16:creationId xmlns:a16="http://schemas.microsoft.com/office/drawing/2014/main" id="{385F3CF3-40A4-408F-A4FB-4AE84473834F}"/>
                </a:ext>
              </a:extLst>
            </p:cNvPr>
            <p:cNvSpPr/>
            <p:nvPr/>
          </p:nvSpPr>
          <p:spPr>
            <a:xfrm>
              <a:off x="1410350" y="3713475"/>
              <a:ext cx="960700" cy="504325"/>
            </a:xfrm>
            <a:custGeom>
              <a:avLst/>
              <a:gdLst/>
              <a:ahLst/>
              <a:cxnLst/>
              <a:rect l="l" t="t" r="r" b="b"/>
              <a:pathLst>
                <a:path w="38428" h="20173" extrusionOk="0">
                  <a:moveTo>
                    <a:pt x="19446" y="0"/>
                  </a:moveTo>
                  <a:cubicBezTo>
                    <a:pt x="14863" y="0"/>
                    <a:pt x="10261" y="1035"/>
                    <a:pt x="6772" y="3088"/>
                  </a:cubicBezTo>
                  <a:cubicBezTo>
                    <a:pt x="0" y="7091"/>
                    <a:pt x="67" y="13495"/>
                    <a:pt x="6939" y="17365"/>
                  </a:cubicBezTo>
                  <a:cubicBezTo>
                    <a:pt x="10294" y="19238"/>
                    <a:pt x="14644" y="20172"/>
                    <a:pt x="19005" y="20172"/>
                  </a:cubicBezTo>
                  <a:cubicBezTo>
                    <a:pt x="23575" y="20172"/>
                    <a:pt x="28158" y="19146"/>
                    <a:pt x="31623" y="17098"/>
                  </a:cubicBezTo>
                  <a:cubicBezTo>
                    <a:pt x="38428" y="13062"/>
                    <a:pt x="38361" y="6690"/>
                    <a:pt x="31489" y="2821"/>
                  </a:cubicBezTo>
                  <a:cubicBezTo>
                    <a:pt x="28141" y="935"/>
                    <a:pt x="23802" y="0"/>
                    <a:pt x="19446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292;p75">
              <a:extLst>
                <a:ext uri="{FF2B5EF4-FFF2-40B4-BE49-F238E27FC236}">
                  <a16:creationId xmlns:a16="http://schemas.microsoft.com/office/drawing/2014/main" id="{149028AF-3EEC-49F3-B14E-EDF58DC663D3}"/>
                </a:ext>
              </a:extLst>
            </p:cNvPr>
            <p:cNvSpPr/>
            <p:nvPr/>
          </p:nvSpPr>
          <p:spPr>
            <a:xfrm>
              <a:off x="5155525" y="3873050"/>
              <a:ext cx="1033250" cy="543225"/>
            </a:xfrm>
            <a:custGeom>
              <a:avLst/>
              <a:gdLst/>
              <a:ahLst/>
              <a:cxnLst/>
              <a:rect l="l" t="t" r="r" b="b"/>
              <a:pathLst>
                <a:path w="41330" h="21729" extrusionOk="0">
                  <a:moveTo>
                    <a:pt x="20916" y="1"/>
                  </a:moveTo>
                  <a:cubicBezTo>
                    <a:pt x="15982" y="1"/>
                    <a:pt x="11034" y="1119"/>
                    <a:pt x="7305" y="3343"/>
                  </a:cubicBezTo>
                  <a:cubicBezTo>
                    <a:pt x="0" y="7646"/>
                    <a:pt x="67" y="14517"/>
                    <a:pt x="7472" y="18687"/>
                  </a:cubicBezTo>
                  <a:cubicBezTo>
                    <a:pt x="11064" y="20719"/>
                    <a:pt x="15733" y="21729"/>
                    <a:pt x="20422" y="21729"/>
                  </a:cubicBezTo>
                  <a:cubicBezTo>
                    <a:pt x="25356" y="21729"/>
                    <a:pt x="30312" y="20610"/>
                    <a:pt x="34058" y="18387"/>
                  </a:cubicBezTo>
                  <a:cubicBezTo>
                    <a:pt x="41330" y="14084"/>
                    <a:pt x="41263" y="7212"/>
                    <a:pt x="33891" y="3043"/>
                  </a:cubicBezTo>
                  <a:cubicBezTo>
                    <a:pt x="30283" y="1011"/>
                    <a:pt x="25605" y="1"/>
                    <a:pt x="20916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293;p75">
              <a:extLst>
                <a:ext uri="{FF2B5EF4-FFF2-40B4-BE49-F238E27FC236}">
                  <a16:creationId xmlns:a16="http://schemas.microsoft.com/office/drawing/2014/main" id="{EB88FFA1-519C-4D6E-9035-DF7440F0D691}"/>
                </a:ext>
              </a:extLst>
            </p:cNvPr>
            <p:cNvSpPr/>
            <p:nvPr/>
          </p:nvSpPr>
          <p:spPr>
            <a:xfrm>
              <a:off x="4580100" y="758125"/>
              <a:ext cx="315250" cy="427350"/>
            </a:xfrm>
            <a:custGeom>
              <a:avLst/>
              <a:gdLst/>
              <a:ahLst/>
              <a:cxnLst/>
              <a:rect l="l" t="t" r="r" b="b"/>
              <a:pathLst>
                <a:path w="12610" h="17094" extrusionOk="0">
                  <a:moveTo>
                    <a:pt x="7401" y="5119"/>
                  </a:moveTo>
                  <a:lnTo>
                    <a:pt x="7401" y="5119"/>
                  </a:lnTo>
                  <a:cubicBezTo>
                    <a:pt x="7525" y="5123"/>
                    <a:pt x="7647" y="5154"/>
                    <a:pt x="7740" y="5185"/>
                  </a:cubicBezTo>
                  <a:cubicBezTo>
                    <a:pt x="8207" y="5352"/>
                    <a:pt x="8574" y="5786"/>
                    <a:pt x="8640" y="6286"/>
                  </a:cubicBezTo>
                  <a:cubicBezTo>
                    <a:pt x="8974" y="7754"/>
                    <a:pt x="8173" y="9922"/>
                    <a:pt x="6839" y="11156"/>
                  </a:cubicBezTo>
                  <a:cubicBezTo>
                    <a:pt x="6284" y="11658"/>
                    <a:pt x="5709" y="11909"/>
                    <a:pt x="5212" y="11909"/>
                  </a:cubicBezTo>
                  <a:cubicBezTo>
                    <a:pt x="5081" y="11909"/>
                    <a:pt x="4956" y="11891"/>
                    <a:pt x="4838" y="11857"/>
                  </a:cubicBezTo>
                  <a:cubicBezTo>
                    <a:pt x="4371" y="11690"/>
                    <a:pt x="4004" y="11256"/>
                    <a:pt x="3937" y="10756"/>
                  </a:cubicBezTo>
                  <a:cubicBezTo>
                    <a:pt x="3603" y="9288"/>
                    <a:pt x="4404" y="7087"/>
                    <a:pt x="5772" y="5886"/>
                  </a:cubicBezTo>
                  <a:cubicBezTo>
                    <a:pt x="6204" y="5453"/>
                    <a:pt x="6770" y="5187"/>
                    <a:pt x="7401" y="5119"/>
                  </a:cubicBezTo>
                  <a:close/>
                  <a:moveTo>
                    <a:pt x="7381" y="4707"/>
                  </a:moveTo>
                  <a:cubicBezTo>
                    <a:pt x="6788" y="4707"/>
                    <a:pt x="6126" y="5016"/>
                    <a:pt x="5505" y="5586"/>
                  </a:cubicBezTo>
                  <a:cubicBezTo>
                    <a:pt x="4037" y="6886"/>
                    <a:pt x="3170" y="9255"/>
                    <a:pt x="3570" y="10856"/>
                  </a:cubicBezTo>
                  <a:cubicBezTo>
                    <a:pt x="3670" y="11490"/>
                    <a:pt x="4104" y="12023"/>
                    <a:pt x="4738" y="12257"/>
                  </a:cubicBezTo>
                  <a:cubicBezTo>
                    <a:pt x="4871" y="12290"/>
                    <a:pt x="5038" y="12324"/>
                    <a:pt x="5205" y="12324"/>
                  </a:cubicBezTo>
                  <a:cubicBezTo>
                    <a:pt x="5905" y="12290"/>
                    <a:pt x="6606" y="11957"/>
                    <a:pt x="7106" y="11456"/>
                  </a:cubicBezTo>
                  <a:cubicBezTo>
                    <a:pt x="8574" y="10155"/>
                    <a:pt x="9441" y="7787"/>
                    <a:pt x="9041" y="6186"/>
                  </a:cubicBezTo>
                  <a:cubicBezTo>
                    <a:pt x="8941" y="5552"/>
                    <a:pt x="8507" y="5018"/>
                    <a:pt x="7873" y="4785"/>
                  </a:cubicBezTo>
                  <a:cubicBezTo>
                    <a:pt x="7717" y="4733"/>
                    <a:pt x="7552" y="4707"/>
                    <a:pt x="7381" y="4707"/>
                  </a:cubicBezTo>
                  <a:close/>
                  <a:moveTo>
                    <a:pt x="8874" y="348"/>
                  </a:moveTo>
                  <a:lnTo>
                    <a:pt x="9808" y="482"/>
                  </a:lnTo>
                  <a:cubicBezTo>
                    <a:pt x="9841" y="482"/>
                    <a:pt x="9875" y="515"/>
                    <a:pt x="9875" y="515"/>
                  </a:cubicBezTo>
                  <a:cubicBezTo>
                    <a:pt x="9908" y="549"/>
                    <a:pt x="9908" y="582"/>
                    <a:pt x="9875" y="615"/>
                  </a:cubicBezTo>
                  <a:lnTo>
                    <a:pt x="9374" y="2317"/>
                  </a:lnTo>
                  <a:cubicBezTo>
                    <a:pt x="9307" y="2617"/>
                    <a:pt x="9408" y="2917"/>
                    <a:pt x="9608" y="3117"/>
                  </a:cubicBezTo>
                  <a:cubicBezTo>
                    <a:pt x="9708" y="3184"/>
                    <a:pt x="9774" y="3284"/>
                    <a:pt x="9841" y="3351"/>
                  </a:cubicBezTo>
                  <a:cubicBezTo>
                    <a:pt x="9961" y="3510"/>
                    <a:pt x="10128" y="3586"/>
                    <a:pt x="10293" y="3586"/>
                  </a:cubicBezTo>
                  <a:cubicBezTo>
                    <a:pt x="10404" y="3586"/>
                    <a:pt x="10514" y="3551"/>
                    <a:pt x="10608" y="3484"/>
                  </a:cubicBezTo>
                  <a:lnTo>
                    <a:pt x="11776" y="2583"/>
                  </a:lnTo>
                  <a:lnTo>
                    <a:pt x="11809" y="2583"/>
                  </a:lnTo>
                  <a:cubicBezTo>
                    <a:pt x="11809" y="2617"/>
                    <a:pt x="11809" y="2617"/>
                    <a:pt x="11809" y="2650"/>
                  </a:cubicBezTo>
                  <a:lnTo>
                    <a:pt x="12109" y="3951"/>
                  </a:lnTo>
                  <a:cubicBezTo>
                    <a:pt x="12143" y="4084"/>
                    <a:pt x="12109" y="4251"/>
                    <a:pt x="12009" y="4351"/>
                  </a:cubicBezTo>
                  <a:lnTo>
                    <a:pt x="10875" y="5552"/>
                  </a:lnTo>
                  <a:cubicBezTo>
                    <a:pt x="10708" y="5786"/>
                    <a:pt x="10575" y="6053"/>
                    <a:pt x="10575" y="6319"/>
                  </a:cubicBezTo>
                  <a:cubicBezTo>
                    <a:pt x="10542" y="6586"/>
                    <a:pt x="10508" y="6886"/>
                    <a:pt x="10475" y="7187"/>
                  </a:cubicBezTo>
                  <a:cubicBezTo>
                    <a:pt x="10442" y="7487"/>
                    <a:pt x="10608" y="7787"/>
                    <a:pt x="10875" y="7887"/>
                  </a:cubicBezTo>
                  <a:lnTo>
                    <a:pt x="11609" y="8154"/>
                  </a:lnTo>
                  <a:cubicBezTo>
                    <a:pt x="11642" y="8154"/>
                    <a:pt x="11676" y="8187"/>
                    <a:pt x="11709" y="8221"/>
                  </a:cubicBezTo>
                  <a:cubicBezTo>
                    <a:pt x="11709" y="8254"/>
                    <a:pt x="11709" y="8287"/>
                    <a:pt x="11709" y="8321"/>
                  </a:cubicBezTo>
                  <a:lnTo>
                    <a:pt x="11009" y="10222"/>
                  </a:lnTo>
                  <a:cubicBezTo>
                    <a:pt x="10942" y="10356"/>
                    <a:pt x="10842" y="10422"/>
                    <a:pt x="10708" y="10456"/>
                  </a:cubicBezTo>
                  <a:lnTo>
                    <a:pt x="9841" y="10456"/>
                  </a:lnTo>
                  <a:cubicBezTo>
                    <a:pt x="9541" y="10456"/>
                    <a:pt x="9274" y="10622"/>
                    <a:pt x="9107" y="10856"/>
                  </a:cubicBezTo>
                  <a:cubicBezTo>
                    <a:pt x="8941" y="11156"/>
                    <a:pt x="8740" y="11456"/>
                    <a:pt x="8540" y="11723"/>
                  </a:cubicBezTo>
                  <a:cubicBezTo>
                    <a:pt x="8407" y="11957"/>
                    <a:pt x="8307" y="12224"/>
                    <a:pt x="8340" y="12524"/>
                  </a:cubicBezTo>
                  <a:lnTo>
                    <a:pt x="8507" y="13825"/>
                  </a:lnTo>
                  <a:cubicBezTo>
                    <a:pt x="8507" y="13958"/>
                    <a:pt x="8474" y="14125"/>
                    <a:pt x="8340" y="14225"/>
                  </a:cubicBezTo>
                  <a:lnTo>
                    <a:pt x="7039" y="15426"/>
                  </a:lnTo>
                  <a:lnTo>
                    <a:pt x="7006" y="15426"/>
                  </a:lnTo>
                  <a:cubicBezTo>
                    <a:pt x="6972" y="15426"/>
                    <a:pt x="6972" y="15426"/>
                    <a:pt x="6972" y="15393"/>
                  </a:cubicBezTo>
                  <a:lnTo>
                    <a:pt x="6606" y="14392"/>
                  </a:lnTo>
                  <a:cubicBezTo>
                    <a:pt x="6539" y="14258"/>
                    <a:pt x="6439" y="14158"/>
                    <a:pt x="6305" y="14092"/>
                  </a:cubicBezTo>
                  <a:cubicBezTo>
                    <a:pt x="6250" y="14078"/>
                    <a:pt x="6189" y="14070"/>
                    <a:pt x="6127" y="14070"/>
                  </a:cubicBezTo>
                  <a:cubicBezTo>
                    <a:pt x="6039" y="14070"/>
                    <a:pt x="5950" y="14086"/>
                    <a:pt x="5872" y="14125"/>
                  </a:cubicBezTo>
                  <a:cubicBezTo>
                    <a:pt x="5705" y="14192"/>
                    <a:pt x="5538" y="14258"/>
                    <a:pt x="5371" y="14325"/>
                  </a:cubicBezTo>
                  <a:cubicBezTo>
                    <a:pt x="5104" y="14425"/>
                    <a:pt x="4871" y="14625"/>
                    <a:pt x="4738" y="14859"/>
                  </a:cubicBezTo>
                  <a:lnTo>
                    <a:pt x="4004" y="16527"/>
                  </a:lnTo>
                  <a:cubicBezTo>
                    <a:pt x="3937" y="16627"/>
                    <a:pt x="3837" y="16694"/>
                    <a:pt x="3703" y="16694"/>
                  </a:cubicBezTo>
                  <a:lnTo>
                    <a:pt x="2803" y="16527"/>
                  </a:lnTo>
                  <a:cubicBezTo>
                    <a:pt x="2769" y="16527"/>
                    <a:pt x="2736" y="16527"/>
                    <a:pt x="2703" y="16493"/>
                  </a:cubicBezTo>
                  <a:cubicBezTo>
                    <a:pt x="2703" y="16460"/>
                    <a:pt x="2703" y="16427"/>
                    <a:pt x="2703" y="16393"/>
                  </a:cubicBezTo>
                  <a:lnTo>
                    <a:pt x="3203" y="14692"/>
                  </a:lnTo>
                  <a:cubicBezTo>
                    <a:pt x="3270" y="14425"/>
                    <a:pt x="3203" y="14125"/>
                    <a:pt x="2970" y="13925"/>
                  </a:cubicBezTo>
                  <a:cubicBezTo>
                    <a:pt x="2903" y="13825"/>
                    <a:pt x="2803" y="13758"/>
                    <a:pt x="2736" y="13658"/>
                  </a:cubicBezTo>
                  <a:cubicBezTo>
                    <a:pt x="2636" y="13525"/>
                    <a:pt x="2469" y="13458"/>
                    <a:pt x="2302" y="13458"/>
                  </a:cubicBezTo>
                  <a:cubicBezTo>
                    <a:pt x="2276" y="13449"/>
                    <a:pt x="2246" y="13445"/>
                    <a:pt x="2217" y="13445"/>
                  </a:cubicBezTo>
                  <a:cubicBezTo>
                    <a:pt x="2136" y="13445"/>
                    <a:pt x="2051" y="13476"/>
                    <a:pt x="2002" y="13525"/>
                  </a:cubicBezTo>
                  <a:lnTo>
                    <a:pt x="835" y="14392"/>
                  </a:lnTo>
                  <a:lnTo>
                    <a:pt x="801" y="14425"/>
                  </a:lnTo>
                  <a:cubicBezTo>
                    <a:pt x="801" y="14392"/>
                    <a:pt x="801" y="14392"/>
                    <a:pt x="801" y="14392"/>
                  </a:cubicBezTo>
                  <a:lnTo>
                    <a:pt x="501" y="13058"/>
                  </a:lnTo>
                  <a:cubicBezTo>
                    <a:pt x="468" y="12924"/>
                    <a:pt x="501" y="12757"/>
                    <a:pt x="601" y="12657"/>
                  </a:cubicBezTo>
                  <a:lnTo>
                    <a:pt x="1735" y="11456"/>
                  </a:lnTo>
                  <a:cubicBezTo>
                    <a:pt x="1902" y="11256"/>
                    <a:pt x="2036" y="10989"/>
                    <a:pt x="2036" y="10723"/>
                  </a:cubicBezTo>
                  <a:cubicBezTo>
                    <a:pt x="2069" y="10422"/>
                    <a:pt x="2102" y="10122"/>
                    <a:pt x="2136" y="9855"/>
                  </a:cubicBezTo>
                  <a:cubicBezTo>
                    <a:pt x="2169" y="9522"/>
                    <a:pt x="2002" y="9255"/>
                    <a:pt x="1735" y="9155"/>
                  </a:cubicBezTo>
                  <a:lnTo>
                    <a:pt x="1002" y="8888"/>
                  </a:lnTo>
                  <a:cubicBezTo>
                    <a:pt x="968" y="8855"/>
                    <a:pt x="935" y="8855"/>
                    <a:pt x="901" y="8821"/>
                  </a:cubicBezTo>
                  <a:cubicBezTo>
                    <a:pt x="901" y="8754"/>
                    <a:pt x="901" y="8721"/>
                    <a:pt x="901" y="8688"/>
                  </a:cubicBezTo>
                  <a:lnTo>
                    <a:pt x="1602" y="6786"/>
                  </a:lnTo>
                  <a:cubicBezTo>
                    <a:pt x="1669" y="6686"/>
                    <a:pt x="1769" y="6586"/>
                    <a:pt x="1902" y="6586"/>
                  </a:cubicBezTo>
                  <a:lnTo>
                    <a:pt x="2803" y="6586"/>
                  </a:lnTo>
                  <a:cubicBezTo>
                    <a:pt x="3070" y="6553"/>
                    <a:pt x="3337" y="6419"/>
                    <a:pt x="3503" y="6153"/>
                  </a:cubicBezTo>
                  <a:cubicBezTo>
                    <a:pt x="3670" y="5852"/>
                    <a:pt x="3870" y="5552"/>
                    <a:pt x="4070" y="5285"/>
                  </a:cubicBezTo>
                  <a:cubicBezTo>
                    <a:pt x="4204" y="5052"/>
                    <a:pt x="4304" y="4785"/>
                    <a:pt x="4271" y="4518"/>
                  </a:cubicBezTo>
                  <a:lnTo>
                    <a:pt x="4104" y="3217"/>
                  </a:lnTo>
                  <a:cubicBezTo>
                    <a:pt x="4104" y="3050"/>
                    <a:pt x="4137" y="2917"/>
                    <a:pt x="4271" y="2784"/>
                  </a:cubicBezTo>
                  <a:lnTo>
                    <a:pt x="5571" y="1649"/>
                  </a:lnTo>
                  <a:cubicBezTo>
                    <a:pt x="5571" y="1616"/>
                    <a:pt x="5571" y="1616"/>
                    <a:pt x="5605" y="1616"/>
                  </a:cubicBezTo>
                  <a:cubicBezTo>
                    <a:pt x="5605" y="1616"/>
                    <a:pt x="5605" y="1616"/>
                    <a:pt x="5605" y="1649"/>
                  </a:cubicBezTo>
                  <a:lnTo>
                    <a:pt x="6005" y="2650"/>
                  </a:lnTo>
                  <a:cubicBezTo>
                    <a:pt x="6038" y="2784"/>
                    <a:pt x="6139" y="2884"/>
                    <a:pt x="6272" y="2950"/>
                  </a:cubicBezTo>
                  <a:cubicBezTo>
                    <a:pt x="6339" y="2984"/>
                    <a:pt x="6414" y="3000"/>
                    <a:pt x="6489" y="3000"/>
                  </a:cubicBezTo>
                  <a:cubicBezTo>
                    <a:pt x="6564" y="3000"/>
                    <a:pt x="6639" y="2984"/>
                    <a:pt x="6706" y="2950"/>
                  </a:cubicBezTo>
                  <a:cubicBezTo>
                    <a:pt x="6872" y="2884"/>
                    <a:pt x="7039" y="2784"/>
                    <a:pt x="7239" y="2750"/>
                  </a:cubicBezTo>
                  <a:cubicBezTo>
                    <a:pt x="7506" y="2650"/>
                    <a:pt x="7706" y="2450"/>
                    <a:pt x="7840" y="2216"/>
                  </a:cubicBezTo>
                  <a:lnTo>
                    <a:pt x="8607" y="482"/>
                  </a:lnTo>
                  <a:cubicBezTo>
                    <a:pt x="8640" y="382"/>
                    <a:pt x="8774" y="348"/>
                    <a:pt x="8874" y="348"/>
                  </a:cubicBezTo>
                  <a:close/>
                  <a:moveTo>
                    <a:pt x="8809" y="0"/>
                  </a:moveTo>
                  <a:cubicBezTo>
                    <a:pt x="8564" y="0"/>
                    <a:pt x="8354" y="155"/>
                    <a:pt x="8240" y="382"/>
                  </a:cubicBezTo>
                  <a:lnTo>
                    <a:pt x="7473" y="2083"/>
                  </a:lnTo>
                  <a:cubicBezTo>
                    <a:pt x="7406" y="2216"/>
                    <a:pt x="7273" y="2350"/>
                    <a:pt x="7106" y="2383"/>
                  </a:cubicBezTo>
                  <a:cubicBezTo>
                    <a:pt x="6906" y="2450"/>
                    <a:pt x="6739" y="2550"/>
                    <a:pt x="6539" y="2617"/>
                  </a:cubicBezTo>
                  <a:cubicBezTo>
                    <a:pt x="6522" y="2633"/>
                    <a:pt x="6505" y="2642"/>
                    <a:pt x="6489" y="2642"/>
                  </a:cubicBezTo>
                  <a:cubicBezTo>
                    <a:pt x="6472" y="2642"/>
                    <a:pt x="6455" y="2633"/>
                    <a:pt x="6439" y="2617"/>
                  </a:cubicBezTo>
                  <a:cubicBezTo>
                    <a:pt x="6405" y="2617"/>
                    <a:pt x="6372" y="2583"/>
                    <a:pt x="6372" y="2550"/>
                  </a:cubicBezTo>
                  <a:lnTo>
                    <a:pt x="6005" y="1549"/>
                  </a:lnTo>
                  <a:cubicBezTo>
                    <a:pt x="5965" y="1346"/>
                    <a:pt x="5788" y="1230"/>
                    <a:pt x="5604" y="1230"/>
                  </a:cubicBezTo>
                  <a:cubicBezTo>
                    <a:pt x="5485" y="1230"/>
                    <a:pt x="5363" y="1278"/>
                    <a:pt x="5271" y="1383"/>
                  </a:cubicBezTo>
                  <a:lnTo>
                    <a:pt x="3970" y="2550"/>
                  </a:lnTo>
                  <a:cubicBezTo>
                    <a:pt x="3770" y="2750"/>
                    <a:pt x="3670" y="3017"/>
                    <a:pt x="3703" y="3317"/>
                  </a:cubicBezTo>
                  <a:lnTo>
                    <a:pt x="3870" y="4618"/>
                  </a:lnTo>
                  <a:cubicBezTo>
                    <a:pt x="3870" y="4785"/>
                    <a:pt x="3837" y="4952"/>
                    <a:pt x="3737" y="5119"/>
                  </a:cubicBezTo>
                  <a:cubicBezTo>
                    <a:pt x="3537" y="5385"/>
                    <a:pt x="3337" y="5686"/>
                    <a:pt x="3136" y="6019"/>
                  </a:cubicBezTo>
                  <a:cubicBezTo>
                    <a:pt x="3070" y="6119"/>
                    <a:pt x="2936" y="6219"/>
                    <a:pt x="2769" y="6219"/>
                  </a:cubicBezTo>
                  <a:lnTo>
                    <a:pt x="1902" y="6219"/>
                  </a:lnTo>
                  <a:cubicBezTo>
                    <a:pt x="1602" y="6219"/>
                    <a:pt x="1335" y="6419"/>
                    <a:pt x="1235" y="6686"/>
                  </a:cubicBezTo>
                  <a:lnTo>
                    <a:pt x="535" y="8621"/>
                  </a:lnTo>
                  <a:cubicBezTo>
                    <a:pt x="468" y="8754"/>
                    <a:pt x="468" y="8888"/>
                    <a:pt x="535" y="9021"/>
                  </a:cubicBezTo>
                  <a:cubicBezTo>
                    <a:pt x="601" y="9155"/>
                    <a:pt x="701" y="9255"/>
                    <a:pt x="835" y="9322"/>
                  </a:cubicBezTo>
                  <a:lnTo>
                    <a:pt x="1569" y="9555"/>
                  </a:lnTo>
                  <a:cubicBezTo>
                    <a:pt x="1669" y="9588"/>
                    <a:pt x="1735" y="9688"/>
                    <a:pt x="1702" y="9822"/>
                  </a:cubicBezTo>
                  <a:cubicBezTo>
                    <a:pt x="1669" y="10122"/>
                    <a:pt x="1635" y="10422"/>
                    <a:pt x="1635" y="10723"/>
                  </a:cubicBezTo>
                  <a:cubicBezTo>
                    <a:pt x="1602" y="10889"/>
                    <a:pt x="1535" y="11089"/>
                    <a:pt x="1435" y="11223"/>
                  </a:cubicBezTo>
                  <a:lnTo>
                    <a:pt x="268" y="12424"/>
                  </a:lnTo>
                  <a:cubicBezTo>
                    <a:pt x="101" y="12624"/>
                    <a:pt x="1" y="12924"/>
                    <a:pt x="68" y="13191"/>
                  </a:cubicBezTo>
                  <a:lnTo>
                    <a:pt x="368" y="14525"/>
                  </a:lnTo>
                  <a:cubicBezTo>
                    <a:pt x="401" y="14659"/>
                    <a:pt x="501" y="14792"/>
                    <a:pt x="668" y="14826"/>
                  </a:cubicBezTo>
                  <a:cubicBezTo>
                    <a:pt x="715" y="14849"/>
                    <a:pt x="767" y="14860"/>
                    <a:pt x="818" y="14860"/>
                  </a:cubicBezTo>
                  <a:cubicBezTo>
                    <a:pt x="911" y="14860"/>
                    <a:pt x="1004" y="14823"/>
                    <a:pt x="1068" y="14759"/>
                  </a:cubicBezTo>
                  <a:lnTo>
                    <a:pt x="2236" y="13892"/>
                  </a:lnTo>
                  <a:cubicBezTo>
                    <a:pt x="2261" y="13866"/>
                    <a:pt x="2292" y="13855"/>
                    <a:pt x="2321" y="13855"/>
                  </a:cubicBezTo>
                  <a:cubicBezTo>
                    <a:pt x="2369" y="13855"/>
                    <a:pt x="2415" y="13884"/>
                    <a:pt x="2436" y="13925"/>
                  </a:cubicBezTo>
                  <a:cubicBezTo>
                    <a:pt x="2536" y="14025"/>
                    <a:pt x="2603" y="14125"/>
                    <a:pt x="2703" y="14225"/>
                  </a:cubicBezTo>
                  <a:cubicBezTo>
                    <a:pt x="2803" y="14325"/>
                    <a:pt x="2870" y="14459"/>
                    <a:pt x="2836" y="14592"/>
                  </a:cubicBezTo>
                  <a:lnTo>
                    <a:pt x="2302" y="16293"/>
                  </a:lnTo>
                  <a:cubicBezTo>
                    <a:pt x="2269" y="16460"/>
                    <a:pt x="2302" y="16593"/>
                    <a:pt x="2369" y="16727"/>
                  </a:cubicBezTo>
                  <a:cubicBezTo>
                    <a:pt x="2436" y="16860"/>
                    <a:pt x="2603" y="16927"/>
                    <a:pt x="2736" y="16960"/>
                  </a:cubicBezTo>
                  <a:lnTo>
                    <a:pt x="3670" y="17094"/>
                  </a:lnTo>
                  <a:lnTo>
                    <a:pt x="3737" y="17094"/>
                  </a:lnTo>
                  <a:cubicBezTo>
                    <a:pt x="4037" y="17094"/>
                    <a:pt x="4271" y="16927"/>
                    <a:pt x="4371" y="16694"/>
                  </a:cubicBezTo>
                  <a:lnTo>
                    <a:pt x="5138" y="14992"/>
                  </a:lnTo>
                  <a:cubicBezTo>
                    <a:pt x="5205" y="14859"/>
                    <a:pt x="5338" y="14725"/>
                    <a:pt x="5505" y="14692"/>
                  </a:cubicBezTo>
                  <a:cubicBezTo>
                    <a:pt x="5705" y="14625"/>
                    <a:pt x="5872" y="14525"/>
                    <a:pt x="6072" y="14459"/>
                  </a:cubicBezTo>
                  <a:cubicBezTo>
                    <a:pt x="6089" y="14442"/>
                    <a:pt x="6105" y="14434"/>
                    <a:pt x="6122" y="14434"/>
                  </a:cubicBezTo>
                  <a:cubicBezTo>
                    <a:pt x="6139" y="14434"/>
                    <a:pt x="6155" y="14442"/>
                    <a:pt x="6172" y="14459"/>
                  </a:cubicBezTo>
                  <a:cubicBezTo>
                    <a:pt x="6205" y="14459"/>
                    <a:pt x="6239" y="14492"/>
                    <a:pt x="6239" y="14492"/>
                  </a:cubicBezTo>
                  <a:lnTo>
                    <a:pt x="6606" y="15526"/>
                  </a:lnTo>
                  <a:cubicBezTo>
                    <a:pt x="6647" y="15713"/>
                    <a:pt x="6830" y="15822"/>
                    <a:pt x="7019" y="15822"/>
                  </a:cubicBezTo>
                  <a:cubicBezTo>
                    <a:pt x="7134" y="15822"/>
                    <a:pt x="7251" y="15781"/>
                    <a:pt x="7339" y="15693"/>
                  </a:cubicBezTo>
                  <a:lnTo>
                    <a:pt x="8640" y="14525"/>
                  </a:lnTo>
                  <a:cubicBezTo>
                    <a:pt x="8840" y="14325"/>
                    <a:pt x="8941" y="14025"/>
                    <a:pt x="8907" y="13758"/>
                  </a:cubicBezTo>
                  <a:lnTo>
                    <a:pt x="8740" y="12457"/>
                  </a:lnTo>
                  <a:cubicBezTo>
                    <a:pt x="8740" y="12290"/>
                    <a:pt x="8774" y="12090"/>
                    <a:pt x="8874" y="11957"/>
                  </a:cubicBezTo>
                  <a:cubicBezTo>
                    <a:pt x="9074" y="11690"/>
                    <a:pt x="9274" y="11390"/>
                    <a:pt x="9474" y="11056"/>
                  </a:cubicBezTo>
                  <a:cubicBezTo>
                    <a:pt x="9541" y="10923"/>
                    <a:pt x="9674" y="10856"/>
                    <a:pt x="9841" y="10856"/>
                  </a:cubicBezTo>
                  <a:lnTo>
                    <a:pt x="10708" y="10856"/>
                  </a:lnTo>
                  <a:cubicBezTo>
                    <a:pt x="11009" y="10823"/>
                    <a:pt x="11276" y="10622"/>
                    <a:pt x="11376" y="10356"/>
                  </a:cubicBezTo>
                  <a:lnTo>
                    <a:pt x="12076" y="8454"/>
                  </a:lnTo>
                  <a:cubicBezTo>
                    <a:pt x="12210" y="8154"/>
                    <a:pt x="12043" y="7854"/>
                    <a:pt x="11743" y="7754"/>
                  </a:cubicBezTo>
                  <a:lnTo>
                    <a:pt x="11009" y="7487"/>
                  </a:lnTo>
                  <a:cubicBezTo>
                    <a:pt x="10909" y="7454"/>
                    <a:pt x="10875" y="7353"/>
                    <a:pt x="10875" y="7220"/>
                  </a:cubicBezTo>
                  <a:cubicBezTo>
                    <a:pt x="10942" y="6920"/>
                    <a:pt x="10975" y="6620"/>
                    <a:pt x="10975" y="6319"/>
                  </a:cubicBezTo>
                  <a:cubicBezTo>
                    <a:pt x="10975" y="6153"/>
                    <a:pt x="11075" y="5986"/>
                    <a:pt x="11175" y="5819"/>
                  </a:cubicBezTo>
                  <a:lnTo>
                    <a:pt x="12343" y="4685"/>
                  </a:lnTo>
                  <a:cubicBezTo>
                    <a:pt x="12543" y="4451"/>
                    <a:pt x="12610" y="4151"/>
                    <a:pt x="12576" y="3884"/>
                  </a:cubicBezTo>
                  <a:lnTo>
                    <a:pt x="12243" y="2583"/>
                  </a:lnTo>
                  <a:cubicBezTo>
                    <a:pt x="12198" y="2357"/>
                    <a:pt x="12014" y="2208"/>
                    <a:pt x="11818" y="2208"/>
                  </a:cubicBezTo>
                  <a:cubicBezTo>
                    <a:pt x="11725" y="2208"/>
                    <a:pt x="11628" y="2241"/>
                    <a:pt x="11542" y="2317"/>
                  </a:cubicBezTo>
                  <a:lnTo>
                    <a:pt x="10408" y="3184"/>
                  </a:lnTo>
                  <a:cubicBezTo>
                    <a:pt x="10383" y="3209"/>
                    <a:pt x="10352" y="3220"/>
                    <a:pt x="10321" y="3220"/>
                  </a:cubicBezTo>
                  <a:cubicBezTo>
                    <a:pt x="10270" y="3220"/>
                    <a:pt x="10216" y="3192"/>
                    <a:pt x="10175" y="3150"/>
                  </a:cubicBezTo>
                  <a:cubicBezTo>
                    <a:pt x="10108" y="3050"/>
                    <a:pt x="10008" y="2950"/>
                    <a:pt x="9908" y="2850"/>
                  </a:cubicBezTo>
                  <a:cubicBezTo>
                    <a:pt x="9808" y="2750"/>
                    <a:pt x="9774" y="2617"/>
                    <a:pt x="9774" y="2517"/>
                  </a:cubicBezTo>
                  <a:lnTo>
                    <a:pt x="10308" y="782"/>
                  </a:lnTo>
                  <a:cubicBezTo>
                    <a:pt x="10342" y="649"/>
                    <a:pt x="10308" y="482"/>
                    <a:pt x="10241" y="382"/>
                  </a:cubicBezTo>
                  <a:cubicBezTo>
                    <a:pt x="10141" y="248"/>
                    <a:pt x="10008" y="148"/>
                    <a:pt x="9875" y="148"/>
                  </a:cubicBezTo>
                  <a:lnTo>
                    <a:pt x="8941" y="15"/>
                  </a:lnTo>
                  <a:cubicBezTo>
                    <a:pt x="8896" y="5"/>
                    <a:pt x="8852" y="0"/>
                    <a:pt x="8809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294;p75">
              <a:extLst>
                <a:ext uri="{FF2B5EF4-FFF2-40B4-BE49-F238E27FC236}">
                  <a16:creationId xmlns:a16="http://schemas.microsoft.com/office/drawing/2014/main" id="{A345C484-D805-4197-ADFE-EA881CF61523}"/>
                </a:ext>
              </a:extLst>
            </p:cNvPr>
            <p:cNvSpPr/>
            <p:nvPr/>
          </p:nvSpPr>
          <p:spPr>
            <a:xfrm>
              <a:off x="4947875" y="782500"/>
              <a:ext cx="209325" cy="282225"/>
            </a:xfrm>
            <a:custGeom>
              <a:avLst/>
              <a:gdLst/>
              <a:ahLst/>
              <a:cxnLst/>
              <a:rect l="l" t="t" r="r" b="b"/>
              <a:pathLst>
                <a:path w="8373" h="11289" extrusionOk="0">
                  <a:moveTo>
                    <a:pt x="4904" y="3443"/>
                  </a:moveTo>
                  <a:cubicBezTo>
                    <a:pt x="4971" y="3443"/>
                    <a:pt x="5037" y="3443"/>
                    <a:pt x="5104" y="3476"/>
                  </a:cubicBezTo>
                  <a:cubicBezTo>
                    <a:pt x="5438" y="3576"/>
                    <a:pt x="5638" y="3843"/>
                    <a:pt x="5671" y="4177"/>
                  </a:cubicBezTo>
                  <a:cubicBezTo>
                    <a:pt x="5905" y="5144"/>
                    <a:pt x="5371" y="6545"/>
                    <a:pt x="4504" y="7346"/>
                  </a:cubicBezTo>
                  <a:cubicBezTo>
                    <a:pt x="4218" y="7660"/>
                    <a:pt x="3835" y="7827"/>
                    <a:pt x="3438" y="7827"/>
                  </a:cubicBezTo>
                  <a:cubicBezTo>
                    <a:pt x="3371" y="7827"/>
                    <a:pt x="3303" y="7822"/>
                    <a:pt x="3236" y="7813"/>
                  </a:cubicBezTo>
                  <a:cubicBezTo>
                    <a:pt x="2936" y="7679"/>
                    <a:pt x="2702" y="7413"/>
                    <a:pt x="2669" y="7079"/>
                  </a:cubicBezTo>
                  <a:cubicBezTo>
                    <a:pt x="2435" y="6145"/>
                    <a:pt x="2969" y="4711"/>
                    <a:pt x="3836" y="3943"/>
                  </a:cubicBezTo>
                  <a:cubicBezTo>
                    <a:pt x="4137" y="3643"/>
                    <a:pt x="4504" y="3476"/>
                    <a:pt x="4904" y="3443"/>
                  </a:cubicBezTo>
                  <a:close/>
                  <a:moveTo>
                    <a:pt x="4932" y="3118"/>
                  </a:moveTo>
                  <a:cubicBezTo>
                    <a:pt x="4439" y="3118"/>
                    <a:pt x="3969" y="3317"/>
                    <a:pt x="3636" y="3677"/>
                  </a:cubicBezTo>
                  <a:cubicBezTo>
                    <a:pt x="2669" y="4544"/>
                    <a:pt x="2102" y="6112"/>
                    <a:pt x="2335" y="7179"/>
                  </a:cubicBezTo>
                  <a:cubicBezTo>
                    <a:pt x="2402" y="7613"/>
                    <a:pt x="2702" y="7980"/>
                    <a:pt x="3136" y="8113"/>
                  </a:cubicBezTo>
                  <a:cubicBezTo>
                    <a:pt x="3236" y="8146"/>
                    <a:pt x="3336" y="8180"/>
                    <a:pt x="3469" y="8180"/>
                  </a:cubicBezTo>
                  <a:cubicBezTo>
                    <a:pt x="3936" y="8146"/>
                    <a:pt x="4403" y="7913"/>
                    <a:pt x="4737" y="7579"/>
                  </a:cubicBezTo>
                  <a:cubicBezTo>
                    <a:pt x="5704" y="6712"/>
                    <a:pt x="6271" y="5144"/>
                    <a:pt x="6005" y="4077"/>
                  </a:cubicBezTo>
                  <a:cubicBezTo>
                    <a:pt x="5938" y="3643"/>
                    <a:pt x="5638" y="3310"/>
                    <a:pt x="5237" y="3143"/>
                  </a:cubicBezTo>
                  <a:cubicBezTo>
                    <a:pt x="5135" y="3126"/>
                    <a:pt x="5033" y="3118"/>
                    <a:pt x="4932" y="3118"/>
                  </a:cubicBezTo>
                  <a:close/>
                  <a:moveTo>
                    <a:pt x="5818" y="328"/>
                  </a:moveTo>
                  <a:cubicBezTo>
                    <a:pt x="5835" y="328"/>
                    <a:pt x="5853" y="332"/>
                    <a:pt x="5871" y="341"/>
                  </a:cubicBezTo>
                  <a:lnTo>
                    <a:pt x="6472" y="441"/>
                  </a:lnTo>
                  <a:lnTo>
                    <a:pt x="6472" y="508"/>
                  </a:lnTo>
                  <a:lnTo>
                    <a:pt x="6138" y="1608"/>
                  </a:lnTo>
                  <a:cubicBezTo>
                    <a:pt x="6105" y="1809"/>
                    <a:pt x="6171" y="2009"/>
                    <a:pt x="6305" y="2142"/>
                  </a:cubicBezTo>
                  <a:cubicBezTo>
                    <a:pt x="6372" y="2209"/>
                    <a:pt x="6405" y="2276"/>
                    <a:pt x="6472" y="2309"/>
                  </a:cubicBezTo>
                  <a:cubicBezTo>
                    <a:pt x="6555" y="2413"/>
                    <a:pt x="6678" y="2465"/>
                    <a:pt x="6798" y="2465"/>
                  </a:cubicBezTo>
                  <a:cubicBezTo>
                    <a:pt x="6871" y="2465"/>
                    <a:pt x="6943" y="2447"/>
                    <a:pt x="7005" y="2409"/>
                  </a:cubicBezTo>
                  <a:lnTo>
                    <a:pt x="7773" y="1809"/>
                  </a:lnTo>
                  <a:lnTo>
                    <a:pt x="7973" y="2676"/>
                  </a:lnTo>
                  <a:cubicBezTo>
                    <a:pt x="7973" y="2776"/>
                    <a:pt x="7939" y="2843"/>
                    <a:pt x="7906" y="2909"/>
                  </a:cubicBezTo>
                  <a:lnTo>
                    <a:pt x="7139" y="3710"/>
                  </a:lnTo>
                  <a:cubicBezTo>
                    <a:pt x="7039" y="3843"/>
                    <a:pt x="6939" y="4043"/>
                    <a:pt x="6939" y="4210"/>
                  </a:cubicBezTo>
                  <a:cubicBezTo>
                    <a:pt x="6939" y="4410"/>
                    <a:pt x="6905" y="4611"/>
                    <a:pt x="6872" y="4777"/>
                  </a:cubicBezTo>
                  <a:cubicBezTo>
                    <a:pt x="6839" y="5011"/>
                    <a:pt x="6972" y="5211"/>
                    <a:pt x="7172" y="5278"/>
                  </a:cubicBezTo>
                  <a:lnTo>
                    <a:pt x="7639" y="5444"/>
                  </a:lnTo>
                  <a:cubicBezTo>
                    <a:pt x="7672" y="5444"/>
                    <a:pt x="7672" y="5478"/>
                    <a:pt x="7672" y="5478"/>
                  </a:cubicBezTo>
                  <a:cubicBezTo>
                    <a:pt x="7706" y="5511"/>
                    <a:pt x="7706" y="5511"/>
                    <a:pt x="7672" y="5545"/>
                  </a:cubicBezTo>
                  <a:lnTo>
                    <a:pt x="7205" y="6779"/>
                  </a:lnTo>
                  <a:cubicBezTo>
                    <a:pt x="7205" y="6845"/>
                    <a:pt x="7139" y="6879"/>
                    <a:pt x="7072" y="6912"/>
                  </a:cubicBezTo>
                  <a:lnTo>
                    <a:pt x="6472" y="6912"/>
                  </a:lnTo>
                  <a:cubicBezTo>
                    <a:pt x="6271" y="6912"/>
                    <a:pt x="6105" y="7012"/>
                    <a:pt x="6005" y="7179"/>
                  </a:cubicBezTo>
                  <a:cubicBezTo>
                    <a:pt x="5871" y="7379"/>
                    <a:pt x="5738" y="7579"/>
                    <a:pt x="5604" y="7746"/>
                  </a:cubicBezTo>
                  <a:cubicBezTo>
                    <a:pt x="5504" y="7913"/>
                    <a:pt x="5471" y="8113"/>
                    <a:pt x="5471" y="8280"/>
                  </a:cubicBezTo>
                  <a:lnTo>
                    <a:pt x="5571" y="9114"/>
                  </a:lnTo>
                  <a:cubicBezTo>
                    <a:pt x="5571" y="9214"/>
                    <a:pt x="5538" y="9314"/>
                    <a:pt x="5504" y="9381"/>
                  </a:cubicBezTo>
                  <a:lnTo>
                    <a:pt x="4670" y="10148"/>
                  </a:lnTo>
                  <a:lnTo>
                    <a:pt x="4403" y="9481"/>
                  </a:lnTo>
                  <a:cubicBezTo>
                    <a:pt x="4370" y="9381"/>
                    <a:pt x="4303" y="9314"/>
                    <a:pt x="4203" y="9281"/>
                  </a:cubicBezTo>
                  <a:cubicBezTo>
                    <a:pt x="4153" y="9247"/>
                    <a:pt x="4103" y="9231"/>
                    <a:pt x="4053" y="9231"/>
                  </a:cubicBezTo>
                  <a:cubicBezTo>
                    <a:pt x="4003" y="9231"/>
                    <a:pt x="3953" y="9247"/>
                    <a:pt x="3903" y="9281"/>
                  </a:cubicBezTo>
                  <a:cubicBezTo>
                    <a:pt x="3770" y="9314"/>
                    <a:pt x="3670" y="9381"/>
                    <a:pt x="3570" y="9414"/>
                  </a:cubicBezTo>
                  <a:cubicBezTo>
                    <a:pt x="3369" y="9481"/>
                    <a:pt x="3236" y="9614"/>
                    <a:pt x="3136" y="9781"/>
                  </a:cubicBezTo>
                  <a:lnTo>
                    <a:pt x="2636" y="10882"/>
                  </a:lnTo>
                  <a:cubicBezTo>
                    <a:pt x="2602" y="10948"/>
                    <a:pt x="2569" y="10982"/>
                    <a:pt x="2502" y="10982"/>
                  </a:cubicBezTo>
                  <a:lnTo>
                    <a:pt x="1868" y="10882"/>
                  </a:lnTo>
                  <a:lnTo>
                    <a:pt x="1868" y="10815"/>
                  </a:lnTo>
                  <a:lnTo>
                    <a:pt x="2202" y="9681"/>
                  </a:lnTo>
                  <a:cubicBezTo>
                    <a:pt x="2235" y="9514"/>
                    <a:pt x="2169" y="9281"/>
                    <a:pt x="2035" y="9147"/>
                  </a:cubicBezTo>
                  <a:cubicBezTo>
                    <a:pt x="1968" y="9114"/>
                    <a:pt x="1902" y="9047"/>
                    <a:pt x="1868" y="8980"/>
                  </a:cubicBezTo>
                  <a:cubicBezTo>
                    <a:pt x="1802" y="8880"/>
                    <a:pt x="1668" y="8847"/>
                    <a:pt x="1568" y="8847"/>
                  </a:cubicBezTo>
                  <a:cubicBezTo>
                    <a:pt x="1539" y="8837"/>
                    <a:pt x="1512" y="8833"/>
                    <a:pt x="1488" y="8833"/>
                  </a:cubicBezTo>
                  <a:cubicBezTo>
                    <a:pt x="1429" y="8833"/>
                    <a:pt x="1382" y="8857"/>
                    <a:pt x="1335" y="8880"/>
                  </a:cubicBezTo>
                  <a:lnTo>
                    <a:pt x="567" y="9481"/>
                  </a:lnTo>
                  <a:lnTo>
                    <a:pt x="367" y="8647"/>
                  </a:lnTo>
                  <a:cubicBezTo>
                    <a:pt x="367" y="8547"/>
                    <a:pt x="401" y="8447"/>
                    <a:pt x="434" y="8380"/>
                  </a:cubicBezTo>
                  <a:lnTo>
                    <a:pt x="1201" y="7613"/>
                  </a:lnTo>
                  <a:cubicBezTo>
                    <a:pt x="1301" y="7446"/>
                    <a:pt x="1401" y="7279"/>
                    <a:pt x="1401" y="7079"/>
                  </a:cubicBezTo>
                  <a:cubicBezTo>
                    <a:pt x="1401" y="6912"/>
                    <a:pt x="1435" y="6712"/>
                    <a:pt x="1468" y="6512"/>
                  </a:cubicBezTo>
                  <a:cubicBezTo>
                    <a:pt x="1501" y="6312"/>
                    <a:pt x="1368" y="6112"/>
                    <a:pt x="1168" y="6012"/>
                  </a:cubicBezTo>
                  <a:lnTo>
                    <a:pt x="701" y="5845"/>
                  </a:lnTo>
                  <a:cubicBezTo>
                    <a:pt x="667" y="5845"/>
                    <a:pt x="667" y="5845"/>
                    <a:pt x="667" y="5811"/>
                  </a:cubicBezTo>
                  <a:cubicBezTo>
                    <a:pt x="634" y="5811"/>
                    <a:pt x="634" y="5778"/>
                    <a:pt x="667" y="5778"/>
                  </a:cubicBezTo>
                  <a:lnTo>
                    <a:pt x="1134" y="4510"/>
                  </a:lnTo>
                  <a:cubicBezTo>
                    <a:pt x="1134" y="4444"/>
                    <a:pt x="1201" y="4410"/>
                    <a:pt x="1268" y="4410"/>
                  </a:cubicBezTo>
                  <a:lnTo>
                    <a:pt x="1868" y="4410"/>
                  </a:lnTo>
                  <a:cubicBezTo>
                    <a:pt x="2068" y="4377"/>
                    <a:pt x="2235" y="4277"/>
                    <a:pt x="2335" y="4110"/>
                  </a:cubicBezTo>
                  <a:cubicBezTo>
                    <a:pt x="2469" y="3910"/>
                    <a:pt x="2602" y="3743"/>
                    <a:pt x="2736" y="3543"/>
                  </a:cubicBezTo>
                  <a:cubicBezTo>
                    <a:pt x="2836" y="3376"/>
                    <a:pt x="2869" y="3210"/>
                    <a:pt x="2869" y="3009"/>
                  </a:cubicBezTo>
                  <a:lnTo>
                    <a:pt x="2769" y="2175"/>
                  </a:lnTo>
                  <a:cubicBezTo>
                    <a:pt x="2769" y="2075"/>
                    <a:pt x="2802" y="2009"/>
                    <a:pt x="2836" y="1942"/>
                  </a:cubicBezTo>
                  <a:lnTo>
                    <a:pt x="3670" y="1175"/>
                  </a:lnTo>
                  <a:lnTo>
                    <a:pt x="3936" y="1775"/>
                  </a:lnTo>
                  <a:cubicBezTo>
                    <a:pt x="3970" y="1875"/>
                    <a:pt x="4070" y="1975"/>
                    <a:pt x="4170" y="2009"/>
                  </a:cubicBezTo>
                  <a:cubicBezTo>
                    <a:pt x="4203" y="2025"/>
                    <a:pt x="4253" y="2034"/>
                    <a:pt x="4308" y="2034"/>
                  </a:cubicBezTo>
                  <a:cubicBezTo>
                    <a:pt x="4362" y="2034"/>
                    <a:pt x="4420" y="2025"/>
                    <a:pt x="4470" y="2009"/>
                  </a:cubicBezTo>
                  <a:cubicBezTo>
                    <a:pt x="4570" y="1942"/>
                    <a:pt x="4704" y="1909"/>
                    <a:pt x="4804" y="1875"/>
                  </a:cubicBezTo>
                  <a:cubicBezTo>
                    <a:pt x="4971" y="1809"/>
                    <a:pt x="5137" y="1675"/>
                    <a:pt x="5237" y="1508"/>
                  </a:cubicBezTo>
                  <a:lnTo>
                    <a:pt x="5704" y="408"/>
                  </a:lnTo>
                  <a:cubicBezTo>
                    <a:pt x="5729" y="359"/>
                    <a:pt x="5771" y="328"/>
                    <a:pt x="5818" y="328"/>
                  </a:cubicBezTo>
                  <a:close/>
                  <a:moveTo>
                    <a:pt x="5851" y="1"/>
                  </a:moveTo>
                  <a:cubicBezTo>
                    <a:pt x="5655" y="1"/>
                    <a:pt x="5492" y="99"/>
                    <a:pt x="5404" y="274"/>
                  </a:cubicBezTo>
                  <a:lnTo>
                    <a:pt x="4937" y="1375"/>
                  </a:lnTo>
                  <a:cubicBezTo>
                    <a:pt x="4870" y="1475"/>
                    <a:pt x="4804" y="1542"/>
                    <a:pt x="4704" y="1575"/>
                  </a:cubicBezTo>
                  <a:cubicBezTo>
                    <a:pt x="4570" y="1608"/>
                    <a:pt x="4437" y="1675"/>
                    <a:pt x="4337" y="1742"/>
                  </a:cubicBezTo>
                  <a:cubicBezTo>
                    <a:pt x="4303" y="1742"/>
                    <a:pt x="4303" y="1742"/>
                    <a:pt x="4270" y="1708"/>
                  </a:cubicBezTo>
                  <a:lnTo>
                    <a:pt x="4003" y="1041"/>
                  </a:lnTo>
                  <a:cubicBezTo>
                    <a:pt x="3962" y="896"/>
                    <a:pt x="3843" y="815"/>
                    <a:pt x="3718" y="815"/>
                  </a:cubicBezTo>
                  <a:cubicBezTo>
                    <a:pt x="3643" y="815"/>
                    <a:pt x="3566" y="845"/>
                    <a:pt x="3503" y="908"/>
                  </a:cubicBezTo>
                  <a:lnTo>
                    <a:pt x="2669" y="1675"/>
                  </a:lnTo>
                  <a:cubicBezTo>
                    <a:pt x="2502" y="1842"/>
                    <a:pt x="2435" y="2009"/>
                    <a:pt x="2469" y="2209"/>
                  </a:cubicBezTo>
                  <a:lnTo>
                    <a:pt x="2569" y="3043"/>
                  </a:lnTo>
                  <a:cubicBezTo>
                    <a:pt x="2569" y="3176"/>
                    <a:pt x="2535" y="3276"/>
                    <a:pt x="2469" y="3376"/>
                  </a:cubicBezTo>
                  <a:cubicBezTo>
                    <a:pt x="2335" y="3543"/>
                    <a:pt x="2202" y="3743"/>
                    <a:pt x="2102" y="3943"/>
                  </a:cubicBezTo>
                  <a:cubicBezTo>
                    <a:pt x="2035" y="4010"/>
                    <a:pt x="1968" y="4077"/>
                    <a:pt x="1868" y="4077"/>
                  </a:cubicBezTo>
                  <a:lnTo>
                    <a:pt x="1301" y="4077"/>
                  </a:lnTo>
                  <a:cubicBezTo>
                    <a:pt x="1101" y="4077"/>
                    <a:pt x="901" y="4210"/>
                    <a:pt x="834" y="4410"/>
                  </a:cubicBezTo>
                  <a:lnTo>
                    <a:pt x="367" y="5678"/>
                  </a:lnTo>
                  <a:cubicBezTo>
                    <a:pt x="334" y="5778"/>
                    <a:pt x="334" y="5878"/>
                    <a:pt x="367" y="5978"/>
                  </a:cubicBezTo>
                  <a:cubicBezTo>
                    <a:pt x="401" y="6078"/>
                    <a:pt x="501" y="6145"/>
                    <a:pt x="601" y="6178"/>
                  </a:cubicBezTo>
                  <a:lnTo>
                    <a:pt x="1068" y="6345"/>
                  </a:lnTo>
                  <a:cubicBezTo>
                    <a:pt x="1134" y="6378"/>
                    <a:pt x="1168" y="6412"/>
                    <a:pt x="1134" y="6479"/>
                  </a:cubicBezTo>
                  <a:cubicBezTo>
                    <a:pt x="1101" y="6679"/>
                    <a:pt x="1101" y="6879"/>
                    <a:pt x="1101" y="7079"/>
                  </a:cubicBezTo>
                  <a:cubicBezTo>
                    <a:pt x="1068" y="7179"/>
                    <a:pt x="1034" y="7279"/>
                    <a:pt x="968" y="7379"/>
                  </a:cubicBezTo>
                  <a:lnTo>
                    <a:pt x="234" y="8180"/>
                  </a:lnTo>
                  <a:cubicBezTo>
                    <a:pt x="67" y="8313"/>
                    <a:pt x="0" y="8513"/>
                    <a:pt x="34" y="8713"/>
                  </a:cubicBezTo>
                  <a:lnTo>
                    <a:pt x="267" y="9581"/>
                  </a:lnTo>
                  <a:cubicBezTo>
                    <a:pt x="289" y="9734"/>
                    <a:pt x="412" y="9830"/>
                    <a:pt x="551" y="9830"/>
                  </a:cubicBezTo>
                  <a:cubicBezTo>
                    <a:pt x="623" y="9830"/>
                    <a:pt x="699" y="9805"/>
                    <a:pt x="768" y="9748"/>
                  </a:cubicBezTo>
                  <a:lnTo>
                    <a:pt x="1535" y="9180"/>
                  </a:lnTo>
                  <a:cubicBezTo>
                    <a:pt x="1535" y="9180"/>
                    <a:pt x="1601" y="9180"/>
                    <a:pt x="1601" y="9214"/>
                  </a:cubicBezTo>
                  <a:cubicBezTo>
                    <a:pt x="1668" y="9281"/>
                    <a:pt x="1735" y="9347"/>
                    <a:pt x="1802" y="9414"/>
                  </a:cubicBezTo>
                  <a:cubicBezTo>
                    <a:pt x="1868" y="9447"/>
                    <a:pt x="1868" y="9547"/>
                    <a:pt x="1868" y="9614"/>
                  </a:cubicBezTo>
                  <a:lnTo>
                    <a:pt x="1535" y="10715"/>
                  </a:lnTo>
                  <a:cubicBezTo>
                    <a:pt x="1501" y="10848"/>
                    <a:pt x="1501" y="10948"/>
                    <a:pt x="1568" y="11048"/>
                  </a:cubicBezTo>
                  <a:cubicBezTo>
                    <a:pt x="1635" y="11115"/>
                    <a:pt x="1735" y="11182"/>
                    <a:pt x="1835" y="11215"/>
                  </a:cubicBezTo>
                  <a:lnTo>
                    <a:pt x="2435" y="11282"/>
                  </a:lnTo>
                  <a:lnTo>
                    <a:pt x="2502" y="11282"/>
                  </a:lnTo>
                  <a:cubicBezTo>
                    <a:pt x="2528" y="11286"/>
                    <a:pt x="2553" y="11288"/>
                    <a:pt x="2578" y="11288"/>
                  </a:cubicBezTo>
                  <a:cubicBezTo>
                    <a:pt x="2744" y="11288"/>
                    <a:pt x="2882" y="11194"/>
                    <a:pt x="2969" y="11048"/>
                  </a:cubicBezTo>
                  <a:lnTo>
                    <a:pt x="3469" y="9914"/>
                  </a:lnTo>
                  <a:cubicBezTo>
                    <a:pt x="3503" y="9848"/>
                    <a:pt x="3603" y="9781"/>
                    <a:pt x="3670" y="9748"/>
                  </a:cubicBezTo>
                  <a:cubicBezTo>
                    <a:pt x="3803" y="9681"/>
                    <a:pt x="3936" y="9647"/>
                    <a:pt x="4070" y="9581"/>
                  </a:cubicBezTo>
                  <a:cubicBezTo>
                    <a:pt x="4070" y="9564"/>
                    <a:pt x="4078" y="9556"/>
                    <a:pt x="4091" y="9556"/>
                  </a:cubicBezTo>
                  <a:cubicBezTo>
                    <a:pt x="4103" y="9556"/>
                    <a:pt x="4120" y="9564"/>
                    <a:pt x="4137" y="9581"/>
                  </a:cubicBezTo>
                  <a:lnTo>
                    <a:pt x="4370" y="10248"/>
                  </a:lnTo>
                  <a:cubicBezTo>
                    <a:pt x="4403" y="10348"/>
                    <a:pt x="4504" y="10415"/>
                    <a:pt x="4604" y="10448"/>
                  </a:cubicBezTo>
                  <a:cubicBezTo>
                    <a:pt x="4630" y="10457"/>
                    <a:pt x="4660" y="10461"/>
                    <a:pt x="4689" y="10461"/>
                  </a:cubicBezTo>
                  <a:cubicBezTo>
                    <a:pt x="4770" y="10461"/>
                    <a:pt x="4855" y="10430"/>
                    <a:pt x="4904" y="10381"/>
                  </a:cubicBezTo>
                  <a:lnTo>
                    <a:pt x="5738" y="9614"/>
                  </a:lnTo>
                  <a:cubicBezTo>
                    <a:pt x="5871" y="9447"/>
                    <a:pt x="5938" y="9281"/>
                    <a:pt x="5938" y="9080"/>
                  </a:cubicBezTo>
                  <a:lnTo>
                    <a:pt x="5838" y="8246"/>
                  </a:lnTo>
                  <a:cubicBezTo>
                    <a:pt x="5804" y="8113"/>
                    <a:pt x="5838" y="8013"/>
                    <a:pt x="5905" y="7913"/>
                  </a:cubicBezTo>
                  <a:cubicBezTo>
                    <a:pt x="6038" y="7746"/>
                    <a:pt x="6171" y="7546"/>
                    <a:pt x="6305" y="7346"/>
                  </a:cubicBezTo>
                  <a:cubicBezTo>
                    <a:pt x="6338" y="7279"/>
                    <a:pt x="6438" y="7212"/>
                    <a:pt x="6505" y="7212"/>
                  </a:cubicBezTo>
                  <a:lnTo>
                    <a:pt x="7072" y="7212"/>
                  </a:lnTo>
                  <a:cubicBezTo>
                    <a:pt x="7306" y="7212"/>
                    <a:pt x="7472" y="7079"/>
                    <a:pt x="7572" y="6879"/>
                  </a:cubicBezTo>
                  <a:lnTo>
                    <a:pt x="8006" y="5645"/>
                  </a:lnTo>
                  <a:cubicBezTo>
                    <a:pt x="8073" y="5545"/>
                    <a:pt x="8073" y="5411"/>
                    <a:pt x="8006" y="5311"/>
                  </a:cubicBezTo>
                  <a:cubicBezTo>
                    <a:pt x="7973" y="5211"/>
                    <a:pt x="7906" y="5144"/>
                    <a:pt x="7806" y="5111"/>
                  </a:cubicBezTo>
                  <a:lnTo>
                    <a:pt x="7306" y="4944"/>
                  </a:lnTo>
                  <a:cubicBezTo>
                    <a:pt x="7272" y="4911"/>
                    <a:pt x="7239" y="4877"/>
                    <a:pt x="7239" y="4811"/>
                  </a:cubicBezTo>
                  <a:cubicBezTo>
                    <a:pt x="7272" y="4611"/>
                    <a:pt x="7306" y="4410"/>
                    <a:pt x="7306" y="4210"/>
                  </a:cubicBezTo>
                  <a:cubicBezTo>
                    <a:pt x="7306" y="4110"/>
                    <a:pt x="7339" y="4010"/>
                    <a:pt x="7439" y="3910"/>
                  </a:cubicBezTo>
                  <a:lnTo>
                    <a:pt x="8173" y="3143"/>
                  </a:lnTo>
                  <a:cubicBezTo>
                    <a:pt x="8306" y="2976"/>
                    <a:pt x="8373" y="2776"/>
                    <a:pt x="8306" y="2576"/>
                  </a:cubicBezTo>
                  <a:lnTo>
                    <a:pt x="8106" y="1708"/>
                  </a:lnTo>
                  <a:cubicBezTo>
                    <a:pt x="8106" y="1608"/>
                    <a:pt x="8006" y="1508"/>
                    <a:pt x="7906" y="1475"/>
                  </a:cubicBezTo>
                  <a:cubicBezTo>
                    <a:pt x="7879" y="1466"/>
                    <a:pt x="7852" y="1462"/>
                    <a:pt x="7826" y="1462"/>
                  </a:cubicBezTo>
                  <a:cubicBezTo>
                    <a:pt x="7752" y="1462"/>
                    <a:pt x="7679" y="1493"/>
                    <a:pt x="7606" y="1542"/>
                  </a:cubicBezTo>
                  <a:lnTo>
                    <a:pt x="6839" y="2109"/>
                  </a:lnTo>
                  <a:cubicBezTo>
                    <a:pt x="6829" y="2119"/>
                    <a:pt x="6819" y="2123"/>
                    <a:pt x="6809" y="2123"/>
                  </a:cubicBezTo>
                  <a:cubicBezTo>
                    <a:pt x="6786" y="2123"/>
                    <a:pt x="6762" y="2099"/>
                    <a:pt x="6738" y="2075"/>
                  </a:cubicBezTo>
                  <a:cubicBezTo>
                    <a:pt x="6705" y="2009"/>
                    <a:pt x="6638" y="1942"/>
                    <a:pt x="6572" y="1875"/>
                  </a:cubicBezTo>
                  <a:cubicBezTo>
                    <a:pt x="6505" y="1842"/>
                    <a:pt x="6505" y="1775"/>
                    <a:pt x="6505" y="1675"/>
                  </a:cubicBezTo>
                  <a:lnTo>
                    <a:pt x="6839" y="574"/>
                  </a:lnTo>
                  <a:cubicBezTo>
                    <a:pt x="6872" y="474"/>
                    <a:pt x="6839" y="341"/>
                    <a:pt x="6805" y="274"/>
                  </a:cubicBezTo>
                  <a:cubicBezTo>
                    <a:pt x="6738" y="174"/>
                    <a:pt x="6638" y="107"/>
                    <a:pt x="6538" y="107"/>
                  </a:cubicBezTo>
                  <a:lnTo>
                    <a:pt x="5938" y="7"/>
                  </a:lnTo>
                  <a:cubicBezTo>
                    <a:pt x="5908" y="3"/>
                    <a:pt x="5879" y="1"/>
                    <a:pt x="5851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295;p75">
              <a:extLst>
                <a:ext uri="{FF2B5EF4-FFF2-40B4-BE49-F238E27FC236}">
                  <a16:creationId xmlns:a16="http://schemas.microsoft.com/office/drawing/2014/main" id="{CE8C1FB8-8840-476E-B8EE-024FE76046D5}"/>
                </a:ext>
              </a:extLst>
            </p:cNvPr>
            <p:cNvSpPr/>
            <p:nvPr/>
          </p:nvSpPr>
          <p:spPr>
            <a:xfrm>
              <a:off x="1902375" y="3849875"/>
              <a:ext cx="316900" cy="121725"/>
            </a:xfrm>
            <a:custGeom>
              <a:avLst/>
              <a:gdLst/>
              <a:ahLst/>
              <a:cxnLst/>
              <a:rect l="l" t="t" r="r" b="b"/>
              <a:pathLst>
                <a:path w="12676" h="4869" extrusionOk="0">
                  <a:moveTo>
                    <a:pt x="33" y="0"/>
                  </a:moveTo>
                  <a:cubicBezTo>
                    <a:pt x="33" y="0"/>
                    <a:pt x="0" y="967"/>
                    <a:pt x="267" y="1201"/>
                  </a:cubicBezTo>
                  <a:cubicBezTo>
                    <a:pt x="834" y="1568"/>
                    <a:pt x="1501" y="1801"/>
                    <a:pt x="2168" y="1901"/>
                  </a:cubicBezTo>
                  <a:cubicBezTo>
                    <a:pt x="3002" y="2102"/>
                    <a:pt x="4103" y="2902"/>
                    <a:pt x="4837" y="3469"/>
                  </a:cubicBezTo>
                  <a:cubicBezTo>
                    <a:pt x="5571" y="4036"/>
                    <a:pt x="6605" y="4570"/>
                    <a:pt x="8473" y="4804"/>
                  </a:cubicBezTo>
                  <a:cubicBezTo>
                    <a:pt x="8761" y="4847"/>
                    <a:pt x="9049" y="4868"/>
                    <a:pt x="9335" y="4868"/>
                  </a:cubicBezTo>
                  <a:cubicBezTo>
                    <a:pt x="10374" y="4868"/>
                    <a:pt x="11386" y="4586"/>
                    <a:pt x="12275" y="4036"/>
                  </a:cubicBezTo>
                  <a:cubicBezTo>
                    <a:pt x="12576" y="3736"/>
                    <a:pt x="12676" y="3302"/>
                    <a:pt x="12509" y="2936"/>
                  </a:cubicBezTo>
                  <a:lnTo>
                    <a:pt x="33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296;p75">
              <a:extLst>
                <a:ext uri="{FF2B5EF4-FFF2-40B4-BE49-F238E27FC236}">
                  <a16:creationId xmlns:a16="http://schemas.microsoft.com/office/drawing/2014/main" id="{963879C5-2D39-4B96-B248-D16AF05D2FF7}"/>
                </a:ext>
              </a:extLst>
            </p:cNvPr>
            <p:cNvSpPr/>
            <p:nvPr/>
          </p:nvSpPr>
          <p:spPr>
            <a:xfrm>
              <a:off x="1902375" y="3754800"/>
              <a:ext cx="321900" cy="205175"/>
            </a:xfrm>
            <a:custGeom>
              <a:avLst/>
              <a:gdLst/>
              <a:ahLst/>
              <a:cxnLst/>
              <a:rect l="l" t="t" r="r" b="b"/>
              <a:pathLst>
                <a:path w="12876" h="8207" extrusionOk="0">
                  <a:moveTo>
                    <a:pt x="801" y="0"/>
                  </a:moveTo>
                  <a:cubicBezTo>
                    <a:pt x="667" y="0"/>
                    <a:pt x="534" y="100"/>
                    <a:pt x="500" y="234"/>
                  </a:cubicBezTo>
                  <a:cubicBezTo>
                    <a:pt x="434" y="501"/>
                    <a:pt x="367" y="1301"/>
                    <a:pt x="267" y="1735"/>
                  </a:cubicBezTo>
                  <a:cubicBezTo>
                    <a:pt x="67" y="2536"/>
                    <a:pt x="0" y="3336"/>
                    <a:pt x="67" y="4137"/>
                  </a:cubicBezTo>
                  <a:cubicBezTo>
                    <a:pt x="167" y="4670"/>
                    <a:pt x="1468" y="5004"/>
                    <a:pt x="2302" y="5304"/>
                  </a:cubicBezTo>
                  <a:cubicBezTo>
                    <a:pt x="3269" y="5671"/>
                    <a:pt x="4170" y="6205"/>
                    <a:pt x="4970" y="6839"/>
                  </a:cubicBezTo>
                  <a:cubicBezTo>
                    <a:pt x="6138" y="7639"/>
                    <a:pt x="7505" y="8106"/>
                    <a:pt x="8940" y="8206"/>
                  </a:cubicBezTo>
                  <a:cubicBezTo>
                    <a:pt x="10407" y="8206"/>
                    <a:pt x="12042" y="7739"/>
                    <a:pt x="12409" y="7139"/>
                  </a:cubicBezTo>
                  <a:cubicBezTo>
                    <a:pt x="12876" y="6372"/>
                    <a:pt x="12509" y="5938"/>
                    <a:pt x="10374" y="5037"/>
                  </a:cubicBezTo>
                  <a:cubicBezTo>
                    <a:pt x="9940" y="4837"/>
                    <a:pt x="8506" y="4070"/>
                    <a:pt x="8039" y="3803"/>
                  </a:cubicBezTo>
                  <a:cubicBezTo>
                    <a:pt x="6705" y="3036"/>
                    <a:pt x="5404" y="2002"/>
                    <a:pt x="4803" y="634"/>
                  </a:cubicBezTo>
                  <a:cubicBezTo>
                    <a:pt x="4737" y="467"/>
                    <a:pt x="4637" y="334"/>
                    <a:pt x="4470" y="234"/>
                  </a:cubicBezTo>
                  <a:cubicBezTo>
                    <a:pt x="4392" y="195"/>
                    <a:pt x="4314" y="179"/>
                    <a:pt x="4235" y="179"/>
                  </a:cubicBezTo>
                  <a:cubicBezTo>
                    <a:pt x="4180" y="179"/>
                    <a:pt x="4125" y="187"/>
                    <a:pt x="4070" y="201"/>
                  </a:cubicBezTo>
                  <a:cubicBezTo>
                    <a:pt x="3703" y="234"/>
                    <a:pt x="3369" y="334"/>
                    <a:pt x="3036" y="467"/>
                  </a:cubicBezTo>
                  <a:cubicBezTo>
                    <a:pt x="2735" y="601"/>
                    <a:pt x="2335" y="734"/>
                    <a:pt x="2335" y="1101"/>
                  </a:cubicBezTo>
                  <a:cubicBezTo>
                    <a:pt x="2335" y="1201"/>
                    <a:pt x="2368" y="1301"/>
                    <a:pt x="2402" y="1435"/>
                  </a:cubicBezTo>
                  <a:cubicBezTo>
                    <a:pt x="2435" y="1501"/>
                    <a:pt x="2468" y="1602"/>
                    <a:pt x="2402" y="1635"/>
                  </a:cubicBezTo>
                  <a:cubicBezTo>
                    <a:pt x="2393" y="1644"/>
                    <a:pt x="2379" y="1648"/>
                    <a:pt x="2362" y="1648"/>
                  </a:cubicBezTo>
                  <a:cubicBezTo>
                    <a:pt x="2317" y="1648"/>
                    <a:pt x="2250" y="1617"/>
                    <a:pt x="2202" y="1568"/>
                  </a:cubicBezTo>
                  <a:cubicBezTo>
                    <a:pt x="2001" y="1368"/>
                    <a:pt x="1801" y="1168"/>
                    <a:pt x="1635" y="934"/>
                  </a:cubicBezTo>
                  <a:cubicBezTo>
                    <a:pt x="1534" y="834"/>
                    <a:pt x="1401" y="734"/>
                    <a:pt x="1301" y="634"/>
                  </a:cubicBezTo>
                  <a:cubicBezTo>
                    <a:pt x="1168" y="567"/>
                    <a:pt x="1034" y="501"/>
                    <a:pt x="934" y="401"/>
                  </a:cubicBezTo>
                  <a:cubicBezTo>
                    <a:pt x="767" y="301"/>
                    <a:pt x="801" y="134"/>
                    <a:pt x="801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297;p75">
              <a:extLst>
                <a:ext uri="{FF2B5EF4-FFF2-40B4-BE49-F238E27FC236}">
                  <a16:creationId xmlns:a16="http://schemas.microsoft.com/office/drawing/2014/main" id="{612A000C-3635-4CF6-87A8-B3F668C7CFB5}"/>
                </a:ext>
              </a:extLst>
            </p:cNvPr>
            <p:cNvSpPr/>
            <p:nvPr/>
          </p:nvSpPr>
          <p:spPr>
            <a:xfrm>
              <a:off x="1997425" y="3871550"/>
              <a:ext cx="227700" cy="89250"/>
            </a:xfrm>
            <a:custGeom>
              <a:avLst/>
              <a:gdLst/>
              <a:ahLst/>
              <a:cxnLst/>
              <a:rect l="l" t="t" r="r" b="b"/>
              <a:pathLst>
                <a:path w="9108" h="3570" extrusionOk="0">
                  <a:moveTo>
                    <a:pt x="5872" y="0"/>
                  </a:moveTo>
                  <a:cubicBezTo>
                    <a:pt x="5204" y="67"/>
                    <a:pt x="3870" y="901"/>
                    <a:pt x="3870" y="1068"/>
                  </a:cubicBezTo>
                  <a:cubicBezTo>
                    <a:pt x="4070" y="1435"/>
                    <a:pt x="3937" y="1935"/>
                    <a:pt x="3537" y="2135"/>
                  </a:cubicBezTo>
                  <a:cubicBezTo>
                    <a:pt x="3352" y="2252"/>
                    <a:pt x="3115" y="2300"/>
                    <a:pt x="2852" y="2300"/>
                  </a:cubicBezTo>
                  <a:cubicBezTo>
                    <a:pt x="1687" y="2300"/>
                    <a:pt x="1" y="1368"/>
                    <a:pt x="1" y="1368"/>
                  </a:cubicBezTo>
                  <a:lnTo>
                    <a:pt x="1" y="1368"/>
                  </a:lnTo>
                  <a:cubicBezTo>
                    <a:pt x="401" y="1602"/>
                    <a:pt x="801" y="1868"/>
                    <a:pt x="1168" y="2169"/>
                  </a:cubicBezTo>
                  <a:cubicBezTo>
                    <a:pt x="2369" y="2969"/>
                    <a:pt x="3737" y="3436"/>
                    <a:pt x="5171" y="3570"/>
                  </a:cubicBezTo>
                  <a:cubicBezTo>
                    <a:pt x="7072" y="3570"/>
                    <a:pt x="8240" y="3069"/>
                    <a:pt x="8640" y="2469"/>
                  </a:cubicBezTo>
                  <a:cubicBezTo>
                    <a:pt x="9107" y="1702"/>
                    <a:pt x="8840" y="1268"/>
                    <a:pt x="6706" y="334"/>
                  </a:cubicBezTo>
                  <a:lnTo>
                    <a:pt x="5872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298;p75">
              <a:extLst>
                <a:ext uri="{FF2B5EF4-FFF2-40B4-BE49-F238E27FC236}">
                  <a16:creationId xmlns:a16="http://schemas.microsoft.com/office/drawing/2014/main" id="{9996A8A5-3C28-473A-BCC3-40EF331CA27D}"/>
                </a:ext>
              </a:extLst>
            </p:cNvPr>
            <p:cNvSpPr/>
            <p:nvPr/>
          </p:nvSpPr>
          <p:spPr>
            <a:xfrm>
              <a:off x="1604650" y="3980800"/>
              <a:ext cx="136800" cy="107525"/>
            </a:xfrm>
            <a:custGeom>
              <a:avLst/>
              <a:gdLst/>
              <a:ahLst/>
              <a:cxnLst/>
              <a:rect l="l" t="t" r="r" b="b"/>
              <a:pathLst>
                <a:path w="5472" h="4301" extrusionOk="0">
                  <a:moveTo>
                    <a:pt x="101" y="0"/>
                  </a:moveTo>
                  <a:cubicBezTo>
                    <a:pt x="1" y="934"/>
                    <a:pt x="101" y="1868"/>
                    <a:pt x="468" y="2769"/>
                  </a:cubicBezTo>
                  <a:cubicBezTo>
                    <a:pt x="801" y="3736"/>
                    <a:pt x="2002" y="4170"/>
                    <a:pt x="2869" y="4270"/>
                  </a:cubicBezTo>
                  <a:cubicBezTo>
                    <a:pt x="3003" y="4291"/>
                    <a:pt x="3137" y="4301"/>
                    <a:pt x="3268" y="4301"/>
                  </a:cubicBezTo>
                  <a:cubicBezTo>
                    <a:pt x="3984" y="4301"/>
                    <a:pt x="4632" y="3995"/>
                    <a:pt x="4971" y="3403"/>
                  </a:cubicBezTo>
                  <a:cubicBezTo>
                    <a:pt x="5338" y="2569"/>
                    <a:pt x="5471" y="1635"/>
                    <a:pt x="5371" y="701"/>
                  </a:cubicBezTo>
                  <a:lnTo>
                    <a:pt x="101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299;p75">
              <a:extLst>
                <a:ext uri="{FF2B5EF4-FFF2-40B4-BE49-F238E27FC236}">
                  <a16:creationId xmlns:a16="http://schemas.microsoft.com/office/drawing/2014/main" id="{22D4BC44-0EA3-4205-9700-419B5EA47EEF}"/>
                </a:ext>
              </a:extLst>
            </p:cNvPr>
            <p:cNvSpPr/>
            <p:nvPr/>
          </p:nvSpPr>
          <p:spPr>
            <a:xfrm>
              <a:off x="1606325" y="3796500"/>
              <a:ext cx="136775" cy="279650"/>
            </a:xfrm>
            <a:custGeom>
              <a:avLst/>
              <a:gdLst/>
              <a:ahLst/>
              <a:cxnLst/>
              <a:rect l="l" t="t" r="r" b="b"/>
              <a:pathLst>
                <a:path w="5471" h="11186" extrusionOk="0">
                  <a:moveTo>
                    <a:pt x="934" y="0"/>
                  </a:moveTo>
                  <a:cubicBezTo>
                    <a:pt x="567" y="34"/>
                    <a:pt x="634" y="1601"/>
                    <a:pt x="601" y="3203"/>
                  </a:cubicBezTo>
                  <a:cubicBezTo>
                    <a:pt x="567" y="4904"/>
                    <a:pt x="100" y="5638"/>
                    <a:pt x="67" y="7039"/>
                  </a:cubicBezTo>
                  <a:cubicBezTo>
                    <a:pt x="0" y="8606"/>
                    <a:pt x="167" y="9307"/>
                    <a:pt x="901" y="10208"/>
                  </a:cubicBezTo>
                  <a:cubicBezTo>
                    <a:pt x="1315" y="10720"/>
                    <a:pt x="2263" y="11185"/>
                    <a:pt x="3157" y="11185"/>
                  </a:cubicBezTo>
                  <a:cubicBezTo>
                    <a:pt x="3776" y="11185"/>
                    <a:pt x="4368" y="10962"/>
                    <a:pt x="4737" y="10374"/>
                  </a:cubicBezTo>
                  <a:cubicBezTo>
                    <a:pt x="5471" y="9173"/>
                    <a:pt x="5371" y="7939"/>
                    <a:pt x="5137" y="6405"/>
                  </a:cubicBezTo>
                  <a:cubicBezTo>
                    <a:pt x="4904" y="5071"/>
                    <a:pt x="4704" y="3736"/>
                    <a:pt x="4637" y="2402"/>
                  </a:cubicBezTo>
                  <a:cubicBezTo>
                    <a:pt x="4570" y="1234"/>
                    <a:pt x="4537" y="100"/>
                    <a:pt x="4203" y="0"/>
                  </a:cubicBezTo>
                  <a:lnTo>
                    <a:pt x="4203" y="567"/>
                  </a:lnTo>
                  <a:cubicBezTo>
                    <a:pt x="4203" y="734"/>
                    <a:pt x="4237" y="1335"/>
                    <a:pt x="4036" y="1335"/>
                  </a:cubicBezTo>
                  <a:cubicBezTo>
                    <a:pt x="4003" y="1201"/>
                    <a:pt x="3970" y="1068"/>
                    <a:pt x="3970" y="901"/>
                  </a:cubicBezTo>
                  <a:cubicBezTo>
                    <a:pt x="4003" y="767"/>
                    <a:pt x="3936" y="634"/>
                    <a:pt x="3836" y="534"/>
                  </a:cubicBezTo>
                  <a:cubicBezTo>
                    <a:pt x="3703" y="467"/>
                    <a:pt x="3569" y="401"/>
                    <a:pt x="3436" y="401"/>
                  </a:cubicBezTo>
                  <a:cubicBezTo>
                    <a:pt x="3069" y="367"/>
                    <a:pt x="2702" y="367"/>
                    <a:pt x="2335" y="367"/>
                  </a:cubicBezTo>
                  <a:cubicBezTo>
                    <a:pt x="2168" y="367"/>
                    <a:pt x="2002" y="367"/>
                    <a:pt x="1802" y="401"/>
                  </a:cubicBezTo>
                  <a:cubicBezTo>
                    <a:pt x="1668" y="401"/>
                    <a:pt x="1501" y="434"/>
                    <a:pt x="1368" y="501"/>
                  </a:cubicBezTo>
                  <a:cubicBezTo>
                    <a:pt x="1268" y="534"/>
                    <a:pt x="1201" y="567"/>
                    <a:pt x="1201" y="667"/>
                  </a:cubicBezTo>
                  <a:cubicBezTo>
                    <a:pt x="1168" y="734"/>
                    <a:pt x="1168" y="801"/>
                    <a:pt x="1201" y="834"/>
                  </a:cubicBezTo>
                  <a:cubicBezTo>
                    <a:pt x="1201" y="968"/>
                    <a:pt x="1201" y="1068"/>
                    <a:pt x="1201" y="1168"/>
                  </a:cubicBezTo>
                  <a:cubicBezTo>
                    <a:pt x="1201" y="1234"/>
                    <a:pt x="1134" y="1268"/>
                    <a:pt x="1101" y="1268"/>
                  </a:cubicBezTo>
                  <a:cubicBezTo>
                    <a:pt x="1034" y="1268"/>
                    <a:pt x="1034" y="1234"/>
                    <a:pt x="1034" y="1201"/>
                  </a:cubicBezTo>
                  <a:cubicBezTo>
                    <a:pt x="1034" y="1001"/>
                    <a:pt x="1034" y="868"/>
                    <a:pt x="1001" y="634"/>
                  </a:cubicBezTo>
                  <a:lnTo>
                    <a:pt x="1001" y="300"/>
                  </a:lnTo>
                  <a:cubicBezTo>
                    <a:pt x="1001" y="200"/>
                    <a:pt x="934" y="100"/>
                    <a:pt x="934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300;p75">
              <a:extLst>
                <a:ext uri="{FF2B5EF4-FFF2-40B4-BE49-F238E27FC236}">
                  <a16:creationId xmlns:a16="http://schemas.microsoft.com/office/drawing/2014/main" id="{B59B6F3F-92AE-42A1-8DC5-ECA62D6C8E3F}"/>
                </a:ext>
              </a:extLst>
            </p:cNvPr>
            <p:cNvSpPr/>
            <p:nvPr/>
          </p:nvSpPr>
          <p:spPr>
            <a:xfrm>
              <a:off x="1605475" y="3959950"/>
              <a:ext cx="136800" cy="116200"/>
            </a:xfrm>
            <a:custGeom>
              <a:avLst/>
              <a:gdLst/>
              <a:ahLst/>
              <a:cxnLst/>
              <a:rect l="l" t="t" r="r" b="b"/>
              <a:pathLst>
                <a:path w="5472" h="4648" extrusionOk="0">
                  <a:moveTo>
                    <a:pt x="101" y="34"/>
                  </a:moveTo>
                  <a:lnTo>
                    <a:pt x="101" y="34"/>
                  </a:lnTo>
                  <a:cubicBezTo>
                    <a:pt x="101" y="51"/>
                    <a:pt x="101" y="75"/>
                    <a:pt x="101" y="104"/>
                  </a:cubicBezTo>
                  <a:lnTo>
                    <a:pt x="101" y="104"/>
                  </a:lnTo>
                  <a:cubicBezTo>
                    <a:pt x="101" y="80"/>
                    <a:pt x="101" y="56"/>
                    <a:pt x="101" y="34"/>
                  </a:cubicBezTo>
                  <a:close/>
                  <a:moveTo>
                    <a:pt x="5138" y="0"/>
                  </a:moveTo>
                  <a:cubicBezTo>
                    <a:pt x="5138" y="1"/>
                    <a:pt x="5138" y="1735"/>
                    <a:pt x="4738" y="1968"/>
                  </a:cubicBezTo>
                  <a:cubicBezTo>
                    <a:pt x="4692" y="1989"/>
                    <a:pt x="4647" y="1999"/>
                    <a:pt x="4604" y="1999"/>
                  </a:cubicBezTo>
                  <a:cubicBezTo>
                    <a:pt x="4231" y="1999"/>
                    <a:pt x="3934" y="1300"/>
                    <a:pt x="3904" y="1001"/>
                  </a:cubicBezTo>
                  <a:cubicBezTo>
                    <a:pt x="3510" y="875"/>
                    <a:pt x="3101" y="808"/>
                    <a:pt x="2695" y="808"/>
                  </a:cubicBezTo>
                  <a:cubicBezTo>
                    <a:pt x="2242" y="808"/>
                    <a:pt x="1791" y="892"/>
                    <a:pt x="1369" y="1068"/>
                  </a:cubicBezTo>
                  <a:cubicBezTo>
                    <a:pt x="1369" y="1068"/>
                    <a:pt x="1065" y="2033"/>
                    <a:pt x="659" y="2033"/>
                  </a:cubicBezTo>
                  <a:cubicBezTo>
                    <a:pt x="619" y="2033"/>
                    <a:pt x="577" y="2023"/>
                    <a:pt x="535" y="2002"/>
                  </a:cubicBezTo>
                  <a:cubicBezTo>
                    <a:pt x="102" y="1785"/>
                    <a:pt x="99" y="480"/>
                    <a:pt x="101" y="104"/>
                  </a:cubicBezTo>
                  <a:lnTo>
                    <a:pt x="101" y="104"/>
                  </a:lnTo>
                  <a:cubicBezTo>
                    <a:pt x="99" y="224"/>
                    <a:pt x="90" y="362"/>
                    <a:pt x="34" y="501"/>
                  </a:cubicBezTo>
                  <a:cubicBezTo>
                    <a:pt x="1" y="2068"/>
                    <a:pt x="168" y="2769"/>
                    <a:pt x="868" y="3670"/>
                  </a:cubicBezTo>
                  <a:cubicBezTo>
                    <a:pt x="1282" y="4182"/>
                    <a:pt x="2242" y="4647"/>
                    <a:pt x="3145" y="4647"/>
                  </a:cubicBezTo>
                  <a:cubicBezTo>
                    <a:pt x="3771" y="4647"/>
                    <a:pt x="4369" y="4424"/>
                    <a:pt x="4738" y="3836"/>
                  </a:cubicBezTo>
                  <a:cubicBezTo>
                    <a:pt x="5471" y="2669"/>
                    <a:pt x="5371" y="1501"/>
                    <a:pt x="513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301;p75">
              <a:extLst>
                <a:ext uri="{FF2B5EF4-FFF2-40B4-BE49-F238E27FC236}">
                  <a16:creationId xmlns:a16="http://schemas.microsoft.com/office/drawing/2014/main" id="{5DAD7CAA-65F5-49B3-9374-25960149D789}"/>
                </a:ext>
              </a:extLst>
            </p:cNvPr>
            <p:cNvSpPr/>
            <p:nvPr/>
          </p:nvSpPr>
          <p:spPr>
            <a:xfrm>
              <a:off x="1582975" y="2589800"/>
              <a:ext cx="466175" cy="1309475"/>
            </a:xfrm>
            <a:custGeom>
              <a:avLst/>
              <a:gdLst/>
              <a:ahLst/>
              <a:cxnLst/>
              <a:rect l="l" t="t" r="r" b="b"/>
              <a:pathLst>
                <a:path w="18647" h="52379" extrusionOk="0">
                  <a:moveTo>
                    <a:pt x="4036" y="0"/>
                  </a:moveTo>
                  <a:cubicBezTo>
                    <a:pt x="3136" y="2035"/>
                    <a:pt x="2569" y="4203"/>
                    <a:pt x="2302" y="6438"/>
                  </a:cubicBezTo>
                  <a:cubicBezTo>
                    <a:pt x="1701" y="14477"/>
                    <a:pt x="1401" y="26186"/>
                    <a:pt x="1401" y="26186"/>
                  </a:cubicBezTo>
                  <a:cubicBezTo>
                    <a:pt x="1301" y="27020"/>
                    <a:pt x="767" y="28954"/>
                    <a:pt x="434" y="32657"/>
                  </a:cubicBezTo>
                  <a:cubicBezTo>
                    <a:pt x="0" y="37027"/>
                    <a:pt x="1168" y="51737"/>
                    <a:pt x="1168" y="51737"/>
                  </a:cubicBezTo>
                  <a:cubicBezTo>
                    <a:pt x="1168" y="51737"/>
                    <a:pt x="2245" y="52378"/>
                    <a:pt x="3554" y="52378"/>
                  </a:cubicBezTo>
                  <a:cubicBezTo>
                    <a:pt x="4292" y="52378"/>
                    <a:pt x="5104" y="52175"/>
                    <a:pt x="5838" y="51537"/>
                  </a:cubicBezTo>
                  <a:cubicBezTo>
                    <a:pt x="5838" y="51537"/>
                    <a:pt x="8206" y="31123"/>
                    <a:pt x="8740" y="26753"/>
                  </a:cubicBezTo>
                  <a:cubicBezTo>
                    <a:pt x="9240" y="22983"/>
                    <a:pt x="10574" y="14778"/>
                    <a:pt x="10574" y="14778"/>
                  </a:cubicBezTo>
                  <a:lnTo>
                    <a:pt x="11575" y="27353"/>
                  </a:lnTo>
                  <a:cubicBezTo>
                    <a:pt x="11575" y="27353"/>
                    <a:pt x="11442" y="30756"/>
                    <a:pt x="11542" y="32957"/>
                  </a:cubicBezTo>
                  <a:cubicBezTo>
                    <a:pt x="11675" y="35526"/>
                    <a:pt x="12909" y="48235"/>
                    <a:pt x="12909" y="48235"/>
                  </a:cubicBezTo>
                  <a:cubicBezTo>
                    <a:pt x="12909" y="48235"/>
                    <a:pt x="14124" y="48640"/>
                    <a:pt x="15463" y="48640"/>
                  </a:cubicBezTo>
                  <a:cubicBezTo>
                    <a:pt x="16430" y="48640"/>
                    <a:pt x="17461" y="48429"/>
                    <a:pt x="18147" y="47701"/>
                  </a:cubicBezTo>
                  <a:cubicBezTo>
                    <a:pt x="18147" y="47701"/>
                    <a:pt x="18513" y="29555"/>
                    <a:pt x="18547" y="26453"/>
                  </a:cubicBezTo>
                  <a:cubicBezTo>
                    <a:pt x="18647" y="20382"/>
                    <a:pt x="18347" y="9074"/>
                    <a:pt x="18147" y="2902"/>
                  </a:cubicBezTo>
                  <a:lnTo>
                    <a:pt x="4036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5302;p75">
              <a:extLst>
                <a:ext uri="{FF2B5EF4-FFF2-40B4-BE49-F238E27FC236}">
                  <a16:creationId xmlns:a16="http://schemas.microsoft.com/office/drawing/2014/main" id="{9BB4128B-CD44-4872-85FE-1D5063597810}"/>
                </a:ext>
              </a:extLst>
            </p:cNvPr>
            <p:cNvSpPr/>
            <p:nvPr/>
          </p:nvSpPr>
          <p:spPr>
            <a:xfrm>
              <a:off x="1582975" y="2589800"/>
              <a:ext cx="466175" cy="1309475"/>
            </a:xfrm>
            <a:custGeom>
              <a:avLst/>
              <a:gdLst/>
              <a:ahLst/>
              <a:cxnLst/>
              <a:rect l="l" t="t" r="r" b="b"/>
              <a:pathLst>
                <a:path w="18647" h="52379" extrusionOk="0">
                  <a:moveTo>
                    <a:pt x="4036" y="0"/>
                  </a:moveTo>
                  <a:cubicBezTo>
                    <a:pt x="3136" y="2035"/>
                    <a:pt x="2569" y="4203"/>
                    <a:pt x="2302" y="6438"/>
                  </a:cubicBezTo>
                  <a:cubicBezTo>
                    <a:pt x="1701" y="14477"/>
                    <a:pt x="1401" y="26186"/>
                    <a:pt x="1401" y="26186"/>
                  </a:cubicBezTo>
                  <a:cubicBezTo>
                    <a:pt x="1301" y="27020"/>
                    <a:pt x="767" y="28954"/>
                    <a:pt x="434" y="32657"/>
                  </a:cubicBezTo>
                  <a:cubicBezTo>
                    <a:pt x="0" y="37027"/>
                    <a:pt x="1168" y="51737"/>
                    <a:pt x="1168" y="51737"/>
                  </a:cubicBezTo>
                  <a:cubicBezTo>
                    <a:pt x="1168" y="51737"/>
                    <a:pt x="2245" y="52378"/>
                    <a:pt x="3554" y="52378"/>
                  </a:cubicBezTo>
                  <a:cubicBezTo>
                    <a:pt x="4292" y="52378"/>
                    <a:pt x="5104" y="52175"/>
                    <a:pt x="5838" y="51537"/>
                  </a:cubicBezTo>
                  <a:cubicBezTo>
                    <a:pt x="5838" y="51537"/>
                    <a:pt x="8206" y="31123"/>
                    <a:pt x="8740" y="26753"/>
                  </a:cubicBezTo>
                  <a:cubicBezTo>
                    <a:pt x="9240" y="22983"/>
                    <a:pt x="10574" y="14778"/>
                    <a:pt x="10574" y="14778"/>
                  </a:cubicBezTo>
                  <a:lnTo>
                    <a:pt x="11575" y="27353"/>
                  </a:lnTo>
                  <a:cubicBezTo>
                    <a:pt x="11575" y="27353"/>
                    <a:pt x="11442" y="30756"/>
                    <a:pt x="11542" y="32957"/>
                  </a:cubicBezTo>
                  <a:cubicBezTo>
                    <a:pt x="11675" y="35526"/>
                    <a:pt x="12909" y="48235"/>
                    <a:pt x="12909" y="48235"/>
                  </a:cubicBezTo>
                  <a:cubicBezTo>
                    <a:pt x="12909" y="48235"/>
                    <a:pt x="14124" y="48640"/>
                    <a:pt x="15463" y="48640"/>
                  </a:cubicBezTo>
                  <a:cubicBezTo>
                    <a:pt x="16430" y="48640"/>
                    <a:pt x="17461" y="48429"/>
                    <a:pt x="18147" y="47701"/>
                  </a:cubicBezTo>
                  <a:cubicBezTo>
                    <a:pt x="18147" y="47701"/>
                    <a:pt x="18513" y="29555"/>
                    <a:pt x="18547" y="26453"/>
                  </a:cubicBezTo>
                  <a:cubicBezTo>
                    <a:pt x="18647" y="20382"/>
                    <a:pt x="18347" y="9074"/>
                    <a:pt x="18147" y="2902"/>
                  </a:cubicBezTo>
                  <a:lnTo>
                    <a:pt x="40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303;p75">
              <a:extLst>
                <a:ext uri="{FF2B5EF4-FFF2-40B4-BE49-F238E27FC236}">
                  <a16:creationId xmlns:a16="http://schemas.microsoft.com/office/drawing/2014/main" id="{DCE67047-1B43-4F4E-89AA-31456E32D6CE}"/>
                </a:ext>
              </a:extLst>
            </p:cNvPr>
            <p:cNvSpPr/>
            <p:nvPr/>
          </p:nvSpPr>
          <p:spPr>
            <a:xfrm>
              <a:off x="1847325" y="2816625"/>
              <a:ext cx="132625" cy="420325"/>
            </a:xfrm>
            <a:custGeom>
              <a:avLst/>
              <a:gdLst/>
              <a:ahLst/>
              <a:cxnLst/>
              <a:rect l="l" t="t" r="r" b="b"/>
              <a:pathLst>
                <a:path w="5305" h="16813" extrusionOk="0">
                  <a:moveTo>
                    <a:pt x="5304" y="1"/>
                  </a:moveTo>
                  <a:lnTo>
                    <a:pt x="5304" y="1"/>
                  </a:lnTo>
                  <a:cubicBezTo>
                    <a:pt x="3803" y="1368"/>
                    <a:pt x="534" y="1835"/>
                    <a:pt x="534" y="1835"/>
                  </a:cubicBezTo>
                  <a:lnTo>
                    <a:pt x="0" y="5705"/>
                  </a:lnTo>
                  <a:lnTo>
                    <a:pt x="834" y="16813"/>
                  </a:lnTo>
                  <a:lnTo>
                    <a:pt x="868" y="5938"/>
                  </a:lnTo>
                  <a:lnTo>
                    <a:pt x="1435" y="2436"/>
                  </a:lnTo>
                  <a:cubicBezTo>
                    <a:pt x="3036" y="2235"/>
                    <a:pt x="4437" y="1335"/>
                    <a:pt x="530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304;p75">
              <a:extLst>
                <a:ext uri="{FF2B5EF4-FFF2-40B4-BE49-F238E27FC236}">
                  <a16:creationId xmlns:a16="http://schemas.microsoft.com/office/drawing/2014/main" id="{22EEB8BA-6150-414B-ADFA-E8A25C6C2FF1}"/>
                </a:ext>
              </a:extLst>
            </p:cNvPr>
            <p:cNvSpPr/>
            <p:nvPr/>
          </p:nvSpPr>
          <p:spPr>
            <a:xfrm>
              <a:off x="1989100" y="2533925"/>
              <a:ext cx="108425" cy="150125"/>
            </a:xfrm>
            <a:custGeom>
              <a:avLst/>
              <a:gdLst/>
              <a:ahLst/>
              <a:cxnLst/>
              <a:rect l="l" t="t" r="r" b="b"/>
              <a:pathLst>
                <a:path w="4337" h="6005" extrusionOk="0">
                  <a:moveTo>
                    <a:pt x="2302" y="0"/>
                  </a:moveTo>
                  <a:cubicBezTo>
                    <a:pt x="2302" y="0"/>
                    <a:pt x="134" y="3570"/>
                    <a:pt x="67" y="3570"/>
                  </a:cubicBezTo>
                  <a:cubicBezTo>
                    <a:pt x="0" y="3570"/>
                    <a:pt x="1935" y="6005"/>
                    <a:pt x="1935" y="6005"/>
                  </a:cubicBezTo>
                  <a:lnTo>
                    <a:pt x="4337" y="3369"/>
                  </a:lnTo>
                  <a:lnTo>
                    <a:pt x="2302" y="0"/>
                  </a:lnTo>
                  <a:close/>
                </a:path>
              </a:pathLst>
            </a:custGeom>
            <a:solidFill>
              <a:srgbClr val="B166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305;p75">
              <a:extLst>
                <a:ext uri="{FF2B5EF4-FFF2-40B4-BE49-F238E27FC236}">
                  <a16:creationId xmlns:a16="http://schemas.microsoft.com/office/drawing/2014/main" id="{E4294317-61E0-4F1F-8A4D-16E910A1A87B}"/>
                </a:ext>
              </a:extLst>
            </p:cNvPr>
            <p:cNvSpPr/>
            <p:nvPr/>
          </p:nvSpPr>
          <p:spPr>
            <a:xfrm>
              <a:off x="1950725" y="2139475"/>
              <a:ext cx="281900" cy="482875"/>
            </a:xfrm>
            <a:custGeom>
              <a:avLst/>
              <a:gdLst/>
              <a:ahLst/>
              <a:cxnLst/>
              <a:rect l="l" t="t" r="r" b="b"/>
              <a:pathLst>
                <a:path w="11276" h="19315" extrusionOk="0">
                  <a:moveTo>
                    <a:pt x="1" y="0"/>
                  </a:moveTo>
                  <a:lnTo>
                    <a:pt x="568" y="6805"/>
                  </a:lnTo>
                  <a:lnTo>
                    <a:pt x="5872" y="12243"/>
                  </a:lnTo>
                  <a:lnTo>
                    <a:pt x="3303" y="16512"/>
                  </a:lnTo>
                  <a:cubicBezTo>
                    <a:pt x="3837" y="17880"/>
                    <a:pt x="4904" y="18580"/>
                    <a:pt x="5872" y="19314"/>
                  </a:cubicBezTo>
                  <a:cubicBezTo>
                    <a:pt x="5872" y="19314"/>
                    <a:pt x="9841" y="14778"/>
                    <a:pt x="10575" y="13577"/>
                  </a:cubicBezTo>
                  <a:cubicBezTo>
                    <a:pt x="11275" y="12376"/>
                    <a:pt x="11142" y="11709"/>
                    <a:pt x="10241" y="10108"/>
                  </a:cubicBezTo>
                  <a:cubicBezTo>
                    <a:pt x="9407" y="8707"/>
                    <a:pt x="6639" y="5238"/>
                    <a:pt x="5238" y="3370"/>
                  </a:cubicBezTo>
                  <a:cubicBezTo>
                    <a:pt x="3203" y="701"/>
                    <a:pt x="3170" y="901"/>
                    <a:pt x="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306;p75">
              <a:extLst>
                <a:ext uri="{FF2B5EF4-FFF2-40B4-BE49-F238E27FC236}">
                  <a16:creationId xmlns:a16="http://schemas.microsoft.com/office/drawing/2014/main" id="{F1C65807-155E-45CC-A9FC-AA75D537019D}"/>
                </a:ext>
              </a:extLst>
            </p:cNvPr>
            <p:cNvSpPr/>
            <p:nvPr/>
          </p:nvSpPr>
          <p:spPr>
            <a:xfrm>
              <a:off x="1683875" y="1777425"/>
              <a:ext cx="97600" cy="267000"/>
            </a:xfrm>
            <a:custGeom>
              <a:avLst/>
              <a:gdLst/>
              <a:ahLst/>
              <a:cxnLst/>
              <a:rect l="l" t="t" r="r" b="b"/>
              <a:pathLst>
                <a:path w="3904" h="10680" extrusionOk="0">
                  <a:moveTo>
                    <a:pt x="919" y="0"/>
                  </a:moveTo>
                  <a:cubicBezTo>
                    <a:pt x="558" y="0"/>
                    <a:pt x="210" y="220"/>
                    <a:pt x="34" y="572"/>
                  </a:cubicBezTo>
                  <a:lnTo>
                    <a:pt x="1401" y="1206"/>
                  </a:lnTo>
                  <a:cubicBezTo>
                    <a:pt x="934" y="1340"/>
                    <a:pt x="568" y="1640"/>
                    <a:pt x="367" y="2074"/>
                  </a:cubicBezTo>
                  <a:cubicBezTo>
                    <a:pt x="0" y="2807"/>
                    <a:pt x="467" y="4409"/>
                    <a:pt x="968" y="6410"/>
                  </a:cubicBezTo>
                  <a:cubicBezTo>
                    <a:pt x="1235" y="7644"/>
                    <a:pt x="1602" y="8878"/>
                    <a:pt x="2035" y="10079"/>
                  </a:cubicBezTo>
                  <a:cubicBezTo>
                    <a:pt x="2269" y="10646"/>
                    <a:pt x="2669" y="10680"/>
                    <a:pt x="2669" y="10680"/>
                  </a:cubicBezTo>
                  <a:lnTo>
                    <a:pt x="2669" y="8678"/>
                  </a:lnTo>
                  <a:lnTo>
                    <a:pt x="2602" y="7044"/>
                  </a:lnTo>
                  <a:cubicBezTo>
                    <a:pt x="2602" y="7044"/>
                    <a:pt x="3636" y="5609"/>
                    <a:pt x="3770" y="4442"/>
                  </a:cubicBezTo>
                  <a:cubicBezTo>
                    <a:pt x="3903" y="2907"/>
                    <a:pt x="3603" y="2307"/>
                    <a:pt x="3603" y="2307"/>
                  </a:cubicBezTo>
                  <a:lnTo>
                    <a:pt x="1935" y="1039"/>
                  </a:lnTo>
                  <a:cubicBezTo>
                    <a:pt x="1868" y="1039"/>
                    <a:pt x="1802" y="1039"/>
                    <a:pt x="1735" y="1073"/>
                  </a:cubicBezTo>
                  <a:cubicBezTo>
                    <a:pt x="1835" y="673"/>
                    <a:pt x="1635" y="239"/>
                    <a:pt x="1268" y="72"/>
                  </a:cubicBezTo>
                  <a:cubicBezTo>
                    <a:pt x="1154" y="23"/>
                    <a:pt x="1036" y="0"/>
                    <a:pt x="91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307;p75">
              <a:extLst>
                <a:ext uri="{FF2B5EF4-FFF2-40B4-BE49-F238E27FC236}">
                  <a16:creationId xmlns:a16="http://schemas.microsoft.com/office/drawing/2014/main" id="{7A995EAF-EF21-41CB-96ED-99AF299AE327}"/>
                </a:ext>
              </a:extLst>
            </p:cNvPr>
            <p:cNvSpPr/>
            <p:nvPr/>
          </p:nvSpPr>
          <p:spPr>
            <a:xfrm>
              <a:off x="1802300" y="1760875"/>
              <a:ext cx="195150" cy="166500"/>
            </a:xfrm>
            <a:custGeom>
              <a:avLst/>
              <a:gdLst/>
              <a:ahLst/>
              <a:cxnLst/>
              <a:rect l="l" t="t" r="r" b="b"/>
              <a:pathLst>
                <a:path w="7806" h="6660" extrusionOk="0">
                  <a:moveTo>
                    <a:pt x="4470" y="0"/>
                  </a:moveTo>
                  <a:cubicBezTo>
                    <a:pt x="1501" y="0"/>
                    <a:pt x="0" y="3569"/>
                    <a:pt x="2102" y="5671"/>
                  </a:cubicBezTo>
                  <a:cubicBezTo>
                    <a:pt x="2785" y="6354"/>
                    <a:pt x="3626" y="6660"/>
                    <a:pt x="4451" y="6660"/>
                  </a:cubicBezTo>
                  <a:cubicBezTo>
                    <a:pt x="6164" y="6660"/>
                    <a:pt x="7806" y="5340"/>
                    <a:pt x="7806" y="3336"/>
                  </a:cubicBezTo>
                  <a:cubicBezTo>
                    <a:pt x="7806" y="1501"/>
                    <a:pt x="6305" y="0"/>
                    <a:pt x="447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308;p75">
              <a:extLst>
                <a:ext uri="{FF2B5EF4-FFF2-40B4-BE49-F238E27FC236}">
                  <a16:creationId xmlns:a16="http://schemas.microsoft.com/office/drawing/2014/main" id="{DD8EC0D9-383E-4874-9E16-59439520CACD}"/>
                </a:ext>
              </a:extLst>
            </p:cNvPr>
            <p:cNvSpPr/>
            <p:nvPr/>
          </p:nvSpPr>
          <p:spPr>
            <a:xfrm>
              <a:off x="1661350" y="1799975"/>
              <a:ext cx="326100" cy="374550"/>
            </a:xfrm>
            <a:custGeom>
              <a:avLst/>
              <a:gdLst/>
              <a:ahLst/>
              <a:cxnLst/>
              <a:rect l="l" t="t" r="r" b="b"/>
              <a:pathLst>
                <a:path w="13044" h="14982" extrusionOk="0">
                  <a:moveTo>
                    <a:pt x="9781" y="0"/>
                  </a:moveTo>
                  <a:cubicBezTo>
                    <a:pt x="8099" y="0"/>
                    <a:pt x="6025" y="444"/>
                    <a:pt x="4504" y="1405"/>
                  </a:cubicBezTo>
                  <a:cubicBezTo>
                    <a:pt x="4671" y="4641"/>
                    <a:pt x="3937" y="5541"/>
                    <a:pt x="3537" y="5875"/>
                  </a:cubicBezTo>
                  <a:cubicBezTo>
                    <a:pt x="3471" y="5935"/>
                    <a:pt x="3408" y="5961"/>
                    <a:pt x="3347" y="5961"/>
                  </a:cubicBezTo>
                  <a:cubicBezTo>
                    <a:pt x="3037" y="5961"/>
                    <a:pt x="2781" y="5286"/>
                    <a:pt x="2503" y="5008"/>
                  </a:cubicBezTo>
                  <a:cubicBezTo>
                    <a:pt x="2327" y="4814"/>
                    <a:pt x="1938" y="4593"/>
                    <a:pt x="1531" y="4593"/>
                  </a:cubicBezTo>
                  <a:cubicBezTo>
                    <a:pt x="1166" y="4593"/>
                    <a:pt x="787" y="4771"/>
                    <a:pt x="535" y="5308"/>
                  </a:cubicBezTo>
                  <a:cubicBezTo>
                    <a:pt x="1" y="6475"/>
                    <a:pt x="1035" y="8043"/>
                    <a:pt x="1835" y="8443"/>
                  </a:cubicBezTo>
                  <a:cubicBezTo>
                    <a:pt x="2018" y="8526"/>
                    <a:pt x="2210" y="8565"/>
                    <a:pt x="2399" y="8565"/>
                  </a:cubicBezTo>
                  <a:cubicBezTo>
                    <a:pt x="2901" y="8565"/>
                    <a:pt x="3376" y="8285"/>
                    <a:pt x="3570" y="7776"/>
                  </a:cubicBezTo>
                  <a:lnTo>
                    <a:pt x="3570" y="12747"/>
                  </a:lnTo>
                  <a:cubicBezTo>
                    <a:pt x="4804" y="14981"/>
                    <a:pt x="7206" y="14548"/>
                    <a:pt x="8507" y="14848"/>
                  </a:cubicBezTo>
                  <a:cubicBezTo>
                    <a:pt x="8740" y="13947"/>
                    <a:pt x="8907" y="13514"/>
                    <a:pt x="8807" y="13013"/>
                  </a:cubicBezTo>
                  <a:lnTo>
                    <a:pt x="8807" y="11412"/>
                  </a:lnTo>
                  <a:cubicBezTo>
                    <a:pt x="9152" y="11477"/>
                    <a:pt x="9496" y="11514"/>
                    <a:pt x="9850" y="11514"/>
                  </a:cubicBezTo>
                  <a:cubicBezTo>
                    <a:pt x="10044" y="11514"/>
                    <a:pt x="10241" y="11503"/>
                    <a:pt x="10442" y="11479"/>
                  </a:cubicBezTo>
                  <a:cubicBezTo>
                    <a:pt x="11509" y="11312"/>
                    <a:pt x="12109" y="10445"/>
                    <a:pt x="12410" y="9244"/>
                  </a:cubicBezTo>
                  <a:cubicBezTo>
                    <a:pt x="12943" y="7376"/>
                    <a:pt x="13043" y="4207"/>
                    <a:pt x="12343" y="571"/>
                  </a:cubicBezTo>
                  <a:cubicBezTo>
                    <a:pt x="11849" y="198"/>
                    <a:pt x="10902" y="0"/>
                    <a:pt x="9781" y="0"/>
                  </a:cubicBezTo>
                  <a:close/>
                </a:path>
              </a:pathLst>
            </a:custGeom>
            <a:solidFill>
              <a:srgbClr val="B166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309;p75">
              <a:extLst>
                <a:ext uri="{FF2B5EF4-FFF2-40B4-BE49-F238E27FC236}">
                  <a16:creationId xmlns:a16="http://schemas.microsoft.com/office/drawing/2014/main" id="{A8F476BA-FF86-4986-B266-C93D4DA715D3}"/>
                </a:ext>
              </a:extLst>
            </p:cNvPr>
            <p:cNvSpPr/>
            <p:nvPr/>
          </p:nvSpPr>
          <p:spPr>
            <a:xfrm>
              <a:off x="1833150" y="1915150"/>
              <a:ext cx="29200" cy="25625"/>
            </a:xfrm>
            <a:custGeom>
              <a:avLst/>
              <a:gdLst/>
              <a:ahLst/>
              <a:cxnLst/>
              <a:rect l="l" t="t" r="r" b="b"/>
              <a:pathLst>
                <a:path w="1168" h="1025" extrusionOk="0">
                  <a:moveTo>
                    <a:pt x="668" y="0"/>
                  </a:moveTo>
                  <a:cubicBezTo>
                    <a:pt x="234" y="0"/>
                    <a:pt x="0" y="534"/>
                    <a:pt x="301" y="868"/>
                  </a:cubicBezTo>
                  <a:cubicBezTo>
                    <a:pt x="409" y="976"/>
                    <a:pt x="539" y="1025"/>
                    <a:pt x="664" y="1025"/>
                  </a:cubicBezTo>
                  <a:cubicBezTo>
                    <a:pt x="925" y="1025"/>
                    <a:pt x="1168" y="816"/>
                    <a:pt x="1168" y="501"/>
                  </a:cubicBezTo>
                  <a:cubicBezTo>
                    <a:pt x="1168" y="234"/>
                    <a:pt x="968" y="0"/>
                    <a:pt x="66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310;p75">
              <a:extLst>
                <a:ext uri="{FF2B5EF4-FFF2-40B4-BE49-F238E27FC236}">
                  <a16:creationId xmlns:a16="http://schemas.microsoft.com/office/drawing/2014/main" id="{274C7D84-D294-4FCD-B860-A96494807524}"/>
                </a:ext>
              </a:extLst>
            </p:cNvPr>
            <p:cNvSpPr/>
            <p:nvPr/>
          </p:nvSpPr>
          <p:spPr>
            <a:xfrm>
              <a:off x="1929050" y="1910150"/>
              <a:ext cx="29200" cy="25625"/>
            </a:xfrm>
            <a:custGeom>
              <a:avLst/>
              <a:gdLst/>
              <a:ahLst/>
              <a:cxnLst/>
              <a:rect l="l" t="t" r="r" b="b"/>
              <a:pathLst>
                <a:path w="1168" h="1025" extrusionOk="0">
                  <a:moveTo>
                    <a:pt x="668" y="0"/>
                  </a:moveTo>
                  <a:cubicBezTo>
                    <a:pt x="234" y="0"/>
                    <a:pt x="0" y="567"/>
                    <a:pt x="301" y="867"/>
                  </a:cubicBezTo>
                  <a:cubicBezTo>
                    <a:pt x="409" y="976"/>
                    <a:pt x="539" y="1024"/>
                    <a:pt x="664" y="1024"/>
                  </a:cubicBezTo>
                  <a:cubicBezTo>
                    <a:pt x="925" y="1024"/>
                    <a:pt x="1168" y="816"/>
                    <a:pt x="1168" y="501"/>
                  </a:cubicBezTo>
                  <a:cubicBezTo>
                    <a:pt x="1168" y="234"/>
                    <a:pt x="968" y="0"/>
                    <a:pt x="66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311;p75">
              <a:extLst>
                <a:ext uri="{FF2B5EF4-FFF2-40B4-BE49-F238E27FC236}">
                  <a16:creationId xmlns:a16="http://schemas.microsoft.com/office/drawing/2014/main" id="{05D3620E-045D-49F0-80E7-6F4FB762A352}"/>
                </a:ext>
              </a:extLst>
            </p:cNvPr>
            <p:cNvSpPr/>
            <p:nvPr/>
          </p:nvSpPr>
          <p:spPr>
            <a:xfrm>
              <a:off x="1770600" y="2033575"/>
              <a:ext cx="110950" cy="68400"/>
            </a:xfrm>
            <a:custGeom>
              <a:avLst/>
              <a:gdLst/>
              <a:ahLst/>
              <a:cxnLst/>
              <a:rect l="l" t="t" r="r" b="b"/>
              <a:pathLst>
                <a:path w="4438" h="2736" extrusionOk="0">
                  <a:moveTo>
                    <a:pt x="1" y="0"/>
                  </a:moveTo>
                  <a:lnTo>
                    <a:pt x="1" y="0"/>
                  </a:lnTo>
                  <a:cubicBezTo>
                    <a:pt x="134" y="500"/>
                    <a:pt x="368" y="967"/>
                    <a:pt x="668" y="1368"/>
                  </a:cubicBezTo>
                  <a:cubicBezTo>
                    <a:pt x="1302" y="2135"/>
                    <a:pt x="4437" y="2735"/>
                    <a:pt x="4437" y="2735"/>
                  </a:cubicBezTo>
                  <a:lnTo>
                    <a:pt x="4437" y="2068"/>
                  </a:lnTo>
                  <a:cubicBezTo>
                    <a:pt x="4437" y="2068"/>
                    <a:pt x="2002" y="1568"/>
                    <a:pt x="1168" y="1168"/>
                  </a:cubicBezTo>
                  <a:cubicBezTo>
                    <a:pt x="668" y="901"/>
                    <a:pt x="267" y="500"/>
                    <a:pt x="1" y="0"/>
                  </a:cubicBezTo>
                  <a:close/>
                </a:path>
              </a:pathLst>
            </a:custGeom>
            <a:solidFill>
              <a:srgbClr val="9A4A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312;p75">
              <a:extLst>
                <a:ext uri="{FF2B5EF4-FFF2-40B4-BE49-F238E27FC236}">
                  <a16:creationId xmlns:a16="http://schemas.microsoft.com/office/drawing/2014/main" id="{72B228CA-5B92-45D0-829A-A6A5EB395DD9}"/>
                </a:ext>
              </a:extLst>
            </p:cNvPr>
            <p:cNvSpPr/>
            <p:nvPr/>
          </p:nvSpPr>
          <p:spPr>
            <a:xfrm>
              <a:off x="1719725" y="1707400"/>
              <a:ext cx="273550" cy="162900"/>
            </a:xfrm>
            <a:custGeom>
              <a:avLst/>
              <a:gdLst/>
              <a:ahLst/>
              <a:cxnLst/>
              <a:rect l="l" t="t" r="r" b="b"/>
              <a:pathLst>
                <a:path w="10942" h="6516" extrusionOk="0">
                  <a:moveTo>
                    <a:pt x="8955" y="0"/>
                  </a:moveTo>
                  <a:cubicBezTo>
                    <a:pt x="8778" y="0"/>
                    <a:pt x="8626" y="150"/>
                    <a:pt x="8474" y="271"/>
                  </a:cubicBezTo>
                  <a:cubicBezTo>
                    <a:pt x="7785" y="943"/>
                    <a:pt x="6974" y="1090"/>
                    <a:pt x="6126" y="1090"/>
                  </a:cubicBezTo>
                  <a:cubicBezTo>
                    <a:pt x="5462" y="1090"/>
                    <a:pt x="4776" y="1000"/>
                    <a:pt x="4107" y="1000"/>
                  </a:cubicBezTo>
                  <a:cubicBezTo>
                    <a:pt x="4016" y="1000"/>
                    <a:pt x="3926" y="1001"/>
                    <a:pt x="3837" y="1005"/>
                  </a:cubicBezTo>
                  <a:cubicBezTo>
                    <a:pt x="2503" y="1038"/>
                    <a:pt x="935" y="1572"/>
                    <a:pt x="301" y="2873"/>
                  </a:cubicBezTo>
                  <a:cubicBezTo>
                    <a:pt x="34" y="3474"/>
                    <a:pt x="1" y="4074"/>
                    <a:pt x="535" y="4508"/>
                  </a:cubicBezTo>
                  <a:cubicBezTo>
                    <a:pt x="868" y="4741"/>
                    <a:pt x="1235" y="4741"/>
                    <a:pt x="1435" y="5175"/>
                  </a:cubicBezTo>
                  <a:cubicBezTo>
                    <a:pt x="1468" y="5273"/>
                    <a:pt x="1761" y="6508"/>
                    <a:pt x="1609" y="6510"/>
                  </a:cubicBezTo>
                  <a:lnTo>
                    <a:pt x="1609" y="6510"/>
                  </a:lnTo>
                  <a:cubicBezTo>
                    <a:pt x="1606" y="6510"/>
                    <a:pt x="1604" y="6509"/>
                    <a:pt x="1602" y="6509"/>
                  </a:cubicBezTo>
                  <a:lnTo>
                    <a:pt x="1602" y="6509"/>
                  </a:lnTo>
                  <a:cubicBezTo>
                    <a:pt x="1604" y="6509"/>
                    <a:pt x="1606" y="6510"/>
                    <a:pt x="1608" y="6510"/>
                  </a:cubicBezTo>
                  <a:cubicBezTo>
                    <a:pt x="1608" y="6510"/>
                    <a:pt x="1608" y="6510"/>
                    <a:pt x="1609" y="6510"/>
                  </a:cubicBezTo>
                  <a:lnTo>
                    <a:pt x="1609" y="6510"/>
                  </a:lnTo>
                  <a:cubicBezTo>
                    <a:pt x="1652" y="6514"/>
                    <a:pt x="1695" y="6516"/>
                    <a:pt x="1738" y="6516"/>
                  </a:cubicBezTo>
                  <a:cubicBezTo>
                    <a:pt x="2353" y="6516"/>
                    <a:pt x="2914" y="6099"/>
                    <a:pt x="3070" y="5508"/>
                  </a:cubicBezTo>
                  <a:cubicBezTo>
                    <a:pt x="3103" y="5375"/>
                    <a:pt x="3170" y="5108"/>
                    <a:pt x="3203" y="4975"/>
                  </a:cubicBezTo>
                  <a:cubicBezTo>
                    <a:pt x="3230" y="4838"/>
                    <a:pt x="3370" y="4724"/>
                    <a:pt x="3511" y="4724"/>
                  </a:cubicBezTo>
                  <a:cubicBezTo>
                    <a:pt x="3542" y="4724"/>
                    <a:pt x="3573" y="4729"/>
                    <a:pt x="3603" y="4741"/>
                  </a:cubicBezTo>
                  <a:cubicBezTo>
                    <a:pt x="4004" y="4841"/>
                    <a:pt x="4271" y="5008"/>
                    <a:pt x="4637" y="5108"/>
                  </a:cubicBezTo>
                  <a:cubicBezTo>
                    <a:pt x="5345" y="5301"/>
                    <a:pt x="6067" y="5398"/>
                    <a:pt x="6784" y="5398"/>
                  </a:cubicBezTo>
                  <a:cubicBezTo>
                    <a:pt x="7183" y="5398"/>
                    <a:pt x="7580" y="5368"/>
                    <a:pt x="7973" y="5308"/>
                  </a:cubicBezTo>
                  <a:cubicBezTo>
                    <a:pt x="8774" y="5141"/>
                    <a:pt x="9508" y="4774"/>
                    <a:pt x="10108" y="4207"/>
                  </a:cubicBezTo>
                  <a:cubicBezTo>
                    <a:pt x="10675" y="3507"/>
                    <a:pt x="10942" y="2573"/>
                    <a:pt x="10809" y="1706"/>
                  </a:cubicBezTo>
                  <a:cubicBezTo>
                    <a:pt x="10809" y="1639"/>
                    <a:pt x="10809" y="1606"/>
                    <a:pt x="10809" y="1572"/>
                  </a:cubicBezTo>
                  <a:cubicBezTo>
                    <a:pt x="10809" y="1505"/>
                    <a:pt x="10775" y="1405"/>
                    <a:pt x="10742" y="1372"/>
                  </a:cubicBezTo>
                  <a:cubicBezTo>
                    <a:pt x="10714" y="1344"/>
                    <a:pt x="10681" y="1332"/>
                    <a:pt x="10645" y="1332"/>
                  </a:cubicBezTo>
                  <a:cubicBezTo>
                    <a:pt x="10468" y="1332"/>
                    <a:pt x="10219" y="1622"/>
                    <a:pt x="10108" y="1706"/>
                  </a:cubicBezTo>
                  <a:cubicBezTo>
                    <a:pt x="10008" y="1806"/>
                    <a:pt x="9908" y="1906"/>
                    <a:pt x="9774" y="1972"/>
                  </a:cubicBezTo>
                  <a:cubicBezTo>
                    <a:pt x="9674" y="2039"/>
                    <a:pt x="9541" y="2106"/>
                    <a:pt x="9441" y="2173"/>
                  </a:cubicBezTo>
                  <a:cubicBezTo>
                    <a:pt x="9508" y="1772"/>
                    <a:pt x="9508" y="1372"/>
                    <a:pt x="9441" y="972"/>
                  </a:cubicBezTo>
                  <a:cubicBezTo>
                    <a:pt x="9408" y="705"/>
                    <a:pt x="9341" y="71"/>
                    <a:pt x="9007" y="4"/>
                  </a:cubicBezTo>
                  <a:cubicBezTo>
                    <a:pt x="8990" y="1"/>
                    <a:pt x="8972" y="0"/>
                    <a:pt x="895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313;p75">
              <a:extLst>
                <a:ext uri="{FF2B5EF4-FFF2-40B4-BE49-F238E27FC236}">
                  <a16:creationId xmlns:a16="http://schemas.microsoft.com/office/drawing/2014/main" id="{44931957-25BF-4168-A9E3-8A9691E1D0D5}"/>
                </a:ext>
              </a:extLst>
            </p:cNvPr>
            <p:cNvSpPr/>
            <p:nvPr/>
          </p:nvSpPr>
          <p:spPr>
            <a:xfrm>
              <a:off x="1816475" y="1884750"/>
              <a:ext cx="29200" cy="22925"/>
            </a:xfrm>
            <a:custGeom>
              <a:avLst/>
              <a:gdLst/>
              <a:ahLst/>
              <a:cxnLst/>
              <a:rect l="l" t="t" r="r" b="b"/>
              <a:pathLst>
                <a:path w="1168" h="917" extrusionOk="0">
                  <a:moveTo>
                    <a:pt x="632" y="1"/>
                  </a:moveTo>
                  <a:cubicBezTo>
                    <a:pt x="527" y="1"/>
                    <a:pt x="423" y="27"/>
                    <a:pt x="334" y="82"/>
                  </a:cubicBezTo>
                  <a:cubicBezTo>
                    <a:pt x="67" y="282"/>
                    <a:pt x="0" y="649"/>
                    <a:pt x="167" y="916"/>
                  </a:cubicBezTo>
                  <a:lnTo>
                    <a:pt x="1168" y="282"/>
                  </a:lnTo>
                  <a:cubicBezTo>
                    <a:pt x="1057" y="104"/>
                    <a:pt x="842" y="1"/>
                    <a:pt x="63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314;p75">
              <a:extLst>
                <a:ext uri="{FF2B5EF4-FFF2-40B4-BE49-F238E27FC236}">
                  <a16:creationId xmlns:a16="http://schemas.microsoft.com/office/drawing/2014/main" id="{AA26FBC7-28D6-4860-BD84-7B167AFDB392}"/>
                </a:ext>
              </a:extLst>
            </p:cNvPr>
            <p:cNvSpPr/>
            <p:nvPr/>
          </p:nvSpPr>
          <p:spPr>
            <a:xfrm>
              <a:off x="1860675" y="2006050"/>
              <a:ext cx="43375" cy="26675"/>
            </a:xfrm>
            <a:custGeom>
              <a:avLst/>
              <a:gdLst/>
              <a:ahLst/>
              <a:cxnLst/>
              <a:rect l="l" t="t" r="r" b="b"/>
              <a:pathLst>
                <a:path w="1735" h="1067" extrusionOk="0">
                  <a:moveTo>
                    <a:pt x="100" y="0"/>
                  </a:moveTo>
                  <a:lnTo>
                    <a:pt x="100" y="0"/>
                  </a:lnTo>
                  <a:cubicBezTo>
                    <a:pt x="0" y="467"/>
                    <a:pt x="267" y="934"/>
                    <a:pt x="734" y="1034"/>
                  </a:cubicBezTo>
                  <a:cubicBezTo>
                    <a:pt x="810" y="1056"/>
                    <a:pt x="885" y="1066"/>
                    <a:pt x="958" y="1066"/>
                  </a:cubicBezTo>
                  <a:cubicBezTo>
                    <a:pt x="1334" y="1066"/>
                    <a:pt x="1651" y="797"/>
                    <a:pt x="1735" y="434"/>
                  </a:cubicBezTo>
                  <a:lnTo>
                    <a:pt x="100" y="0"/>
                  </a:lnTo>
                  <a:close/>
                </a:path>
              </a:pathLst>
            </a:custGeom>
            <a:solidFill>
              <a:srgbClr val="9A4A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315;p75">
              <a:extLst>
                <a:ext uri="{FF2B5EF4-FFF2-40B4-BE49-F238E27FC236}">
                  <a16:creationId xmlns:a16="http://schemas.microsoft.com/office/drawing/2014/main" id="{95C0459C-C0BC-4BDD-9754-93BA35084577}"/>
                </a:ext>
              </a:extLst>
            </p:cNvPr>
            <p:cNvSpPr/>
            <p:nvPr/>
          </p:nvSpPr>
          <p:spPr>
            <a:xfrm>
              <a:off x="1863175" y="2013550"/>
              <a:ext cx="23375" cy="19550"/>
            </a:xfrm>
            <a:custGeom>
              <a:avLst/>
              <a:gdLst/>
              <a:ahLst/>
              <a:cxnLst/>
              <a:rect l="l" t="t" r="r" b="b"/>
              <a:pathLst>
                <a:path w="935" h="782" extrusionOk="0">
                  <a:moveTo>
                    <a:pt x="0" y="1"/>
                  </a:moveTo>
                  <a:cubicBezTo>
                    <a:pt x="34" y="367"/>
                    <a:pt x="267" y="668"/>
                    <a:pt x="634" y="734"/>
                  </a:cubicBezTo>
                  <a:cubicBezTo>
                    <a:pt x="705" y="758"/>
                    <a:pt x="776" y="782"/>
                    <a:pt x="846" y="782"/>
                  </a:cubicBezTo>
                  <a:cubicBezTo>
                    <a:pt x="876" y="782"/>
                    <a:pt x="905" y="777"/>
                    <a:pt x="934" y="768"/>
                  </a:cubicBezTo>
                  <a:cubicBezTo>
                    <a:pt x="901" y="334"/>
                    <a:pt x="501" y="1"/>
                    <a:pt x="67" y="1"/>
                  </a:cubicBez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316;p75">
              <a:extLst>
                <a:ext uri="{FF2B5EF4-FFF2-40B4-BE49-F238E27FC236}">
                  <a16:creationId xmlns:a16="http://schemas.microsoft.com/office/drawing/2014/main" id="{09441B79-6C94-4A6F-9088-16FB8A16003E}"/>
                </a:ext>
              </a:extLst>
            </p:cNvPr>
            <p:cNvSpPr/>
            <p:nvPr/>
          </p:nvSpPr>
          <p:spPr>
            <a:xfrm>
              <a:off x="1941550" y="1878825"/>
              <a:ext cx="30900" cy="21325"/>
            </a:xfrm>
            <a:custGeom>
              <a:avLst/>
              <a:gdLst/>
              <a:ahLst/>
              <a:cxnLst/>
              <a:rect l="l" t="t" r="r" b="b"/>
              <a:pathLst>
                <a:path w="1236" h="853" extrusionOk="0">
                  <a:moveTo>
                    <a:pt x="556" y="1"/>
                  </a:moveTo>
                  <a:cubicBezTo>
                    <a:pt x="324" y="1"/>
                    <a:pt x="99" y="131"/>
                    <a:pt x="1" y="353"/>
                  </a:cubicBezTo>
                  <a:lnTo>
                    <a:pt x="1102" y="853"/>
                  </a:lnTo>
                  <a:cubicBezTo>
                    <a:pt x="1235" y="553"/>
                    <a:pt x="1102" y="186"/>
                    <a:pt x="801" y="52"/>
                  </a:cubicBezTo>
                  <a:cubicBezTo>
                    <a:pt x="722" y="17"/>
                    <a:pt x="639" y="1"/>
                    <a:pt x="55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317;p75">
              <a:extLst>
                <a:ext uri="{FF2B5EF4-FFF2-40B4-BE49-F238E27FC236}">
                  <a16:creationId xmlns:a16="http://schemas.microsoft.com/office/drawing/2014/main" id="{CF14569A-4221-42EE-9F43-9EB159828222}"/>
                </a:ext>
              </a:extLst>
            </p:cNvPr>
            <p:cNvSpPr/>
            <p:nvPr/>
          </p:nvSpPr>
          <p:spPr>
            <a:xfrm>
              <a:off x="1892350" y="1910150"/>
              <a:ext cx="50075" cy="81750"/>
            </a:xfrm>
            <a:custGeom>
              <a:avLst/>
              <a:gdLst/>
              <a:ahLst/>
              <a:cxnLst/>
              <a:rect l="l" t="t" r="r" b="b"/>
              <a:pathLst>
                <a:path w="2003" h="3270" extrusionOk="0">
                  <a:moveTo>
                    <a:pt x="1" y="0"/>
                  </a:moveTo>
                  <a:lnTo>
                    <a:pt x="301" y="3269"/>
                  </a:lnTo>
                  <a:lnTo>
                    <a:pt x="2002" y="266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A4A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318;p75">
              <a:extLst>
                <a:ext uri="{FF2B5EF4-FFF2-40B4-BE49-F238E27FC236}">
                  <a16:creationId xmlns:a16="http://schemas.microsoft.com/office/drawing/2014/main" id="{43AA42F3-7AA0-4479-A00A-AEC66B3F9373}"/>
                </a:ext>
              </a:extLst>
            </p:cNvPr>
            <p:cNvSpPr/>
            <p:nvPr/>
          </p:nvSpPr>
          <p:spPr>
            <a:xfrm>
              <a:off x="1586300" y="2118625"/>
              <a:ext cx="457850" cy="607375"/>
            </a:xfrm>
            <a:custGeom>
              <a:avLst/>
              <a:gdLst/>
              <a:ahLst/>
              <a:cxnLst/>
              <a:rect l="l" t="t" r="r" b="b"/>
              <a:pathLst>
                <a:path w="18314" h="24295" extrusionOk="0">
                  <a:moveTo>
                    <a:pt x="4437" y="1"/>
                  </a:moveTo>
                  <a:cubicBezTo>
                    <a:pt x="2903" y="601"/>
                    <a:pt x="1435" y="1335"/>
                    <a:pt x="1" y="2102"/>
                  </a:cubicBezTo>
                  <a:cubicBezTo>
                    <a:pt x="1" y="2102"/>
                    <a:pt x="534" y="7639"/>
                    <a:pt x="1435" y="11209"/>
                  </a:cubicBezTo>
                  <a:cubicBezTo>
                    <a:pt x="2102" y="13777"/>
                    <a:pt x="2469" y="22750"/>
                    <a:pt x="2469" y="22750"/>
                  </a:cubicBezTo>
                  <a:cubicBezTo>
                    <a:pt x="5014" y="23779"/>
                    <a:pt x="7730" y="24294"/>
                    <a:pt x="10450" y="24294"/>
                  </a:cubicBezTo>
                  <a:cubicBezTo>
                    <a:pt x="10903" y="24294"/>
                    <a:pt x="11356" y="24280"/>
                    <a:pt x="11809" y="24251"/>
                  </a:cubicBezTo>
                  <a:cubicBezTo>
                    <a:pt x="13977" y="24118"/>
                    <a:pt x="16112" y="23617"/>
                    <a:pt x="18114" y="22783"/>
                  </a:cubicBezTo>
                  <a:cubicBezTo>
                    <a:pt x="18114" y="22783"/>
                    <a:pt x="18314" y="17146"/>
                    <a:pt x="17913" y="10108"/>
                  </a:cubicBezTo>
                  <a:cubicBezTo>
                    <a:pt x="17647" y="4937"/>
                    <a:pt x="17446" y="2202"/>
                    <a:pt x="16179" y="1435"/>
                  </a:cubicBezTo>
                  <a:cubicBezTo>
                    <a:pt x="15412" y="968"/>
                    <a:pt x="12209" y="201"/>
                    <a:pt x="12209" y="201"/>
                  </a:cubicBezTo>
                  <a:cubicBezTo>
                    <a:pt x="12109" y="868"/>
                    <a:pt x="11842" y="1535"/>
                    <a:pt x="11509" y="2102"/>
                  </a:cubicBezTo>
                  <a:cubicBezTo>
                    <a:pt x="10375" y="1535"/>
                    <a:pt x="4437" y="1"/>
                    <a:pt x="4437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319;p75">
              <a:extLst>
                <a:ext uri="{FF2B5EF4-FFF2-40B4-BE49-F238E27FC236}">
                  <a16:creationId xmlns:a16="http://schemas.microsoft.com/office/drawing/2014/main" id="{59EBA72E-AC9F-43D4-B5A3-03FF24E7A7AD}"/>
                </a:ext>
              </a:extLst>
            </p:cNvPr>
            <p:cNvSpPr/>
            <p:nvPr/>
          </p:nvSpPr>
          <p:spPr>
            <a:xfrm>
              <a:off x="1874000" y="2171175"/>
              <a:ext cx="63425" cy="552075"/>
            </a:xfrm>
            <a:custGeom>
              <a:avLst/>
              <a:gdLst/>
              <a:ahLst/>
              <a:cxnLst/>
              <a:rect l="l" t="t" r="r" b="b"/>
              <a:pathLst>
                <a:path w="2537" h="22083" extrusionOk="0">
                  <a:moveTo>
                    <a:pt x="1" y="0"/>
                  </a:moveTo>
                  <a:cubicBezTo>
                    <a:pt x="1" y="1"/>
                    <a:pt x="2102" y="11075"/>
                    <a:pt x="1002" y="22082"/>
                  </a:cubicBezTo>
                  <a:cubicBezTo>
                    <a:pt x="1268" y="22049"/>
                    <a:pt x="1535" y="22016"/>
                    <a:pt x="1769" y="21982"/>
                  </a:cubicBezTo>
                  <a:cubicBezTo>
                    <a:pt x="2102" y="18246"/>
                    <a:pt x="2536" y="9407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320;p75">
              <a:extLst>
                <a:ext uri="{FF2B5EF4-FFF2-40B4-BE49-F238E27FC236}">
                  <a16:creationId xmlns:a16="http://schemas.microsoft.com/office/drawing/2014/main" id="{31BD3FCA-F383-41DC-B6BA-329F9CC45D55}"/>
                </a:ext>
              </a:extLst>
            </p:cNvPr>
            <p:cNvSpPr/>
            <p:nvPr/>
          </p:nvSpPr>
          <p:spPr>
            <a:xfrm>
              <a:off x="1874000" y="2091100"/>
              <a:ext cx="51750" cy="99025"/>
            </a:xfrm>
            <a:custGeom>
              <a:avLst/>
              <a:gdLst/>
              <a:ahLst/>
              <a:cxnLst/>
              <a:rect l="l" t="t" r="r" b="b"/>
              <a:pathLst>
                <a:path w="2070" h="3961" extrusionOk="0">
                  <a:moveTo>
                    <a:pt x="301" y="1"/>
                  </a:moveTo>
                  <a:lnTo>
                    <a:pt x="301" y="1368"/>
                  </a:lnTo>
                  <a:cubicBezTo>
                    <a:pt x="234" y="1969"/>
                    <a:pt x="134" y="2603"/>
                    <a:pt x="1" y="3203"/>
                  </a:cubicBezTo>
                  <a:cubicBezTo>
                    <a:pt x="153" y="3105"/>
                    <a:pt x="301" y="3065"/>
                    <a:pt x="444" y="3065"/>
                  </a:cubicBezTo>
                  <a:cubicBezTo>
                    <a:pt x="1117" y="3065"/>
                    <a:pt x="1664" y="3961"/>
                    <a:pt x="1858" y="3961"/>
                  </a:cubicBezTo>
                  <a:cubicBezTo>
                    <a:pt x="1876" y="3961"/>
                    <a:pt x="1891" y="3953"/>
                    <a:pt x="1902" y="3937"/>
                  </a:cubicBezTo>
                  <a:cubicBezTo>
                    <a:pt x="2069" y="3703"/>
                    <a:pt x="1068" y="168"/>
                    <a:pt x="30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321;p75">
              <a:extLst>
                <a:ext uri="{FF2B5EF4-FFF2-40B4-BE49-F238E27FC236}">
                  <a16:creationId xmlns:a16="http://schemas.microsoft.com/office/drawing/2014/main" id="{8BF5741C-5312-41B8-BE98-FC72DC112D96}"/>
                </a:ext>
              </a:extLst>
            </p:cNvPr>
            <p:cNvSpPr/>
            <p:nvPr/>
          </p:nvSpPr>
          <p:spPr>
            <a:xfrm>
              <a:off x="1697225" y="2066100"/>
              <a:ext cx="176800" cy="150950"/>
            </a:xfrm>
            <a:custGeom>
              <a:avLst/>
              <a:gdLst/>
              <a:ahLst/>
              <a:cxnLst/>
              <a:rect l="l" t="t" r="r" b="b"/>
              <a:pathLst>
                <a:path w="7072" h="6038" extrusionOk="0">
                  <a:moveTo>
                    <a:pt x="2135" y="0"/>
                  </a:moveTo>
                  <a:cubicBezTo>
                    <a:pt x="1401" y="0"/>
                    <a:pt x="0" y="2102"/>
                    <a:pt x="0" y="2102"/>
                  </a:cubicBezTo>
                  <a:cubicBezTo>
                    <a:pt x="0" y="2102"/>
                    <a:pt x="434" y="2635"/>
                    <a:pt x="1301" y="3569"/>
                  </a:cubicBezTo>
                  <a:cubicBezTo>
                    <a:pt x="2335" y="4637"/>
                    <a:pt x="3569" y="6004"/>
                    <a:pt x="3970" y="6038"/>
                  </a:cubicBezTo>
                  <a:cubicBezTo>
                    <a:pt x="4370" y="6038"/>
                    <a:pt x="5171" y="4837"/>
                    <a:pt x="5904" y="4403"/>
                  </a:cubicBezTo>
                  <a:cubicBezTo>
                    <a:pt x="6258" y="4194"/>
                    <a:pt x="6541" y="4140"/>
                    <a:pt x="6741" y="4140"/>
                  </a:cubicBezTo>
                  <a:cubicBezTo>
                    <a:pt x="6955" y="4140"/>
                    <a:pt x="7072" y="4203"/>
                    <a:pt x="7072" y="4203"/>
                  </a:cubicBezTo>
                  <a:cubicBezTo>
                    <a:pt x="7072" y="4203"/>
                    <a:pt x="6605" y="3269"/>
                    <a:pt x="4770" y="2435"/>
                  </a:cubicBezTo>
                  <a:cubicBezTo>
                    <a:pt x="2936" y="1601"/>
                    <a:pt x="2202" y="767"/>
                    <a:pt x="2135" y="400"/>
                  </a:cubicBezTo>
                  <a:lnTo>
                    <a:pt x="2135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322;p75">
              <a:extLst>
                <a:ext uri="{FF2B5EF4-FFF2-40B4-BE49-F238E27FC236}">
                  <a16:creationId xmlns:a16="http://schemas.microsoft.com/office/drawing/2014/main" id="{4071F61B-DB2C-4AD5-A71A-D867AB3DDBB3}"/>
                </a:ext>
              </a:extLst>
            </p:cNvPr>
            <p:cNvSpPr/>
            <p:nvPr/>
          </p:nvSpPr>
          <p:spPr>
            <a:xfrm>
              <a:off x="1369475" y="2523075"/>
              <a:ext cx="386150" cy="546250"/>
            </a:xfrm>
            <a:custGeom>
              <a:avLst/>
              <a:gdLst/>
              <a:ahLst/>
              <a:cxnLst/>
              <a:rect l="l" t="t" r="r" b="b"/>
              <a:pathLst>
                <a:path w="15446" h="21850" extrusionOk="0">
                  <a:moveTo>
                    <a:pt x="768" y="1"/>
                  </a:moveTo>
                  <a:cubicBezTo>
                    <a:pt x="735" y="1"/>
                    <a:pt x="701" y="34"/>
                    <a:pt x="668" y="34"/>
                  </a:cubicBezTo>
                  <a:lnTo>
                    <a:pt x="134" y="368"/>
                  </a:lnTo>
                  <a:cubicBezTo>
                    <a:pt x="34" y="401"/>
                    <a:pt x="1" y="501"/>
                    <a:pt x="34" y="601"/>
                  </a:cubicBezTo>
                  <a:lnTo>
                    <a:pt x="34" y="13043"/>
                  </a:lnTo>
                  <a:cubicBezTo>
                    <a:pt x="34" y="13310"/>
                    <a:pt x="168" y="13544"/>
                    <a:pt x="401" y="13677"/>
                  </a:cubicBezTo>
                  <a:lnTo>
                    <a:pt x="14511" y="21816"/>
                  </a:lnTo>
                  <a:cubicBezTo>
                    <a:pt x="14545" y="21850"/>
                    <a:pt x="14611" y="21850"/>
                    <a:pt x="14678" y="21850"/>
                  </a:cubicBezTo>
                  <a:lnTo>
                    <a:pt x="14745" y="21850"/>
                  </a:lnTo>
                  <a:lnTo>
                    <a:pt x="15312" y="21516"/>
                  </a:lnTo>
                  <a:cubicBezTo>
                    <a:pt x="15378" y="21449"/>
                    <a:pt x="15445" y="21383"/>
                    <a:pt x="15412" y="21283"/>
                  </a:cubicBezTo>
                  <a:lnTo>
                    <a:pt x="15412" y="8840"/>
                  </a:lnTo>
                  <a:cubicBezTo>
                    <a:pt x="15412" y="8707"/>
                    <a:pt x="15378" y="8574"/>
                    <a:pt x="15312" y="8473"/>
                  </a:cubicBezTo>
                  <a:cubicBezTo>
                    <a:pt x="15245" y="8407"/>
                    <a:pt x="15212" y="8307"/>
                    <a:pt x="15112" y="8273"/>
                  </a:cubicBezTo>
                  <a:cubicBezTo>
                    <a:pt x="15112" y="8240"/>
                    <a:pt x="15078" y="8207"/>
                    <a:pt x="15045" y="8207"/>
                  </a:cubicBezTo>
                  <a:lnTo>
                    <a:pt x="10542" y="5605"/>
                  </a:lnTo>
                  <a:lnTo>
                    <a:pt x="10508" y="5605"/>
                  </a:lnTo>
                  <a:cubicBezTo>
                    <a:pt x="10275" y="5471"/>
                    <a:pt x="9207" y="4838"/>
                    <a:pt x="9207" y="4838"/>
                  </a:cubicBezTo>
                  <a:lnTo>
                    <a:pt x="8340" y="4337"/>
                  </a:lnTo>
                  <a:lnTo>
                    <a:pt x="935" y="67"/>
                  </a:lnTo>
                  <a:cubicBezTo>
                    <a:pt x="868" y="34"/>
                    <a:pt x="835" y="34"/>
                    <a:pt x="768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323;p75">
              <a:extLst>
                <a:ext uri="{FF2B5EF4-FFF2-40B4-BE49-F238E27FC236}">
                  <a16:creationId xmlns:a16="http://schemas.microsoft.com/office/drawing/2014/main" id="{436EB3A9-CE4C-4A2B-8222-6B3CC5886722}"/>
                </a:ext>
              </a:extLst>
            </p:cNvPr>
            <p:cNvSpPr/>
            <p:nvPr/>
          </p:nvSpPr>
          <p:spPr>
            <a:xfrm>
              <a:off x="1373650" y="2523075"/>
              <a:ext cx="378625" cy="219350"/>
            </a:xfrm>
            <a:custGeom>
              <a:avLst/>
              <a:gdLst/>
              <a:ahLst/>
              <a:cxnLst/>
              <a:rect l="l" t="t" r="r" b="b"/>
              <a:pathLst>
                <a:path w="15145" h="8774" extrusionOk="0">
                  <a:moveTo>
                    <a:pt x="601" y="1"/>
                  </a:moveTo>
                  <a:cubicBezTo>
                    <a:pt x="568" y="1"/>
                    <a:pt x="534" y="1"/>
                    <a:pt x="534" y="34"/>
                  </a:cubicBezTo>
                  <a:lnTo>
                    <a:pt x="1" y="334"/>
                  </a:lnTo>
                  <a:cubicBezTo>
                    <a:pt x="20" y="325"/>
                    <a:pt x="43" y="321"/>
                    <a:pt x="66" y="321"/>
                  </a:cubicBezTo>
                  <a:cubicBezTo>
                    <a:pt x="123" y="321"/>
                    <a:pt x="187" y="344"/>
                    <a:pt x="234" y="368"/>
                  </a:cubicBezTo>
                  <a:lnTo>
                    <a:pt x="7973" y="4838"/>
                  </a:lnTo>
                  <a:lnTo>
                    <a:pt x="8507" y="5138"/>
                  </a:lnTo>
                  <a:cubicBezTo>
                    <a:pt x="8740" y="5271"/>
                    <a:pt x="9741" y="5838"/>
                    <a:pt x="9841" y="5905"/>
                  </a:cubicBezTo>
                  <a:lnTo>
                    <a:pt x="14344" y="8507"/>
                  </a:lnTo>
                  <a:cubicBezTo>
                    <a:pt x="14378" y="8507"/>
                    <a:pt x="14411" y="8540"/>
                    <a:pt x="14411" y="8574"/>
                  </a:cubicBezTo>
                  <a:cubicBezTo>
                    <a:pt x="14478" y="8607"/>
                    <a:pt x="14511" y="8640"/>
                    <a:pt x="14544" y="8707"/>
                  </a:cubicBezTo>
                  <a:lnTo>
                    <a:pt x="14611" y="8774"/>
                  </a:lnTo>
                  <a:lnTo>
                    <a:pt x="15145" y="8473"/>
                  </a:lnTo>
                  <a:cubicBezTo>
                    <a:pt x="15111" y="8373"/>
                    <a:pt x="15045" y="8307"/>
                    <a:pt x="14978" y="8240"/>
                  </a:cubicBezTo>
                  <a:cubicBezTo>
                    <a:pt x="14945" y="8240"/>
                    <a:pt x="14911" y="8207"/>
                    <a:pt x="14878" y="8207"/>
                  </a:cubicBezTo>
                  <a:lnTo>
                    <a:pt x="10408" y="5605"/>
                  </a:lnTo>
                  <a:lnTo>
                    <a:pt x="10375" y="5571"/>
                  </a:lnTo>
                  <a:cubicBezTo>
                    <a:pt x="10141" y="5438"/>
                    <a:pt x="9040" y="4838"/>
                    <a:pt x="9040" y="4838"/>
                  </a:cubicBezTo>
                  <a:lnTo>
                    <a:pt x="8173" y="4337"/>
                  </a:lnTo>
                  <a:lnTo>
                    <a:pt x="768" y="67"/>
                  </a:lnTo>
                  <a:cubicBezTo>
                    <a:pt x="734" y="34"/>
                    <a:pt x="668" y="1"/>
                    <a:pt x="6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324;p75">
              <a:extLst>
                <a:ext uri="{FF2B5EF4-FFF2-40B4-BE49-F238E27FC236}">
                  <a16:creationId xmlns:a16="http://schemas.microsoft.com/office/drawing/2014/main" id="{2E16F7D5-E4BB-4A00-B2B9-6428BB7A3065}"/>
                </a:ext>
              </a:extLst>
            </p:cNvPr>
            <p:cNvSpPr/>
            <p:nvPr/>
          </p:nvSpPr>
          <p:spPr>
            <a:xfrm>
              <a:off x="1370325" y="2531075"/>
              <a:ext cx="371125" cy="538775"/>
            </a:xfrm>
            <a:custGeom>
              <a:avLst/>
              <a:gdLst/>
              <a:ahLst/>
              <a:cxnLst/>
              <a:rect l="l" t="t" r="r" b="b"/>
              <a:pathLst>
                <a:path w="14845" h="21551" extrusionOk="0">
                  <a:moveTo>
                    <a:pt x="199" y="1"/>
                  </a:moveTo>
                  <a:cubicBezTo>
                    <a:pt x="176" y="1"/>
                    <a:pt x="153" y="5"/>
                    <a:pt x="134" y="14"/>
                  </a:cubicBezTo>
                  <a:cubicBezTo>
                    <a:pt x="34" y="81"/>
                    <a:pt x="0" y="148"/>
                    <a:pt x="0" y="248"/>
                  </a:cubicBezTo>
                  <a:lnTo>
                    <a:pt x="0" y="12723"/>
                  </a:lnTo>
                  <a:cubicBezTo>
                    <a:pt x="0" y="12957"/>
                    <a:pt x="134" y="13190"/>
                    <a:pt x="367" y="13357"/>
                  </a:cubicBezTo>
                  <a:lnTo>
                    <a:pt x="14544" y="21530"/>
                  </a:lnTo>
                  <a:cubicBezTo>
                    <a:pt x="14572" y="21544"/>
                    <a:pt x="14602" y="21551"/>
                    <a:pt x="14632" y="21551"/>
                  </a:cubicBezTo>
                  <a:cubicBezTo>
                    <a:pt x="14741" y="21551"/>
                    <a:pt x="14844" y="21461"/>
                    <a:pt x="14844" y="21330"/>
                  </a:cubicBezTo>
                  <a:lnTo>
                    <a:pt x="14844" y="8821"/>
                  </a:lnTo>
                  <a:cubicBezTo>
                    <a:pt x="14844" y="8687"/>
                    <a:pt x="14811" y="8554"/>
                    <a:pt x="14744" y="8454"/>
                  </a:cubicBezTo>
                  <a:cubicBezTo>
                    <a:pt x="14677" y="8354"/>
                    <a:pt x="14611" y="8254"/>
                    <a:pt x="14511" y="8187"/>
                  </a:cubicBezTo>
                  <a:lnTo>
                    <a:pt x="10007" y="5585"/>
                  </a:lnTo>
                  <a:lnTo>
                    <a:pt x="8640" y="4851"/>
                  </a:lnTo>
                  <a:lnTo>
                    <a:pt x="367" y="48"/>
                  </a:lnTo>
                  <a:cubicBezTo>
                    <a:pt x="320" y="24"/>
                    <a:pt x="256" y="1"/>
                    <a:pt x="199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325;p75">
              <a:extLst>
                <a:ext uri="{FF2B5EF4-FFF2-40B4-BE49-F238E27FC236}">
                  <a16:creationId xmlns:a16="http://schemas.microsoft.com/office/drawing/2014/main" id="{98E012D7-633C-44F3-918A-D8A343A35B02}"/>
                </a:ext>
              </a:extLst>
            </p:cNvPr>
            <p:cNvSpPr/>
            <p:nvPr/>
          </p:nvSpPr>
          <p:spPr>
            <a:xfrm>
              <a:off x="1737250" y="2740725"/>
              <a:ext cx="1700" cy="1700"/>
            </a:xfrm>
            <a:custGeom>
              <a:avLst/>
              <a:gdLst/>
              <a:ahLst/>
              <a:cxnLst/>
              <a:rect l="l" t="t" r="r" b="b"/>
              <a:pathLst>
                <a:path w="68" h="68" extrusionOk="0">
                  <a:moveTo>
                    <a:pt x="67" y="68"/>
                  </a:moveTo>
                  <a:lnTo>
                    <a:pt x="67" y="68"/>
                  </a:lnTo>
                  <a:lnTo>
                    <a:pt x="0" y="1"/>
                  </a:lnTo>
                  <a:cubicBezTo>
                    <a:pt x="34" y="34"/>
                    <a:pt x="34" y="34"/>
                    <a:pt x="67" y="68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326;p75">
              <a:extLst>
                <a:ext uri="{FF2B5EF4-FFF2-40B4-BE49-F238E27FC236}">
                  <a16:creationId xmlns:a16="http://schemas.microsoft.com/office/drawing/2014/main" id="{A8F291E4-1790-46C2-A028-9FD72CA0A18C}"/>
                </a:ext>
              </a:extLst>
            </p:cNvPr>
            <p:cNvSpPr/>
            <p:nvPr/>
          </p:nvSpPr>
          <p:spPr>
            <a:xfrm>
              <a:off x="1738075" y="2734900"/>
              <a:ext cx="17550" cy="334425"/>
            </a:xfrm>
            <a:custGeom>
              <a:avLst/>
              <a:gdLst/>
              <a:ahLst/>
              <a:cxnLst/>
              <a:rect l="l" t="t" r="r" b="b"/>
              <a:pathLst>
                <a:path w="702" h="13377" extrusionOk="0">
                  <a:moveTo>
                    <a:pt x="601" y="0"/>
                  </a:moveTo>
                  <a:lnTo>
                    <a:pt x="34" y="301"/>
                  </a:lnTo>
                  <a:cubicBezTo>
                    <a:pt x="101" y="401"/>
                    <a:pt x="134" y="534"/>
                    <a:pt x="134" y="668"/>
                  </a:cubicBezTo>
                  <a:lnTo>
                    <a:pt x="134" y="13177"/>
                  </a:lnTo>
                  <a:cubicBezTo>
                    <a:pt x="134" y="13244"/>
                    <a:pt x="119" y="13296"/>
                    <a:pt x="78" y="13334"/>
                  </a:cubicBezTo>
                  <a:lnTo>
                    <a:pt x="78" y="13334"/>
                  </a:lnTo>
                  <a:lnTo>
                    <a:pt x="601" y="13043"/>
                  </a:lnTo>
                  <a:cubicBezTo>
                    <a:pt x="668" y="12976"/>
                    <a:pt x="701" y="12910"/>
                    <a:pt x="701" y="12810"/>
                  </a:cubicBezTo>
                  <a:lnTo>
                    <a:pt x="701" y="367"/>
                  </a:lnTo>
                  <a:cubicBezTo>
                    <a:pt x="701" y="234"/>
                    <a:pt x="668" y="101"/>
                    <a:pt x="601" y="0"/>
                  </a:cubicBezTo>
                  <a:close/>
                  <a:moveTo>
                    <a:pt x="78" y="13334"/>
                  </a:moveTo>
                  <a:lnTo>
                    <a:pt x="1" y="13377"/>
                  </a:lnTo>
                  <a:cubicBezTo>
                    <a:pt x="33" y="13366"/>
                    <a:pt x="59" y="13352"/>
                    <a:pt x="78" y="133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5327;p75">
              <a:extLst>
                <a:ext uri="{FF2B5EF4-FFF2-40B4-BE49-F238E27FC236}">
                  <a16:creationId xmlns:a16="http://schemas.microsoft.com/office/drawing/2014/main" id="{61AB10C1-73BF-42C1-92D2-0D3668FEF006}"/>
                </a:ext>
              </a:extLst>
            </p:cNvPr>
            <p:cNvSpPr/>
            <p:nvPr/>
          </p:nvSpPr>
          <p:spPr>
            <a:xfrm>
              <a:off x="1432025" y="2157800"/>
              <a:ext cx="260225" cy="824375"/>
            </a:xfrm>
            <a:custGeom>
              <a:avLst/>
              <a:gdLst/>
              <a:ahLst/>
              <a:cxnLst/>
              <a:rect l="l" t="t" r="r" b="b"/>
              <a:pathLst>
                <a:path w="10409" h="32975" extrusionOk="0">
                  <a:moveTo>
                    <a:pt x="9247" y="0"/>
                  </a:moveTo>
                  <a:cubicBezTo>
                    <a:pt x="5644" y="0"/>
                    <a:pt x="4078" y="3843"/>
                    <a:pt x="1101" y="16113"/>
                  </a:cubicBezTo>
                  <a:cubicBezTo>
                    <a:pt x="601" y="18081"/>
                    <a:pt x="368" y="21050"/>
                    <a:pt x="67" y="24452"/>
                  </a:cubicBezTo>
                  <a:cubicBezTo>
                    <a:pt x="1" y="25753"/>
                    <a:pt x="1" y="27054"/>
                    <a:pt x="134" y="28388"/>
                  </a:cubicBezTo>
                  <a:cubicBezTo>
                    <a:pt x="334" y="31924"/>
                    <a:pt x="1101" y="32191"/>
                    <a:pt x="3203" y="32791"/>
                  </a:cubicBezTo>
                  <a:cubicBezTo>
                    <a:pt x="3662" y="32925"/>
                    <a:pt x="4020" y="32975"/>
                    <a:pt x="4300" y="32975"/>
                  </a:cubicBezTo>
                  <a:cubicBezTo>
                    <a:pt x="5140" y="32975"/>
                    <a:pt x="5271" y="32525"/>
                    <a:pt x="5271" y="32525"/>
                  </a:cubicBezTo>
                  <a:lnTo>
                    <a:pt x="4504" y="32091"/>
                  </a:lnTo>
                  <a:cubicBezTo>
                    <a:pt x="4137" y="31157"/>
                    <a:pt x="3903" y="30223"/>
                    <a:pt x="3803" y="29222"/>
                  </a:cubicBezTo>
                  <a:lnTo>
                    <a:pt x="3803" y="29222"/>
                  </a:lnTo>
                  <a:cubicBezTo>
                    <a:pt x="4070" y="29556"/>
                    <a:pt x="4337" y="29823"/>
                    <a:pt x="4671" y="30056"/>
                  </a:cubicBezTo>
                  <a:cubicBezTo>
                    <a:pt x="4823" y="30178"/>
                    <a:pt x="5009" y="30237"/>
                    <a:pt x="5196" y="30237"/>
                  </a:cubicBezTo>
                  <a:cubicBezTo>
                    <a:pt x="5419" y="30237"/>
                    <a:pt x="5641" y="30153"/>
                    <a:pt x="5805" y="29989"/>
                  </a:cubicBezTo>
                  <a:cubicBezTo>
                    <a:pt x="5905" y="29823"/>
                    <a:pt x="5538" y="29589"/>
                    <a:pt x="5171" y="28955"/>
                  </a:cubicBezTo>
                  <a:cubicBezTo>
                    <a:pt x="4737" y="28121"/>
                    <a:pt x="4737" y="27521"/>
                    <a:pt x="4037" y="26754"/>
                  </a:cubicBezTo>
                  <a:cubicBezTo>
                    <a:pt x="3770" y="26487"/>
                    <a:pt x="3637" y="26120"/>
                    <a:pt x="3637" y="25753"/>
                  </a:cubicBezTo>
                  <a:cubicBezTo>
                    <a:pt x="3603" y="23618"/>
                    <a:pt x="4204" y="20483"/>
                    <a:pt x="4704" y="17981"/>
                  </a:cubicBezTo>
                  <a:cubicBezTo>
                    <a:pt x="5338" y="15145"/>
                    <a:pt x="8573" y="7206"/>
                    <a:pt x="8573" y="7206"/>
                  </a:cubicBezTo>
                  <a:cubicBezTo>
                    <a:pt x="9274" y="5272"/>
                    <a:pt x="10408" y="1269"/>
                    <a:pt x="9341" y="1"/>
                  </a:cubicBezTo>
                  <a:cubicBezTo>
                    <a:pt x="9309" y="1"/>
                    <a:pt x="9278" y="0"/>
                    <a:pt x="9247" y="0"/>
                  </a:cubicBezTo>
                  <a:close/>
                </a:path>
              </a:pathLst>
            </a:custGeom>
            <a:solidFill>
              <a:srgbClr val="B166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5328;p75">
              <a:extLst>
                <a:ext uri="{FF2B5EF4-FFF2-40B4-BE49-F238E27FC236}">
                  <a16:creationId xmlns:a16="http://schemas.microsoft.com/office/drawing/2014/main" id="{1B1B6AC0-A0BA-46DE-899F-779BFFD9A034}"/>
                </a:ext>
              </a:extLst>
            </p:cNvPr>
            <p:cNvSpPr/>
            <p:nvPr/>
          </p:nvSpPr>
          <p:spPr>
            <a:xfrm>
              <a:off x="1425350" y="2131125"/>
              <a:ext cx="277725" cy="662350"/>
            </a:xfrm>
            <a:custGeom>
              <a:avLst/>
              <a:gdLst/>
              <a:ahLst/>
              <a:cxnLst/>
              <a:rect l="l" t="t" r="r" b="b"/>
              <a:pathLst>
                <a:path w="11109" h="26494" extrusionOk="0">
                  <a:moveTo>
                    <a:pt x="9708" y="1"/>
                  </a:moveTo>
                  <a:cubicBezTo>
                    <a:pt x="9707" y="1"/>
                    <a:pt x="6005" y="868"/>
                    <a:pt x="5104" y="2236"/>
                  </a:cubicBezTo>
                  <a:cubicBezTo>
                    <a:pt x="4104" y="3804"/>
                    <a:pt x="3703" y="5805"/>
                    <a:pt x="1969" y="11943"/>
                  </a:cubicBezTo>
                  <a:cubicBezTo>
                    <a:pt x="701" y="16546"/>
                    <a:pt x="34" y="21316"/>
                    <a:pt x="1" y="26086"/>
                  </a:cubicBezTo>
                  <a:cubicBezTo>
                    <a:pt x="1" y="26086"/>
                    <a:pt x="884" y="26494"/>
                    <a:pt x="2044" y="26494"/>
                  </a:cubicBezTo>
                  <a:cubicBezTo>
                    <a:pt x="2701" y="26494"/>
                    <a:pt x="3446" y="26363"/>
                    <a:pt x="4170" y="25953"/>
                  </a:cubicBezTo>
                  <a:cubicBezTo>
                    <a:pt x="4170" y="25953"/>
                    <a:pt x="5071" y="20616"/>
                    <a:pt x="5838" y="17780"/>
                  </a:cubicBezTo>
                  <a:cubicBezTo>
                    <a:pt x="6639" y="14945"/>
                    <a:pt x="9141" y="8774"/>
                    <a:pt x="9141" y="8774"/>
                  </a:cubicBezTo>
                  <a:cubicBezTo>
                    <a:pt x="9141" y="8774"/>
                    <a:pt x="11109" y="4271"/>
                    <a:pt x="970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329;p75">
              <a:extLst>
                <a:ext uri="{FF2B5EF4-FFF2-40B4-BE49-F238E27FC236}">
                  <a16:creationId xmlns:a16="http://schemas.microsoft.com/office/drawing/2014/main" id="{0143F3BC-1EC0-4CA2-8C3D-7AC486759EF1}"/>
                </a:ext>
              </a:extLst>
            </p:cNvPr>
            <p:cNvSpPr/>
            <p:nvPr/>
          </p:nvSpPr>
          <p:spPr>
            <a:xfrm>
              <a:off x="1754750" y="2805775"/>
              <a:ext cx="39225" cy="195625"/>
            </a:xfrm>
            <a:custGeom>
              <a:avLst/>
              <a:gdLst/>
              <a:ahLst/>
              <a:cxnLst/>
              <a:rect l="l" t="t" r="r" b="b"/>
              <a:pathLst>
                <a:path w="1569" h="7825" extrusionOk="0">
                  <a:moveTo>
                    <a:pt x="1" y="1"/>
                  </a:moveTo>
                  <a:lnTo>
                    <a:pt x="1" y="7640"/>
                  </a:lnTo>
                  <a:cubicBezTo>
                    <a:pt x="1" y="7640"/>
                    <a:pt x="101" y="7673"/>
                    <a:pt x="268" y="7806"/>
                  </a:cubicBezTo>
                  <a:cubicBezTo>
                    <a:pt x="288" y="7818"/>
                    <a:pt x="306" y="7824"/>
                    <a:pt x="324" y="7824"/>
                  </a:cubicBezTo>
                  <a:cubicBezTo>
                    <a:pt x="451" y="7824"/>
                    <a:pt x="509" y="7517"/>
                    <a:pt x="568" y="7106"/>
                  </a:cubicBezTo>
                  <a:lnTo>
                    <a:pt x="568" y="6239"/>
                  </a:lnTo>
                  <a:cubicBezTo>
                    <a:pt x="568" y="6239"/>
                    <a:pt x="657" y="6323"/>
                    <a:pt x="779" y="6323"/>
                  </a:cubicBezTo>
                  <a:cubicBezTo>
                    <a:pt x="982" y="6323"/>
                    <a:pt x="1277" y="6089"/>
                    <a:pt x="1402" y="4838"/>
                  </a:cubicBezTo>
                  <a:cubicBezTo>
                    <a:pt x="1569" y="2636"/>
                    <a:pt x="568" y="2236"/>
                    <a:pt x="568" y="2236"/>
                  </a:cubicBezTo>
                  <a:lnTo>
                    <a:pt x="568" y="1135"/>
                  </a:lnTo>
                  <a:cubicBezTo>
                    <a:pt x="568" y="435"/>
                    <a:pt x="434" y="234"/>
                    <a:pt x="268" y="10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330;p75">
              <a:extLst>
                <a:ext uri="{FF2B5EF4-FFF2-40B4-BE49-F238E27FC236}">
                  <a16:creationId xmlns:a16="http://schemas.microsoft.com/office/drawing/2014/main" id="{6BDBF149-6631-4DD6-BDD2-22596157152A}"/>
                </a:ext>
              </a:extLst>
            </p:cNvPr>
            <p:cNvSpPr/>
            <p:nvPr/>
          </p:nvSpPr>
          <p:spPr>
            <a:xfrm>
              <a:off x="1708900" y="2820800"/>
              <a:ext cx="48375" cy="162625"/>
            </a:xfrm>
            <a:custGeom>
              <a:avLst/>
              <a:gdLst/>
              <a:ahLst/>
              <a:cxnLst/>
              <a:rect l="l" t="t" r="r" b="b"/>
              <a:pathLst>
                <a:path w="1935" h="6505" extrusionOk="0">
                  <a:moveTo>
                    <a:pt x="1301" y="0"/>
                  </a:moveTo>
                  <a:cubicBezTo>
                    <a:pt x="1301" y="217"/>
                    <a:pt x="1187" y="949"/>
                    <a:pt x="984" y="949"/>
                  </a:cubicBezTo>
                  <a:cubicBezTo>
                    <a:pt x="968" y="949"/>
                    <a:pt x="951" y="944"/>
                    <a:pt x="934" y="934"/>
                  </a:cubicBezTo>
                  <a:cubicBezTo>
                    <a:pt x="701" y="801"/>
                    <a:pt x="0" y="334"/>
                    <a:pt x="0" y="334"/>
                  </a:cubicBezTo>
                  <a:lnTo>
                    <a:pt x="0" y="334"/>
                  </a:lnTo>
                  <a:lnTo>
                    <a:pt x="134" y="4403"/>
                  </a:lnTo>
                  <a:cubicBezTo>
                    <a:pt x="134" y="4403"/>
                    <a:pt x="400" y="4537"/>
                    <a:pt x="801" y="4804"/>
                  </a:cubicBezTo>
                  <a:cubicBezTo>
                    <a:pt x="1234" y="5037"/>
                    <a:pt x="1301" y="5438"/>
                    <a:pt x="1301" y="6105"/>
                  </a:cubicBezTo>
                  <a:lnTo>
                    <a:pt x="1935" y="6505"/>
                  </a:lnTo>
                  <a:lnTo>
                    <a:pt x="1868" y="267"/>
                  </a:lnTo>
                  <a:lnTo>
                    <a:pt x="1301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331;p75">
              <a:extLst>
                <a:ext uri="{FF2B5EF4-FFF2-40B4-BE49-F238E27FC236}">
                  <a16:creationId xmlns:a16="http://schemas.microsoft.com/office/drawing/2014/main" id="{BB73635A-6353-467B-9FD0-FC9DCFF7B974}"/>
                </a:ext>
              </a:extLst>
            </p:cNvPr>
            <p:cNvSpPr/>
            <p:nvPr/>
          </p:nvSpPr>
          <p:spPr>
            <a:xfrm>
              <a:off x="1706400" y="2787425"/>
              <a:ext cx="23075" cy="184025"/>
            </a:xfrm>
            <a:custGeom>
              <a:avLst/>
              <a:gdLst/>
              <a:ahLst/>
              <a:cxnLst/>
              <a:rect l="l" t="t" r="r" b="b"/>
              <a:pathLst>
                <a:path w="923" h="7361" extrusionOk="0">
                  <a:moveTo>
                    <a:pt x="0" y="1"/>
                  </a:moveTo>
                  <a:lnTo>
                    <a:pt x="33" y="7039"/>
                  </a:lnTo>
                  <a:lnTo>
                    <a:pt x="534" y="7340"/>
                  </a:lnTo>
                  <a:cubicBezTo>
                    <a:pt x="557" y="7354"/>
                    <a:pt x="578" y="7361"/>
                    <a:pt x="599" y="7361"/>
                  </a:cubicBezTo>
                  <a:cubicBezTo>
                    <a:pt x="822" y="7361"/>
                    <a:pt x="923" y="6567"/>
                    <a:pt x="801" y="5438"/>
                  </a:cubicBezTo>
                  <a:lnTo>
                    <a:pt x="901" y="2770"/>
                  </a:lnTo>
                  <a:cubicBezTo>
                    <a:pt x="801" y="1569"/>
                    <a:pt x="767" y="468"/>
                    <a:pt x="500" y="30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332;p75">
              <a:extLst>
                <a:ext uri="{FF2B5EF4-FFF2-40B4-BE49-F238E27FC236}">
                  <a16:creationId xmlns:a16="http://schemas.microsoft.com/office/drawing/2014/main" id="{5C2F07CB-1BA9-45C3-B207-AF76B9D85654}"/>
                </a:ext>
              </a:extLst>
            </p:cNvPr>
            <p:cNvSpPr/>
            <p:nvPr/>
          </p:nvSpPr>
          <p:spPr>
            <a:xfrm>
              <a:off x="2436900" y="774700"/>
              <a:ext cx="2043150" cy="3149025"/>
            </a:xfrm>
            <a:custGeom>
              <a:avLst/>
              <a:gdLst/>
              <a:ahLst/>
              <a:cxnLst/>
              <a:rect l="l" t="t" r="r" b="b"/>
              <a:pathLst>
                <a:path w="81726" h="125961" extrusionOk="0">
                  <a:moveTo>
                    <a:pt x="79361" y="1"/>
                  </a:moveTo>
                  <a:cubicBezTo>
                    <a:pt x="79117" y="1"/>
                    <a:pt x="78875" y="80"/>
                    <a:pt x="78657" y="219"/>
                  </a:cubicBezTo>
                  <a:lnTo>
                    <a:pt x="1736" y="44651"/>
                  </a:lnTo>
                  <a:cubicBezTo>
                    <a:pt x="735" y="45285"/>
                    <a:pt x="101" y="46386"/>
                    <a:pt x="68" y="47553"/>
                  </a:cubicBezTo>
                  <a:lnTo>
                    <a:pt x="68" y="124008"/>
                  </a:lnTo>
                  <a:cubicBezTo>
                    <a:pt x="1" y="124441"/>
                    <a:pt x="201" y="124842"/>
                    <a:pt x="568" y="125075"/>
                  </a:cubicBezTo>
                  <a:lnTo>
                    <a:pt x="1902" y="125842"/>
                  </a:lnTo>
                  <a:cubicBezTo>
                    <a:pt x="2051" y="125924"/>
                    <a:pt x="2217" y="125961"/>
                    <a:pt x="2385" y="125961"/>
                  </a:cubicBezTo>
                  <a:cubicBezTo>
                    <a:pt x="2632" y="125961"/>
                    <a:pt x="2885" y="125881"/>
                    <a:pt x="3103" y="125742"/>
                  </a:cubicBezTo>
                  <a:lnTo>
                    <a:pt x="80025" y="81311"/>
                  </a:lnTo>
                  <a:cubicBezTo>
                    <a:pt x="80992" y="80677"/>
                    <a:pt x="81626" y="79576"/>
                    <a:pt x="81693" y="78408"/>
                  </a:cubicBezTo>
                  <a:lnTo>
                    <a:pt x="81693" y="1954"/>
                  </a:lnTo>
                  <a:cubicBezTo>
                    <a:pt x="81726" y="1520"/>
                    <a:pt x="81526" y="1120"/>
                    <a:pt x="81159" y="886"/>
                  </a:cubicBezTo>
                  <a:lnTo>
                    <a:pt x="79858" y="119"/>
                  </a:lnTo>
                  <a:cubicBezTo>
                    <a:pt x="79696" y="38"/>
                    <a:pt x="79528" y="1"/>
                    <a:pt x="79361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333;p75">
              <a:extLst>
                <a:ext uri="{FF2B5EF4-FFF2-40B4-BE49-F238E27FC236}">
                  <a16:creationId xmlns:a16="http://schemas.microsoft.com/office/drawing/2014/main" id="{28515BEF-FF52-497D-9603-B93BDD65462C}"/>
                </a:ext>
              </a:extLst>
            </p:cNvPr>
            <p:cNvSpPr/>
            <p:nvPr/>
          </p:nvSpPr>
          <p:spPr>
            <a:xfrm>
              <a:off x="2472775" y="794075"/>
              <a:ext cx="2006450" cy="3129725"/>
            </a:xfrm>
            <a:custGeom>
              <a:avLst/>
              <a:gdLst/>
              <a:ahLst/>
              <a:cxnLst/>
              <a:rect l="l" t="t" r="r" b="b"/>
              <a:pathLst>
                <a:path w="80258" h="125189" extrusionOk="0">
                  <a:moveTo>
                    <a:pt x="79301" y="0"/>
                  </a:moveTo>
                  <a:cubicBezTo>
                    <a:pt x="79163" y="0"/>
                    <a:pt x="79014" y="26"/>
                    <a:pt x="78857" y="78"/>
                  </a:cubicBezTo>
                  <a:cubicBezTo>
                    <a:pt x="78890" y="211"/>
                    <a:pt x="78890" y="311"/>
                    <a:pt x="78890" y="412"/>
                  </a:cubicBezTo>
                  <a:lnTo>
                    <a:pt x="78890" y="76866"/>
                  </a:lnTo>
                  <a:cubicBezTo>
                    <a:pt x="78823" y="78034"/>
                    <a:pt x="78223" y="79135"/>
                    <a:pt x="77222" y="79768"/>
                  </a:cubicBezTo>
                  <a:lnTo>
                    <a:pt x="301" y="124167"/>
                  </a:lnTo>
                  <a:cubicBezTo>
                    <a:pt x="200" y="124234"/>
                    <a:pt x="100" y="124267"/>
                    <a:pt x="0" y="124334"/>
                  </a:cubicBezTo>
                  <a:cubicBezTo>
                    <a:pt x="91" y="124876"/>
                    <a:pt x="441" y="125189"/>
                    <a:pt x="918" y="125189"/>
                  </a:cubicBezTo>
                  <a:cubicBezTo>
                    <a:pt x="1144" y="125189"/>
                    <a:pt x="1399" y="125118"/>
                    <a:pt x="1668" y="124967"/>
                  </a:cubicBezTo>
                  <a:lnTo>
                    <a:pt x="78590" y="80569"/>
                  </a:lnTo>
                  <a:cubicBezTo>
                    <a:pt x="79557" y="79902"/>
                    <a:pt x="80191" y="78834"/>
                    <a:pt x="80258" y="77633"/>
                  </a:cubicBezTo>
                  <a:lnTo>
                    <a:pt x="80258" y="1179"/>
                  </a:lnTo>
                  <a:cubicBezTo>
                    <a:pt x="80258" y="428"/>
                    <a:pt x="79869" y="0"/>
                    <a:pt x="79301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334;p75">
              <a:extLst>
                <a:ext uri="{FF2B5EF4-FFF2-40B4-BE49-F238E27FC236}">
                  <a16:creationId xmlns:a16="http://schemas.microsoft.com/office/drawing/2014/main" id="{4C5FEB99-8BE6-4EB2-97E9-C941924CDD21}"/>
                </a:ext>
              </a:extLst>
            </p:cNvPr>
            <p:cNvSpPr/>
            <p:nvPr/>
          </p:nvSpPr>
          <p:spPr>
            <a:xfrm>
              <a:off x="2465275" y="799350"/>
              <a:ext cx="1972250" cy="3094750"/>
            </a:xfrm>
            <a:custGeom>
              <a:avLst/>
              <a:gdLst/>
              <a:ahLst/>
              <a:cxnLst/>
              <a:rect l="l" t="t" r="r" b="b"/>
              <a:pathLst>
                <a:path w="78890" h="123790" extrusionOk="0">
                  <a:moveTo>
                    <a:pt x="78890" y="0"/>
                  </a:moveTo>
                  <a:lnTo>
                    <a:pt x="60543" y="10408"/>
                  </a:lnTo>
                  <a:lnTo>
                    <a:pt x="42230" y="20882"/>
                  </a:lnTo>
                  <a:lnTo>
                    <a:pt x="23951" y="31390"/>
                  </a:lnTo>
                  <a:lnTo>
                    <a:pt x="14811" y="36660"/>
                  </a:lnTo>
                  <a:lnTo>
                    <a:pt x="5671" y="41930"/>
                  </a:lnTo>
                  <a:lnTo>
                    <a:pt x="3403" y="43265"/>
                  </a:lnTo>
                  <a:lnTo>
                    <a:pt x="2235" y="43932"/>
                  </a:lnTo>
                  <a:cubicBezTo>
                    <a:pt x="2068" y="44032"/>
                    <a:pt x="1868" y="44132"/>
                    <a:pt x="1668" y="44265"/>
                  </a:cubicBezTo>
                  <a:cubicBezTo>
                    <a:pt x="1468" y="44399"/>
                    <a:pt x="1268" y="44566"/>
                    <a:pt x="1101" y="44732"/>
                  </a:cubicBezTo>
                  <a:cubicBezTo>
                    <a:pt x="434" y="45433"/>
                    <a:pt x="67" y="46334"/>
                    <a:pt x="0" y="47301"/>
                  </a:cubicBezTo>
                  <a:lnTo>
                    <a:pt x="0" y="49936"/>
                  </a:lnTo>
                  <a:lnTo>
                    <a:pt x="0" y="60510"/>
                  </a:lnTo>
                  <a:lnTo>
                    <a:pt x="67" y="81592"/>
                  </a:lnTo>
                  <a:cubicBezTo>
                    <a:pt x="100" y="95669"/>
                    <a:pt x="200" y="109712"/>
                    <a:pt x="267" y="123789"/>
                  </a:cubicBezTo>
                  <a:cubicBezTo>
                    <a:pt x="367" y="109712"/>
                    <a:pt x="467" y="95669"/>
                    <a:pt x="500" y="81592"/>
                  </a:cubicBezTo>
                  <a:lnTo>
                    <a:pt x="567" y="60510"/>
                  </a:lnTo>
                  <a:lnTo>
                    <a:pt x="567" y="49936"/>
                  </a:lnTo>
                  <a:lnTo>
                    <a:pt x="567" y="47301"/>
                  </a:lnTo>
                  <a:cubicBezTo>
                    <a:pt x="601" y="46500"/>
                    <a:pt x="934" y="45733"/>
                    <a:pt x="1501" y="45166"/>
                  </a:cubicBezTo>
                  <a:cubicBezTo>
                    <a:pt x="1635" y="44999"/>
                    <a:pt x="1801" y="44866"/>
                    <a:pt x="1968" y="44766"/>
                  </a:cubicBezTo>
                  <a:cubicBezTo>
                    <a:pt x="2102" y="44666"/>
                    <a:pt x="2335" y="44566"/>
                    <a:pt x="2502" y="44432"/>
                  </a:cubicBezTo>
                  <a:lnTo>
                    <a:pt x="3669" y="43798"/>
                  </a:lnTo>
                  <a:lnTo>
                    <a:pt x="5938" y="42464"/>
                  </a:lnTo>
                  <a:lnTo>
                    <a:pt x="15078" y="37194"/>
                  </a:lnTo>
                  <a:lnTo>
                    <a:pt x="24217" y="31923"/>
                  </a:lnTo>
                  <a:lnTo>
                    <a:pt x="42464" y="21349"/>
                  </a:lnTo>
                  <a:lnTo>
                    <a:pt x="60677" y="10708"/>
                  </a:lnTo>
                  <a:lnTo>
                    <a:pt x="788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35;p75">
              <a:extLst>
                <a:ext uri="{FF2B5EF4-FFF2-40B4-BE49-F238E27FC236}">
                  <a16:creationId xmlns:a16="http://schemas.microsoft.com/office/drawing/2014/main" id="{D0FC38C1-D97E-4590-A37D-21267B37264F}"/>
                </a:ext>
              </a:extLst>
            </p:cNvPr>
            <p:cNvSpPr/>
            <p:nvPr/>
          </p:nvSpPr>
          <p:spPr>
            <a:xfrm>
              <a:off x="2638725" y="2564150"/>
              <a:ext cx="791425" cy="1019800"/>
            </a:xfrm>
            <a:custGeom>
              <a:avLst/>
              <a:gdLst/>
              <a:ahLst/>
              <a:cxnLst/>
              <a:rect l="l" t="t" r="r" b="b"/>
              <a:pathLst>
                <a:path w="31657" h="40792" extrusionOk="0">
                  <a:moveTo>
                    <a:pt x="31076" y="1"/>
                  </a:moveTo>
                  <a:cubicBezTo>
                    <a:pt x="30931" y="1"/>
                    <a:pt x="30766" y="51"/>
                    <a:pt x="30589" y="159"/>
                  </a:cubicBezTo>
                  <a:lnTo>
                    <a:pt x="1068" y="17205"/>
                  </a:lnTo>
                  <a:cubicBezTo>
                    <a:pt x="434" y="17605"/>
                    <a:pt x="34" y="18305"/>
                    <a:pt x="0" y="19039"/>
                  </a:cubicBezTo>
                  <a:lnTo>
                    <a:pt x="0" y="40021"/>
                  </a:lnTo>
                  <a:cubicBezTo>
                    <a:pt x="0" y="40502"/>
                    <a:pt x="243" y="40792"/>
                    <a:pt x="603" y="40792"/>
                  </a:cubicBezTo>
                  <a:cubicBezTo>
                    <a:pt x="742" y="40792"/>
                    <a:pt x="900" y="40748"/>
                    <a:pt x="1068" y="40655"/>
                  </a:cubicBezTo>
                  <a:lnTo>
                    <a:pt x="30589" y="23576"/>
                  </a:lnTo>
                  <a:cubicBezTo>
                    <a:pt x="31223" y="23176"/>
                    <a:pt x="31623" y="22508"/>
                    <a:pt x="31656" y="21741"/>
                  </a:cubicBezTo>
                  <a:lnTo>
                    <a:pt x="31656" y="759"/>
                  </a:lnTo>
                  <a:cubicBezTo>
                    <a:pt x="31656" y="289"/>
                    <a:pt x="31424" y="1"/>
                    <a:pt x="310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336;p75">
              <a:extLst>
                <a:ext uri="{FF2B5EF4-FFF2-40B4-BE49-F238E27FC236}">
                  <a16:creationId xmlns:a16="http://schemas.microsoft.com/office/drawing/2014/main" id="{DD1A7529-9589-4555-A810-1E5D6471AD7E}"/>
                </a:ext>
              </a:extLst>
            </p:cNvPr>
            <p:cNvSpPr/>
            <p:nvPr/>
          </p:nvSpPr>
          <p:spPr>
            <a:xfrm>
              <a:off x="2677925" y="2685350"/>
              <a:ext cx="711350" cy="413175"/>
            </a:xfrm>
            <a:custGeom>
              <a:avLst/>
              <a:gdLst/>
              <a:ahLst/>
              <a:cxnLst/>
              <a:rect l="l" t="t" r="r" b="b"/>
              <a:pathLst>
                <a:path w="28454" h="16527" extrusionOk="0">
                  <a:moveTo>
                    <a:pt x="28323" y="1"/>
                  </a:moveTo>
                  <a:cubicBezTo>
                    <a:pt x="28309" y="1"/>
                    <a:pt x="28297" y="5"/>
                    <a:pt x="28287" y="14"/>
                  </a:cubicBezTo>
                  <a:lnTo>
                    <a:pt x="67" y="16326"/>
                  </a:lnTo>
                  <a:cubicBezTo>
                    <a:pt x="0" y="16326"/>
                    <a:pt x="0" y="16393"/>
                    <a:pt x="34" y="16460"/>
                  </a:cubicBezTo>
                  <a:cubicBezTo>
                    <a:pt x="34" y="16493"/>
                    <a:pt x="67" y="16493"/>
                    <a:pt x="134" y="16526"/>
                  </a:cubicBezTo>
                  <a:cubicBezTo>
                    <a:pt x="134" y="16526"/>
                    <a:pt x="167" y="16493"/>
                    <a:pt x="167" y="16493"/>
                  </a:cubicBezTo>
                  <a:lnTo>
                    <a:pt x="28387" y="215"/>
                  </a:lnTo>
                  <a:cubicBezTo>
                    <a:pt x="28454" y="181"/>
                    <a:pt x="28454" y="114"/>
                    <a:pt x="28420" y="48"/>
                  </a:cubicBezTo>
                  <a:cubicBezTo>
                    <a:pt x="28397" y="24"/>
                    <a:pt x="28357" y="1"/>
                    <a:pt x="28323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337;p75">
              <a:extLst>
                <a:ext uri="{FF2B5EF4-FFF2-40B4-BE49-F238E27FC236}">
                  <a16:creationId xmlns:a16="http://schemas.microsoft.com/office/drawing/2014/main" id="{63A4E0CF-DDCD-473C-9133-0C8200ED774A}"/>
                </a:ext>
              </a:extLst>
            </p:cNvPr>
            <p:cNvSpPr/>
            <p:nvPr/>
          </p:nvSpPr>
          <p:spPr>
            <a:xfrm>
              <a:off x="2677925" y="2779925"/>
              <a:ext cx="711350" cy="412825"/>
            </a:xfrm>
            <a:custGeom>
              <a:avLst/>
              <a:gdLst/>
              <a:ahLst/>
              <a:cxnLst/>
              <a:rect l="l" t="t" r="r" b="b"/>
              <a:pathLst>
                <a:path w="28454" h="16513" extrusionOk="0">
                  <a:moveTo>
                    <a:pt x="28287" y="1"/>
                  </a:moveTo>
                  <a:lnTo>
                    <a:pt x="67" y="16312"/>
                  </a:lnTo>
                  <a:cubicBezTo>
                    <a:pt x="0" y="16346"/>
                    <a:pt x="0" y="16413"/>
                    <a:pt x="34" y="16446"/>
                  </a:cubicBezTo>
                  <a:cubicBezTo>
                    <a:pt x="34" y="16479"/>
                    <a:pt x="67" y="16513"/>
                    <a:pt x="134" y="16513"/>
                  </a:cubicBezTo>
                  <a:cubicBezTo>
                    <a:pt x="134" y="16513"/>
                    <a:pt x="167" y="16513"/>
                    <a:pt x="167" y="16479"/>
                  </a:cubicBezTo>
                  <a:lnTo>
                    <a:pt x="28387" y="201"/>
                  </a:lnTo>
                  <a:cubicBezTo>
                    <a:pt x="28454" y="168"/>
                    <a:pt x="28454" y="101"/>
                    <a:pt x="28420" y="67"/>
                  </a:cubicBezTo>
                  <a:cubicBezTo>
                    <a:pt x="28387" y="1"/>
                    <a:pt x="28320" y="1"/>
                    <a:pt x="28287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338;p75">
              <a:extLst>
                <a:ext uri="{FF2B5EF4-FFF2-40B4-BE49-F238E27FC236}">
                  <a16:creationId xmlns:a16="http://schemas.microsoft.com/office/drawing/2014/main" id="{F3CC5E74-AE25-4249-9093-5C22452EBD90}"/>
                </a:ext>
              </a:extLst>
            </p:cNvPr>
            <p:cNvSpPr/>
            <p:nvPr/>
          </p:nvSpPr>
          <p:spPr>
            <a:xfrm>
              <a:off x="2677925" y="2874450"/>
              <a:ext cx="711350" cy="412525"/>
            </a:xfrm>
            <a:custGeom>
              <a:avLst/>
              <a:gdLst/>
              <a:ahLst/>
              <a:cxnLst/>
              <a:rect l="l" t="t" r="r" b="b"/>
              <a:pathLst>
                <a:path w="28454" h="16501" extrusionOk="0">
                  <a:moveTo>
                    <a:pt x="28341" y="1"/>
                  </a:moveTo>
                  <a:cubicBezTo>
                    <a:pt x="28320" y="1"/>
                    <a:pt x="28301" y="9"/>
                    <a:pt x="28287" y="23"/>
                  </a:cubicBezTo>
                  <a:lnTo>
                    <a:pt x="67" y="16301"/>
                  </a:lnTo>
                  <a:cubicBezTo>
                    <a:pt x="0" y="16334"/>
                    <a:pt x="0" y="16401"/>
                    <a:pt x="34" y="16434"/>
                  </a:cubicBezTo>
                  <a:cubicBezTo>
                    <a:pt x="34" y="16468"/>
                    <a:pt x="67" y="16501"/>
                    <a:pt x="134" y="16501"/>
                  </a:cubicBezTo>
                  <a:lnTo>
                    <a:pt x="167" y="16501"/>
                  </a:lnTo>
                  <a:lnTo>
                    <a:pt x="28387" y="189"/>
                  </a:lnTo>
                  <a:cubicBezTo>
                    <a:pt x="28454" y="156"/>
                    <a:pt x="28454" y="89"/>
                    <a:pt x="28420" y="56"/>
                  </a:cubicBezTo>
                  <a:cubicBezTo>
                    <a:pt x="28401" y="17"/>
                    <a:pt x="28370" y="1"/>
                    <a:pt x="2834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339;p75">
              <a:extLst>
                <a:ext uri="{FF2B5EF4-FFF2-40B4-BE49-F238E27FC236}">
                  <a16:creationId xmlns:a16="http://schemas.microsoft.com/office/drawing/2014/main" id="{94CD8626-49DC-49E5-BE68-F23BF6F557A9}"/>
                </a:ext>
              </a:extLst>
            </p:cNvPr>
            <p:cNvSpPr/>
            <p:nvPr/>
          </p:nvSpPr>
          <p:spPr>
            <a:xfrm>
              <a:off x="2677925" y="2968900"/>
              <a:ext cx="711350" cy="412325"/>
            </a:xfrm>
            <a:custGeom>
              <a:avLst/>
              <a:gdLst/>
              <a:ahLst/>
              <a:cxnLst/>
              <a:rect l="l" t="t" r="r" b="b"/>
              <a:pathLst>
                <a:path w="28454" h="16493" extrusionOk="0">
                  <a:moveTo>
                    <a:pt x="28323" y="0"/>
                  </a:moveTo>
                  <a:cubicBezTo>
                    <a:pt x="28309" y="0"/>
                    <a:pt x="28297" y="4"/>
                    <a:pt x="28287" y="14"/>
                  </a:cubicBezTo>
                  <a:lnTo>
                    <a:pt x="67" y="16292"/>
                  </a:lnTo>
                  <a:cubicBezTo>
                    <a:pt x="0" y="16326"/>
                    <a:pt x="0" y="16392"/>
                    <a:pt x="34" y="16459"/>
                  </a:cubicBezTo>
                  <a:cubicBezTo>
                    <a:pt x="34" y="16492"/>
                    <a:pt x="67" y="16492"/>
                    <a:pt x="134" y="16492"/>
                  </a:cubicBezTo>
                  <a:lnTo>
                    <a:pt x="167" y="16492"/>
                  </a:lnTo>
                  <a:lnTo>
                    <a:pt x="28387" y="214"/>
                  </a:lnTo>
                  <a:cubicBezTo>
                    <a:pt x="28454" y="181"/>
                    <a:pt x="28454" y="114"/>
                    <a:pt x="28420" y="47"/>
                  </a:cubicBezTo>
                  <a:cubicBezTo>
                    <a:pt x="28397" y="24"/>
                    <a:pt x="28357" y="0"/>
                    <a:pt x="28323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340;p75">
              <a:extLst>
                <a:ext uri="{FF2B5EF4-FFF2-40B4-BE49-F238E27FC236}">
                  <a16:creationId xmlns:a16="http://schemas.microsoft.com/office/drawing/2014/main" id="{EA5845A5-5641-49F4-8A2F-A47B292C40EF}"/>
                </a:ext>
              </a:extLst>
            </p:cNvPr>
            <p:cNvSpPr/>
            <p:nvPr/>
          </p:nvSpPr>
          <p:spPr>
            <a:xfrm>
              <a:off x="2677925" y="3062775"/>
              <a:ext cx="712375" cy="413525"/>
            </a:xfrm>
            <a:custGeom>
              <a:avLst/>
              <a:gdLst/>
              <a:ahLst/>
              <a:cxnLst/>
              <a:rect l="l" t="t" r="r" b="b"/>
              <a:pathLst>
                <a:path w="28495" h="16541" extrusionOk="0">
                  <a:moveTo>
                    <a:pt x="28359" y="1"/>
                  </a:moveTo>
                  <a:cubicBezTo>
                    <a:pt x="28337" y="1"/>
                    <a:pt x="28313" y="9"/>
                    <a:pt x="28287" y="28"/>
                  </a:cubicBezTo>
                  <a:lnTo>
                    <a:pt x="67" y="16307"/>
                  </a:lnTo>
                  <a:cubicBezTo>
                    <a:pt x="0" y="16340"/>
                    <a:pt x="0" y="16407"/>
                    <a:pt x="34" y="16473"/>
                  </a:cubicBezTo>
                  <a:cubicBezTo>
                    <a:pt x="34" y="16507"/>
                    <a:pt x="67" y="16540"/>
                    <a:pt x="134" y="16540"/>
                  </a:cubicBezTo>
                  <a:cubicBezTo>
                    <a:pt x="134" y="16540"/>
                    <a:pt x="167" y="16507"/>
                    <a:pt x="167" y="16507"/>
                  </a:cubicBezTo>
                  <a:lnTo>
                    <a:pt x="28387" y="195"/>
                  </a:lnTo>
                  <a:cubicBezTo>
                    <a:pt x="28495" y="141"/>
                    <a:pt x="28450" y="1"/>
                    <a:pt x="28359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341;p75">
              <a:extLst>
                <a:ext uri="{FF2B5EF4-FFF2-40B4-BE49-F238E27FC236}">
                  <a16:creationId xmlns:a16="http://schemas.microsoft.com/office/drawing/2014/main" id="{C5F9287B-7081-446E-BBD8-FEA587C5B468}"/>
                </a:ext>
              </a:extLst>
            </p:cNvPr>
            <p:cNvSpPr/>
            <p:nvPr/>
          </p:nvSpPr>
          <p:spPr>
            <a:xfrm>
              <a:off x="2681250" y="2868175"/>
              <a:ext cx="705525" cy="603950"/>
            </a:xfrm>
            <a:custGeom>
              <a:avLst/>
              <a:gdLst/>
              <a:ahLst/>
              <a:cxnLst/>
              <a:rect l="l" t="t" r="r" b="b"/>
              <a:pathLst>
                <a:path w="28221" h="24158" extrusionOk="0">
                  <a:moveTo>
                    <a:pt x="25842" y="0"/>
                  </a:moveTo>
                  <a:cubicBezTo>
                    <a:pt x="25344" y="0"/>
                    <a:pt x="24776" y="363"/>
                    <a:pt x="24251" y="1041"/>
                  </a:cubicBezTo>
                  <a:lnTo>
                    <a:pt x="24218" y="1107"/>
                  </a:lnTo>
                  <a:cubicBezTo>
                    <a:pt x="23701" y="1790"/>
                    <a:pt x="23133" y="2139"/>
                    <a:pt x="22633" y="2139"/>
                  </a:cubicBezTo>
                  <a:cubicBezTo>
                    <a:pt x="22326" y="2139"/>
                    <a:pt x="22044" y="2008"/>
                    <a:pt x="21816" y="1741"/>
                  </a:cubicBezTo>
                  <a:lnTo>
                    <a:pt x="21116" y="907"/>
                  </a:lnTo>
                  <a:cubicBezTo>
                    <a:pt x="20893" y="621"/>
                    <a:pt x="20613" y="486"/>
                    <a:pt x="20308" y="486"/>
                  </a:cubicBezTo>
                  <a:cubicBezTo>
                    <a:pt x="19653" y="486"/>
                    <a:pt x="18882" y="1106"/>
                    <a:pt x="18314" y="2175"/>
                  </a:cubicBezTo>
                  <a:lnTo>
                    <a:pt x="17713" y="3309"/>
                  </a:lnTo>
                  <a:cubicBezTo>
                    <a:pt x="17144" y="4357"/>
                    <a:pt x="16414" y="5002"/>
                    <a:pt x="15739" y="5002"/>
                  </a:cubicBezTo>
                  <a:cubicBezTo>
                    <a:pt x="15663" y="5002"/>
                    <a:pt x="15587" y="4994"/>
                    <a:pt x="15512" y="4977"/>
                  </a:cubicBezTo>
                  <a:cubicBezTo>
                    <a:pt x="15457" y="4968"/>
                    <a:pt x="15402" y="4964"/>
                    <a:pt x="15346" y="4964"/>
                  </a:cubicBezTo>
                  <a:cubicBezTo>
                    <a:pt x="14548" y="4964"/>
                    <a:pt x="13638" y="5840"/>
                    <a:pt x="13077" y="7212"/>
                  </a:cubicBezTo>
                  <a:lnTo>
                    <a:pt x="12143" y="9513"/>
                  </a:lnTo>
                  <a:cubicBezTo>
                    <a:pt x="11609" y="10814"/>
                    <a:pt x="10742" y="11715"/>
                    <a:pt x="9941" y="11748"/>
                  </a:cubicBezTo>
                  <a:lnTo>
                    <a:pt x="9107" y="11782"/>
                  </a:lnTo>
                  <a:cubicBezTo>
                    <a:pt x="8507" y="11882"/>
                    <a:pt x="8006" y="12215"/>
                    <a:pt x="7673" y="12682"/>
                  </a:cubicBezTo>
                  <a:lnTo>
                    <a:pt x="6772" y="13817"/>
                  </a:lnTo>
                  <a:cubicBezTo>
                    <a:pt x="6265" y="14418"/>
                    <a:pt x="5726" y="14733"/>
                    <a:pt x="5250" y="14733"/>
                  </a:cubicBezTo>
                  <a:cubicBezTo>
                    <a:pt x="4882" y="14733"/>
                    <a:pt x="4551" y="14543"/>
                    <a:pt x="4304" y="14150"/>
                  </a:cubicBezTo>
                  <a:lnTo>
                    <a:pt x="4270" y="14083"/>
                  </a:lnTo>
                  <a:cubicBezTo>
                    <a:pt x="4031" y="13668"/>
                    <a:pt x="3698" y="13475"/>
                    <a:pt x="3330" y="13475"/>
                  </a:cubicBezTo>
                  <a:cubicBezTo>
                    <a:pt x="2516" y="13475"/>
                    <a:pt x="1529" y="14413"/>
                    <a:pt x="1001" y="15951"/>
                  </a:cubicBezTo>
                  <a:lnTo>
                    <a:pt x="1" y="18720"/>
                  </a:lnTo>
                  <a:lnTo>
                    <a:pt x="1" y="24157"/>
                  </a:lnTo>
                  <a:lnTo>
                    <a:pt x="28221" y="7879"/>
                  </a:lnTo>
                  <a:lnTo>
                    <a:pt x="28187" y="1875"/>
                  </a:lnTo>
                  <a:lnTo>
                    <a:pt x="26553" y="307"/>
                  </a:lnTo>
                  <a:cubicBezTo>
                    <a:pt x="26346" y="100"/>
                    <a:pt x="26104" y="0"/>
                    <a:pt x="258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5342;p75">
              <a:extLst>
                <a:ext uri="{FF2B5EF4-FFF2-40B4-BE49-F238E27FC236}">
                  <a16:creationId xmlns:a16="http://schemas.microsoft.com/office/drawing/2014/main" id="{7383A3E2-AA1F-4119-B100-87C0358FFD52}"/>
                </a:ext>
              </a:extLst>
            </p:cNvPr>
            <p:cNvSpPr/>
            <p:nvPr/>
          </p:nvSpPr>
          <p:spPr>
            <a:xfrm>
              <a:off x="2677925" y="2865675"/>
              <a:ext cx="711725" cy="473025"/>
            </a:xfrm>
            <a:custGeom>
              <a:avLst/>
              <a:gdLst/>
              <a:ahLst/>
              <a:cxnLst/>
              <a:rect l="l" t="t" r="r" b="b"/>
              <a:pathLst>
                <a:path w="28469" h="18921" extrusionOk="0">
                  <a:moveTo>
                    <a:pt x="25999" y="0"/>
                  </a:moveTo>
                  <a:cubicBezTo>
                    <a:pt x="25961" y="0"/>
                    <a:pt x="25923" y="2"/>
                    <a:pt x="25885" y="7"/>
                  </a:cubicBezTo>
                  <a:cubicBezTo>
                    <a:pt x="25218" y="107"/>
                    <a:pt x="24651" y="507"/>
                    <a:pt x="24284" y="1074"/>
                  </a:cubicBezTo>
                  <a:lnTo>
                    <a:pt x="24251" y="1141"/>
                  </a:lnTo>
                  <a:cubicBezTo>
                    <a:pt x="23784" y="1741"/>
                    <a:pt x="23250" y="2108"/>
                    <a:pt x="22783" y="2108"/>
                  </a:cubicBezTo>
                  <a:lnTo>
                    <a:pt x="22750" y="2108"/>
                  </a:lnTo>
                  <a:cubicBezTo>
                    <a:pt x="22450" y="2108"/>
                    <a:pt x="22183" y="1975"/>
                    <a:pt x="22016" y="1741"/>
                  </a:cubicBezTo>
                  <a:lnTo>
                    <a:pt x="21315" y="907"/>
                  </a:lnTo>
                  <a:cubicBezTo>
                    <a:pt x="21102" y="632"/>
                    <a:pt x="20748" y="469"/>
                    <a:pt x="20408" y="469"/>
                  </a:cubicBezTo>
                  <a:cubicBezTo>
                    <a:pt x="20377" y="469"/>
                    <a:pt x="20346" y="471"/>
                    <a:pt x="20315" y="474"/>
                  </a:cubicBezTo>
                  <a:cubicBezTo>
                    <a:pt x="19614" y="540"/>
                    <a:pt x="18880" y="1207"/>
                    <a:pt x="18313" y="2208"/>
                  </a:cubicBezTo>
                  <a:lnTo>
                    <a:pt x="17713" y="3376"/>
                  </a:lnTo>
                  <a:cubicBezTo>
                    <a:pt x="17166" y="4379"/>
                    <a:pt x="16452" y="4994"/>
                    <a:pt x="15825" y="4994"/>
                  </a:cubicBezTo>
                  <a:cubicBezTo>
                    <a:pt x="15764" y="4994"/>
                    <a:pt x="15704" y="4989"/>
                    <a:pt x="15645" y="4977"/>
                  </a:cubicBezTo>
                  <a:cubicBezTo>
                    <a:pt x="15575" y="4964"/>
                    <a:pt x="15505" y="4958"/>
                    <a:pt x="15434" y="4958"/>
                  </a:cubicBezTo>
                  <a:cubicBezTo>
                    <a:pt x="14587" y="4958"/>
                    <a:pt x="13661" y="5860"/>
                    <a:pt x="13076" y="7245"/>
                  </a:cubicBezTo>
                  <a:lnTo>
                    <a:pt x="12142" y="9580"/>
                  </a:lnTo>
                  <a:cubicBezTo>
                    <a:pt x="11642" y="10848"/>
                    <a:pt x="10808" y="11715"/>
                    <a:pt x="10074" y="11748"/>
                  </a:cubicBezTo>
                  <a:lnTo>
                    <a:pt x="9240" y="11782"/>
                  </a:lnTo>
                  <a:cubicBezTo>
                    <a:pt x="8606" y="11848"/>
                    <a:pt x="8039" y="12215"/>
                    <a:pt x="7706" y="12716"/>
                  </a:cubicBezTo>
                  <a:lnTo>
                    <a:pt x="6805" y="13850"/>
                  </a:lnTo>
                  <a:cubicBezTo>
                    <a:pt x="6359" y="14391"/>
                    <a:pt x="5853" y="14719"/>
                    <a:pt x="5402" y="14719"/>
                  </a:cubicBezTo>
                  <a:cubicBezTo>
                    <a:pt x="5380" y="14719"/>
                    <a:pt x="5359" y="14719"/>
                    <a:pt x="5337" y="14717"/>
                  </a:cubicBezTo>
                  <a:cubicBezTo>
                    <a:pt x="5004" y="14684"/>
                    <a:pt x="4704" y="14484"/>
                    <a:pt x="4537" y="14183"/>
                  </a:cubicBezTo>
                  <a:lnTo>
                    <a:pt x="4503" y="14117"/>
                  </a:lnTo>
                  <a:cubicBezTo>
                    <a:pt x="4294" y="13728"/>
                    <a:pt x="3923" y="13473"/>
                    <a:pt x="3488" y="13473"/>
                  </a:cubicBezTo>
                  <a:cubicBezTo>
                    <a:pt x="3438" y="13473"/>
                    <a:pt x="3387" y="13476"/>
                    <a:pt x="3336" y="13483"/>
                  </a:cubicBezTo>
                  <a:cubicBezTo>
                    <a:pt x="2469" y="13550"/>
                    <a:pt x="1535" y="14584"/>
                    <a:pt x="1034" y="16018"/>
                  </a:cubicBezTo>
                  <a:lnTo>
                    <a:pt x="34" y="18787"/>
                  </a:lnTo>
                  <a:cubicBezTo>
                    <a:pt x="0" y="18853"/>
                    <a:pt x="34" y="18887"/>
                    <a:pt x="67" y="18920"/>
                  </a:cubicBezTo>
                  <a:lnTo>
                    <a:pt x="134" y="18920"/>
                  </a:lnTo>
                  <a:cubicBezTo>
                    <a:pt x="167" y="18920"/>
                    <a:pt x="200" y="18887"/>
                    <a:pt x="200" y="18853"/>
                  </a:cubicBezTo>
                  <a:lnTo>
                    <a:pt x="1201" y="16085"/>
                  </a:lnTo>
                  <a:cubicBezTo>
                    <a:pt x="1668" y="14717"/>
                    <a:pt x="2569" y="13750"/>
                    <a:pt x="3336" y="13683"/>
                  </a:cubicBezTo>
                  <a:cubicBezTo>
                    <a:pt x="3365" y="13681"/>
                    <a:pt x="3394" y="13679"/>
                    <a:pt x="3422" y="13679"/>
                  </a:cubicBezTo>
                  <a:cubicBezTo>
                    <a:pt x="3793" y="13679"/>
                    <a:pt x="4148" y="13876"/>
                    <a:pt x="4303" y="14217"/>
                  </a:cubicBezTo>
                  <a:lnTo>
                    <a:pt x="4337" y="14283"/>
                  </a:lnTo>
                  <a:cubicBezTo>
                    <a:pt x="4537" y="14650"/>
                    <a:pt x="4904" y="14884"/>
                    <a:pt x="5304" y="14917"/>
                  </a:cubicBezTo>
                  <a:cubicBezTo>
                    <a:pt x="5346" y="14922"/>
                    <a:pt x="5388" y="14925"/>
                    <a:pt x="5430" y="14925"/>
                  </a:cubicBezTo>
                  <a:cubicBezTo>
                    <a:pt x="5931" y="14925"/>
                    <a:pt x="6480" y="14568"/>
                    <a:pt x="6972" y="13983"/>
                  </a:cubicBezTo>
                  <a:lnTo>
                    <a:pt x="7872" y="12849"/>
                  </a:lnTo>
                  <a:cubicBezTo>
                    <a:pt x="8173" y="12382"/>
                    <a:pt x="8673" y="12082"/>
                    <a:pt x="9240" y="11982"/>
                  </a:cubicBezTo>
                  <a:lnTo>
                    <a:pt x="10074" y="11948"/>
                  </a:lnTo>
                  <a:cubicBezTo>
                    <a:pt x="10908" y="11915"/>
                    <a:pt x="11809" y="11014"/>
                    <a:pt x="12342" y="9647"/>
                  </a:cubicBezTo>
                  <a:lnTo>
                    <a:pt x="13310" y="7345"/>
                  </a:lnTo>
                  <a:cubicBezTo>
                    <a:pt x="13831" y="6056"/>
                    <a:pt x="14692" y="5190"/>
                    <a:pt x="15424" y="5190"/>
                  </a:cubicBezTo>
                  <a:cubicBezTo>
                    <a:pt x="15488" y="5190"/>
                    <a:pt x="15550" y="5197"/>
                    <a:pt x="15611" y="5210"/>
                  </a:cubicBezTo>
                  <a:cubicBezTo>
                    <a:pt x="15674" y="5221"/>
                    <a:pt x="15737" y="5227"/>
                    <a:pt x="15801" y="5227"/>
                  </a:cubicBezTo>
                  <a:cubicBezTo>
                    <a:pt x="16523" y="5227"/>
                    <a:pt x="17331" y="4548"/>
                    <a:pt x="17913" y="3476"/>
                  </a:cubicBezTo>
                  <a:lnTo>
                    <a:pt x="18513" y="2308"/>
                  </a:lnTo>
                  <a:cubicBezTo>
                    <a:pt x="19014" y="1374"/>
                    <a:pt x="19681" y="740"/>
                    <a:pt x="20315" y="707"/>
                  </a:cubicBezTo>
                  <a:cubicBezTo>
                    <a:pt x="20365" y="697"/>
                    <a:pt x="20415" y="692"/>
                    <a:pt x="20463" y="692"/>
                  </a:cubicBezTo>
                  <a:cubicBezTo>
                    <a:pt x="20737" y="692"/>
                    <a:pt x="20979" y="842"/>
                    <a:pt x="21149" y="1041"/>
                  </a:cubicBezTo>
                  <a:lnTo>
                    <a:pt x="21849" y="1875"/>
                  </a:lnTo>
                  <a:cubicBezTo>
                    <a:pt x="22083" y="2175"/>
                    <a:pt x="22416" y="2342"/>
                    <a:pt x="22783" y="2342"/>
                  </a:cubicBezTo>
                  <a:cubicBezTo>
                    <a:pt x="23317" y="2308"/>
                    <a:pt x="23917" y="1941"/>
                    <a:pt x="24418" y="1274"/>
                  </a:cubicBezTo>
                  <a:lnTo>
                    <a:pt x="24484" y="1207"/>
                  </a:lnTo>
                  <a:cubicBezTo>
                    <a:pt x="24785" y="674"/>
                    <a:pt x="25285" y="340"/>
                    <a:pt x="25885" y="207"/>
                  </a:cubicBezTo>
                  <a:cubicBezTo>
                    <a:pt x="25919" y="202"/>
                    <a:pt x="25953" y="200"/>
                    <a:pt x="25987" y="200"/>
                  </a:cubicBezTo>
                  <a:cubicBezTo>
                    <a:pt x="26218" y="200"/>
                    <a:pt x="26440" y="299"/>
                    <a:pt x="26586" y="474"/>
                  </a:cubicBezTo>
                  <a:lnTo>
                    <a:pt x="28254" y="2075"/>
                  </a:lnTo>
                  <a:cubicBezTo>
                    <a:pt x="28272" y="2087"/>
                    <a:pt x="28292" y="2093"/>
                    <a:pt x="28312" y="2093"/>
                  </a:cubicBezTo>
                  <a:cubicBezTo>
                    <a:pt x="28396" y="2093"/>
                    <a:pt x="28468" y="1989"/>
                    <a:pt x="28387" y="1908"/>
                  </a:cubicBezTo>
                  <a:lnTo>
                    <a:pt x="26753" y="307"/>
                  </a:lnTo>
                  <a:cubicBezTo>
                    <a:pt x="26548" y="102"/>
                    <a:pt x="26267" y="0"/>
                    <a:pt x="25999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5343;p75">
              <a:extLst>
                <a:ext uri="{FF2B5EF4-FFF2-40B4-BE49-F238E27FC236}">
                  <a16:creationId xmlns:a16="http://schemas.microsoft.com/office/drawing/2014/main" id="{8D895D79-680A-4A57-87F4-A6119CC5C3CF}"/>
                </a:ext>
              </a:extLst>
            </p:cNvPr>
            <p:cNvSpPr/>
            <p:nvPr/>
          </p:nvSpPr>
          <p:spPr>
            <a:xfrm>
              <a:off x="3317550" y="2866650"/>
              <a:ext cx="5025" cy="240200"/>
            </a:xfrm>
            <a:custGeom>
              <a:avLst/>
              <a:gdLst/>
              <a:ahLst/>
              <a:cxnLst/>
              <a:rect l="l" t="t" r="r" b="b"/>
              <a:pathLst>
                <a:path w="201" h="9608" extrusionOk="0">
                  <a:moveTo>
                    <a:pt x="100" y="1"/>
                  </a:moveTo>
                  <a:cubicBezTo>
                    <a:pt x="33" y="1"/>
                    <a:pt x="0" y="68"/>
                    <a:pt x="0" y="101"/>
                  </a:cubicBezTo>
                  <a:lnTo>
                    <a:pt x="0" y="501"/>
                  </a:lnTo>
                  <a:cubicBezTo>
                    <a:pt x="0" y="568"/>
                    <a:pt x="33" y="601"/>
                    <a:pt x="100" y="635"/>
                  </a:cubicBezTo>
                  <a:cubicBezTo>
                    <a:pt x="167" y="635"/>
                    <a:pt x="200" y="568"/>
                    <a:pt x="200" y="501"/>
                  </a:cubicBezTo>
                  <a:lnTo>
                    <a:pt x="200" y="101"/>
                  </a:lnTo>
                  <a:cubicBezTo>
                    <a:pt x="200" y="68"/>
                    <a:pt x="167" y="1"/>
                    <a:pt x="100" y="1"/>
                  </a:cubicBezTo>
                  <a:close/>
                  <a:moveTo>
                    <a:pt x="100" y="1035"/>
                  </a:moveTo>
                  <a:cubicBezTo>
                    <a:pt x="33" y="1035"/>
                    <a:pt x="0" y="1102"/>
                    <a:pt x="0" y="1168"/>
                  </a:cubicBezTo>
                  <a:lnTo>
                    <a:pt x="0" y="1802"/>
                  </a:lnTo>
                  <a:cubicBezTo>
                    <a:pt x="0" y="1836"/>
                    <a:pt x="33" y="1902"/>
                    <a:pt x="100" y="1902"/>
                  </a:cubicBezTo>
                  <a:cubicBezTo>
                    <a:pt x="167" y="1902"/>
                    <a:pt x="200" y="1869"/>
                    <a:pt x="200" y="1802"/>
                  </a:cubicBezTo>
                  <a:lnTo>
                    <a:pt x="200" y="1168"/>
                  </a:lnTo>
                  <a:cubicBezTo>
                    <a:pt x="200" y="1102"/>
                    <a:pt x="167" y="1035"/>
                    <a:pt x="100" y="1035"/>
                  </a:cubicBezTo>
                  <a:close/>
                  <a:moveTo>
                    <a:pt x="100" y="2336"/>
                  </a:moveTo>
                  <a:cubicBezTo>
                    <a:pt x="33" y="2336"/>
                    <a:pt x="0" y="2369"/>
                    <a:pt x="0" y="2436"/>
                  </a:cubicBezTo>
                  <a:lnTo>
                    <a:pt x="0" y="3070"/>
                  </a:lnTo>
                  <a:cubicBezTo>
                    <a:pt x="0" y="3137"/>
                    <a:pt x="33" y="3170"/>
                    <a:pt x="100" y="3203"/>
                  </a:cubicBezTo>
                  <a:cubicBezTo>
                    <a:pt x="167" y="3203"/>
                    <a:pt x="200" y="3137"/>
                    <a:pt x="200" y="3070"/>
                  </a:cubicBezTo>
                  <a:lnTo>
                    <a:pt x="200" y="2436"/>
                  </a:lnTo>
                  <a:cubicBezTo>
                    <a:pt x="200" y="2369"/>
                    <a:pt x="167" y="2336"/>
                    <a:pt x="100" y="2336"/>
                  </a:cubicBezTo>
                  <a:close/>
                  <a:moveTo>
                    <a:pt x="100" y="3604"/>
                  </a:moveTo>
                  <a:cubicBezTo>
                    <a:pt x="33" y="3604"/>
                    <a:pt x="0" y="3670"/>
                    <a:pt x="0" y="3737"/>
                  </a:cubicBezTo>
                  <a:lnTo>
                    <a:pt x="0" y="4371"/>
                  </a:lnTo>
                  <a:cubicBezTo>
                    <a:pt x="0" y="4404"/>
                    <a:pt x="33" y="4471"/>
                    <a:pt x="100" y="4471"/>
                  </a:cubicBezTo>
                  <a:cubicBezTo>
                    <a:pt x="167" y="4471"/>
                    <a:pt x="200" y="4437"/>
                    <a:pt x="200" y="4371"/>
                  </a:cubicBezTo>
                  <a:lnTo>
                    <a:pt x="200" y="3737"/>
                  </a:lnTo>
                  <a:cubicBezTo>
                    <a:pt x="200" y="3670"/>
                    <a:pt x="167" y="3604"/>
                    <a:pt x="100" y="3604"/>
                  </a:cubicBezTo>
                  <a:close/>
                  <a:moveTo>
                    <a:pt x="100" y="4904"/>
                  </a:moveTo>
                  <a:cubicBezTo>
                    <a:pt x="33" y="4904"/>
                    <a:pt x="0" y="4938"/>
                    <a:pt x="0" y="5005"/>
                  </a:cubicBezTo>
                  <a:lnTo>
                    <a:pt x="0" y="5638"/>
                  </a:lnTo>
                  <a:cubicBezTo>
                    <a:pt x="0" y="5705"/>
                    <a:pt x="33" y="5738"/>
                    <a:pt x="100" y="5772"/>
                  </a:cubicBezTo>
                  <a:cubicBezTo>
                    <a:pt x="167" y="5772"/>
                    <a:pt x="200" y="5705"/>
                    <a:pt x="200" y="5638"/>
                  </a:cubicBezTo>
                  <a:lnTo>
                    <a:pt x="200" y="5005"/>
                  </a:lnTo>
                  <a:cubicBezTo>
                    <a:pt x="200" y="4938"/>
                    <a:pt x="167" y="4904"/>
                    <a:pt x="100" y="4904"/>
                  </a:cubicBezTo>
                  <a:close/>
                  <a:moveTo>
                    <a:pt x="100" y="6172"/>
                  </a:moveTo>
                  <a:cubicBezTo>
                    <a:pt x="33" y="6172"/>
                    <a:pt x="0" y="6239"/>
                    <a:pt x="0" y="6305"/>
                  </a:cubicBezTo>
                  <a:lnTo>
                    <a:pt x="0" y="6939"/>
                  </a:lnTo>
                  <a:cubicBezTo>
                    <a:pt x="0" y="6973"/>
                    <a:pt x="33" y="7039"/>
                    <a:pt x="100" y="7039"/>
                  </a:cubicBezTo>
                  <a:cubicBezTo>
                    <a:pt x="134" y="7039"/>
                    <a:pt x="200" y="6973"/>
                    <a:pt x="200" y="6939"/>
                  </a:cubicBezTo>
                  <a:lnTo>
                    <a:pt x="200" y="6305"/>
                  </a:lnTo>
                  <a:cubicBezTo>
                    <a:pt x="200" y="6239"/>
                    <a:pt x="167" y="6172"/>
                    <a:pt x="100" y="6172"/>
                  </a:cubicBezTo>
                  <a:close/>
                  <a:moveTo>
                    <a:pt x="100" y="7473"/>
                  </a:moveTo>
                  <a:cubicBezTo>
                    <a:pt x="33" y="7473"/>
                    <a:pt x="0" y="7506"/>
                    <a:pt x="0" y="7573"/>
                  </a:cubicBezTo>
                  <a:lnTo>
                    <a:pt x="0" y="8207"/>
                  </a:lnTo>
                  <a:cubicBezTo>
                    <a:pt x="0" y="8274"/>
                    <a:pt x="33" y="8307"/>
                    <a:pt x="100" y="8340"/>
                  </a:cubicBezTo>
                  <a:cubicBezTo>
                    <a:pt x="167" y="8340"/>
                    <a:pt x="200" y="8274"/>
                    <a:pt x="200" y="8207"/>
                  </a:cubicBezTo>
                  <a:lnTo>
                    <a:pt x="200" y="7573"/>
                  </a:lnTo>
                  <a:cubicBezTo>
                    <a:pt x="200" y="7506"/>
                    <a:pt x="167" y="7473"/>
                    <a:pt x="100" y="7473"/>
                  </a:cubicBezTo>
                  <a:close/>
                  <a:moveTo>
                    <a:pt x="100" y="8741"/>
                  </a:moveTo>
                  <a:cubicBezTo>
                    <a:pt x="33" y="8741"/>
                    <a:pt x="0" y="8807"/>
                    <a:pt x="0" y="8841"/>
                  </a:cubicBezTo>
                  <a:lnTo>
                    <a:pt x="0" y="9508"/>
                  </a:lnTo>
                  <a:cubicBezTo>
                    <a:pt x="0" y="9541"/>
                    <a:pt x="33" y="9608"/>
                    <a:pt x="100" y="9608"/>
                  </a:cubicBezTo>
                  <a:cubicBezTo>
                    <a:pt x="167" y="9608"/>
                    <a:pt x="200" y="9574"/>
                    <a:pt x="200" y="9508"/>
                  </a:cubicBezTo>
                  <a:lnTo>
                    <a:pt x="200" y="8841"/>
                  </a:lnTo>
                  <a:cubicBezTo>
                    <a:pt x="200" y="8807"/>
                    <a:pt x="167" y="8741"/>
                    <a:pt x="100" y="874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5344;p75">
              <a:extLst>
                <a:ext uri="{FF2B5EF4-FFF2-40B4-BE49-F238E27FC236}">
                  <a16:creationId xmlns:a16="http://schemas.microsoft.com/office/drawing/2014/main" id="{CD136158-25F4-4055-8AA9-F36E0F87DD2F}"/>
                </a:ext>
              </a:extLst>
            </p:cNvPr>
            <p:cNvSpPr/>
            <p:nvPr/>
          </p:nvSpPr>
          <p:spPr>
            <a:xfrm>
              <a:off x="3030675" y="3005300"/>
              <a:ext cx="5850" cy="266675"/>
            </a:xfrm>
            <a:custGeom>
              <a:avLst/>
              <a:gdLst/>
              <a:ahLst/>
              <a:cxnLst/>
              <a:rect l="l" t="t" r="r" b="b"/>
              <a:pathLst>
                <a:path w="234" h="10667" extrusionOk="0">
                  <a:moveTo>
                    <a:pt x="117" y="1"/>
                  </a:moveTo>
                  <a:cubicBezTo>
                    <a:pt x="59" y="1"/>
                    <a:pt x="0" y="42"/>
                    <a:pt x="0" y="126"/>
                  </a:cubicBezTo>
                  <a:lnTo>
                    <a:pt x="0" y="292"/>
                  </a:lnTo>
                  <a:cubicBezTo>
                    <a:pt x="0" y="359"/>
                    <a:pt x="67" y="393"/>
                    <a:pt x="134" y="393"/>
                  </a:cubicBezTo>
                  <a:cubicBezTo>
                    <a:pt x="167" y="393"/>
                    <a:pt x="234" y="359"/>
                    <a:pt x="234" y="292"/>
                  </a:cubicBezTo>
                  <a:lnTo>
                    <a:pt x="234" y="126"/>
                  </a:lnTo>
                  <a:cubicBezTo>
                    <a:pt x="234" y="42"/>
                    <a:pt x="175" y="1"/>
                    <a:pt x="117" y="1"/>
                  </a:cubicBezTo>
                  <a:close/>
                  <a:moveTo>
                    <a:pt x="117" y="826"/>
                  </a:moveTo>
                  <a:cubicBezTo>
                    <a:pt x="59" y="826"/>
                    <a:pt x="0" y="860"/>
                    <a:pt x="0" y="926"/>
                  </a:cubicBezTo>
                  <a:lnTo>
                    <a:pt x="0" y="1593"/>
                  </a:lnTo>
                  <a:cubicBezTo>
                    <a:pt x="0" y="1627"/>
                    <a:pt x="67" y="1693"/>
                    <a:pt x="134" y="1693"/>
                  </a:cubicBezTo>
                  <a:cubicBezTo>
                    <a:pt x="167" y="1693"/>
                    <a:pt x="234" y="1627"/>
                    <a:pt x="234" y="1593"/>
                  </a:cubicBezTo>
                  <a:lnTo>
                    <a:pt x="234" y="926"/>
                  </a:lnTo>
                  <a:cubicBezTo>
                    <a:pt x="234" y="860"/>
                    <a:pt x="175" y="826"/>
                    <a:pt x="117" y="826"/>
                  </a:cubicBezTo>
                  <a:close/>
                  <a:moveTo>
                    <a:pt x="117" y="2102"/>
                  </a:moveTo>
                  <a:cubicBezTo>
                    <a:pt x="59" y="2102"/>
                    <a:pt x="0" y="2144"/>
                    <a:pt x="0" y="2227"/>
                  </a:cubicBezTo>
                  <a:lnTo>
                    <a:pt x="0" y="2861"/>
                  </a:lnTo>
                  <a:cubicBezTo>
                    <a:pt x="0" y="2928"/>
                    <a:pt x="67" y="2961"/>
                    <a:pt x="134" y="2961"/>
                  </a:cubicBezTo>
                  <a:cubicBezTo>
                    <a:pt x="167" y="2961"/>
                    <a:pt x="234" y="2928"/>
                    <a:pt x="234" y="2861"/>
                  </a:cubicBezTo>
                  <a:lnTo>
                    <a:pt x="234" y="2227"/>
                  </a:lnTo>
                  <a:cubicBezTo>
                    <a:pt x="234" y="2144"/>
                    <a:pt x="175" y="2102"/>
                    <a:pt x="117" y="2102"/>
                  </a:cubicBezTo>
                  <a:close/>
                  <a:moveTo>
                    <a:pt x="117" y="3395"/>
                  </a:moveTo>
                  <a:cubicBezTo>
                    <a:pt x="59" y="3395"/>
                    <a:pt x="0" y="3428"/>
                    <a:pt x="0" y="3495"/>
                  </a:cubicBezTo>
                  <a:lnTo>
                    <a:pt x="0" y="4162"/>
                  </a:lnTo>
                  <a:cubicBezTo>
                    <a:pt x="0" y="4195"/>
                    <a:pt x="67" y="4262"/>
                    <a:pt x="134" y="4262"/>
                  </a:cubicBezTo>
                  <a:cubicBezTo>
                    <a:pt x="167" y="4262"/>
                    <a:pt x="234" y="4195"/>
                    <a:pt x="234" y="4162"/>
                  </a:cubicBezTo>
                  <a:lnTo>
                    <a:pt x="234" y="3495"/>
                  </a:lnTo>
                  <a:cubicBezTo>
                    <a:pt x="234" y="3428"/>
                    <a:pt x="175" y="3395"/>
                    <a:pt x="117" y="3395"/>
                  </a:cubicBezTo>
                  <a:close/>
                  <a:moveTo>
                    <a:pt x="117" y="4671"/>
                  </a:moveTo>
                  <a:cubicBezTo>
                    <a:pt x="59" y="4671"/>
                    <a:pt x="0" y="4712"/>
                    <a:pt x="0" y="4796"/>
                  </a:cubicBezTo>
                  <a:lnTo>
                    <a:pt x="0" y="5429"/>
                  </a:lnTo>
                  <a:cubicBezTo>
                    <a:pt x="0" y="5496"/>
                    <a:pt x="67" y="5530"/>
                    <a:pt x="134" y="5530"/>
                  </a:cubicBezTo>
                  <a:cubicBezTo>
                    <a:pt x="167" y="5530"/>
                    <a:pt x="234" y="5496"/>
                    <a:pt x="234" y="5429"/>
                  </a:cubicBezTo>
                  <a:lnTo>
                    <a:pt x="234" y="4796"/>
                  </a:lnTo>
                  <a:cubicBezTo>
                    <a:pt x="234" y="4712"/>
                    <a:pt x="175" y="4671"/>
                    <a:pt x="117" y="4671"/>
                  </a:cubicBezTo>
                  <a:close/>
                  <a:moveTo>
                    <a:pt x="117" y="5963"/>
                  </a:moveTo>
                  <a:cubicBezTo>
                    <a:pt x="59" y="5963"/>
                    <a:pt x="0" y="5997"/>
                    <a:pt x="0" y="6063"/>
                  </a:cubicBezTo>
                  <a:lnTo>
                    <a:pt x="0" y="6730"/>
                  </a:lnTo>
                  <a:cubicBezTo>
                    <a:pt x="0" y="6764"/>
                    <a:pt x="67" y="6830"/>
                    <a:pt x="134" y="6830"/>
                  </a:cubicBezTo>
                  <a:cubicBezTo>
                    <a:pt x="167" y="6830"/>
                    <a:pt x="234" y="6764"/>
                    <a:pt x="234" y="6697"/>
                  </a:cubicBezTo>
                  <a:lnTo>
                    <a:pt x="234" y="6063"/>
                  </a:lnTo>
                  <a:cubicBezTo>
                    <a:pt x="234" y="5997"/>
                    <a:pt x="175" y="5963"/>
                    <a:pt x="117" y="5963"/>
                  </a:cubicBezTo>
                  <a:close/>
                  <a:moveTo>
                    <a:pt x="117" y="7239"/>
                  </a:moveTo>
                  <a:cubicBezTo>
                    <a:pt x="59" y="7239"/>
                    <a:pt x="0" y="7281"/>
                    <a:pt x="0" y="7364"/>
                  </a:cubicBezTo>
                  <a:lnTo>
                    <a:pt x="0" y="7998"/>
                  </a:lnTo>
                  <a:cubicBezTo>
                    <a:pt x="0" y="8065"/>
                    <a:pt x="67" y="8098"/>
                    <a:pt x="134" y="8098"/>
                  </a:cubicBezTo>
                  <a:cubicBezTo>
                    <a:pt x="167" y="8098"/>
                    <a:pt x="234" y="8065"/>
                    <a:pt x="234" y="7998"/>
                  </a:cubicBezTo>
                  <a:lnTo>
                    <a:pt x="234" y="7364"/>
                  </a:lnTo>
                  <a:cubicBezTo>
                    <a:pt x="234" y="7281"/>
                    <a:pt x="175" y="7239"/>
                    <a:pt x="117" y="7239"/>
                  </a:cubicBezTo>
                  <a:close/>
                  <a:moveTo>
                    <a:pt x="117" y="8532"/>
                  </a:moveTo>
                  <a:cubicBezTo>
                    <a:pt x="59" y="8532"/>
                    <a:pt x="0" y="8565"/>
                    <a:pt x="0" y="8632"/>
                  </a:cubicBezTo>
                  <a:lnTo>
                    <a:pt x="0" y="9299"/>
                  </a:lnTo>
                  <a:cubicBezTo>
                    <a:pt x="0" y="9332"/>
                    <a:pt x="67" y="9399"/>
                    <a:pt x="134" y="9399"/>
                  </a:cubicBezTo>
                  <a:cubicBezTo>
                    <a:pt x="167" y="9399"/>
                    <a:pt x="234" y="9332"/>
                    <a:pt x="234" y="9299"/>
                  </a:cubicBezTo>
                  <a:lnTo>
                    <a:pt x="234" y="8632"/>
                  </a:lnTo>
                  <a:cubicBezTo>
                    <a:pt x="234" y="8565"/>
                    <a:pt x="175" y="8532"/>
                    <a:pt x="117" y="8532"/>
                  </a:cubicBezTo>
                  <a:close/>
                  <a:moveTo>
                    <a:pt x="117" y="9808"/>
                  </a:moveTo>
                  <a:cubicBezTo>
                    <a:pt x="59" y="9808"/>
                    <a:pt x="0" y="9849"/>
                    <a:pt x="0" y="9933"/>
                  </a:cubicBezTo>
                  <a:lnTo>
                    <a:pt x="0" y="10566"/>
                  </a:lnTo>
                  <a:cubicBezTo>
                    <a:pt x="0" y="10633"/>
                    <a:pt x="67" y="10667"/>
                    <a:pt x="134" y="10667"/>
                  </a:cubicBezTo>
                  <a:cubicBezTo>
                    <a:pt x="167" y="10667"/>
                    <a:pt x="234" y="10633"/>
                    <a:pt x="234" y="10566"/>
                  </a:cubicBezTo>
                  <a:lnTo>
                    <a:pt x="234" y="9933"/>
                  </a:lnTo>
                  <a:cubicBezTo>
                    <a:pt x="234" y="9849"/>
                    <a:pt x="175" y="9808"/>
                    <a:pt x="117" y="9808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5345;p75">
              <a:extLst>
                <a:ext uri="{FF2B5EF4-FFF2-40B4-BE49-F238E27FC236}">
                  <a16:creationId xmlns:a16="http://schemas.microsoft.com/office/drawing/2014/main" id="{3D7E2D18-6658-4A3D-B6B3-EC09B98B8DD2}"/>
                </a:ext>
              </a:extLst>
            </p:cNvPr>
            <p:cNvSpPr/>
            <p:nvPr/>
          </p:nvSpPr>
          <p:spPr>
            <a:xfrm>
              <a:off x="2888075" y="3172725"/>
              <a:ext cx="5025" cy="182650"/>
            </a:xfrm>
            <a:custGeom>
              <a:avLst/>
              <a:gdLst/>
              <a:ahLst/>
              <a:cxnLst/>
              <a:rect l="l" t="t" r="r" b="b"/>
              <a:pathLst>
                <a:path w="201" h="7306" extrusionOk="0">
                  <a:moveTo>
                    <a:pt x="100" y="0"/>
                  </a:moveTo>
                  <a:cubicBezTo>
                    <a:pt x="34" y="0"/>
                    <a:pt x="0" y="67"/>
                    <a:pt x="0" y="133"/>
                  </a:cubicBezTo>
                  <a:lnTo>
                    <a:pt x="0" y="767"/>
                  </a:lnTo>
                  <a:cubicBezTo>
                    <a:pt x="0" y="834"/>
                    <a:pt x="34" y="867"/>
                    <a:pt x="100" y="867"/>
                  </a:cubicBezTo>
                  <a:cubicBezTo>
                    <a:pt x="134" y="867"/>
                    <a:pt x="200" y="801"/>
                    <a:pt x="200" y="767"/>
                  </a:cubicBezTo>
                  <a:lnTo>
                    <a:pt x="200" y="133"/>
                  </a:lnTo>
                  <a:cubicBezTo>
                    <a:pt x="200" y="67"/>
                    <a:pt x="134" y="0"/>
                    <a:pt x="100" y="0"/>
                  </a:cubicBezTo>
                  <a:close/>
                  <a:moveTo>
                    <a:pt x="100" y="1301"/>
                  </a:moveTo>
                  <a:cubicBezTo>
                    <a:pt x="34" y="1301"/>
                    <a:pt x="0" y="1334"/>
                    <a:pt x="0" y="1401"/>
                  </a:cubicBezTo>
                  <a:lnTo>
                    <a:pt x="0" y="2035"/>
                  </a:lnTo>
                  <a:cubicBezTo>
                    <a:pt x="0" y="2102"/>
                    <a:pt x="34" y="2168"/>
                    <a:pt x="100" y="2168"/>
                  </a:cubicBezTo>
                  <a:lnTo>
                    <a:pt x="100" y="2135"/>
                  </a:lnTo>
                  <a:cubicBezTo>
                    <a:pt x="134" y="2135"/>
                    <a:pt x="200" y="2102"/>
                    <a:pt x="200" y="2035"/>
                  </a:cubicBezTo>
                  <a:lnTo>
                    <a:pt x="200" y="1401"/>
                  </a:lnTo>
                  <a:cubicBezTo>
                    <a:pt x="200" y="1334"/>
                    <a:pt x="134" y="1301"/>
                    <a:pt x="100" y="1301"/>
                  </a:cubicBezTo>
                  <a:close/>
                  <a:moveTo>
                    <a:pt x="100" y="2602"/>
                  </a:moveTo>
                  <a:cubicBezTo>
                    <a:pt x="34" y="2602"/>
                    <a:pt x="0" y="2635"/>
                    <a:pt x="0" y="2702"/>
                  </a:cubicBezTo>
                  <a:lnTo>
                    <a:pt x="0" y="3336"/>
                  </a:lnTo>
                  <a:cubicBezTo>
                    <a:pt x="0" y="3402"/>
                    <a:pt x="34" y="3436"/>
                    <a:pt x="100" y="3436"/>
                  </a:cubicBezTo>
                  <a:cubicBezTo>
                    <a:pt x="134" y="3436"/>
                    <a:pt x="200" y="3402"/>
                    <a:pt x="200" y="3336"/>
                  </a:cubicBezTo>
                  <a:lnTo>
                    <a:pt x="200" y="2702"/>
                  </a:lnTo>
                  <a:cubicBezTo>
                    <a:pt x="200" y="2635"/>
                    <a:pt x="134" y="2602"/>
                    <a:pt x="100" y="2602"/>
                  </a:cubicBezTo>
                  <a:close/>
                  <a:moveTo>
                    <a:pt x="100" y="3836"/>
                  </a:moveTo>
                  <a:cubicBezTo>
                    <a:pt x="34" y="3836"/>
                    <a:pt x="0" y="3903"/>
                    <a:pt x="0" y="3970"/>
                  </a:cubicBezTo>
                  <a:lnTo>
                    <a:pt x="0" y="4603"/>
                  </a:lnTo>
                  <a:cubicBezTo>
                    <a:pt x="0" y="4670"/>
                    <a:pt x="34" y="4737"/>
                    <a:pt x="100" y="4737"/>
                  </a:cubicBezTo>
                  <a:lnTo>
                    <a:pt x="100" y="4703"/>
                  </a:lnTo>
                  <a:cubicBezTo>
                    <a:pt x="167" y="4703"/>
                    <a:pt x="200" y="4670"/>
                    <a:pt x="200" y="4603"/>
                  </a:cubicBezTo>
                  <a:lnTo>
                    <a:pt x="200" y="3970"/>
                  </a:lnTo>
                  <a:cubicBezTo>
                    <a:pt x="200" y="3903"/>
                    <a:pt x="134" y="3836"/>
                    <a:pt x="100" y="3836"/>
                  </a:cubicBezTo>
                  <a:close/>
                  <a:moveTo>
                    <a:pt x="100" y="5137"/>
                  </a:moveTo>
                  <a:cubicBezTo>
                    <a:pt x="34" y="5137"/>
                    <a:pt x="0" y="5204"/>
                    <a:pt x="0" y="5270"/>
                  </a:cubicBezTo>
                  <a:lnTo>
                    <a:pt x="0" y="5904"/>
                  </a:lnTo>
                  <a:cubicBezTo>
                    <a:pt x="0" y="5971"/>
                    <a:pt x="34" y="6004"/>
                    <a:pt x="100" y="6004"/>
                  </a:cubicBezTo>
                  <a:cubicBezTo>
                    <a:pt x="134" y="6004"/>
                    <a:pt x="200" y="5938"/>
                    <a:pt x="200" y="5904"/>
                  </a:cubicBezTo>
                  <a:lnTo>
                    <a:pt x="200" y="5270"/>
                  </a:lnTo>
                  <a:cubicBezTo>
                    <a:pt x="200" y="5204"/>
                    <a:pt x="134" y="5137"/>
                    <a:pt x="100" y="5137"/>
                  </a:cubicBezTo>
                  <a:close/>
                  <a:moveTo>
                    <a:pt x="100" y="6438"/>
                  </a:moveTo>
                  <a:cubicBezTo>
                    <a:pt x="34" y="6438"/>
                    <a:pt x="0" y="6471"/>
                    <a:pt x="0" y="6538"/>
                  </a:cubicBezTo>
                  <a:lnTo>
                    <a:pt x="0" y="7172"/>
                  </a:lnTo>
                  <a:cubicBezTo>
                    <a:pt x="0" y="7239"/>
                    <a:pt x="34" y="7305"/>
                    <a:pt x="100" y="7305"/>
                  </a:cubicBezTo>
                  <a:cubicBezTo>
                    <a:pt x="167" y="7305"/>
                    <a:pt x="200" y="7239"/>
                    <a:pt x="200" y="7172"/>
                  </a:cubicBezTo>
                  <a:lnTo>
                    <a:pt x="200" y="6538"/>
                  </a:lnTo>
                  <a:cubicBezTo>
                    <a:pt x="200" y="6471"/>
                    <a:pt x="134" y="6438"/>
                    <a:pt x="100" y="6438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5346;p75">
              <a:extLst>
                <a:ext uri="{FF2B5EF4-FFF2-40B4-BE49-F238E27FC236}">
                  <a16:creationId xmlns:a16="http://schemas.microsoft.com/office/drawing/2014/main" id="{0E862764-19D8-44A0-A622-B3691786C529}"/>
                </a:ext>
              </a:extLst>
            </p:cNvPr>
            <p:cNvSpPr/>
            <p:nvPr/>
          </p:nvSpPr>
          <p:spPr>
            <a:xfrm>
              <a:off x="2744225" y="3207750"/>
              <a:ext cx="5850" cy="230175"/>
            </a:xfrm>
            <a:custGeom>
              <a:avLst/>
              <a:gdLst/>
              <a:ahLst/>
              <a:cxnLst/>
              <a:rect l="l" t="t" r="r" b="b"/>
              <a:pathLst>
                <a:path w="234" h="9207" extrusionOk="0">
                  <a:moveTo>
                    <a:pt x="117" y="0"/>
                  </a:moveTo>
                  <a:cubicBezTo>
                    <a:pt x="58" y="0"/>
                    <a:pt x="0" y="33"/>
                    <a:pt x="17" y="100"/>
                  </a:cubicBezTo>
                  <a:cubicBezTo>
                    <a:pt x="17" y="167"/>
                    <a:pt x="50" y="200"/>
                    <a:pt x="117" y="200"/>
                  </a:cubicBezTo>
                  <a:cubicBezTo>
                    <a:pt x="184" y="200"/>
                    <a:pt x="217" y="133"/>
                    <a:pt x="217" y="100"/>
                  </a:cubicBezTo>
                  <a:cubicBezTo>
                    <a:pt x="234" y="33"/>
                    <a:pt x="175" y="0"/>
                    <a:pt x="117" y="0"/>
                  </a:cubicBezTo>
                  <a:close/>
                  <a:moveTo>
                    <a:pt x="117" y="634"/>
                  </a:moveTo>
                  <a:cubicBezTo>
                    <a:pt x="58" y="634"/>
                    <a:pt x="0" y="667"/>
                    <a:pt x="17" y="734"/>
                  </a:cubicBezTo>
                  <a:lnTo>
                    <a:pt x="17" y="1368"/>
                  </a:lnTo>
                  <a:cubicBezTo>
                    <a:pt x="17" y="1434"/>
                    <a:pt x="50" y="1501"/>
                    <a:pt x="117" y="1501"/>
                  </a:cubicBezTo>
                  <a:cubicBezTo>
                    <a:pt x="184" y="1501"/>
                    <a:pt x="217" y="1434"/>
                    <a:pt x="217" y="1368"/>
                  </a:cubicBezTo>
                  <a:lnTo>
                    <a:pt x="217" y="734"/>
                  </a:lnTo>
                  <a:cubicBezTo>
                    <a:pt x="234" y="667"/>
                    <a:pt x="175" y="634"/>
                    <a:pt x="117" y="634"/>
                  </a:cubicBezTo>
                  <a:close/>
                  <a:moveTo>
                    <a:pt x="117" y="1935"/>
                  </a:moveTo>
                  <a:cubicBezTo>
                    <a:pt x="58" y="1935"/>
                    <a:pt x="0" y="1968"/>
                    <a:pt x="17" y="2035"/>
                  </a:cubicBezTo>
                  <a:lnTo>
                    <a:pt x="17" y="2669"/>
                  </a:lnTo>
                  <a:cubicBezTo>
                    <a:pt x="17" y="2735"/>
                    <a:pt x="50" y="2769"/>
                    <a:pt x="117" y="2769"/>
                  </a:cubicBezTo>
                  <a:cubicBezTo>
                    <a:pt x="184" y="2769"/>
                    <a:pt x="217" y="2735"/>
                    <a:pt x="217" y="2669"/>
                  </a:cubicBezTo>
                  <a:lnTo>
                    <a:pt x="217" y="2035"/>
                  </a:lnTo>
                  <a:cubicBezTo>
                    <a:pt x="234" y="1968"/>
                    <a:pt x="175" y="1935"/>
                    <a:pt x="117" y="1935"/>
                  </a:cubicBezTo>
                  <a:close/>
                  <a:moveTo>
                    <a:pt x="117" y="3202"/>
                  </a:moveTo>
                  <a:cubicBezTo>
                    <a:pt x="58" y="3202"/>
                    <a:pt x="0" y="3236"/>
                    <a:pt x="17" y="3302"/>
                  </a:cubicBezTo>
                  <a:lnTo>
                    <a:pt x="17" y="3936"/>
                  </a:lnTo>
                  <a:cubicBezTo>
                    <a:pt x="17" y="4003"/>
                    <a:pt x="50" y="4070"/>
                    <a:pt x="117" y="4070"/>
                  </a:cubicBezTo>
                  <a:cubicBezTo>
                    <a:pt x="184" y="4070"/>
                    <a:pt x="217" y="4003"/>
                    <a:pt x="217" y="3936"/>
                  </a:cubicBezTo>
                  <a:lnTo>
                    <a:pt x="217" y="3302"/>
                  </a:lnTo>
                  <a:cubicBezTo>
                    <a:pt x="234" y="3236"/>
                    <a:pt x="175" y="3202"/>
                    <a:pt x="117" y="3202"/>
                  </a:cubicBezTo>
                  <a:close/>
                  <a:moveTo>
                    <a:pt x="117" y="4503"/>
                  </a:moveTo>
                  <a:cubicBezTo>
                    <a:pt x="58" y="4503"/>
                    <a:pt x="0" y="4537"/>
                    <a:pt x="17" y="4603"/>
                  </a:cubicBezTo>
                  <a:lnTo>
                    <a:pt x="17" y="5237"/>
                  </a:lnTo>
                  <a:cubicBezTo>
                    <a:pt x="17" y="5304"/>
                    <a:pt x="50" y="5337"/>
                    <a:pt x="117" y="5337"/>
                  </a:cubicBezTo>
                  <a:cubicBezTo>
                    <a:pt x="184" y="5337"/>
                    <a:pt x="217" y="5304"/>
                    <a:pt x="217" y="5237"/>
                  </a:cubicBezTo>
                  <a:lnTo>
                    <a:pt x="217" y="4603"/>
                  </a:lnTo>
                  <a:cubicBezTo>
                    <a:pt x="234" y="4537"/>
                    <a:pt x="175" y="4503"/>
                    <a:pt x="117" y="4503"/>
                  </a:cubicBezTo>
                  <a:close/>
                  <a:moveTo>
                    <a:pt x="117" y="5804"/>
                  </a:moveTo>
                  <a:cubicBezTo>
                    <a:pt x="58" y="5804"/>
                    <a:pt x="0" y="5838"/>
                    <a:pt x="17" y="5904"/>
                  </a:cubicBezTo>
                  <a:lnTo>
                    <a:pt x="17" y="6505"/>
                  </a:lnTo>
                  <a:cubicBezTo>
                    <a:pt x="17" y="6571"/>
                    <a:pt x="50" y="6638"/>
                    <a:pt x="117" y="6638"/>
                  </a:cubicBezTo>
                  <a:cubicBezTo>
                    <a:pt x="184" y="6638"/>
                    <a:pt x="217" y="6571"/>
                    <a:pt x="217" y="6538"/>
                  </a:cubicBezTo>
                  <a:lnTo>
                    <a:pt x="217" y="5904"/>
                  </a:lnTo>
                  <a:cubicBezTo>
                    <a:pt x="234" y="5838"/>
                    <a:pt x="175" y="5804"/>
                    <a:pt x="117" y="5804"/>
                  </a:cubicBezTo>
                  <a:close/>
                  <a:moveTo>
                    <a:pt x="117" y="7072"/>
                  </a:moveTo>
                  <a:cubicBezTo>
                    <a:pt x="58" y="7072"/>
                    <a:pt x="0" y="7105"/>
                    <a:pt x="17" y="7172"/>
                  </a:cubicBezTo>
                  <a:lnTo>
                    <a:pt x="17" y="7806"/>
                  </a:lnTo>
                  <a:cubicBezTo>
                    <a:pt x="17" y="7872"/>
                    <a:pt x="50" y="7906"/>
                    <a:pt x="117" y="7906"/>
                  </a:cubicBezTo>
                  <a:cubicBezTo>
                    <a:pt x="184" y="7906"/>
                    <a:pt x="217" y="7872"/>
                    <a:pt x="217" y="7806"/>
                  </a:cubicBezTo>
                  <a:lnTo>
                    <a:pt x="217" y="7172"/>
                  </a:lnTo>
                  <a:cubicBezTo>
                    <a:pt x="234" y="7105"/>
                    <a:pt x="175" y="7072"/>
                    <a:pt x="117" y="7072"/>
                  </a:cubicBezTo>
                  <a:close/>
                  <a:moveTo>
                    <a:pt x="117" y="8339"/>
                  </a:moveTo>
                  <a:cubicBezTo>
                    <a:pt x="58" y="8339"/>
                    <a:pt x="0" y="8373"/>
                    <a:pt x="17" y="8439"/>
                  </a:cubicBezTo>
                  <a:lnTo>
                    <a:pt x="17" y="9073"/>
                  </a:lnTo>
                  <a:cubicBezTo>
                    <a:pt x="17" y="9140"/>
                    <a:pt x="50" y="9207"/>
                    <a:pt x="117" y="9207"/>
                  </a:cubicBezTo>
                  <a:cubicBezTo>
                    <a:pt x="184" y="9207"/>
                    <a:pt x="217" y="9140"/>
                    <a:pt x="217" y="9073"/>
                  </a:cubicBezTo>
                  <a:lnTo>
                    <a:pt x="217" y="8439"/>
                  </a:lnTo>
                  <a:cubicBezTo>
                    <a:pt x="234" y="8373"/>
                    <a:pt x="175" y="8339"/>
                    <a:pt x="117" y="8339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5347;p75">
              <a:extLst>
                <a:ext uri="{FF2B5EF4-FFF2-40B4-BE49-F238E27FC236}">
                  <a16:creationId xmlns:a16="http://schemas.microsoft.com/office/drawing/2014/main" id="{531E5946-3F22-427C-AAF5-0F194064EC18}"/>
                </a:ext>
              </a:extLst>
            </p:cNvPr>
            <p:cNvSpPr/>
            <p:nvPr/>
          </p:nvSpPr>
          <p:spPr>
            <a:xfrm>
              <a:off x="3173675" y="2880000"/>
              <a:ext cx="6300" cy="309425"/>
            </a:xfrm>
            <a:custGeom>
              <a:avLst/>
              <a:gdLst/>
              <a:ahLst/>
              <a:cxnLst/>
              <a:rect l="l" t="t" r="r" b="b"/>
              <a:pathLst>
                <a:path w="252" h="12377" extrusionOk="0">
                  <a:moveTo>
                    <a:pt x="118" y="1"/>
                  </a:moveTo>
                  <a:cubicBezTo>
                    <a:pt x="59" y="1"/>
                    <a:pt x="1" y="34"/>
                    <a:pt x="18" y="101"/>
                  </a:cubicBezTo>
                  <a:lnTo>
                    <a:pt x="18" y="701"/>
                  </a:lnTo>
                  <a:cubicBezTo>
                    <a:pt x="18" y="768"/>
                    <a:pt x="51" y="835"/>
                    <a:pt x="118" y="835"/>
                  </a:cubicBezTo>
                  <a:cubicBezTo>
                    <a:pt x="184" y="835"/>
                    <a:pt x="218" y="768"/>
                    <a:pt x="218" y="701"/>
                  </a:cubicBezTo>
                  <a:lnTo>
                    <a:pt x="218" y="101"/>
                  </a:lnTo>
                  <a:cubicBezTo>
                    <a:pt x="234" y="34"/>
                    <a:pt x="176" y="1"/>
                    <a:pt x="118" y="1"/>
                  </a:cubicBezTo>
                  <a:close/>
                  <a:moveTo>
                    <a:pt x="130" y="1268"/>
                  </a:moveTo>
                  <a:cubicBezTo>
                    <a:pt x="84" y="1268"/>
                    <a:pt x="34" y="1302"/>
                    <a:pt x="18" y="1368"/>
                  </a:cubicBezTo>
                  <a:lnTo>
                    <a:pt x="18" y="2002"/>
                  </a:lnTo>
                  <a:cubicBezTo>
                    <a:pt x="18" y="2069"/>
                    <a:pt x="51" y="2102"/>
                    <a:pt x="118" y="2102"/>
                  </a:cubicBezTo>
                  <a:cubicBezTo>
                    <a:pt x="184" y="2102"/>
                    <a:pt x="218" y="2069"/>
                    <a:pt x="218" y="2002"/>
                  </a:cubicBezTo>
                  <a:lnTo>
                    <a:pt x="218" y="1368"/>
                  </a:lnTo>
                  <a:cubicBezTo>
                    <a:pt x="218" y="1302"/>
                    <a:pt x="176" y="1268"/>
                    <a:pt x="130" y="1268"/>
                  </a:cubicBezTo>
                  <a:close/>
                  <a:moveTo>
                    <a:pt x="130" y="2561"/>
                  </a:moveTo>
                  <a:cubicBezTo>
                    <a:pt x="84" y="2561"/>
                    <a:pt x="34" y="2586"/>
                    <a:pt x="18" y="2636"/>
                  </a:cubicBezTo>
                  <a:lnTo>
                    <a:pt x="18" y="3270"/>
                  </a:lnTo>
                  <a:cubicBezTo>
                    <a:pt x="18" y="3336"/>
                    <a:pt x="51" y="3403"/>
                    <a:pt x="118" y="3403"/>
                  </a:cubicBezTo>
                  <a:cubicBezTo>
                    <a:pt x="184" y="3403"/>
                    <a:pt x="218" y="3336"/>
                    <a:pt x="218" y="3270"/>
                  </a:cubicBezTo>
                  <a:lnTo>
                    <a:pt x="218" y="2636"/>
                  </a:lnTo>
                  <a:cubicBezTo>
                    <a:pt x="218" y="2586"/>
                    <a:pt x="176" y="2561"/>
                    <a:pt x="130" y="2561"/>
                  </a:cubicBezTo>
                  <a:close/>
                  <a:moveTo>
                    <a:pt x="130" y="3837"/>
                  </a:moveTo>
                  <a:cubicBezTo>
                    <a:pt x="84" y="3837"/>
                    <a:pt x="34" y="3870"/>
                    <a:pt x="18" y="3937"/>
                  </a:cubicBezTo>
                  <a:lnTo>
                    <a:pt x="18" y="4571"/>
                  </a:lnTo>
                  <a:cubicBezTo>
                    <a:pt x="18" y="4637"/>
                    <a:pt x="51" y="4671"/>
                    <a:pt x="118" y="4671"/>
                  </a:cubicBezTo>
                  <a:cubicBezTo>
                    <a:pt x="184" y="4671"/>
                    <a:pt x="218" y="4637"/>
                    <a:pt x="218" y="4571"/>
                  </a:cubicBezTo>
                  <a:lnTo>
                    <a:pt x="218" y="3937"/>
                  </a:lnTo>
                  <a:cubicBezTo>
                    <a:pt x="218" y="3870"/>
                    <a:pt x="176" y="3837"/>
                    <a:pt x="130" y="3837"/>
                  </a:cubicBezTo>
                  <a:close/>
                  <a:moveTo>
                    <a:pt x="130" y="5129"/>
                  </a:moveTo>
                  <a:cubicBezTo>
                    <a:pt x="84" y="5129"/>
                    <a:pt x="34" y="5154"/>
                    <a:pt x="18" y="5204"/>
                  </a:cubicBezTo>
                  <a:lnTo>
                    <a:pt x="18" y="5838"/>
                  </a:lnTo>
                  <a:cubicBezTo>
                    <a:pt x="18" y="5905"/>
                    <a:pt x="51" y="5972"/>
                    <a:pt x="118" y="5972"/>
                  </a:cubicBezTo>
                  <a:cubicBezTo>
                    <a:pt x="184" y="5972"/>
                    <a:pt x="218" y="5905"/>
                    <a:pt x="218" y="5838"/>
                  </a:cubicBezTo>
                  <a:lnTo>
                    <a:pt x="218" y="5204"/>
                  </a:lnTo>
                  <a:cubicBezTo>
                    <a:pt x="218" y="5154"/>
                    <a:pt x="176" y="5129"/>
                    <a:pt x="130" y="5129"/>
                  </a:cubicBezTo>
                  <a:close/>
                  <a:moveTo>
                    <a:pt x="130" y="6405"/>
                  </a:moveTo>
                  <a:cubicBezTo>
                    <a:pt x="84" y="6405"/>
                    <a:pt x="34" y="6439"/>
                    <a:pt x="18" y="6505"/>
                  </a:cubicBezTo>
                  <a:lnTo>
                    <a:pt x="18" y="7139"/>
                  </a:lnTo>
                  <a:cubicBezTo>
                    <a:pt x="18" y="7206"/>
                    <a:pt x="51" y="7239"/>
                    <a:pt x="118" y="7239"/>
                  </a:cubicBezTo>
                  <a:cubicBezTo>
                    <a:pt x="184" y="7239"/>
                    <a:pt x="218" y="7206"/>
                    <a:pt x="218" y="7139"/>
                  </a:cubicBezTo>
                  <a:lnTo>
                    <a:pt x="218" y="6505"/>
                  </a:lnTo>
                  <a:cubicBezTo>
                    <a:pt x="218" y="6439"/>
                    <a:pt x="176" y="6405"/>
                    <a:pt x="130" y="6405"/>
                  </a:cubicBezTo>
                  <a:close/>
                  <a:moveTo>
                    <a:pt x="130" y="7698"/>
                  </a:moveTo>
                  <a:cubicBezTo>
                    <a:pt x="84" y="7698"/>
                    <a:pt x="34" y="7723"/>
                    <a:pt x="18" y="7773"/>
                  </a:cubicBezTo>
                  <a:lnTo>
                    <a:pt x="18" y="8407"/>
                  </a:lnTo>
                  <a:cubicBezTo>
                    <a:pt x="18" y="8473"/>
                    <a:pt x="51" y="8540"/>
                    <a:pt x="118" y="8540"/>
                  </a:cubicBezTo>
                  <a:cubicBezTo>
                    <a:pt x="184" y="8540"/>
                    <a:pt x="218" y="8473"/>
                    <a:pt x="218" y="8407"/>
                  </a:cubicBezTo>
                  <a:lnTo>
                    <a:pt x="218" y="7773"/>
                  </a:lnTo>
                  <a:cubicBezTo>
                    <a:pt x="218" y="7723"/>
                    <a:pt x="176" y="7698"/>
                    <a:pt x="130" y="7698"/>
                  </a:cubicBezTo>
                  <a:close/>
                  <a:moveTo>
                    <a:pt x="130" y="8974"/>
                  </a:moveTo>
                  <a:cubicBezTo>
                    <a:pt x="84" y="8974"/>
                    <a:pt x="34" y="9007"/>
                    <a:pt x="18" y="9074"/>
                  </a:cubicBezTo>
                  <a:lnTo>
                    <a:pt x="18" y="9708"/>
                  </a:lnTo>
                  <a:cubicBezTo>
                    <a:pt x="18" y="9774"/>
                    <a:pt x="51" y="9808"/>
                    <a:pt x="118" y="9808"/>
                  </a:cubicBezTo>
                  <a:lnTo>
                    <a:pt x="118" y="9841"/>
                  </a:lnTo>
                  <a:cubicBezTo>
                    <a:pt x="184" y="9808"/>
                    <a:pt x="251" y="9774"/>
                    <a:pt x="218" y="9708"/>
                  </a:cubicBezTo>
                  <a:lnTo>
                    <a:pt x="218" y="9074"/>
                  </a:lnTo>
                  <a:cubicBezTo>
                    <a:pt x="218" y="9007"/>
                    <a:pt x="176" y="8974"/>
                    <a:pt x="130" y="8974"/>
                  </a:cubicBezTo>
                  <a:close/>
                  <a:moveTo>
                    <a:pt x="130" y="10266"/>
                  </a:moveTo>
                  <a:cubicBezTo>
                    <a:pt x="84" y="10266"/>
                    <a:pt x="34" y="10291"/>
                    <a:pt x="18" y="10341"/>
                  </a:cubicBezTo>
                  <a:lnTo>
                    <a:pt x="18" y="10975"/>
                  </a:lnTo>
                  <a:cubicBezTo>
                    <a:pt x="18" y="11042"/>
                    <a:pt x="51" y="11109"/>
                    <a:pt x="118" y="11109"/>
                  </a:cubicBezTo>
                  <a:cubicBezTo>
                    <a:pt x="184" y="11109"/>
                    <a:pt x="218" y="11042"/>
                    <a:pt x="218" y="10975"/>
                  </a:cubicBezTo>
                  <a:lnTo>
                    <a:pt x="218" y="10341"/>
                  </a:lnTo>
                  <a:cubicBezTo>
                    <a:pt x="218" y="10291"/>
                    <a:pt x="176" y="10266"/>
                    <a:pt x="130" y="10266"/>
                  </a:cubicBezTo>
                  <a:close/>
                  <a:moveTo>
                    <a:pt x="130" y="11542"/>
                  </a:moveTo>
                  <a:cubicBezTo>
                    <a:pt x="84" y="11542"/>
                    <a:pt x="34" y="11576"/>
                    <a:pt x="18" y="11642"/>
                  </a:cubicBezTo>
                  <a:lnTo>
                    <a:pt x="18" y="12276"/>
                  </a:lnTo>
                  <a:cubicBezTo>
                    <a:pt x="18" y="12343"/>
                    <a:pt x="51" y="12376"/>
                    <a:pt x="118" y="12376"/>
                  </a:cubicBezTo>
                  <a:cubicBezTo>
                    <a:pt x="184" y="12376"/>
                    <a:pt x="218" y="12343"/>
                    <a:pt x="218" y="12276"/>
                  </a:cubicBezTo>
                  <a:lnTo>
                    <a:pt x="218" y="11642"/>
                  </a:lnTo>
                  <a:cubicBezTo>
                    <a:pt x="218" y="11576"/>
                    <a:pt x="176" y="11542"/>
                    <a:pt x="130" y="11542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5348;p75">
              <a:extLst>
                <a:ext uri="{FF2B5EF4-FFF2-40B4-BE49-F238E27FC236}">
                  <a16:creationId xmlns:a16="http://schemas.microsoft.com/office/drawing/2014/main" id="{3B9727F0-9CF6-4BE5-A9BF-5D72B828E11C}"/>
                </a:ext>
              </a:extLst>
            </p:cNvPr>
            <p:cNvSpPr/>
            <p:nvPr/>
          </p:nvSpPr>
          <p:spPr>
            <a:xfrm>
              <a:off x="3313375" y="2858650"/>
              <a:ext cx="13375" cy="21500"/>
            </a:xfrm>
            <a:custGeom>
              <a:avLst/>
              <a:gdLst/>
              <a:ahLst/>
              <a:cxnLst/>
              <a:rect l="l" t="t" r="r" b="b"/>
              <a:pathLst>
                <a:path w="535" h="860" extrusionOk="0">
                  <a:moveTo>
                    <a:pt x="348" y="0"/>
                  </a:moveTo>
                  <a:cubicBezTo>
                    <a:pt x="322" y="0"/>
                    <a:pt x="294" y="7"/>
                    <a:pt x="267" y="21"/>
                  </a:cubicBezTo>
                  <a:cubicBezTo>
                    <a:pt x="100" y="154"/>
                    <a:pt x="0" y="354"/>
                    <a:pt x="0" y="588"/>
                  </a:cubicBezTo>
                  <a:cubicBezTo>
                    <a:pt x="0" y="760"/>
                    <a:pt x="73" y="860"/>
                    <a:pt x="165" y="860"/>
                  </a:cubicBezTo>
                  <a:cubicBezTo>
                    <a:pt x="197" y="860"/>
                    <a:pt x="232" y="847"/>
                    <a:pt x="267" y="821"/>
                  </a:cubicBezTo>
                  <a:cubicBezTo>
                    <a:pt x="434" y="688"/>
                    <a:pt x="534" y="488"/>
                    <a:pt x="534" y="288"/>
                  </a:cubicBezTo>
                  <a:cubicBezTo>
                    <a:pt x="534" y="102"/>
                    <a:pt x="450" y="0"/>
                    <a:pt x="348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5349;p75">
              <a:extLst>
                <a:ext uri="{FF2B5EF4-FFF2-40B4-BE49-F238E27FC236}">
                  <a16:creationId xmlns:a16="http://schemas.microsoft.com/office/drawing/2014/main" id="{5990F94B-F673-4DB0-B3CC-736C14E6F12D}"/>
                </a:ext>
              </a:extLst>
            </p:cNvPr>
            <p:cNvSpPr/>
            <p:nvPr/>
          </p:nvSpPr>
          <p:spPr>
            <a:xfrm>
              <a:off x="3170775" y="2871525"/>
              <a:ext cx="12525" cy="21525"/>
            </a:xfrm>
            <a:custGeom>
              <a:avLst/>
              <a:gdLst/>
              <a:ahLst/>
              <a:cxnLst/>
              <a:rect l="l" t="t" r="r" b="b"/>
              <a:pathLst>
                <a:path w="501" h="861" extrusionOk="0">
                  <a:moveTo>
                    <a:pt x="350" y="1"/>
                  </a:moveTo>
                  <a:cubicBezTo>
                    <a:pt x="316" y="1"/>
                    <a:pt x="277" y="13"/>
                    <a:pt x="234" y="39"/>
                  </a:cubicBezTo>
                  <a:cubicBezTo>
                    <a:pt x="67" y="173"/>
                    <a:pt x="0" y="373"/>
                    <a:pt x="0" y="573"/>
                  </a:cubicBezTo>
                  <a:cubicBezTo>
                    <a:pt x="0" y="759"/>
                    <a:pt x="85" y="860"/>
                    <a:pt x="187" y="860"/>
                  </a:cubicBezTo>
                  <a:cubicBezTo>
                    <a:pt x="213" y="860"/>
                    <a:pt x="240" y="854"/>
                    <a:pt x="267" y="840"/>
                  </a:cubicBezTo>
                  <a:cubicBezTo>
                    <a:pt x="434" y="673"/>
                    <a:pt x="501" y="473"/>
                    <a:pt x="501" y="273"/>
                  </a:cubicBezTo>
                  <a:cubicBezTo>
                    <a:pt x="501" y="100"/>
                    <a:pt x="446" y="1"/>
                    <a:pt x="350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5350;p75">
              <a:extLst>
                <a:ext uri="{FF2B5EF4-FFF2-40B4-BE49-F238E27FC236}">
                  <a16:creationId xmlns:a16="http://schemas.microsoft.com/office/drawing/2014/main" id="{CB8D1781-18A6-4685-AE9F-EC4A0F157657}"/>
                </a:ext>
              </a:extLst>
            </p:cNvPr>
            <p:cNvSpPr/>
            <p:nvPr/>
          </p:nvSpPr>
          <p:spPr>
            <a:xfrm>
              <a:off x="3027325" y="2997575"/>
              <a:ext cx="12550" cy="21400"/>
            </a:xfrm>
            <a:custGeom>
              <a:avLst/>
              <a:gdLst/>
              <a:ahLst/>
              <a:cxnLst/>
              <a:rect l="l" t="t" r="r" b="b"/>
              <a:pathLst>
                <a:path w="502" h="856" extrusionOk="0">
                  <a:moveTo>
                    <a:pt x="355" y="0"/>
                  </a:moveTo>
                  <a:cubicBezTo>
                    <a:pt x="328" y="0"/>
                    <a:pt x="299" y="11"/>
                    <a:pt x="268" y="34"/>
                  </a:cubicBezTo>
                  <a:cubicBezTo>
                    <a:pt x="101" y="168"/>
                    <a:pt x="1" y="368"/>
                    <a:pt x="1" y="568"/>
                  </a:cubicBezTo>
                  <a:cubicBezTo>
                    <a:pt x="1" y="754"/>
                    <a:pt x="64" y="855"/>
                    <a:pt x="174" y="855"/>
                  </a:cubicBezTo>
                  <a:cubicBezTo>
                    <a:pt x="202" y="855"/>
                    <a:pt x="234" y="849"/>
                    <a:pt x="268" y="835"/>
                  </a:cubicBezTo>
                  <a:cubicBezTo>
                    <a:pt x="434" y="702"/>
                    <a:pt x="501" y="501"/>
                    <a:pt x="501" y="268"/>
                  </a:cubicBezTo>
                  <a:cubicBezTo>
                    <a:pt x="501" y="115"/>
                    <a:pt x="442" y="0"/>
                    <a:pt x="35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5351;p75">
              <a:extLst>
                <a:ext uri="{FF2B5EF4-FFF2-40B4-BE49-F238E27FC236}">
                  <a16:creationId xmlns:a16="http://schemas.microsoft.com/office/drawing/2014/main" id="{D5A83502-C93C-4852-9A06-16F41F344857}"/>
                </a:ext>
              </a:extLst>
            </p:cNvPr>
            <p:cNvSpPr/>
            <p:nvPr/>
          </p:nvSpPr>
          <p:spPr>
            <a:xfrm>
              <a:off x="2883900" y="3158400"/>
              <a:ext cx="13375" cy="21025"/>
            </a:xfrm>
            <a:custGeom>
              <a:avLst/>
              <a:gdLst/>
              <a:ahLst/>
              <a:cxnLst/>
              <a:rect l="l" t="t" r="r" b="b"/>
              <a:pathLst>
                <a:path w="535" h="841" extrusionOk="0">
                  <a:moveTo>
                    <a:pt x="369" y="1"/>
                  </a:moveTo>
                  <a:cubicBezTo>
                    <a:pt x="337" y="1"/>
                    <a:pt x="302" y="13"/>
                    <a:pt x="267" y="39"/>
                  </a:cubicBezTo>
                  <a:cubicBezTo>
                    <a:pt x="100" y="139"/>
                    <a:pt x="0" y="373"/>
                    <a:pt x="0" y="573"/>
                  </a:cubicBezTo>
                  <a:cubicBezTo>
                    <a:pt x="0" y="726"/>
                    <a:pt x="79" y="841"/>
                    <a:pt x="175" y="841"/>
                  </a:cubicBezTo>
                  <a:cubicBezTo>
                    <a:pt x="205" y="841"/>
                    <a:pt x="236" y="830"/>
                    <a:pt x="267" y="807"/>
                  </a:cubicBezTo>
                  <a:cubicBezTo>
                    <a:pt x="434" y="673"/>
                    <a:pt x="534" y="473"/>
                    <a:pt x="534" y="273"/>
                  </a:cubicBezTo>
                  <a:cubicBezTo>
                    <a:pt x="534" y="100"/>
                    <a:pt x="461" y="1"/>
                    <a:pt x="369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5352;p75">
              <a:extLst>
                <a:ext uri="{FF2B5EF4-FFF2-40B4-BE49-F238E27FC236}">
                  <a16:creationId xmlns:a16="http://schemas.microsoft.com/office/drawing/2014/main" id="{D29EC589-5918-4158-ADAC-13D5DD57F755}"/>
                </a:ext>
              </a:extLst>
            </p:cNvPr>
            <p:cNvSpPr/>
            <p:nvPr/>
          </p:nvSpPr>
          <p:spPr>
            <a:xfrm>
              <a:off x="2740450" y="3199275"/>
              <a:ext cx="13375" cy="21500"/>
            </a:xfrm>
            <a:custGeom>
              <a:avLst/>
              <a:gdLst/>
              <a:ahLst/>
              <a:cxnLst/>
              <a:rect l="l" t="t" r="r" b="b"/>
              <a:pathLst>
                <a:path w="535" h="860" extrusionOk="0">
                  <a:moveTo>
                    <a:pt x="384" y="0"/>
                  </a:moveTo>
                  <a:cubicBezTo>
                    <a:pt x="350" y="0"/>
                    <a:pt x="311" y="13"/>
                    <a:pt x="268" y="39"/>
                  </a:cubicBezTo>
                  <a:cubicBezTo>
                    <a:pt x="101" y="139"/>
                    <a:pt x="1" y="372"/>
                    <a:pt x="1" y="573"/>
                  </a:cubicBezTo>
                  <a:cubicBezTo>
                    <a:pt x="1" y="758"/>
                    <a:pt x="85" y="860"/>
                    <a:pt x="187" y="860"/>
                  </a:cubicBezTo>
                  <a:cubicBezTo>
                    <a:pt x="213" y="860"/>
                    <a:pt x="241" y="853"/>
                    <a:pt x="268" y="839"/>
                  </a:cubicBezTo>
                  <a:cubicBezTo>
                    <a:pt x="435" y="673"/>
                    <a:pt x="535" y="472"/>
                    <a:pt x="535" y="272"/>
                  </a:cubicBezTo>
                  <a:cubicBezTo>
                    <a:pt x="535" y="100"/>
                    <a:pt x="480" y="0"/>
                    <a:pt x="38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5353;p75">
              <a:extLst>
                <a:ext uri="{FF2B5EF4-FFF2-40B4-BE49-F238E27FC236}">
                  <a16:creationId xmlns:a16="http://schemas.microsoft.com/office/drawing/2014/main" id="{C0F7E00B-58C0-4940-B223-721299C21117}"/>
                </a:ext>
              </a:extLst>
            </p:cNvPr>
            <p:cNvSpPr/>
            <p:nvPr/>
          </p:nvSpPr>
          <p:spPr>
            <a:xfrm>
              <a:off x="4184825" y="1197350"/>
              <a:ext cx="95100" cy="155750"/>
            </a:xfrm>
            <a:custGeom>
              <a:avLst/>
              <a:gdLst/>
              <a:ahLst/>
              <a:cxnLst/>
              <a:rect l="l" t="t" r="r" b="b"/>
              <a:pathLst>
                <a:path w="3804" h="6230" extrusionOk="0">
                  <a:moveTo>
                    <a:pt x="3336" y="592"/>
                  </a:moveTo>
                  <a:lnTo>
                    <a:pt x="3336" y="3928"/>
                  </a:lnTo>
                  <a:lnTo>
                    <a:pt x="468" y="5596"/>
                  </a:lnTo>
                  <a:lnTo>
                    <a:pt x="468" y="2260"/>
                  </a:lnTo>
                  <a:lnTo>
                    <a:pt x="3336" y="592"/>
                  </a:lnTo>
                  <a:close/>
                  <a:moveTo>
                    <a:pt x="3570" y="0"/>
                  </a:moveTo>
                  <a:cubicBezTo>
                    <a:pt x="3536" y="0"/>
                    <a:pt x="3503" y="8"/>
                    <a:pt x="3470" y="25"/>
                  </a:cubicBezTo>
                  <a:lnTo>
                    <a:pt x="134" y="1960"/>
                  </a:lnTo>
                  <a:cubicBezTo>
                    <a:pt x="67" y="1993"/>
                    <a:pt x="1" y="2060"/>
                    <a:pt x="1" y="2160"/>
                  </a:cubicBezTo>
                  <a:lnTo>
                    <a:pt x="1" y="5996"/>
                  </a:lnTo>
                  <a:cubicBezTo>
                    <a:pt x="1" y="6063"/>
                    <a:pt x="67" y="6130"/>
                    <a:pt x="134" y="6196"/>
                  </a:cubicBezTo>
                  <a:cubicBezTo>
                    <a:pt x="167" y="6196"/>
                    <a:pt x="201" y="6230"/>
                    <a:pt x="234" y="6230"/>
                  </a:cubicBezTo>
                  <a:cubicBezTo>
                    <a:pt x="267" y="6230"/>
                    <a:pt x="301" y="6196"/>
                    <a:pt x="334" y="6196"/>
                  </a:cubicBezTo>
                  <a:lnTo>
                    <a:pt x="3670" y="4262"/>
                  </a:lnTo>
                  <a:cubicBezTo>
                    <a:pt x="3737" y="4228"/>
                    <a:pt x="3803" y="4161"/>
                    <a:pt x="3803" y="4061"/>
                  </a:cubicBezTo>
                  <a:lnTo>
                    <a:pt x="3803" y="225"/>
                  </a:lnTo>
                  <a:cubicBezTo>
                    <a:pt x="3803" y="159"/>
                    <a:pt x="3737" y="59"/>
                    <a:pt x="3670" y="25"/>
                  </a:cubicBezTo>
                  <a:cubicBezTo>
                    <a:pt x="3636" y="8"/>
                    <a:pt x="3603" y="0"/>
                    <a:pt x="3570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5354;p75">
              <a:extLst>
                <a:ext uri="{FF2B5EF4-FFF2-40B4-BE49-F238E27FC236}">
                  <a16:creationId xmlns:a16="http://schemas.microsoft.com/office/drawing/2014/main" id="{A4CD6350-9B01-42CD-BA93-251099371394}"/>
                </a:ext>
              </a:extLst>
            </p:cNvPr>
            <p:cNvSpPr/>
            <p:nvPr/>
          </p:nvSpPr>
          <p:spPr>
            <a:xfrm>
              <a:off x="4178150" y="1233700"/>
              <a:ext cx="79250" cy="67825"/>
            </a:xfrm>
            <a:custGeom>
              <a:avLst/>
              <a:gdLst/>
              <a:ahLst/>
              <a:cxnLst/>
              <a:rect l="l" t="t" r="r" b="b"/>
              <a:pathLst>
                <a:path w="3170" h="2713" extrusionOk="0">
                  <a:moveTo>
                    <a:pt x="343" y="1"/>
                  </a:moveTo>
                  <a:cubicBezTo>
                    <a:pt x="277" y="1"/>
                    <a:pt x="206" y="34"/>
                    <a:pt x="134" y="106"/>
                  </a:cubicBezTo>
                  <a:cubicBezTo>
                    <a:pt x="1" y="206"/>
                    <a:pt x="1" y="406"/>
                    <a:pt x="134" y="473"/>
                  </a:cubicBezTo>
                  <a:lnTo>
                    <a:pt x="1802" y="2541"/>
                  </a:lnTo>
                  <a:cubicBezTo>
                    <a:pt x="1832" y="2600"/>
                    <a:pt x="1968" y="2713"/>
                    <a:pt x="2068" y="2713"/>
                  </a:cubicBezTo>
                  <a:cubicBezTo>
                    <a:pt x="2080" y="2713"/>
                    <a:pt x="2091" y="2711"/>
                    <a:pt x="2102" y="2707"/>
                  </a:cubicBezTo>
                  <a:cubicBezTo>
                    <a:pt x="2202" y="2707"/>
                    <a:pt x="2236" y="2641"/>
                    <a:pt x="2336" y="2474"/>
                  </a:cubicBezTo>
                  <a:lnTo>
                    <a:pt x="3103" y="806"/>
                  </a:lnTo>
                  <a:cubicBezTo>
                    <a:pt x="3170" y="673"/>
                    <a:pt x="3170" y="506"/>
                    <a:pt x="3036" y="473"/>
                  </a:cubicBezTo>
                  <a:cubicBezTo>
                    <a:pt x="2994" y="456"/>
                    <a:pt x="2957" y="447"/>
                    <a:pt x="2923" y="447"/>
                  </a:cubicBezTo>
                  <a:cubicBezTo>
                    <a:pt x="2819" y="447"/>
                    <a:pt x="2744" y="523"/>
                    <a:pt x="2669" y="673"/>
                  </a:cubicBezTo>
                  <a:lnTo>
                    <a:pt x="2035" y="1940"/>
                  </a:lnTo>
                  <a:lnTo>
                    <a:pt x="501" y="72"/>
                  </a:lnTo>
                  <a:cubicBezTo>
                    <a:pt x="455" y="26"/>
                    <a:pt x="401" y="1"/>
                    <a:pt x="343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5355;p75">
              <a:extLst>
                <a:ext uri="{FF2B5EF4-FFF2-40B4-BE49-F238E27FC236}">
                  <a16:creationId xmlns:a16="http://schemas.microsoft.com/office/drawing/2014/main" id="{DAF36541-BF49-4152-9EB6-0568C08938AD}"/>
                </a:ext>
              </a:extLst>
            </p:cNvPr>
            <p:cNvSpPr/>
            <p:nvPr/>
          </p:nvSpPr>
          <p:spPr>
            <a:xfrm>
              <a:off x="3710325" y="1323750"/>
              <a:ext cx="422825" cy="261325"/>
            </a:xfrm>
            <a:custGeom>
              <a:avLst/>
              <a:gdLst/>
              <a:ahLst/>
              <a:cxnLst/>
              <a:rect l="l" t="t" r="r" b="b"/>
              <a:pathLst>
                <a:path w="16913" h="10453" extrusionOk="0">
                  <a:moveTo>
                    <a:pt x="16624" y="0"/>
                  </a:moveTo>
                  <a:cubicBezTo>
                    <a:pt x="16551" y="0"/>
                    <a:pt x="16468" y="23"/>
                    <a:pt x="16379" y="73"/>
                  </a:cubicBezTo>
                  <a:lnTo>
                    <a:pt x="534" y="9213"/>
                  </a:lnTo>
                  <a:cubicBezTo>
                    <a:pt x="234" y="9413"/>
                    <a:pt x="34" y="9746"/>
                    <a:pt x="0" y="10113"/>
                  </a:cubicBezTo>
                  <a:cubicBezTo>
                    <a:pt x="0" y="10324"/>
                    <a:pt x="116" y="10453"/>
                    <a:pt x="288" y="10453"/>
                  </a:cubicBezTo>
                  <a:cubicBezTo>
                    <a:pt x="361" y="10453"/>
                    <a:pt x="445" y="10430"/>
                    <a:pt x="534" y="10380"/>
                  </a:cubicBezTo>
                  <a:lnTo>
                    <a:pt x="16379" y="1240"/>
                  </a:lnTo>
                  <a:cubicBezTo>
                    <a:pt x="16679" y="1040"/>
                    <a:pt x="16879" y="707"/>
                    <a:pt x="16912" y="340"/>
                  </a:cubicBezTo>
                  <a:cubicBezTo>
                    <a:pt x="16912" y="129"/>
                    <a:pt x="16797" y="0"/>
                    <a:pt x="1662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5356;p75">
              <a:extLst>
                <a:ext uri="{FF2B5EF4-FFF2-40B4-BE49-F238E27FC236}">
                  <a16:creationId xmlns:a16="http://schemas.microsoft.com/office/drawing/2014/main" id="{0CA6883A-F720-4167-955F-5F0607EF6712}"/>
                </a:ext>
              </a:extLst>
            </p:cNvPr>
            <p:cNvSpPr/>
            <p:nvPr/>
          </p:nvSpPr>
          <p:spPr>
            <a:xfrm>
              <a:off x="4184825" y="1341600"/>
              <a:ext cx="95100" cy="155775"/>
            </a:xfrm>
            <a:custGeom>
              <a:avLst/>
              <a:gdLst/>
              <a:ahLst/>
              <a:cxnLst/>
              <a:rect l="l" t="t" r="r" b="b"/>
              <a:pathLst>
                <a:path w="3804" h="6231" extrusionOk="0">
                  <a:moveTo>
                    <a:pt x="3336" y="626"/>
                  </a:moveTo>
                  <a:lnTo>
                    <a:pt x="3336" y="3962"/>
                  </a:lnTo>
                  <a:lnTo>
                    <a:pt x="468" y="5630"/>
                  </a:lnTo>
                  <a:lnTo>
                    <a:pt x="468" y="2294"/>
                  </a:lnTo>
                  <a:lnTo>
                    <a:pt x="3336" y="626"/>
                  </a:lnTo>
                  <a:close/>
                  <a:moveTo>
                    <a:pt x="3570" y="1"/>
                  </a:moveTo>
                  <a:cubicBezTo>
                    <a:pt x="3536" y="1"/>
                    <a:pt x="3503" y="9"/>
                    <a:pt x="3470" y="26"/>
                  </a:cubicBezTo>
                  <a:lnTo>
                    <a:pt x="134" y="1961"/>
                  </a:lnTo>
                  <a:cubicBezTo>
                    <a:pt x="67" y="1994"/>
                    <a:pt x="1" y="2061"/>
                    <a:pt x="1" y="2161"/>
                  </a:cubicBezTo>
                  <a:lnTo>
                    <a:pt x="1" y="5997"/>
                  </a:lnTo>
                  <a:cubicBezTo>
                    <a:pt x="1" y="6064"/>
                    <a:pt x="67" y="6164"/>
                    <a:pt x="134" y="6197"/>
                  </a:cubicBezTo>
                  <a:cubicBezTo>
                    <a:pt x="167" y="6197"/>
                    <a:pt x="201" y="6230"/>
                    <a:pt x="234" y="6230"/>
                  </a:cubicBezTo>
                  <a:cubicBezTo>
                    <a:pt x="267" y="6230"/>
                    <a:pt x="301" y="6197"/>
                    <a:pt x="334" y="6197"/>
                  </a:cubicBezTo>
                  <a:lnTo>
                    <a:pt x="3670" y="4262"/>
                  </a:lnTo>
                  <a:cubicBezTo>
                    <a:pt x="3737" y="4229"/>
                    <a:pt x="3803" y="4162"/>
                    <a:pt x="3803" y="4062"/>
                  </a:cubicBezTo>
                  <a:lnTo>
                    <a:pt x="3803" y="226"/>
                  </a:lnTo>
                  <a:cubicBezTo>
                    <a:pt x="3803" y="126"/>
                    <a:pt x="3737" y="59"/>
                    <a:pt x="3670" y="26"/>
                  </a:cubicBezTo>
                  <a:cubicBezTo>
                    <a:pt x="3636" y="9"/>
                    <a:pt x="3603" y="1"/>
                    <a:pt x="3570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5357;p75">
              <a:extLst>
                <a:ext uri="{FF2B5EF4-FFF2-40B4-BE49-F238E27FC236}">
                  <a16:creationId xmlns:a16="http://schemas.microsoft.com/office/drawing/2014/main" id="{7D0B4ED4-E1B1-4789-895F-20D2286606A5}"/>
                </a:ext>
              </a:extLst>
            </p:cNvPr>
            <p:cNvSpPr/>
            <p:nvPr/>
          </p:nvSpPr>
          <p:spPr>
            <a:xfrm>
              <a:off x="4178150" y="1378500"/>
              <a:ext cx="79250" cy="68825"/>
            </a:xfrm>
            <a:custGeom>
              <a:avLst/>
              <a:gdLst/>
              <a:ahLst/>
              <a:cxnLst/>
              <a:rect l="l" t="t" r="r" b="b"/>
              <a:pathLst>
                <a:path w="3170" h="2753" extrusionOk="0">
                  <a:moveTo>
                    <a:pt x="330" y="1"/>
                  </a:moveTo>
                  <a:cubicBezTo>
                    <a:pt x="268" y="1"/>
                    <a:pt x="201" y="34"/>
                    <a:pt x="134" y="118"/>
                  </a:cubicBezTo>
                  <a:cubicBezTo>
                    <a:pt x="1" y="218"/>
                    <a:pt x="1" y="418"/>
                    <a:pt x="101" y="518"/>
                  </a:cubicBezTo>
                  <a:lnTo>
                    <a:pt x="1769" y="2586"/>
                  </a:lnTo>
                  <a:cubicBezTo>
                    <a:pt x="1835" y="2620"/>
                    <a:pt x="1969" y="2753"/>
                    <a:pt x="2102" y="2753"/>
                  </a:cubicBezTo>
                  <a:cubicBezTo>
                    <a:pt x="2202" y="2720"/>
                    <a:pt x="2236" y="2653"/>
                    <a:pt x="2302" y="2486"/>
                  </a:cubicBezTo>
                  <a:lnTo>
                    <a:pt x="3103" y="818"/>
                  </a:lnTo>
                  <a:cubicBezTo>
                    <a:pt x="3136" y="718"/>
                    <a:pt x="3170" y="551"/>
                    <a:pt x="3003" y="485"/>
                  </a:cubicBezTo>
                  <a:cubicBezTo>
                    <a:pt x="2970" y="468"/>
                    <a:pt x="2938" y="460"/>
                    <a:pt x="2906" y="460"/>
                  </a:cubicBezTo>
                  <a:cubicBezTo>
                    <a:pt x="2807" y="460"/>
                    <a:pt x="2712" y="541"/>
                    <a:pt x="2636" y="718"/>
                  </a:cubicBezTo>
                  <a:lnTo>
                    <a:pt x="2035" y="1952"/>
                  </a:lnTo>
                  <a:lnTo>
                    <a:pt x="501" y="84"/>
                  </a:lnTo>
                  <a:cubicBezTo>
                    <a:pt x="451" y="34"/>
                    <a:pt x="393" y="1"/>
                    <a:pt x="33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5358;p75">
              <a:extLst>
                <a:ext uri="{FF2B5EF4-FFF2-40B4-BE49-F238E27FC236}">
                  <a16:creationId xmlns:a16="http://schemas.microsoft.com/office/drawing/2014/main" id="{FD242557-8664-4D86-971C-02B0085ADC4C}"/>
                </a:ext>
              </a:extLst>
            </p:cNvPr>
            <p:cNvSpPr/>
            <p:nvPr/>
          </p:nvSpPr>
          <p:spPr>
            <a:xfrm>
              <a:off x="3710325" y="1467475"/>
              <a:ext cx="422825" cy="261850"/>
            </a:xfrm>
            <a:custGeom>
              <a:avLst/>
              <a:gdLst/>
              <a:ahLst/>
              <a:cxnLst/>
              <a:rect l="l" t="t" r="r" b="b"/>
              <a:pathLst>
                <a:path w="16913" h="10474" extrusionOk="0">
                  <a:moveTo>
                    <a:pt x="16641" y="1"/>
                  </a:moveTo>
                  <a:cubicBezTo>
                    <a:pt x="16564" y="1"/>
                    <a:pt x="16475" y="30"/>
                    <a:pt x="16379" y="95"/>
                  </a:cubicBezTo>
                  <a:lnTo>
                    <a:pt x="534" y="9234"/>
                  </a:lnTo>
                  <a:cubicBezTo>
                    <a:pt x="234" y="9401"/>
                    <a:pt x="34" y="9735"/>
                    <a:pt x="0" y="10102"/>
                  </a:cubicBezTo>
                  <a:cubicBezTo>
                    <a:pt x="0" y="10338"/>
                    <a:pt x="117" y="10474"/>
                    <a:pt x="292" y="10474"/>
                  </a:cubicBezTo>
                  <a:cubicBezTo>
                    <a:pt x="364" y="10474"/>
                    <a:pt x="446" y="10451"/>
                    <a:pt x="534" y="10402"/>
                  </a:cubicBezTo>
                  <a:lnTo>
                    <a:pt x="16379" y="1229"/>
                  </a:lnTo>
                  <a:cubicBezTo>
                    <a:pt x="16679" y="1029"/>
                    <a:pt x="16879" y="728"/>
                    <a:pt x="16912" y="361"/>
                  </a:cubicBezTo>
                  <a:cubicBezTo>
                    <a:pt x="16912" y="135"/>
                    <a:pt x="16805" y="1"/>
                    <a:pt x="1664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5359;p75">
              <a:extLst>
                <a:ext uri="{FF2B5EF4-FFF2-40B4-BE49-F238E27FC236}">
                  <a16:creationId xmlns:a16="http://schemas.microsoft.com/office/drawing/2014/main" id="{8F9180D3-3A5C-454D-8DA6-6B4FDF0D34F9}"/>
                </a:ext>
              </a:extLst>
            </p:cNvPr>
            <p:cNvSpPr/>
            <p:nvPr/>
          </p:nvSpPr>
          <p:spPr>
            <a:xfrm>
              <a:off x="2864725" y="1537950"/>
              <a:ext cx="617125" cy="904675"/>
            </a:xfrm>
            <a:custGeom>
              <a:avLst/>
              <a:gdLst/>
              <a:ahLst/>
              <a:cxnLst/>
              <a:rect l="l" t="t" r="r" b="b"/>
              <a:pathLst>
                <a:path w="24685" h="36187" extrusionOk="0">
                  <a:moveTo>
                    <a:pt x="23836" y="1"/>
                  </a:moveTo>
                  <a:cubicBezTo>
                    <a:pt x="23631" y="1"/>
                    <a:pt x="23399" y="67"/>
                    <a:pt x="23150" y="211"/>
                  </a:cubicBezTo>
                  <a:lnTo>
                    <a:pt x="1501" y="12720"/>
                  </a:lnTo>
                  <a:cubicBezTo>
                    <a:pt x="601" y="13320"/>
                    <a:pt x="34" y="14288"/>
                    <a:pt x="0" y="15389"/>
                  </a:cubicBezTo>
                  <a:lnTo>
                    <a:pt x="0" y="35103"/>
                  </a:lnTo>
                  <a:cubicBezTo>
                    <a:pt x="0" y="35786"/>
                    <a:pt x="333" y="36186"/>
                    <a:pt x="822" y="36186"/>
                  </a:cubicBezTo>
                  <a:cubicBezTo>
                    <a:pt x="1026" y="36186"/>
                    <a:pt x="1256" y="36117"/>
                    <a:pt x="1501" y="35970"/>
                  </a:cubicBezTo>
                  <a:lnTo>
                    <a:pt x="23150" y="23461"/>
                  </a:lnTo>
                  <a:cubicBezTo>
                    <a:pt x="24051" y="22861"/>
                    <a:pt x="24618" y="21893"/>
                    <a:pt x="24684" y="20826"/>
                  </a:cubicBezTo>
                  <a:lnTo>
                    <a:pt x="24684" y="1078"/>
                  </a:lnTo>
                  <a:cubicBezTo>
                    <a:pt x="24684" y="412"/>
                    <a:pt x="24345" y="1"/>
                    <a:pt x="238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5360;p75">
              <a:extLst>
                <a:ext uri="{FF2B5EF4-FFF2-40B4-BE49-F238E27FC236}">
                  <a16:creationId xmlns:a16="http://schemas.microsoft.com/office/drawing/2014/main" id="{CD288788-6A74-41A1-892C-E487111F64FA}"/>
                </a:ext>
              </a:extLst>
            </p:cNvPr>
            <p:cNvSpPr/>
            <p:nvPr/>
          </p:nvSpPr>
          <p:spPr>
            <a:xfrm>
              <a:off x="3208300" y="1923475"/>
              <a:ext cx="35875" cy="75100"/>
            </a:xfrm>
            <a:custGeom>
              <a:avLst/>
              <a:gdLst/>
              <a:ahLst/>
              <a:cxnLst/>
              <a:rect l="l" t="t" r="r" b="b"/>
              <a:pathLst>
                <a:path w="1435" h="3004" extrusionOk="0">
                  <a:moveTo>
                    <a:pt x="1368" y="1"/>
                  </a:moveTo>
                  <a:lnTo>
                    <a:pt x="67" y="735"/>
                  </a:lnTo>
                  <a:cubicBezTo>
                    <a:pt x="67" y="735"/>
                    <a:pt x="34" y="768"/>
                    <a:pt x="34" y="802"/>
                  </a:cubicBezTo>
                  <a:cubicBezTo>
                    <a:pt x="0" y="802"/>
                    <a:pt x="0" y="835"/>
                    <a:pt x="0" y="868"/>
                  </a:cubicBezTo>
                  <a:lnTo>
                    <a:pt x="0" y="1135"/>
                  </a:lnTo>
                  <a:cubicBezTo>
                    <a:pt x="0" y="1135"/>
                    <a:pt x="0" y="1168"/>
                    <a:pt x="0" y="1202"/>
                  </a:cubicBezTo>
                  <a:cubicBezTo>
                    <a:pt x="0" y="1235"/>
                    <a:pt x="34" y="1235"/>
                    <a:pt x="34" y="1302"/>
                  </a:cubicBezTo>
                  <a:lnTo>
                    <a:pt x="701" y="2970"/>
                  </a:lnTo>
                  <a:cubicBezTo>
                    <a:pt x="701" y="2970"/>
                    <a:pt x="734" y="2970"/>
                    <a:pt x="734" y="3003"/>
                  </a:cubicBezTo>
                  <a:lnTo>
                    <a:pt x="801" y="3003"/>
                  </a:lnTo>
                  <a:lnTo>
                    <a:pt x="1034" y="2870"/>
                  </a:lnTo>
                  <a:cubicBezTo>
                    <a:pt x="1068" y="2836"/>
                    <a:pt x="1068" y="2836"/>
                    <a:pt x="1101" y="2803"/>
                  </a:cubicBezTo>
                  <a:cubicBezTo>
                    <a:pt x="1101" y="2770"/>
                    <a:pt x="1101" y="2736"/>
                    <a:pt x="1101" y="2703"/>
                  </a:cubicBezTo>
                  <a:cubicBezTo>
                    <a:pt x="1101" y="2703"/>
                    <a:pt x="1101" y="2670"/>
                    <a:pt x="1101" y="2670"/>
                  </a:cubicBezTo>
                  <a:lnTo>
                    <a:pt x="434" y="1002"/>
                  </a:lnTo>
                  <a:lnTo>
                    <a:pt x="1368" y="468"/>
                  </a:lnTo>
                  <a:cubicBezTo>
                    <a:pt x="1368" y="468"/>
                    <a:pt x="1401" y="435"/>
                    <a:pt x="1401" y="401"/>
                  </a:cubicBezTo>
                  <a:cubicBezTo>
                    <a:pt x="1435" y="401"/>
                    <a:pt x="1435" y="368"/>
                    <a:pt x="1435" y="334"/>
                  </a:cubicBezTo>
                  <a:lnTo>
                    <a:pt x="1435" y="68"/>
                  </a:lnTo>
                  <a:cubicBezTo>
                    <a:pt x="1435" y="34"/>
                    <a:pt x="1435" y="1"/>
                    <a:pt x="140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5361;p75">
              <a:extLst>
                <a:ext uri="{FF2B5EF4-FFF2-40B4-BE49-F238E27FC236}">
                  <a16:creationId xmlns:a16="http://schemas.microsoft.com/office/drawing/2014/main" id="{0FBDF485-BA79-402A-8BC9-83D46B1457B0}"/>
                </a:ext>
              </a:extLst>
            </p:cNvPr>
            <p:cNvSpPr/>
            <p:nvPr/>
          </p:nvSpPr>
          <p:spPr>
            <a:xfrm>
              <a:off x="3163275" y="1953500"/>
              <a:ext cx="39200" cy="75925"/>
            </a:xfrm>
            <a:custGeom>
              <a:avLst/>
              <a:gdLst/>
              <a:ahLst/>
              <a:cxnLst/>
              <a:rect l="l" t="t" r="r" b="b"/>
              <a:pathLst>
                <a:path w="1568" h="3037" extrusionOk="0">
                  <a:moveTo>
                    <a:pt x="959" y="551"/>
                  </a:moveTo>
                  <a:cubicBezTo>
                    <a:pt x="1001" y="551"/>
                    <a:pt x="1034" y="568"/>
                    <a:pt x="1067" y="601"/>
                  </a:cubicBezTo>
                  <a:cubicBezTo>
                    <a:pt x="1134" y="701"/>
                    <a:pt x="1168" y="835"/>
                    <a:pt x="1168" y="968"/>
                  </a:cubicBezTo>
                  <a:lnTo>
                    <a:pt x="1168" y="1302"/>
                  </a:lnTo>
                  <a:lnTo>
                    <a:pt x="1168" y="1602"/>
                  </a:lnTo>
                  <a:cubicBezTo>
                    <a:pt x="1168" y="1769"/>
                    <a:pt x="1134" y="1936"/>
                    <a:pt x="1067" y="2102"/>
                  </a:cubicBezTo>
                  <a:cubicBezTo>
                    <a:pt x="1001" y="2236"/>
                    <a:pt x="901" y="2336"/>
                    <a:pt x="801" y="2436"/>
                  </a:cubicBezTo>
                  <a:cubicBezTo>
                    <a:pt x="704" y="2455"/>
                    <a:pt x="641" y="2474"/>
                    <a:pt x="593" y="2474"/>
                  </a:cubicBezTo>
                  <a:cubicBezTo>
                    <a:pt x="557" y="2474"/>
                    <a:pt x="529" y="2464"/>
                    <a:pt x="500" y="2436"/>
                  </a:cubicBezTo>
                  <a:cubicBezTo>
                    <a:pt x="434" y="2302"/>
                    <a:pt x="400" y="2169"/>
                    <a:pt x="400" y="2036"/>
                  </a:cubicBezTo>
                  <a:lnTo>
                    <a:pt x="400" y="1735"/>
                  </a:lnTo>
                  <a:lnTo>
                    <a:pt x="400" y="1402"/>
                  </a:lnTo>
                  <a:cubicBezTo>
                    <a:pt x="400" y="1235"/>
                    <a:pt x="434" y="1068"/>
                    <a:pt x="500" y="901"/>
                  </a:cubicBezTo>
                  <a:cubicBezTo>
                    <a:pt x="567" y="768"/>
                    <a:pt x="667" y="668"/>
                    <a:pt x="801" y="601"/>
                  </a:cubicBezTo>
                  <a:cubicBezTo>
                    <a:pt x="867" y="568"/>
                    <a:pt x="917" y="551"/>
                    <a:pt x="959" y="551"/>
                  </a:cubicBezTo>
                  <a:close/>
                  <a:moveTo>
                    <a:pt x="1134" y="1"/>
                  </a:moveTo>
                  <a:cubicBezTo>
                    <a:pt x="1001" y="1"/>
                    <a:pt x="901" y="34"/>
                    <a:pt x="767" y="101"/>
                  </a:cubicBezTo>
                  <a:cubicBezTo>
                    <a:pt x="634" y="201"/>
                    <a:pt x="534" y="268"/>
                    <a:pt x="434" y="401"/>
                  </a:cubicBezTo>
                  <a:cubicBezTo>
                    <a:pt x="334" y="501"/>
                    <a:pt x="234" y="635"/>
                    <a:pt x="200" y="768"/>
                  </a:cubicBezTo>
                  <a:cubicBezTo>
                    <a:pt x="133" y="901"/>
                    <a:pt x="67" y="1035"/>
                    <a:pt x="67" y="1168"/>
                  </a:cubicBezTo>
                  <a:cubicBezTo>
                    <a:pt x="33" y="1335"/>
                    <a:pt x="0" y="1469"/>
                    <a:pt x="0" y="1602"/>
                  </a:cubicBezTo>
                  <a:lnTo>
                    <a:pt x="0" y="1769"/>
                  </a:lnTo>
                  <a:lnTo>
                    <a:pt x="0" y="2136"/>
                  </a:lnTo>
                  <a:lnTo>
                    <a:pt x="0" y="2302"/>
                  </a:lnTo>
                  <a:cubicBezTo>
                    <a:pt x="0" y="2436"/>
                    <a:pt x="33" y="2569"/>
                    <a:pt x="67" y="2703"/>
                  </a:cubicBezTo>
                  <a:cubicBezTo>
                    <a:pt x="67" y="2803"/>
                    <a:pt x="100" y="2870"/>
                    <a:pt x="200" y="2936"/>
                  </a:cubicBezTo>
                  <a:cubicBezTo>
                    <a:pt x="234" y="3003"/>
                    <a:pt x="334" y="3036"/>
                    <a:pt x="434" y="3036"/>
                  </a:cubicBezTo>
                  <a:cubicBezTo>
                    <a:pt x="534" y="3003"/>
                    <a:pt x="667" y="2970"/>
                    <a:pt x="767" y="2903"/>
                  </a:cubicBezTo>
                  <a:cubicBezTo>
                    <a:pt x="901" y="2836"/>
                    <a:pt x="1034" y="2736"/>
                    <a:pt x="1134" y="2603"/>
                  </a:cubicBezTo>
                  <a:cubicBezTo>
                    <a:pt x="1234" y="2503"/>
                    <a:pt x="1301" y="2403"/>
                    <a:pt x="1368" y="2269"/>
                  </a:cubicBezTo>
                  <a:cubicBezTo>
                    <a:pt x="1434" y="2136"/>
                    <a:pt x="1468" y="2002"/>
                    <a:pt x="1501" y="1835"/>
                  </a:cubicBezTo>
                  <a:cubicBezTo>
                    <a:pt x="1534" y="1702"/>
                    <a:pt x="1568" y="1535"/>
                    <a:pt x="1568" y="1402"/>
                  </a:cubicBezTo>
                  <a:lnTo>
                    <a:pt x="1568" y="1068"/>
                  </a:lnTo>
                  <a:lnTo>
                    <a:pt x="1568" y="735"/>
                  </a:lnTo>
                  <a:cubicBezTo>
                    <a:pt x="1568" y="601"/>
                    <a:pt x="1534" y="468"/>
                    <a:pt x="1501" y="334"/>
                  </a:cubicBezTo>
                  <a:cubicBezTo>
                    <a:pt x="1501" y="234"/>
                    <a:pt x="1434" y="168"/>
                    <a:pt x="1368" y="68"/>
                  </a:cubicBezTo>
                  <a:cubicBezTo>
                    <a:pt x="1301" y="1"/>
                    <a:pt x="1234" y="1"/>
                    <a:pt x="113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5362;p75">
              <a:extLst>
                <a:ext uri="{FF2B5EF4-FFF2-40B4-BE49-F238E27FC236}">
                  <a16:creationId xmlns:a16="http://schemas.microsoft.com/office/drawing/2014/main" id="{5F905671-4E14-4B80-90A5-62A845B79481}"/>
                </a:ext>
              </a:extLst>
            </p:cNvPr>
            <p:cNvSpPr/>
            <p:nvPr/>
          </p:nvSpPr>
          <p:spPr>
            <a:xfrm>
              <a:off x="3103225" y="1976850"/>
              <a:ext cx="53400" cy="90100"/>
            </a:xfrm>
            <a:custGeom>
              <a:avLst/>
              <a:gdLst/>
              <a:ahLst/>
              <a:cxnLst/>
              <a:rect l="l" t="t" r="r" b="b"/>
              <a:pathLst>
                <a:path w="2136" h="3604" extrusionOk="0">
                  <a:moveTo>
                    <a:pt x="1752" y="376"/>
                  </a:moveTo>
                  <a:cubicBezTo>
                    <a:pt x="1768" y="376"/>
                    <a:pt x="1785" y="384"/>
                    <a:pt x="1802" y="401"/>
                  </a:cubicBezTo>
                  <a:cubicBezTo>
                    <a:pt x="1835" y="434"/>
                    <a:pt x="1835" y="468"/>
                    <a:pt x="1835" y="501"/>
                  </a:cubicBezTo>
                  <a:lnTo>
                    <a:pt x="1835" y="568"/>
                  </a:lnTo>
                  <a:lnTo>
                    <a:pt x="1835" y="768"/>
                  </a:lnTo>
                  <a:lnTo>
                    <a:pt x="1835" y="868"/>
                  </a:lnTo>
                  <a:cubicBezTo>
                    <a:pt x="1835" y="901"/>
                    <a:pt x="1835" y="968"/>
                    <a:pt x="1802" y="1002"/>
                  </a:cubicBezTo>
                  <a:cubicBezTo>
                    <a:pt x="1768" y="1068"/>
                    <a:pt x="1735" y="1102"/>
                    <a:pt x="1702" y="1135"/>
                  </a:cubicBezTo>
                  <a:cubicBezTo>
                    <a:pt x="1668" y="1152"/>
                    <a:pt x="1635" y="1160"/>
                    <a:pt x="1610" y="1160"/>
                  </a:cubicBezTo>
                  <a:cubicBezTo>
                    <a:pt x="1585" y="1160"/>
                    <a:pt x="1568" y="1152"/>
                    <a:pt x="1568" y="1135"/>
                  </a:cubicBezTo>
                  <a:cubicBezTo>
                    <a:pt x="1535" y="1102"/>
                    <a:pt x="1535" y="1068"/>
                    <a:pt x="1535" y="1035"/>
                  </a:cubicBezTo>
                  <a:lnTo>
                    <a:pt x="1535" y="968"/>
                  </a:lnTo>
                  <a:lnTo>
                    <a:pt x="1535" y="735"/>
                  </a:lnTo>
                  <a:lnTo>
                    <a:pt x="1535" y="668"/>
                  </a:lnTo>
                  <a:cubicBezTo>
                    <a:pt x="1535" y="601"/>
                    <a:pt x="1535" y="568"/>
                    <a:pt x="1568" y="501"/>
                  </a:cubicBezTo>
                  <a:cubicBezTo>
                    <a:pt x="1601" y="468"/>
                    <a:pt x="1635" y="434"/>
                    <a:pt x="1702" y="401"/>
                  </a:cubicBezTo>
                  <a:cubicBezTo>
                    <a:pt x="1718" y="384"/>
                    <a:pt x="1735" y="376"/>
                    <a:pt x="1752" y="376"/>
                  </a:cubicBezTo>
                  <a:close/>
                  <a:moveTo>
                    <a:pt x="1868" y="1"/>
                  </a:moveTo>
                  <a:cubicBezTo>
                    <a:pt x="1802" y="1"/>
                    <a:pt x="1735" y="34"/>
                    <a:pt x="1702" y="68"/>
                  </a:cubicBezTo>
                  <a:cubicBezTo>
                    <a:pt x="1601" y="101"/>
                    <a:pt x="1568" y="168"/>
                    <a:pt x="1501" y="234"/>
                  </a:cubicBezTo>
                  <a:cubicBezTo>
                    <a:pt x="1435" y="268"/>
                    <a:pt x="1401" y="334"/>
                    <a:pt x="1368" y="401"/>
                  </a:cubicBezTo>
                  <a:cubicBezTo>
                    <a:pt x="1335" y="468"/>
                    <a:pt x="1301" y="535"/>
                    <a:pt x="1301" y="601"/>
                  </a:cubicBezTo>
                  <a:cubicBezTo>
                    <a:pt x="1268" y="668"/>
                    <a:pt x="1268" y="735"/>
                    <a:pt x="1268" y="801"/>
                  </a:cubicBezTo>
                  <a:lnTo>
                    <a:pt x="1268" y="1035"/>
                  </a:lnTo>
                  <a:lnTo>
                    <a:pt x="1268" y="1235"/>
                  </a:lnTo>
                  <a:cubicBezTo>
                    <a:pt x="1268" y="1302"/>
                    <a:pt x="1268" y="1335"/>
                    <a:pt x="1301" y="1402"/>
                  </a:cubicBezTo>
                  <a:cubicBezTo>
                    <a:pt x="1301" y="1435"/>
                    <a:pt x="1335" y="1469"/>
                    <a:pt x="1368" y="1502"/>
                  </a:cubicBezTo>
                  <a:cubicBezTo>
                    <a:pt x="1401" y="1535"/>
                    <a:pt x="1468" y="1535"/>
                    <a:pt x="1501" y="1535"/>
                  </a:cubicBezTo>
                  <a:cubicBezTo>
                    <a:pt x="1568" y="1535"/>
                    <a:pt x="1635" y="1502"/>
                    <a:pt x="1702" y="1469"/>
                  </a:cubicBezTo>
                  <a:cubicBezTo>
                    <a:pt x="1835" y="1368"/>
                    <a:pt x="1935" y="1268"/>
                    <a:pt x="2002" y="1135"/>
                  </a:cubicBezTo>
                  <a:cubicBezTo>
                    <a:pt x="2035" y="1068"/>
                    <a:pt x="2068" y="1002"/>
                    <a:pt x="2102" y="935"/>
                  </a:cubicBezTo>
                  <a:cubicBezTo>
                    <a:pt x="2102" y="868"/>
                    <a:pt x="2102" y="801"/>
                    <a:pt x="2135" y="735"/>
                  </a:cubicBezTo>
                  <a:lnTo>
                    <a:pt x="2135" y="535"/>
                  </a:lnTo>
                  <a:lnTo>
                    <a:pt x="2135" y="301"/>
                  </a:lnTo>
                  <a:cubicBezTo>
                    <a:pt x="2102" y="268"/>
                    <a:pt x="2102" y="201"/>
                    <a:pt x="2102" y="134"/>
                  </a:cubicBezTo>
                  <a:cubicBezTo>
                    <a:pt x="2068" y="101"/>
                    <a:pt x="2035" y="68"/>
                    <a:pt x="2002" y="34"/>
                  </a:cubicBezTo>
                  <a:cubicBezTo>
                    <a:pt x="1968" y="1"/>
                    <a:pt x="1902" y="1"/>
                    <a:pt x="1868" y="1"/>
                  </a:cubicBezTo>
                  <a:close/>
                  <a:moveTo>
                    <a:pt x="434" y="835"/>
                  </a:moveTo>
                  <a:lnTo>
                    <a:pt x="267" y="935"/>
                  </a:lnTo>
                  <a:cubicBezTo>
                    <a:pt x="234" y="968"/>
                    <a:pt x="200" y="1002"/>
                    <a:pt x="200" y="1068"/>
                  </a:cubicBezTo>
                  <a:lnTo>
                    <a:pt x="1635" y="2703"/>
                  </a:lnTo>
                  <a:cubicBezTo>
                    <a:pt x="1635" y="2703"/>
                    <a:pt x="1668" y="2736"/>
                    <a:pt x="1668" y="2736"/>
                  </a:cubicBezTo>
                  <a:lnTo>
                    <a:pt x="1735" y="2736"/>
                  </a:lnTo>
                  <a:lnTo>
                    <a:pt x="1902" y="2636"/>
                  </a:lnTo>
                  <a:cubicBezTo>
                    <a:pt x="1935" y="2636"/>
                    <a:pt x="1935" y="2603"/>
                    <a:pt x="1968" y="2569"/>
                  </a:cubicBezTo>
                  <a:cubicBezTo>
                    <a:pt x="1968" y="2569"/>
                    <a:pt x="1968" y="2536"/>
                    <a:pt x="1968" y="2503"/>
                  </a:cubicBezTo>
                  <a:lnTo>
                    <a:pt x="534" y="868"/>
                  </a:lnTo>
                  <a:cubicBezTo>
                    <a:pt x="534" y="868"/>
                    <a:pt x="534" y="835"/>
                    <a:pt x="501" y="835"/>
                  </a:cubicBezTo>
                  <a:close/>
                  <a:moveTo>
                    <a:pt x="548" y="2488"/>
                  </a:moveTo>
                  <a:cubicBezTo>
                    <a:pt x="560" y="2488"/>
                    <a:pt x="567" y="2491"/>
                    <a:pt x="567" y="2503"/>
                  </a:cubicBezTo>
                  <a:cubicBezTo>
                    <a:pt x="567" y="2503"/>
                    <a:pt x="601" y="2569"/>
                    <a:pt x="601" y="2603"/>
                  </a:cubicBezTo>
                  <a:cubicBezTo>
                    <a:pt x="601" y="2636"/>
                    <a:pt x="601" y="2636"/>
                    <a:pt x="601" y="2669"/>
                  </a:cubicBezTo>
                  <a:lnTo>
                    <a:pt x="601" y="2870"/>
                  </a:lnTo>
                  <a:cubicBezTo>
                    <a:pt x="601" y="2903"/>
                    <a:pt x="601" y="2936"/>
                    <a:pt x="601" y="2970"/>
                  </a:cubicBezTo>
                  <a:cubicBezTo>
                    <a:pt x="601" y="3003"/>
                    <a:pt x="567" y="3070"/>
                    <a:pt x="567" y="3103"/>
                  </a:cubicBezTo>
                  <a:cubicBezTo>
                    <a:pt x="534" y="3170"/>
                    <a:pt x="467" y="3203"/>
                    <a:pt x="434" y="3236"/>
                  </a:cubicBezTo>
                  <a:lnTo>
                    <a:pt x="301" y="3236"/>
                  </a:lnTo>
                  <a:cubicBezTo>
                    <a:pt x="301" y="3203"/>
                    <a:pt x="267" y="3170"/>
                    <a:pt x="267" y="3103"/>
                  </a:cubicBezTo>
                  <a:cubicBezTo>
                    <a:pt x="267" y="3103"/>
                    <a:pt x="267" y="3070"/>
                    <a:pt x="267" y="3036"/>
                  </a:cubicBezTo>
                  <a:lnTo>
                    <a:pt x="267" y="2836"/>
                  </a:lnTo>
                  <a:cubicBezTo>
                    <a:pt x="267" y="2803"/>
                    <a:pt x="267" y="2769"/>
                    <a:pt x="267" y="2769"/>
                  </a:cubicBezTo>
                  <a:cubicBezTo>
                    <a:pt x="267" y="2703"/>
                    <a:pt x="301" y="2669"/>
                    <a:pt x="334" y="2603"/>
                  </a:cubicBezTo>
                  <a:cubicBezTo>
                    <a:pt x="334" y="2569"/>
                    <a:pt x="367" y="2503"/>
                    <a:pt x="434" y="2503"/>
                  </a:cubicBezTo>
                  <a:cubicBezTo>
                    <a:pt x="478" y="2503"/>
                    <a:pt x="523" y="2488"/>
                    <a:pt x="548" y="2488"/>
                  </a:cubicBezTo>
                  <a:close/>
                  <a:moveTo>
                    <a:pt x="664" y="2088"/>
                  </a:moveTo>
                  <a:cubicBezTo>
                    <a:pt x="654" y="2088"/>
                    <a:pt x="644" y="2093"/>
                    <a:pt x="634" y="2102"/>
                  </a:cubicBezTo>
                  <a:cubicBezTo>
                    <a:pt x="567" y="2102"/>
                    <a:pt x="501" y="2102"/>
                    <a:pt x="434" y="2136"/>
                  </a:cubicBezTo>
                  <a:cubicBezTo>
                    <a:pt x="367" y="2202"/>
                    <a:pt x="301" y="2236"/>
                    <a:pt x="234" y="2302"/>
                  </a:cubicBezTo>
                  <a:cubicBezTo>
                    <a:pt x="200" y="2369"/>
                    <a:pt x="167" y="2436"/>
                    <a:pt x="134" y="2503"/>
                  </a:cubicBezTo>
                  <a:cubicBezTo>
                    <a:pt x="67" y="2569"/>
                    <a:pt x="67" y="2636"/>
                    <a:pt x="34" y="2703"/>
                  </a:cubicBezTo>
                  <a:cubicBezTo>
                    <a:pt x="34" y="2769"/>
                    <a:pt x="0" y="2836"/>
                    <a:pt x="0" y="2903"/>
                  </a:cubicBezTo>
                  <a:lnTo>
                    <a:pt x="0" y="3103"/>
                  </a:lnTo>
                  <a:lnTo>
                    <a:pt x="0" y="3303"/>
                  </a:lnTo>
                  <a:cubicBezTo>
                    <a:pt x="0" y="3370"/>
                    <a:pt x="0" y="3437"/>
                    <a:pt x="34" y="3470"/>
                  </a:cubicBezTo>
                  <a:cubicBezTo>
                    <a:pt x="67" y="3503"/>
                    <a:pt x="67" y="3570"/>
                    <a:pt x="134" y="3570"/>
                  </a:cubicBezTo>
                  <a:cubicBezTo>
                    <a:pt x="167" y="3603"/>
                    <a:pt x="200" y="3603"/>
                    <a:pt x="234" y="3603"/>
                  </a:cubicBezTo>
                  <a:cubicBezTo>
                    <a:pt x="301" y="3603"/>
                    <a:pt x="367" y="3570"/>
                    <a:pt x="434" y="3537"/>
                  </a:cubicBezTo>
                  <a:cubicBezTo>
                    <a:pt x="501" y="3503"/>
                    <a:pt x="567" y="3470"/>
                    <a:pt x="634" y="3403"/>
                  </a:cubicBezTo>
                  <a:cubicBezTo>
                    <a:pt x="667" y="3337"/>
                    <a:pt x="701" y="3270"/>
                    <a:pt x="768" y="3203"/>
                  </a:cubicBezTo>
                  <a:cubicBezTo>
                    <a:pt x="801" y="3136"/>
                    <a:pt x="801" y="3070"/>
                    <a:pt x="834" y="3003"/>
                  </a:cubicBezTo>
                  <a:cubicBezTo>
                    <a:pt x="834" y="2936"/>
                    <a:pt x="868" y="2870"/>
                    <a:pt x="868" y="2836"/>
                  </a:cubicBezTo>
                  <a:lnTo>
                    <a:pt x="868" y="2603"/>
                  </a:lnTo>
                  <a:lnTo>
                    <a:pt x="868" y="2403"/>
                  </a:lnTo>
                  <a:cubicBezTo>
                    <a:pt x="868" y="2336"/>
                    <a:pt x="868" y="2269"/>
                    <a:pt x="834" y="2236"/>
                  </a:cubicBezTo>
                  <a:cubicBezTo>
                    <a:pt x="801" y="2202"/>
                    <a:pt x="801" y="2136"/>
                    <a:pt x="768" y="2136"/>
                  </a:cubicBezTo>
                  <a:cubicBezTo>
                    <a:pt x="720" y="2112"/>
                    <a:pt x="690" y="2088"/>
                    <a:pt x="664" y="2088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5363;p75">
              <a:extLst>
                <a:ext uri="{FF2B5EF4-FFF2-40B4-BE49-F238E27FC236}">
                  <a16:creationId xmlns:a16="http://schemas.microsoft.com/office/drawing/2014/main" id="{B0BE457F-D05B-40D0-82EE-08A73752D51D}"/>
                </a:ext>
              </a:extLst>
            </p:cNvPr>
            <p:cNvSpPr/>
            <p:nvPr/>
          </p:nvSpPr>
          <p:spPr>
            <a:xfrm>
              <a:off x="3240825" y="1769200"/>
              <a:ext cx="80075" cy="110100"/>
            </a:xfrm>
            <a:custGeom>
              <a:avLst/>
              <a:gdLst/>
              <a:ahLst/>
              <a:cxnLst/>
              <a:rect l="l" t="t" r="r" b="b"/>
              <a:pathLst>
                <a:path w="3203" h="4404" extrusionOk="0">
                  <a:moveTo>
                    <a:pt x="968" y="1"/>
                  </a:moveTo>
                  <a:lnTo>
                    <a:pt x="0" y="2302"/>
                  </a:lnTo>
                  <a:cubicBezTo>
                    <a:pt x="767" y="2603"/>
                    <a:pt x="1368" y="3337"/>
                    <a:pt x="1668" y="4404"/>
                  </a:cubicBezTo>
                  <a:lnTo>
                    <a:pt x="3203" y="2836"/>
                  </a:lnTo>
                  <a:cubicBezTo>
                    <a:pt x="2802" y="1402"/>
                    <a:pt x="2002" y="434"/>
                    <a:pt x="96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5364;p75">
              <a:extLst>
                <a:ext uri="{FF2B5EF4-FFF2-40B4-BE49-F238E27FC236}">
                  <a16:creationId xmlns:a16="http://schemas.microsoft.com/office/drawing/2014/main" id="{F779B129-4EBF-4E91-9374-934FAD23B047}"/>
                </a:ext>
              </a:extLst>
            </p:cNvPr>
            <p:cNvSpPr/>
            <p:nvPr/>
          </p:nvSpPr>
          <p:spPr>
            <a:xfrm>
              <a:off x="3173275" y="1763750"/>
              <a:ext cx="91750" cy="73025"/>
            </a:xfrm>
            <a:custGeom>
              <a:avLst/>
              <a:gdLst/>
              <a:ahLst/>
              <a:cxnLst/>
              <a:rect l="l" t="t" r="r" b="b"/>
              <a:pathLst>
                <a:path w="3670" h="2921" extrusionOk="0">
                  <a:moveTo>
                    <a:pt x="2472" y="0"/>
                  </a:moveTo>
                  <a:cubicBezTo>
                    <a:pt x="1713" y="0"/>
                    <a:pt x="877" y="239"/>
                    <a:pt x="0" y="753"/>
                  </a:cubicBezTo>
                  <a:lnTo>
                    <a:pt x="0" y="2921"/>
                  </a:lnTo>
                  <a:cubicBezTo>
                    <a:pt x="642" y="2536"/>
                    <a:pt x="1256" y="2357"/>
                    <a:pt x="1816" y="2357"/>
                  </a:cubicBezTo>
                  <a:cubicBezTo>
                    <a:pt x="2130" y="2357"/>
                    <a:pt x="2427" y="2413"/>
                    <a:pt x="2702" y="2520"/>
                  </a:cubicBezTo>
                  <a:lnTo>
                    <a:pt x="3670" y="219"/>
                  </a:lnTo>
                  <a:cubicBezTo>
                    <a:pt x="3298" y="75"/>
                    <a:pt x="2897" y="0"/>
                    <a:pt x="247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5365;p75">
              <a:extLst>
                <a:ext uri="{FF2B5EF4-FFF2-40B4-BE49-F238E27FC236}">
                  <a16:creationId xmlns:a16="http://schemas.microsoft.com/office/drawing/2014/main" id="{28FD425B-551D-41F8-9835-D5FD8E3C9C9F}"/>
                </a:ext>
              </a:extLst>
            </p:cNvPr>
            <p:cNvSpPr/>
            <p:nvPr/>
          </p:nvSpPr>
          <p:spPr>
            <a:xfrm>
              <a:off x="3282525" y="1840100"/>
              <a:ext cx="46725" cy="134275"/>
            </a:xfrm>
            <a:custGeom>
              <a:avLst/>
              <a:gdLst/>
              <a:ahLst/>
              <a:cxnLst/>
              <a:rect l="l" t="t" r="r" b="b"/>
              <a:pathLst>
                <a:path w="1869" h="5371" extrusionOk="0">
                  <a:moveTo>
                    <a:pt x="1535" y="0"/>
                  </a:moveTo>
                  <a:lnTo>
                    <a:pt x="0" y="1568"/>
                  </a:lnTo>
                  <a:cubicBezTo>
                    <a:pt x="167" y="2135"/>
                    <a:pt x="234" y="2735"/>
                    <a:pt x="234" y="3336"/>
                  </a:cubicBezTo>
                  <a:cubicBezTo>
                    <a:pt x="234" y="4003"/>
                    <a:pt x="134" y="4704"/>
                    <a:pt x="0" y="5371"/>
                  </a:cubicBezTo>
                  <a:lnTo>
                    <a:pt x="1535" y="5137"/>
                  </a:lnTo>
                  <a:cubicBezTo>
                    <a:pt x="1735" y="4237"/>
                    <a:pt x="1835" y="3336"/>
                    <a:pt x="1868" y="2402"/>
                  </a:cubicBezTo>
                  <a:cubicBezTo>
                    <a:pt x="1868" y="1601"/>
                    <a:pt x="1768" y="801"/>
                    <a:pt x="1535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5366;p75">
              <a:extLst>
                <a:ext uri="{FF2B5EF4-FFF2-40B4-BE49-F238E27FC236}">
                  <a16:creationId xmlns:a16="http://schemas.microsoft.com/office/drawing/2014/main" id="{852F0541-4308-433F-9517-34DABA648F0D}"/>
                </a:ext>
              </a:extLst>
            </p:cNvPr>
            <p:cNvSpPr/>
            <p:nvPr/>
          </p:nvSpPr>
          <p:spPr>
            <a:xfrm>
              <a:off x="3017325" y="1782550"/>
              <a:ext cx="303575" cy="433700"/>
            </a:xfrm>
            <a:custGeom>
              <a:avLst/>
              <a:gdLst/>
              <a:ahLst/>
              <a:cxnLst/>
              <a:rect l="l" t="t" r="r" b="b"/>
              <a:pathLst>
                <a:path w="12143" h="17348" extrusionOk="0">
                  <a:moveTo>
                    <a:pt x="6238" y="1"/>
                  </a:moveTo>
                  <a:cubicBezTo>
                    <a:pt x="4737" y="935"/>
                    <a:pt x="3470" y="2202"/>
                    <a:pt x="2569" y="3703"/>
                  </a:cubicBezTo>
                  <a:cubicBezTo>
                    <a:pt x="1502" y="5371"/>
                    <a:pt x="734" y="7206"/>
                    <a:pt x="301" y="9140"/>
                  </a:cubicBezTo>
                  <a:cubicBezTo>
                    <a:pt x="101" y="10041"/>
                    <a:pt x="1" y="10975"/>
                    <a:pt x="1" y="11876"/>
                  </a:cubicBezTo>
                  <a:cubicBezTo>
                    <a:pt x="1" y="12710"/>
                    <a:pt x="101" y="13510"/>
                    <a:pt x="301" y="14277"/>
                  </a:cubicBezTo>
                  <a:cubicBezTo>
                    <a:pt x="701" y="15745"/>
                    <a:pt x="1535" y="16713"/>
                    <a:pt x="2569" y="17113"/>
                  </a:cubicBezTo>
                  <a:cubicBezTo>
                    <a:pt x="2942" y="17269"/>
                    <a:pt x="3346" y="17348"/>
                    <a:pt x="3774" y="17348"/>
                  </a:cubicBezTo>
                  <a:cubicBezTo>
                    <a:pt x="4532" y="17348"/>
                    <a:pt x="5365" y="17103"/>
                    <a:pt x="6238" y="16612"/>
                  </a:cubicBezTo>
                  <a:cubicBezTo>
                    <a:pt x="7706" y="15678"/>
                    <a:pt x="8974" y="14411"/>
                    <a:pt x="9908" y="12910"/>
                  </a:cubicBezTo>
                  <a:cubicBezTo>
                    <a:pt x="10975" y="11242"/>
                    <a:pt x="11742" y="9374"/>
                    <a:pt x="12143" y="7439"/>
                  </a:cubicBezTo>
                  <a:lnTo>
                    <a:pt x="12143" y="7439"/>
                  </a:lnTo>
                  <a:lnTo>
                    <a:pt x="10608" y="7639"/>
                  </a:lnTo>
                  <a:cubicBezTo>
                    <a:pt x="10275" y="9074"/>
                    <a:pt x="9707" y="10441"/>
                    <a:pt x="8940" y="11676"/>
                  </a:cubicBezTo>
                  <a:cubicBezTo>
                    <a:pt x="8240" y="12776"/>
                    <a:pt x="7339" y="13744"/>
                    <a:pt x="6238" y="14411"/>
                  </a:cubicBezTo>
                  <a:cubicBezTo>
                    <a:pt x="5575" y="14796"/>
                    <a:pt x="4954" y="14975"/>
                    <a:pt x="4399" y="14975"/>
                  </a:cubicBezTo>
                  <a:cubicBezTo>
                    <a:pt x="4089" y="14975"/>
                    <a:pt x="3800" y="14919"/>
                    <a:pt x="3536" y="14811"/>
                  </a:cubicBezTo>
                  <a:cubicBezTo>
                    <a:pt x="2669" y="14411"/>
                    <a:pt x="2069" y="13644"/>
                    <a:pt x="1869" y="12710"/>
                  </a:cubicBezTo>
                  <a:cubicBezTo>
                    <a:pt x="1702" y="12143"/>
                    <a:pt x="1635" y="11542"/>
                    <a:pt x="1635" y="10942"/>
                  </a:cubicBezTo>
                  <a:cubicBezTo>
                    <a:pt x="1635" y="10275"/>
                    <a:pt x="1702" y="9607"/>
                    <a:pt x="1869" y="8940"/>
                  </a:cubicBezTo>
                  <a:cubicBezTo>
                    <a:pt x="2169" y="7506"/>
                    <a:pt x="2736" y="6138"/>
                    <a:pt x="3536" y="4904"/>
                  </a:cubicBezTo>
                  <a:cubicBezTo>
                    <a:pt x="4204" y="3770"/>
                    <a:pt x="5138" y="2836"/>
                    <a:pt x="6238" y="2169"/>
                  </a:cubicBezTo>
                  <a:lnTo>
                    <a:pt x="623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5367;p75">
              <a:extLst>
                <a:ext uri="{FF2B5EF4-FFF2-40B4-BE49-F238E27FC236}">
                  <a16:creationId xmlns:a16="http://schemas.microsoft.com/office/drawing/2014/main" id="{1F7A30C5-D808-47A5-B277-8FB2993D49CD}"/>
                </a:ext>
              </a:extLst>
            </p:cNvPr>
            <p:cNvSpPr/>
            <p:nvPr/>
          </p:nvSpPr>
          <p:spPr>
            <a:xfrm>
              <a:off x="2437750" y="1963100"/>
              <a:ext cx="309400" cy="744300"/>
            </a:xfrm>
            <a:custGeom>
              <a:avLst/>
              <a:gdLst/>
              <a:ahLst/>
              <a:cxnLst/>
              <a:rect l="l" t="t" r="r" b="b"/>
              <a:pathLst>
                <a:path w="12376" h="29772" extrusionOk="0">
                  <a:moveTo>
                    <a:pt x="11516" y="1"/>
                  </a:moveTo>
                  <a:cubicBezTo>
                    <a:pt x="11303" y="1"/>
                    <a:pt x="11063" y="70"/>
                    <a:pt x="10808" y="217"/>
                  </a:cubicBezTo>
                  <a:lnTo>
                    <a:pt x="0" y="6488"/>
                  </a:lnTo>
                  <a:lnTo>
                    <a:pt x="0" y="9824"/>
                  </a:lnTo>
                  <a:cubicBezTo>
                    <a:pt x="877" y="9311"/>
                    <a:pt x="1713" y="9072"/>
                    <a:pt x="2472" y="9072"/>
                  </a:cubicBezTo>
                  <a:cubicBezTo>
                    <a:pt x="2897" y="9072"/>
                    <a:pt x="3298" y="9147"/>
                    <a:pt x="3670" y="9290"/>
                  </a:cubicBezTo>
                  <a:cubicBezTo>
                    <a:pt x="4704" y="9691"/>
                    <a:pt x="5504" y="10691"/>
                    <a:pt x="5938" y="12126"/>
                  </a:cubicBezTo>
                  <a:cubicBezTo>
                    <a:pt x="6138" y="12893"/>
                    <a:pt x="6238" y="13727"/>
                    <a:pt x="6238" y="14527"/>
                  </a:cubicBezTo>
                  <a:cubicBezTo>
                    <a:pt x="6238" y="15428"/>
                    <a:pt x="6138" y="16362"/>
                    <a:pt x="5938" y="17263"/>
                  </a:cubicBezTo>
                  <a:cubicBezTo>
                    <a:pt x="5504" y="19197"/>
                    <a:pt x="4737" y="21065"/>
                    <a:pt x="3670" y="22733"/>
                  </a:cubicBezTo>
                  <a:cubicBezTo>
                    <a:pt x="2736" y="24234"/>
                    <a:pt x="1501" y="25469"/>
                    <a:pt x="0" y="26436"/>
                  </a:cubicBezTo>
                  <a:lnTo>
                    <a:pt x="0" y="29772"/>
                  </a:lnTo>
                  <a:lnTo>
                    <a:pt x="10808" y="23501"/>
                  </a:lnTo>
                  <a:cubicBezTo>
                    <a:pt x="11742" y="22900"/>
                    <a:pt x="12309" y="21933"/>
                    <a:pt x="12376" y="20832"/>
                  </a:cubicBezTo>
                  <a:lnTo>
                    <a:pt x="12376" y="1085"/>
                  </a:lnTo>
                  <a:cubicBezTo>
                    <a:pt x="12376" y="401"/>
                    <a:pt x="12026" y="1"/>
                    <a:pt x="115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5368;p75">
              <a:extLst>
                <a:ext uri="{FF2B5EF4-FFF2-40B4-BE49-F238E27FC236}">
                  <a16:creationId xmlns:a16="http://schemas.microsoft.com/office/drawing/2014/main" id="{5BDEDC91-80E4-4DE4-AE52-0CEEE03FCDAC}"/>
                </a:ext>
              </a:extLst>
            </p:cNvPr>
            <p:cNvSpPr/>
            <p:nvPr/>
          </p:nvSpPr>
          <p:spPr>
            <a:xfrm>
              <a:off x="2437750" y="2393700"/>
              <a:ext cx="16700" cy="48600"/>
            </a:xfrm>
            <a:custGeom>
              <a:avLst/>
              <a:gdLst/>
              <a:ahLst/>
              <a:cxnLst/>
              <a:rect l="l" t="t" r="r" b="b"/>
              <a:pathLst>
                <a:path w="668" h="1944" extrusionOk="0">
                  <a:moveTo>
                    <a:pt x="465" y="0"/>
                  </a:moveTo>
                  <a:cubicBezTo>
                    <a:pt x="410" y="0"/>
                    <a:pt x="344" y="19"/>
                    <a:pt x="267" y="39"/>
                  </a:cubicBezTo>
                  <a:cubicBezTo>
                    <a:pt x="167" y="105"/>
                    <a:pt x="67" y="206"/>
                    <a:pt x="0" y="339"/>
                  </a:cubicBezTo>
                  <a:lnTo>
                    <a:pt x="0" y="1907"/>
                  </a:lnTo>
                  <a:cubicBezTo>
                    <a:pt x="26" y="1932"/>
                    <a:pt x="56" y="1943"/>
                    <a:pt x="89" y="1943"/>
                  </a:cubicBezTo>
                  <a:cubicBezTo>
                    <a:pt x="143" y="1943"/>
                    <a:pt x="205" y="1915"/>
                    <a:pt x="267" y="1873"/>
                  </a:cubicBezTo>
                  <a:cubicBezTo>
                    <a:pt x="401" y="1807"/>
                    <a:pt x="501" y="1707"/>
                    <a:pt x="567" y="1573"/>
                  </a:cubicBezTo>
                  <a:cubicBezTo>
                    <a:pt x="634" y="1406"/>
                    <a:pt x="667" y="1240"/>
                    <a:pt x="667" y="1073"/>
                  </a:cubicBezTo>
                  <a:lnTo>
                    <a:pt x="667" y="739"/>
                  </a:lnTo>
                  <a:lnTo>
                    <a:pt x="667" y="439"/>
                  </a:lnTo>
                  <a:cubicBezTo>
                    <a:pt x="667" y="306"/>
                    <a:pt x="634" y="172"/>
                    <a:pt x="567" y="39"/>
                  </a:cubicBezTo>
                  <a:cubicBezTo>
                    <a:pt x="539" y="11"/>
                    <a:pt x="505" y="0"/>
                    <a:pt x="4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5369;p75">
              <a:extLst>
                <a:ext uri="{FF2B5EF4-FFF2-40B4-BE49-F238E27FC236}">
                  <a16:creationId xmlns:a16="http://schemas.microsoft.com/office/drawing/2014/main" id="{AA8F89E6-4590-48CD-BAF0-C0BC6557B075}"/>
                </a:ext>
              </a:extLst>
            </p:cNvPr>
            <p:cNvSpPr/>
            <p:nvPr/>
          </p:nvSpPr>
          <p:spPr>
            <a:xfrm>
              <a:off x="2437750" y="2247950"/>
              <a:ext cx="115100" cy="320200"/>
            </a:xfrm>
            <a:custGeom>
              <a:avLst/>
              <a:gdLst/>
              <a:ahLst/>
              <a:cxnLst/>
              <a:rect l="l" t="t" r="r" b="b"/>
              <a:pathLst>
                <a:path w="4604" h="12808" extrusionOk="0">
                  <a:moveTo>
                    <a:pt x="2836" y="4001"/>
                  </a:moveTo>
                  <a:cubicBezTo>
                    <a:pt x="2836" y="4034"/>
                    <a:pt x="2836" y="4034"/>
                    <a:pt x="2836" y="4067"/>
                  </a:cubicBezTo>
                  <a:lnTo>
                    <a:pt x="2836" y="4334"/>
                  </a:lnTo>
                  <a:cubicBezTo>
                    <a:pt x="2836" y="4368"/>
                    <a:pt x="2836" y="4401"/>
                    <a:pt x="2836" y="4434"/>
                  </a:cubicBezTo>
                  <a:cubicBezTo>
                    <a:pt x="2802" y="4434"/>
                    <a:pt x="2802" y="4468"/>
                    <a:pt x="2769" y="4501"/>
                  </a:cubicBezTo>
                  <a:lnTo>
                    <a:pt x="1968" y="4935"/>
                  </a:lnTo>
                  <a:lnTo>
                    <a:pt x="2402" y="5268"/>
                  </a:lnTo>
                  <a:lnTo>
                    <a:pt x="2435" y="5335"/>
                  </a:lnTo>
                  <a:cubicBezTo>
                    <a:pt x="2435" y="5335"/>
                    <a:pt x="2435" y="5368"/>
                    <a:pt x="2435" y="5402"/>
                  </a:cubicBezTo>
                  <a:lnTo>
                    <a:pt x="2435" y="5669"/>
                  </a:lnTo>
                  <a:cubicBezTo>
                    <a:pt x="2435" y="5702"/>
                    <a:pt x="2402" y="5735"/>
                    <a:pt x="2402" y="5735"/>
                  </a:cubicBezTo>
                  <a:cubicBezTo>
                    <a:pt x="2402" y="5769"/>
                    <a:pt x="2369" y="5802"/>
                    <a:pt x="2335" y="5802"/>
                  </a:cubicBezTo>
                  <a:lnTo>
                    <a:pt x="2102" y="5969"/>
                  </a:lnTo>
                  <a:cubicBezTo>
                    <a:pt x="2002" y="6002"/>
                    <a:pt x="1902" y="6102"/>
                    <a:pt x="1835" y="6202"/>
                  </a:cubicBezTo>
                  <a:cubicBezTo>
                    <a:pt x="1768" y="6269"/>
                    <a:pt x="1702" y="6402"/>
                    <a:pt x="1702" y="6503"/>
                  </a:cubicBezTo>
                  <a:cubicBezTo>
                    <a:pt x="1702" y="6636"/>
                    <a:pt x="1768" y="6703"/>
                    <a:pt x="1835" y="6703"/>
                  </a:cubicBezTo>
                  <a:cubicBezTo>
                    <a:pt x="1862" y="6712"/>
                    <a:pt x="1889" y="6716"/>
                    <a:pt x="1915" y="6716"/>
                  </a:cubicBezTo>
                  <a:cubicBezTo>
                    <a:pt x="1986" y="6716"/>
                    <a:pt x="2053" y="6685"/>
                    <a:pt x="2102" y="6636"/>
                  </a:cubicBezTo>
                  <a:cubicBezTo>
                    <a:pt x="2169" y="6603"/>
                    <a:pt x="2235" y="6569"/>
                    <a:pt x="2302" y="6503"/>
                  </a:cubicBezTo>
                  <a:cubicBezTo>
                    <a:pt x="2335" y="6469"/>
                    <a:pt x="2369" y="6436"/>
                    <a:pt x="2402" y="6402"/>
                  </a:cubicBezTo>
                  <a:cubicBezTo>
                    <a:pt x="2435" y="6369"/>
                    <a:pt x="2469" y="6336"/>
                    <a:pt x="2469" y="6269"/>
                  </a:cubicBezTo>
                  <a:cubicBezTo>
                    <a:pt x="2502" y="6236"/>
                    <a:pt x="2502" y="6202"/>
                    <a:pt x="2535" y="6169"/>
                  </a:cubicBezTo>
                  <a:lnTo>
                    <a:pt x="2569" y="6069"/>
                  </a:lnTo>
                  <a:cubicBezTo>
                    <a:pt x="2569" y="6036"/>
                    <a:pt x="2602" y="6036"/>
                    <a:pt x="2602" y="6002"/>
                  </a:cubicBezTo>
                  <a:lnTo>
                    <a:pt x="2836" y="5902"/>
                  </a:lnTo>
                  <a:cubicBezTo>
                    <a:pt x="2852" y="5885"/>
                    <a:pt x="2861" y="5877"/>
                    <a:pt x="2869" y="5877"/>
                  </a:cubicBezTo>
                  <a:cubicBezTo>
                    <a:pt x="2877" y="5877"/>
                    <a:pt x="2886" y="5885"/>
                    <a:pt x="2902" y="5902"/>
                  </a:cubicBezTo>
                  <a:cubicBezTo>
                    <a:pt x="2902" y="5902"/>
                    <a:pt x="2936" y="5902"/>
                    <a:pt x="2902" y="5935"/>
                  </a:cubicBezTo>
                  <a:cubicBezTo>
                    <a:pt x="2902" y="6036"/>
                    <a:pt x="2869" y="6136"/>
                    <a:pt x="2836" y="6236"/>
                  </a:cubicBezTo>
                  <a:cubicBezTo>
                    <a:pt x="2802" y="6336"/>
                    <a:pt x="2769" y="6469"/>
                    <a:pt x="2702" y="6569"/>
                  </a:cubicBezTo>
                  <a:cubicBezTo>
                    <a:pt x="2602" y="6669"/>
                    <a:pt x="2535" y="6769"/>
                    <a:pt x="2435" y="6869"/>
                  </a:cubicBezTo>
                  <a:cubicBezTo>
                    <a:pt x="2335" y="6970"/>
                    <a:pt x="2202" y="7036"/>
                    <a:pt x="2102" y="7136"/>
                  </a:cubicBezTo>
                  <a:cubicBezTo>
                    <a:pt x="2002" y="7170"/>
                    <a:pt x="1902" y="7236"/>
                    <a:pt x="1768" y="7236"/>
                  </a:cubicBezTo>
                  <a:cubicBezTo>
                    <a:pt x="1735" y="7253"/>
                    <a:pt x="1693" y="7261"/>
                    <a:pt x="1651" y="7261"/>
                  </a:cubicBezTo>
                  <a:cubicBezTo>
                    <a:pt x="1610" y="7261"/>
                    <a:pt x="1568" y="7253"/>
                    <a:pt x="1535" y="7236"/>
                  </a:cubicBezTo>
                  <a:cubicBezTo>
                    <a:pt x="1468" y="7203"/>
                    <a:pt x="1401" y="7136"/>
                    <a:pt x="1368" y="7070"/>
                  </a:cubicBezTo>
                  <a:cubicBezTo>
                    <a:pt x="1301" y="6970"/>
                    <a:pt x="1301" y="6836"/>
                    <a:pt x="1301" y="6736"/>
                  </a:cubicBezTo>
                  <a:cubicBezTo>
                    <a:pt x="1301" y="6603"/>
                    <a:pt x="1335" y="6503"/>
                    <a:pt x="1401" y="6402"/>
                  </a:cubicBezTo>
                  <a:cubicBezTo>
                    <a:pt x="1401" y="6302"/>
                    <a:pt x="1435" y="6202"/>
                    <a:pt x="1501" y="6102"/>
                  </a:cubicBezTo>
                  <a:cubicBezTo>
                    <a:pt x="1535" y="6002"/>
                    <a:pt x="1601" y="5902"/>
                    <a:pt x="1668" y="5835"/>
                  </a:cubicBezTo>
                  <a:cubicBezTo>
                    <a:pt x="1768" y="5769"/>
                    <a:pt x="1835" y="5669"/>
                    <a:pt x="1935" y="5602"/>
                  </a:cubicBezTo>
                  <a:lnTo>
                    <a:pt x="1501" y="5268"/>
                  </a:lnTo>
                  <a:lnTo>
                    <a:pt x="1468" y="5235"/>
                  </a:lnTo>
                  <a:cubicBezTo>
                    <a:pt x="1468" y="5202"/>
                    <a:pt x="1468" y="5168"/>
                    <a:pt x="1468" y="5168"/>
                  </a:cubicBezTo>
                  <a:lnTo>
                    <a:pt x="1468" y="4901"/>
                  </a:lnTo>
                  <a:cubicBezTo>
                    <a:pt x="1468" y="4868"/>
                    <a:pt x="1468" y="4835"/>
                    <a:pt x="1468" y="4801"/>
                  </a:cubicBezTo>
                  <a:cubicBezTo>
                    <a:pt x="1468" y="4768"/>
                    <a:pt x="1501" y="4735"/>
                    <a:pt x="1535" y="4735"/>
                  </a:cubicBezTo>
                  <a:lnTo>
                    <a:pt x="2769" y="4001"/>
                  </a:lnTo>
                  <a:close/>
                  <a:moveTo>
                    <a:pt x="1839" y="1"/>
                  </a:moveTo>
                  <a:cubicBezTo>
                    <a:pt x="1285" y="1"/>
                    <a:pt x="663" y="180"/>
                    <a:pt x="0" y="565"/>
                  </a:cubicBezTo>
                  <a:lnTo>
                    <a:pt x="0" y="5635"/>
                  </a:lnTo>
                  <a:cubicBezTo>
                    <a:pt x="100" y="5535"/>
                    <a:pt x="167" y="5468"/>
                    <a:pt x="267" y="5402"/>
                  </a:cubicBezTo>
                  <a:cubicBezTo>
                    <a:pt x="367" y="5335"/>
                    <a:pt x="501" y="5302"/>
                    <a:pt x="634" y="5302"/>
                  </a:cubicBezTo>
                  <a:cubicBezTo>
                    <a:pt x="701" y="5302"/>
                    <a:pt x="801" y="5302"/>
                    <a:pt x="868" y="5368"/>
                  </a:cubicBezTo>
                  <a:cubicBezTo>
                    <a:pt x="934" y="5435"/>
                    <a:pt x="968" y="5535"/>
                    <a:pt x="1001" y="5635"/>
                  </a:cubicBezTo>
                  <a:cubicBezTo>
                    <a:pt x="1034" y="5769"/>
                    <a:pt x="1034" y="5902"/>
                    <a:pt x="1034" y="6036"/>
                  </a:cubicBezTo>
                  <a:lnTo>
                    <a:pt x="1034" y="6369"/>
                  </a:lnTo>
                  <a:lnTo>
                    <a:pt x="1034" y="6703"/>
                  </a:lnTo>
                  <a:cubicBezTo>
                    <a:pt x="1034" y="6836"/>
                    <a:pt x="1034" y="7003"/>
                    <a:pt x="1001" y="7136"/>
                  </a:cubicBezTo>
                  <a:cubicBezTo>
                    <a:pt x="968" y="7303"/>
                    <a:pt x="934" y="7437"/>
                    <a:pt x="868" y="7570"/>
                  </a:cubicBezTo>
                  <a:cubicBezTo>
                    <a:pt x="801" y="7703"/>
                    <a:pt x="734" y="7803"/>
                    <a:pt x="634" y="7937"/>
                  </a:cubicBezTo>
                  <a:cubicBezTo>
                    <a:pt x="534" y="8037"/>
                    <a:pt x="401" y="8137"/>
                    <a:pt x="267" y="8204"/>
                  </a:cubicBezTo>
                  <a:cubicBezTo>
                    <a:pt x="200" y="8237"/>
                    <a:pt x="100" y="8304"/>
                    <a:pt x="0" y="8304"/>
                  </a:cubicBezTo>
                  <a:lnTo>
                    <a:pt x="0" y="12807"/>
                  </a:lnTo>
                  <a:cubicBezTo>
                    <a:pt x="1101" y="12140"/>
                    <a:pt x="2035" y="11206"/>
                    <a:pt x="2702" y="10072"/>
                  </a:cubicBezTo>
                  <a:cubicBezTo>
                    <a:pt x="3503" y="8838"/>
                    <a:pt x="4070" y="7503"/>
                    <a:pt x="4370" y="6069"/>
                  </a:cubicBezTo>
                  <a:cubicBezTo>
                    <a:pt x="4537" y="5402"/>
                    <a:pt x="4604" y="4701"/>
                    <a:pt x="4604" y="4034"/>
                  </a:cubicBezTo>
                  <a:cubicBezTo>
                    <a:pt x="4604" y="3434"/>
                    <a:pt x="4537" y="2833"/>
                    <a:pt x="4370" y="2266"/>
                  </a:cubicBezTo>
                  <a:cubicBezTo>
                    <a:pt x="4170" y="1332"/>
                    <a:pt x="3570" y="565"/>
                    <a:pt x="2702" y="165"/>
                  </a:cubicBezTo>
                  <a:cubicBezTo>
                    <a:pt x="2439" y="57"/>
                    <a:pt x="2150" y="1"/>
                    <a:pt x="18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5370;p75">
              <a:extLst>
                <a:ext uri="{FF2B5EF4-FFF2-40B4-BE49-F238E27FC236}">
                  <a16:creationId xmlns:a16="http://schemas.microsoft.com/office/drawing/2014/main" id="{BAD13B86-30B4-4BFA-93B7-54151197890E}"/>
                </a:ext>
              </a:extLst>
            </p:cNvPr>
            <p:cNvSpPr/>
            <p:nvPr/>
          </p:nvSpPr>
          <p:spPr>
            <a:xfrm>
              <a:off x="2471925" y="2347325"/>
              <a:ext cx="39225" cy="82175"/>
            </a:xfrm>
            <a:custGeom>
              <a:avLst/>
              <a:gdLst/>
              <a:ahLst/>
              <a:cxnLst/>
              <a:rect l="l" t="t" r="r" b="b"/>
              <a:pathLst>
                <a:path w="1569" h="3287" extrusionOk="0">
                  <a:moveTo>
                    <a:pt x="1469" y="1"/>
                  </a:moveTo>
                  <a:cubicBezTo>
                    <a:pt x="1460" y="1"/>
                    <a:pt x="1452" y="9"/>
                    <a:pt x="1435" y="26"/>
                  </a:cubicBezTo>
                  <a:lnTo>
                    <a:pt x="201" y="760"/>
                  </a:lnTo>
                  <a:cubicBezTo>
                    <a:pt x="168" y="760"/>
                    <a:pt x="134" y="793"/>
                    <a:pt x="134" y="826"/>
                  </a:cubicBezTo>
                  <a:cubicBezTo>
                    <a:pt x="134" y="860"/>
                    <a:pt x="134" y="893"/>
                    <a:pt x="134" y="893"/>
                  </a:cubicBezTo>
                  <a:lnTo>
                    <a:pt x="134" y="1193"/>
                  </a:lnTo>
                  <a:cubicBezTo>
                    <a:pt x="134" y="1193"/>
                    <a:pt x="134" y="1227"/>
                    <a:pt x="134" y="1260"/>
                  </a:cubicBezTo>
                  <a:lnTo>
                    <a:pt x="168" y="1293"/>
                  </a:lnTo>
                  <a:lnTo>
                    <a:pt x="601" y="1627"/>
                  </a:lnTo>
                  <a:cubicBezTo>
                    <a:pt x="501" y="1694"/>
                    <a:pt x="435" y="1760"/>
                    <a:pt x="368" y="1860"/>
                  </a:cubicBezTo>
                  <a:cubicBezTo>
                    <a:pt x="301" y="1927"/>
                    <a:pt x="234" y="2027"/>
                    <a:pt x="168" y="2127"/>
                  </a:cubicBezTo>
                  <a:cubicBezTo>
                    <a:pt x="134" y="2227"/>
                    <a:pt x="68" y="2327"/>
                    <a:pt x="68" y="2427"/>
                  </a:cubicBezTo>
                  <a:cubicBezTo>
                    <a:pt x="34" y="2528"/>
                    <a:pt x="1" y="2628"/>
                    <a:pt x="1" y="2761"/>
                  </a:cubicBezTo>
                  <a:cubicBezTo>
                    <a:pt x="1" y="2861"/>
                    <a:pt x="34" y="2961"/>
                    <a:pt x="68" y="3061"/>
                  </a:cubicBezTo>
                  <a:cubicBezTo>
                    <a:pt x="101" y="3128"/>
                    <a:pt x="134" y="3195"/>
                    <a:pt x="201" y="3261"/>
                  </a:cubicBezTo>
                  <a:cubicBezTo>
                    <a:pt x="234" y="3278"/>
                    <a:pt x="276" y="3286"/>
                    <a:pt x="322" y="3286"/>
                  </a:cubicBezTo>
                  <a:cubicBezTo>
                    <a:pt x="368" y="3286"/>
                    <a:pt x="418" y="3278"/>
                    <a:pt x="468" y="3261"/>
                  </a:cubicBezTo>
                  <a:cubicBezTo>
                    <a:pt x="568" y="3261"/>
                    <a:pt x="668" y="3195"/>
                    <a:pt x="768" y="3161"/>
                  </a:cubicBezTo>
                  <a:cubicBezTo>
                    <a:pt x="902" y="3061"/>
                    <a:pt x="1002" y="2995"/>
                    <a:pt x="1102" y="2894"/>
                  </a:cubicBezTo>
                  <a:cubicBezTo>
                    <a:pt x="1202" y="2794"/>
                    <a:pt x="1302" y="2694"/>
                    <a:pt x="1369" y="2561"/>
                  </a:cubicBezTo>
                  <a:cubicBezTo>
                    <a:pt x="1435" y="2461"/>
                    <a:pt x="1469" y="2361"/>
                    <a:pt x="1502" y="2261"/>
                  </a:cubicBezTo>
                  <a:cubicBezTo>
                    <a:pt x="1535" y="2161"/>
                    <a:pt x="1569" y="2061"/>
                    <a:pt x="1569" y="1960"/>
                  </a:cubicBezTo>
                  <a:lnTo>
                    <a:pt x="1569" y="1894"/>
                  </a:lnTo>
                  <a:lnTo>
                    <a:pt x="1535" y="1894"/>
                  </a:lnTo>
                  <a:lnTo>
                    <a:pt x="1302" y="2027"/>
                  </a:lnTo>
                  <a:cubicBezTo>
                    <a:pt x="1269" y="2061"/>
                    <a:pt x="1269" y="2061"/>
                    <a:pt x="1235" y="2094"/>
                  </a:cubicBezTo>
                  <a:lnTo>
                    <a:pt x="1202" y="2194"/>
                  </a:lnTo>
                  <a:cubicBezTo>
                    <a:pt x="1202" y="2227"/>
                    <a:pt x="1168" y="2261"/>
                    <a:pt x="1168" y="2294"/>
                  </a:cubicBezTo>
                  <a:cubicBezTo>
                    <a:pt x="1135" y="2327"/>
                    <a:pt x="1102" y="2394"/>
                    <a:pt x="1068" y="2427"/>
                  </a:cubicBezTo>
                  <a:cubicBezTo>
                    <a:pt x="1035" y="2461"/>
                    <a:pt x="1002" y="2494"/>
                    <a:pt x="968" y="2528"/>
                  </a:cubicBezTo>
                  <a:cubicBezTo>
                    <a:pt x="902" y="2594"/>
                    <a:pt x="835" y="2628"/>
                    <a:pt x="768" y="2661"/>
                  </a:cubicBezTo>
                  <a:cubicBezTo>
                    <a:pt x="719" y="2710"/>
                    <a:pt x="653" y="2741"/>
                    <a:pt x="581" y="2741"/>
                  </a:cubicBezTo>
                  <a:cubicBezTo>
                    <a:pt x="555" y="2741"/>
                    <a:pt x="528" y="2737"/>
                    <a:pt x="501" y="2728"/>
                  </a:cubicBezTo>
                  <a:cubicBezTo>
                    <a:pt x="435" y="2728"/>
                    <a:pt x="401" y="2628"/>
                    <a:pt x="401" y="2528"/>
                  </a:cubicBezTo>
                  <a:cubicBezTo>
                    <a:pt x="401" y="2394"/>
                    <a:pt x="435" y="2294"/>
                    <a:pt x="501" y="2227"/>
                  </a:cubicBezTo>
                  <a:cubicBezTo>
                    <a:pt x="568" y="2127"/>
                    <a:pt x="668" y="2027"/>
                    <a:pt x="768" y="1960"/>
                  </a:cubicBezTo>
                  <a:lnTo>
                    <a:pt x="1035" y="1827"/>
                  </a:lnTo>
                  <a:cubicBezTo>
                    <a:pt x="1035" y="1827"/>
                    <a:pt x="1068" y="1794"/>
                    <a:pt x="1068" y="1760"/>
                  </a:cubicBezTo>
                  <a:cubicBezTo>
                    <a:pt x="1102" y="1727"/>
                    <a:pt x="1102" y="1727"/>
                    <a:pt x="1102" y="1694"/>
                  </a:cubicBezTo>
                  <a:lnTo>
                    <a:pt x="1102" y="1427"/>
                  </a:lnTo>
                  <a:cubicBezTo>
                    <a:pt x="1102" y="1393"/>
                    <a:pt x="1102" y="1360"/>
                    <a:pt x="1102" y="1327"/>
                  </a:cubicBezTo>
                  <a:lnTo>
                    <a:pt x="1068" y="1293"/>
                  </a:lnTo>
                  <a:lnTo>
                    <a:pt x="635" y="960"/>
                  </a:lnTo>
                  <a:lnTo>
                    <a:pt x="1435" y="493"/>
                  </a:lnTo>
                  <a:cubicBezTo>
                    <a:pt x="1469" y="493"/>
                    <a:pt x="1502" y="459"/>
                    <a:pt x="1502" y="426"/>
                  </a:cubicBezTo>
                  <a:cubicBezTo>
                    <a:pt x="1502" y="426"/>
                    <a:pt x="1502" y="393"/>
                    <a:pt x="1502" y="359"/>
                  </a:cubicBezTo>
                  <a:lnTo>
                    <a:pt x="1502" y="92"/>
                  </a:lnTo>
                  <a:cubicBezTo>
                    <a:pt x="1502" y="59"/>
                    <a:pt x="1502" y="26"/>
                    <a:pt x="1502" y="26"/>
                  </a:cubicBezTo>
                  <a:cubicBezTo>
                    <a:pt x="1485" y="9"/>
                    <a:pt x="1477" y="1"/>
                    <a:pt x="1469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5371;p75">
              <a:extLst>
                <a:ext uri="{FF2B5EF4-FFF2-40B4-BE49-F238E27FC236}">
                  <a16:creationId xmlns:a16="http://schemas.microsoft.com/office/drawing/2014/main" id="{478B11F1-90DD-45D3-BCD6-BA01AC77E0AB}"/>
                </a:ext>
              </a:extLst>
            </p:cNvPr>
            <p:cNvSpPr/>
            <p:nvPr/>
          </p:nvSpPr>
          <p:spPr>
            <a:xfrm>
              <a:off x="2437750" y="2379650"/>
              <a:ext cx="25875" cy="75900"/>
            </a:xfrm>
            <a:custGeom>
              <a:avLst/>
              <a:gdLst/>
              <a:ahLst/>
              <a:cxnLst/>
              <a:rect l="l" t="t" r="r" b="b"/>
              <a:pathLst>
                <a:path w="1035" h="3036" extrusionOk="0">
                  <a:moveTo>
                    <a:pt x="634" y="0"/>
                  </a:moveTo>
                  <a:cubicBezTo>
                    <a:pt x="501" y="34"/>
                    <a:pt x="367" y="67"/>
                    <a:pt x="267" y="134"/>
                  </a:cubicBezTo>
                  <a:cubicBezTo>
                    <a:pt x="167" y="200"/>
                    <a:pt x="100" y="267"/>
                    <a:pt x="0" y="334"/>
                  </a:cubicBezTo>
                  <a:lnTo>
                    <a:pt x="0" y="901"/>
                  </a:lnTo>
                  <a:cubicBezTo>
                    <a:pt x="67" y="768"/>
                    <a:pt x="167" y="667"/>
                    <a:pt x="267" y="634"/>
                  </a:cubicBezTo>
                  <a:cubicBezTo>
                    <a:pt x="334" y="584"/>
                    <a:pt x="392" y="559"/>
                    <a:pt x="442" y="559"/>
                  </a:cubicBezTo>
                  <a:cubicBezTo>
                    <a:pt x="492" y="559"/>
                    <a:pt x="534" y="584"/>
                    <a:pt x="567" y="634"/>
                  </a:cubicBezTo>
                  <a:cubicBezTo>
                    <a:pt x="634" y="734"/>
                    <a:pt x="667" y="868"/>
                    <a:pt x="667" y="1001"/>
                  </a:cubicBezTo>
                  <a:lnTo>
                    <a:pt x="667" y="1301"/>
                  </a:lnTo>
                  <a:lnTo>
                    <a:pt x="667" y="1635"/>
                  </a:lnTo>
                  <a:cubicBezTo>
                    <a:pt x="667" y="1802"/>
                    <a:pt x="634" y="1968"/>
                    <a:pt x="567" y="2135"/>
                  </a:cubicBezTo>
                  <a:cubicBezTo>
                    <a:pt x="501" y="2269"/>
                    <a:pt x="401" y="2369"/>
                    <a:pt x="267" y="2435"/>
                  </a:cubicBezTo>
                  <a:cubicBezTo>
                    <a:pt x="194" y="2484"/>
                    <a:pt x="121" y="2515"/>
                    <a:pt x="60" y="2515"/>
                  </a:cubicBezTo>
                  <a:cubicBezTo>
                    <a:pt x="38" y="2515"/>
                    <a:pt x="18" y="2511"/>
                    <a:pt x="0" y="2502"/>
                  </a:cubicBezTo>
                  <a:lnTo>
                    <a:pt x="0" y="3036"/>
                  </a:lnTo>
                  <a:cubicBezTo>
                    <a:pt x="100" y="3002"/>
                    <a:pt x="200" y="2969"/>
                    <a:pt x="267" y="2936"/>
                  </a:cubicBezTo>
                  <a:cubicBezTo>
                    <a:pt x="401" y="2869"/>
                    <a:pt x="534" y="2769"/>
                    <a:pt x="634" y="2636"/>
                  </a:cubicBezTo>
                  <a:cubicBezTo>
                    <a:pt x="734" y="2535"/>
                    <a:pt x="801" y="2402"/>
                    <a:pt x="868" y="2302"/>
                  </a:cubicBezTo>
                  <a:cubicBezTo>
                    <a:pt x="934" y="2169"/>
                    <a:pt x="968" y="2002"/>
                    <a:pt x="1001" y="1868"/>
                  </a:cubicBezTo>
                  <a:cubicBezTo>
                    <a:pt x="1034" y="1735"/>
                    <a:pt x="1034" y="1568"/>
                    <a:pt x="1034" y="1435"/>
                  </a:cubicBezTo>
                  <a:lnTo>
                    <a:pt x="1034" y="1101"/>
                  </a:lnTo>
                  <a:lnTo>
                    <a:pt x="1034" y="768"/>
                  </a:lnTo>
                  <a:cubicBezTo>
                    <a:pt x="1034" y="634"/>
                    <a:pt x="1034" y="501"/>
                    <a:pt x="1001" y="367"/>
                  </a:cubicBezTo>
                  <a:cubicBezTo>
                    <a:pt x="968" y="267"/>
                    <a:pt x="934" y="167"/>
                    <a:pt x="868" y="100"/>
                  </a:cubicBezTo>
                  <a:cubicBezTo>
                    <a:pt x="801" y="34"/>
                    <a:pt x="701" y="0"/>
                    <a:pt x="63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5372;p75">
              <a:extLst>
                <a:ext uri="{FF2B5EF4-FFF2-40B4-BE49-F238E27FC236}">
                  <a16:creationId xmlns:a16="http://schemas.microsoft.com/office/drawing/2014/main" id="{F00F4B4D-F10C-4FB9-A72C-11C861C06B18}"/>
                </a:ext>
              </a:extLst>
            </p:cNvPr>
            <p:cNvSpPr/>
            <p:nvPr/>
          </p:nvSpPr>
          <p:spPr>
            <a:xfrm>
              <a:off x="2505300" y="2194525"/>
              <a:ext cx="80900" cy="110100"/>
            </a:xfrm>
            <a:custGeom>
              <a:avLst/>
              <a:gdLst/>
              <a:ahLst/>
              <a:cxnLst/>
              <a:rect l="l" t="t" r="r" b="b"/>
              <a:pathLst>
                <a:path w="3236" h="4404" extrusionOk="0">
                  <a:moveTo>
                    <a:pt x="968" y="0"/>
                  </a:moveTo>
                  <a:lnTo>
                    <a:pt x="0" y="2302"/>
                  </a:lnTo>
                  <a:cubicBezTo>
                    <a:pt x="868" y="2702"/>
                    <a:pt x="1501" y="3469"/>
                    <a:pt x="1668" y="4403"/>
                  </a:cubicBezTo>
                  <a:lnTo>
                    <a:pt x="3236" y="2835"/>
                  </a:lnTo>
                  <a:cubicBezTo>
                    <a:pt x="2802" y="1368"/>
                    <a:pt x="2035" y="400"/>
                    <a:pt x="96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5373;p75">
              <a:extLst>
                <a:ext uri="{FF2B5EF4-FFF2-40B4-BE49-F238E27FC236}">
                  <a16:creationId xmlns:a16="http://schemas.microsoft.com/office/drawing/2014/main" id="{8F513CB3-CC3C-4889-9E11-35BBB347CB61}"/>
                </a:ext>
              </a:extLst>
            </p:cNvPr>
            <p:cNvSpPr/>
            <p:nvPr/>
          </p:nvSpPr>
          <p:spPr>
            <a:xfrm>
              <a:off x="2437750" y="2188650"/>
              <a:ext cx="91750" cy="72600"/>
            </a:xfrm>
            <a:custGeom>
              <a:avLst/>
              <a:gdLst/>
              <a:ahLst/>
              <a:cxnLst/>
              <a:rect l="l" t="t" r="r" b="b"/>
              <a:pathLst>
                <a:path w="3670" h="2904" extrusionOk="0">
                  <a:moveTo>
                    <a:pt x="2464" y="0"/>
                  </a:moveTo>
                  <a:cubicBezTo>
                    <a:pt x="1707" y="0"/>
                    <a:pt x="874" y="245"/>
                    <a:pt x="0" y="735"/>
                  </a:cubicBezTo>
                  <a:lnTo>
                    <a:pt x="0" y="2904"/>
                  </a:lnTo>
                  <a:cubicBezTo>
                    <a:pt x="658" y="2543"/>
                    <a:pt x="1275" y="2371"/>
                    <a:pt x="1826" y="2371"/>
                  </a:cubicBezTo>
                  <a:cubicBezTo>
                    <a:pt x="2142" y="2371"/>
                    <a:pt x="2435" y="2427"/>
                    <a:pt x="2702" y="2537"/>
                  </a:cubicBezTo>
                  <a:lnTo>
                    <a:pt x="3670" y="235"/>
                  </a:lnTo>
                  <a:cubicBezTo>
                    <a:pt x="3296" y="78"/>
                    <a:pt x="2892" y="0"/>
                    <a:pt x="246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5374;p75">
              <a:extLst>
                <a:ext uri="{FF2B5EF4-FFF2-40B4-BE49-F238E27FC236}">
                  <a16:creationId xmlns:a16="http://schemas.microsoft.com/office/drawing/2014/main" id="{C148C1BF-8F82-413B-87B3-973B3F22DB4E}"/>
                </a:ext>
              </a:extLst>
            </p:cNvPr>
            <p:cNvSpPr/>
            <p:nvPr/>
          </p:nvSpPr>
          <p:spPr>
            <a:xfrm>
              <a:off x="2547000" y="2265400"/>
              <a:ext cx="46725" cy="133450"/>
            </a:xfrm>
            <a:custGeom>
              <a:avLst/>
              <a:gdLst/>
              <a:ahLst/>
              <a:cxnLst/>
              <a:rect l="l" t="t" r="r" b="b"/>
              <a:pathLst>
                <a:path w="1869" h="5338" extrusionOk="0">
                  <a:moveTo>
                    <a:pt x="1568" y="0"/>
                  </a:moveTo>
                  <a:lnTo>
                    <a:pt x="0" y="1568"/>
                  </a:lnTo>
                  <a:cubicBezTo>
                    <a:pt x="167" y="2135"/>
                    <a:pt x="234" y="2736"/>
                    <a:pt x="234" y="3336"/>
                  </a:cubicBezTo>
                  <a:cubicBezTo>
                    <a:pt x="234" y="4003"/>
                    <a:pt x="167" y="4670"/>
                    <a:pt x="0" y="5338"/>
                  </a:cubicBezTo>
                  <a:lnTo>
                    <a:pt x="1568" y="5137"/>
                  </a:lnTo>
                  <a:cubicBezTo>
                    <a:pt x="1768" y="4237"/>
                    <a:pt x="1868" y="3303"/>
                    <a:pt x="1868" y="2402"/>
                  </a:cubicBezTo>
                  <a:cubicBezTo>
                    <a:pt x="1868" y="1568"/>
                    <a:pt x="1768" y="768"/>
                    <a:pt x="156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5375;p75">
              <a:extLst>
                <a:ext uri="{FF2B5EF4-FFF2-40B4-BE49-F238E27FC236}">
                  <a16:creationId xmlns:a16="http://schemas.microsoft.com/office/drawing/2014/main" id="{E7BE56C9-B047-4B43-A2BA-811AB1781422}"/>
                </a:ext>
              </a:extLst>
            </p:cNvPr>
            <p:cNvSpPr/>
            <p:nvPr/>
          </p:nvSpPr>
          <p:spPr>
            <a:xfrm>
              <a:off x="2437750" y="2499725"/>
              <a:ext cx="91750" cy="122625"/>
            </a:xfrm>
            <a:custGeom>
              <a:avLst/>
              <a:gdLst/>
              <a:ahLst/>
              <a:cxnLst/>
              <a:rect l="l" t="t" r="r" b="b"/>
              <a:pathLst>
                <a:path w="3670" h="4905" extrusionOk="0">
                  <a:moveTo>
                    <a:pt x="2702" y="1"/>
                  </a:moveTo>
                  <a:cubicBezTo>
                    <a:pt x="2035" y="1102"/>
                    <a:pt x="1101" y="2069"/>
                    <a:pt x="0" y="2736"/>
                  </a:cubicBezTo>
                  <a:lnTo>
                    <a:pt x="0" y="4904"/>
                  </a:lnTo>
                  <a:cubicBezTo>
                    <a:pt x="1501" y="3970"/>
                    <a:pt x="2736" y="2703"/>
                    <a:pt x="3670" y="1202"/>
                  </a:cubicBezTo>
                  <a:lnTo>
                    <a:pt x="2702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5376;p75">
              <a:extLst>
                <a:ext uri="{FF2B5EF4-FFF2-40B4-BE49-F238E27FC236}">
                  <a16:creationId xmlns:a16="http://schemas.microsoft.com/office/drawing/2014/main" id="{1C64E51F-6BD0-4033-841C-EFAA919C49D2}"/>
                </a:ext>
              </a:extLst>
            </p:cNvPr>
            <p:cNvSpPr/>
            <p:nvPr/>
          </p:nvSpPr>
          <p:spPr>
            <a:xfrm>
              <a:off x="2505300" y="2393825"/>
              <a:ext cx="80900" cy="136775"/>
            </a:xfrm>
            <a:custGeom>
              <a:avLst/>
              <a:gdLst/>
              <a:ahLst/>
              <a:cxnLst/>
              <a:rect l="l" t="t" r="r" b="b"/>
              <a:pathLst>
                <a:path w="3236" h="5471" extrusionOk="0">
                  <a:moveTo>
                    <a:pt x="3236" y="0"/>
                  </a:moveTo>
                  <a:lnTo>
                    <a:pt x="1668" y="234"/>
                  </a:lnTo>
                  <a:cubicBezTo>
                    <a:pt x="1368" y="1668"/>
                    <a:pt x="801" y="3003"/>
                    <a:pt x="0" y="4270"/>
                  </a:cubicBezTo>
                  <a:lnTo>
                    <a:pt x="968" y="5471"/>
                  </a:lnTo>
                  <a:cubicBezTo>
                    <a:pt x="2035" y="3803"/>
                    <a:pt x="2802" y="1935"/>
                    <a:pt x="3236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5377;p75">
              <a:extLst>
                <a:ext uri="{FF2B5EF4-FFF2-40B4-BE49-F238E27FC236}">
                  <a16:creationId xmlns:a16="http://schemas.microsoft.com/office/drawing/2014/main" id="{E8351640-8467-4D20-AAE5-30919655BECA}"/>
                </a:ext>
              </a:extLst>
            </p:cNvPr>
            <p:cNvSpPr/>
            <p:nvPr/>
          </p:nvSpPr>
          <p:spPr>
            <a:xfrm>
              <a:off x="2129200" y="2123625"/>
              <a:ext cx="309400" cy="743475"/>
            </a:xfrm>
            <a:custGeom>
              <a:avLst/>
              <a:gdLst/>
              <a:ahLst/>
              <a:cxnLst/>
              <a:rect l="l" t="t" r="r" b="b"/>
              <a:pathLst>
                <a:path w="12376" h="29739" extrusionOk="0">
                  <a:moveTo>
                    <a:pt x="12342" y="1"/>
                  </a:moveTo>
                  <a:lnTo>
                    <a:pt x="1535" y="6272"/>
                  </a:lnTo>
                  <a:cubicBezTo>
                    <a:pt x="634" y="6839"/>
                    <a:pt x="67" y="7840"/>
                    <a:pt x="0" y="8907"/>
                  </a:cubicBezTo>
                  <a:lnTo>
                    <a:pt x="0" y="28655"/>
                  </a:lnTo>
                  <a:cubicBezTo>
                    <a:pt x="0" y="29338"/>
                    <a:pt x="333" y="29738"/>
                    <a:pt x="834" y="29738"/>
                  </a:cubicBezTo>
                  <a:cubicBezTo>
                    <a:pt x="1042" y="29738"/>
                    <a:pt x="1280" y="29669"/>
                    <a:pt x="1535" y="29522"/>
                  </a:cubicBezTo>
                  <a:lnTo>
                    <a:pt x="12376" y="23284"/>
                  </a:lnTo>
                  <a:lnTo>
                    <a:pt x="12376" y="19948"/>
                  </a:lnTo>
                  <a:lnTo>
                    <a:pt x="12342" y="19948"/>
                  </a:lnTo>
                  <a:cubicBezTo>
                    <a:pt x="11466" y="20462"/>
                    <a:pt x="10630" y="20701"/>
                    <a:pt x="9870" y="20701"/>
                  </a:cubicBezTo>
                  <a:cubicBezTo>
                    <a:pt x="9445" y="20701"/>
                    <a:pt x="9044" y="20626"/>
                    <a:pt x="8673" y="20482"/>
                  </a:cubicBezTo>
                  <a:cubicBezTo>
                    <a:pt x="7672" y="20082"/>
                    <a:pt x="6838" y="19081"/>
                    <a:pt x="6438" y="17647"/>
                  </a:cubicBezTo>
                  <a:cubicBezTo>
                    <a:pt x="6205" y="16846"/>
                    <a:pt x="6105" y="16045"/>
                    <a:pt x="6138" y="15245"/>
                  </a:cubicBezTo>
                  <a:cubicBezTo>
                    <a:pt x="6138" y="14311"/>
                    <a:pt x="6238" y="13410"/>
                    <a:pt x="6438" y="12510"/>
                  </a:cubicBezTo>
                  <a:cubicBezTo>
                    <a:pt x="6838" y="10575"/>
                    <a:pt x="7606" y="8707"/>
                    <a:pt x="8673" y="7039"/>
                  </a:cubicBezTo>
                  <a:cubicBezTo>
                    <a:pt x="9607" y="5538"/>
                    <a:pt x="10841" y="4270"/>
                    <a:pt x="12342" y="3336"/>
                  </a:cubicBezTo>
                  <a:lnTo>
                    <a:pt x="12342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5378;p75">
              <a:extLst>
                <a:ext uri="{FF2B5EF4-FFF2-40B4-BE49-F238E27FC236}">
                  <a16:creationId xmlns:a16="http://schemas.microsoft.com/office/drawing/2014/main" id="{C4FCBF08-3E9B-4EF6-A41A-13F22F33FB27}"/>
                </a:ext>
              </a:extLst>
            </p:cNvPr>
            <p:cNvSpPr/>
            <p:nvPr/>
          </p:nvSpPr>
          <p:spPr>
            <a:xfrm>
              <a:off x="2122525" y="2117800"/>
              <a:ext cx="315250" cy="754725"/>
            </a:xfrm>
            <a:custGeom>
              <a:avLst/>
              <a:gdLst/>
              <a:ahLst/>
              <a:cxnLst/>
              <a:rect l="l" t="t" r="r" b="b"/>
              <a:pathLst>
                <a:path w="12610" h="30189" extrusionOk="0">
                  <a:moveTo>
                    <a:pt x="12609" y="0"/>
                  </a:moveTo>
                  <a:lnTo>
                    <a:pt x="1702" y="6338"/>
                  </a:lnTo>
                  <a:cubicBezTo>
                    <a:pt x="734" y="6938"/>
                    <a:pt x="100" y="8006"/>
                    <a:pt x="67" y="9173"/>
                  </a:cubicBezTo>
                  <a:lnTo>
                    <a:pt x="67" y="28888"/>
                  </a:lnTo>
                  <a:cubicBezTo>
                    <a:pt x="0" y="29355"/>
                    <a:pt x="234" y="29788"/>
                    <a:pt x="601" y="30055"/>
                  </a:cubicBezTo>
                  <a:cubicBezTo>
                    <a:pt x="768" y="30122"/>
                    <a:pt x="934" y="30188"/>
                    <a:pt x="1101" y="30188"/>
                  </a:cubicBezTo>
                  <a:cubicBezTo>
                    <a:pt x="1401" y="30188"/>
                    <a:pt x="1668" y="30088"/>
                    <a:pt x="1902" y="29955"/>
                  </a:cubicBezTo>
                  <a:lnTo>
                    <a:pt x="12609" y="23750"/>
                  </a:lnTo>
                  <a:lnTo>
                    <a:pt x="12609" y="23250"/>
                  </a:lnTo>
                  <a:lnTo>
                    <a:pt x="1702" y="29588"/>
                  </a:lnTo>
                  <a:cubicBezTo>
                    <a:pt x="1551" y="29729"/>
                    <a:pt x="1374" y="29791"/>
                    <a:pt x="1202" y="29791"/>
                  </a:cubicBezTo>
                  <a:cubicBezTo>
                    <a:pt x="761" y="29791"/>
                    <a:pt x="348" y="29391"/>
                    <a:pt x="467" y="28888"/>
                  </a:cubicBezTo>
                  <a:lnTo>
                    <a:pt x="467" y="9173"/>
                  </a:lnTo>
                  <a:cubicBezTo>
                    <a:pt x="534" y="8139"/>
                    <a:pt x="1068" y="7239"/>
                    <a:pt x="1902" y="6672"/>
                  </a:cubicBezTo>
                  <a:lnTo>
                    <a:pt x="12609" y="501"/>
                  </a:lnTo>
                  <a:lnTo>
                    <a:pt x="12609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5379;p75">
              <a:extLst>
                <a:ext uri="{FF2B5EF4-FFF2-40B4-BE49-F238E27FC236}">
                  <a16:creationId xmlns:a16="http://schemas.microsoft.com/office/drawing/2014/main" id="{378849D4-A680-4F54-B2DE-609F26EE06D6}"/>
                </a:ext>
              </a:extLst>
            </p:cNvPr>
            <p:cNvSpPr/>
            <p:nvPr/>
          </p:nvSpPr>
          <p:spPr>
            <a:xfrm>
              <a:off x="2434400" y="2402150"/>
              <a:ext cx="3375" cy="40075"/>
            </a:xfrm>
            <a:custGeom>
              <a:avLst/>
              <a:gdLst/>
              <a:ahLst/>
              <a:cxnLst/>
              <a:rect l="l" t="t" r="r" b="b"/>
              <a:pathLst>
                <a:path w="135" h="1603" extrusionOk="0">
                  <a:moveTo>
                    <a:pt x="134" y="1"/>
                  </a:moveTo>
                  <a:lnTo>
                    <a:pt x="101" y="34"/>
                  </a:lnTo>
                  <a:cubicBezTo>
                    <a:pt x="34" y="201"/>
                    <a:pt x="1" y="368"/>
                    <a:pt x="1" y="535"/>
                  </a:cubicBezTo>
                  <a:lnTo>
                    <a:pt x="1" y="868"/>
                  </a:lnTo>
                  <a:lnTo>
                    <a:pt x="1" y="1202"/>
                  </a:lnTo>
                  <a:cubicBezTo>
                    <a:pt x="1" y="1302"/>
                    <a:pt x="34" y="1435"/>
                    <a:pt x="101" y="1569"/>
                  </a:cubicBezTo>
                  <a:cubicBezTo>
                    <a:pt x="101" y="1569"/>
                    <a:pt x="134" y="1569"/>
                    <a:pt x="134" y="1602"/>
                  </a:cubicBezTo>
                  <a:lnTo>
                    <a:pt x="134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5380;p75">
              <a:extLst>
                <a:ext uri="{FF2B5EF4-FFF2-40B4-BE49-F238E27FC236}">
                  <a16:creationId xmlns:a16="http://schemas.microsoft.com/office/drawing/2014/main" id="{645221AD-D555-40E5-ADAF-ED38EF977291}"/>
                </a:ext>
              </a:extLst>
            </p:cNvPr>
            <p:cNvSpPr/>
            <p:nvPr/>
          </p:nvSpPr>
          <p:spPr>
            <a:xfrm>
              <a:off x="2371875" y="2465175"/>
              <a:ext cx="7525" cy="19350"/>
            </a:xfrm>
            <a:custGeom>
              <a:avLst/>
              <a:gdLst/>
              <a:ahLst/>
              <a:cxnLst/>
              <a:rect l="l" t="t" r="r" b="b"/>
              <a:pathLst>
                <a:path w="301" h="774" extrusionOk="0">
                  <a:moveTo>
                    <a:pt x="247" y="0"/>
                  </a:moveTo>
                  <a:cubicBezTo>
                    <a:pt x="222" y="0"/>
                    <a:pt x="178" y="15"/>
                    <a:pt x="134" y="15"/>
                  </a:cubicBezTo>
                  <a:cubicBezTo>
                    <a:pt x="100" y="48"/>
                    <a:pt x="67" y="82"/>
                    <a:pt x="33" y="149"/>
                  </a:cubicBezTo>
                  <a:cubicBezTo>
                    <a:pt x="0" y="182"/>
                    <a:pt x="0" y="249"/>
                    <a:pt x="0" y="282"/>
                  </a:cubicBezTo>
                  <a:lnTo>
                    <a:pt x="0" y="349"/>
                  </a:lnTo>
                  <a:lnTo>
                    <a:pt x="0" y="582"/>
                  </a:lnTo>
                  <a:lnTo>
                    <a:pt x="0" y="649"/>
                  </a:lnTo>
                  <a:cubicBezTo>
                    <a:pt x="0" y="682"/>
                    <a:pt x="0" y="716"/>
                    <a:pt x="33" y="749"/>
                  </a:cubicBezTo>
                  <a:cubicBezTo>
                    <a:pt x="33" y="766"/>
                    <a:pt x="50" y="774"/>
                    <a:pt x="71" y="774"/>
                  </a:cubicBezTo>
                  <a:cubicBezTo>
                    <a:pt x="92" y="774"/>
                    <a:pt x="117" y="766"/>
                    <a:pt x="134" y="749"/>
                  </a:cubicBezTo>
                  <a:cubicBezTo>
                    <a:pt x="200" y="716"/>
                    <a:pt x="234" y="682"/>
                    <a:pt x="267" y="616"/>
                  </a:cubicBezTo>
                  <a:cubicBezTo>
                    <a:pt x="300" y="582"/>
                    <a:pt x="300" y="515"/>
                    <a:pt x="300" y="482"/>
                  </a:cubicBezTo>
                  <a:lnTo>
                    <a:pt x="300" y="415"/>
                  </a:lnTo>
                  <a:lnTo>
                    <a:pt x="300" y="182"/>
                  </a:lnTo>
                  <a:cubicBezTo>
                    <a:pt x="300" y="149"/>
                    <a:pt x="300" y="149"/>
                    <a:pt x="300" y="115"/>
                  </a:cubicBezTo>
                  <a:cubicBezTo>
                    <a:pt x="300" y="82"/>
                    <a:pt x="300" y="48"/>
                    <a:pt x="267" y="15"/>
                  </a:cubicBezTo>
                  <a:cubicBezTo>
                    <a:pt x="267" y="4"/>
                    <a:pt x="260" y="0"/>
                    <a:pt x="247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5381;p75">
              <a:extLst>
                <a:ext uri="{FF2B5EF4-FFF2-40B4-BE49-F238E27FC236}">
                  <a16:creationId xmlns:a16="http://schemas.microsoft.com/office/drawing/2014/main" id="{43280417-8A7A-4908-BA28-650B30BF8454}"/>
                </a:ext>
              </a:extLst>
            </p:cNvPr>
            <p:cNvSpPr/>
            <p:nvPr/>
          </p:nvSpPr>
          <p:spPr>
            <a:xfrm>
              <a:off x="2322675" y="2261225"/>
              <a:ext cx="115100" cy="320225"/>
            </a:xfrm>
            <a:custGeom>
              <a:avLst/>
              <a:gdLst/>
              <a:ahLst/>
              <a:cxnLst/>
              <a:rect l="l" t="t" r="r" b="b"/>
              <a:pathLst>
                <a:path w="4604" h="12809" extrusionOk="0">
                  <a:moveTo>
                    <a:pt x="3569" y="5705"/>
                  </a:moveTo>
                  <a:cubicBezTo>
                    <a:pt x="3603" y="5705"/>
                    <a:pt x="3636" y="5705"/>
                    <a:pt x="3703" y="5738"/>
                  </a:cubicBezTo>
                  <a:cubicBezTo>
                    <a:pt x="3736" y="5771"/>
                    <a:pt x="3736" y="5805"/>
                    <a:pt x="3769" y="5838"/>
                  </a:cubicBezTo>
                  <a:cubicBezTo>
                    <a:pt x="3803" y="5905"/>
                    <a:pt x="3803" y="5938"/>
                    <a:pt x="3803" y="6005"/>
                  </a:cubicBezTo>
                  <a:lnTo>
                    <a:pt x="3803" y="6205"/>
                  </a:lnTo>
                  <a:lnTo>
                    <a:pt x="3803" y="6439"/>
                  </a:lnTo>
                  <a:cubicBezTo>
                    <a:pt x="3803" y="6505"/>
                    <a:pt x="3769" y="6572"/>
                    <a:pt x="3769" y="6639"/>
                  </a:cubicBezTo>
                  <a:cubicBezTo>
                    <a:pt x="3736" y="6705"/>
                    <a:pt x="3736" y="6772"/>
                    <a:pt x="3703" y="6839"/>
                  </a:cubicBezTo>
                  <a:cubicBezTo>
                    <a:pt x="3636" y="6906"/>
                    <a:pt x="3603" y="6939"/>
                    <a:pt x="3569" y="7006"/>
                  </a:cubicBezTo>
                  <a:cubicBezTo>
                    <a:pt x="3503" y="7072"/>
                    <a:pt x="3436" y="7106"/>
                    <a:pt x="3369" y="7172"/>
                  </a:cubicBezTo>
                  <a:cubicBezTo>
                    <a:pt x="3302" y="7206"/>
                    <a:pt x="3236" y="7206"/>
                    <a:pt x="3202" y="7239"/>
                  </a:cubicBezTo>
                  <a:cubicBezTo>
                    <a:pt x="3136" y="7239"/>
                    <a:pt x="3102" y="7206"/>
                    <a:pt x="3069" y="7206"/>
                  </a:cubicBezTo>
                  <a:cubicBezTo>
                    <a:pt x="3002" y="7172"/>
                    <a:pt x="3002" y="7139"/>
                    <a:pt x="2969" y="7072"/>
                  </a:cubicBezTo>
                  <a:cubicBezTo>
                    <a:pt x="2969" y="7039"/>
                    <a:pt x="2935" y="6972"/>
                    <a:pt x="2935" y="6939"/>
                  </a:cubicBezTo>
                  <a:lnTo>
                    <a:pt x="2935" y="6705"/>
                  </a:lnTo>
                  <a:lnTo>
                    <a:pt x="2935" y="6505"/>
                  </a:lnTo>
                  <a:cubicBezTo>
                    <a:pt x="2935" y="6439"/>
                    <a:pt x="2969" y="6372"/>
                    <a:pt x="2969" y="6305"/>
                  </a:cubicBezTo>
                  <a:cubicBezTo>
                    <a:pt x="3002" y="6238"/>
                    <a:pt x="3002" y="6172"/>
                    <a:pt x="3069" y="6105"/>
                  </a:cubicBezTo>
                  <a:cubicBezTo>
                    <a:pt x="3102" y="6038"/>
                    <a:pt x="3136" y="5972"/>
                    <a:pt x="3202" y="5905"/>
                  </a:cubicBezTo>
                  <a:cubicBezTo>
                    <a:pt x="3236" y="5871"/>
                    <a:pt x="3302" y="5805"/>
                    <a:pt x="3369" y="5771"/>
                  </a:cubicBezTo>
                  <a:cubicBezTo>
                    <a:pt x="3436" y="5738"/>
                    <a:pt x="3503" y="5705"/>
                    <a:pt x="3569" y="5705"/>
                  </a:cubicBezTo>
                  <a:close/>
                  <a:moveTo>
                    <a:pt x="2144" y="6524"/>
                  </a:moveTo>
                  <a:cubicBezTo>
                    <a:pt x="2150" y="6524"/>
                    <a:pt x="2157" y="6527"/>
                    <a:pt x="2168" y="6539"/>
                  </a:cubicBezTo>
                  <a:cubicBezTo>
                    <a:pt x="2168" y="6539"/>
                    <a:pt x="2202" y="6539"/>
                    <a:pt x="2202" y="6572"/>
                  </a:cubicBezTo>
                  <a:lnTo>
                    <a:pt x="3636" y="8240"/>
                  </a:lnTo>
                  <a:cubicBezTo>
                    <a:pt x="3636" y="8240"/>
                    <a:pt x="3636" y="8273"/>
                    <a:pt x="3636" y="8307"/>
                  </a:cubicBezTo>
                  <a:lnTo>
                    <a:pt x="3636" y="8340"/>
                  </a:lnTo>
                  <a:cubicBezTo>
                    <a:pt x="3636" y="8340"/>
                    <a:pt x="3603" y="8373"/>
                    <a:pt x="3569" y="8373"/>
                  </a:cubicBezTo>
                  <a:lnTo>
                    <a:pt x="3402" y="8473"/>
                  </a:lnTo>
                  <a:lnTo>
                    <a:pt x="3336" y="8473"/>
                  </a:lnTo>
                  <a:lnTo>
                    <a:pt x="3302" y="8440"/>
                  </a:lnTo>
                  <a:lnTo>
                    <a:pt x="1868" y="6772"/>
                  </a:lnTo>
                  <a:cubicBezTo>
                    <a:pt x="1868" y="6772"/>
                    <a:pt x="1868" y="6772"/>
                    <a:pt x="1868" y="6739"/>
                  </a:cubicBezTo>
                  <a:cubicBezTo>
                    <a:pt x="1868" y="6739"/>
                    <a:pt x="1868" y="6705"/>
                    <a:pt x="1868" y="6672"/>
                  </a:cubicBezTo>
                  <a:cubicBezTo>
                    <a:pt x="1868" y="6672"/>
                    <a:pt x="1901" y="6639"/>
                    <a:pt x="1935" y="6639"/>
                  </a:cubicBezTo>
                  <a:lnTo>
                    <a:pt x="2102" y="6539"/>
                  </a:lnTo>
                  <a:cubicBezTo>
                    <a:pt x="2124" y="6539"/>
                    <a:pt x="2131" y="6524"/>
                    <a:pt x="2144" y="6524"/>
                  </a:cubicBezTo>
                  <a:close/>
                  <a:moveTo>
                    <a:pt x="2302" y="7773"/>
                  </a:moveTo>
                  <a:cubicBezTo>
                    <a:pt x="2335" y="7773"/>
                    <a:pt x="2402" y="7806"/>
                    <a:pt x="2435" y="7806"/>
                  </a:cubicBezTo>
                  <a:cubicBezTo>
                    <a:pt x="2468" y="7840"/>
                    <a:pt x="2502" y="7873"/>
                    <a:pt x="2502" y="7940"/>
                  </a:cubicBezTo>
                  <a:cubicBezTo>
                    <a:pt x="2535" y="7973"/>
                    <a:pt x="2535" y="8040"/>
                    <a:pt x="2535" y="8073"/>
                  </a:cubicBezTo>
                  <a:lnTo>
                    <a:pt x="2535" y="8307"/>
                  </a:lnTo>
                  <a:cubicBezTo>
                    <a:pt x="2535" y="8373"/>
                    <a:pt x="2569" y="8440"/>
                    <a:pt x="2535" y="8507"/>
                  </a:cubicBezTo>
                  <a:cubicBezTo>
                    <a:pt x="2535" y="8573"/>
                    <a:pt x="2535" y="8640"/>
                    <a:pt x="2502" y="8707"/>
                  </a:cubicBezTo>
                  <a:cubicBezTo>
                    <a:pt x="2502" y="8774"/>
                    <a:pt x="2468" y="8840"/>
                    <a:pt x="2435" y="8907"/>
                  </a:cubicBezTo>
                  <a:cubicBezTo>
                    <a:pt x="2402" y="8974"/>
                    <a:pt x="2368" y="9040"/>
                    <a:pt x="2302" y="9107"/>
                  </a:cubicBezTo>
                  <a:cubicBezTo>
                    <a:pt x="2235" y="9140"/>
                    <a:pt x="2168" y="9207"/>
                    <a:pt x="2102" y="9241"/>
                  </a:cubicBezTo>
                  <a:cubicBezTo>
                    <a:pt x="2068" y="9274"/>
                    <a:pt x="2001" y="9307"/>
                    <a:pt x="1935" y="9307"/>
                  </a:cubicBezTo>
                  <a:cubicBezTo>
                    <a:pt x="1868" y="9307"/>
                    <a:pt x="1835" y="9307"/>
                    <a:pt x="1801" y="9274"/>
                  </a:cubicBezTo>
                  <a:cubicBezTo>
                    <a:pt x="1768" y="9241"/>
                    <a:pt x="1735" y="9207"/>
                    <a:pt x="1701" y="9174"/>
                  </a:cubicBezTo>
                  <a:cubicBezTo>
                    <a:pt x="1701" y="9107"/>
                    <a:pt x="1701" y="9074"/>
                    <a:pt x="1668" y="9007"/>
                  </a:cubicBezTo>
                  <a:lnTo>
                    <a:pt x="1668" y="8807"/>
                  </a:lnTo>
                  <a:lnTo>
                    <a:pt x="1668" y="8573"/>
                  </a:lnTo>
                  <a:cubicBezTo>
                    <a:pt x="1701" y="8507"/>
                    <a:pt x="1701" y="8440"/>
                    <a:pt x="1701" y="8373"/>
                  </a:cubicBezTo>
                  <a:cubicBezTo>
                    <a:pt x="1735" y="8307"/>
                    <a:pt x="1768" y="8240"/>
                    <a:pt x="1801" y="8173"/>
                  </a:cubicBezTo>
                  <a:cubicBezTo>
                    <a:pt x="1835" y="8106"/>
                    <a:pt x="1868" y="8040"/>
                    <a:pt x="1935" y="8006"/>
                  </a:cubicBezTo>
                  <a:cubicBezTo>
                    <a:pt x="1968" y="7940"/>
                    <a:pt x="2035" y="7873"/>
                    <a:pt x="2102" y="7840"/>
                  </a:cubicBezTo>
                  <a:cubicBezTo>
                    <a:pt x="2168" y="7806"/>
                    <a:pt x="2235" y="7806"/>
                    <a:pt x="2302" y="7773"/>
                  </a:cubicBezTo>
                  <a:close/>
                  <a:moveTo>
                    <a:pt x="4603" y="1"/>
                  </a:moveTo>
                  <a:cubicBezTo>
                    <a:pt x="3503" y="701"/>
                    <a:pt x="2569" y="1635"/>
                    <a:pt x="1901" y="2736"/>
                  </a:cubicBezTo>
                  <a:cubicBezTo>
                    <a:pt x="1101" y="3970"/>
                    <a:pt x="534" y="5338"/>
                    <a:pt x="234" y="6772"/>
                  </a:cubicBezTo>
                  <a:cubicBezTo>
                    <a:pt x="100" y="7439"/>
                    <a:pt x="0" y="8140"/>
                    <a:pt x="0" y="8807"/>
                  </a:cubicBezTo>
                  <a:cubicBezTo>
                    <a:pt x="0" y="9407"/>
                    <a:pt x="67" y="10008"/>
                    <a:pt x="234" y="10575"/>
                  </a:cubicBezTo>
                  <a:cubicBezTo>
                    <a:pt x="534" y="11642"/>
                    <a:pt x="1134" y="12376"/>
                    <a:pt x="1901" y="12643"/>
                  </a:cubicBezTo>
                  <a:cubicBezTo>
                    <a:pt x="2181" y="12752"/>
                    <a:pt x="2482" y="12808"/>
                    <a:pt x="2801" y="12808"/>
                  </a:cubicBezTo>
                  <a:cubicBezTo>
                    <a:pt x="3357" y="12808"/>
                    <a:pt x="3967" y="12637"/>
                    <a:pt x="4603" y="12276"/>
                  </a:cubicBezTo>
                  <a:lnTo>
                    <a:pt x="4603" y="7773"/>
                  </a:lnTo>
                  <a:cubicBezTo>
                    <a:pt x="4570" y="7773"/>
                    <a:pt x="4537" y="7806"/>
                    <a:pt x="4503" y="7806"/>
                  </a:cubicBezTo>
                  <a:cubicBezTo>
                    <a:pt x="4437" y="7806"/>
                    <a:pt x="4336" y="7773"/>
                    <a:pt x="4270" y="7706"/>
                  </a:cubicBezTo>
                  <a:cubicBezTo>
                    <a:pt x="4203" y="7639"/>
                    <a:pt x="4170" y="7539"/>
                    <a:pt x="4136" y="7473"/>
                  </a:cubicBezTo>
                  <a:cubicBezTo>
                    <a:pt x="4103" y="7339"/>
                    <a:pt x="4103" y="7206"/>
                    <a:pt x="4103" y="7072"/>
                  </a:cubicBezTo>
                  <a:lnTo>
                    <a:pt x="4103" y="6906"/>
                  </a:lnTo>
                  <a:lnTo>
                    <a:pt x="4103" y="6539"/>
                  </a:lnTo>
                  <a:lnTo>
                    <a:pt x="4103" y="6372"/>
                  </a:lnTo>
                  <a:cubicBezTo>
                    <a:pt x="4103" y="6238"/>
                    <a:pt x="4103" y="6072"/>
                    <a:pt x="4136" y="5938"/>
                  </a:cubicBezTo>
                  <a:cubicBezTo>
                    <a:pt x="4170" y="5805"/>
                    <a:pt x="4203" y="5638"/>
                    <a:pt x="4270" y="5505"/>
                  </a:cubicBezTo>
                  <a:cubicBezTo>
                    <a:pt x="4336" y="5371"/>
                    <a:pt x="4403" y="5271"/>
                    <a:pt x="4503" y="5171"/>
                  </a:cubicBezTo>
                  <a:cubicBezTo>
                    <a:pt x="4537" y="5138"/>
                    <a:pt x="4570" y="5104"/>
                    <a:pt x="4603" y="5071"/>
                  </a:cubicBezTo>
                  <a:lnTo>
                    <a:pt x="4603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5382;p75">
              <a:extLst>
                <a:ext uri="{FF2B5EF4-FFF2-40B4-BE49-F238E27FC236}">
                  <a16:creationId xmlns:a16="http://schemas.microsoft.com/office/drawing/2014/main" id="{67B3A2E1-013D-4721-A13B-170473BBA0E4}"/>
                </a:ext>
              </a:extLst>
            </p:cNvPr>
            <p:cNvSpPr/>
            <p:nvPr/>
          </p:nvSpPr>
          <p:spPr>
            <a:xfrm>
              <a:off x="2402725" y="2413200"/>
              <a:ext cx="8350" cy="19625"/>
            </a:xfrm>
            <a:custGeom>
              <a:avLst/>
              <a:gdLst/>
              <a:ahLst/>
              <a:cxnLst/>
              <a:rect l="l" t="t" r="r" b="b"/>
              <a:pathLst>
                <a:path w="334" h="785" extrusionOk="0">
                  <a:moveTo>
                    <a:pt x="259" y="1"/>
                  </a:moveTo>
                  <a:cubicBezTo>
                    <a:pt x="234" y="1"/>
                    <a:pt x="200" y="9"/>
                    <a:pt x="167" y="26"/>
                  </a:cubicBezTo>
                  <a:cubicBezTo>
                    <a:pt x="100" y="59"/>
                    <a:pt x="67" y="93"/>
                    <a:pt x="67" y="159"/>
                  </a:cubicBezTo>
                  <a:cubicBezTo>
                    <a:pt x="34" y="193"/>
                    <a:pt x="0" y="259"/>
                    <a:pt x="0" y="293"/>
                  </a:cubicBezTo>
                  <a:lnTo>
                    <a:pt x="0" y="660"/>
                  </a:lnTo>
                  <a:cubicBezTo>
                    <a:pt x="0" y="693"/>
                    <a:pt x="34" y="726"/>
                    <a:pt x="67" y="760"/>
                  </a:cubicBezTo>
                  <a:cubicBezTo>
                    <a:pt x="67" y="777"/>
                    <a:pt x="75" y="785"/>
                    <a:pt x="92" y="785"/>
                  </a:cubicBezTo>
                  <a:cubicBezTo>
                    <a:pt x="109" y="785"/>
                    <a:pt x="134" y="777"/>
                    <a:pt x="167" y="760"/>
                  </a:cubicBezTo>
                  <a:cubicBezTo>
                    <a:pt x="234" y="726"/>
                    <a:pt x="267" y="693"/>
                    <a:pt x="301" y="626"/>
                  </a:cubicBezTo>
                  <a:cubicBezTo>
                    <a:pt x="301" y="593"/>
                    <a:pt x="334" y="526"/>
                    <a:pt x="334" y="493"/>
                  </a:cubicBezTo>
                  <a:cubicBezTo>
                    <a:pt x="334" y="460"/>
                    <a:pt x="334" y="426"/>
                    <a:pt x="334" y="426"/>
                  </a:cubicBezTo>
                  <a:lnTo>
                    <a:pt x="334" y="293"/>
                  </a:lnTo>
                  <a:lnTo>
                    <a:pt x="334" y="193"/>
                  </a:lnTo>
                  <a:cubicBezTo>
                    <a:pt x="334" y="193"/>
                    <a:pt x="334" y="159"/>
                    <a:pt x="334" y="126"/>
                  </a:cubicBezTo>
                  <a:cubicBezTo>
                    <a:pt x="334" y="93"/>
                    <a:pt x="301" y="59"/>
                    <a:pt x="301" y="26"/>
                  </a:cubicBezTo>
                  <a:cubicBezTo>
                    <a:pt x="301" y="9"/>
                    <a:pt x="284" y="1"/>
                    <a:pt x="259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5383;p75">
              <a:extLst>
                <a:ext uri="{FF2B5EF4-FFF2-40B4-BE49-F238E27FC236}">
                  <a16:creationId xmlns:a16="http://schemas.microsoft.com/office/drawing/2014/main" id="{DD561981-129D-414F-A1C6-73A7D70C8A5D}"/>
                </a:ext>
              </a:extLst>
            </p:cNvPr>
            <p:cNvSpPr/>
            <p:nvPr/>
          </p:nvSpPr>
          <p:spPr>
            <a:xfrm>
              <a:off x="2425225" y="2387975"/>
              <a:ext cx="12550" cy="68425"/>
            </a:xfrm>
            <a:custGeom>
              <a:avLst/>
              <a:gdLst/>
              <a:ahLst/>
              <a:cxnLst/>
              <a:rect l="l" t="t" r="r" b="b"/>
              <a:pathLst>
                <a:path w="502" h="2737" extrusionOk="0">
                  <a:moveTo>
                    <a:pt x="501" y="1"/>
                  </a:moveTo>
                  <a:cubicBezTo>
                    <a:pt x="468" y="34"/>
                    <a:pt x="435" y="68"/>
                    <a:pt x="401" y="101"/>
                  </a:cubicBezTo>
                  <a:cubicBezTo>
                    <a:pt x="301" y="201"/>
                    <a:pt x="234" y="334"/>
                    <a:pt x="168" y="468"/>
                  </a:cubicBezTo>
                  <a:cubicBezTo>
                    <a:pt x="101" y="601"/>
                    <a:pt x="68" y="735"/>
                    <a:pt x="34" y="868"/>
                  </a:cubicBezTo>
                  <a:cubicBezTo>
                    <a:pt x="1" y="1035"/>
                    <a:pt x="1" y="1168"/>
                    <a:pt x="1" y="1335"/>
                  </a:cubicBezTo>
                  <a:lnTo>
                    <a:pt x="1" y="1502"/>
                  </a:lnTo>
                  <a:lnTo>
                    <a:pt x="1" y="1836"/>
                  </a:lnTo>
                  <a:lnTo>
                    <a:pt x="1" y="2002"/>
                  </a:lnTo>
                  <a:cubicBezTo>
                    <a:pt x="1" y="2136"/>
                    <a:pt x="1" y="2269"/>
                    <a:pt x="34" y="2403"/>
                  </a:cubicBezTo>
                  <a:cubicBezTo>
                    <a:pt x="68" y="2503"/>
                    <a:pt x="101" y="2569"/>
                    <a:pt x="168" y="2636"/>
                  </a:cubicBezTo>
                  <a:cubicBezTo>
                    <a:pt x="234" y="2703"/>
                    <a:pt x="335" y="2736"/>
                    <a:pt x="401" y="2736"/>
                  </a:cubicBezTo>
                  <a:cubicBezTo>
                    <a:pt x="435" y="2736"/>
                    <a:pt x="468" y="2736"/>
                    <a:pt x="501" y="2703"/>
                  </a:cubicBezTo>
                  <a:lnTo>
                    <a:pt x="501" y="2169"/>
                  </a:lnTo>
                  <a:cubicBezTo>
                    <a:pt x="501" y="2169"/>
                    <a:pt x="501" y="2136"/>
                    <a:pt x="468" y="2136"/>
                  </a:cubicBezTo>
                  <a:cubicBezTo>
                    <a:pt x="401" y="2002"/>
                    <a:pt x="368" y="1869"/>
                    <a:pt x="368" y="1769"/>
                  </a:cubicBezTo>
                  <a:lnTo>
                    <a:pt x="368" y="1435"/>
                  </a:lnTo>
                  <a:lnTo>
                    <a:pt x="368" y="1102"/>
                  </a:lnTo>
                  <a:cubicBezTo>
                    <a:pt x="368" y="935"/>
                    <a:pt x="401" y="768"/>
                    <a:pt x="468" y="601"/>
                  </a:cubicBezTo>
                  <a:lnTo>
                    <a:pt x="501" y="568"/>
                  </a:lnTo>
                  <a:lnTo>
                    <a:pt x="501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5384;p75">
              <a:extLst>
                <a:ext uri="{FF2B5EF4-FFF2-40B4-BE49-F238E27FC236}">
                  <a16:creationId xmlns:a16="http://schemas.microsoft.com/office/drawing/2014/main" id="{385CB252-B2A4-4DA2-988E-99DD24C268A8}"/>
                </a:ext>
              </a:extLst>
            </p:cNvPr>
            <p:cNvSpPr/>
            <p:nvPr/>
          </p:nvSpPr>
          <p:spPr>
            <a:xfrm>
              <a:off x="2396050" y="2403825"/>
              <a:ext cx="21700" cy="38400"/>
            </a:xfrm>
            <a:custGeom>
              <a:avLst/>
              <a:gdLst/>
              <a:ahLst/>
              <a:cxnLst/>
              <a:rect l="l" t="t" r="r" b="b"/>
              <a:pathLst>
                <a:path w="868" h="1536" extrusionOk="0">
                  <a:moveTo>
                    <a:pt x="509" y="376"/>
                  </a:moveTo>
                  <a:cubicBezTo>
                    <a:pt x="526" y="376"/>
                    <a:pt x="534" y="384"/>
                    <a:pt x="534" y="401"/>
                  </a:cubicBezTo>
                  <a:cubicBezTo>
                    <a:pt x="568" y="434"/>
                    <a:pt x="601" y="468"/>
                    <a:pt x="601" y="501"/>
                  </a:cubicBezTo>
                  <a:cubicBezTo>
                    <a:pt x="601" y="534"/>
                    <a:pt x="601" y="568"/>
                    <a:pt x="601" y="568"/>
                  </a:cubicBezTo>
                  <a:lnTo>
                    <a:pt x="601" y="668"/>
                  </a:lnTo>
                  <a:lnTo>
                    <a:pt x="601" y="768"/>
                  </a:lnTo>
                  <a:cubicBezTo>
                    <a:pt x="601" y="801"/>
                    <a:pt x="601" y="835"/>
                    <a:pt x="601" y="868"/>
                  </a:cubicBezTo>
                  <a:cubicBezTo>
                    <a:pt x="601" y="901"/>
                    <a:pt x="568" y="968"/>
                    <a:pt x="534" y="1001"/>
                  </a:cubicBezTo>
                  <a:cubicBezTo>
                    <a:pt x="534" y="1068"/>
                    <a:pt x="501" y="1101"/>
                    <a:pt x="434" y="1135"/>
                  </a:cubicBezTo>
                  <a:cubicBezTo>
                    <a:pt x="401" y="1152"/>
                    <a:pt x="376" y="1160"/>
                    <a:pt x="359" y="1160"/>
                  </a:cubicBezTo>
                  <a:cubicBezTo>
                    <a:pt x="342" y="1160"/>
                    <a:pt x="334" y="1152"/>
                    <a:pt x="334" y="1135"/>
                  </a:cubicBezTo>
                  <a:cubicBezTo>
                    <a:pt x="301" y="1101"/>
                    <a:pt x="267" y="1068"/>
                    <a:pt x="267" y="1035"/>
                  </a:cubicBezTo>
                  <a:lnTo>
                    <a:pt x="267" y="868"/>
                  </a:lnTo>
                  <a:lnTo>
                    <a:pt x="267" y="668"/>
                  </a:lnTo>
                  <a:cubicBezTo>
                    <a:pt x="267" y="634"/>
                    <a:pt x="301" y="568"/>
                    <a:pt x="334" y="501"/>
                  </a:cubicBezTo>
                  <a:cubicBezTo>
                    <a:pt x="334" y="468"/>
                    <a:pt x="367" y="434"/>
                    <a:pt x="434" y="401"/>
                  </a:cubicBezTo>
                  <a:cubicBezTo>
                    <a:pt x="467" y="384"/>
                    <a:pt x="492" y="376"/>
                    <a:pt x="509" y="376"/>
                  </a:cubicBezTo>
                  <a:close/>
                  <a:moveTo>
                    <a:pt x="634" y="1"/>
                  </a:moveTo>
                  <a:cubicBezTo>
                    <a:pt x="568" y="1"/>
                    <a:pt x="501" y="34"/>
                    <a:pt x="434" y="67"/>
                  </a:cubicBezTo>
                  <a:cubicBezTo>
                    <a:pt x="367" y="101"/>
                    <a:pt x="301" y="167"/>
                    <a:pt x="234" y="201"/>
                  </a:cubicBezTo>
                  <a:cubicBezTo>
                    <a:pt x="201" y="268"/>
                    <a:pt x="167" y="334"/>
                    <a:pt x="134" y="401"/>
                  </a:cubicBezTo>
                  <a:cubicBezTo>
                    <a:pt x="67" y="468"/>
                    <a:pt x="67" y="534"/>
                    <a:pt x="34" y="601"/>
                  </a:cubicBezTo>
                  <a:cubicBezTo>
                    <a:pt x="34" y="668"/>
                    <a:pt x="0" y="735"/>
                    <a:pt x="0" y="801"/>
                  </a:cubicBezTo>
                  <a:lnTo>
                    <a:pt x="0" y="1001"/>
                  </a:lnTo>
                  <a:lnTo>
                    <a:pt x="0" y="1235"/>
                  </a:lnTo>
                  <a:cubicBezTo>
                    <a:pt x="0" y="1268"/>
                    <a:pt x="34" y="1335"/>
                    <a:pt x="34" y="1368"/>
                  </a:cubicBezTo>
                  <a:cubicBezTo>
                    <a:pt x="67" y="1435"/>
                    <a:pt x="67" y="1468"/>
                    <a:pt x="134" y="1502"/>
                  </a:cubicBezTo>
                  <a:cubicBezTo>
                    <a:pt x="167" y="1502"/>
                    <a:pt x="201" y="1535"/>
                    <a:pt x="234" y="1535"/>
                  </a:cubicBezTo>
                  <a:cubicBezTo>
                    <a:pt x="301" y="1502"/>
                    <a:pt x="367" y="1502"/>
                    <a:pt x="434" y="1468"/>
                  </a:cubicBezTo>
                  <a:cubicBezTo>
                    <a:pt x="501" y="1402"/>
                    <a:pt x="568" y="1368"/>
                    <a:pt x="634" y="1302"/>
                  </a:cubicBezTo>
                  <a:cubicBezTo>
                    <a:pt x="668" y="1235"/>
                    <a:pt x="701" y="1202"/>
                    <a:pt x="734" y="1135"/>
                  </a:cubicBezTo>
                  <a:cubicBezTo>
                    <a:pt x="801" y="1068"/>
                    <a:pt x="801" y="1001"/>
                    <a:pt x="834" y="935"/>
                  </a:cubicBezTo>
                  <a:cubicBezTo>
                    <a:pt x="834" y="868"/>
                    <a:pt x="868" y="801"/>
                    <a:pt x="868" y="735"/>
                  </a:cubicBezTo>
                  <a:lnTo>
                    <a:pt x="868" y="501"/>
                  </a:lnTo>
                  <a:lnTo>
                    <a:pt x="868" y="301"/>
                  </a:lnTo>
                  <a:cubicBezTo>
                    <a:pt x="868" y="234"/>
                    <a:pt x="868" y="201"/>
                    <a:pt x="834" y="134"/>
                  </a:cubicBezTo>
                  <a:cubicBezTo>
                    <a:pt x="801" y="101"/>
                    <a:pt x="801" y="67"/>
                    <a:pt x="734" y="34"/>
                  </a:cubicBezTo>
                  <a:cubicBezTo>
                    <a:pt x="701" y="1"/>
                    <a:pt x="668" y="1"/>
                    <a:pt x="634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5385;p75">
              <a:extLst>
                <a:ext uri="{FF2B5EF4-FFF2-40B4-BE49-F238E27FC236}">
                  <a16:creationId xmlns:a16="http://schemas.microsoft.com/office/drawing/2014/main" id="{9307E1E7-056A-4C16-9080-C891F99D0691}"/>
                </a:ext>
              </a:extLst>
            </p:cNvPr>
            <p:cNvSpPr/>
            <p:nvPr/>
          </p:nvSpPr>
          <p:spPr>
            <a:xfrm>
              <a:off x="2364350" y="2455525"/>
              <a:ext cx="21725" cy="38400"/>
            </a:xfrm>
            <a:custGeom>
              <a:avLst/>
              <a:gdLst/>
              <a:ahLst/>
              <a:cxnLst/>
              <a:rect l="l" t="t" r="r" b="b"/>
              <a:pathLst>
                <a:path w="869" h="1536" extrusionOk="0">
                  <a:moveTo>
                    <a:pt x="518" y="376"/>
                  </a:moveTo>
                  <a:cubicBezTo>
                    <a:pt x="535" y="376"/>
                    <a:pt x="551" y="384"/>
                    <a:pt x="568" y="401"/>
                  </a:cubicBezTo>
                  <a:cubicBezTo>
                    <a:pt x="601" y="434"/>
                    <a:pt x="601" y="468"/>
                    <a:pt x="601" y="501"/>
                  </a:cubicBezTo>
                  <a:lnTo>
                    <a:pt x="601" y="568"/>
                  </a:lnTo>
                  <a:lnTo>
                    <a:pt x="601" y="801"/>
                  </a:lnTo>
                  <a:lnTo>
                    <a:pt x="601" y="868"/>
                  </a:lnTo>
                  <a:cubicBezTo>
                    <a:pt x="601" y="901"/>
                    <a:pt x="601" y="968"/>
                    <a:pt x="568" y="1002"/>
                  </a:cubicBezTo>
                  <a:cubicBezTo>
                    <a:pt x="535" y="1068"/>
                    <a:pt x="501" y="1102"/>
                    <a:pt x="468" y="1135"/>
                  </a:cubicBezTo>
                  <a:cubicBezTo>
                    <a:pt x="435" y="1152"/>
                    <a:pt x="410" y="1160"/>
                    <a:pt x="389" y="1160"/>
                  </a:cubicBezTo>
                  <a:cubicBezTo>
                    <a:pt x="368" y="1160"/>
                    <a:pt x="351" y="1152"/>
                    <a:pt x="334" y="1135"/>
                  </a:cubicBezTo>
                  <a:cubicBezTo>
                    <a:pt x="301" y="1102"/>
                    <a:pt x="301" y="1068"/>
                    <a:pt x="301" y="1035"/>
                  </a:cubicBezTo>
                  <a:lnTo>
                    <a:pt x="301" y="968"/>
                  </a:lnTo>
                  <a:lnTo>
                    <a:pt x="301" y="735"/>
                  </a:lnTo>
                  <a:lnTo>
                    <a:pt x="301" y="668"/>
                  </a:lnTo>
                  <a:cubicBezTo>
                    <a:pt x="301" y="635"/>
                    <a:pt x="301" y="568"/>
                    <a:pt x="334" y="535"/>
                  </a:cubicBezTo>
                  <a:cubicBezTo>
                    <a:pt x="368" y="468"/>
                    <a:pt x="401" y="434"/>
                    <a:pt x="468" y="401"/>
                  </a:cubicBezTo>
                  <a:cubicBezTo>
                    <a:pt x="485" y="384"/>
                    <a:pt x="501" y="376"/>
                    <a:pt x="518" y="376"/>
                  </a:cubicBezTo>
                  <a:close/>
                  <a:moveTo>
                    <a:pt x="635" y="1"/>
                  </a:moveTo>
                  <a:cubicBezTo>
                    <a:pt x="568" y="34"/>
                    <a:pt x="501" y="34"/>
                    <a:pt x="435" y="68"/>
                  </a:cubicBezTo>
                  <a:cubicBezTo>
                    <a:pt x="368" y="101"/>
                    <a:pt x="301" y="168"/>
                    <a:pt x="268" y="234"/>
                  </a:cubicBezTo>
                  <a:cubicBezTo>
                    <a:pt x="201" y="268"/>
                    <a:pt x="168" y="334"/>
                    <a:pt x="134" y="401"/>
                  </a:cubicBezTo>
                  <a:cubicBezTo>
                    <a:pt x="101" y="468"/>
                    <a:pt x="68" y="535"/>
                    <a:pt x="34" y="601"/>
                  </a:cubicBezTo>
                  <a:cubicBezTo>
                    <a:pt x="34" y="668"/>
                    <a:pt x="34" y="735"/>
                    <a:pt x="1" y="801"/>
                  </a:cubicBezTo>
                  <a:lnTo>
                    <a:pt x="1" y="1035"/>
                  </a:lnTo>
                  <a:lnTo>
                    <a:pt x="1" y="1235"/>
                  </a:lnTo>
                  <a:cubicBezTo>
                    <a:pt x="34" y="1302"/>
                    <a:pt x="34" y="1335"/>
                    <a:pt x="34" y="1402"/>
                  </a:cubicBezTo>
                  <a:cubicBezTo>
                    <a:pt x="68" y="1435"/>
                    <a:pt x="101" y="1469"/>
                    <a:pt x="134" y="1502"/>
                  </a:cubicBezTo>
                  <a:cubicBezTo>
                    <a:pt x="168" y="1535"/>
                    <a:pt x="201" y="1535"/>
                    <a:pt x="268" y="1535"/>
                  </a:cubicBezTo>
                  <a:cubicBezTo>
                    <a:pt x="334" y="1535"/>
                    <a:pt x="401" y="1502"/>
                    <a:pt x="435" y="1469"/>
                  </a:cubicBezTo>
                  <a:cubicBezTo>
                    <a:pt x="501" y="1435"/>
                    <a:pt x="568" y="1368"/>
                    <a:pt x="635" y="1335"/>
                  </a:cubicBezTo>
                  <a:cubicBezTo>
                    <a:pt x="701" y="1268"/>
                    <a:pt x="735" y="1202"/>
                    <a:pt x="768" y="1135"/>
                  </a:cubicBezTo>
                  <a:cubicBezTo>
                    <a:pt x="801" y="1068"/>
                    <a:pt x="835" y="1002"/>
                    <a:pt x="835" y="935"/>
                  </a:cubicBezTo>
                  <a:cubicBezTo>
                    <a:pt x="868" y="868"/>
                    <a:pt x="868" y="801"/>
                    <a:pt x="868" y="735"/>
                  </a:cubicBezTo>
                  <a:lnTo>
                    <a:pt x="868" y="535"/>
                  </a:lnTo>
                  <a:lnTo>
                    <a:pt x="868" y="301"/>
                  </a:lnTo>
                  <a:cubicBezTo>
                    <a:pt x="868" y="268"/>
                    <a:pt x="868" y="201"/>
                    <a:pt x="835" y="168"/>
                  </a:cubicBezTo>
                  <a:cubicBezTo>
                    <a:pt x="835" y="101"/>
                    <a:pt x="801" y="68"/>
                    <a:pt x="768" y="34"/>
                  </a:cubicBezTo>
                  <a:cubicBezTo>
                    <a:pt x="735" y="34"/>
                    <a:pt x="668" y="1"/>
                    <a:pt x="63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5386;p75">
              <a:extLst>
                <a:ext uri="{FF2B5EF4-FFF2-40B4-BE49-F238E27FC236}">
                  <a16:creationId xmlns:a16="http://schemas.microsoft.com/office/drawing/2014/main" id="{F7707E54-2771-491F-9783-602F9EA5826F}"/>
                </a:ext>
              </a:extLst>
            </p:cNvPr>
            <p:cNvSpPr/>
            <p:nvPr/>
          </p:nvSpPr>
          <p:spPr>
            <a:xfrm>
              <a:off x="2369375" y="2424675"/>
              <a:ext cx="45050" cy="48400"/>
            </a:xfrm>
            <a:custGeom>
              <a:avLst/>
              <a:gdLst/>
              <a:ahLst/>
              <a:cxnLst/>
              <a:rect l="l" t="t" r="r" b="b"/>
              <a:pathLst>
                <a:path w="1802" h="1936" extrusionOk="0">
                  <a:moveTo>
                    <a:pt x="234" y="1"/>
                  </a:moveTo>
                  <a:lnTo>
                    <a:pt x="67" y="101"/>
                  </a:lnTo>
                  <a:cubicBezTo>
                    <a:pt x="33" y="101"/>
                    <a:pt x="33" y="101"/>
                    <a:pt x="0" y="134"/>
                  </a:cubicBezTo>
                  <a:cubicBezTo>
                    <a:pt x="0" y="167"/>
                    <a:pt x="0" y="167"/>
                    <a:pt x="0" y="201"/>
                  </a:cubicBezTo>
                  <a:cubicBezTo>
                    <a:pt x="0" y="201"/>
                    <a:pt x="0" y="201"/>
                    <a:pt x="0" y="234"/>
                  </a:cubicBezTo>
                  <a:lnTo>
                    <a:pt x="1434" y="1902"/>
                  </a:lnTo>
                  <a:lnTo>
                    <a:pt x="1468" y="1935"/>
                  </a:lnTo>
                  <a:lnTo>
                    <a:pt x="1534" y="1935"/>
                  </a:lnTo>
                  <a:lnTo>
                    <a:pt x="1735" y="1835"/>
                  </a:lnTo>
                  <a:cubicBezTo>
                    <a:pt x="1735" y="1802"/>
                    <a:pt x="1768" y="1802"/>
                    <a:pt x="1768" y="1769"/>
                  </a:cubicBezTo>
                  <a:cubicBezTo>
                    <a:pt x="1768" y="1735"/>
                    <a:pt x="1801" y="1735"/>
                    <a:pt x="1801" y="1702"/>
                  </a:cubicBezTo>
                  <a:cubicBezTo>
                    <a:pt x="1801" y="1702"/>
                    <a:pt x="1768" y="1702"/>
                    <a:pt x="1768" y="1668"/>
                  </a:cubicBezTo>
                  <a:lnTo>
                    <a:pt x="334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5387;p75">
              <a:extLst>
                <a:ext uri="{FF2B5EF4-FFF2-40B4-BE49-F238E27FC236}">
                  <a16:creationId xmlns:a16="http://schemas.microsoft.com/office/drawing/2014/main" id="{9055E6E2-6C93-45EC-ACAA-254508D822E1}"/>
                </a:ext>
              </a:extLst>
            </p:cNvPr>
            <p:cNvSpPr/>
            <p:nvPr/>
          </p:nvSpPr>
          <p:spPr>
            <a:xfrm>
              <a:off x="2437750" y="2207025"/>
              <a:ext cx="25" cy="54225"/>
            </a:xfrm>
            <a:custGeom>
              <a:avLst/>
              <a:gdLst/>
              <a:ahLst/>
              <a:cxnLst/>
              <a:rect l="l" t="t" r="r" b="b"/>
              <a:pathLst>
                <a:path w="1" h="2169" extrusionOk="0">
                  <a:moveTo>
                    <a:pt x="0" y="2169"/>
                  </a:moveTo>
                  <a:lnTo>
                    <a:pt x="0" y="216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5388;p75">
              <a:extLst>
                <a:ext uri="{FF2B5EF4-FFF2-40B4-BE49-F238E27FC236}">
                  <a16:creationId xmlns:a16="http://schemas.microsoft.com/office/drawing/2014/main" id="{7ECC6786-72EC-43AE-80C7-82B3C12CB527}"/>
                </a:ext>
              </a:extLst>
            </p:cNvPr>
            <p:cNvSpPr/>
            <p:nvPr/>
          </p:nvSpPr>
          <p:spPr>
            <a:xfrm>
              <a:off x="2281800" y="2207025"/>
              <a:ext cx="155975" cy="357775"/>
            </a:xfrm>
            <a:custGeom>
              <a:avLst/>
              <a:gdLst/>
              <a:ahLst/>
              <a:cxnLst/>
              <a:rect l="l" t="t" r="r" b="b"/>
              <a:pathLst>
                <a:path w="6239" h="14311" extrusionOk="0">
                  <a:moveTo>
                    <a:pt x="6238" y="0"/>
                  </a:moveTo>
                  <a:cubicBezTo>
                    <a:pt x="4737" y="934"/>
                    <a:pt x="3503" y="2202"/>
                    <a:pt x="2569" y="3703"/>
                  </a:cubicBezTo>
                  <a:cubicBezTo>
                    <a:pt x="1502" y="5371"/>
                    <a:pt x="734" y="7239"/>
                    <a:pt x="334" y="9174"/>
                  </a:cubicBezTo>
                  <a:cubicBezTo>
                    <a:pt x="134" y="10074"/>
                    <a:pt x="1" y="10975"/>
                    <a:pt x="1" y="11909"/>
                  </a:cubicBezTo>
                  <a:cubicBezTo>
                    <a:pt x="1" y="12709"/>
                    <a:pt x="101" y="13510"/>
                    <a:pt x="334" y="14311"/>
                  </a:cubicBezTo>
                  <a:lnTo>
                    <a:pt x="1869" y="12743"/>
                  </a:lnTo>
                  <a:cubicBezTo>
                    <a:pt x="1702" y="12176"/>
                    <a:pt x="1635" y="11575"/>
                    <a:pt x="1635" y="10975"/>
                  </a:cubicBezTo>
                  <a:cubicBezTo>
                    <a:pt x="1635" y="10308"/>
                    <a:pt x="1735" y="9607"/>
                    <a:pt x="1869" y="8940"/>
                  </a:cubicBezTo>
                  <a:cubicBezTo>
                    <a:pt x="2169" y="7506"/>
                    <a:pt x="2736" y="6138"/>
                    <a:pt x="3536" y="4904"/>
                  </a:cubicBezTo>
                  <a:cubicBezTo>
                    <a:pt x="4204" y="3803"/>
                    <a:pt x="5138" y="2869"/>
                    <a:pt x="6238" y="2169"/>
                  </a:cubicBezTo>
                  <a:lnTo>
                    <a:pt x="6238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5389;p75">
              <a:extLst>
                <a:ext uri="{FF2B5EF4-FFF2-40B4-BE49-F238E27FC236}">
                  <a16:creationId xmlns:a16="http://schemas.microsoft.com/office/drawing/2014/main" id="{AE55F2AC-6C60-4355-9480-F76EBE7F11BA}"/>
                </a:ext>
              </a:extLst>
            </p:cNvPr>
            <p:cNvSpPr/>
            <p:nvPr/>
          </p:nvSpPr>
          <p:spPr>
            <a:xfrm>
              <a:off x="2290150" y="2525575"/>
              <a:ext cx="80075" cy="110100"/>
            </a:xfrm>
            <a:custGeom>
              <a:avLst/>
              <a:gdLst/>
              <a:ahLst/>
              <a:cxnLst/>
              <a:rect l="l" t="t" r="r" b="b"/>
              <a:pathLst>
                <a:path w="3203" h="4404" extrusionOk="0">
                  <a:moveTo>
                    <a:pt x="1535" y="1"/>
                  </a:moveTo>
                  <a:lnTo>
                    <a:pt x="0" y="1569"/>
                  </a:lnTo>
                  <a:cubicBezTo>
                    <a:pt x="400" y="3003"/>
                    <a:pt x="1201" y="4004"/>
                    <a:pt x="2235" y="4404"/>
                  </a:cubicBezTo>
                  <a:lnTo>
                    <a:pt x="3202" y="2102"/>
                  </a:lnTo>
                  <a:cubicBezTo>
                    <a:pt x="2435" y="1802"/>
                    <a:pt x="1835" y="1068"/>
                    <a:pt x="153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5390;p75">
              <a:extLst>
                <a:ext uri="{FF2B5EF4-FFF2-40B4-BE49-F238E27FC236}">
                  <a16:creationId xmlns:a16="http://schemas.microsoft.com/office/drawing/2014/main" id="{2572BCAF-BEAE-428D-8E66-A0E040779645}"/>
                </a:ext>
              </a:extLst>
            </p:cNvPr>
            <p:cNvSpPr/>
            <p:nvPr/>
          </p:nvSpPr>
          <p:spPr>
            <a:xfrm>
              <a:off x="2437750" y="2568125"/>
              <a:ext cx="25" cy="54225"/>
            </a:xfrm>
            <a:custGeom>
              <a:avLst/>
              <a:gdLst/>
              <a:ahLst/>
              <a:cxnLst/>
              <a:rect l="l" t="t" r="r" b="b"/>
              <a:pathLst>
                <a:path w="1" h="2169" extrusionOk="0">
                  <a:moveTo>
                    <a:pt x="0" y="0"/>
                  </a:moveTo>
                  <a:lnTo>
                    <a:pt x="0" y="2168"/>
                  </a:lnTo>
                  <a:lnTo>
                    <a:pt x="0" y="21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5391;p75">
              <a:extLst>
                <a:ext uri="{FF2B5EF4-FFF2-40B4-BE49-F238E27FC236}">
                  <a16:creationId xmlns:a16="http://schemas.microsoft.com/office/drawing/2014/main" id="{47A62643-AE2E-4AEC-801C-AA94A92634E4}"/>
                </a:ext>
              </a:extLst>
            </p:cNvPr>
            <p:cNvSpPr/>
            <p:nvPr/>
          </p:nvSpPr>
          <p:spPr>
            <a:xfrm>
              <a:off x="2346025" y="2568125"/>
              <a:ext cx="91750" cy="73400"/>
            </a:xfrm>
            <a:custGeom>
              <a:avLst/>
              <a:gdLst/>
              <a:ahLst/>
              <a:cxnLst/>
              <a:rect l="l" t="t" r="r" b="b"/>
              <a:pathLst>
                <a:path w="3670" h="2936" extrusionOk="0">
                  <a:moveTo>
                    <a:pt x="3669" y="0"/>
                  </a:moveTo>
                  <a:cubicBezTo>
                    <a:pt x="3028" y="385"/>
                    <a:pt x="2414" y="564"/>
                    <a:pt x="1853" y="564"/>
                  </a:cubicBezTo>
                  <a:cubicBezTo>
                    <a:pt x="1540" y="564"/>
                    <a:pt x="1243" y="508"/>
                    <a:pt x="967" y="400"/>
                  </a:cubicBezTo>
                  <a:lnTo>
                    <a:pt x="0" y="2702"/>
                  </a:lnTo>
                  <a:cubicBezTo>
                    <a:pt x="370" y="2857"/>
                    <a:pt x="769" y="2935"/>
                    <a:pt x="1193" y="2935"/>
                  </a:cubicBezTo>
                  <a:cubicBezTo>
                    <a:pt x="1953" y="2935"/>
                    <a:pt x="2791" y="2683"/>
                    <a:pt x="3669" y="2168"/>
                  </a:cubicBezTo>
                  <a:lnTo>
                    <a:pt x="3669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5392;p75">
              <a:extLst>
                <a:ext uri="{FF2B5EF4-FFF2-40B4-BE49-F238E27FC236}">
                  <a16:creationId xmlns:a16="http://schemas.microsoft.com/office/drawing/2014/main" id="{7B8F7298-8E94-4999-A723-AC082BE0570F}"/>
                </a:ext>
              </a:extLst>
            </p:cNvPr>
            <p:cNvSpPr/>
            <p:nvPr/>
          </p:nvSpPr>
          <p:spPr>
            <a:xfrm>
              <a:off x="3091550" y="2223200"/>
              <a:ext cx="344800" cy="431675"/>
            </a:xfrm>
            <a:custGeom>
              <a:avLst/>
              <a:gdLst/>
              <a:ahLst/>
              <a:cxnLst/>
              <a:rect l="l" t="t" r="r" b="b"/>
              <a:pathLst>
                <a:path w="13792" h="17267" extrusionOk="0">
                  <a:moveTo>
                    <a:pt x="13310" y="421"/>
                  </a:moveTo>
                  <a:cubicBezTo>
                    <a:pt x="13310" y="454"/>
                    <a:pt x="13343" y="488"/>
                    <a:pt x="13343" y="588"/>
                  </a:cubicBezTo>
                  <a:lnTo>
                    <a:pt x="13343" y="8994"/>
                  </a:lnTo>
                  <a:cubicBezTo>
                    <a:pt x="13343" y="9294"/>
                    <a:pt x="13176" y="9561"/>
                    <a:pt x="12943" y="9727"/>
                  </a:cubicBezTo>
                  <a:lnTo>
                    <a:pt x="667" y="16833"/>
                  </a:lnTo>
                  <a:cubicBezTo>
                    <a:pt x="597" y="16856"/>
                    <a:pt x="559" y="16880"/>
                    <a:pt x="532" y="16880"/>
                  </a:cubicBezTo>
                  <a:cubicBezTo>
                    <a:pt x="520" y="16880"/>
                    <a:pt x="510" y="16876"/>
                    <a:pt x="501" y="16866"/>
                  </a:cubicBezTo>
                  <a:cubicBezTo>
                    <a:pt x="467" y="16866"/>
                    <a:pt x="434" y="16799"/>
                    <a:pt x="434" y="16699"/>
                  </a:cubicBezTo>
                  <a:lnTo>
                    <a:pt x="434" y="8293"/>
                  </a:lnTo>
                  <a:cubicBezTo>
                    <a:pt x="467" y="7993"/>
                    <a:pt x="601" y="7726"/>
                    <a:pt x="868" y="7559"/>
                  </a:cubicBezTo>
                  <a:lnTo>
                    <a:pt x="13143" y="488"/>
                  </a:lnTo>
                  <a:cubicBezTo>
                    <a:pt x="13176" y="454"/>
                    <a:pt x="13210" y="421"/>
                    <a:pt x="13276" y="421"/>
                  </a:cubicBezTo>
                  <a:close/>
                  <a:moveTo>
                    <a:pt x="13238" y="0"/>
                  </a:moveTo>
                  <a:cubicBezTo>
                    <a:pt x="13126" y="0"/>
                    <a:pt x="13012" y="37"/>
                    <a:pt x="12910" y="121"/>
                  </a:cubicBezTo>
                  <a:lnTo>
                    <a:pt x="667" y="7192"/>
                  </a:lnTo>
                  <a:cubicBezTo>
                    <a:pt x="267" y="7426"/>
                    <a:pt x="34" y="7859"/>
                    <a:pt x="34" y="8293"/>
                  </a:cubicBezTo>
                  <a:lnTo>
                    <a:pt x="34" y="16699"/>
                  </a:lnTo>
                  <a:cubicBezTo>
                    <a:pt x="0" y="16899"/>
                    <a:pt x="100" y="17099"/>
                    <a:pt x="267" y="17233"/>
                  </a:cubicBezTo>
                  <a:cubicBezTo>
                    <a:pt x="334" y="17266"/>
                    <a:pt x="434" y="17266"/>
                    <a:pt x="501" y="17266"/>
                  </a:cubicBezTo>
                  <a:cubicBezTo>
                    <a:pt x="634" y="17266"/>
                    <a:pt x="734" y="17233"/>
                    <a:pt x="868" y="17199"/>
                  </a:cubicBezTo>
                  <a:lnTo>
                    <a:pt x="13110" y="10094"/>
                  </a:lnTo>
                  <a:cubicBezTo>
                    <a:pt x="13510" y="9861"/>
                    <a:pt x="13743" y="9427"/>
                    <a:pt x="13743" y="8994"/>
                  </a:cubicBezTo>
                  <a:lnTo>
                    <a:pt x="13743" y="588"/>
                  </a:lnTo>
                  <a:cubicBezTo>
                    <a:pt x="13792" y="250"/>
                    <a:pt x="13527" y="0"/>
                    <a:pt x="132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5393;p75">
              <a:extLst>
                <a:ext uri="{FF2B5EF4-FFF2-40B4-BE49-F238E27FC236}">
                  <a16:creationId xmlns:a16="http://schemas.microsoft.com/office/drawing/2014/main" id="{E8A292B8-B968-4A7E-B072-8781CE481CB2}"/>
                </a:ext>
              </a:extLst>
            </p:cNvPr>
            <p:cNvSpPr/>
            <p:nvPr/>
          </p:nvSpPr>
          <p:spPr>
            <a:xfrm>
              <a:off x="3131575" y="2313825"/>
              <a:ext cx="265100" cy="154250"/>
            </a:xfrm>
            <a:custGeom>
              <a:avLst/>
              <a:gdLst/>
              <a:ahLst/>
              <a:cxnLst/>
              <a:rect l="l" t="t" r="r" b="b"/>
              <a:pathLst>
                <a:path w="10604" h="6170" extrusionOk="0">
                  <a:moveTo>
                    <a:pt x="10317" y="1"/>
                  </a:moveTo>
                  <a:cubicBezTo>
                    <a:pt x="10282" y="1"/>
                    <a:pt x="10245" y="10"/>
                    <a:pt x="10208" y="31"/>
                  </a:cubicBezTo>
                  <a:lnTo>
                    <a:pt x="201" y="5802"/>
                  </a:lnTo>
                  <a:cubicBezTo>
                    <a:pt x="0" y="5902"/>
                    <a:pt x="67" y="6169"/>
                    <a:pt x="301" y="6169"/>
                  </a:cubicBezTo>
                  <a:cubicBezTo>
                    <a:pt x="334" y="6169"/>
                    <a:pt x="367" y="6169"/>
                    <a:pt x="401" y="6136"/>
                  </a:cubicBezTo>
                  <a:lnTo>
                    <a:pt x="10408" y="365"/>
                  </a:lnTo>
                  <a:cubicBezTo>
                    <a:pt x="10604" y="253"/>
                    <a:pt x="10495" y="1"/>
                    <a:pt x="103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5394;p75">
              <a:extLst>
                <a:ext uri="{FF2B5EF4-FFF2-40B4-BE49-F238E27FC236}">
                  <a16:creationId xmlns:a16="http://schemas.microsoft.com/office/drawing/2014/main" id="{4ACA6B78-8163-43FE-870F-FAD4087265A8}"/>
                </a:ext>
              </a:extLst>
            </p:cNvPr>
            <p:cNvSpPr/>
            <p:nvPr/>
          </p:nvSpPr>
          <p:spPr>
            <a:xfrm>
              <a:off x="3131575" y="2362100"/>
              <a:ext cx="263550" cy="154325"/>
            </a:xfrm>
            <a:custGeom>
              <a:avLst/>
              <a:gdLst/>
              <a:ahLst/>
              <a:cxnLst/>
              <a:rect l="l" t="t" r="r" b="b"/>
              <a:pathLst>
                <a:path w="10542" h="6173" extrusionOk="0">
                  <a:moveTo>
                    <a:pt x="10298" y="0"/>
                  </a:moveTo>
                  <a:cubicBezTo>
                    <a:pt x="10263" y="0"/>
                    <a:pt x="10231" y="12"/>
                    <a:pt x="10208" y="35"/>
                  </a:cubicBezTo>
                  <a:lnTo>
                    <a:pt x="201" y="5806"/>
                  </a:lnTo>
                  <a:cubicBezTo>
                    <a:pt x="0" y="5906"/>
                    <a:pt x="67" y="6173"/>
                    <a:pt x="301" y="6173"/>
                  </a:cubicBezTo>
                  <a:lnTo>
                    <a:pt x="401" y="6173"/>
                  </a:lnTo>
                  <a:lnTo>
                    <a:pt x="10408" y="369"/>
                  </a:lnTo>
                  <a:cubicBezTo>
                    <a:pt x="10508" y="335"/>
                    <a:pt x="10541" y="202"/>
                    <a:pt x="10475" y="102"/>
                  </a:cubicBezTo>
                  <a:cubicBezTo>
                    <a:pt x="10432" y="37"/>
                    <a:pt x="10361" y="0"/>
                    <a:pt x="102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5395;p75">
              <a:extLst>
                <a:ext uri="{FF2B5EF4-FFF2-40B4-BE49-F238E27FC236}">
                  <a16:creationId xmlns:a16="http://schemas.microsoft.com/office/drawing/2014/main" id="{9571D383-C715-4550-9531-97FE3C7662A6}"/>
                </a:ext>
              </a:extLst>
            </p:cNvPr>
            <p:cNvSpPr/>
            <p:nvPr/>
          </p:nvSpPr>
          <p:spPr>
            <a:xfrm>
              <a:off x="3131825" y="2410475"/>
              <a:ext cx="263300" cy="154400"/>
            </a:xfrm>
            <a:custGeom>
              <a:avLst/>
              <a:gdLst/>
              <a:ahLst/>
              <a:cxnLst/>
              <a:rect l="l" t="t" r="r" b="b"/>
              <a:pathLst>
                <a:path w="10532" h="6176" extrusionOk="0">
                  <a:moveTo>
                    <a:pt x="10288" y="0"/>
                  </a:moveTo>
                  <a:cubicBezTo>
                    <a:pt x="10253" y="0"/>
                    <a:pt x="10221" y="11"/>
                    <a:pt x="10198" y="35"/>
                  </a:cubicBezTo>
                  <a:lnTo>
                    <a:pt x="191" y="5806"/>
                  </a:lnTo>
                  <a:cubicBezTo>
                    <a:pt x="1" y="5901"/>
                    <a:pt x="51" y="6175"/>
                    <a:pt x="255" y="6175"/>
                  </a:cubicBezTo>
                  <a:cubicBezTo>
                    <a:pt x="267" y="6175"/>
                    <a:pt x="278" y="6174"/>
                    <a:pt x="291" y="6173"/>
                  </a:cubicBezTo>
                  <a:lnTo>
                    <a:pt x="391" y="6173"/>
                  </a:lnTo>
                  <a:lnTo>
                    <a:pt x="10398" y="368"/>
                  </a:lnTo>
                  <a:cubicBezTo>
                    <a:pt x="10498" y="335"/>
                    <a:pt x="10531" y="202"/>
                    <a:pt x="10465" y="102"/>
                  </a:cubicBezTo>
                  <a:cubicBezTo>
                    <a:pt x="10422" y="37"/>
                    <a:pt x="10351" y="0"/>
                    <a:pt x="1028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5396;p75">
              <a:extLst>
                <a:ext uri="{FF2B5EF4-FFF2-40B4-BE49-F238E27FC236}">
                  <a16:creationId xmlns:a16="http://schemas.microsoft.com/office/drawing/2014/main" id="{717E551F-8AD8-44EA-A653-CD244BCE5C2A}"/>
                </a:ext>
              </a:extLst>
            </p:cNvPr>
            <p:cNvSpPr/>
            <p:nvPr/>
          </p:nvSpPr>
          <p:spPr>
            <a:xfrm>
              <a:off x="2632875" y="2488225"/>
              <a:ext cx="344450" cy="431825"/>
            </a:xfrm>
            <a:custGeom>
              <a:avLst/>
              <a:gdLst/>
              <a:ahLst/>
              <a:cxnLst/>
              <a:rect l="l" t="t" r="r" b="b"/>
              <a:pathLst>
                <a:path w="13778" h="17273" extrusionOk="0">
                  <a:moveTo>
                    <a:pt x="13277" y="394"/>
                  </a:moveTo>
                  <a:lnTo>
                    <a:pt x="13310" y="427"/>
                  </a:lnTo>
                  <a:cubicBezTo>
                    <a:pt x="13344" y="427"/>
                    <a:pt x="13344" y="494"/>
                    <a:pt x="13344" y="594"/>
                  </a:cubicBezTo>
                  <a:lnTo>
                    <a:pt x="13344" y="9000"/>
                  </a:lnTo>
                  <a:cubicBezTo>
                    <a:pt x="13344" y="9267"/>
                    <a:pt x="13177" y="9567"/>
                    <a:pt x="12943" y="9734"/>
                  </a:cubicBezTo>
                  <a:lnTo>
                    <a:pt x="668" y="16806"/>
                  </a:lnTo>
                  <a:cubicBezTo>
                    <a:pt x="621" y="16829"/>
                    <a:pt x="574" y="16853"/>
                    <a:pt x="538" y="16853"/>
                  </a:cubicBezTo>
                  <a:cubicBezTo>
                    <a:pt x="524" y="16853"/>
                    <a:pt x="511" y="16849"/>
                    <a:pt x="501" y="16839"/>
                  </a:cubicBezTo>
                  <a:cubicBezTo>
                    <a:pt x="468" y="16839"/>
                    <a:pt x="435" y="16772"/>
                    <a:pt x="435" y="16672"/>
                  </a:cubicBezTo>
                  <a:lnTo>
                    <a:pt x="435" y="8300"/>
                  </a:lnTo>
                  <a:cubicBezTo>
                    <a:pt x="468" y="7999"/>
                    <a:pt x="635" y="7733"/>
                    <a:pt x="868" y="7532"/>
                  </a:cubicBezTo>
                  <a:lnTo>
                    <a:pt x="13144" y="461"/>
                  </a:lnTo>
                  <a:cubicBezTo>
                    <a:pt x="13177" y="427"/>
                    <a:pt x="13210" y="427"/>
                    <a:pt x="13277" y="394"/>
                  </a:cubicBezTo>
                  <a:close/>
                  <a:moveTo>
                    <a:pt x="13276" y="0"/>
                  </a:moveTo>
                  <a:cubicBezTo>
                    <a:pt x="13160" y="0"/>
                    <a:pt x="13040" y="36"/>
                    <a:pt x="12943" y="94"/>
                  </a:cubicBezTo>
                  <a:lnTo>
                    <a:pt x="668" y="7199"/>
                  </a:lnTo>
                  <a:cubicBezTo>
                    <a:pt x="301" y="7432"/>
                    <a:pt x="68" y="7833"/>
                    <a:pt x="34" y="8300"/>
                  </a:cubicBezTo>
                  <a:lnTo>
                    <a:pt x="34" y="16672"/>
                  </a:lnTo>
                  <a:cubicBezTo>
                    <a:pt x="1" y="16873"/>
                    <a:pt x="101" y="17073"/>
                    <a:pt x="301" y="17206"/>
                  </a:cubicBezTo>
                  <a:cubicBezTo>
                    <a:pt x="368" y="17239"/>
                    <a:pt x="435" y="17273"/>
                    <a:pt x="535" y="17273"/>
                  </a:cubicBezTo>
                  <a:cubicBezTo>
                    <a:pt x="635" y="17273"/>
                    <a:pt x="768" y="17206"/>
                    <a:pt x="868" y="17173"/>
                  </a:cubicBezTo>
                  <a:lnTo>
                    <a:pt x="13144" y="10068"/>
                  </a:lnTo>
                  <a:cubicBezTo>
                    <a:pt x="13511" y="9834"/>
                    <a:pt x="13744" y="9434"/>
                    <a:pt x="13777" y="8967"/>
                  </a:cubicBezTo>
                  <a:lnTo>
                    <a:pt x="13777" y="594"/>
                  </a:lnTo>
                  <a:cubicBezTo>
                    <a:pt x="13777" y="361"/>
                    <a:pt x="13677" y="161"/>
                    <a:pt x="13511" y="60"/>
                  </a:cubicBezTo>
                  <a:cubicBezTo>
                    <a:pt x="13441" y="19"/>
                    <a:pt x="13359" y="0"/>
                    <a:pt x="1327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5397;p75">
              <a:extLst>
                <a:ext uri="{FF2B5EF4-FFF2-40B4-BE49-F238E27FC236}">
                  <a16:creationId xmlns:a16="http://schemas.microsoft.com/office/drawing/2014/main" id="{87400884-C9E2-4151-A5CF-A6376917B823}"/>
                </a:ext>
              </a:extLst>
            </p:cNvPr>
            <p:cNvSpPr/>
            <p:nvPr/>
          </p:nvSpPr>
          <p:spPr>
            <a:xfrm>
              <a:off x="2673750" y="2578075"/>
              <a:ext cx="263550" cy="155175"/>
            </a:xfrm>
            <a:custGeom>
              <a:avLst/>
              <a:gdLst/>
              <a:ahLst/>
              <a:cxnLst/>
              <a:rect l="l" t="t" r="r" b="b"/>
              <a:pathLst>
                <a:path w="10542" h="6207" extrusionOk="0">
                  <a:moveTo>
                    <a:pt x="10298" y="1"/>
                  </a:moveTo>
                  <a:cubicBezTo>
                    <a:pt x="10263" y="1"/>
                    <a:pt x="10231" y="12"/>
                    <a:pt x="10208" y="36"/>
                  </a:cubicBezTo>
                  <a:lnTo>
                    <a:pt x="201" y="5806"/>
                  </a:lnTo>
                  <a:cubicBezTo>
                    <a:pt x="0" y="5907"/>
                    <a:pt x="67" y="6207"/>
                    <a:pt x="301" y="6207"/>
                  </a:cubicBezTo>
                  <a:cubicBezTo>
                    <a:pt x="334" y="6207"/>
                    <a:pt x="367" y="6173"/>
                    <a:pt x="401" y="6173"/>
                  </a:cubicBezTo>
                  <a:lnTo>
                    <a:pt x="10408" y="403"/>
                  </a:lnTo>
                  <a:cubicBezTo>
                    <a:pt x="10508" y="336"/>
                    <a:pt x="10541" y="202"/>
                    <a:pt x="10475" y="102"/>
                  </a:cubicBezTo>
                  <a:cubicBezTo>
                    <a:pt x="10431" y="38"/>
                    <a:pt x="10361" y="1"/>
                    <a:pt x="102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5398;p75">
              <a:extLst>
                <a:ext uri="{FF2B5EF4-FFF2-40B4-BE49-F238E27FC236}">
                  <a16:creationId xmlns:a16="http://schemas.microsoft.com/office/drawing/2014/main" id="{1AC46CCA-9BC6-4399-BFF2-0BFA0B499B89}"/>
                </a:ext>
              </a:extLst>
            </p:cNvPr>
            <p:cNvSpPr/>
            <p:nvPr/>
          </p:nvSpPr>
          <p:spPr>
            <a:xfrm>
              <a:off x="2673750" y="2627300"/>
              <a:ext cx="263550" cy="154325"/>
            </a:xfrm>
            <a:custGeom>
              <a:avLst/>
              <a:gdLst/>
              <a:ahLst/>
              <a:cxnLst/>
              <a:rect l="l" t="t" r="r" b="b"/>
              <a:pathLst>
                <a:path w="10542" h="6173" extrusionOk="0">
                  <a:moveTo>
                    <a:pt x="10298" y="0"/>
                  </a:moveTo>
                  <a:cubicBezTo>
                    <a:pt x="10263" y="0"/>
                    <a:pt x="10231" y="11"/>
                    <a:pt x="10208" y="35"/>
                  </a:cubicBezTo>
                  <a:lnTo>
                    <a:pt x="201" y="5806"/>
                  </a:lnTo>
                  <a:cubicBezTo>
                    <a:pt x="0" y="5906"/>
                    <a:pt x="67" y="6172"/>
                    <a:pt x="301" y="6172"/>
                  </a:cubicBezTo>
                  <a:cubicBezTo>
                    <a:pt x="334" y="6172"/>
                    <a:pt x="367" y="6172"/>
                    <a:pt x="401" y="6139"/>
                  </a:cubicBezTo>
                  <a:lnTo>
                    <a:pt x="10408" y="368"/>
                  </a:lnTo>
                  <a:cubicBezTo>
                    <a:pt x="10508" y="302"/>
                    <a:pt x="10541" y="202"/>
                    <a:pt x="10475" y="101"/>
                  </a:cubicBezTo>
                  <a:cubicBezTo>
                    <a:pt x="10431" y="37"/>
                    <a:pt x="10361" y="0"/>
                    <a:pt x="102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5399;p75">
              <a:extLst>
                <a:ext uri="{FF2B5EF4-FFF2-40B4-BE49-F238E27FC236}">
                  <a16:creationId xmlns:a16="http://schemas.microsoft.com/office/drawing/2014/main" id="{6EBE095B-BB8B-4A8D-9CD0-8CE30A90CA47}"/>
                </a:ext>
              </a:extLst>
            </p:cNvPr>
            <p:cNvSpPr/>
            <p:nvPr/>
          </p:nvSpPr>
          <p:spPr>
            <a:xfrm>
              <a:off x="2673750" y="2674975"/>
              <a:ext cx="265175" cy="155025"/>
            </a:xfrm>
            <a:custGeom>
              <a:avLst/>
              <a:gdLst/>
              <a:ahLst/>
              <a:cxnLst/>
              <a:rect l="l" t="t" r="r" b="b"/>
              <a:pathLst>
                <a:path w="10607" h="6201" extrusionOk="0">
                  <a:moveTo>
                    <a:pt x="10309" y="0"/>
                  </a:moveTo>
                  <a:cubicBezTo>
                    <a:pt x="10277" y="0"/>
                    <a:pt x="10243" y="9"/>
                    <a:pt x="10208" y="29"/>
                  </a:cubicBezTo>
                  <a:lnTo>
                    <a:pt x="201" y="5800"/>
                  </a:lnTo>
                  <a:cubicBezTo>
                    <a:pt x="0" y="5900"/>
                    <a:pt x="67" y="6200"/>
                    <a:pt x="301" y="6200"/>
                  </a:cubicBezTo>
                  <a:cubicBezTo>
                    <a:pt x="334" y="6200"/>
                    <a:pt x="367" y="6167"/>
                    <a:pt x="401" y="6167"/>
                  </a:cubicBezTo>
                  <a:lnTo>
                    <a:pt x="10408" y="396"/>
                  </a:lnTo>
                  <a:cubicBezTo>
                    <a:pt x="10606" y="283"/>
                    <a:pt x="10491" y="0"/>
                    <a:pt x="10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5400;p75">
              <a:extLst>
                <a:ext uri="{FF2B5EF4-FFF2-40B4-BE49-F238E27FC236}">
                  <a16:creationId xmlns:a16="http://schemas.microsoft.com/office/drawing/2014/main" id="{095289C6-CF6D-42EE-ACE7-731608C3370F}"/>
                </a:ext>
              </a:extLst>
            </p:cNvPr>
            <p:cNvSpPr/>
            <p:nvPr/>
          </p:nvSpPr>
          <p:spPr>
            <a:xfrm>
              <a:off x="3645275" y="946250"/>
              <a:ext cx="1828825" cy="3114675"/>
            </a:xfrm>
            <a:custGeom>
              <a:avLst/>
              <a:gdLst/>
              <a:ahLst/>
              <a:cxnLst/>
              <a:rect l="l" t="t" r="r" b="b"/>
              <a:pathLst>
                <a:path w="73153" h="124587" extrusionOk="0">
                  <a:moveTo>
                    <a:pt x="70749" y="0"/>
                  </a:moveTo>
                  <a:cubicBezTo>
                    <a:pt x="70509" y="0"/>
                    <a:pt x="70274" y="76"/>
                    <a:pt x="70084" y="229"/>
                  </a:cubicBezTo>
                  <a:lnTo>
                    <a:pt x="1735" y="39690"/>
                  </a:lnTo>
                  <a:cubicBezTo>
                    <a:pt x="734" y="40324"/>
                    <a:pt x="101" y="41425"/>
                    <a:pt x="67" y="42592"/>
                  </a:cubicBezTo>
                  <a:lnTo>
                    <a:pt x="67" y="122616"/>
                  </a:lnTo>
                  <a:cubicBezTo>
                    <a:pt x="0" y="123050"/>
                    <a:pt x="201" y="123450"/>
                    <a:pt x="568" y="123717"/>
                  </a:cubicBezTo>
                  <a:lnTo>
                    <a:pt x="1902" y="124484"/>
                  </a:lnTo>
                  <a:cubicBezTo>
                    <a:pt x="2063" y="124552"/>
                    <a:pt x="2230" y="124586"/>
                    <a:pt x="2396" y="124586"/>
                  </a:cubicBezTo>
                  <a:cubicBezTo>
                    <a:pt x="2641" y="124586"/>
                    <a:pt x="2884" y="124510"/>
                    <a:pt x="3103" y="124351"/>
                  </a:cubicBezTo>
                  <a:lnTo>
                    <a:pt x="71418" y="84889"/>
                  </a:lnTo>
                  <a:cubicBezTo>
                    <a:pt x="72419" y="84256"/>
                    <a:pt x="73053" y="83155"/>
                    <a:pt x="73086" y="81987"/>
                  </a:cubicBezTo>
                  <a:lnTo>
                    <a:pt x="73086" y="1963"/>
                  </a:lnTo>
                  <a:cubicBezTo>
                    <a:pt x="73153" y="1530"/>
                    <a:pt x="72953" y="1096"/>
                    <a:pt x="72586" y="863"/>
                  </a:cubicBezTo>
                  <a:lnTo>
                    <a:pt x="71285" y="129"/>
                  </a:lnTo>
                  <a:cubicBezTo>
                    <a:pt x="71113" y="43"/>
                    <a:pt x="70929" y="0"/>
                    <a:pt x="70749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5401;p75">
              <a:extLst>
                <a:ext uri="{FF2B5EF4-FFF2-40B4-BE49-F238E27FC236}">
                  <a16:creationId xmlns:a16="http://schemas.microsoft.com/office/drawing/2014/main" id="{3B46BFCD-91A9-4EB4-BA61-E52F4A7DB3B1}"/>
                </a:ext>
              </a:extLst>
            </p:cNvPr>
            <p:cNvSpPr/>
            <p:nvPr/>
          </p:nvSpPr>
          <p:spPr>
            <a:xfrm>
              <a:off x="3680300" y="965450"/>
              <a:ext cx="1792125" cy="3096975"/>
            </a:xfrm>
            <a:custGeom>
              <a:avLst/>
              <a:gdLst/>
              <a:ahLst/>
              <a:cxnLst/>
              <a:rect l="l" t="t" r="r" b="b"/>
              <a:pathLst>
                <a:path w="71685" h="123879" extrusionOk="0">
                  <a:moveTo>
                    <a:pt x="70763" y="0"/>
                  </a:moveTo>
                  <a:cubicBezTo>
                    <a:pt x="70540" y="0"/>
                    <a:pt x="70287" y="74"/>
                    <a:pt x="70017" y="228"/>
                  </a:cubicBezTo>
                  <a:lnTo>
                    <a:pt x="1668" y="39723"/>
                  </a:lnTo>
                  <a:cubicBezTo>
                    <a:pt x="701" y="40357"/>
                    <a:pt x="67" y="41458"/>
                    <a:pt x="0" y="42625"/>
                  </a:cubicBezTo>
                  <a:lnTo>
                    <a:pt x="0" y="122682"/>
                  </a:lnTo>
                  <a:cubicBezTo>
                    <a:pt x="0" y="123440"/>
                    <a:pt x="387" y="123878"/>
                    <a:pt x="933" y="123878"/>
                  </a:cubicBezTo>
                  <a:cubicBezTo>
                    <a:pt x="1156" y="123878"/>
                    <a:pt x="1407" y="123805"/>
                    <a:pt x="1668" y="123650"/>
                  </a:cubicBezTo>
                  <a:lnTo>
                    <a:pt x="70017" y="84188"/>
                  </a:lnTo>
                  <a:cubicBezTo>
                    <a:pt x="71018" y="83554"/>
                    <a:pt x="71618" y="82454"/>
                    <a:pt x="71685" y="81286"/>
                  </a:cubicBezTo>
                  <a:lnTo>
                    <a:pt x="71685" y="1229"/>
                  </a:lnTo>
                  <a:cubicBezTo>
                    <a:pt x="71685" y="446"/>
                    <a:pt x="71314" y="0"/>
                    <a:pt x="70763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5402;p75">
              <a:extLst>
                <a:ext uri="{FF2B5EF4-FFF2-40B4-BE49-F238E27FC236}">
                  <a16:creationId xmlns:a16="http://schemas.microsoft.com/office/drawing/2014/main" id="{9C6254A1-E7CF-49C6-B223-532CA72F1048}"/>
                </a:ext>
              </a:extLst>
            </p:cNvPr>
            <p:cNvSpPr/>
            <p:nvPr/>
          </p:nvSpPr>
          <p:spPr>
            <a:xfrm>
              <a:off x="3680300" y="965100"/>
              <a:ext cx="1792125" cy="3096300"/>
            </a:xfrm>
            <a:custGeom>
              <a:avLst/>
              <a:gdLst/>
              <a:ahLst/>
              <a:cxnLst/>
              <a:rect l="l" t="t" r="r" b="b"/>
              <a:pathLst>
                <a:path w="71685" h="123852" extrusionOk="0">
                  <a:moveTo>
                    <a:pt x="70712" y="1"/>
                  </a:moveTo>
                  <a:cubicBezTo>
                    <a:pt x="70578" y="1"/>
                    <a:pt x="70435" y="25"/>
                    <a:pt x="70284" y="75"/>
                  </a:cubicBezTo>
                  <a:cubicBezTo>
                    <a:pt x="70317" y="175"/>
                    <a:pt x="70317" y="309"/>
                    <a:pt x="70317" y="409"/>
                  </a:cubicBezTo>
                  <a:lnTo>
                    <a:pt x="70317" y="80466"/>
                  </a:lnTo>
                  <a:cubicBezTo>
                    <a:pt x="70251" y="81667"/>
                    <a:pt x="69650" y="82734"/>
                    <a:pt x="68649" y="83402"/>
                  </a:cubicBezTo>
                  <a:lnTo>
                    <a:pt x="301" y="122830"/>
                  </a:lnTo>
                  <a:cubicBezTo>
                    <a:pt x="201" y="122896"/>
                    <a:pt x="101" y="122930"/>
                    <a:pt x="0" y="122997"/>
                  </a:cubicBezTo>
                  <a:cubicBezTo>
                    <a:pt x="113" y="123539"/>
                    <a:pt x="456" y="123852"/>
                    <a:pt x="925" y="123852"/>
                  </a:cubicBezTo>
                  <a:cubicBezTo>
                    <a:pt x="1148" y="123852"/>
                    <a:pt x="1399" y="123781"/>
                    <a:pt x="1668" y="123630"/>
                  </a:cubicBezTo>
                  <a:lnTo>
                    <a:pt x="70017" y="84202"/>
                  </a:lnTo>
                  <a:cubicBezTo>
                    <a:pt x="71018" y="83535"/>
                    <a:pt x="71618" y="82434"/>
                    <a:pt x="71685" y="81267"/>
                  </a:cubicBezTo>
                  <a:lnTo>
                    <a:pt x="71685" y="1209"/>
                  </a:lnTo>
                  <a:cubicBezTo>
                    <a:pt x="71685" y="451"/>
                    <a:pt x="71289" y="1"/>
                    <a:pt x="70712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5403;p75">
              <a:extLst>
                <a:ext uri="{FF2B5EF4-FFF2-40B4-BE49-F238E27FC236}">
                  <a16:creationId xmlns:a16="http://schemas.microsoft.com/office/drawing/2014/main" id="{4B339C3F-7C75-4067-9039-D008D23DBD56}"/>
                </a:ext>
              </a:extLst>
            </p:cNvPr>
            <p:cNvSpPr/>
            <p:nvPr/>
          </p:nvSpPr>
          <p:spPr>
            <a:xfrm>
              <a:off x="3673625" y="971125"/>
              <a:ext cx="1757125" cy="3059725"/>
            </a:xfrm>
            <a:custGeom>
              <a:avLst/>
              <a:gdLst/>
              <a:ahLst/>
              <a:cxnLst/>
              <a:rect l="l" t="t" r="r" b="b"/>
              <a:pathLst>
                <a:path w="70285" h="122389" extrusionOk="0">
                  <a:moveTo>
                    <a:pt x="70284" y="1"/>
                  </a:moveTo>
                  <a:lnTo>
                    <a:pt x="52605" y="10008"/>
                  </a:lnTo>
                  <a:lnTo>
                    <a:pt x="34992" y="20049"/>
                  </a:lnTo>
                  <a:lnTo>
                    <a:pt x="17380" y="30189"/>
                  </a:lnTo>
                  <a:lnTo>
                    <a:pt x="8573" y="35260"/>
                  </a:lnTo>
                  <a:lnTo>
                    <a:pt x="4170" y="37795"/>
                  </a:lnTo>
                  <a:lnTo>
                    <a:pt x="2002" y="39062"/>
                  </a:lnTo>
                  <a:cubicBezTo>
                    <a:pt x="1802" y="39162"/>
                    <a:pt x="1635" y="39296"/>
                    <a:pt x="1468" y="39429"/>
                  </a:cubicBezTo>
                  <a:cubicBezTo>
                    <a:pt x="1268" y="39596"/>
                    <a:pt x="1101" y="39729"/>
                    <a:pt x="968" y="39930"/>
                  </a:cubicBezTo>
                  <a:cubicBezTo>
                    <a:pt x="668" y="40263"/>
                    <a:pt x="434" y="40663"/>
                    <a:pt x="267" y="41097"/>
                  </a:cubicBezTo>
                  <a:cubicBezTo>
                    <a:pt x="101" y="41531"/>
                    <a:pt x="1" y="41964"/>
                    <a:pt x="1" y="42431"/>
                  </a:cubicBezTo>
                  <a:lnTo>
                    <a:pt x="1" y="51338"/>
                  </a:lnTo>
                  <a:lnTo>
                    <a:pt x="1" y="61478"/>
                  </a:lnTo>
                  <a:lnTo>
                    <a:pt x="67" y="81793"/>
                  </a:lnTo>
                  <a:lnTo>
                    <a:pt x="134" y="102074"/>
                  </a:lnTo>
                  <a:lnTo>
                    <a:pt x="301" y="122389"/>
                  </a:lnTo>
                  <a:lnTo>
                    <a:pt x="434" y="102074"/>
                  </a:lnTo>
                  <a:lnTo>
                    <a:pt x="501" y="81793"/>
                  </a:lnTo>
                  <a:lnTo>
                    <a:pt x="568" y="61478"/>
                  </a:lnTo>
                  <a:lnTo>
                    <a:pt x="568" y="51304"/>
                  </a:lnTo>
                  <a:lnTo>
                    <a:pt x="568" y="46234"/>
                  </a:lnTo>
                  <a:lnTo>
                    <a:pt x="568" y="42431"/>
                  </a:lnTo>
                  <a:cubicBezTo>
                    <a:pt x="568" y="42064"/>
                    <a:pt x="634" y="41664"/>
                    <a:pt x="801" y="41331"/>
                  </a:cubicBezTo>
                  <a:cubicBezTo>
                    <a:pt x="1068" y="40597"/>
                    <a:pt x="1602" y="39963"/>
                    <a:pt x="2302" y="39596"/>
                  </a:cubicBezTo>
                  <a:lnTo>
                    <a:pt x="4504" y="38362"/>
                  </a:lnTo>
                  <a:lnTo>
                    <a:pt x="8907" y="35827"/>
                  </a:lnTo>
                  <a:lnTo>
                    <a:pt x="17680" y="30723"/>
                  </a:lnTo>
                  <a:lnTo>
                    <a:pt x="35259" y="20549"/>
                  </a:lnTo>
                  <a:lnTo>
                    <a:pt x="52772" y="10308"/>
                  </a:lnTo>
                  <a:lnTo>
                    <a:pt x="702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5404;p75">
              <a:extLst>
                <a:ext uri="{FF2B5EF4-FFF2-40B4-BE49-F238E27FC236}">
                  <a16:creationId xmlns:a16="http://schemas.microsoft.com/office/drawing/2014/main" id="{9E543398-CB02-4F99-B1DD-9C5F2B642C0F}"/>
                </a:ext>
              </a:extLst>
            </p:cNvPr>
            <p:cNvSpPr/>
            <p:nvPr/>
          </p:nvSpPr>
          <p:spPr>
            <a:xfrm>
              <a:off x="3847075" y="1635000"/>
              <a:ext cx="833125" cy="1183575"/>
            </a:xfrm>
            <a:custGeom>
              <a:avLst/>
              <a:gdLst/>
              <a:ahLst/>
              <a:cxnLst/>
              <a:rect l="l" t="t" r="r" b="b"/>
              <a:pathLst>
                <a:path w="33325" h="47343" extrusionOk="0">
                  <a:moveTo>
                    <a:pt x="32848" y="0"/>
                  </a:moveTo>
                  <a:cubicBezTo>
                    <a:pt x="32730" y="0"/>
                    <a:pt x="32597" y="42"/>
                    <a:pt x="32457" y="132"/>
                  </a:cubicBezTo>
                  <a:lnTo>
                    <a:pt x="902" y="18345"/>
                  </a:lnTo>
                  <a:cubicBezTo>
                    <a:pt x="368" y="18678"/>
                    <a:pt x="34" y="19279"/>
                    <a:pt x="1" y="19879"/>
                  </a:cubicBezTo>
                  <a:lnTo>
                    <a:pt x="1" y="46698"/>
                  </a:lnTo>
                  <a:cubicBezTo>
                    <a:pt x="1" y="47107"/>
                    <a:pt x="209" y="47342"/>
                    <a:pt x="512" y="47342"/>
                  </a:cubicBezTo>
                  <a:cubicBezTo>
                    <a:pt x="629" y="47342"/>
                    <a:pt x="762" y="47307"/>
                    <a:pt x="902" y="47232"/>
                  </a:cubicBezTo>
                  <a:lnTo>
                    <a:pt x="32457" y="28986"/>
                  </a:lnTo>
                  <a:cubicBezTo>
                    <a:pt x="32958" y="28652"/>
                    <a:pt x="33291" y="28085"/>
                    <a:pt x="33325" y="27451"/>
                  </a:cubicBezTo>
                  <a:lnTo>
                    <a:pt x="33325" y="632"/>
                  </a:lnTo>
                  <a:cubicBezTo>
                    <a:pt x="33325" y="234"/>
                    <a:pt x="33127" y="0"/>
                    <a:pt x="32848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5405;p75">
              <a:extLst>
                <a:ext uri="{FF2B5EF4-FFF2-40B4-BE49-F238E27FC236}">
                  <a16:creationId xmlns:a16="http://schemas.microsoft.com/office/drawing/2014/main" id="{252DE230-EE75-4B14-9696-DEF5C158FD54}"/>
                </a:ext>
              </a:extLst>
            </p:cNvPr>
            <p:cNvSpPr/>
            <p:nvPr/>
          </p:nvSpPr>
          <p:spPr>
            <a:xfrm>
              <a:off x="3921300" y="2642000"/>
              <a:ext cx="20875" cy="45400"/>
            </a:xfrm>
            <a:custGeom>
              <a:avLst/>
              <a:gdLst/>
              <a:ahLst/>
              <a:cxnLst/>
              <a:rect l="l" t="t" r="r" b="b"/>
              <a:pathLst>
                <a:path w="835" h="1816" extrusionOk="0">
                  <a:moveTo>
                    <a:pt x="514" y="322"/>
                  </a:moveTo>
                  <a:cubicBezTo>
                    <a:pt x="534" y="322"/>
                    <a:pt x="551" y="331"/>
                    <a:pt x="568" y="347"/>
                  </a:cubicBezTo>
                  <a:cubicBezTo>
                    <a:pt x="601" y="414"/>
                    <a:pt x="634" y="514"/>
                    <a:pt x="634" y="581"/>
                  </a:cubicBezTo>
                  <a:lnTo>
                    <a:pt x="634" y="781"/>
                  </a:lnTo>
                  <a:lnTo>
                    <a:pt x="634" y="981"/>
                  </a:lnTo>
                  <a:cubicBezTo>
                    <a:pt x="634" y="1081"/>
                    <a:pt x="601" y="1181"/>
                    <a:pt x="568" y="1281"/>
                  </a:cubicBezTo>
                  <a:cubicBezTo>
                    <a:pt x="534" y="1348"/>
                    <a:pt x="501" y="1415"/>
                    <a:pt x="434" y="1448"/>
                  </a:cubicBezTo>
                  <a:cubicBezTo>
                    <a:pt x="384" y="1482"/>
                    <a:pt x="351" y="1498"/>
                    <a:pt x="326" y="1498"/>
                  </a:cubicBezTo>
                  <a:cubicBezTo>
                    <a:pt x="301" y="1498"/>
                    <a:pt x="284" y="1482"/>
                    <a:pt x="268" y="1448"/>
                  </a:cubicBezTo>
                  <a:cubicBezTo>
                    <a:pt x="234" y="1381"/>
                    <a:pt x="201" y="1315"/>
                    <a:pt x="234" y="1215"/>
                  </a:cubicBezTo>
                  <a:lnTo>
                    <a:pt x="234" y="1015"/>
                  </a:lnTo>
                  <a:lnTo>
                    <a:pt x="234" y="814"/>
                  </a:lnTo>
                  <a:cubicBezTo>
                    <a:pt x="234" y="714"/>
                    <a:pt x="234" y="614"/>
                    <a:pt x="268" y="548"/>
                  </a:cubicBezTo>
                  <a:cubicBezTo>
                    <a:pt x="301" y="447"/>
                    <a:pt x="368" y="381"/>
                    <a:pt x="434" y="347"/>
                  </a:cubicBezTo>
                  <a:cubicBezTo>
                    <a:pt x="468" y="331"/>
                    <a:pt x="493" y="322"/>
                    <a:pt x="514" y="322"/>
                  </a:cubicBezTo>
                  <a:close/>
                  <a:moveTo>
                    <a:pt x="652" y="0"/>
                  </a:moveTo>
                  <a:cubicBezTo>
                    <a:pt x="637" y="0"/>
                    <a:pt x="621" y="4"/>
                    <a:pt x="601" y="14"/>
                  </a:cubicBezTo>
                  <a:cubicBezTo>
                    <a:pt x="534" y="14"/>
                    <a:pt x="468" y="14"/>
                    <a:pt x="434" y="47"/>
                  </a:cubicBezTo>
                  <a:cubicBezTo>
                    <a:pt x="334" y="81"/>
                    <a:pt x="301" y="147"/>
                    <a:pt x="234" y="214"/>
                  </a:cubicBezTo>
                  <a:cubicBezTo>
                    <a:pt x="167" y="281"/>
                    <a:pt x="134" y="347"/>
                    <a:pt x="101" y="414"/>
                  </a:cubicBezTo>
                  <a:cubicBezTo>
                    <a:pt x="67" y="514"/>
                    <a:pt x="67" y="581"/>
                    <a:pt x="34" y="681"/>
                  </a:cubicBezTo>
                  <a:cubicBezTo>
                    <a:pt x="34" y="748"/>
                    <a:pt x="1" y="848"/>
                    <a:pt x="1" y="948"/>
                  </a:cubicBezTo>
                  <a:lnTo>
                    <a:pt x="1" y="1148"/>
                  </a:lnTo>
                  <a:lnTo>
                    <a:pt x="1" y="1348"/>
                  </a:lnTo>
                  <a:cubicBezTo>
                    <a:pt x="1" y="1415"/>
                    <a:pt x="34" y="1515"/>
                    <a:pt x="34" y="1582"/>
                  </a:cubicBezTo>
                  <a:cubicBezTo>
                    <a:pt x="34" y="1648"/>
                    <a:pt x="67" y="1715"/>
                    <a:pt x="101" y="1748"/>
                  </a:cubicBezTo>
                  <a:cubicBezTo>
                    <a:pt x="134" y="1782"/>
                    <a:pt x="201" y="1815"/>
                    <a:pt x="234" y="1815"/>
                  </a:cubicBezTo>
                  <a:cubicBezTo>
                    <a:pt x="301" y="1815"/>
                    <a:pt x="368" y="1782"/>
                    <a:pt x="434" y="1748"/>
                  </a:cubicBezTo>
                  <a:cubicBezTo>
                    <a:pt x="501" y="1715"/>
                    <a:pt x="568" y="1648"/>
                    <a:pt x="601" y="1582"/>
                  </a:cubicBezTo>
                  <a:cubicBezTo>
                    <a:pt x="668" y="1548"/>
                    <a:pt x="701" y="1448"/>
                    <a:pt x="735" y="1381"/>
                  </a:cubicBezTo>
                  <a:cubicBezTo>
                    <a:pt x="768" y="1315"/>
                    <a:pt x="801" y="1215"/>
                    <a:pt x="801" y="1148"/>
                  </a:cubicBezTo>
                  <a:cubicBezTo>
                    <a:pt x="835" y="1048"/>
                    <a:pt x="835" y="981"/>
                    <a:pt x="835" y="881"/>
                  </a:cubicBezTo>
                  <a:lnTo>
                    <a:pt x="835" y="447"/>
                  </a:lnTo>
                  <a:cubicBezTo>
                    <a:pt x="835" y="381"/>
                    <a:pt x="835" y="314"/>
                    <a:pt x="801" y="214"/>
                  </a:cubicBezTo>
                  <a:cubicBezTo>
                    <a:pt x="801" y="147"/>
                    <a:pt x="768" y="114"/>
                    <a:pt x="735" y="47"/>
                  </a:cubicBezTo>
                  <a:cubicBezTo>
                    <a:pt x="711" y="24"/>
                    <a:pt x="687" y="0"/>
                    <a:pt x="65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5406;p75">
              <a:extLst>
                <a:ext uri="{FF2B5EF4-FFF2-40B4-BE49-F238E27FC236}">
                  <a16:creationId xmlns:a16="http://schemas.microsoft.com/office/drawing/2014/main" id="{804D68C5-5011-4C3F-844E-8824234BF695}"/>
                </a:ext>
              </a:extLst>
            </p:cNvPr>
            <p:cNvSpPr/>
            <p:nvPr/>
          </p:nvSpPr>
          <p:spPr>
            <a:xfrm>
              <a:off x="3993850" y="2281575"/>
              <a:ext cx="608950" cy="354100"/>
            </a:xfrm>
            <a:custGeom>
              <a:avLst/>
              <a:gdLst/>
              <a:ahLst/>
              <a:cxnLst/>
              <a:rect l="l" t="t" r="r" b="b"/>
              <a:pathLst>
                <a:path w="24358" h="14164" extrusionOk="0">
                  <a:moveTo>
                    <a:pt x="24076" y="1"/>
                  </a:moveTo>
                  <a:cubicBezTo>
                    <a:pt x="24048" y="1"/>
                    <a:pt x="24017" y="7"/>
                    <a:pt x="23985" y="21"/>
                  </a:cubicBezTo>
                  <a:lnTo>
                    <a:pt x="134" y="13797"/>
                  </a:lnTo>
                  <a:cubicBezTo>
                    <a:pt x="34" y="13830"/>
                    <a:pt x="1" y="13964"/>
                    <a:pt x="67" y="14064"/>
                  </a:cubicBezTo>
                  <a:cubicBezTo>
                    <a:pt x="101" y="14131"/>
                    <a:pt x="168" y="14164"/>
                    <a:pt x="234" y="14164"/>
                  </a:cubicBezTo>
                  <a:cubicBezTo>
                    <a:pt x="268" y="14164"/>
                    <a:pt x="301" y="14164"/>
                    <a:pt x="334" y="14131"/>
                  </a:cubicBezTo>
                  <a:lnTo>
                    <a:pt x="24185" y="387"/>
                  </a:lnTo>
                  <a:cubicBezTo>
                    <a:pt x="24357" y="244"/>
                    <a:pt x="24257" y="1"/>
                    <a:pt x="24076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5407;p75">
              <a:extLst>
                <a:ext uri="{FF2B5EF4-FFF2-40B4-BE49-F238E27FC236}">
                  <a16:creationId xmlns:a16="http://schemas.microsoft.com/office/drawing/2014/main" id="{C4988213-6376-4192-8AA0-D03B117BC822}"/>
                </a:ext>
              </a:extLst>
            </p:cNvPr>
            <p:cNvSpPr/>
            <p:nvPr/>
          </p:nvSpPr>
          <p:spPr>
            <a:xfrm>
              <a:off x="3911300" y="2483875"/>
              <a:ext cx="14200" cy="42575"/>
            </a:xfrm>
            <a:custGeom>
              <a:avLst/>
              <a:gdLst/>
              <a:ahLst/>
              <a:cxnLst/>
              <a:rect l="l" t="t" r="r" b="b"/>
              <a:pathLst>
                <a:path w="568" h="1703" extrusionOk="0">
                  <a:moveTo>
                    <a:pt x="534" y="1"/>
                  </a:moveTo>
                  <a:lnTo>
                    <a:pt x="401" y="68"/>
                  </a:lnTo>
                  <a:cubicBezTo>
                    <a:pt x="401" y="68"/>
                    <a:pt x="367" y="68"/>
                    <a:pt x="367" y="101"/>
                  </a:cubicBezTo>
                  <a:lnTo>
                    <a:pt x="334" y="134"/>
                  </a:lnTo>
                  <a:lnTo>
                    <a:pt x="0" y="735"/>
                  </a:lnTo>
                  <a:cubicBezTo>
                    <a:pt x="0" y="735"/>
                    <a:pt x="0" y="768"/>
                    <a:pt x="0" y="768"/>
                  </a:cubicBezTo>
                  <a:cubicBezTo>
                    <a:pt x="0" y="802"/>
                    <a:pt x="0" y="802"/>
                    <a:pt x="0" y="802"/>
                  </a:cubicBezTo>
                  <a:lnTo>
                    <a:pt x="100" y="902"/>
                  </a:lnTo>
                  <a:cubicBezTo>
                    <a:pt x="100" y="918"/>
                    <a:pt x="100" y="927"/>
                    <a:pt x="105" y="927"/>
                  </a:cubicBezTo>
                  <a:cubicBezTo>
                    <a:pt x="109" y="927"/>
                    <a:pt x="117" y="918"/>
                    <a:pt x="134" y="902"/>
                  </a:cubicBezTo>
                  <a:lnTo>
                    <a:pt x="367" y="501"/>
                  </a:lnTo>
                  <a:lnTo>
                    <a:pt x="367" y="1669"/>
                  </a:lnTo>
                  <a:cubicBezTo>
                    <a:pt x="367" y="1669"/>
                    <a:pt x="367" y="1702"/>
                    <a:pt x="367" y="1702"/>
                  </a:cubicBezTo>
                  <a:lnTo>
                    <a:pt x="401" y="1702"/>
                  </a:lnTo>
                  <a:lnTo>
                    <a:pt x="534" y="1635"/>
                  </a:lnTo>
                  <a:cubicBezTo>
                    <a:pt x="534" y="1635"/>
                    <a:pt x="534" y="1602"/>
                    <a:pt x="534" y="1602"/>
                  </a:cubicBezTo>
                  <a:cubicBezTo>
                    <a:pt x="534" y="1569"/>
                    <a:pt x="534" y="1569"/>
                    <a:pt x="534" y="1535"/>
                  </a:cubicBezTo>
                  <a:lnTo>
                    <a:pt x="534" y="34"/>
                  </a:lnTo>
                  <a:cubicBezTo>
                    <a:pt x="567" y="1"/>
                    <a:pt x="567" y="1"/>
                    <a:pt x="53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5408;p75">
              <a:extLst>
                <a:ext uri="{FF2B5EF4-FFF2-40B4-BE49-F238E27FC236}">
                  <a16:creationId xmlns:a16="http://schemas.microsoft.com/office/drawing/2014/main" id="{B1DBE217-9E21-416D-B29A-880AAFA4B8F9}"/>
                </a:ext>
              </a:extLst>
            </p:cNvPr>
            <p:cNvSpPr/>
            <p:nvPr/>
          </p:nvSpPr>
          <p:spPr>
            <a:xfrm>
              <a:off x="3930475" y="2472200"/>
              <a:ext cx="20050" cy="45075"/>
            </a:xfrm>
            <a:custGeom>
              <a:avLst/>
              <a:gdLst/>
              <a:ahLst/>
              <a:cxnLst/>
              <a:rect l="l" t="t" r="r" b="b"/>
              <a:pathLst>
                <a:path w="802" h="1803" extrusionOk="0">
                  <a:moveTo>
                    <a:pt x="497" y="318"/>
                  </a:moveTo>
                  <a:cubicBezTo>
                    <a:pt x="526" y="318"/>
                    <a:pt x="551" y="335"/>
                    <a:pt x="568" y="368"/>
                  </a:cubicBezTo>
                  <a:cubicBezTo>
                    <a:pt x="601" y="435"/>
                    <a:pt x="601" y="501"/>
                    <a:pt x="601" y="601"/>
                  </a:cubicBezTo>
                  <a:lnTo>
                    <a:pt x="601" y="968"/>
                  </a:lnTo>
                  <a:cubicBezTo>
                    <a:pt x="601" y="1068"/>
                    <a:pt x="601" y="1168"/>
                    <a:pt x="568" y="1269"/>
                  </a:cubicBezTo>
                  <a:cubicBezTo>
                    <a:pt x="534" y="1335"/>
                    <a:pt x="468" y="1402"/>
                    <a:pt x="401" y="1469"/>
                  </a:cubicBezTo>
                  <a:cubicBezTo>
                    <a:pt x="368" y="1485"/>
                    <a:pt x="334" y="1494"/>
                    <a:pt x="305" y="1494"/>
                  </a:cubicBezTo>
                  <a:cubicBezTo>
                    <a:pt x="276" y="1494"/>
                    <a:pt x="251" y="1485"/>
                    <a:pt x="234" y="1469"/>
                  </a:cubicBezTo>
                  <a:cubicBezTo>
                    <a:pt x="201" y="1369"/>
                    <a:pt x="201" y="1302"/>
                    <a:pt x="201" y="1235"/>
                  </a:cubicBezTo>
                  <a:cubicBezTo>
                    <a:pt x="201" y="1168"/>
                    <a:pt x="201" y="1102"/>
                    <a:pt x="201" y="1035"/>
                  </a:cubicBezTo>
                  <a:lnTo>
                    <a:pt x="201" y="835"/>
                  </a:lnTo>
                  <a:cubicBezTo>
                    <a:pt x="201" y="735"/>
                    <a:pt x="234" y="635"/>
                    <a:pt x="234" y="535"/>
                  </a:cubicBezTo>
                  <a:cubicBezTo>
                    <a:pt x="267" y="468"/>
                    <a:pt x="334" y="401"/>
                    <a:pt x="401" y="368"/>
                  </a:cubicBezTo>
                  <a:cubicBezTo>
                    <a:pt x="434" y="335"/>
                    <a:pt x="468" y="318"/>
                    <a:pt x="497" y="318"/>
                  </a:cubicBezTo>
                  <a:close/>
                  <a:moveTo>
                    <a:pt x="601" y="1"/>
                  </a:moveTo>
                  <a:cubicBezTo>
                    <a:pt x="534" y="1"/>
                    <a:pt x="468" y="34"/>
                    <a:pt x="401" y="68"/>
                  </a:cubicBezTo>
                  <a:cubicBezTo>
                    <a:pt x="334" y="101"/>
                    <a:pt x="267" y="168"/>
                    <a:pt x="201" y="234"/>
                  </a:cubicBezTo>
                  <a:cubicBezTo>
                    <a:pt x="167" y="268"/>
                    <a:pt x="134" y="368"/>
                    <a:pt x="101" y="435"/>
                  </a:cubicBezTo>
                  <a:cubicBezTo>
                    <a:pt x="67" y="501"/>
                    <a:pt x="34" y="601"/>
                    <a:pt x="1" y="668"/>
                  </a:cubicBezTo>
                  <a:cubicBezTo>
                    <a:pt x="1" y="768"/>
                    <a:pt x="1" y="902"/>
                    <a:pt x="1" y="935"/>
                  </a:cubicBezTo>
                  <a:lnTo>
                    <a:pt x="1" y="1135"/>
                  </a:lnTo>
                  <a:lnTo>
                    <a:pt x="1" y="1369"/>
                  </a:lnTo>
                  <a:cubicBezTo>
                    <a:pt x="1" y="1435"/>
                    <a:pt x="1" y="1502"/>
                    <a:pt x="1" y="1602"/>
                  </a:cubicBezTo>
                  <a:cubicBezTo>
                    <a:pt x="34" y="1635"/>
                    <a:pt x="67" y="1702"/>
                    <a:pt x="101" y="1736"/>
                  </a:cubicBezTo>
                  <a:cubicBezTo>
                    <a:pt x="134" y="1769"/>
                    <a:pt x="167" y="1802"/>
                    <a:pt x="201" y="1802"/>
                  </a:cubicBezTo>
                  <a:cubicBezTo>
                    <a:pt x="267" y="1802"/>
                    <a:pt x="334" y="1802"/>
                    <a:pt x="401" y="1736"/>
                  </a:cubicBezTo>
                  <a:cubicBezTo>
                    <a:pt x="468" y="1702"/>
                    <a:pt x="534" y="1669"/>
                    <a:pt x="601" y="1602"/>
                  </a:cubicBezTo>
                  <a:cubicBezTo>
                    <a:pt x="634" y="1535"/>
                    <a:pt x="701" y="1469"/>
                    <a:pt x="701" y="1402"/>
                  </a:cubicBezTo>
                  <a:cubicBezTo>
                    <a:pt x="734" y="1302"/>
                    <a:pt x="768" y="1235"/>
                    <a:pt x="801" y="1135"/>
                  </a:cubicBezTo>
                  <a:cubicBezTo>
                    <a:pt x="801" y="1068"/>
                    <a:pt x="801" y="902"/>
                    <a:pt x="801" y="868"/>
                  </a:cubicBezTo>
                  <a:lnTo>
                    <a:pt x="801" y="768"/>
                  </a:lnTo>
                  <a:lnTo>
                    <a:pt x="801" y="568"/>
                  </a:lnTo>
                  <a:lnTo>
                    <a:pt x="801" y="468"/>
                  </a:lnTo>
                  <a:cubicBezTo>
                    <a:pt x="801" y="368"/>
                    <a:pt x="801" y="301"/>
                    <a:pt x="801" y="234"/>
                  </a:cubicBezTo>
                  <a:cubicBezTo>
                    <a:pt x="768" y="168"/>
                    <a:pt x="768" y="101"/>
                    <a:pt x="701" y="68"/>
                  </a:cubicBezTo>
                  <a:cubicBezTo>
                    <a:pt x="701" y="34"/>
                    <a:pt x="634" y="1"/>
                    <a:pt x="60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409;p75">
              <a:extLst>
                <a:ext uri="{FF2B5EF4-FFF2-40B4-BE49-F238E27FC236}">
                  <a16:creationId xmlns:a16="http://schemas.microsoft.com/office/drawing/2014/main" id="{B95C7BF1-0CE0-4EA1-AA22-3FFDDF8BF6B8}"/>
                </a:ext>
              </a:extLst>
            </p:cNvPr>
            <p:cNvSpPr/>
            <p:nvPr/>
          </p:nvSpPr>
          <p:spPr>
            <a:xfrm>
              <a:off x="3992450" y="2116650"/>
              <a:ext cx="609375" cy="353975"/>
            </a:xfrm>
            <a:custGeom>
              <a:avLst/>
              <a:gdLst/>
              <a:ahLst/>
              <a:cxnLst/>
              <a:rect l="l" t="t" r="r" b="b"/>
              <a:pathLst>
                <a:path w="24375" h="14159" extrusionOk="0">
                  <a:moveTo>
                    <a:pt x="24120" y="0"/>
                  </a:moveTo>
                  <a:cubicBezTo>
                    <a:pt x="24093" y="0"/>
                    <a:pt x="24066" y="4"/>
                    <a:pt x="24041" y="13"/>
                  </a:cubicBezTo>
                  <a:lnTo>
                    <a:pt x="190" y="13789"/>
                  </a:lnTo>
                  <a:cubicBezTo>
                    <a:pt x="0" y="13884"/>
                    <a:pt x="51" y="14159"/>
                    <a:pt x="255" y="14159"/>
                  </a:cubicBezTo>
                  <a:cubicBezTo>
                    <a:pt x="266" y="14159"/>
                    <a:pt x="278" y="14158"/>
                    <a:pt x="290" y="14156"/>
                  </a:cubicBezTo>
                  <a:lnTo>
                    <a:pt x="390" y="14156"/>
                  </a:lnTo>
                  <a:lnTo>
                    <a:pt x="24241" y="380"/>
                  </a:lnTo>
                  <a:cubicBezTo>
                    <a:pt x="24341" y="313"/>
                    <a:pt x="24374" y="213"/>
                    <a:pt x="24307" y="113"/>
                  </a:cubicBezTo>
                  <a:cubicBezTo>
                    <a:pt x="24282" y="38"/>
                    <a:pt x="24201" y="0"/>
                    <a:pt x="24120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410;p75">
              <a:extLst>
                <a:ext uri="{FF2B5EF4-FFF2-40B4-BE49-F238E27FC236}">
                  <a16:creationId xmlns:a16="http://schemas.microsoft.com/office/drawing/2014/main" id="{52352178-161F-44B2-A143-E5E48873A434}"/>
                </a:ext>
              </a:extLst>
            </p:cNvPr>
            <p:cNvSpPr/>
            <p:nvPr/>
          </p:nvSpPr>
          <p:spPr>
            <a:xfrm>
              <a:off x="3909625" y="2319600"/>
              <a:ext cx="19200" cy="48400"/>
            </a:xfrm>
            <a:custGeom>
              <a:avLst/>
              <a:gdLst/>
              <a:ahLst/>
              <a:cxnLst/>
              <a:rect l="l" t="t" r="r" b="b"/>
              <a:pathLst>
                <a:path w="768" h="1936" extrusionOk="0">
                  <a:moveTo>
                    <a:pt x="568" y="1"/>
                  </a:moveTo>
                  <a:cubicBezTo>
                    <a:pt x="501" y="1"/>
                    <a:pt x="468" y="1"/>
                    <a:pt x="401" y="67"/>
                  </a:cubicBezTo>
                  <a:cubicBezTo>
                    <a:pt x="334" y="101"/>
                    <a:pt x="301" y="134"/>
                    <a:pt x="268" y="167"/>
                  </a:cubicBezTo>
                  <a:cubicBezTo>
                    <a:pt x="201" y="234"/>
                    <a:pt x="167" y="301"/>
                    <a:pt x="134" y="368"/>
                  </a:cubicBezTo>
                  <a:cubicBezTo>
                    <a:pt x="101" y="434"/>
                    <a:pt x="67" y="501"/>
                    <a:pt x="67" y="568"/>
                  </a:cubicBezTo>
                  <a:cubicBezTo>
                    <a:pt x="34" y="634"/>
                    <a:pt x="34" y="701"/>
                    <a:pt x="34" y="801"/>
                  </a:cubicBezTo>
                  <a:lnTo>
                    <a:pt x="34" y="835"/>
                  </a:lnTo>
                  <a:lnTo>
                    <a:pt x="67" y="835"/>
                  </a:lnTo>
                  <a:lnTo>
                    <a:pt x="167" y="768"/>
                  </a:lnTo>
                  <a:cubicBezTo>
                    <a:pt x="201" y="768"/>
                    <a:pt x="201" y="734"/>
                    <a:pt x="201" y="734"/>
                  </a:cubicBezTo>
                  <a:cubicBezTo>
                    <a:pt x="201" y="701"/>
                    <a:pt x="201" y="701"/>
                    <a:pt x="201" y="668"/>
                  </a:cubicBezTo>
                  <a:cubicBezTo>
                    <a:pt x="201" y="601"/>
                    <a:pt x="234" y="534"/>
                    <a:pt x="268" y="468"/>
                  </a:cubicBezTo>
                  <a:cubicBezTo>
                    <a:pt x="268" y="434"/>
                    <a:pt x="334" y="368"/>
                    <a:pt x="368" y="334"/>
                  </a:cubicBezTo>
                  <a:cubicBezTo>
                    <a:pt x="401" y="317"/>
                    <a:pt x="434" y="309"/>
                    <a:pt x="459" y="309"/>
                  </a:cubicBezTo>
                  <a:cubicBezTo>
                    <a:pt x="484" y="309"/>
                    <a:pt x="501" y="317"/>
                    <a:pt x="501" y="334"/>
                  </a:cubicBezTo>
                  <a:cubicBezTo>
                    <a:pt x="534" y="368"/>
                    <a:pt x="568" y="434"/>
                    <a:pt x="534" y="501"/>
                  </a:cubicBezTo>
                  <a:cubicBezTo>
                    <a:pt x="534" y="534"/>
                    <a:pt x="534" y="568"/>
                    <a:pt x="534" y="601"/>
                  </a:cubicBezTo>
                  <a:cubicBezTo>
                    <a:pt x="534" y="668"/>
                    <a:pt x="501" y="701"/>
                    <a:pt x="501" y="734"/>
                  </a:cubicBezTo>
                  <a:lnTo>
                    <a:pt x="1" y="1602"/>
                  </a:lnTo>
                  <a:cubicBezTo>
                    <a:pt x="1" y="1635"/>
                    <a:pt x="1" y="1635"/>
                    <a:pt x="1" y="1668"/>
                  </a:cubicBezTo>
                  <a:cubicBezTo>
                    <a:pt x="1" y="1702"/>
                    <a:pt x="1" y="1735"/>
                    <a:pt x="1" y="1735"/>
                  </a:cubicBezTo>
                  <a:lnTo>
                    <a:pt x="1" y="1902"/>
                  </a:lnTo>
                  <a:cubicBezTo>
                    <a:pt x="1" y="1902"/>
                    <a:pt x="1" y="1902"/>
                    <a:pt x="1" y="1935"/>
                  </a:cubicBezTo>
                  <a:lnTo>
                    <a:pt x="34" y="1935"/>
                  </a:lnTo>
                  <a:lnTo>
                    <a:pt x="735" y="1502"/>
                  </a:lnTo>
                  <a:cubicBezTo>
                    <a:pt x="768" y="1502"/>
                    <a:pt x="768" y="1468"/>
                    <a:pt x="768" y="1468"/>
                  </a:cubicBezTo>
                  <a:cubicBezTo>
                    <a:pt x="768" y="1468"/>
                    <a:pt x="768" y="1435"/>
                    <a:pt x="768" y="1435"/>
                  </a:cubicBezTo>
                  <a:lnTo>
                    <a:pt x="768" y="1268"/>
                  </a:lnTo>
                  <a:lnTo>
                    <a:pt x="768" y="1235"/>
                  </a:lnTo>
                  <a:lnTo>
                    <a:pt x="735" y="1235"/>
                  </a:lnTo>
                  <a:lnTo>
                    <a:pt x="301" y="1468"/>
                  </a:lnTo>
                  <a:lnTo>
                    <a:pt x="601" y="901"/>
                  </a:lnTo>
                  <a:cubicBezTo>
                    <a:pt x="634" y="835"/>
                    <a:pt x="668" y="768"/>
                    <a:pt x="668" y="734"/>
                  </a:cubicBezTo>
                  <a:cubicBezTo>
                    <a:pt x="701" y="701"/>
                    <a:pt x="735" y="634"/>
                    <a:pt x="735" y="601"/>
                  </a:cubicBezTo>
                  <a:cubicBezTo>
                    <a:pt x="735" y="568"/>
                    <a:pt x="768" y="501"/>
                    <a:pt x="768" y="468"/>
                  </a:cubicBezTo>
                  <a:cubicBezTo>
                    <a:pt x="768" y="434"/>
                    <a:pt x="768" y="401"/>
                    <a:pt x="768" y="368"/>
                  </a:cubicBezTo>
                  <a:cubicBezTo>
                    <a:pt x="768" y="301"/>
                    <a:pt x="768" y="234"/>
                    <a:pt x="768" y="201"/>
                  </a:cubicBezTo>
                  <a:cubicBezTo>
                    <a:pt x="735" y="134"/>
                    <a:pt x="735" y="101"/>
                    <a:pt x="701" y="67"/>
                  </a:cubicBezTo>
                  <a:cubicBezTo>
                    <a:pt x="668" y="34"/>
                    <a:pt x="601" y="1"/>
                    <a:pt x="56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411;p75">
              <a:extLst>
                <a:ext uri="{FF2B5EF4-FFF2-40B4-BE49-F238E27FC236}">
                  <a16:creationId xmlns:a16="http://schemas.microsoft.com/office/drawing/2014/main" id="{69831EDA-8871-4654-8C02-90812AD675D4}"/>
                </a:ext>
              </a:extLst>
            </p:cNvPr>
            <p:cNvSpPr/>
            <p:nvPr/>
          </p:nvSpPr>
          <p:spPr>
            <a:xfrm>
              <a:off x="3932975" y="2305425"/>
              <a:ext cx="20875" cy="45400"/>
            </a:xfrm>
            <a:custGeom>
              <a:avLst/>
              <a:gdLst/>
              <a:ahLst/>
              <a:cxnLst/>
              <a:rect l="l" t="t" r="r" b="b"/>
              <a:pathLst>
                <a:path w="835" h="1816" extrusionOk="0">
                  <a:moveTo>
                    <a:pt x="504" y="329"/>
                  </a:moveTo>
                  <a:cubicBezTo>
                    <a:pt x="529" y="329"/>
                    <a:pt x="549" y="348"/>
                    <a:pt x="568" y="367"/>
                  </a:cubicBezTo>
                  <a:cubicBezTo>
                    <a:pt x="601" y="434"/>
                    <a:pt x="634" y="501"/>
                    <a:pt x="634" y="601"/>
                  </a:cubicBezTo>
                  <a:lnTo>
                    <a:pt x="634" y="801"/>
                  </a:lnTo>
                  <a:lnTo>
                    <a:pt x="634" y="1001"/>
                  </a:lnTo>
                  <a:cubicBezTo>
                    <a:pt x="634" y="1101"/>
                    <a:pt x="601" y="1201"/>
                    <a:pt x="568" y="1268"/>
                  </a:cubicBezTo>
                  <a:cubicBezTo>
                    <a:pt x="534" y="1368"/>
                    <a:pt x="501" y="1435"/>
                    <a:pt x="434" y="1468"/>
                  </a:cubicBezTo>
                  <a:cubicBezTo>
                    <a:pt x="384" y="1485"/>
                    <a:pt x="351" y="1493"/>
                    <a:pt x="326" y="1493"/>
                  </a:cubicBezTo>
                  <a:cubicBezTo>
                    <a:pt x="301" y="1493"/>
                    <a:pt x="284" y="1485"/>
                    <a:pt x="268" y="1468"/>
                  </a:cubicBezTo>
                  <a:cubicBezTo>
                    <a:pt x="234" y="1402"/>
                    <a:pt x="201" y="1301"/>
                    <a:pt x="234" y="1235"/>
                  </a:cubicBezTo>
                  <a:lnTo>
                    <a:pt x="234" y="1035"/>
                  </a:lnTo>
                  <a:lnTo>
                    <a:pt x="234" y="834"/>
                  </a:lnTo>
                  <a:cubicBezTo>
                    <a:pt x="234" y="734"/>
                    <a:pt x="234" y="634"/>
                    <a:pt x="268" y="534"/>
                  </a:cubicBezTo>
                  <a:cubicBezTo>
                    <a:pt x="301" y="468"/>
                    <a:pt x="368" y="401"/>
                    <a:pt x="434" y="367"/>
                  </a:cubicBezTo>
                  <a:cubicBezTo>
                    <a:pt x="463" y="339"/>
                    <a:pt x="485" y="329"/>
                    <a:pt x="504" y="329"/>
                  </a:cubicBezTo>
                  <a:close/>
                  <a:moveTo>
                    <a:pt x="601" y="1"/>
                  </a:moveTo>
                  <a:cubicBezTo>
                    <a:pt x="534" y="1"/>
                    <a:pt x="468" y="34"/>
                    <a:pt x="434" y="67"/>
                  </a:cubicBezTo>
                  <a:cubicBezTo>
                    <a:pt x="334" y="101"/>
                    <a:pt x="301" y="167"/>
                    <a:pt x="234" y="234"/>
                  </a:cubicBezTo>
                  <a:cubicBezTo>
                    <a:pt x="167" y="301"/>
                    <a:pt x="134" y="367"/>
                    <a:pt x="101" y="434"/>
                  </a:cubicBezTo>
                  <a:cubicBezTo>
                    <a:pt x="67" y="501"/>
                    <a:pt x="67" y="601"/>
                    <a:pt x="34" y="668"/>
                  </a:cubicBezTo>
                  <a:cubicBezTo>
                    <a:pt x="34" y="768"/>
                    <a:pt x="1" y="868"/>
                    <a:pt x="1" y="935"/>
                  </a:cubicBezTo>
                  <a:lnTo>
                    <a:pt x="1" y="1168"/>
                  </a:lnTo>
                  <a:lnTo>
                    <a:pt x="1" y="1368"/>
                  </a:lnTo>
                  <a:cubicBezTo>
                    <a:pt x="1" y="1435"/>
                    <a:pt x="34" y="1535"/>
                    <a:pt x="34" y="1602"/>
                  </a:cubicBezTo>
                  <a:cubicBezTo>
                    <a:pt x="34" y="1668"/>
                    <a:pt x="67" y="1702"/>
                    <a:pt x="101" y="1768"/>
                  </a:cubicBezTo>
                  <a:cubicBezTo>
                    <a:pt x="124" y="1792"/>
                    <a:pt x="165" y="1816"/>
                    <a:pt x="198" y="1816"/>
                  </a:cubicBezTo>
                  <a:cubicBezTo>
                    <a:pt x="212" y="1816"/>
                    <a:pt x="224" y="1812"/>
                    <a:pt x="234" y="1802"/>
                  </a:cubicBezTo>
                  <a:cubicBezTo>
                    <a:pt x="301" y="1802"/>
                    <a:pt x="368" y="1802"/>
                    <a:pt x="434" y="1768"/>
                  </a:cubicBezTo>
                  <a:cubicBezTo>
                    <a:pt x="501" y="1735"/>
                    <a:pt x="568" y="1668"/>
                    <a:pt x="601" y="1602"/>
                  </a:cubicBezTo>
                  <a:cubicBezTo>
                    <a:pt x="668" y="1535"/>
                    <a:pt x="701" y="1468"/>
                    <a:pt x="735" y="1402"/>
                  </a:cubicBezTo>
                  <a:cubicBezTo>
                    <a:pt x="768" y="1335"/>
                    <a:pt x="801" y="1235"/>
                    <a:pt x="801" y="1168"/>
                  </a:cubicBezTo>
                  <a:cubicBezTo>
                    <a:pt x="835" y="1068"/>
                    <a:pt x="835" y="968"/>
                    <a:pt x="835" y="901"/>
                  </a:cubicBezTo>
                  <a:lnTo>
                    <a:pt x="835" y="468"/>
                  </a:lnTo>
                  <a:cubicBezTo>
                    <a:pt x="835" y="401"/>
                    <a:pt x="835" y="301"/>
                    <a:pt x="801" y="234"/>
                  </a:cubicBezTo>
                  <a:cubicBezTo>
                    <a:pt x="801" y="167"/>
                    <a:pt x="768" y="101"/>
                    <a:pt x="735" y="67"/>
                  </a:cubicBezTo>
                  <a:cubicBezTo>
                    <a:pt x="701" y="34"/>
                    <a:pt x="668" y="1"/>
                    <a:pt x="60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412;p75">
              <a:extLst>
                <a:ext uri="{FF2B5EF4-FFF2-40B4-BE49-F238E27FC236}">
                  <a16:creationId xmlns:a16="http://schemas.microsoft.com/office/drawing/2014/main" id="{91EB40EE-A99A-46DD-97E5-9B6BC7D21BC9}"/>
                </a:ext>
              </a:extLst>
            </p:cNvPr>
            <p:cNvSpPr/>
            <p:nvPr/>
          </p:nvSpPr>
          <p:spPr>
            <a:xfrm>
              <a:off x="3992200" y="1952175"/>
              <a:ext cx="610600" cy="354100"/>
            </a:xfrm>
            <a:custGeom>
              <a:avLst/>
              <a:gdLst/>
              <a:ahLst/>
              <a:cxnLst/>
              <a:rect l="l" t="t" r="r" b="b"/>
              <a:pathLst>
                <a:path w="24424" h="14164" extrusionOk="0">
                  <a:moveTo>
                    <a:pt x="24142" y="0"/>
                  </a:moveTo>
                  <a:cubicBezTo>
                    <a:pt x="24114" y="0"/>
                    <a:pt x="24083" y="7"/>
                    <a:pt x="24051" y="20"/>
                  </a:cubicBezTo>
                  <a:lnTo>
                    <a:pt x="200" y="13764"/>
                  </a:lnTo>
                  <a:cubicBezTo>
                    <a:pt x="0" y="13864"/>
                    <a:pt x="100" y="14164"/>
                    <a:pt x="300" y="14164"/>
                  </a:cubicBezTo>
                  <a:cubicBezTo>
                    <a:pt x="334" y="14164"/>
                    <a:pt x="367" y="14131"/>
                    <a:pt x="400" y="14131"/>
                  </a:cubicBezTo>
                  <a:lnTo>
                    <a:pt x="24251" y="387"/>
                  </a:lnTo>
                  <a:cubicBezTo>
                    <a:pt x="24423" y="244"/>
                    <a:pt x="24323" y="0"/>
                    <a:pt x="24142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413;p75">
              <a:extLst>
                <a:ext uri="{FF2B5EF4-FFF2-40B4-BE49-F238E27FC236}">
                  <a16:creationId xmlns:a16="http://schemas.microsoft.com/office/drawing/2014/main" id="{4D45D47D-F737-461F-886B-55007BF4001C}"/>
                </a:ext>
              </a:extLst>
            </p:cNvPr>
            <p:cNvSpPr/>
            <p:nvPr/>
          </p:nvSpPr>
          <p:spPr>
            <a:xfrm>
              <a:off x="3908800" y="2151975"/>
              <a:ext cx="20875" cy="48400"/>
            </a:xfrm>
            <a:custGeom>
              <a:avLst/>
              <a:gdLst/>
              <a:ahLst/>
              <a:cxnLst/>
              <a:rect l="l" t="t" r="r" b="b"/>
              <a:pathLst>
                <a:path w="835" h="1936" extrusionOk="0">
                  <a:moveTo>
                    <a:pt x="768" y="1"/>
                  </a:moveTo>
                  <a:lnTo>
                    <a:pt x="67" y="368"/>
                  </a:lnTo>
                  <a:cubicBezTo>
                    <a:pt x="67" y="401"/>
                    <a:pt x="34" y="401"/>
                    <a:pt x="34" y="401"/>
                  </a:cubicBezTo>
                  <a:cubicBezTo>
                    <a:pt x="34" y="434"/>
                    <a:pt x="34" y="434"/>
                    <a:pt x="34" y="468"/>
                  </a:cubicBezTo>
                  <a:lnTo>
                    <a:pt x="34" y="635"/>
                  </a:lnTo>
                  <a:lnTo>
                    <a:pt x="34" y="668"/>
                  </a:lnTo>
                  <a:lnTo>
                    <a:pt x="67" y="668"/>
                  </a:lnTo>
                  <a:lnTo>
                    <a:pt x="501" y="434"/>
                  </a:lnTo>
                  <a:lnTo>
                    <a:pt x="267" y="901"/>
                  </a:lnTo>
                  <a:cubicBezTo>
                    <a:pt x="267" y="901"/>
                    <a:pt x="267" y="935"/>
                    <a:pt x="267" y="935"/>
                  </a:cubicBezTo>
                  <a:cubicBezTo>
                    <a:pt x="267" y="968"/>
                    <a:pt x="267" y="968"/>
                    <a:pt x="267" y="1002"/>
                  </a:cubicBezTo>
                  <a:lnTo>
                    <a:pt x="267" y="1168"/>
                  </a:lnTo>
                  <a:cubicBezTo>
                    <a:pt x="234" y="1202"/>
                    <a:pt x="234" y="1202"/>
                    <a:pt x="267" y="1235"/>
                  </a:cubicBezTo>
                  <a:lnTo>
                    <a:pt x="301" y="1235"/>
                  </a:lnTo>
                  <a:lnTo>
                    <a:pt x="401" y="1168"/>
                  </a:lnTo>
                  <a:cubicBezTo>
                    <a:pt x="467" y="1135"/>
                    <a:pt x="501" y="1102"/>
                    <a:pt x="567" y="1102"/>
                  </a:cubicBezTo>
                  <a:cubicBezTo>
                    <a:pt x="601" y="1135"/>
                    <a:pt x="634" y="1168"/>
                    <a:pt x="634" y="1235"/>
                  </a:cubicBezTo>
                  <a:cubicBezTo>
                    <a:pt x="601" y="1302"/>
                    <a:pt x="601" y="1368"/>
                    <a:pt x="567" y="1435"/>
                  </a:cubicBezTo>
                  <a:cubicBezTo>
                    <a:pt x="534" y="1469"/>
                    <a:pt x="467" y="1535"/>
                    <a:pt x="401" y="1569"/>
                  </a:cubicBezTo>
                  <a:lnTo>
                    <a:pt x="334" y="1602"/>
                  </a:lnTo>
                  <a:lnTo>
                    <a:pt x="200" y="1602"/>
                  </a:lnTo>
                  <a:cubicBezTo>
                    <a:pt x="200" y="1569"/>
                    <a:pt x="200" y="1535"/>
                    <a:pt x="200" y="1535"/>
                  </a:cubicBezTo>
                  <a:cubicBezTo>
                    <a:pt x="167" y="1535"/>
                    <a:pt x="167" y="1535"/>
                    <a:pt x="167" y="1502"/>
                  </a:cubicBezTo>
                  <a:lnTo>
                    <a:pt x="134" y="1502"/>
                  </a:lnTo>
                  <a:lnTo>
                    <a:pt x="34" y="1602"/>
                  </a:lnTo>
                  <a:cubicBezTo>
                    <a:pt x="0" y="1602"/>
                    <a:pt x="0" y="1602"/>
                    <a:pt x="0" y="1635"/>
                  </a:cubicBezTo>
                  <a:cubicBezTo>
                    <a:pt x="0" y="1635"/>
                    <a:pt x="0" y="1669"/>
                    <a:pt x="0" y="1669"/>
                  </a:cubicBezTo>
                  <a:cubicBezTo>
                    <a:pt x="0" y="1735"/>
                    <a:pt x="0" y="1769"/>
                    <a:pt x="34" y="1802"/>
                  </a:cubicBezTo>
                  <a:cubicBezTo>
                    <a:pt x="34" y="1835"/>
                    <a:pt x="67" y="1869"/>
                    <a:pt x="100" y="1902"/>
                  </a:cubicBezTo>
                  <a:cubicBezTo>
                    <a:pt x="134" y="1936"/>
                    <a:pt x="200" y="1936"/>
                    <a:pt x="234" y="1936"/>
                  </a:cubicBezTo>
                  <a:cubicBezTo>
                    <a:pt x="301" y="1902"/>
                    <a:pt x="367" y="1902"/>
                    <a:pt x="434" y="1869"/>
                  </a:cubicBezTo>
                  <a:cubicBezTo>
                    <a:pt x="467" y="1835"/>
                    <a:pt x="534" y="1769"/>
                    <a:pt x="601" y="1735"/>
                  </a:cubicBezTo>
                  <a:cubicBezTo>
                    <a:pt x="634" y="1669"/>
                    <a:pt x="667" y="1602"/>
                    <a:pt x="734" y="1535"/>
                  </a:cubicBezTo>
                  <a:cubicBezTo>
                    <a:pt x="768" y="1469"/>
                    <a:pt x="801" y="1402"/>
                    <a:pt x="801" y="1335"/>
                  </a:cubicBezTo>
                  <a:cubicBezTo>
                    <a:pt x="834" y="1268"/>
                    <a:pt x="834" y="1168"/>
                    <a:pt x="834" y="1102"/>
                  </a:cubicBezTo>
                  <a:cubicBezTo>
                    <a:pt x="834" y="1035"/>
                    <a:pt x="834" y="1002"/>
                    <a:pt x="801" y="935"/>
                  </a:cubicBezTo>
                  <a:cubicBezTo>
                    <a:pt x="801" y="901"/>
                    <a:pt x="768" y="868"/>
                    <a:pt x="768" y="835"/>
                  </a:cubicBezTo>
                  <a:cubicBezTo>
                    <a:pt x="734" y="801"/>
                    <a:pt x="701" y="801"/>
                    <a:pt x="667" y="801"/>
                  </a:cubicBezTo>
                  <a:cubicBezTo>
                    <a:pt x="645" y="790"/>
                    <a:pt x="627" y="787"/>
                    <a:pt x="611" y="787"/>
                  </a:cubicBezTo>
                  <a:cubicBezTo>
                    <a:pt x="579" y="787"/>
                    <a:pt x="556" y="801"/>
                    <a:pt x="534" y="801"/>
                  </a:cubicBezTo>
                  <a:lnTo>
                    <a:pt x="768" y="301"/>
                  </a:lnTo>
                  <a:lnTo>
                    <a:pt x="768" y="268"/>
                  </a:lnTo>
                  <a:cubicBezTo>
                    <a:pt x="768" y="234"/>
                    <a:pt x="768" y="234"/>
                    <a:pt x="768" y="201"/>
                  </a:cubicBezTo>
                  <a:lnTo>
                    <a:pt x="768" y="34"/>
                  </a:lnTo>
                  <a:cubicBezTo>
                    <a:pt x="801" y="34"/>
                    <a:pt x="801" y="1"/>
                    <a:pt x="76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414;p75">
              <a:extLst>
                <a:ext uri="{FF2B5EF4-FFF2-40B4-BE49-F238E27FC236}">
                  <a16:creationId xmlns:a16="http://schemas.microsoft.com/office/drawing/2014/main" id="{2DC3E7A0-F4BF-48E7-BC39-6171FF510631}"/>
                </a:ext>
              </a:extLst>
            </p:cNvPr>
            <p:cNvSpPr/>
            <p:nvPr/>
          </p:nvSpPr>
          <p:spPr>
            <a:xfrm>
              <a:off x="3933825" y="2140300"/>
              <a:ext cx="20850" cy="45400"/>
            </a:xfrm>
            <a:custGeom>
              <a:avLst/>
              <a:gdLst/>
              <a:ahLst/>
              <a:cxnLst/>
              <a:rect l="l" t="t" r="r" b="b"/>
              <a:pathLst>
                <a:path w="834" h="1816" extrusionOk="0">
                  <a:moveTo>
                    <a:pt x="482" y="329"/>
                  </a:moveTo>
                  <a:cubicBezTo>
                    <a:pt x="517" y="329"/>
                    <a:pt x="548" y="348"/>
                    <a:pt x="567" y="368"/>
                  </a:cubicBezTo>
                  <a:cubicBezTo>
                    <a:pt x="600" y="434"/>
                    <a:pt x="600" y="501"/>
                    <a:pt x="600" y="601"/>
                  </a:cubicBezTo>
                  <a:lnTo>
                    <a:pt x="600" y="801"/>
                  </a:lnTo>
                  <a:lnTo>
                    <a:pt x="600" y="1002"/>
                  </a:lnTo>
                  <a:cubicBezTo>
                    <a:pt x="600" y="1102"/>
                    <a:pt x="600" y="1202"/>
                    <a:pt x="567" y="1268"/>
                  </a:cubicBezTo>
                  <a:cubicBezTo>
                    <a:pt x="534" y="1368"/>
                    <a:pt x="467" y="1435"/>
                    <a:pt x="400" y="1469"/>
                  </a:cubicBezTo>
                  <a:cubicBezTo>
                    <a:pt x="367" y="1485"/>
                    <a:pt x="342" y="1494"/>
                    <a:pt x="321" y="1494"/>
                  </a:cubicBezTo>
                  <a:cubicBezTo>
                    <a:pt x="300" y="1494"/>
                    <a:pt x="284" y="1485"/>
                    <a:pt x="267" y="1469"/>
                  </a:cubicBezTo>
                  <a:cubicBezTo>
                    <a:pt x="200" y="1402"/>
                    <a:pt x="200" y="1302"/>
                    <a:pt x="200" y="1235"/>
                  </a:cubicBezTo>
                  <a:lnTo>
                    <a:pt x="200" y="1035"/>
                  </a:lnTo>
                  <a:lnTo>
                    <a:pt x="200" y="835"/>
                  </a:lnTo>
                  <a:cubicBezTo>
                    <a:pt x="200" y="735"/>
                    <a:pt x="234" y="635"/>
                    <a:pt x="267" y="535"/>
                  </a:cubicBezTo>
                  <a:cubicBezTo>
                    <a:pt x="267" y="468"/>
                    <a:pt x="334" y="401"/>
                    <a:pt x="400" y="368"/>
                  </a:cubicBezTo>
                  <a:cubicBezTo>
                    <a:pt x="429" y="340"/>
                    <a:pt x="457" y="329"/>
                    <a:pt x="482" y="329"/>
                  </a:cubicBezTo>
                  <a:close/>
                  <a:moveTo>
                    <a:pt x="600" y="1"/>
                  </a:moveTo>
                  <a:cubicBezTo>
                    <a:pt x="534" y="1"/>
                    <a:pt x="467" y="34"/>
                    <a:pt x="400" y="68"/>
                  </a:cubicBezTo>
                  <a:cubicBezTo>
                    <a:pt x="334" y="101"/>
                    <a:pt x="267" y="168"/>
                    <a:pt x="234" y="234"/>
                  </a:cubicBezTo>
                  <a:cubicBezTo>
                    <a:pt x="167" y="301"/>
                    <a:pt x="133" y="368"/>
                    <a:pt x="100" y="434"/>
                  </a:cubicBezTo>
                  <a:cubicBezTo>
                    <a:pt x="67" y="501"/>
                    <a:pt x="33" y="601"/>
                    <a:pt x="33" y="668"/>
                  </a:cubicBezTo>
                  <a:cubicBezTo>
                    <a:pt x="0" y="768"/>
                    <a:pt x="0" y="868"/>
                    <a:pt x="0" y="935"/>
                  </a:cubicBezTo>
                  <a:lnTo>
                    <a:pt x="0" y="1168"/>
                  </a:lnTo>
                  <a:lnTo>
                    <a:pt x="0" y="1368"/>
                  </a:lnTo>
                  <a:cubicBezTo>
                    <a:pt x="0" y="1435"/>
                    <a:pt x="0" y="1535"/>
                    <a:pt x="33" y="1602"/>
                  </a:cubicBezTo>
                  <a:cubicBezTo>
                    <a:pt x="33" y="1669"/>
                    <a:pt x="67" y="1702"/>
                    <a:pt x="100" y="1769"/>
                  </a:cubicBezTo>
                  <a:cubicBezTo>
                    <a:pt x="124" y="1792"/>
                    <a:pt x="147" y="1816"/>
                    <a:pt x="183" y="1816"/>
                  </a:cubicBezTo>
                  <a:cubicBezTo>
                    <a:pt x="197" y="1816"/>
                    <a:pt x="214" y="1812"/>
                    <a:pt x="234" y="1802"/>
                  </a:cubicBezTo>
                  <a:cubicBezTo>
                    <a:pt x="300" y="1802"/>
                    <a:pt x="334" y="1802"/>
                    <a:pt x="400" y="1769"/>
                  </a:cubicBezTo>
                  <a:cubicBezTo>
                    <a:pt x="467" y="1735"/>
                    <a:pt x="534" y="1669"/>
                    <a:pt x="600" y="1602"/>
                  </a:cubicBezTo>
                  <a:cubicBezTo>
                    <a:pt x="634" y="1535"/>
                    <a:pt x="701" y="1469"/>
                    <a:pt x="734" y="1402"/>
                  </a:cubicBezTo>
                  <a:cubicBezTo>
                    <a:pt x="767" y="1302"/>
                    <a:pt x="767" y="1235"/>
                    <a:pt x="801" y="1135"/>
                  </a:cubicBezTo>
                  <a:cubicBezTo>
                    <a:pt x="801" y="1068"/>
                    <a:pt x="801" y="968"/>
                    <a:pt x="834" y="901"/>
                  </a:cubicBezTo>
                  <a:lnTo>
                    <a:pt x="834" y="468"/>
                  </a:lnTo>
                  <a:cubicBezTo>
                    <a:pt x="801" y="401"/>
                    <a:pt x="801" y="301"/>
                    <a:pt x="801" y="234"/>
                  </a:cubicBezTo>
                  <a:cubicBezTo>
                    <a:pt x="767" y="168"/>
                    <a:pt x="767" y="101"/>
                    <a:pt x="734" y="68"/>
                  </a:cubicBezTo>
                  <a:cubicBezTo>
                    <a:pt x="701" y="34"/>
                    <a:pt x="634" y="1"/>
                    <a:pt x="60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415;p75">
              <a:extLst>
                <a:ext uri="{FF2B5EF4-FFF2-40B4-BE49-F238E27FC236}">
                  <a16:creationId xmlns:a16="http://schemas.microsoft.com/office/drawing/2014/main" id="{FC09FF01-5135-4B76-919C-B7E5C643FAC7}"/>
                </a:ext>
              </a:extLst>
            </p:cNvPr>
            <p:cNvSpPr/>
            <p:nvPr/>
          </p:nvSpPr>
          <p:spPr>
            <a:xfrm>
              <a:off x="3992200" y="1786775"/>
              <a:ext cx="611175" cy="354400"/>
            </a:xfrm>
            <a:custGeom>
              <a:avLst/>
              <a:gdLst/>
              <a:ahLst/>
              <a:cxnLst/>
              <a:rect l="l" t="t" r="r" b="b"/>
              <a:pathLst>
                <a:path w="24447" h="14176" extrusionOk="0">
                  <a:moveTo>
                    <a:pt x="24159" y="1"/>
                  </a:moveTo>
                  <a:cubicBezTo>
                    <a:pt x="24125" y="1"/>
                    <a:pt x="24088" y="10"/>
                    <a:pt x="24051" y="32"/>
                  </a:cubicBezTo>
                  <a:lnTo>
                    <a:pt x="200" y="13808"/>
                  </a:lnTo>
                  <a:cubicBezTo>
                    <a:pt x="0" y="13908"/>
                    <a:pt x="67" y="14175"/>
                    <a:pt x="300" y="14175"/>
                  </a:cubicBezTo>
                  <a:cubicBezTo>
                    <a:pt x="334" y="14175"/>
                    <a:pt x="367" y="14175"/>
                    <a:pt x="400" y="14142"/>
                  </a:cubicBezTo>
                  <a:lnTo>
                    <a:pt x="24251" y="399"/>
                  </a:lnTo>
                  <a:cubicBezTo>
                    <a:pt x="24447" y="259"/>
                    <a:pt x="24337" y="1"/>
                    <a:pt x="24159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416;p75">
              <a:extLst>
                <a:ext uri="{FF2B5EF4-FFF2-40B4-BE49-F238E27FC236}">
                  <a16:creationId xmlns:a16="http://schemas.microsoft.com/office/drawing/2014/main" id="{41500FA0-B347-4B9A-A427-5087EEDCE5D0}"/>
                </a:ext>
              </a:extLst>
            </p:cNvPr>
            <p:cNvSpPr/>
            <p:nvPr/>
          </p:nvSpPr>
          <p:spPr>
            <a:xfrm>
              <a:off x="3999700" y="1996925"/>
              <a:ext cx="596275" cy="633750"/>
            </a:xfrm>
            <a:custGeom>
              <a:avLst/>
              <a:gdLst/>
              <a:ahLst/>
              <a:cxnLst/>
              <a:rect l="l" t="t" r="r" b="b"/>
              <a:pathLst>
                <a:path w="23851" h="25350" extrusionOk="0">
                  <a:moveTo>
                    <a:pt x="18671" y="1"/>
                  </a:moveTo>
                  <a:cubicBezTo>
                    <a:pt x="18373" y="1"/>
                    <a:pt x="18065" y="81"/>
                    <a:pt x="17746" y="265"/>
                  </a:cubicBezTo>
                  <a:cubicBezTo>
                    <a:pt x="15178" y="1733"/>
                    <a:pt x="14144" y="5769"/>
                    <a:pt x="11775" y="9739"/>
                  </a:cubicBezTo>
                  <a:cubicBezTo>
                    <a:pt x="10418" y="12032"/>
                    <a:pt x="8667" y="13735"/>
                    <a:pt x="7092" y="13735"/>
                  </a:cubicBezTo>
                  <a:cubicBezTo>
                    <a:pt x="5919" y="13735"/>
                    <a:pt x="4844" y="12789"/>
                    <a:pt x="4103" y="10439"/>
                  </a:cubicBezTo>
                  <a:cubicBezTo>
                    <a:pt x="3021" y="6984"/>
                    <a:pt x="1691" y="6334"/>
                    <a:pt x="845" y="6334"/>
                  </a:cubicBezTo>
                  <a:cubicBezTo>
                    <a:pt x="335" y="6334"/>
                    <a:pt x="0" y="6570"/>
                    <a:pt x="0" y="6570"/>
                  </a:cubicBezTo>
                  <a:lnTo>
                    <a:pt x="0" y="25350"/>
                  </a:lnTo>
                  <a:lnTo>
                    <a:pt x="23851" y="11607"/>
                  </a:lnTo>
                  <a:lnTo>
                    <a:pt x="23851" y="2967"/>
                  </a:lnTo>
                  <a:cubicBezTo>
                    <a:pt x="23696" y="3057"/>
                    <a:pt x="23540" y="3097"/>
                    <a:pt x="23383" y="3097"/>
                  </a:cubicBezTo>
                  <a:cubicBezTo>
                    <a:pt x="22004" y="3097"/>
                    <a:pt x="20530" y="1"/>
                    <a:pt x="18671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417;p75">
              <a:extLst>
                <a:ext uri="{FF2B5EF4-FFF2-40B4-BE49-F238E27FC236}">
                  <a16:creationId xmlns:a16="http://schemas.microsoft.com/office/drawing/2014/main" id="{0C5FAD60-2C95-458E-8F4E-0F3B3D937F3F}"/>
                </a:ext>
              </a:extLst>
            </p:cNvPr>
            <p:cNvSpPr/>
            <p:nvPr/>
          </p:nvSpPr>
          <p:spPr>
            <a:xfrm>
              <a:off x="3999700" y="1996925"/>
              <a:ext cx="596275" cy="633750"/>
            </a:xfrm>
            <a:custGeom>
              <a:avLst/>
              <a:gdLst/>
              <a:ahLst/>
              <a:cxnLst/>
              <a:rect l="l" t="t" r="r" b="b"/>
              <a:pathLst>
                <a:path w="23851" h="25350" extrusionOk="0">
                  <a:moveTo>
                    <a:pt x="18671" y="1"/>
                  </a:moveTo>
                  <a:cubicBezTo>
                    <a:pt x="18373" y="1"/>
                    <a:pt x="18065" y="81"/>
                    <a:pt x="17746" y="265"/>
                  </a:cubicBezTo>
                  <a:cubicBezTo>
                    <a:pt x="15178" y="1733"/>
                    <a:pt x="14144" y="5769"/>
                    <a:pt x="11775" y="9739"/>
                  </a:cubicBezTo>
                  <a:cubicBezTo>
                    <a:pt x="10418" y="12032"/>
                    <a:pt x="8667" y="13735"/>
                    <a:pt x="7092" y="13735"/>
                  </a:cubicBezTo>
                  <a:cubicBezTo>
                    <a:pt x="5919" y="13735"/>
                    <a:pt x="4844" y="12789"/>
                    <a:pt x="4103" y="10439"/>
                  </a:cubicBezTo>
                  <a:cubicBezTo>
                    <a:pt x="3021" y="6984"/>
                    <a:pt x="1691" y="6334"/>
                    <a:pt x="845" y="6334"/>
                  </a:cubicBezTo>
                  <a:cubicBezTo>
                    <a:pt x="335" y="6334"/>
                    <a:pt x="0" y="6570"/>
                    <a:pt x="0" y="6570"/>
                  </a:cubicBezTo>
                  <a:lnTo>
                    <a:pt x="0" y="25350"/>
                  </a:lnTo>
                  <a:lnTo>
                    <a:pt x="23851" y="11607"/>
                  </a:lnTo>
                  <a:lnTo>
                    <a:pt x="23851" y="2967"/>
                  </a:lnTo>
                  <a:cubicBezTo>
                    <a:pt x="23696" y="3057"/>
                    <a:pt x="23540" y="3097"/>
                    <a:pt x="23383" y="3097"/>
                  </a:cubicBezTo>
                  <a:cubicBezTo>
                    <a:pt x="22004" y="3097"/>
                    <a:pt x="20530" y="1"/>
                    <a:pt x="186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418;p75">
              <a:extLst>
                <a:ext uri="{FF2B5EF4-FFF2-40B4-BE49-F238E27FC236}">
                  <a16:creationId xmlns:a16="http://schemas.microsoft.com/office/drawing/2014/main" id="{E2D56344-3A3B-43B1-A603-FD03C4241FA4}"/>
                </a:ext>
              </a:extLst>
            </p:cNvPr>
            <p:cNvSpPr/>
            <p:nvPr/>
          </p:nvSpPr>
          <p:spPr>
            <a:xfrm>
              <a:off x="3998850" y="1987700"/>
              <a:ext cx="597125" cy="642975"/>
            </a:xfrm>
            <a:custGeom>
              <a:avLst/>
              <a:gdLst/>
              <a:ahLst/>
              <a:cxnLst/>
              <a:rect l="l" t="t" r="r" b="b"/>
              <a:pathLst>
                <a:path w="23885" h="25719" extrusionOk="0">
                  <a:moveTo>
                    <a:pt x="23885" y="0"/>
                  </a:moveTo>
                  <a:cubicBezTo>
                    <a:pt x="20482" y="1969"/>
                    <a:pt x="20049" y="6272"/>
                    <a:pt x="18047" y="7439"/>
                  </a:cubicBezTo>
                  <a:cubicBezTo>
                    <a:pt x="17908" y="7518"/>
                    <a:pt x="17776" y="7554"/>
                    <a:pt x="17650" y="7554"/>
                  </a:cubicBezTo>
                  <a:cubicBezTo>
                    <a:pt x="16139" y="7554"/>
                    <a:pt x="15518" y="2289"/>
                    <a:pt x="13581" y="2289"/>
                  </a:cubicBezTo>
                  <a:cubicBezTo>
                    <a:pt x="13364" y="2289"/>
                    <a:pt x="13130" y="2355"/>
                    <a:pt x="12877" y="2502"/>
                  </a:cubicBezTo>
                  <a:cubicBezTo>
                    <a:pt x="10175" y="4070"/>
                    <a:pt x="9508" y="17680"/>
                    <a:pt x="6839" y="19181"/>
                  </a:cubicBezTo>
                  <a:cubicBezTo>
                    <a:pt x="6515" y="19369"/>
                    <a:pt x="6228" y="19451"/>
                    <a:pt x="5971" y="19451"/>
                  </a:cubicBezTo>
                  <a:cubicBezTo>
                    <a:pt x="4294" y="19451"/>
                    <a:pt x="3882" y="15979"/>
                    <a:pt x="2798" y="15979"/>
                  </a:cubicBezTo>
                  <a:cubicBezTo>
                    <a:pt x="2695" y="15979"/>
                    <a:pt x="2586" y="16010"/>
                    <a:pt x="2469" y="16079"/>
                  </a:cubicBezTo>
                  <a:cubicBezTo>
                    <a:pt x="1268" y="16746"/>
                    <a:pt x="34" y="22883"/>
                    <a:pt x="34" y="22883"/>
                  </a:cubicBezTo>
                  <a:lnTo>
                    <a:pt x="1" y="25719"/>
                  </a:lnTo>
                  <a:lnTo>
                    <a:pt x="1" y="25719"/>
                  </a:lnTo>
                  <a:lnTo>
                    <a:pt x="23885" y="11942"/>
                  </a:lnTo>
                  <a:lnTo>
                    <a:pt x="23885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419;p75">
              <a:extLst>
                <a:ext uri="{FF2B5EF4-FFF2-40B4-BE49-F238E27FC236}">
                  <a16:creationId xmlns:a16="http://schemas.microsoft.com/office/drawing/2014/main" id="{E253ED3A-98C5-482B-AB56-779A6ED272A4}"/>
                </a:ext>
              </a:extLst>
            </p:cNvPr>
            <p:cNvSpPr/>
            <p:nvPr/>
          </p:nvSpPr>
          <p:spPr>
            <a:xfrm>
              <a:off x="4000525" y="2042750"/>
              <a:ext cx="596275" cy="587925"/>
            </a:xfrm>
            <a:custGeom>
              <a:avLst/>
              <a:gdLst/>
              <a:ahLst/>
              <a:cxnLst/>
              <a:rect l="l" t="t" r="r" b="b"/>
              <a:pathLst>
                <a:path w="23851" h="23517" extrusionOk="0">
                  <a:moveTo>
                    <a:pt x="21483" y="0"/>
                  </a:moveTo>
                  <a:cubicBezTo>
                    <a:pt x="20015" y="2035"/>
                    <a:pt x="19381" y="4403"/>
                    <a:pt x="17980" y="5237"/>
                  </a:cubicBezTo>
                  <a:cubicBezTo>
                    <a:pt x="17843" y="5313"/>
                    <a:pt x="17712" y="5348"/>
                    <a:pt x="17588" y="5348"/>
                  </a:cubicBezTo>
                  <a:cubicBezTo>
                    <a:pt x="16571" y="5348"/>
                    <a:pt x="15970" y="2977"/>
                    <a:pt x="15078" y="1401"/>
                  </a:cubicBezTo>
                  <a:cubicBezTo>
                    <a:pt x="14044" y="3236"/>
                    <a:pt x="13110" y="5571"/>
                    <a:pt x="11742" y="7906"/>
                  </a:cubicBezTo>
                  <a:cubicBezTo>
                    <a:pt x="11109" y="9040"/>
                    <a:pt x="10275" y="10041"/>
                    <a:pt x="9274" y="10908"/>
                  </a:cubicBezTo>
                  <a:cubicBezTo>
                    <a:pt x="8607" y="13843"/>
                    <a:pt x="7873" y="16378"/>
                    <a:pt x="6805" y="16979"/>
                  </a:cubicBezTo>
                  <a:cubicBezTo>
                    <a:pt x="6482" y="17167"/>
                    <a:pt x="6194" y="17249"/>
                    <a:pt x="5937" y="17249"/>
                  </a:cubicBezTo>
                  <a:cubicBezTo>
                    <a:pt x="4260" y="17249"/>
                    <a:pt x="3848" y="13777"/>
                    <a:pt x="2764" y="13777"/>
                  </a:cubicBezTo>
                  <a:cubicBezTo>
                    <a:pt x="2661" y="13777"/>
                    <a:pt x="2552" y="13808"/>
                    <a:pt x="2436" y="13877"/>
                  </a:cubicBezTo>
                  <a:cubicBezTo>
                    <a:pt x="1235" y="14544"/>
                    <a:pt x="1" y="20681"/>
                    <a:pt x="1" y="20681"/>
                  </a:cubicBezTo>
                  <a:lnTo>
                    <a:pt x="1" y="23517"/>
                  </a:lnTo>
                  <a:lnTo>
                    <a:pt x="23851" y="9740"/>
                  </a:lnTo>
                  <a:lnTo>
                    <a:pt x="23851" y="1101"/>
                  </a:lnTo>
                  <a:cubicBezTo>
                    <a:pt x="23689" y="1192"/>
                    <a:pt x="23528" y="1233"/>
                    <a:pt x="23365" y="1233"/>
                  </a:cubicBezTo>
                  <a:cubicBezTo>
                    <a:pt x="22757" y="1233"/>
                    <a:pt x="22141" y="658"/>
                    <a:pt x="214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420;p75">
              <a:extLst>
                <a:ext uri="{FF2B5EF4-FFF2-40B4-BE49-F238E27FC236}">
                  <a16:creationId xmlns:a16="http://schemas.microsoft.com/office/drawing/2014/main" id="{0190A522-55AB-40BF-9AEC-B6E26D710092}"/>
                </a:ext>
              </a:extLst>
            </p:cNvPr>
            <p:cNvSpPr/>
            <p:nvPr/>
          </p:nvSpPr>
          <p:spPr>
            <a:xfrm>
              <a:off x="3847075" y="2597875"/>
              <a:ext cx="833125" cy="1183575"/>
            </a:xfrm>
            <a:custGeom>
              <a:avLst/>
              <a:gdLst/>
              <a:ahLst/>
              <a:cxnLst/>
              <a:rect l="l" t="t" r="r" b="b"/>
              <a:pathLst>
                <a:path w="33325" h="47343" extrusionOk="0">
                  <a:moveTo>
                    <a:pt x="32826" y="1"/>
                  </a:moveTo>
                  <a:cubicBezTo>
                    <a:pt x="32713" y="1"/>
                    <a:pt x="32588" y="36"/>
                    <a:pt x="32457" y="111"/>
                  </a:cubicBezTo>
                  <a:lnTo>
                    <a:pt x="902" y="18357"/>
                  </a:lnTo>
                  <a:cubicBezTo>
                    <a:pt x="368" y="18691"/>
                    <a:pt x="34" y="19258"/>
                    <a:pt x="1" y="19892"/>
                  </a:cubicBezTo>
                  <a:lnTo>
                    <a:pt x="1" y="46711"/>
                  </a:lnTo>
                  <a:cubicBezTo>
                    <a:pt x="1" y="47109"/>
                    <a:pt x="198" y="47343"/>
                    <a:pt x="489" y="47343"/>
                  </a:cubicBezTo>
                  <a:cubicBezTo>
                    <a:pt x="612" y="47343"/>
                    <a:pt x="752" y="47301"/>
                    <a:pt x="902" y="47211"/>
                  </a:cubicBezTo>
                  <a:lnTo>
                    <a:pt x="32457" y="28998"/>
                  </a:lnTo>
                  <a:cubicBezTo>
                    <a:pt x="32958" y="28665"/>
                    <a:pt x="33291" y="28064"/>
                    <a:pt x="33325" y="27464"/>
                  </a:cubicBezTo>
                  <a:lnTo>
                    <a:pt x="33325" y="645"/>
                  </a:lnTo>
                  <a:cubicBezTo>
                    <a:pt x="33325" y="236"/>
                    <a:pt x="33117" y="1"/>
                    <a:pt x="32826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421;p75">
              <a:extLst>
                <a:ext uri="{FF2B5EF4-FFF2-40B4-BE49-F238E27FC236}">
                  <a16:creationId xmlns:a16="http://schemas.microsoft.com/office/drawing/2014/main" id="{43E16E60-DA5A-4E8C-8600-5DB88D3C917A}"/>
                </a:ext>
              </a:extLst>
            </p:cNvPr>
            <p:cNvSpPr/>
            <p:nvPr/>
          </p:nvSpPr>
          <p:spPr>
            <a:xfrm>
              <a:off x="3932975" y="3111000"/>
              <a:ext cx="44225" cy="514550"/>
            </a:xfrm>
            <a:custGeom>
              <a:avLst/>
              <a:gdLst/>
              <a:ahLst/>
              <a:cxnLst/>
              <a:rect l="l" t="t" r="r" b="b"/>
              <a:pathLst>
                <a:path w="1769" h="20582" extrusionOk="0">
                  <a:moveTo>
                    <a:pt x="1769" y="1"/>
                  </a:moveTo>
                  <a:lnTo>
                    <a:pt x="1" y="1001"/>
                  </a:lnTo>
                  <a:lnTo>
                    <a:pt x="1" y="20582"/>
                  </a:lnTo>
                  <a:lnTo>
                    <a:pt x="1769" y="19581"/>
                  </a:lnTo>
                  <a:lnTo>
                    <a:pt x="1769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422;p75">
              <a:extLst>
                <a:ext uri="{FF2B5EF4-FFF2-40B4-BE49-F238E27FC236}">
                  <a16:creationId xmlns:a16="http://schemas.microsoft.com/office/drawing/2014/main" id="{443AFF88-D756-4E49-A9D8-1A7A6F4CCE2C}"/>
                </a:ext>
              </a:extLst>
            </p:cNvPr>
            <p:cNvSpPr/>
            <p:nvPr/>
          </p:nvSpPr>
          <p:spPr>
            <a:xfrm>
              <a:off x="4010525" y="3065975"/>
              <a:ext cx="43400" cy="514550"/>
            </a:xfrm>
            <a:custGeom>
              <a:avLst/>
              <a:gdLst/>
              <a:ahLst/>
              <a:cxnLst/>
              <a:rect l="l" t="t" r="r" b="b"/>
              <a:pathLst>
                <a:path w="1736" h="20582" extrusionOk="0">
                  <a:moveTo>
                    <a:pt x="1735" y="0"/>
                  </a:moveTo>
                  <a:lnTo>
                    <a:pt x="1" y="1001"/>
                  </a:lnTo>
                  <a:lnTo>
                    <a:pt x="1" y="20582"/>
                  </a:lnTo>
                  <a:lnTo>
                    <a:pt x="1735" y="19581"/>
                  </a:lnTo>
                  <a:lnTo>
                    <a:pt x="1735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423;p75">
              <a:extLst>
                <a:ext uri="{FF2B5EF4-FFF2-40B4-BE49-F238E27FC236}">
                  <a16:creationId xmlns:a16="http://schemas.microsoft.com/office/drawing/2014/main" id="{2E38C64E-C0FE-4F1F-B60A-E2297922B02C}"/>
                </a:ext>
              </a:extLst>
            </p:cNvPr>
            <p:cNvSpPr/>
            <p:nvPr/>
          </p:nvSpPr>
          <p:spPr>
            <a:xfrm>
              <a:off x="4087250" y="3021775"/>
              <a:ext cx="44225" cy="514550"/>
            </a:xfrm>
            <a:custGeom>
              <a:avLst/>
              <a:gdLst/>
              <a:ahLst/>
              <a:cxnLst/>
              <a:rect l="l" t="t" r="r" b="b"/>
              <a:pathLst>
                <a:path w="1769" h="20582" extrusionOk="0">
                  <a:moveTo>
                    <a:pt x="1769" y="0"/>
                  </a:moveTo>
                  <a:lnTo>
                    <a:pt x="1" y="1001"/>
                  </a:lnTo>
                  <a:lnTo>
                    <a:pt x="1" y="20582"/>
                  </a:lnTo>
                  <a:lnTo>
                    <a:pt x="1769" y="19548"/>
                  </a:lnTo>
                  <a:lnTo>
                    <a:pt x="1769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424;p75">
              <a:extLst>
                <a:ext uri="{FF2B5EF4-FFF2-40B4-BE49-F238E27FC236}">
                  <a16:creationId xmlns:a16="http://schemas.microsoft.com/office/drawing/2014/main" id="{C4DEC86F-8F9D-4697-8900-4DFC452C8F20}"/>
                </a:ext>
              </a:extLst>
            </p:cNvPr>
            <p:cNvSpPr/>
            <p:nvPr/>
          </p:nvSpPr>
          <p:spPr>
            <a:xfrm>
              <a:off x="4164800" y="2976750"/>
              <a:ext cx="43400" cy="514550"/>
            </a:xfrm>
            <a:custGeom>
              <a:avLst/>
              <a:gdLst/>
              <a:ahLst/>
              <a:cxnLst/>
              <a:rect l="l" t="t" r="r" b="b"/>
              <a:pathLst>
                <a:path w="1736" h="20582" extrusionOk="0">
                  <a:moveTo>
                    <a:pt x="1736" y="0"/>
                  </a:moveTo>
                  <a:lnTo>
                    <a:pt x="1" y="1034"/>
                  </a:lnTo>
                  <a:lnTo>
                    <a:pt x="1" y="20581"/>
                  </a:lnTo>
                  <a:lnTo>
                    <a:pt x="1736" y="19581"/>
                  </a:lnTo>
                  <a:lnTo>
                    <a:pt x="1736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425;p75">
              <a:extLst>
                <a:ext uri="{FF2B5EF4-FFF2-40B4-BE49-F238E27FC236}">
                  <a16:creationId xmlns:a16="http://schemas.microsoft.com/office/drawing/2014/main" id="{38E74048-A1C8-4E68-9F68-2E3CC4048BBB}"/>
                </a:ext>
              </a:extLst>
            </p:cNvPr>
            <p:cNvSpPr/>
            <p:nvPr/>
          </p:nvSpPr>
          <p:spPr>
            <a:xfrm>
              <a:off x="4242375" y="2932550"/>
              <a:ext cx="43375" cy="514550"/>
            </a:xfrm>
            <a:custGeom>
              <a:avLst/>
              <a:gdLst/>
              <a:ahLst/>
              <a:cxnLst/>
              <a:rect l="l" t="t" r="r" b="b"/>
              <a:pathLst>
                <a:path w="1735" h="20582" extrusionOk="0">
                  <a:moveTo>
                    <a:pt x="1735" y="0"/>
                  </a:moveTo>
                  <a:lnTo>
                    <a:pt x="0" y="1001"/>
                  </a:lnTo>
                  <a:lnTo>
                    <a:pt x="0" y="20582"/>
                  </a:lnTo>
                  <a:lnTo>
                    <a:pt x="1735" y="19547"/>
                  </a:lnTo>
                  <a:lnTo>
                    <a:pt x="1735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426;p75">
              <a:extLst>
                <a:ext uri="{FF2B5EF4-FFF2-40B4-BE49-F238E27FC236}">
                  <a16:creationId xmlns:a16="http://schemas.microsoft.com/office/drawing/2014/main" id="{83504528-747A-4850-B8D7-9EC859D07D1C}"/>
                </a:ext>
              </a:extLst>
            </p:cNvPr>
            <p:cNvSpPr/>
            <p:nvPr/>
          </p:nvSpPr>
          <p:spPr>
            <a:xfrm>
              <a:off x="4319100" y="2887500"/>
              <a:ext cx="44200" cy="514575"/>
            </a:xfrm>
            <a:custGeom>
              <a:avLst/>
              <a:gdLst/>
              <a:ahLst/>
              <a:cxnLst/>
              <a:rect l="l" t="t" r="r" b="b"/>
              <a:pathLst>
                <a:path w="1768" h="20583" extrusionOk="0">
                  <a:moveTo>
                    <a:pt x="1768" y="1"/>
                  </a:moveTo>
                  <a:lnTo>
                    <a:pt x="0" y="1035"/>
                  </a:lnTo>
                  <a:lnTo>
                    <a:pt x="0" y="20582"/>
                  </a:lnTo>
                  <a:lnTo>
                    <a:pt x="1768" y="19582"/>
                  </a:lnTo>
                  <a:lnTo>
                    <a:pt x="1768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427;p75">
              <a:extLst>
                <a:ext uri="{FF2B5EF4-FFF2-40B4-BE49-F238E27FC236}">
                  <a16:creationId xmlns:a16="http://schemas.microsoft.com/office/drawing/2014/main" id="{1A1CF6C1-67BF-4E43-9AB7-67B6DFCC918E}"/>
                </a:ext>
              </a:extLst>
            </p:cNvPr>
            <p:cNvSpPr/>
            <p:nvPr/>
          </p:nvSpPr>
          <p:spPr>
            <a:xfrm>
              <a:off x="4319100" y="2887500"/>
              <a:ext cx="44200" cy="248550"/>
            </a:xfrm>
            <a:custGeom>
              <a:avLst/>
              <a:gdLst/>
              <a:ahLst/>
              <a:cxnLst/>
              <a:rect l="l" t="t" r="r" b="b"/>
              <a:pathLst>
                <a:path w="1768" h="9942" extrusionOk="0">
                  <a:moveTo>
                    <a:pt x="1768" y="1"/>
                  </a:moveTo>
                  <a:lnTo>
                    <a:pt x="0" y="1035"/>
                  </a:lnTo>
                  <a:lnTo>
                    <a:pt x="0" y="9941"/>
                  </a:lnTo>
                  <a:lnTo>
                    <a:pt x="1768" y="8941"/>
                  </a:lnTo>
                  <a:lnTo>
                    <a:pt x="1768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428;p75">
              <a:extLst>
                <a:ext uri="{FF2B5EF4-FFF2-40B4-BE49-F238E27FC236}">
                  <a16:creationId xmlns:a16="http://schemas.microsoft.com/office/drawing/2014/main" id="{ABA25BD2-2DA1-415C-8202-5EAAAFC539F0}"/>
                </a:ext>
              </a:extLst>
            </p:cNvPr>
            <p:cNvSpPr/>
            <p:nvPr/>
          </p:nvSpPr>
          <p:spPr>
            <a:xfrm>
              <a:off x="4396650" y="2843300"/>
              <a:ext cx="43375" cy="514575"/>
            </a:xfrm>
            <a:custGeom>
              <a:avLst/>
              <a:gdLst/>
              <a:ahLst/>
              <a:cxnLst/>
              <a:rect l="l" t="t" r="r" b="b"/>
              <a:pathLst>
                <a:path w="1735" h="20583" extrusionOk="0">
                  <a:moveTo>
                    <a:pt x="1735" y="1"/>
                  </a:moveTo>
                  <a:lnTo>
                    <a:pt x="0" y="1002"/>
                  </a:lnTo>
                  <a:lnTo>
                    <a:pt x="0" y="20582"/>
                  </a:lnTo>
                  <a:lnTo>
                    <a:pt x="1735" y="19582"/>
                  </a:lnTo>
                  <a:lnTo>
                    <a:pt x="1735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429;p75">
              <a:extLst>
                <a:ext uri="{FF2B5EF4-FFF2-40B4-BE49-F238E27FC236}">
                  <a16:creationId xmlns:a16="http://schemas.microsoft.com/office/drawing/2014/main" id="{8E7CECDC-C576-47E0-842C-676EB47F3C43}"/>
                </a:ext>
              </a:extLst>
            </p:cNvPr>
            <p:cNvSpPr/>
            <p:nvPr/>
          </p:nvSpPr>
          <p:spPr>
            <a:xfrm>
              <a:off x="4474200" y="2798275"/>
              <a:ext cx="43400" cy="514575"/>
            </a:xfrm>
            <a:custGeom>
              <a:avLst/>
              <a:gdLst/>
              <a:ahLst/>
              <a:cxnLst/>
              <a:rect l="l" t="t" r="r" b="b"/>
              <a:pathLst>
                <a:path w="1736" h="20583" extrusionOk="0">
                  <a:moveTo>
                    <a:pt x="1735" y="1"/>
                  </a:moveTo>
                  <a:lnTo>
                    <a:pt x="0" y="1035"/>
                  </a:lnTo>
                  <a:lnTo>
                    <a:pt x="0" y="20582"/>
                  </a:lnTo>
                  <a:lnTo>
                    <a:pt x="1735" y="19581"/>
                  </a:lnTo>
                  <a:lnTo>
                    <a:pt x="1735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430;p75">
              <a:extLst>
                <a:ext uri="{FF2B5EF4-FFF2-40B4-BE49-F238E27FC236}">
                  <a16:creationId xmlns:a16="http://schemas.microsoft.com/office/drawing/2014/main" id="{B94C67D8-455D-48B8-A199-DFD603D49891}"/>
                </a:ext>
              </a:extLst>
            </p:cNvPr>
            <p:cNvSpPr/>
            <p:nvPr/>
          </p:nvSpPr>
          <p:spPr>
            <a:xfrm>
              <a:off x="4550925" y="2754075"/>
              <a:ext cx="44225" cy="514575"/>
            </a:xfrm>
            <a:custGeom>
              <a:avLst/>
              <a:gdLst/>
              <a:ahLst/>
              <a:cxnLst/>
              <a:rect l="l" t="t" r="r" b="b"/>
              <a:pathLst>
                <a:path w="1769" h="20583" extrusionOk="0">
                  <a:moveTo>
                    <a:pt x="1768" y="1"/>
                  </a:moveTo>
                  <a:lnTo>
                    <a:pt x="0" y="1001"/>
                  </a:lnTo>
                  <a:lnTo>
                    <a:pt x="0" y="20582"/>
                  </a:lnTo>
                  <a:lnTo>
                    <a:pt x="1768" y="19581"/>
                  </a:lnTo>
                  <a:lnTo>
                    <a:pt x="1768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431;p75">
              <a:extLst>
                <a:ext uri="{FF2B5EF4-FFF2-40B4-BE49-F238E27FC236}">
                  <a16:creationId xmlns:a16="http://schemas.microsoft.com/office/drawing/2014/main" id="{9DEACCDD-6B27-4F1F-AF7F-20A778D5E40E}"/>
                </a:ext>
              </a:extLst>
            </p:cNvPr>
            <p:cNvSpPr/>
            <p:nvPr/>
          </p:nvSpPr>
          <p:spPr>
            <a:xfrm>
              <a:off x="3932975" y="3217750"/>
              <a:ext cx="44225" cy="298575"/>
            </a:xfrm>
            <a:custGeom>
              <a:avLst/>
              <a:gdLst/>
              <a:ahLst/>
              <a:cxnLst/>
              <a:rect l="l" t="t" r="r" b="b"/>
              <a:pathLst>
                <a:path w="1769" h="11943" extrusionOk="0">
                  <a:moveTo>
                    <a:pt x="1769" y="0"/>
                  </a:moveTo>
                  <a:lnTo>
                    <a:pt x="1" y="1001"/>
                  </a:lnTo>
                  <a:lnTo>
                    <a:pt x="1" y="11942"/>
                  </a:lnTo>
                  <a:lnTo>
                    <a:pt x="1769" y="10908"/>
                  </a:lnTo>
                  <a:lnTo>
                    <a:pt x="1769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432;p75">
              <a:extLst>
                <a:ext uri="{FF2B5EF4-FFF2-40B4-BE49-F238E27FC236}">
                  <a16:creationId xmlns:a16="http://schemas.microsoft.com/office/drawing/2014/main" id="{0EE63A9A-F9EC-418F-A853-BF0CA670D915}"/>
                </a:ext>
              </a:extLst>
            </p:cNvPr>
            <p:cNvSpPr/>
            <p:nvPr/>
          </p:nvSpPr>
          <p:spPr>
            <a:xfrm>
              <a:off x="3932975" y="3490450"/>
              <a:ext cx="44225" cy="135100"/>
            </a:xfrm>
            <a:custGeom>
              <a:avLst/>
              <a:gdLst/>
              <a:ahLst/>
              <a:cxnLst/>
              <a:rect l="l" t="t" r="r" b="b"/>
              <a:pathLst>
                <a:path w="1769" h="5404" extrusionOk="0">
                  <a:moveTo>
                    <a:pt x="1769" y="0"/>
                  </a:moveTo>
                  <a:lnTo>
                    <a:pt x="1" y="1034"/>
                  </a:lnTo>
                  <a:lnTo>
                    <a:pt x="1" y="5404"/>
                  </a:lnTo>
                  <a:lnTo>
                    <a:pt x="1769" y="4403"/>
                  </a:lnTo>
                  <a:lnTo>
                    <a:pt x="17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433;p75">
              <a:extLst>
                <a:ext uri="{FF2B5EF4-FFF2-40B4-BE49-F238E27FC236}">
                  <a16:creationId xmlns:a16="http://schemas.microsoft.com/office/drawing/2014/main" id="{02B20CDE-E345-4FA2-91B3-3BBAB9DAD9A2}"/>
                </a:ext>
              </a:extLst>
            </p:cNvPr>
            <p:cNvSpPr/>
            <p:nvPr/>
          </p:nvSpPr>
          <p:spPr>
            <a:xfrm>
              <a:off x="4010525" y="3235250"/>
              <a:ext cx="43400" cy="123450"/>
            </a:xfrm>
            <a:custGeom>
              <a:avLst/>
              <a:gdLst/>
              <a:ahLst/>
              <a:cxnLst/>
              <a:rect l="l" t="t" r="r" b="b"/>
              <a:pathLst>
                <a:path w="1736" h="4938" extrusionOk="0">
                  <a:moveTo>
                    <a:pt x="1735" y="1"/>
                  </a:moveTo>
                  <a:lnTo>
                    <a:pt x="1" y="1002"/>
                  </a:lnTo>
                  <a:lnTo>
                    <a:pt x="1" y="4938"/>
                  </a:lnTo>
                  <a:lnTo>
                    <a:pt x="1735" y="3937"/>
                  </a:lnTo>
                  <a:lnTo>
                    <a:pt x="1735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434;p75">
              <a:extLst>
                <a:ext uri="{FF2B5EF4-FFF2-40B4-BE49-F238E27FC236}">
                  <a16:creationId xmlns:a16="http://schemas.microsoft.com/office/drawing/2014/main" id="{2DA3C5D9-D3D4-4369-A28D-0404D46E4C81}"/>
                </a:ext>
              </a:extLst>
            </p:cNvPr>
            <p:cNvSpPr/>
            <p:nvPr/>
          </p:nvSpPr>
          <p:spPr>
            <a:xfrm>
              <a:off x="4010525" y="3333650"/>
              <a:ext cx="43400" cy="246875"/>
            </a:xfrm>
            <a:custGeom>
              <a:avLst/>
              <a:gdLst/>
              <a:ahLst/>
              <a:cxnLst/>
              <a:rect l="l" t="t" r="r" b="b"/>
              <a:pathLst>
                <a:path w="1736" h="9875" extrusionOk="0">
                  <a:moveTo>
                    <a:pt x="1735" y="1"/>
                  </a:moveTo>
                  <a:lnTo>
                    <a:pt x="1" y="1002"/>
                  </a:lnTo>
                  <a:lnTo>
                    <a:pt x="1" y="9875"/>
                  </a:lnTo>
                  <a:lnTo>
                    <a:pt x="1735" y="8874"/>
                  </a:lnTo>
                  <a:lnTo>
                    <a:pt x="173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435;p75">
              <a:extLst>
                <a:ext uri="{FF2B5EF4-FFF2-40B4-BE49-F238E27FC236}">
                  <a16:creationId xmlns:a16="http://schemas.microsoft.com/office/drawing/2014/main" id="{5097A085-BFFD-4098-85FE-87FB40DFAC4A}"/>
                </a:ext>
              </a:extLst>
            </p:cNvPr>
            <p:cNvSpPr/>
            <p:nvPr/>
          </p:nvSpPr>
          <p:spPr>
            <a:xfrm>
              <a:off x="4087250" y="3062625"/>
              <a:ext cx="44225" cy="110950"/>
            </a:xfrm>
            <a:custGeom>
              <a:avLst/>
              <a:gdLst/>
              <a:ahLst/>
              <a:cxnLst/>
              <a:rect l="l" t="t" r="r" b="b"/>
              <a:pathLst>
                <a:path w="1769" h="4438" extrusionOk="0">
                  <a:moveTo>
                    <a:pt x="1769" y="1"/>
                  </a:moveTo>
                  <a:lnTo>
                    <a:pt x="1" y="1002"/>
                  </a:lnTo>
                  <a:lnTo>
                    <a:pt x="1" y="4437"/>
                  </a:lnTo>
                  <a:lnTo>
                    <a:pt x="1769" y="3437"/>
                  </a:lnTo>
                  <a:lnTo>
                    <a:pt x="1769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436;p75">
              <a:extLst>
                <a:ext uri="{FF2B5EF4-FFF2-40B4-BE49-F238E27FC236}">
                  <a16:creationId xmlns:a16="http://schemas.microsoft.com/office/drawing/2014/main" id="{58CF3DC4-8AA9-448F-85F3-504E49369453}"/>
                </a:ext>
              </a:extLst>
            </p:cNvPr>
            <p:cNvSpPr/>
            <p:nvPr/>
          </p:nvSpPr>
          <p:spPr>
            <a:xfrm>
              <a:off x="4087250" y="3148525"/>
              <a:ext cx="44225" cy="387800"/>
            </a:xfrm>
            <a:custGeom>
              <a:avLst/>
              <a:gdLst/>
              <a:ahLst/>
              <a:cxnLst/>
              <a:rect l="l" t="t" r="r" b="b"/>
              <a:pathLst>
                <a:path w="1769" h="15512" extrusionOk="0">
                  <a:moveTo>
                    <a:pt x="1769" y="1"/>
                  </a:moveTo>
                  <a:lnTo>
                    <a:pt x="1" y="1001"/>
                  </a:lnTo>
                  <a:lnTo>
                    <a:pt x="1" y="15512"/>
                  </a:lnTo>
                  <a:lnTo>
                    <a:pt x="1769" y="14478"/>
                  </a:lnTo>
                  <a:lnTo>
                    <a:pt x="176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5437;p75">
              <a:extLst>
                <a:ext uri="{FF2B5EF4-FFF2-40B4-BE49-F238E27FC236}">
                  <a16:creationId xmlns:a16="http://schemas.microsoft.com/office/drawing/2014/main" id="{7FE5AB75-C130-482E-9A99-59626D767912}"/>
                </a:ext>
              </a:extLst>
            </p:cNvPr>
            <p:cNvSpPr/>
            <p:nvPr/>
          </p:nvSpPr>
          <p:spPr>
            <a:xfrm>
              <a:off x="4164800" y="3083475"/>
              <a:ext cx="43400" cy="241875"/>
            </a:xfrm>
            <a:custGeom>
              <a:avLst/>
              <a:gdLst/>
              <a:ahLst/>
              <a:cxnLst/>
              <a:rect l="l" t="t" r="r" b="b"/>
              <a:pathLst>
                <a:path w="1736" h="9675" extrusionOk="0">
                  <a:moveTo>
                    <a:pt x="1736" y="1"/>
                  </a:moveTo>
                  <a:lnTo>
                    <a:pt x="1" y="1035"/>
                  </a:lnTo>
                  <a:lnTo>
                    <a:pt x="1" y="9674"/>
                  </a:lnTo>
                  <a:lnTo>
                    <a:pt x="1736" y="8674"/>
                  </a:lnTo>
                  <a:lnTo>
                    <a:pt x="1736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5438;p75">
              <a:extLst>
                <a:ext uri="{FF2B5EF4-FFF2-40B4-BE49-F238E27FC236}">
                  <a16:creationId xmlns:a16="http://schemas.microsoft.com/office/drawing/2014/main" id="{74EEE4EF-B5EF-44A5-A80D-7A5EA85F4C26}"/>
                </a:ext>
              </a:extLst>
            </p:cNvPr>
            <p:cNvSpPr/>
            <p:nvPr/>
          </p:nvSpPr>
          <p:spPr>
            <a:xfrm>
              <a:off x="4164800" y="3300300"/>
              <a:ext cx="43400" cy="191000"/>
            </a:xfrm>
            <a:custGeom>
              <a:avLst/>
              <a:gdLst/>
              <a:ahLst/>
              <a:cxnLst/>
              <a:rect l="l" t="t" r="r" b="b"/>
              <a:pathLst>
                <a:path w="1736" h="7640" extrusionOk="0">
                  <a:moveTo>
                    <a:pt x="1736" y="1"/>
                  </a:moveTo>
                  <a:lnTo>
                    <a:pt x="1" y="1001"/>
                  </a:lnTo>
                  <a:lnTo>
                    <a:pt x="1" y="7639"/>
                  </a:lnTo>
                  <a:lnTo>
                    <a:pt x="1736" y="6639"/>
                  </a:lnTo>
                  <a:lnTo>
                    <a:pt x="173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5439;p75">
              <a:extLst>
                <a:ext uri="{FF2B5EF4-FFF2-40B4-BE49-F238E27FC236}">
                  <a16:creationId xmlns:a16="http://schemas.microsoft.com/office/drawing/2014/main" id="{E73B2C71-2896-4C21-B23D-793D6B92AE78}"/>
                </a:ext>
              </a:extLst>
            </p:cNvPr>
            <p:cNvSpPr/>
            <p:nvPr/>
          </p:nvSpPr>
          <p:spPr>
            <a:xfrm>
              <a:off x="4242375" y="3126850"/>
              <a:ext cx="43375" cy="116775"/>
            </a:xfrm>
            <a:custGeom>
              <a:avLst/>
              <a:gdLst/>
              <a:ahLst/>
              <a:cxnLst/>
              <a:rect l="l" t="t" r="r" b="b"/>
              <a:pathLst>
                <a:path w="1735" h="4671" extrusionOk="0">
                  <a:moveTo>
                    <a:pt x="1735" y="0"/>
                  </a:moveTo>
                  <a:lnTo>
                    <a:pt x="0" y="1034"/>
                  </a:lnTo>
                  <a:lnTo>
                    <a:pt x="0" y="4670"/>
                  </a:lnTo>
                  <a:lnTo>
                    <a:pt x="1735" y="3670"/>
                  </a:lnTo>
                  <a:lnTo>
                    <a:pt x="1735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5440;p75">
              <a:extLst>
                <a:ext uri="{FF2B5EF4-FFF2-40B4-BE49-F238E27FC236}">
                  <a16:creationId xmlns:a16="http://schemas.microsoft.com/office/drawing/2014/main" id="{5593BE13-C6C7-4999-A53E-101E79F5C2AF}"/>
                </a:ext>
              </a:extLst>
            </p:cNvPr>
            <p:cNvSpPr/>
            <p:nvPr/>
          </p:nvSpPr>
          <p:spPr>
            <a:xfrm>
              <a:off x="4242375" y="3218575"/>
              <a:ext cx="43375" cy="228525"/>
            </a:xfrm>
            <a:custGeom>
              <a:avLst/>
              <a:gdLst/>
              <a:ahLst/>
              <a:cxnLst/>
              <a:rect l="l" t="t" r="r" b="b"/>
              <a:pathLst>
                <a:path w="1735" h="9141" extrusionOk="0">
                  <a:moveTo>
                    <a:pt x="1735" y="1"/>
                  </a:moveTo>
                  <a:lnTo>
                    <a:pt x="0" y="1001"/>
                  </a:lnTo>
                  <a:lnTo>
                    <a:pt x="0" y="9141"/>
                  </a:lnTo>
                  <a:lnTo>
                    <a:pt x="1735" y="8106"/>
                  </a:lnTo>
                  <a:lnTo>
                    <a:pt x="173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5441;p75">
              <a:extLst>
                <a:ext uri="{FF2B5EF4-FFF2-40B4-BE49-F238E27FC236}">
                  <a16:creationId xmlns:a16="http://schemas.microsoft.com/office/drawing/2014/main" id="{3E4D982A-C136-462C-B27A-FEE03736ED70}"/>
                </a:ext>
              </a:extLst>
            </p:cNvPr>
            <p:cNvSpPr/>
            <p:nvPr/>
          </p:nvSpPr>
          <p:spPr>
            <a:xfrm>
              <a:off x="4319100" y="3111000"/>
              <a:ext cx="44200" cy="291075"/>
            </a:xfrm>
            <a:custGeom>
              <a:avLst/>
              <a:gdLst/>
              <a:ahLst/>
              <a:cxnLst/>
              <a:rect l="l" t="t" r="r" b="b"/>
              <a:pathLst>
                <a:path w="1768" h="11643" extrusionOk="0">
                  <a:moveTo>
                    <a:pt x="1768" y="1"/>
                  </a:moveTo>
                  <a:lnTo>
                    <a:pt x="0" y="1001"/>
                  </a:lnTo>
                  <a:lnTo>
                    <a:pt x="0" y="11642"/>
                  </a:lnTo>
                  <a:lnTo>
                    <a:pt x="1768" y="10642"/>
                  </a:lnTo>
                  <a:lnTo>
                    <a:pt x="176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5442;p75">
              <a:extLst>
                <a:ext uri="{FF2B5EF4-FFF2-40B4-BE49-F238E27FC236}">
                  <a16:creationId xmlns:a16="http://schemas.microsoft.com/office/drawing/2014/main" id="{991955F7-9069-403D-B9AF-109175EBCEF1}"/>
                </a:ext>
              </a:extLst>
            </p:cNvPr>
            <p:cNvSpPr/>
            <p:nvPr/>
          </p:nvSpPr>
          <p:spPr>
            <a:xfrm>
              <a:off x="4396650" y="3101825"/>
              <a:ext cx="43375" cy="132625"/>
            </a:xfrm>
            <a:custGeom>
              <a:avLst/>
              <a:gdLst/>
              <a:ahLst/>
              <a:cxnLst/>
              <a:rect l="l" t="t" r="r" b="b"/>
              <a:pathLst>
                <a:path w="1735" h="5305" extrusionOk="0">
                  <a:moveTo>
                    <a:pt x="1735" y="1"/>
                  </a:moveTo>
                  <a:lnTo>
                    <a:pt x="0" y="1001"/>
                  </a:lnTo>
                  <a:lnTo>
                    <a:pt x="0" y="5304"/>
                  </a:lnTo>
                  <a:lnTo>
                    <a:pt x="1735" y="4304"/>
                  </a:lnTo>
                  <a:lnTo>
                    <a:pt x="1735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5443;p75">
              <a:extLst>
                <a:ext uri="{FF2B5EF4-FFF2-40B4-BE49-F238E27FC236}">
                  <a16:creationId xmlns:a16="http://schemas.microsoft.com/office/drawing/2014/main" id="{DAB98B02-8A7C-4E89-BC52-27CEA332ACAB}"/>
                </a:ext>
              </a:extLst>
            </p:cNvPr>
            <p:cNvSpPr/>
            <p:nvPr/>
          </p:nvSpPr>
          <p:spPr>
            <a:xfrm>
              <a:off x="4396650" y="3209400"/>
              <a:ext cx="43375" cy="148475"/>
            </a:xfrm>
            <a:custGeom>
              <a:avLst/>
              <a:gdLst/>
              <a:ahLst/>
              <a:cxnLst/>
              <a:rect l="l" t="t" r="r" b="b"/>
              <a:pathLst>
                <a:path w="1735" h="5939" extrusionOk="0">
                  <a:moveTo>
                    <a:pt x="1735" y="1"/>
                  </a:moveTo>
                  <a:lnTo>
                    <a:pt x="0" y="1001"/>
                  </a:lnTo>
                  <a:lnTo>
                    <a:pt x="0" y="5938"/>
                  </a:lnTo>
                  <a:lnTo>
                    <a:pt x="1735" y="4938"/>
                  </a:lnTo>
                  <a:lnTo>
                    <a:pt x="173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5444;p75">
              <a:extLst>
                <a:ext uri="{FF2B5EF4-FFF2-40B4-BE49-F238E27FC236}">
                  <a16:creationId xmlns:a16="http://schemas.microsoft.com/office/drawing/2014/main" id="{B811472A-0B8B-4F13-93CD-66C30BC0BE9F}"/>
                </a:ext>
              </a:extLst>
            </p:cNvPr>
            <p:cNvSpPr/>
            <p:nvPr/>
          </p:nvSpPr>
          <p:spPr>
            <a:xfrm>
              <a:off x="4474200" y="2882500"/>
              <a:ext cx="43400" cy="268550"/>
            </a:xfrm>
            <a:custGeom>
              <a:avLst/>
              <a:gdLst/>
              <a:ahLst/>
              <a:cxnLst/>
              <a:rect l="l" t="t" r="r" b="b"/>
              <a:pathLst>
                <a:path w="1736" h="10742" extrusionOk="0">
                  <a:moveTo>
                    <a:pt x="1735" y="1"/>
                  </a:moveTo>
                  <a:lnTo>
                    <a:pt x="0" y="1001"/>
                  </a:lnTo>
                  <a:lnTo>
                    <a:pt x="0" y="10742"/>
                  </a:lnTo>
                  <a:lnTo>
                    <a:pt x="1735" y="9741"/>
                  </a:lnTo>
                  <a:lnTo>
                    <a:pt x="1735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5445;p75">
              <a:extLst>
                <a:ext uri="{FF2B5EF4-FFF2-40B4-BE49-F238E27FC236}">
                  <a16:creationId xmlns:a16="http://schemas.microsoft.com/office/drawing/2014/main" id="{08786248-90EA-4697-B231-26881C5BC76F}"/>
                </a:ext>
              </a:extLst>
            </p:cNvPr>
            <p:cNvSpPr/>
            <p:nvPr/>
          </p:nvSpPr>
          <p:spPr>
            <a:xfrm>
              <a:off x="4474200" y="3126025"/>
              <a:ext cx="43400" cy="186825"/>
            </a:xfrm>
            <a:custGeom>
              <a:avLst/>
              <a:gdLst/>
              <a:ahLst/>
              <a:cxnLst/>
              <a:rect l="l" t="t" r="r" b="b"/>
              <a:pathLst>
                <a:path w="1736" h="7473" extrusionOk="0">
                  <a:moveTo>
                    <a:pt x="1735" y="0"/>
                  </a:moveTo>
                  <a:lnTo>
                    <a:pt x="0" y="1001"/>
                  </a:lnTo>
                  <a:lnTo>
                    <a:pt x="0" y="7472"/>
                  </a:lnTo>
                  <a:lnTo>
                    <a:pt x="1735" y="6471"/>
                  </a:lnTo>
                  <a:lnTo>
                    <a:pt x="17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5446;p75">
              <a:extLst>
                <a:ext uri="{FF2B5EF4-FFF2-40B4-BE49-F238E27FC236}">
                  <a16:creationId xmlns:a16="http://schemas.microsoft.com/office/drawing/2014/main" id="{DE801C50-FBA6-45B1-86D0-B5BBF2DD0FAC}"/>
                </a:ext>
              </a:extLst>
            </p:cNvPr>
            <p:cNvSpPr/>
            <p:nvPr/>
          </p:nvSpPr>
          <p:spPr>
            <a:xfrm>
              <a:off x="4550925" y="2970075"/>
              <a:ext cx="44225" cy="110100"/>
            </a:xfrm>
            <a:custGeom>
              <a:avLst/>
              <a:gdLst/>
              <a:ahLst/>
              <a:cxnLst/>
              <a:rect l="l" t="t" r="r" b="b"/>
              <a:pathLst>
                <a:path w="1769" h="4404" extrusionOk="0">
                  <a:moveTo>
                    <a:pt x="1768" y="0"/>
                  </a:moveTo>
                  <a:lnTo>
                    <a:pt x="0" y="1034"/>
                  </a:lnTo>
                  <a:lnTo>
                    <a:pt x="0" y="4403"/>
                  </a:lnTo>
                  <a:lnTo>
                    <a:pt x="1768" y="3403"/>
                  </a:lnTo>
                  <a:lnTo>
                    <a:pt x="1768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5447;p75">
              <a:extLst>
                <a:ext uri="{FF2B5EF4-FFF2-40B4-BE49-F238E27FC236}">
                  <a16:creationId xmlns:a16="http://schemas.microsoft.com/office/drawing/2014/main" id="{3CEDC0F9-A362-436D-98E0-61C1671E4588}"/>
                </a:ext>
              </a:extLst>
            </p:cNvPr>
            <p:cNvSpPr/>
            <p:nvPr/>
          </p:nvSpPr>
          <p:spPr>
            <a:xfrm>
              <a:off x="4550925" y="3055125"/>
              <a:ext cx="44225" cy="213525"/>
            </a:xfrm>
            <a:custGeom>
              <a:avLst/>
              <a:gdLst/>
              <a:ahLst/>
              <a:cxnLst/>
              <a:rect l="l" t="t" r="r" b="b"/>
              <a:pathLst>
                <a:path w="1769" h="8541" extrusionOk="0">
                  <a:moveTo>
                    <a:pt x="1768" y="1"/>
                  </a:moveTo>
                  <a:lnTo>
                    <a:pt x="0" y="1001"/>
                  </a:lnTo>
                  <a:lnTo>
                    <a:pt x="0" y="8540"/>
                  </a:lnTo>
                  <a:lnTo>
                    <a:pt x="1768" y="7539"/>
                  </a:lnTo>
                  <a:lnTo>
                    <a:pt x="1768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5448;p75">
              <a:extLst>
                <a:ext uri="{FF2B5EF4-FFF2-40B4-BE49-F238E27FC236}">
                  <a16:creationId xmlns:a16="http://schemas.microsoft.com/office/drawing/2014/main" id="{1299D362-3ACE-4285-BDBE-B46749F16186}"/>
                </a:ext>
              </a:extLst>
            </p:cNvPr>
            <p:cNvSpPr/>
            <p:nvPr/>
          </p:nvSpPr>
          <p:spPr>
            <a:xfrm>
              <a:off x="3932975" y="3490450"/>
              <a:ext cx="44225" cy="135100"/>
            </a:xfrm>
            <a:custGeom>
              <a:avLst/>
              <a:gdLst/>
              <a:ahLst/>
              <a:cxnLst/>
              <a:rect l="l" t="t" r="r" b="b"/>
              <a:pathLst>
                <a:path w="1769" h="5404" extrusionOk="0">
                  <a:moveTo>
                    <a:pt x="1769" y="0"/>
                  </a:moveTo>
                  <a:lnTo>
                    <a:pt x="1" y="1034"/>
                  </a:lnTo>
                  <a:lnTo>
                    <a:pt x="1" y="5404"/>
                  </a:lnTo>
                  <a:lnTo>
                    <a:pt x="1769" y="4403"/>
                  </a:lnTo>
                  <a:lnTo>
                    <a:pt x="1769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5449;p75">
              <a:extLst>
                <a:ext uri="{FF2B5EF4-FFF2-40B4-BE49-F238E27FC236}">
                  <a16:creationId xmlns:a16="http://schemas.microsoft.com/office/drawing/2014/main" id="{E2E4C091-E511-498B-BFF3-33B72CCA92FB}"/>
                </a:ext>
              </a:extLst>
            </p:cNvPr>
            <p:cNvSpPr/>
            <p:nvPr/>
          </p:nvSpPr>
          <p:spPr>
            <a:xfrm>
              <a:off x="3932975" y="3490450"/>
              <a:ext cx="44225" cy="135100"/>
            </a:xfrm>
            <a:custGeom>
              <a:avLst/>
              <a:gdLst/>
              <a:ahLst/>
              <a:cxnLst/>
              <a:rect l="l" t="t" r="r" b="b"/>
              <a:pathLst>
                <a:path w="1769" h="5404" extrusionOk="0">
                  <a:moveTo>
                    <a:pt x="1769" y="0"/>
                  </a:moveTo>
                  <a:lnTo>
                    <a:pt x="1" y="1034"/>
                  </a:lnTo>
                  <a:lnTo>
                    <a:pt x="1" y="5404"/>
                  </a:lnTo>
                  <a:lnTo>
                    <a:pt x="1769" y="4403"/>
                  </a:lnTo>
                  <a:lnTo>
                    <a:pt x="17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5450;p75">
              <a:extLst>
                <a:ext uri="{FF2B5EF4-FFF2-40B4-BE49-F238E27FC236}">
                  <a16:creationId xmlns:a16="http://schemas.microsoft.com/office/drawing/2014/main" id="{B9A22B24-5C71-4697-8738-BB481404731B}"/>
                </a:ext>
              </a:extLst>
            </p:cNvPr>
            <p:cNvSpPr/>
            <p:nvPr/>
          </p:nvSpPr>
          <p:spPr>
            <a:xfrm>
              <a:off x="4010525" y="3333650"/>
              <a:ext cx="43400" cy="246875"/>
            </a:xfrm>
            <a:custGeom>
              <a:avLst/>
              <a:gdLst/>
              <a:ahLst/>
              <a:cxnLst/>
              <a:rect l="l" t="t" r="r" b="b"/>
              <a:pathLst>
                <a:path w="1736" h="9875" extrusionOk="0">
                  <a:moveTo>
                    <a:pt x="1735" y="1"/>
                  </a:moveTo>
                  <a:lnTo>
                    <a:pt x="1" y="1002"/>
                  </a:lnTo>
                  <a:lnTo>
                    <a:pt x="1" y="9875"/>
                  </a:lnTo>
                  <a:lnTo>
                    <a:pt x="1735" y="8874"/>
                  </a:lnTo>
                  <a:lnTo>
                    <a:pt x="1735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5451;p75">
              <a:extLst>
                <a:ext uri="{FF2B5EF4-FFF2-40B4-BE49-F238E27FC236}">
                  <a16:creationId xmlns:a16="http://schemas.microsoft.com/office/drawing/2014/main" id="{1073FC35-1CE4-4FD1-AD86-56F194E3DAFE}"/>
                </a:ext>
              </a:extLst>
            </p:cNvPr>
            <p:cNvSpPr/>
            <p:nvPr/>
          </p:nvSpPr>
          <p:spPr>
            <a:xfrm>
              <a:off x="4010525" y="3333650"/>
              <a:ext cx="43400" cy="246875"/>
            </a:xfrm>
            <a:custGeom>
              <a:avLst/>
              <a:gdLst/>
              <a:ahLst/>
              <a:cxnLst/>
              <a:rect l="l" t="t" r="r" b="b"/>
              <a:pathLst>
                <a:path w="1736" h="9875" extrusionOk="0">
                  <a:moveTo>
                    <a:pt x="1735" y="1"/>
                  </a:moveTo>
                  <a:lnTo>
                    <a:pt x="1" y="1002"/>
                  </a:lnTo>
                  <a:lnTo>
                    <a:pt x="1" y="9875"/>
                  </a:lnTo>
                  <a:lnTo>
                    <a:pt x="1735" y="8874"/>
                  </a:lnTo>
                  <a:lnTo>
                    <a:pt x="173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5452;p75">
              <a:extLst>
                <a:ext uri="{FF2B5EF4-FFF2-40B4-BE49-F238E27FC236}">
                  <a16:creationId xmlns:a16="http://schemas.microsoft.com/office/drawing/2014/main" id="{80BAB691-BD20-437E-A080-50F3FF0F9139}"/>
                </a:ext>
              </a:extLst>
            </p:cNvPr>
            <p:cNvSpPr/>
            <p:nvPr/>
          </p:nvSpPr>
          <p:spPr>
            <a:xfrm>
              <a:off x="4087250" y="3148525"/>
              <a:ext cx="44225" cy="387800"/>
            </a:xfrm>
            <a:custGeom>
              <a:avLst/>
              <a:gdLst/>
              <a:ahLst/>
              <a:cxnLst/>
              <a:rect l="l" t="t" r="r" b="b"/>
              <a:pathLst>
                <a:path w="1769" h="15512" extrusionOk="0">
                  <a:moveTo>
                    <a:pt x="1769" y="1"/>
                  </a:moveTo>
                  <a:lnTo>
                    <a:pt x="1" y="1001"/>
                  </a:lnTo>
                  <a:lnTo>
                    <a:pt x="1" y="15512"/>
                  </a:lnTo>
                  <a:lnTo>
                    <a:pt x="1769" y="14478"/>
                  </a:lnTo>
                  <a:lnTo>
                    <a:pt x="1769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5453;p75">
              <a:extLst>
                <a:ext uri="{FF2B5EF4-FFF2-40B4-BE49-F238E27FC236}">
                  <a16:creationId xmlns:a16="http://schemas.microsoft.com/office/drawing/2014/main" id="{BA9DF12F-A273-4425-8E08-21B5152BE04F}"/>
                </a:ext>
              </a:extLst>
            </p:cNvPr>
            <p:cNvSpPr/>
            <p:nvPr/>
          </p:nvSpPr>
          <p:spPr>
            <a:xfrm>
              <a:off x="4087250" y="3148525"/>
              <a:ext cx="44225" cy="387800"/>
            </a:xfrm>
            <a:custGeom>
              <a:avLst/>
              <a:gdLst/>
              <a:ahLst/>
              <a:cxnLst/>
              <a:rect l="l" t="t" r="r" b="b"/>
              <a:pathLst>
                <a:path w="1769" h="15512" extrusionOk="0">
                  <a:moveTo>
                    <a:pt x="1769" y="1"/>
                  </a:moveTo>
                  <a:lnTo>
                    <a:pt x="1" y="1001"/>
                  </a:lnTo>
                  <a:lnTo>
                    <a:pt x="1" y="15512"/>
                  </a:lnTo>
                  <a:lnTo>
                    <a:pt x="1769" y="14478"/>
                  </a:lnTo>
                  <a:lnTo>
                    <a:pt x="176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5454;p75">
              <a:extLst>
                <a:ext uri="{FF2B5EF4-FFF2-40B4-BE49-F238E27FC236}">
                  <a16:creationId xmlns:a16="http://schemas.microsoft.com/office/drawing/2014/main" id="{0B036F15-504D-4264-917B-390B102FE9FE}"/>
                </a:ext>
              </a:extLst>
            </p:cNvPr>
            <p:cNvSpPr/>
            <p:nvPr/>
          </p:nvSpPr>
          <p:spPr>
            <a:xfrm>
              <a:off x="4164800" y="3300300"/>
              <a:ext cx="43400" cy="191000"/>
            </a:xfrm>
            <a:custGeom>
              <a:avLst/>
              <a:gdLst/>
              <a:ahLst/>
              <a:cxnLst/>
              <a:rect l="l" t="t" r="r" b="b"/>
              <a:pathLst>
                <a:path w="1736" h="7640" extrusionOk="0">
                  <a:moveTo>
                    <a:pt x="1736" y="1"/>
                  </a:moveTo>
                  <a:lnTo>
                    <a:pt x="1" y="1001"/>
                  </a:lnTo>
                  <a:lnTo>
                    <a:pt x="1" y="7639"/>
                  </a:lnTo>
                  <a:lnTo>
                    <a:pt x="1736" y="6639"/>
                  </a:lnTo>
                  <a:lnTo>
                    <a:pt x="1736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5455;p75">
              <a:extLst>
                <a:ext uri="{FF2B5EF4-FFF2-40B4-BE49-F238E27FC236}">
                  <a16:creationId xmlns:a16="http://schemas.microsoft.com/office/drawing/2014/main" id="{02AED8F5-F13C-49CE-9BBF-97BD4D43F264}"/>
                </a:ext>
              </a:extLst>
            </p:cNvPr>
            <p:cNvSpPr/>
            <p:nvPr/>
          </p:nvSpPr>
          <p:spPr>
            <a:xfrm>
              <a:off x="4164800" y="3300300"/>
              <a:ext cx="43400" cy="191000"/>
            </a:xfrm>
            <a:custGeom>
              <a:avLst/>
              <a:gdLst/>
              <a:ahLst/>
              <a:cxnLst/>
              <a:rect l="l" t="t" r="r" b="b"/>
              <a:pathLst>
                <a:path w="1736" h="7640" extrusionOk="0">
                  <a:moveTo>
                    <a:pt x="1736" y="1"/>
                  </a:moveTo>
                  <a:lnTo>
                    <a:pt x="1" y="1001"/>
                  </a:lnTo>
                  <a:lnTo>
                    <a:pt x="1" y="7639"/>
                  </a:lnTo>
                  <a:lnTo>
                    <a:pt x="1736" y="6639"/>
                  </a:lnTo>
                  <a:lnTo>
                    <a:pt x="173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5456;p75">
              <a:extLst>
                <a:ext uri="{FF2B5EF4-FFF2-40B4-BE49-F238E27FC236}">
                  <a16:creationId xmlns:a16="http://schemas.microsoft.com/office/drawing/2014/main" id="{C4E7ABE6-6FA8-43AF-AEF6-C900648C0442}"/>
                </a:ext>
              </a:extLst>
            </p:cNvPr>
            <p:cNvSpPr/>
            <p:nvPr/>
          </p:nvSpPr>
          <p:spPr>
            <a:xfrm>
              <a:off x="4242375" y="3218575"/>
              <a:ext cx="43375" cy="228525"/>
            </a:xfrm>
            <a:custGeom>
              <a:avLst/>
              <a:gdLst/>
              <a:ahLst/>
              <a:cxnLst/>
              <a:rect l="l" t="t" r="r" b="b"/>
              <a:pathLst>
                <a:path w="1735" h="9141" extrusionOk="0">
                  <a:moveTo>
                    <a:pt x="1735" y="1"/>
                  </a:moveTo>
                  <a:lnTo>
                    <a:pt x="0" y="1001"/>
                  </a:lnTo>
                  <a:lnTo>
                    <a:pt x="0" y="9141"/>
                  </a:lnTo>
                  <a:lnTo>
                    <a:pt x="1735" y="8106"/>
                  </a:lnTo>
                  <a:lnTo>
                    <a:pt x="1735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5457;p75">
              <a:extLst>
                <a:ext uri="{FF2B5EF4-FFF2-40B4-BE49-F238E27FC236}">
                  <a16:creationId xmlns:a16="http://schemas.microsoft.com/office/drawing/2014/main" id="{322EEBBD-966B-4A22-8ABE-28F9BFF02A65}"/>
                </a:ext>
              </a:extLst>
            </p:cNvPr>
            <p:cNvSpPr/>
            <p:nvPr/>
          </p:nvSpPr>
          <p:spPr>
            <a:xfrm>
              <a:off x="4242375" y="3218575"/>
              <a:ext cx="43375" cy="228525"/>
            </a:xfrm>
            <a:custGeom>
              <a:avLst/>
              <a:gdLst/>
              <a:ahLst/>
              <a:cxnLst/>
              <a:rect l="l" t="t" r="r" b="b"/>
              <a:pathLst>
                <a:path w="1735" h="9141" extrusionOk="0">
                  <a:moveTo>
                    <a:pt x="1735" y="1"/>
                  </a:moveTo>
                  <a:lnTo>
                    <a:pt x="0" y="1001"/>
                  </a:lnTo>
                  <a:lnTo>
                    <a:pt x="0" y="9141"/>
                  </a:lnTo>
                  <a:lnTo>
                    <a:pt x="1735" y="8106"/>
                  </a:lnTo>
                  <a:lnTo>
                    <a:pt x="173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5458;p75">
              <a:extLst>
                <a:ext uri="{FF2B5EF4-FFF2-40B4-BE49-F238E27FC236}">
                  <a16:creationId xmlns:a16="http://schemas.microsoft.com/office/drawing/2014/main" id="{B4A794BE-04E3-4272-B461-06B19C3D1471}"/>
                </a:ext>
              </a:extLst>
            </p:cNvPr>
            <p:cNvSpPr/>
            <p:nvPr/>
          </p:nvSpPr>
          <p:spPr>
            <a:xfrm>
              <a:off x="4319100" y="3111000"/>
              <a:ext cx="44200" cy="291075"/>
            </a:xfrm>
            <a:custGeom>
              <a:avLst/>
              <a:gdLst/>
              <a:ahLst/>
              <a:cxnLst/>
              <a:rect l="l" t="t" r="r" b="b"/>
              <a:pathLst>
                <a:path w="1768" h="11643" extrusionOk="0">
                  <a:moveTo>
                    <a:pt x="1768" y="1"/>
                  </a:moveTo>
                  <a:lnTo>
                    <a:pt x="0" y="1001"/>
                  </a:lnTo>
                  <a:lnTo>
                    <a:pt x="0" y="11642"/>
                  </a:lnTo>
                  <a:lnTo>
                    <a:pt x="1768" y="10642"/>
                  </a:lnTo>
                  <a:lnTo>
                    <a:pt x="1768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5459;p75">
              <a:extLst>
                <a:ext uri="{FF2B5EF4-FFF2-40B4-BE49-F238E27FC236}">
                  <a16:creationId xmlns:a16="http://schemas.microsoft.com/office/drawing/2014/main" id="{277003DA-4660-4315-8205-ED79C3923F03}"/>
                </a:ext>
              </a:extLst>
            </p:cNvPr>
            <p:cNvSpPr/>
            <p:nvPr/>
          </p:nvSpPr>
          <p:spPr>
            <a:xfrm>
              <a:off x="4319100" y="3111000"/>
              <a:ext cx="44200" cy="291075"/>
            </a:xfrm>
            <a:custGeom>
              <a:avLst/>
              <a:gdLst/>
              <a:ahLst/>
              <a:cxnLst/>
              <a:rect l="l" t="t" r="r" b="b"/>
              <a:pathLst>
                <a:path w="1768" h="11643" extrusionOk="0">
                  <a:moveTo>
                    <a:pt x="1768" y="1"/>
                  </a:moveTo>
                  <a:lnTo>
                    <a:pt x="0" y="1001"/>
                  </a:lnTo>
                  <a:lnTo>
                    <a:pt x="0" y="11642"/>
                  </a:lnTo>
                  <a:lnTo>
                    <a:pt x="1768" y="10642"/>
                  </a:lnTo>
                  <a:lnTo>
                    <a:pt x="176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5460;p75">
              <a:extLst>
                <a:ext uri="{FF2B5EF4-FFF2-40B4-BE49-F238E27FC236}">
                  <a16:creationId xmlns:a16="http://schemas.microsoft.com/office/drawing/2014/main" id="{ABC9ABA8-25E6-4B39-ADCB-7C3BF48D44E5}"/>
                </a:ext>
              </a:extLst>
            </p:cNvPr>
            <p:cNvSpPr/>
            <p:nvPr/>
          </p:nvSpPr>
          <p:spPr>
            <a:xfrm>
              <a:off x="4396650" y="3209400"/>
              <a:ext cx="43375" cy="148475"/>
            </a:xfrm>
            <a:custGeom>
              <a:avLst/>
              <a:gdLst/>
              <a:ahLst/>
              <a:cxnLst/>
              <a:rect l="l" t="t" r="r" b="b"/>
              <a:pathLst>
                <a:path w="1735" h="5939" extrusionOk="0">
                  <a:moveTo>
                    <a:pt x="1735" y="1"/>
                  </a:moveTo>
                  <a:lnTo>
                    <a:pt x="0" y="1001"/>
                  </a:lnTo>
                  <a:lnTo>
                    <a:pt x="0" y="5938"/>
                  </a:lnTo>
                  <a:lnTo>
                    <a:pt x="1735" y="4938"/>
                  </a:lnTo>
                  <a:lnTo>
                    <a:pt x="1735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5461;p75">
              <a:extLst>
                <a:ext uri="{FF2B5EF4-FFF2-40B4-BE49-F238E27FC236}">
                  <a16:creationId xmlns:a16="http://schemas.microsoft.com/office/drawing/2014/main" id="{83574411-8366-4C26-8684-394E871D3CE5}"/>
                </a:ext>
              </a:extLst>
            </p:cNvPr>
            <p:cNvSpPr/>
            <p:nvPr/>
          </p:nvSpPr>
          <p:spPr>
            <a:xfrm>
              <a:off x="4396650" y="3209400"/>
              <a:ext cx="43375" cy="148475"/>
            </a:xfrm>
            <a:custGeom>
              <a:avLst/>
              <a:gdLst/>
              <a:ahLst/>
              <a:cxnLst/>
              <a:rect l="l" t="t" r="r" b="b"/>
              <a:pathLst>
                <a:path w="1735" h="5939" extrusionOk="0">
                  <a:moveTo>
                    <a:pt x="1735" y="1"/>
                  </a:moveTo>
                  <a:lnTo>
                    <a:pt x="0" y="1001"/>
                  </a:lnTo>
                  <a:lnTo>
                    <a:pt x="0" y="5938"/>
                  </a:lnTo>
                  <a:lnTo>
                    <a:pt x="1735" y="4938"/>
                  </a:lnTo>
                  <a:lnTo>
                    <a:pt x="173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5462;p75">
              <a:extLst>
                <a:ext uri="{FF2B5EF4-FFF2-40B4-BE49-F238E27FC236}">
                  <a16:creationId xmlns:a16="http://schemas.microsoft.com/office/drawing/2014/main" id="{30A06463-A79F-4A3C-BB8F-FEC148DA89D0}"/>
                </a:ext>
              </a:extLst>
            </p:cNvPr>
            <p:cNvSpPr/>
            <p:nvPr/>
          </p:nvSpPr>
          <p:spPr>
            <a:xfrm>
              <a:off x="4474200" y="3126025"/>
              <a:ext cx="43400" cy="186825"/>
            </a:xfrm>
            <a:custGeom>
              <a:avLst/>
              <a:gdLst/>
              <a:ahLst/>
              <a:cxnLst/>
              <a:rect l="l" t="t" r="r" b="b"/>
              <a:pathLst>
                <a:path w="1736" h="7473" extrusionOk="0">
                  <a:moveTo>
                    <a:pt x="1735" y="0"/>
                  </a:moveTo>
                  <a:lnTo>
                    <a:pt x="0" y="1001"/>
                  </a:lnTo>
                  <a:lnTo>
                    <a:pt x="0" y="7472"/>
                  </a:lnTo>
                  <a:lnTo>
                    <a:pt x="1735" y="6471"/>
                  </a:lnTo>
                  <a:lnTo>
                    <a:pt x="1735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5463;p75">
              <a:extLst>
                <a:ext uri="{FF2B5EF4-FFF2-40B4-BE49-F238E27FC236}">
                  <a16:creationId xmlns:a16="http://schemas.microsoft.com/office/drawing/2014/main" id="{C99AED8B-DEF7-4A10-AF44-E9F90B3379FA}"/>
                </a:ext>
              </a:extLst>
            </p:cNvPr>
            <p:cNvSpPr/>
            <p:nvPr/>
          </p:nvSpPr>
          <p:spPr>
            <a:xfrm>
              <a:off x="4474200" y="3126025"/>
              <a:ext cx="43400" cy="186825"/>
            </a:xfrm>
            <a:custGeom>
              <a:avLst/>
              <a:gdLst/>
              <a:ahLst/>
              <a:cxnLst/>
              <a:rect l="l" t="t" r="r" b="b"/>
              <a:pathLst>
                <a:path w="1736" h="7473" extrusionOk="0">
                  <a:moveTo>
                    <a:pt x="1735" y="0"/>
                  </a:moveTo>
                  <a:lnTo>
                    <a:pt x="0" y="1001"/>
                  </a:lnTo>
                  <a:lnTo>
                    <a:pt x="0" y="7472"/>
                  </a:lnTo>
                  <a:lnTo>
                    <a:pt x="1735" y="6471"/>
                  </a:lnTo>
                  <a:lnTo>
                    <a:pt x="17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5464;p75">
              <a:extLst>
                <a:ext uri="{FF2B5EF4-FFF2-40B4-BE49-F238E27FC236}">
                  <a16:creationId xmlns:a16="http://schemas.microsoft.com/office/drawing/2014/main" id="{6955EDEA-21B5-437E-A9B9-0C26E6130032}"/>
                </a:ext>
              </a:extLst>
            </p:cNvPr>
            <p:cNvSpPr/>
            <p:nvPr/>
          </p:nvSpPr>
          <p:spPr>
            <a:xfrm>
              <a:off x="4550925" y="3055125"/>
              <a:ext cx="44225" cy="213525"/>
            </a:xfrm>
            <a:custGeom>
              <a:avLst/>
              <a:gdLst/>
              <a:ahLst/>
              <a:cxnLst/>
              <a:rect l="l" t="t" r="r" b="b"/>
              <a:pathLst>
                <a:path w="1769" h="8541" extrusionOk="0">
                  <a:moveTo>
                    <a:pt x="1768" y="1"/>
                  </a:moveTo>
                  <a:lnTo>
                    <a:pt x="0" y="1001"/>
                  </a:lnTo>
                  <a:lnTo>
                    <a:pt x="0" y="8540"/>
                  </a:lnTo>
                  <a:lnTo>
                    <a:pt x="1768" y="7539"/>
                  </a:lnTo>
                  <a:lnTo>
                    <a:pt x="176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5465;p75">
              <a:extLst>
                <a:ext uri="{FF2B5EF4-FFF2-40B4-BE49-F238E27FC236}">
                  <a16:creationId xmlns:a16="http://schemas.microsoft.com/office/drawing/2014/main" id="{72EDBA81-4883-4236-9DCD-FCACA22C961D}"/>
                </a:ext>
              </a:extLst>
            </p:cNvPr>
            <p:cNvSpPr/>
            <p:nvPr/>
          </p:nvSpPr>
          <p:spPr>
            <a:xfrm>
              <a:off x="4897000" y="1504075"/>
              <a:ext cx="669675" cy="1089025"/>
            </a:xfrm>
            <a:custGeom>
              <a:avLst/>
              <a:gdLst/>
              <a:ahLst/>
              <a:cxnLst/>
              <a:rect l="l" t="t" r="r" b="b"/>
              <a:pathLst>
                <a:path w="26787" h="43561" extrusionOk="0">
                  <a:moveTo>
                    <a:pt x="26298" y="0"/>
                  </a:moveTo>
                  <a:cubicBezTo>
                    <a:pt x="26175" y="0"/>
                    <a:pt x="26035" y="42"/>
                    <a:pt x="25886" y="132"/>
                  </a:cubicBezTo>
                  <a:lnTo>
                    <a:pt x="868" y="14575"/>
                  </a:lnTo>
                  <a:cubicBezTo>
                    <a:pt x="367" y="14909"/>
                    <a:pt x="34" y="15476"/>
                    <a:pt x="1" y="16110"/>
                  </a:cubicBezTo>
                  <a:lnTo>
                    <a:pt x="1" y="42929"/>
                  </a:lnTo>
                  <a:cubicBezTo>
                    <a:pt x="1" y="43327"/>
                    <a:pt x="198" y="43561"/>
                    <a:pt x="477" y="43561"/>
                  </a:cubicBezTo>
                  <a:cubicBezTo>
                    <a:pt x="596" y="43561"/>
                    <a:pt x="729" y="43519"/>
                    <a:pt x="868" y="43429"/>
                  </a:cubicBezTo>
                  <a:lnTo>
                    <a:pt x="25886" y="28986"/>
                  </a:lnTo>
                  <a:cubicBezTo>
                    <a:pt x="26419" y="28652"/>
                    <a:pt x="26753" y="28085"/>
                    <a:pt x="26786" y="27451"/>
                  </a:cubicBezTo>
                  <a:lnTo>
                    <a:pt x="26786" y="632"/>
                  </a:lnTo>
                  <a:cubicBezTo>
                    <a:pt x="26786" y="234"/>
                    <a:pt x="26589" y="0"/>
                    <a:pt x="26298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5466;p75">
              <a:extLst>
                <a:ext uri="{FF2B5EF4-FFF2-40B4-BE49-F238E27FC236}">
                  <a16:creationId xmlns:a16="http://schemas.microsoft.com/office/drawing/2014/main" id="{853EF702-9D96-402F-A48A-E39654D54DF1}"/>
                </a:ext>
              </a:extLst>
            </p:cNvPr>
            <p:cNvSpPr/>
            <p:nvPr/>
          </p:nvSpPr>
          <p:spPr>
            <a:xfrm>
              <a:off x="4891175" y="1498775"/>
              <a:ext cx="681325" cy="1099375"/>
            </a:xfrm>
            <a:custGeom>
              <a:avLst/>
              <a:gdLst/>
              <a:ahLst/>
              <a:cxnLst/>
              <a:rect l="l" t="t" r="r" b="b"/>
              <a:pathLst>
                <a:path w="27253" h="43975" extrusionOk="0">
                  <a:moveTo>
                    <a:pt x="26652" y="444"/>
                  </a:moveTo>
                  <a:cubicBezTo>
                    <a:pt x="26752" y="544"/>
                    <a:pt x="26819" y="711"/>
                    <a:pt x="26786" y="877"/>
                  </a:cubicBezTo>
                  <a:lnTo>
                    <a:pt x="26786" y="27697"/>
                  </a:lnTo>
                  <a:cubicBezTo>
                    <a:pt x="26752" y="28230"/>
                    <a:pt x="26486" y="28731"/>
                    <a:pt x="26019" y="29064"/>
                  </a:cubicBezTo>
                  <a:lnTo>
                    <a:pt x="1001" y="43475"/>
                  </a:lnTo>
                  <a:cubicBezTo>
                    <a:pt x="921" y="43554"/>
                    <a:pt x="826" y="43590"/>
                    <a:pt x="736" y="43590"/>
                  </a:cubicBezTo>
                  <a:cubicBezTo>
                    <a:pt x="525" y="43590"/>
                    <a:pt x="340" y="43398"/>
                    <a:pt x="434" y="43141"/>
                  </a:cubicBezTo>
                  <a:lnTo>
                    <a:pt x="434" y="16322"/>
                  </a:lnTo>
                  <a:cubicBezTo>
                    <a:pt x="467" y="15788"/>
                    <a:pt x="734" y="15288"/>
                    <a:pt x="1201" y="14987"/>
                  </a:cubicBezTo>
                  <a:lnTo>
                    <a:pt x="26219" y="544"/>
                  </a:lnTo>
                  <a:cubicBezTo>
                    <a:pt x="26319" y="477"/>
                    <a:pt x="26419" y="444"/>
                    <a:pt x="26519" y="444"/>
                  </a:cubicBezTo>
                  <a:close/>
                  <a:moveTo>
                    <a:pt x="26467" y="1"/>
                  </a:moveTo>
                  <a:cubicBezTo>
                    <a:pt x="26305" y="1"/>
                    <a:pt x="26147" y="52"/>
                    <a:pt x="26019" y="144"/>
                  </a:cubicBezTo>
                  <a:lnTo>
                    <a:pt x="1001" y="14587"/>
                  </a:lnTo>
                  <a:cubicBezTo>
                    <a:pt x="400" y="14954"/>
                    <a:pt x="33" y="15621"/>
                    <a:pt x="0" y="16322"/>
                  </a:cubicBezTo>
                  <a:lnTo>
                    <a:pt x="0" y="43141"/>
                  </a:lnTo>
                  <a:cubicBezTo>
                    <a:pt x="0" y="43441"/>
                    <a:pt x="133" y="43708"/>
                    <a:pt x="367" y="43875"/>
                  </a:cubicBezTo>
                  <a:cubicBezTo>
                    <a:pt x="467" y="43942"/>
                    <a:pt x="600" y="43975"/>
                    <a:pt x="701" y="43975"/>
                  </a:cubicBezTo>
                  <a:cubicBezTo>
                    <a:pt x="901" y="43975"/>
                    <a:pt x="1067" y="43908"/>
                    <a:pt x="1234" y="43808"/>
                  </a:cubicBezTo>
                  <a:lnTo>
                    <a:pt x="26219" y="29398"/>
                  </a:lnTo>
                  <a:cubicBezTo>
                    <a:pt x="26819" y="28998"/>
                    <a:pt x="27186" y="28364"/>
                    <a:pt x="27219" y="27663"/>
                  </a:cubicBezTo>
                  <a:lnTo>
                    <a:pt x="27219" y="844"/>
                  </a:lnTo>
                  <a:cubicBezTo>
                    <a:pt x="27253" y="544"/>
                    <a:pt x="27119" y="277"/>
                    <a:pt x="26853" y="110"/>
                  </a:cubicBezTo>
                  <a:cubicBezTo>
                    <a:pt x="26732" y="35"/>
                    <a:pt x="26599" y="1"/>
                    <a:pt x="26467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5467;p75">
              <a:extLst>
                <a:ext uri="{FF2B5EF4-FFF2-40B4-BE49-F238E27FC236}">
                  <a16:creationId xmlns:a16="http://schemas.microsoft.com/office/drawing/2014/main" id="{F8C72AD3-9791-4963-8D4C-EE22FB318365}"/>
                </a:ext>
              </a:extLst>
            </p:cNvPr>
            <p:cNvSpPr/>
            <p:nvPr/>
          </p:nvSpPr>
          <p:spPr>
            <a:xfrm>
              <a:off x="5231400" y="1808825"/>
              <a:ext cx="96775" cy="239775"/>
            </a:xfrm>
            <a:custGeom>
              <a:avLst/>
              <a:gdLst/>
              <a:ahLst/>
              <a:cxnLst/>
              <a:rect l="l" t="t" r="r" b="b"/>
              <a:pathLst>
                <a:path w="3871" h="9591" extrusionOk="0">
                  <a:moveTo>
                    <a:pt x="2637" y="0"/>
                  </a:moveTo>
                  <a:cubicBezTo>
                    <a:pt x="1838" y="0"/>
                    <a:pt x="947" y="247"/>
                    <a:pt x="1" y="784"/>
                  </a:cubicBezTo>
                  <a:lnTo>
                    <a:pt x="1" y="9591"/>
                  </a:lnTo>
                  <a:lnTo>
                    <a:pt x="3870" y="217"/>
                  </a:lnTo>
                  <a:cubicBezTo>
                    <a:pt x="3491" y="75"/>
                    <a:pt x="3078" y="0"/>
                    <a:pt x="263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5468;p75">
              <a:extLst>
                <a:ext uri="{FF2B5EF4-FFF2-40B4-BE49-F238E27FC236}">
                  <a16:creationId xmlns:a16="http://schemas.microsoft.com/office/drawing/2014/main" id="{90EA5E85-FCE7-468D-B910-2894F5CC4647}"/>
                </a:ext>
              </a:extLst>
            </p:cNvPr>
            <p:cNvSpPr/>
            <p:nvPr/>
          </p:nvSpPr>
          <p:spPr>
            <a:xfrm>
              <a:off x="5134675" y="1828425"/>
              <a:ext cx="96750" cy="220175"/>
            </a:xfrm>
            <a:custGeom>
              <a:avLst/>
              <a:gdLst/>
              <a:ahLst/>
              <a:cxnLst/>
              <a:rect l="l" t="t" r="r" b="b"/>
              <a:pathLst>
                <a:path w="3870" h="8807" extrusionOk="0">
                  <a:moveTo>
                    <a:pt x="3870" y="0"/>
                  </a:moveTo>
                  <a:cubicBezTo>
                    <a:pt x="2302" y="1001"/>
                    <a:pt x="968" y="2335"/>
                    <a:pt x="0" y="3936"/>
                  </a:cubicBezTo>
                  <a:lnTo>
                    <a:pt x="3870" y="8807"/>
                  </a:lnTo>
                  <a:lnTo>
                    <a:pt x="3870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5469;p75">
              <a:extLst>
                <a:ext uri="{FF2B5EF4-FFF2-40B4-BE49-F238E27FC236}">
                  <a16:creationId xmlns:a16="http://schemas.microsoft.com/office/drawing/2014/main" id="{79CADB71-A69B-418D-B705-E4FEDB05C57C}"/>
                </a:ext>
              </a:extLst>
            </p:cNvPr>
            <p:cNvSpPr/>
            <p:nvPr/>
          </p:nvSpPr>
          <p:spPr>
            <a:xfrm>
              <a:off x="5074625" y="1926825"/>
              <a:ext cx="156800" cy="144300"/>
            </a:xfrm>
            <a:custGeom>
              <a:avLst/>
              <a:gdLst/>
              <a:ahLst/>
              <a:cxnLst/>
              <a:rect l="l" t="t" r="r" b="b"/>
              <a:pathLst>
                <a:path w="6272" h="5772" extrusionOk="0">
                  <a:moveTo>
                    <a:pt x="2402" y="0"/>
                  </a:moveTo>
                  <a:cubicBezTo>
                    <a:pt x="1268" y="1768"/>
                    <a:pt x="434" y="3703"/>
                    <a:pt x="1" y="5771"/>
                  </a:cubicBezTo>
                  <a:lnTo>
                    <a:pt x="6272" y="4871"/>
                  </a:lnTo>
                  <a:lnTo>
                    <a:pt x="2402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5470;p75">
              <a:extLst>
                <a:ext uri="{FF2B5EF4-FFF2-40B4-BE49-F238E27FC236}">
                  <a16:creationId xmlns:a16="http://schemas.microsoft.com/office/drawing/2014/main" id="{CCEBDFF6-D203-4BD8-B366-6E0160CE0FA3}"/>
                </a:ext>
              </a:extLst>
            </p:cNvPr>
            <p:cNvSpPr/>
            <p:nvPr/>
          </p:nvSpPr>
          <p:spPr>
            <a:xfrm>
              <a:off x="5231400" y="1814250"/>
              <a:ext cx="157650" cy="234350"/>
            </a:xfrm>
            <a:custGeom>
              <a:avLst/>
              <a:gdLst/>
              <a:ahLst/>
              <a:cxnLst/>
              <a:rect l="l" t="t" r="r" b="b"/>
              <a:pathLst>
                <a:path w="6306" h="9374" extrusionOk="0">
                  <a:moveTo>
                    <a:pt x="3904" y="0"/>
                  </a:moveTo>
                  <a:lnTo>
                    <a:pt x="1" y="9374"/>
                  </a:lnTo>
                  <a:lnTo>
                    <a:pt x="6305" y="3036"/>
                  </a:lnTo>
                  <a:cubicBezTo>
                    <a:pt x="5872" y="1501"/>
                    <a:pt x="5004" y="467"/>
                    <a:pt x="390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5471;p75">
              <a:extLst>
                <a:ext uri="{FF2B5EF4-FFF2-40B4-BE49-F238E27FC236}">
                  <a16:creationId xmlns:a16="http://schemas.microsoft.com/office/drawing/2014/main" id="{D5223E0B-804B-4E25-863B-4DFD1F6CB4D0}"/>
                </a:ext>
              </a:extLst>
            </p:cNvPr>
            <p:cNvSpPr/>
            <p:nvPr/>
          </p:nvSpPr>
          <p:spPr>
            <a:xfrm>
              <a:off x="5066300" y="2048575"/>
              <a:ext cx="165125" cy="158475"/>
            </a:xfrm>
            <a:custGeom>
              <a:avLst/>
              <a:gdLst/>
              <a:ahLst/>
              <a:cxnLst/>
              <a:rect l="l" t="t" r="r" b="b"/>
              <a:pathLst>
                <a:path w="6605" h="6339" extrusionOk="0">
                  <a:moveTo>
                    <a:pt x="6605" y="1"/>
                  </a:moveTo>
                  <a:lnTo>
                    <a:pt x="334" y="901"/>
                  </a:lnTo>
                  <a:cubicBezTo>
                    <a:pt x="133" y="1835"/>
                    <a:pt x="0" y="2836"/>
                    <a:pt x="0" y="3803"/>
                  </a:cubicBezTo>
                  <a:cubicBezTo>
                    <a:pt x="0" y="4671"/>
                    <a:pt x="100" y="5504"/>
                    <a:pt x="334" y="6338"/>
                  </a:cubicBezTo>
                  <a:lnTo>
                    <a:pt x="6605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5472;p75">
              <a:extLst>
                <a:ext uri="{FF2B5EF4-FFF2-40B4-BE49-F238E27FC236}">
                  <a16:creationId xmlns:a16="http://schemas.microsoft.com/office/drawing/2014/main" id="{595FCC1E-9D99-4ACD-A0E1-6FC41E2AA414}"/>
                </a:ext>
              </a:extLst>
            </p:cNvPr>
            <p:cNvSpPr/>
            <p:nvPr/>
          </p:nvSpPr>
          <p:spPr>
            <a:xfrm>
              <a:off x="5231400" y="2026050"/>
              <a:ext cx="156800" cy="144300"/>
            </a:xfrm>
            <a:custGeom>
              <a:avLst/>
              <a:gdLst/>
              <a:ahLst/>
              <a:cxnLst/>
              <a:rect l="l" t="t" r="r" b="b"/>
              <a:pathLst>
                <a:path w="6272" h="5772" extrusionOk="0">
                  <a:moveTo>
                    <a:pt x="6272" y="1"/>
                  </a:moveTo>
                  <a:lnTo>
                    <a:pt x="1" y="902"/>
                  </a:lnTo>
                  <a:lnTo>
                    <a:pt x="3904" y="5772"/>
                  </a:lnTo>
                  <a:cubicBezTo>
                    <a:pt x="5038" y="4004"/>
                    <a:pt x="5838" y="2036"/>
                    <a:pt x="6272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5473;p75">
              <a:extLst>
                <a:ext uri="{FF2B5EF4-FFF2-40B4-BE49-F238E27FC236}">
                  <a16:creationId xmlns:a16="http://schemas.microsoft.com/office/drawing/2014/main" id="{867B481C-8A50-4C04-874B-EF1BCC11962E}"/>
                </a:ext>
              </a:extLst>
            </p:cNvPr>
            <p:cNvSpPr/>
            <p:nvPr/>
          </p:nvSpPr>
          <p:spPr>
            <a:xfrm>
              <a:off x="5134675" y="2048575"/>
              <a:ext cx="96750" cy="239575"/>
            </a:xfrm>
            <a:custGeom>
              <a:avLst/>
              <a:gdLst/>
              <a:ahLst/>
              <a:cxnLst/>
              <a:rect l="l" t="t" r="r" b="b"/>
              <a:pathLst>
                <a:path w="3870" h="9583" extrusionOk="0">
                  <a:moveTo>
                    <a:pt x="3870" y="1"/>
                  </a:moveTo>
                  <a:lnTo>
                    <a:pt x="0" y="9341"/>
                  </a:lnTo>
                  <a:cubicBezTo>
                    <a:pt x="404" y="9499"/>
                    <a:pt x="839" y="9582"/>
                    <a:pt x="1298" y="9582"/>
                  </a:cubicBezTo>
                  <a:cubicBezTo>
                    <a:pt x="2093" y="9582"/>
                    <a:pt x="2961" y="9335"/>
                    <a:pt x="3870" y="8807"/>
                  </a:cubicBezTo>
                  <a:lnTo>
                    <a:pt x="3870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5474;p75">
              <a:extLst>
                <a:ext uri="{FF2B5EF4-FFF2-40B4-BE49-F238E27FC236}">
                  <a16:creationId xmlns:a16="http://schemas.microsoft.com/office/drawing/2014/main" id="{F64C54F1-731C-48DC-A99C-8C038C0E8E91}"/>
                </a:ext>
              </a:extLst>
            </p:cNvPr>
            <p:cNvSpPr/>
            <p:nvPr/>
          </p:nvSpPr>
          <p:spPr>
            <a:xfrm>
              <a:off x="5074625" y="2048575"/>
              <a:ext cx="156800" cy="233525"/>
            </a:xfrm>
            <a:custGeom>
              <a:avLst/>
              <a:gdLst/>
              <a:ahLst/>
              <a:cxnLst/>
              <a:rect l="l" t="t" r="r" b="b"/>
              <a:pathLst>
                <a:path w="6272" h="9341" extrusionOk="0">
                  <a:moveTo>
                    <a:pt x="6272" y="1"/>
                  </a:moveTo>
                  <a:lnTo>
                    <a:pt x="1" y="6338"/>
                  </a:lnTo>
                  <a:cubicBezTo>
                    <a:pt x="434" y="7873"/>
                    <a:pt x="1268" y="8907"/>
                    <a:pt x="2402" y="9341"/>
                  </a:cubicBezTo>
                  <a:lnTo>
                    <a:pt x="6272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5475;p75">
              <a:extLst>
                <a:ext uri="{FF2B5EF4-FFF2-40B4-BE49-F238E27FC236}">
                  <a16:creationId xmlns:a16="http://schemas.microsoft.com/office/drawing/2014/main" id="{39C5C2B1-B4D1-430F-B8CE-7A58D679DFBA}"/>
                </a:ext>
              </a:extLst>
            </p:cNvPr>
            <p:cNvSpPr/>
            <p:nvPr/>
          </p:nvSpPr>
          <p:spPr>
            <a:xfrm>
              <a:off x="5066300" y="1926825"/>
              <a:ext cx="165125" cy="356100"/>
            </a:xfrm>
            <a:custGeom>
              <a:avLst/>
              <a:gdLst/>
              <a:ahLst/>
              <a:cxnLst/>
              <a:rect l="l" t="t" r="r" b="b"/>
              <a:pathLst>
                <a:path w="6605" h="14244" extrusionOk="0">
                  <a:moveTo>
                    <a:pt x="2735" y="0"/>
                  </a:moveTo>
                  <a:cubicBezTo>
                    <a:pt x="1601" y="1768"/>
                    <a:pt x="767" y="3736"/>
                    <a:pt x="334" y="5771"/>
                  </a:cubicBezTo>
                  <a:cubicBezTo>
                    <a:pt x="133" y="6739"/>
                    <a:pt x="0" y="7706"/>
                    <a:pt x="0" y="8707"/>
                  </a:cubicBezTo>
                  <a:cubicBezTo>
                    <a:pt x="0" y="9574"/>
                    <a:pt x="100" y="10408"/>
                    <a:pt x="334" y="11242"/>
                  </a:cubicBezTo>
                  <a:cubicBezTo>
                    <a:pt x="734" y="12776"/>
                    <a:pt x="1601" y="13810"/>
                    <a:pt x="2735" y="14244"/>
                  </a:cubicBezTo>
                  <a:lnTo>
                    <a:pt x="6605" y="4904"/>
                  </a:lnTo>
                  <a:lnTo>
                    <a:pt x="27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5476;p75">
              <a:extLst>
                <a:ext uri="{FF2B5EF4-FFF2-40B4-BE49-F238E27FC236}">
                  <a16:creationId xmlns:a16="http://schemas.microsoft.com/office/drawing/2014/main" id="{F7FBA649-D9F2-4D02-B9AD-3DD49C994C42}"/>
                </a:ext>
              </a:extLst>
            </p:cNvPr>
            <p:cNvSpPr/>
            <p:nvPr/>
          </p:nvSpPr>
          <p:spPr>
            <a:xfrm>
              <a:off x="5231400" y="1890125"/>
              <a:ext cx="165150" cy="158475"/>
            </a:xfrm>
            <a:custGeom>
              <a:avLst/>
              <a:gdLst/>
              <a:ahLst/>
              <a:cxnLst/>
              <a:rect l="l" t="t" r="r" b="b"/>
              <a:pathLst>
                <a:path w="6606" h="6339" extrusionOk="0">
                  <a:moveTo>
                    <a:pt x="6272" y="1"/>
                  </a:moveTo>
                  <a:lnTo>
                    <a:pt x="1" y="6339"/>
                  </a:lnTo>
                  <a:lnTo>
                    <a:pt x="6272" y="5438"/>
                  </a:lnTo>
                  <a:cubicBezTo>
                    <a:pt x="6505" y="4471"/>
                    <a:pt x="6605" y="3503"/>
                    <a:pt x="6605" y="2536"/>
                  </a:cubicBezTo>
                  <a:cubicBezTo>
                    <a:pt x="6605" y="1668"/>
                    <a:pt x="6505" y="801"/>
                    <a:pt x="6272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5477;p75">
              <a:extLst>
                <a:ext uri="{FF2B5EF4-FFF2-40B4-BE49-F238E27FC236}">
                  <a16:creationId xmlns:a16="http://schemas.microsoft.com/office/drawing/2014/main" id="{6CAECABC-C85C-4884-BE71-0AF837A3A8EC}"/>
                </a:ext>
              </a:extLst>
            </p:cNvPr>
            <p:cNvSpPr/>
            <p:nvPr/>
          </p:nvSpPr>
          <p:spPr>
            <a:xfrm>
              <a:off x="5231400" y="2048575"/>
              <a:ext cx="97600" cy="220175"/>
            </a:xfrm>
            <a:custGeom>
              <a:avLst/>
              <a:gdLst/>
              <a:ahLst/>
              <a:cxnLst/>
              <a:rect l="l" t="t" r="r" b="b"/>
              <a:pathLst>
                <a:path w="3904" h="8807" extrusionOk="0">
                  <a:moveTo>
                    <a:pt x="1" y="1"/>
                  </a:moveTo>
                  <a:lnTo>
                    <a:pt x="1" y="8807"/>
                  </a:lnTo>
                  <a:cubicBezTo>
                    <a:pt x="1602" y="7806"/>
                    <a:pt x="2903" y="6472"/>
                    <a:pt x="3904" y="487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5478;p75">
              <a:extLst>
                <a:ext uri="{FF2B5EF4-FFF2-40B4-BE49-F238E27FC236}">
                  <a16:creationId xmlns:a16="http://schemas.microsoft.com/office/drawing/2014/main" id="{4569E161-6B85-400C-84BD-D9A3AB84571C}"/>
                </a:ext>
              </a:extLst>
            </p:cNvPr>
            <p:cNvSpPr/>
            <p:nvPr/>
          </p:nvSpPr>
          <p:spPr>
            <a:xfrm>
              <a:off x="5134675" y="1890125"/>
              <a:ext cx="261875" cy="398025"/>
            </a:xfrm>
            <a:custGeom>
              <a:avLst/>
              <a:gdLst/>
              <a:ahLst/>
              <a:cxnLst/>
              <a:rect l="l" t="t" r="r" b="b"/>
              <a:pathLst>
                <a:path w="10475" h="15921" extrusionOk="0">
                  <a:moveTo>
                    <a:pt x="10141" y="1"/>
                  </a:moveTo>
                  <a:lnTo>
                    <a:pt x="3870" y="6339"/>
                  </a:lnTo>
                  <a:lnTo>
                    <a:pt x="0" y="15679"/>
                  </a:lnTo>
                  <a:cubicBezTo>
                    <a:pt x="404" y="15837"/>
                    <a:pt x="839" y="15920"/>
                    <a:pt x="1298" y="15920"/>
                  </a:cubicBezTo>
                  <a:cubicBezTo>
                    <a:pt x="2093" y="15920"/>
                    <a:pt x="2961" y="15673"/>
                    <a:pt x="3870" y="15145"/>
                  </a:cubicBezTo>
                  <a:cubicBezTo>
                    <a:pt x="5438" y="14144"/>
                    <a:pt x="6772" y="12810"/>
                    <a:pt x="7739" y="11209"/>
                  </a:cubicBezTo>
                  <a:cubicBezTo>
                    <a:pt x="8873" y="9441"/>
                    <a:pt x="9707" y="7473"/>
                    <a:pt x="10141" y="5438"/>
                  </a:cubicBezTo>
                  <a:cubicBezTo>
                    <a:pt x="10374" y="4471"/>
                    <a:pt x="10474" y="3503"/>
                    <a:pt x="10474" y="2502"/>
                  </a:cubicBezTo>
                  <a:cubicBezTo>
                    <a:pt x="10474" y="1668"/>
                    <a:pt x="10374" y="801"/>
                    <a:pt x="101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5479;p75">
              <a:extLst>
                <a:ext uri="{FF2B5EF4-FFF2-40B4-BE49-F238E27FC236}">
                  <a16:creationId xmlns:a16="http://schemas.microsoft.com/office/drawing/2014/main" id="{245C0377-5C7A-43AB-A28D-87E5426CD1E2}"/>
                </a:ext>
              </a:extLst>
            </p:cNvPr>
            <p:cNvSpPr/>
            <p:nvPr/>
          </p:nvSpPr>
          <p:spPr>
            <a:xfrm>
              <a:off x="5028750" y="1755950"/>
              <a:ext cx="405325" cy="585350"/>
            </a:xfrm>
            <a:custGeom>
              <a:avLst/>
              <a:gdLst/>
              <a:ahLst/>
              <a:cxnLst/>
              <a:rect l="l" t="t" r="r" b="b"/>
              <a:pathLst>
                <a:path w="16213" h="23414" extrusionOk="0">
                  <a:moveTo>
                    <a:pt x="11417" y="427"/>
                  </a:moveTo>
                  <a:cubicBezTo>
                    <a:pt x="12053" y="427"/>
                    <a:pt x="12657" y="595"/>
                    <a:pt x="13177" y="931"/>
                  </a:cubicBezTo>
                  <a:cubicBezTo>
                    <a:pt x="14845" y="1898"/>
                    <a:pt x="15812" y="4167"/>
                    <a:pt x="15812" y="7136"/>
                  </a:cubicBezTo>
                  <a:cubicBezTo>
                    <a:pt x="15812" y="12906"/>
                    <a:pt x="12310" y="19578"/>
                    <a:pt x="8007" y="22080"/>
                  </a:cubicBezTo>
                  <a:cubicBezTo>
                    <a:pt x="6948" y="22676"/>
                    <a:pt x="5912" y="22984"/>
                    <a:pt x="4962" y="22984"/>
                  </a:cubicBezTo>
                  <a:cubicBezTo>
                    <a:pt x="4265" y="22984"/>
                    <a:pt x="3615" y="22819"/>
                    <a:pt x="3036" y="22480"/>
                  </a:cubicBezTo>
                  <a:cubicBezTo>
                    <a:pt x="1369" y="21513"/>
                    <a:pt x="401" y="19244"/>
                    <a:pt x="401" y="16275"/>
                  </a:cubicBezTo>
                  <a:cubicBezTo>
                    <a:pt x="401" y="10505"/>
                    <a:pt x="3904" y="3833"/>
                    <a:pt x="8207" y="1331"/>
                  </a:cubicBezTo>
                  <a:cubicBezTo>
                    <a:pt x="9141" y="764"/>
                    <a:pt x="10175" y="464"/>
                    <a:pt x="11242" y="431"/>
                  </a:cubicBezTo>
                  <a:cubicBezTo>
                    <a:pt x="11301" y="428"/>
                    <a:pt x="11359" y="427"/>
                    <a:pt x="11417" y="427"/>
                  </a:cubicBezTo>
                  <a:close/>
                  <a:moveTo>
                    <a:pt x="11227" y="0"/>
                  </a:moveTo>
                  <a:cubicBezTo>
                    <a:pt x="10216" y="0"/>
                    <a:pt x="9122" y="322"/>
                    <a:pt x="8007" y="964"/>
                  </a:cubicBezTo>
                  <a:cubicBezTo>
                    <a:pt x="3604" y="3533"/>
                    <a:pt x="1" y="10405"/>
                    <a:pt x="1" y="16275"/>
                  </a:cubicBezTo>
                  <a:cubicBezTo>
                    <a:pt x="1" y="19411"/>
                    <a:pt x="1035" y="21813"/>
                    <a:pt x="2836" y="22847"/>
                  </a:cubicBezTo>
                  <a:cubicBezTo>
                    <a:pt x="3470" y="23214"/>
                    <a:pt x="4204" y="23414"/>
                    <a:pt x="4971" y="23414"/>
                  </a:cubicBezTo>
                  <a:cubicBezTo>
                    <a:pt x="6105" y="23347"/>
                    <a:pt x="7239" y="23014"/>
                    <a:pt x="8207" y="22413"/>
                  </a:cubicBezTo>
                  <a:cubicBezTo>
                    <a:pt x="12610" y="19878"/>
                    <a:pt x="16213" y="13006"/>
                    <a:pt x="16213" y="7136"/>
                  </a:cubicBezTo>
                  <a:cubicBezTo>
                    <a:pt x="16213" y="4000"/>
                    <a:pt x="15178" y="1598"/>
                    <a:pt x="13377" y="564"/>
                  </a:cubicBezTo>
                  <a:cubicBezTo>
                    <a:pt x="12727" y="188"/>
                    <a:pt x="12001" y="0"/>
                    <a:pt x="11227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5480;p75">
              <a:extLst>
                <a:ext uri="{FF2B5EF4-FFF2-40B4-BE49-F238E27FC236}">
                  <a16:creationId xmlns:a16="http://schemas.microsoft.com/office/drawing/2014/main" id="{BF141C1F-52BC-488D-82D8-2C62EF420E57}"/>
                </a:ext>
              </a:extLst>
            </p:cNvPr>
            <p:cNvSpPr/>
            <p:nvPr/>
          </p:nvSpPr>
          <p:spPr>
            <a:xfrm>
              <a:off x="4855300" y="1223775"/>
              <a:ext cx="402725" cy="482925"/>
            </a:xfrm>
            <a:custGeom>
              <a:avLst/>
              <a:gdLst/>
              <a:ahLst/>
              <a:cxnLst/>
              <a:rect l="l" t="t" r="r" b="b"/>
              <a:pathLst>
                <a:path w="16109" h="19317" extrusionOk="0">
                  <a:moveTo>
                    <a:pt x="15196" y="414"/>
                  </a:moveTo>
                  <a:cubicBezTo>
                    <a:pt x="15444" y="414"/>
                    <a:pt x="15674" y="649"/>
                    <a:pt x="15578" y="936"/>
                  </a:cubicBezTo>
                  <a:lnTo>
                    <a:pt x="15578" y="9409"/>
                  </a:lnTo>
                  <a:cubicBezTo>
                    <a:pt x="15545" y="10043"/>
                    <a:pt x="15212" y="10610"/>
                    <a:pt x="14711" y="10977"/>
                  </a:cubicBezTo>
                  <a:lnTo>
                    <a:pt x="12543" y="12211"/>
                  </a:lnTo>
                  <a:lnTo>
                    <a:pt x="11142" y="16981"/>
                  </a:lnTo>
                  <a:cubicBezTo>
                    <a:pt x="11142" y="17014"/>
                    <a:pt x="11109" y="17048"/>
                    <a:pt x="11075" y="17048"/>
                  </a:cubicBezTo>
                  <a:cubicBezTo>
                    <a:pt x="11042" y="17048"/>
                    <a:pt x="11042" y="17014"/>
                    <a:pt x="11009" y="16981"/>
                  </a:cubicBezTo>
                  <a:lnTo>
                    <a:pt x="9674" y="13879"/>
                  </a:lnTo>
                  <a:lnTo>
                    <a:pt x="1135" y="18816"/>
                  </a:lnTo>
                  <a:cubicBezTo>
                    <a:pt x="1051" y="18890"/>
                    <a:pt x="952" y="18923"/>
                    <a:pt x="854" y="18923"/>
                  </a:cubicBezTo>
                  <a:cubicBezTo>
                    <a:pt x="602" y="18923"/>
                    <a:pt x="362" y="18704"/>
                    <a:pt x="434" y="18415"/>
                  </a:cubicBezTo>
                  <a:lnTo>
                    <a:pt x="434" y="9943"/>
                  </a:lnTo>
                  <a:cubicBezTo>
                    <a:pt x="468" y="9309"/>
                    <a:pt x="801" y="8742"/>
                    <a:pt x="1335" y="8375"/>
                  </a:cubicBezTo>
                  <a:lnTo>
                    <a:pt x="14911" y="536"/>
                  </a:lnTo>
                  <a:cubicBezTo>
                    <a:pt x="14996" y="451"/>
                    <a:pt x="15098" y="414"/>
                    <a:pt x="15196" y="414"/>
                  </a:cubicBezTo>
                  <a:close/>
                  <a:moveTo>
                    <a:pt x="15230" y="1"/>
                  </a:moveTo>
                  <a:cubicBezTo>
                    <a:pt x="15052" y="1"/>
                    <a:pt x="14870" y="62"/>
                    <a:pt x="14711" y="202"/>
                  </a:cubicBezTo>
                  <a:lnTo>
                    <a:pt x="1135" y="8041"/>
                  </a:lnTo>
                  <a:cubicBezTo>
                    <a:pt x="468" y="8442"/>
                    <a:pt x="67" y="9142"/>
                    <a:pt x="34" y="9943"/>
                  </a:cubicBezTo>
                  <a:lnTo>
                    <a:pt x="34" y="18415"/>
                  </a:lnTo>
                  <a:cubicBezTo>
                    <a:pt x="1" y="18716"/>
                    <a:pt x="134" y="19049"/>
                    <a:pt x="434" y="19249"/>
                  </a:cubicBezTo>
                  <a:cubicBezTo>
                    <a:pt x="534" y="19316"/>
                    <a:pt x="668" y="19316"/>
                    <a:pt x="768" y="19316"/>
                  </a:cubicBezTo>
                  <a:cubicBezTo>
                    <a:pt x="968" y="19316"/>
                    <a:pt x="1168" y="19283"/>
                    <a:pt x="1335" y="19149"/>
                  </a:cubicBezTo>
                  <a:lnTo>
                    <a:pt x="9507" y="14479"/>
                  </a:lnTo>
                  <a:lnTo>
                    <a:pt x="10675" y="17148"/>
                  </a:lnTo>
                  <a:cubicBezTo>
                    <a:pt x="10742" y="17348"/>
                    <a:pt x="10942" y="17448"/>
                    <a:pt x="11142" y="17448"/>
                  </a:cubicBezTo>
                  <a:cubicBezTo>
                    <a:pt x="11342" y="17448"/>
                    <a:pt x="11509" y="17281"/>
                    <a:pt x="11542" y="17114"/>
                  </a:cubicBezTo>
                  <a:lnTo>
                    <a:pt x="12910" y="12478"/>
                  </a:lnTo>
                  <a:lnTo>
                    <a:pt x="14911" y="11344"/>
                  </a:lnTo>
                  <a:cubicBezTo>
                    <a:pt x="15578" y="10910"/>
                    <a:pt x="15979" y="10210"/>
                    <a:pt x="16012" y="9442"/>
                  </a:cubicBezTo>
                  <a:lnTo>
                    <a:pt x="16012" y="936"/>
                  </a:lnTo>
                  <a:cubicBezTo>
                    <a:pt x="16108" y="408"/>
                    <a:pt x="15686" y="1"/>
                    <a:pt x="15230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5481;p75">
              <a:extLst>
                <a:ext uri="{FF2B5EF4-FFF2-40B4-BE49-F238E27FC236}">
                  <a16:creationId xmlns:a16="http://schemas.microsoft.com/office/drawing/2014/main" id="{55F8B08D-773B-402C-AC46-4DFFFFF20A2A}"/>
                </a:ext>
              </a:extLst>
            </p:cNvPr>
            <p:cNvSpPr/>
            <p:nvPr/>
          </p:nvSpPr>
          <p:spPr>
            <a:xfrm>
              <a:off x="4931200" y="1348125"/>
              <a:ext cx="248425" cy="145075"/>
            </a:xfrm>
            <a:custGeom>
              <a:avLst/>
              <a:gdLst/>
              <a:ahLst/>
              <a:cxnLst/>
              <a:rect l="l" t="t" r="r" b="b"/>
              <a:pathLst>
                <a:path w="9937" h="5803" extrusionOk="0">
                  <a:moveTo>
                    <a:pt x="9649" y="1"/>
                  </a:moveTo>
                  <a:cubicBezTo>
                    <a:pt x="9615" y="1"/>
                    <a:pt x="9578" y="10"/>
                    <a:pt x="9540" y="32"/>
                  </a:cubicBezTo>
                  <a:lnTo>
                    <a:pt x="200" y="5402"/>
                  </a:lnTo>
                  <a:cubicBezTo>
                    <a:pt x="0" y="5502"/>
                    <a:pt x="100" y="5803"/>
                    <a:pt x="300" y="5803"/>
                  </a:cubicBezTo>
                  <a:cubicBezTo>
                    <a:pt x="334" y="5803"/>
                    <a:pt x="367" y="5803"/>
                    <a:pt x="400" y="5769"/>
                  </a:cubicBezTo>
                  <a:lnTo>
                    <a:pt x="9740" y="365"/>
                  </a:lnTo>
                  <a:cubicBezTo>
                    <a:pt x="9936" y="253"/>
                    <a:pt x="9827" y="1"/>
                    <a:pt x="9649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5482;p75">
              <a:extLst>
                <a:ext uri="{FF2B5EF4-FFF2-40B4-BE49-F238E27FC236}">
                  <a16:creationId xmlns:a16="http://schemas.microsoft.com/office/drawing/2014/main" id="{A8F0136F-8357-461D-9694-6511FE742E00}"/>
                </a:ext>
              </a:extLst>
            </p:cNvPr>
            <p:cNvSpPr/>
            <p:nvPr/>
          </p:nvSpPr>
          <p:spPr>
            <a:xfrm>
              <a:off x="4932025" y="1393075"/>
              <a:ext cx="246025" cy="145150"/>
            </a:xfrm>
            <a:custGeom>
              <a:avLst/>
              <a:gdLst/>
              <a:ahLst/>
              <a:cxnLst/>
              <a:rect l="l" t="t" r="r" b="b"/>
              <a:pathLst>
                <a:path w="9841" h="5806" extrusionOk="0">
                  <a:moveTo>
                    <a:pt x="9622" y="0"/>
                  </a:moveTo>
                  <a:cubicBezTo>
                    <a:pt x="9582" y="0"/>
                    <a:pt x="9543" y="11"/>
                    <a:pt x="9507" y="35"/>
                  </a:cubicBezTo>
                  <a:lnTo>
                    <a:pt x="167" y="5439"/>
                  </a:lnTo>
                  <a:cubicBezTo>
                    <a:pt x="1" y="5539"/>
                    <a:pt x="67" y="5806"/>
                    <a:pt x="267" y="5806"/>
                  </a:cubicBezTo>
                  <a:cubicBezTo>
                    <a:pt x="301" y="5806"/>
                    <a:pt x="334" y="5806"/>
                    <a:pt x="367" y="5773"/>
                  </a:cubicBezTo>
                  <a:lnTo>
                    <a:pt x="9707" y="402"/>
                  </a:lnTo>
                  <a:cubicBezTo>
                    <a:pt x="9808" y="335"/>
                    <a:pt x="9841" y="202"/>
                    <a:pt x="9808" y="102"/>
                  </a:cubicBezTo>
                  <a:cubicBezTo>
                    <a:pt x="9764" y="37"/>
                    <a:pt x="9694" y="0"/>
                    <a:pt x="9622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5483;p75">
              <a:extLst>
                <a:ext uri="{FF2B5EF4-FFF2-40B4-BE49-F238E27FC236}">
                  <a16:creationId xmlns:a16="http://schemas.microsoft.com/office/drawing/2014/main" id="{9B50BABA-1123-4297-ACCC-6304E1DF31CD}"/>
                </a:ext>
              </a:extLst>
            </p:cNvPr>
            <p:cNvSpPr/>
            <p:nvPr/>
          </p:nvSpPr>
          <p:spPr>
            <a:xfrm>
              <a:off x="4932850" y="1438475"/>
              <a:ext cx="245200" cy="144800"/>
            </a:xfrm>
            <a:custGeom>
              <a:avLst/>
              <a:gdLst/>
              <a:ahLst/>
              <a:cxnLst/>
              <a:rect l="l" t="t" r="r" b="b"/>
              <a:pathLst>
                <a:path w="9808" h="5792" extrusionOk="0">
                  <a:moveTo>
                    <a:pt x="9593" y="0"/>
                  </a:moveTo>
                  <a:cubicBezTo>
                    <a:pt x="9552" y="0"/>
                    <a:pt x="9511" y="8"/>
                    <a:pt x="9474" y="20"/>
                  </a:cubicBezTo>
                  <a:lnTo>
                    <a:pt x="134" y="5424"/>
                  </a:lnTo>
                  <a:cubicBezTo>
                    <a:pt x="34" y="5458"/>
                    <a:pt x="1" y="5591"/>
                    <a:pt x="68" y="5691"/>
                  </a:cubicBezTo>
                  <a:cubicBezTo>
                    <a:pt x="101" y="5758"/>
                    <a:pt x="168" y="5791"/>
                    <a:pt x="234" y="5791"/>
                  </a:cubicBezTo>
                  <a:lnTo>
                    <a:pt x="334" y="5791"/>
                  </a:lnTo>
                  <a:lnTo>
                    <a:pt x="9674" y="387"/>
                  </a:lnTo>
                  <a:cubicBezTo>
                    <a:pt x="9775" y="321"/>
                    <a:pt x="9808" y="187"/>
                    <a:pt x="9775" y="87"/>
                  </a:cubicBezTo>
                  <a:cubicBezTo>
                    <a:pt x="9732" y="24"/>
                    <a:pt x="9663" y="0"/>
                    <a:pt x="9593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5484;p75">
              <a:extLst>
                <a:ext uri="{FF2B5EF4-FFF2-40B4-BE49-F238E27FC236}">
                  <a16:creationId xmlns:a16="http://schemas.microsoft.com/office/drawing/2014/main" id="{5DB05688-8D1D-4DAD-AC1F-F9F4BC8C6690}"/>
                </a:ext>
              </a:extLst>
            </p:cNvPr>
            <p:cNvSpPr/>
            <p:nvPr/>
          </p:nvSpPr>
          <p:spPr>
            <a:xfrm>
              <a:off x="4800275" y="2751050"/>
              <a:ext cx="94250" cy="154825"/>
            </a:xfrm>
            <a:custGeom>
              <a:avLst/>
              <a:gdLst/>
              <a:ahLst/>
              <a:cxnLst/>
              <a:rect l="l" t="t" r="r" b="b"/>
              <a:pathLst>
                <a:path w="3770" h="6193" extrusionOk="0">
                  <a:moveTo>
                    <a:pt x="3336" y="589"/>
                  </a:moveTo>
                  <a:lnTo>
                    <a:pt x="3336" y="3958"/>
                  </a:lnTo>
                  <a:lnTo>
                    <a:pt x="434" y="5626"/>
                  </a:lnTo>
                  <a:lnTo>
                    <a:pt x="434" y="2257"/>
                  </a:lnTo>
                  <a:lnTo>
                    <a:pt x="3336" y="589"/>
                  </a:lnTo>
                  <a:close/>
                  <a:moveTo>
                    <a:pt x="3524" y="1"/>
                  </a:moveTo>
                  <a:cubicBezTo>
                    <a:pt x="3494" y="1"/>
                    <a:pt x="3464" y="7"/>
                    <a:pt x="3436" y="22"/>
                  </a:cubicBezTo>
                  <a:lnTo>
                    <a:pt x="100" y="1956"/>
                  </a:lnTo>
                  <a:cubicBezTo>
                    <a:pt x="33" y="1990"/>
                    <a:pt x="0" y="2056"/>
                    <a:pt x="0" y="2123"/>
                  </a:cubicBezTo>
                  <a:lnTo>
                    <a:pt x="0" y="5993"/>
                  </a:lnTo>
                  <a:cubicBezTo>
                    <a:pt x="0" y="6059"/>
                    <a:pt x="33" y="6126"/>
                    <a:pt x="100" y="6159"/>
                  </a:cubicBezTo>
                  <a:cubicBezTo>
                    <a:pt x="134" y="6193"/>
                    <a:pt x="167" y="6193"/>
                    <a:pt x="200" y="6193"/>
                  </a:cubicBezTo>
                  <a:cubicBezTo>
                    <a:pt x="234" y="6193"/>
                    <a:pt x="300" y="6193"/>
                    <a:pt x="334" y="6159"/>
                  </a:cubicBezTo>
                  <a:lnTo>
                    <a:pt x="3669" y="4225"/>
                  </a:lnTo>
                  <a:cubicBezTo>
                    <a:pt x="3703" y="4191"/>
                    <a:pt x="3769" y="4125"/>
                    <a:pt x="3769" y="4058"/>
                  </a:cubicBezTo>
                  <a:lnTo>
                    <a:pt x="3769" y="222"/>
                  </a:lnTo>
                  <a:cubicBezTo>
                    <a:pt x="3743" y="91"/>
                    <a:pt x="3635" y="1"/>
                    <a:pt x="3524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5485;p75">
              <a:extLst>
                <a:ext uri="{FF2B5EF4-FFF2-40B4-BE49-F238E27FC236}">
                  <a16:creationId xmlns:a16="http://schemas.microsoft.com/office/drawing/2014/main" id="{0521C3F7-4E65-41E4-A4A2-A96D22FCEA6D}"/>
                </a:ext>
              </a:extLst>
            </p:cNvPr>
            <p:cNvSpPr/>
            <p:nvPr/>
          </p:nvSpPr>
          <p:spPr>
            <a:xfrm>
              <a:off x="4820375" y="2731425"/>
              <a:ext cx="85825" cy="124425"/>
            </a:xfrm>
            <a:custGeom>
              <a:avLst/>
              <a:gdLst/>
              <a:ahLst/>
              <a:cxnLst/>
              <a:rect l="l" t="t" r="r" b="b"/>
              <a:pathLst>
                <a:path w="3433" h="4977" extrusionOk="0">
                  <a:moveTo>
                    <a:pt x="2967" y="0"/>
                  </a:moveTo>
                  <a:cubicBezTo>
                    <a:pt x="2817" y="0"/>
                    <a:pt x="2672" y="93"/>
                    <a:pt x="2599" y="240"/>
                  </a:cubicBezTo>
                  <a:lnTo>
                    <a:pt x="1064" y="3876"/>
                  </a:lnTo>
                  <a:lnTo>
                    <a:pt x="731" y="3542"/>
                  </a:lnTo>
                  <a:cubicBezTo>
                    <a:pt x="663" y="3505"/>
                    <a:pt x="594" y="3488"/>
                    <a:pt x="528" y="3488"/>
                  </a:cubicBezTo>
                  <a:cubicBezTo>
                    <a:pt x="236" y="3488"/>
                    <a:pt x="0" y="3810"/>
                    <a:pt x="163" y="4109"/>
                  </a:cubicBezTo>
                  <a:lnTo>
                    <a:pt x="931" y="4876"/>
                  </a:lnTo>
                  <a:cubicBezTo>
                    <a:pt x="997" y="4943"/>
                    <a:pt x="1097" y="4976"/>
                    <a:pt x="1231" y="4976"/>
                  </a:cubicBezTo>
                  <a:lnTo>
                    <a:pt x="1298" y="4976"/>
                  </a:lnTo>
                  <a:cubicBezTo>
                    <a:pt x="1431" y="4943"/>
                    <a:pt x="1531" y="4843"/>
                    <a:pt x="1598" y="4743"/>
                  </a:cubicBezTo>
                  <a:lnTo>
                    <a:pt x="3366" y="573"/>
                  </a:lnTo>
                  <a:cubicBezTo>
                    <a:pt x="3432" y="373"/>
                    <a:pt x="3332" y="106"/>
                    <a:pt x="3132" y="39"/>
                  </a:cubicBezTo>
                  <a:cubicBezTo>
                    <a:pt x="3079" y="13"/>
                    <a:pt x="3023" y="0"/>
                    <a:pt x="296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5486;p75">
              <a:extLst>
                <a:ext uri="{FF2B5EF4-FFF2-40B4-BE49-F238E27FC236}">
                  <a16:creationId xmlns:a16="http://schemas.microsoft.com/office/drawing/2014/main" id="{2F77DF15-8D0F-49F7-B904-FDE5B4AF5991}"/>
                </a:ext>
              </a:extLst>
            </p:cNvPr>
            <p:cNvSpPr/>
            <p:nvPr/>
          </p:nvSpPr>
          <p:spPr>
            <a:xfrm>
              <a:off x="4946200" y="2569925"/>
              <a:ext cx="333600" cy="210175"/>
            </a:xfrm>
            <a:custGeom>
              <a:avLst/>
              <a:gdLst/>
              <a:ahLst/>
              <a:cxnLst/>
              <a:rect l="l" t="t" r="r" b="b"/>
              <a:pathLst>
                <a:path w="13344" h="8407" extrusionOk="0">
                  <a:moveTo>
                    <a:pt x="13072" y="1"/>
                  </a:moveTo>
                  <a:cubicBezTo>
                    <a:pt x="12995" y="1"/>
                    <a:pt x="12906" y="31"/>
                    <a:pt x="12810" y="95"/>
                  </a:cubicBezTo>
                  <a:lnTo>
                    <a:pt x="534" y="7167"/>
                  </a:lnTo>
                  <a:cubicBezTo>
                    <a:pt x="234" y="7367"/>
                    <a:pt x="34" y="7700"/>
                    <a:pt x="1" y="8067"/>
                  </a:cubicBezTo>
                  <a:cubicBezTo>
                    <a:pt x="1" y="8278"/>
                    <a:pt x="132" y="8407"/>
                    <a:pt x="303" y="8407"/>
                  </a:cubicBezTo>
                  <a:cubicBezTo>
                    <a:pt x="376" y="8407"/>
                    <a:pt x="455" y="8384"/>
                    <a:pt x="534" y="8334"/>
                  </a:cubicBezTo>
                  <a:lnTo>
                    <a:pt x="12810" y="1229"/>
                  </a:lnTo>
                  <a:cubicBezTo>
                    <a:pt x="13110" y="1029"/>
                    <a:pt x="13310" y="729"/>
                    <a:pt x="13343" y="362"/>
                  </a:cubicBezTo>
                  <a:cubicBezTo>
                    <a:pt x="13343" y="135"/>
                    <a:pt x="13236" y="1"/>
                    <a:pt x="1307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5487;p75">
              <a:extLst>
                <a:ext uri="{FF2B5EF4-FFF2-40B4-BE49-F238E27FC236}">
                  <a16:creationId xmlns:a16="http://schemas.microsoft.com/office/drawing/2014/main" id="{F444AD17-BE5D-4AA6-A818-859D8A223348}"/>
                </a:ext>
              </a:extLst>
            </p:cNvPr>
            <p:cNvSpPr/>
            <p:nvPr/>
          </p:nvSpPr>
          <p:spPr>
            <a:xfrm>
              <a:off x="4800275" y="2895225"/>
              <a:ext cx="94250" cy="154925"/>
            </a:xfrm>
            <a:custGeom>
              <a:avLst/>
              <a:gdLst/>
              <a:ahLst/>
              <a:cxnLst/>
              <a:rect l="l" t="t" r="r" b="b"/>
              <a:pathLst>
                <a:path w="3770" h="6197" extrusionOk="0">
                  <a:moveTo>
                    <a:pt x="3336" y="559"/>
                  </a:moveTo>
                  <a:lnTo>
                    <a:pt x="3336" y="3962"/>
                  </a:lnTo>
                  <a:lnTo>
                    <a:pt x="434" y="5629"/>
                  </a:lnTo>
                  <a:lnTo>
                    <a:pt x="434" y="2260"/>
                  </a:lnTo>
                  <a:lnTo>
                    <a:pt x="3336" y="559"/>
                  </a:lnTo>
                  <a:close/>
                  <a:moveTo>
                    <a:pt x="3536" y="0"/>
                  </a:moveTo>
                  <a:cubicBezTo>
                    <a:pt x="3503" y="0"/>
                    <a:pt x="3469" y="9"/>
                    <a:pt x="3436" y="25"/>
                  </a:cubicBezTo>
                  <a:lnTo>
                    <a:pt x="100" y="1960"/>
                  </a:lnTo>
                  <a:cubicBezTo>
                    <a:pt x="33" y="1994"/>
                    <a:pt x="0" y="2060"/>
                    <a:pt x="0" y="2127"/>
                  </a:cubicBezTo>
                  <a:lnTo>
                    <a:pt x="0" y="5996"/>
                  </a:lnTo>
                  <a:cubicBezTo>
                    <a:pt x="0" y="6063"/>
                    <a:pt x="33" y="6130"/>
                    <a:pt x="100" y="6163"/>
                  </a:cubicBezTo>
                  <a:cubicBezTo>
                    <a:pt x="134" y="6197"/>
                    <a:pt x="167" y="6197"/>
                    <a:pt x="200" y="6197"/>
                  </a:cubicBezTo>
                  <a:cubicBezTo>
                    <a:pt x="234" y="6197"/>
                    <a:pt x="267" y="6163"/>
                    <a:pt x="300" y="6163"/>
                  </a:cubicBezTo>
                  <a:lnTo>
                    <a:pt x="3636" y="4228"/>
                  </a:lnTo>
                  <a:cubicBezTo>
                    <a:pt x="3703" y="4195"/>
                    <a:pt x="3769" y="4128"/>
                    <a:pt x="3769" y="4062"/>
                  </a:cubicBezTo>
                  <a:lnTo>
                    <a:pt x="3769" y="192"/>
                  </a:lnTo>
                  <a:cubicBezTo>
                    <a:pt x="3769" y="126"/>
                    <a:pt x="3703" y="59"/>
                    <a:pt x="3636" y="25"/>
                  </a:cubicBezTo>
                  <a:cubicBezTo>
                    <a:pt x="3603" y="9"/>
                    <a:pt x="3569" y="0"/>
                    <a:pt x="3536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488;p75">
              <a:extLst>
                <a:ext uri="{FF2B5EF4-FFF2-40B4-BE49-F238E27FC236}">
                  <a16:creationId xmlns:a16="http://schemas.microsoft.com/office/drawing/2014/main" id="{57FA458C-BE0B-49E2-B4AE-68701A651C8F}"/>
                </a:ext>
              </a:extLst>
            </p:cNvPr>
            <p:cNvSpPr/>
            <p:nvPr/>
          </p:nvSpPr>
          <p:spPr>
            <a:xfrm>
              <a:off x="4819750" y="2875675"/>
              <a:ext cx="86450" cy="125075"/>
            </a:xfrm>
            <a:custGeom>
              <a:avLst/>
              <a:gdLst/>
              <a:ahLst/>
              <a:cxnLst/>
              <a:rect l="l" t="t" r="r" b="b"/>
              <a:pathLst>
                <a:path w="3458" h="5003" extrusionOk="0">
                  <a:moveTo>
                    <a:pt x="2992" y="1"/>
                  </a:moveTo>
                  <a:cubicBezTo>
                    <a:pt x="2842" y="1"/>
                    <a:pt x="2697" y="94"/>
                    <a:pt x="2624" y="240"/>
                  </a:cubicBezTo>
                  <a:lnTo>
                    <a:pt x="1089" y="3876"/>
                  </a:lnTo>
                  <a:lnTo>
                    <a:pt x="756" y="3543"/>
                  </a:lnTo>
                  <a:cubicBezTo>
                    <a:pt x="677" y="3497"/>
                    <a:pt x="599" y="3477"/>
                    <a:pt x="525" y="3477"/>
                  </a:cubicBezTo>
                  <a:cubicBezTo>
                    <a:pt x="223" y="3477"/>
                    <a:pt x="1" y="3815"/>
                    <a:pt x="188" y="4110"/>
                  </a:cubicBezTo>
                  <a:lnTo>
                    <a:pt x="956" y="4877"/>
                  </a:lnTo>
                  <a:cubicBezTo>
                    <a:pt x="1056" y="4944"/>
                    <a:pt x="1156" y="4977"/>
                    <a:pt x="1256" y="4977"/>
                  </a:cubicBezTo>
                  <a:cubicBezTo>
                    <a:pt x="1256" y="4994"/>
                    <a:pt x="1264" y="5002"/>
                    <a:pt x="1277" y="5002"/>
                  </a:cubicBezTo>
                  <a:cubicBezTo>
                    <a:pt x="1289" y="5002"/>
                    <a:pt x="1306" y="4994"/>
                    <a:pt x="1323" y="4977"/>
                  </a:cubicBezTo>
                  <a:cubicBezTo>
                    <a:pt x="1456" y="4977"/>
                    <a:pt x="1556" y="4877"/>
                    <a:pt x="1623" y="4744"/>
                  </a:cubicBezTo>
                  <a:lnTo>
                    <a:pt x="3357" y="574"/>
                  </a:lnTo>
                  <a:cubicBezTo>
                    <a:pt x="3457" y="374"/>
                    <a:pt x="3357" y="140"/>
                    <a:pt x="3157" y="40"/>
                  </a:cubicBezTo>
                  <a:cubicBezTo>
                    <a:pt x="3104" y="13"/>
                    <a:pt x="3048" y="1"/>
                    <a:pt x="299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489;p75">
              <a:extLst>
                <a:ext uri="{FF2B5EF4-FFF2-40B4-BE49-F238E27FC236}">
                  <a16:creationId xmlns:a16="http://schemas.microsoft.com/office/drawing/2014/main" id="{28A69415-773C-4E58-BC39-74DCEF4DC51E}"/>
                </a:ext>
              </a:extLst>
            </p:cNvPr>
            <p:cNvSpPr/>
            <p:nvPr/>
          </p:nvSpPr>
          <p:spPr>
            <a:xfrm>
              <a:off x="4946200" y="2713900"/>
              <a:ext cx="333600" cy="210175"/>
            </a:xfrm>
            <a:custGeom>
              <a:avLst/>
              <a:gdLst/>
              <a:ahLst/>
              <a:cxnLst/>
              <a:rect l="l" t="t" r="r" b="b"/>
              <a:pathLst>
                <a:path w="13344" h="8407" extrusionOk="0">
                  <a:moveTo>
                    <a:pt x="13056" y="1"/>
                  </a:moveTo>
                  <a:cubicBezTo>
                    <a:pt x="12982" y="1"/>
                    <a:pt x="12899" y="24"/>
                    <a:pt x="12810" y="73"/>
                  </a:cubicBezTo>
                  <a:lnTo>
                    <a:pt x="534" y="7178"/>
                  </a:lnTo>
                  <a:cubicBezTo>
                    <a:pt x="234" y="7345"/>
                    <a:pt x="34" y="7679"/>
                    <a:pt x="1" y="8046"/>
                  </a:cubicBezTo>
                  <a:cubicBezTo>
                    <a:pt x="1" y="8272"/>
                    <a:pt x="124" y="8407"/>
                    <a:pt x="287" y="8407"/>
                  </a:cubicBezTo>
                  <a:cubicBezTo>
                    <a:pt x="363" y="8407"/>
                    <a:pt x="449" y="8377"/>
                    <a:pt x="534" y="8313"/>
                  </a:cubicBezTo>
                  <a:lnTo>
                    <a:pt x="12810" y="1241"/>
                  </a:lnTo>
                  <a:cubicBezTo>
                    <a:pt x="13110" y="1041"/>
                    <a:pt x="13310" y="707"/>
                    <a:pt x="13343" y="340"/>
                  </a:cubicBezTo>
                  <a:cubicBezTo>
                    <a:pt x="13343" y="129"/>
                    <a:pt x="13228" y="1"/>
                    <a:pt x="13056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490;p75">
              <a:extLst>
                <a:ext uri="{FF2B5EF4-FFF2-40B4-BE49-F238E27FC236}">
                  <a16:creationId xmlns:a16="http://schemas.microsoft.com/office/drawing/2014/main" id="{BF60E4B1-5C76-46BC-A6FC-113D944BFDE0}"/>
                </a:ext>
              </a:extLst>
            </p:cNvPr>
            <p:cNvSpPr/>
            <p:nvPr/>
          </p:nvSpPr>
          <p:spPr>
            <a:xfrm>
              <a:off x="4800275" y="3040325"/>
              <a:ext cx="94250" cy="154100"/>
            </a:xfrm>
            <a:custGeom>
              <a:avLst/>
              <a:gdLst/>
              <a:ahLst/>
              <a:cxnLst/>
              <a:rect l="l" t="t" r="r" b="b"/>
              <a:pathLst>
                <a:path w="3770" h="6164" extrusionOk="0">
                  <a:moveTo>
                    <a:pt x="3336" y="559"/>
                  </a:moveTo>
                  <a:lnTo>
                    <a:pt x="3336" y="3928"/>
                  </a:lnTo>
                  <a:lnTo>
                    <a:pt x="434" y="5596"/>
                  </a:lnTo>
                  <a:lnTo>
                    <a:pt x="434" y="2227"/>
                  </a:lnTo>
                  <a:lnTo>
                    <a:pt x="3336" y="559"/>
                  </a:lnTo>
                  <a:close/>
                  <a:moveTo>
                    <a:pt x="3536" y="1"/>
                  </a:moveTo>
                  <a:cubicBezTo>
                    <a:pt x="3503" y="1"/>
                    <a:pt x="3469" y="9"/>
                    <a:pt x="3436" y="26"/>
                  </a:cubicBezTo>
                  <a:lnTo>
                    <a:pt x="100" y="1927"/>
                  </a:lnTo>
                  <a:cubicBezTo>
                    <a:pt x="33" y="1960"/>
                    <a:pt x="0" y="2027"/>
                    <a:pt x="0" y="2127"/>
                  </a:cubicBezTo>
                  <a:lnTo>
                    <a:pt x="0" y="5963"/>
                  </a:lnTo>
                  <a:cubicBezTo>
                    <a:pt x="0" y="6063"/>
                    <a:pt x="100" y="6163"/>
                    <a:pt x="200" y="6163"/>
                  </a:cubicBezTo>
                  <a:cubicBezTo>
                    <a:pt x="234" y="6163"/>
                    <a:pt x="267" y="6163"/>
                    <a:pt x="300" y="6130"/>
                  </a:cubicBezTo>
                  <a:lnTo>
                    <a:pt x="3636" y="4229"/>
                  </a:lnTo>
                  <a:cubicBezTo>
                    <a:pt x="3703" y="4195"/>
                    <a:pt x="3769" y="4095"/>
                    <a:pt x="3769" y="4028"/>
                  </a:cubicBezTo>
                  <a:lnTo>
                    <a:pt x="3769" y="192"/>
                  </a:lnTo>
                  <a:cubicBezTo>
                    <a:pt x="3769" y="126"/>
                    <a:pt x="3703" y="59"/>
                    <a:pt x="3636" y="26"/>
                  </a:cubicBezTo>
                  <a:cubicBezTo>
                    <a:pt x="3603" y="9"/>
                    <a:pt x="3569" y="1"/>
                    <a:pt x="3536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491;p75">
              <a:extLst>
                <a:ext uri="{FF2B5EF4-FFF2-40B4-BE49-F238E27FC236}">
                  <a16:creationId xmlns:a16="http://schemas.microsoft.com/office/drawing/2014/main" id="{E97B6127-871D-45F8-B491-4814661729A7}"/>
                </a:ext>
              </a:extLst>
            </p:cNvPr>
            <p:cNvSpPr/>
            <p:nvPr/>
          </p:nvSpPr>
          <p:spPr>
            <a:xfrm>
              <a:off x="4819625" y="3020800"/>
              <a:ext cx="86575" cy="124425"/>
            </a:xfrm>
            <a:custGeom>
              <a:avLst/>
              <a:gdLst/>
              <a:ahLst/>
              <a:cxnLst/>
              <a:rect l="l" t="t" r="r" b="b"/>
              <a:pathLst>
                <a:path w="3463" h="4977" extrusionOk="0">
                  <a:moveTo>
                    <a:pt x="2997" y="0"/>
                  </a:moveTo>
                  <a:cubicBezTo>
                    <a:pt x="2847" y="0"/>
                    <a:pt x="2702" y="93"/>
                    <a:pt x="2629" y="240"/>
                  </a:cubicBezTo>
                  <a:lnTo>
                    <a:pt x="1094" y="3875"/>
                  </a:lnTo>
                  <a:lnTo>
                    <a:pt x="761" y="3509"/>
                  </a:lnTo>
                  <a:cubicBezTo>
                    <a:pt x="691" y="3474"/>
                    <a:pt x="621" y="3458"/>
                    <a:pt x="554" y="3458"/>
                  </a:cubicBezTo>
                  <a:cubicBezTo>
                    <a:pt x="240" y="3458"/>
                    <a:pt x="1" y="3806"/>
                    <a:pt x="193" y="4109"/>
                  </a:cubicBezTo>
                  <a:lnTo>
                    <a:pt x="961" y="4876"/>
                  </a:lnTo>
                  <a:cubicBezTo>
                    <a:pt x="1061" y="4943"/>
                    <a:pt x="1161" y="4976"/>
                    <a:pt x="1261" y="4976"/>
                  </a:cubicBezTo>
                  <a:lnTo>
                    <a:pt x="1328" y="4976"/>
                  </a:lnTo>
                  <a:cubicBezTo>
                    <a:pt x="1461" y="4943"/>
                    <a:pt x="1561" y="4876"/>
                    <a:pt x="1628" y="4743"/>
                  </a:cubicBezTo>
                  <a:lnTo>
                    <a:pt x="3362" y="573"/>
                  </a:lnTo>
                  <a:cubicBezTo>
                    <a:pt x="3462" y="373"/>
                    <a:pt x="3362" y="106"/>
                    <a:pt x="3162" y="39"/>
                  </a:cubicBezTo>
                  <a:cubicBezTo>
                    <a:pt x="3109" y="13"/>
                    <a:pt x="3053" y="0"/>
                    <a:pt x="299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5492;p75">
              <a:extLst>
                <a:ext uri="{FF2B5EF4-FFF2-40B4-BE49-F238E27FC236}">
                  <a16:creationId xmlns:a16="http://schemas.microsoft.com/office/drawing/2014/main" id="{B54D7AFC-5B8E-4FB0-880C-8FE4D61C374D}"/>
                </a:ext>
              </a:extLst>
            </p:cNvPr>
            <p:cNvSpPr/>
            <p:nvPr/>
          </p:nvSpPr>
          <p:spPr>
            <a:xfrm>
              <a:off x="4946200" y="2858000"/>
              <a:ext cx="333600" cy="209800"/>
            </a:xfrm>
            <a:custGeom>
              <a:avLst/>
              <a:gdLst/>
              <a:ahLst/>
              <a:cxnLst/>
              <a:rect l="l" t="t" r="r" b="b"/>
              <a:pathLst>
                <a:path w="13344" h="8392" extrusionOk="0">
                  <a:moveTo>
                    <a:pt x="13071" y="1"/>
                  </a:moveTo>
                  <a:cubicBezTo>
                    <a:pt x="12994" y="1"/>
                    <a:pt x="12906" y="27"/>
                    <a:pt x="12810" y="80"/>
                  </a:cubicBezTo>
                  <a:lnTo>
                    <a:pt x="534" y="7152"/>
                  </a:lnTo>
                  <a:cubicBezTo>
                    <a:pt x="234" y="7352"/>
                    <a:pt x="34" y="7686"/>
                    <a:pt x="1" y="8052"/>
                  </a:cubicBezTo>
                  <a:cubicBezTo>
                    <a:pt x="1" y="8263"/>
                    <a:pt x="132" y="8392"/>
                    <a:pt x="303" y="8392"/>
                  </a:cubicBezTo>
                  <a:cubicBezTo>
                    <a:pt x="376" y="8392"/>
                    <a:pt x="455" y="8369"/>
                    <a:pt x="534" y="8319"/>
                  </a:cubicBezTo>
                  <a:lnTo>
                    <a:pt x="12810" y="1214"/>
                  </a:lnTo>
                  <a:cubicBezTo>
                    <a:pt x="13110" y="1047"/>
                    <a:pt x="13310" y="714"/>
                    <a:pt x="13343" y="347"/>
                  </a:cubicBezTo>
                  <a:cubicBezTo>
                    <a:pt x="13343" y="120"/>
                    <a:pt x="13235" y="1"/>
                    <a:pt x="1307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5493;p75">
              <a:extLst>
                <a:ext uri="{FF2B5EF4-FFF2-40B4-BE49-F238E27FC236}">
                  <a16:creationId xmlns:a16="http://schemas.microsoft.com/office/drawing/2014/main" id="{CADCFAEF-7F4C-4911-B71D-EB8737EDC798}"/>
                </a:ext>
              </a:extLst>
            </p:cNvPr>
            <p:cNvSpPr/>
            <p:nvPr/>
          </p:nvSpPr>
          <p:spPr>
            <a:xfrm>
              <a:off x="3020650" y="821125"/>
              <a:ext cx="430850" cy="516975"/>
            </a:xfrm>
            <a:custGeom>
              <a:avLst/>
              <a:gdLst/>
              <a:ahLst/>
              <a:cxnLst/>
              <a:rect l="l" t="t" r="r" b="b"/>
              <a:pathLst>
                <a:path w="17234" h="20679" extrusionOk="0">
                  <a:moveTo>
                    <a:pt x="16269" y="470"/>
                  </a:moveTo>
                  <a:cubicBezTo>
                    <a:pt x="16537" y="470"/>
                    <a:pt x="16784" y="700"/>
                    <a:pt x="16713" y="1031"/>
                  </a:cubicBezTo>
                  <a:lnTo>
                    <a:pt x="16713" y="10104"/>
                  </a:lnTo>
                  <a:cubicBezTo>
                    <a:pt x="16680" y="10804"/>
                    <a:pt x="16313" y="11405"/>
                    <a:pt x="15746" y="11772"/>
                  </a:cubicBezTo>
                  <a:lnTo>
                    <a:pt x="13444" y="13106"/>
                  </a:lnTo>
                  <a:lnTo>
                    <a:pt x="11943" y="18210"/>
                  </a:lnTo>
                  <a:cubicBezTo>
                    <a:pt x="11943" y="18243"/>
                    <a:pt x="11909" y="18276"/>
                    <a:pt x="11876" y="18276"/>
                  </a:cubicBezTo>
                  <a:cubicBezTo>
                    <a:pt x="11843" y="18276"/>
                    <a:pt x="11809" y="18276"/>
                    <a:pt x="11776" y="18210"/>
                  </a:cubicBezTo>
                  <a:lnTo>
                    <a:pt x="10342" y="14874"/>
                  </a:lnTo>
                  <a:lnTo>
                    <a:pt x="1202" y="20144"/>
                  </a:lnTo>
                  <a:cubicBezTo>
                    <a:pt x="1113" y="20233"/>
                    <a:pt x="979" y="20278"/>
                    <a:pt x="851" y="20278"/>
                  </a:cubicBezTo>
                  <a:cubicBezTo>
                    <a:pt x="787" y="20278"/>
                    <a:pt x="724" y="20267"/>
                    <a:pt x="668" y="20245"/>
                  </a:cubicBezTo>
                  <a:cubicBezTo>
                    <a:pt x="501" y="20111"/>
                    <a:pt x="435" y="19911"/>
                    <a:pt x="468" y="19711"/>
                  </a:cubicBezTo>
                  <a:lnTo>
                    <a:pt x="468" y="10638"/>
                  </a:lnTo>
                  <a:cubicBezTo>
                    <a:pt x="501" y="9970"/>
                    <a:pt x="868" y="9337"/>
                    <a:pt x="1435" y="8970"/>
                  </a:cubicBezTo>
                  <a:lnTo>
                    <a:pt x="15946" y="564"/>
                  </a:lnTo>
                  <a:lnTo>
                    <a:pt x="15946" y="597"/>
                  </a:lnTo>
                  <a:cubicBezTo>
                    <a:pt x="16043" y="509"/>
                    <a:pt x="16158" y="470"/>
                    <a:pt x="16269" y="470"/>
                  </a:cubicBezTo>
                  <a:close/>
                  <a:moveTo>
                    <a:pt x="16300" y="1"/>
                  </a:moveTo>
                  <a:cubicBezTo>
                    <a:pt x="16110" y="1"/>
                    <a:pt x="15915" y="71"/>
                    <a:pt x="15746" y="230"/>
                  </a:cubicBezTo>
                  <a:lnTo>
                    <a:pt x="1202" y="8603"/>
                  </a:lnTo>
                  <a:cubicBezTo>
                    <a:pt x="501" y="9070"/>
                    <a:pt x="68" y="9804"/>
                    <a:pt x="34" y="10638"/>
                  </a:cubicBezTo>
                  <a:lnTo>
                    <a:pt x="34" y="19711"/>
                  </a:lnTo>
                  <a:cubicBezTo>
                    <a:pt x="1" y="20078"/>
                    <a:pt x="168" y="20411"/>
                    <a:pt x="435" y="20611"/>
                  </a:cubicBezTo>
                  <a:cubicBezTo>
                    <a:pt x="568" y="20645"/>
                    <a:pt x="701" y="20678"/>
                    <a:pt x="835" y="20678"/>
                  </a:cubicBezTo>
                  <a:cubicBezTo>
                    <a:pt x="1035" y="20678"/>
                    <a:pt x="1235" y="20611"/>
                    <a:pt x="1435" y="20511"/>
                  </a:cubicBezTo>
                  <a:lnTo>
                    <a:pt x="10142" y="15474"/>
                  </a:lnTo>
                  <a:lnTo>
                    <a:pt x="11409" y="18377"/>
                  </a:lnTo>
                  <a:cubicBezTo>
                    <a:pt x="11488" y="18581"/>
                    <a:pt x="11671" y="18682"/>
                    <a:pt x="11856" y="18682"/>
                  </a:cubicBezTo>
                  <a:cubicBezTo>
                    <a:pt x="12063" y="18682"/>
                    <a:pt x="12273" y="18556"/>
                    <a:pt x="12343" y="18310"/>
                  </a:cubicBezTo>
                  <a:lnTo>
                    <a:pt x="13777" y="13373"/>
                  </a:lnTo>
                  <a:lnTo>
                    <a:pt x="15946" y="12139"/>
                  </a:lnTo>
                  <a:cubicBezTo>
                    <a:pt x="16646" y="11672"/>
                    <a:pt x="17080" y="10938"/>
                    <a:pt x="17113" y="10104"/>
                  </a:cubicBezTo>
                  <a:lnTo>
                    <a:pt x="17113" y="1031"/>
                  </a:lnTo>
                  <a:cubicBezTo>
                    <a:pt x="17233" y="456"/>
                    <a:pt x="16785" y="1"/>
                    <a:pt x="16300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5494;p75">
              <a:extLst>
                <a:ext uri="{FF2B5EF4-FFF2-40B4-BE49-F238E27FC236}">
                  <a16:creationId xmlns:a16="http://schemas.microsoft.com/office/drawing/2014/main" id="{34B659BE-3D2C-4DC4-840A-8D4EEBC1E061}"/>
                </a:ext>
              </a:extLst>
            </p:cNvPr>
            <p:cNvSpPr/>
            <p:nvPr/>
          </p:nvSpPr>
          <p:spPr>
            <a:xfrm>
              <a:off x="3104050" y="954800"/>
              <a:ext cx="262850" cy="154800"/>
            </a:xfrm>
            <a:custGeom>
              <a:avLst/>
              <a:gdLst/>
              <a:ahLst/>
              <a:cxnLst/>
              <a:rect l="l" t="t" r="r" b="b"/>
              <a:pathLst>
                <a:path w="10514" h="6192" extrusionOk="0">
                  <a:moveTo>
                    <a:pt x="10233" y="0"/>
                  </a:moveTo>
                  <a:cubicBezTo>
                    <a:pt x="10204" y="0"/>
                    <a:pt x="10173" y="6"/>
                    <a:pt x="10141" y="20"/>
                  </a:cubicBezTo>
                  <a:lnTo>
                    <a:pt x="134" y="5791"/>
                  </a:lnTo>
                  <a:cubicBezTo>
                    <a:pt x="34" y="5858"/>
                    <a:pt x="1" y="5991"/>
                    <a:pt x="67" y="6091"/>
                  </a:cubicBezTo>
                  <a:cubicBezTo>
                    <a:pt x="101" y="6125"/>
                    <a:pt x="167" y="6191"/>
                    <a:pt x="234" y="6191"/>
                  </a:cubicBezTo>
                  <a:cubicBezTo>
                    <a:pt x="268" y="6191"/>
                    <a:pt x="301" y="6158"/>
                    <a:pt x="334" y="6158"/>
                  </a:cubicBezTo>
                  <a:lnTo>
                    <a:pt x="10341" y="387"/>
                  </a:lnTo>
                  <a:cubicBezTo>
                    <a:pt x="10514" y="243"/>
                    <a:pt x="10414" y="0"/>
                    <a:pt x="10233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495;p75">
              <a:extLst>
                <a:ext uri="{FF2B5EF4-FFF2-40B4-BE49-F238E27FC236}">
                  <a16:creationId xmlns:a16="http://schemas.microsoft.com/office/drawing/2014/main" id="{165C6980-19A4-4170-830C-4B0D3C591FBE}"/>
                </a:ext>
              </a:extLst>
            </p:cNvPr>
            <p:cNvSpPr/>
            <p:nvPr/>
          </p:nvSpPr>
          <p:spPr>
            <a:xfrm>
              <a:off x="3104050" y="1002800"/>
              <a:ext cx="261875" cy="155175"/>
            </a:xfrm>
            <a:custGeom>
              <a:avLst/>
              <a:gdLst/>
              <a:ahLst/>
              <a:cxnLst/>
              <a:rect l="l" t="t" r="r" b="b"/>
              <a:pathLst>
                <a:path w="10475" h="6207" extrusionOk="0">
                  <a:moveTo>
                    <a:pt x="10256" y="0"/>
                  </a:moveTo>
                  <a:cubicBezTo>
                    <a:pt x="10216" y="0"/>
                    <a:pt x="10177" y="11"/>
                    <a:pt x="10141" y="35"/>
                  </a:cubicBezTo>
                  <a:lnTo>
                    <a:pt x="134" y="5806"/>
                  </a:lnTo>
                  <a:cubicBezTo>
                    <a:pt x="34" y="5872"/>
                    <a:pt x="1" y="6006"/>
                    <a:pt x="67" y="6106"/>
                  </a:cubicBezTo>
                  <a:cubicBezTo>
                    <a:pt x="101" y="6173"/>
                    <a:pt x="167" y="6206"/>
                    <a:pt x="234" y="6206"/>
                  </a:cubicBezTo>
                  <a:cubicBezTo>
                    <a:pt x="268" y="6206"/>
                    <a:pt x="301" y="6173"/>
                    <a:pt x="334" y="6173"/>
                  </a:cubicBezTo>
                  <a:lnTo>
                    <a:pt x="10341" y="402"/>
                  </a:lnTo>
                  <a:cubicBezTo>
                    <a:pt x="10441" y="335"/>
                    <a:pt x="10475" y="202"/>
                    <a:pt x="10441" y="102"/>
                  </a:cubicBezTo>
                  <a:cubicBezTo>
                    <a:pt x="10398" y="37"/>
                    <a:pt x="10327" y="0"/>
                    <a:pt x="10256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496;p75">
              <a:extLst>
                <a:ext uri="{FF2B5EF4-FFF2-40B4-BE49-F238E27FC236}">
                  <a16:creationId xmlns:a16="http://schemas.microsoft.com/office/drawing/2014/main" id="{758F898D-6274-4083-926E-B86A424B5E6A}"/>
                </a:ext>
              </a:extLst>
            </p:cNvPr>
            <p:cNvSpPr/>
            <p:nvPr/>
          </p:nvSpPr>
          <p:spPr>
            <a:xfrm>
              <a:off x="3104050" y="1051025"/>
              <a:ext cx="264800" cy="155300"/>
            </a:xfrm>
            <a:custGeom>
              <a:avLst/>
              <a:gdLst/>
              <a:ahLst/>
              <a:cxnLst/>
              <a:rect l="l" t="t" r="r" b="b"/>
              <a:pathLst>
                <a:path w="10592" h="6212" extrusionOk="0">
                  <a:moveTo>
                    <a:pt x="10259" y="1"/>
                  </a:moveTo>
                  <a:cubicBezTo>
                    <a:pt x="10221" y="1"/>
                    <a:pt x="10180" y="13"/>
                    <a:pt x="10141" y="41"/>
                  </a:cubicBezTo>
                  <a:lnTo>
                    <a:pt x="134" y="5811"/>
                  </a:lnTo>
                  <a:cubicBezTo>
                    <a:pt x="34" y="5878"/>
                    <a:pt x="1" y="6012"/>
                    <a:pt x="67" y="6112"/>
                  </a:cubicBezTo>
                  <a:cubicBezTo>
                    <a:pt x="101" y="6178"/>
                    <a:pt x="167" y="6212"/>
                    <a:pt x="234" y="6212"/>
                  </a:cubicBezTo>
                  <a:cubicBezTo>
                    <a:pt x="268" y="6212"/>
                    <a:pt x="301" y="6178"/>
                    <a:pt x="334" y="6178"/>
                  </a:cubicBezTo>
                  <a:lnTo>
                    <a:pt x="10341" y="408"/>
                  </a:lnTo>
                  <a:cubicBezTo>
                    <a:pt x="10591" y="297"/>
                    <a:pt x="10448" y="1"/>
                    <a:pt x="10259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497;p75">
              <a:extLst>
                <a:ext uri="{FF2B5EF4-FFF2-40B4-BE49-F238E27FC236}">
                  <a16:creationId xmlns:a16="http://schemas.microsoft.com/office/drawing/2014/main" id="{9B19FC18-DD04-4312-8F2D-4E58FAC603D5}"/>
                </a:ext>
              </a:extLst>
            </p:cNvPr>
            <p:cNvSpPr/>
            <p:nvPr/>
          </p:nvSpPr>
          <p:spPr>
            <a:xfrm>
              <a:off x="2672075" y="808975"/>
              <a:ext cx="430850" cy="517450"/>
            </a:xfrm>
            <a:custGeom>
              <a:avLst/>
              <a:gdLst/>
              <a:ahLst/>
              <a:cxnLst/>
              <a:rect l="l" t="t" r="r" b="b"/>
              <a:pathLst>
                <a:path w="17234" h="20698" extrusionOk="0">
                  <a:moveTo>
                    <a:pt x="16295" y="1"/>
                  </a:moveTo>
                  <a:cubicBezTo>
                    <a:pt x="16107" y="1"/>
                    <a:pt x="15913" y="67"/>
                    <a:pt x="15745" y="216"/>
                  </a:cubicBezTo>
                  <a:lnTo>
                    <a:pt x="1202" y="8622"/>
                  </a:lnTo>
                  <a:cubicBezTo>
                    <a:pt x="501" y="9055"/>
                    <a:pt x="67" y="9823"/>
                    <a:pt x="34" y="10623"/>
                  </a:cubicBezTo>
                  <a:lnTo>
                    <a:pt x="34" y="19730"/>
                  </a:lnTo>
                  <a:cubicBezTo>
                    <a:pt x="1" y="20063"/>
                    <a:pt x="167" y="20397"/>
                    <a:pt x="468" y="20597"/>
                  </a:cubicBezTo>
                  <a:cubicBezTo>
                    <a:pt x="568" y="20664"/>
                    <a:pt x="701" y="20697"/>
                    <a:pt x="835" y="20697"/>
                  </a:cubicBezTo>
                  <a:cubicBezTo>
                    <a:pt x="1035" y="20697"/>
                    <a:pt x="1235" y="20630"/>
                    <a:pt x="1402" y="20530"/>
                  </a:cubicBezTo>
                  <a:lnTo>
                    <a:pt x="12843" y="13926"/>
                  </a:lnTo>
                  <a:cubicBezTo>
                    <a:pt x="12943" y="13859"/>
                    <a:pt x="12977" y="13726"/>
                    <a:pt x="12910" y="13659"/>
                  </a:cubicBezTo>
                  <a:cubicBezTo>
                    <a:pt x="12865" y="13570"/>
                    <a:pt x="12806" y="13525"/>
                    <a:pt x="12742" y="13525"/>
                  </a:cubicBezTo>
                  <a:cubicBezTo>
                    <a:pt x="12710" y="13525"/>
                    <a:pt x="12676" y="13536"/>
                    <a:pt x="12643" y="13559"/>
                  </a:cubicBezTo>
                  <a:lnTo>
                    <a:pt x="1202" y="20130"/>
                  </a:lnTo>
                  <a:cubicBezTo>
                    <a:pt x="1112" y="20230"/>
                    <a:pt x="999" y="20273"/>
                    <a:pt x="887" y="20273"/>
                  </a:cubicBezTo>
                  <a:cubicBezTo>
                    <a:pt x="625" y="20273"/>
                    <a:pt x="374" y="20034"/>
                    <a:pt x="468" y="19730"/>
                  </a:cubicBezTo>
                  <a:lnTo>
                    <a:pt x="468" y="10623"/>
                  </a:lnTo>
                  <a:cubicBezTo>
                    <a:pt x="501" y="9956"/>
                    <a:pt x="835" y="9356"/>
                    <a:pt x="1402" y="8955"/>
                  </a:cubicBezTo>
                  <a:lnTo>
                    <a:pt x="15945" y="583"/>
                  </a:lnTo>
                  <a:cubicBezTo>
                    <a:pt x="16046" y="502"/>
                    <a:pt x="16160" y="458"/>
                    <a:pt x="16278" y="458"/>
                  </a:cubicBezTo>
                  <a:cubicBezTo>
                    <a:pt x="16355" y="458"/>
                    <a:pt x="16434" y="477"/>
                    <a:pt x="16512" y="516"/>
                  </a:cubicBezTo>
                  <a:cubicBezTo>
                    <a:pt x="16646" y="616"/>
                    <a:pt x="16713" y="816"/>
                    <a:pt x="16713" y="1016"/>
                  </a:cubicBezTo>
                  <a:lnTo>
                    <a:pt x="16713" y="6787"/>
                  </a:lnTo>
                  <a:cubicBezTo>
                    <a:pt x="16713" y="6887"/>
                    <a:pt x="16779" y="6987"/>
                    <a:pt x="16913" y="6987"/>
                  </a:cubicBezTo>
                  <a:cubicBezTo>
                    <a:pt x="17013" y="6987"/>
                    <a:pt x="17113" y="6887"/>
                    <a:pt x="17113" y="6787"/>
                  </a:cubicBezTo>
                  <a:lnTo>
                    <a:pt x="17113" y="1016"/>
                  </a:lnTo>
                  <a:cubicBezTo>
                    <a:pt x="17233" y="439"/>
                    <a:pt x="16781" y="1"/>
                    <a:pt x="16295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498;p75">
              <a:extLst>
                <a:ext uri="{FF2B5EF4-FFF2-40B4-BE49-F238E27FC236}">
                  <a16:creationId xmlns:a16="http://schemas.microsoft.com/office/drawing/2014/main" id="{2CF6D2FE-2CBE-43AE-A355-3CB8467DD255}"/>
                </a:ext>
              </a:extLst>
            </p:cNvPr>
            <p:cNvSpPr/>
            <p:nvPr/>
          </p:nvSpPr>
          <p:spPr>
            <a:xfrm>
              <a:off x="2754650" y="942475"/>
              <a:ext cx="262700" cy="154600"/>
            </a:xfrm>
            <a:custGeom>
              <a:avLst/>
              <a:gdLst/>
              <a:ahLst/>
              <a:cxnLst/>
              <a:rect l="l" t="t" r="r" b="b"/>
              <a:pathLst>
                <a:path w="10508" h="6184" extrusionOk="0">
                  <a:moveTo>
                    <a:pt x="10254" y="0"/>
                  </a:moveTo>
                  <a:cubicBezTo>
                    <a:pt x="10226" y="0"/>
                    <a:pt x="10199" y="5"/>
                    <a:pt x="10174" y="13"/>
                  </a:cubicBezTo>
                  <a:lnTo>
                    <a:pt x="167" y="5817"/>
                  </a:lnTo>
                  <a:cubicBezTo>
                    <a:pt x="0" y="5917"/>
                    <a:pt x="67" y="6184"/>
                    <a:pt x="267" y="6184"/>
                  </a:cubicBezTo>
                  <a:cubicBezTo>
                    <a:pt x="300" y="6184"/>
                    <a:pt x="367" y="6184"/>
                    <a:pt x="400" y="6151"/>
                  </a:cubicBezTo>
                  <a:lnTo>
                    <a:pt x="10407" y="380"/>
                  </a:lnTo>
                  <a:cubicBezTo>
                    <a:pt x="10474" y="313"/>
                    <a:pt x="10508" y="213"/>
                    <a:pt x="10474" y="113"/>
                  </a:cubicBezTo>
                  <a:cubicBezTo>
                    <a:pt x="10424" y="38"/>
                    <a:pt x="10337" y="0"/>
                    <a:pt x="10254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499;p75">
              <a:extLst>
                <a:ext uri="{FF2B5EF4-FFF2-40B4-BE49-F238E27FC236}">
                  <a16:creationId xmlns:a16="http://schemas.microsoft.com/office/drawing/2014/main" id="{8B68CF75-2714-42D3-A90A-C78A45353222}"/>
                </a:ext>
              </a:extLst>
            </p:cNvPr>
            <p:cNvSpPr/>
            <p:nvPr/>
          </p:nvSpPr>
          <p:spPr>
            <a:xfrm>
              <a:off x="2754650" y="990275"/>
              <a:ext cx="262700" cy="155175"/>
            </a:xfrm>
            <a:custGeom>
              <a:avLst/>
              <a:gdLst/>
              <a:ahLst/>
              <a:cxnLst/>
              <a:rect l="l" t="t" r="r" b="b"/>
              <a:pathLst>
                <a:path w="10508" h="6207" extrusionOk="0">
                  <a:moveTo>
                    <a:pt x="10288" y="1"/>
                  </a:moveTo>
                  <a:cubicBezTo>
                    <a:pt x="10249" y="1"/>
                    <a:pt x="10209" y="12"/>
                    <a:pt x="10174" y="36"/>
                  </a:cubicBezTo>
                  <a:lnTo>
                    <a:pt x="167" y="5806"/>
                  </a:lnTo>
                  <a:cubicBezTo>
                    <a:pt x="0" y="5906"/>
                    <a:pt x="67" y="6207"/>
                    <a:pt x="267" y="6207"/>
                  </a:cubicBezTo>
                  <a:lnTo>
                    <a:pt x="400" y="6207"/>
                  </a:lnTo>
                  <a:lnTo>
                    <a:pt x="10407" y="402"/>
                  </a:lnTo>
                  <a:cubicBezTo>
                    <a:pt x="10474" y="336"/>
                    <a:pt x="10508" y="202"/>
                    <a:pt x="10474" y="102"/>
                  </a:cubicBezTo>
                  <a:cubicBezTo>
                    <a:pt x="10431" y="38"/>
                    <a:pt x="10360" y="1"/>
                    <a:pt x="10288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500;p75">
              <a:extLst>
                <a:ext uri="{FF2B5EF4-FFF2-40B4-BE49-F238E27FC236}">
                  <a16:creationId xmlns:a16="http://schemas.microsoft.com/office/drawing/2014/main" id="{445CED93-FF63-4C1F-8FF6-AF6997C97A67}"/>
                </a:ext>
              </a:extLst>
            </p:cNvPr>
            <p:cNvSpPr/>
            <p:nvPr/>
          </p:nvSpPr>
          <p:spPr>
            <a:xfrm>
              <a:off x="2754650" y="1054500"/>
              <a:ext cx="236025" cy="139325"/>
            </a:xfrm>
            <a:custGeom>
              <a:avLst/>
              <a:gdLst/>
              <a:ahLst/>
              <a:cxnLst/>
              <a:rect l="l" t="t" r="r" b="b"/>
              <a:pathLst>
                <a:path w="9441" h="5573" extrusionOk="0">
                  <a:moveTo>
                    <a:pt x="9221" y="0"/>
                  </a:moveTo>
                  <a:cubicBezTo>
                    <a:pt x="9182" y="0"/>
                    <a:pt x="9142" y="11"/>
                    <a:pt x="9107" y="35"/>
                  </a:cubicBezTo>
                  <a:lnTo>
                    <a:pt x="167" y="5205"/>
                  </a:lnTo>
                  <a:cubicBezTo>
                    <a:pt x="0" y="5306"/>
                    <a:pt x="67" y="5572"/>
                    <a:pt x="267" y="5572"/>
                  </a:cubicBezTo>
                  <a:cubicBezTo>
                    <a:pt x="300" y="5572"/>
                    <a:pt x="367" y="5572"/>
                    <a:pt x="400" y="5539"/>
                  </a:cubicBezTo>
                  <a:lnTo>
                    <a:pt x="9307" y="369"/>
                  </a:lnTo>
                  <a:cubicBezTo>
                    <a:pt x="9407" y="335"/>
                    <a:pt x="9440" y="202"/>
                    <a:pt x="9407" y="102"/>
                  </a:cubicBezTo>
                  <a:cubicBezTo>
                    <a:pt x="9364" y="37"/>
                    <a:pt x="9293" y="0"/>
                    <a:pt x="9221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501;p75">
              <a:extLst>
                <a:ext uri="{FF2B5EF4-FFF2-40B4-BE49-F238E27FC236}">
                  <a16:creationId xmlns:a16="http://schemas.microsoft.com/office/drawing/2014/main" id="{9F14A6F1-B9CF-4362-995B-09CBC578CAA4}"/>
                </a:ext>
              </a:extLst>
            </p:cNvPr>
            <p:cNvSpPr/>
            <p:nvPr/>
          </p:nvSpPr>
          <p:spPr>
            <a:xfrm>
              <a:off x="1793950" y="1451475"/>
              <a:ext cx="66750" cy="142625"/>
            </a:xfrm>
            <a:custGeom>
              <a:avLst/>
              <a:gdLst/>
              <a:ahLst/>
              <a:cxnLst/>
              <a:rect l="l" t="t" r="r" b="b"/>
              <a:pathLst>
                <a:path w="2670" h="5705" extrusionOk="0">
                  <a:moveTo>
                    <a:pt x="2502" y="1"/>
                  </a:moveTo>
                  <a:lnTo>
                    <a:pt x="1" y="1468"/>
                  </a:lnTo>
                  <a:lnTo>
                    <a:pt x="1" y="2903"/>
                  </a:lnTo>
                  <a:lnTo>
                    <a:pt x="1068" y="4737"/>
                  </a:lnTo>
                  <a:cubicBezTo>
                    <a:pt x="1068" y="4771"/>
                    <a:pt x="1101" y="4804"/>
                    <a:pt x="1135" y="4804"/>
                  </a:cubicBezTo>
                  <a:lnTo>
                    <a:pt x="2669" y="5705"/>
                  </a:lnTo>
                  <a:lnTo>
                    <a:pt x="1668" y="3803"/>
                  </a:lnTo>
                  <a:lnTo>
                    <a:pt x="2502" y="1468"/>
                  </a:lnTo>
                  <a:lnTo>
                    <a:pt x="2502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502;p75">
              <a:extLst>
                <a:ext uri="{FF2B5EF4-FFF2-40B4-BE49-F238E27FC236}">
                  <a16:creationId xmlns:a16="http://schemas.microsoft.com/office/drawing/2014/main" id="{CA4F6653-94F2-465D-A5D8-15E1EF7F8206}"/>
                </a:ext>
              </a:extLst>
            </p:cNvPr>
            <p:cNvSpPr/>
            <p:nvPr/>
          </p:nvSpPr>
          <p:spPr>
            <a:xfrm>
              <a:off x="1793950" y="1451475"/>
              <a:ext cx="66750" cy="142625"/>
            </a:xfrm>
            <a:custGeom>
              <a:avLst/>
              <a:gdLst/>
              <a:ahLst/>
              <a:cxnLst/>
              <a:rect l="l" t="t" r="r" b="b"/>
              <a:pathLst>
                <a:path w="2670" h="5705" extrusionOk="0">
                  <a:moveTo>
                    <a:pt x="2502" y="1"/>
                  </a:moveTo>
                  <a:lnTo>
                    <a:pt x="1" y="1468"/>
                  </a:lnTo>
                  <a:lnTo>
                    <a:pt x="1" y="2903"/>
                  </a:lnTo>
                  <a:lnTo>
                    <a:pt x="1068" y="4737"/>
                  </a:lnTo>
                  <a:cubicBezTo>
                    <a:pt x="1068" y="4771"/>
                    <a:pt x="1101" y="4804"/>
                    <a:pt x="1135" y="4804"/>
                  </a:cubicBezTo>
                  <a:lnTo>
                    <a:pt x="2669" y="5705"/>
                  </a:lnTo>
                  <a:lnTo>
                    <a:pt x="1668" y="3803"/>
                  </a:lnTo>
                  <a:lnTo>
                    <a:pt x="2502" y="1468"/>
                  </a:lnTo>
                  <a:lnTo>
                    <a:pt x="250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503;p75">
              <a:extLst>
                <a:ext uri="{FF2B5EF4-FFF2-40B4-BE49-F238E27FC236}">
                  <a16:creationId xmlns:a16="http://schemas.microsoft.com/office/drawing/2014/main" id="{9595D999-DC38-4FDA-8F8D-9CB79D70AF14}"/>
                </a:ext>
              </a:extLst>
            </p:cNvPr>
            <p:cNvSpPr/>
            <p:nvPr/>
          </p:nvSpPr>
          <p:spPr>
            <a:xfrm>
              <a:off x="1634675" y="1187750"/>
              <a:ext cx="387800" cy="436600"/>
            </a:xfrm>
            <a:custGeom>
              <a:avLst/>
              <a:gdLst/>
              <a:ahLst/>
              <a:cxnLst/>
              <a:rect l="l" t="t" r="r" b="b"/>
              <a:pathLst>
                <a:path w="15512" h="17464" extrusionOk="0">
                  <a:moveTo>
                    <a:pt x="13393" y="1"/>
                  </a:moveTo>
                  <a:cubicBezTo>
                    <a:pt x="13135" y="1"/>
                    <a:pt x="12876" y="59"/>
                    <a:pt x="12643" y="176"/>
                  </a:cubicBezTo>
                  <a:lnTo>
                    <a:pt x="734" y="7047"/>
                  </a:lnTo>
                  <a:cubicBezTo>
                    <a:pt x="301" y="7347"/>
                    <a:pt x="34" y="7814"/>
                    <a:pt x="0" y="8348"/>
                  </a:cubicBezTo>
                  <a:lnTo>
                    <a:pt x="0" y="15653"/>
                  </a:lnTo>
                  <a:cubicBezTo>
                    <a:pt x="34" y="16154"/>
                    <a:pt x="301" y="16654"/>
                    <a:pt x="734" y="16921"/>
                  </a:cubicBezTo>
                  <a:lnTo>
                    <a:pt x="1368" y="17288"/>
                  </a:lnTo>
                  <a:cubicBezTo>
                    <a:pt x="1602" y="17405"/>
                    <a:pt x="1852" y="17463"/>
                    <a:pt x="2106" y="17463"/>
                  </a:cubicBezTo>
                  <a:cubicBezTo>
                    <a:pt x="2360" y="17463"/>
                    <a:pt x="2619" y="17405"/>
                    <a:pt x="2869" y="17288"/>
                  </a:cubicBezTo>
                  <a:lnTo>
                    <a:pt x="7906" y="14352"/>
                  </a:lnTo>
                  <a:lnTo>
                    <a:pt x="8973" y="16220"/>
                  </a:lnTo>
                  <a:cubicBezTo>
                    <a:pt x="9020" y="16267"/>
                    <a:pt x="9081" y="16292"/>
                    <a:pt x="9136" y="16292"/>
                  </a:cubicBezTo>
                  <a:cubicBezTo>
                    <a:pt x="9200" y="16292"/>
                    <a:pt x="9256" y="16259"/>
                    <a:pt x="9274" y="16187"/>
                  </a:cubicBezTo>
                  <a:lnTo>
                    <a:pt x="10408" y="12918"/>
                  </a:lnTo>
                  <a:lnTo>
                    <a:pt x="14744" y="10416"/>
                  </a:lnTo>
                  <a:cubicBezTo>
                    <a:pt x="15178" y="10149"/>
                    <a:pt x="15478" y="9649"/>
                    <a:pt x="15511" y="9149"/>
                  </a:cubicBezTo>
                  <a:lnTo>
                    <a:pt x="15511" y="1844"/>
                  </a:lnTo>
                  <a:cubicBezTo>
                    <a:pt x="15478" y="1310"/>
                    <a:pt x="15178" y="843"/>
                    <a:pt x="14744" y="543"/>
                  </a:cubicBezTo>
                  <a:lnTo>
                    <a:pt x="14144" y="176"/>
                  </a:lnTo>
                  <a:cubicBezTo>
                    <a:pt x="13910" y="59"/>
                    <a:pt x="13652" y="1"/>
                    <a:pt x="13393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504;p75">
              <a:extLst>
                <a:ext uri="{FF2B5EF4-FFF2-40B4-BE49-F238E27FC236}">
                  <a16:creationId xmlns:a16="http://schemas.microsoft.com/office/drawing/2014/main" id="{2C7F8E38-AB1C-4DFD-9553-2C1827A8B70D}"/>
                </a:ext>
              </a:extLst>
            </p:cNvPr>
            <p:cNvSpPr/>
            <p:nvPr/>
          </p:nvSpPr>
          <p:spPr>
            <a:xfrm>
              <a:off x="1634675" y="1378100"/>
              <a:ext cx="68400" cy="246475"/>
            </a:xfrm>
            <a:custGeom>
              <a:avLst/>
              <a:gdLst/>
              <a:ahLst/>
              <a:cxnLst/>
              <a:rect l="l" t="t" r="r" b="b"/>
              <a:pathLst>
                <a:path w="2736" h="9859" extrusionOk="0">
                  <a:moveTo>
                    <a:pt x="2736" y="9741"/>
                  </a:moveTo>
                  <a:lnTo>
                    <a:pt x="2736" y="9741"/>
                  </a:lnTo>
                  <a:cubicBezTo>
                    <a:pt x="2731" y="9742"/>
                    <a:pt x="2726" y="9744"/>
                    <a:pt x="2722" y="9746"/>
                  </a:cubicBezTo>
                  <a:lnTo>
                    <a:pt x="2722" y="9746"/>
                  </a:lnTo>
                  <a:cubicBezTo>
                    <a:pt x="2726" y="9744"/>
                    <a:pt x="2731" y="9742"/>
                    <a:pt x="2736" y="9741"/>
                  </a:cubicBezTo>
                  <a:close/>
                  <a:moveTo>
                    <a:pt x="234" y="0"/>
                  </a:moveTo>
                  <a:cubicBezTo>
                    <a:pt x="100" y="200"/>
                    <a:pt x="0" y="467"/>
                    <a:pt x="0" y="734"/>
                  </a:cubicBezTo>
                  <a:lnTo>
                    <a:pt x="0" y="8039"/>
                  </a:lnTo>
                  <a:cubicBezTo>
                    <a:pt x="34" y="8573"/>
                    <a:pt x="301" y="9040"/>
                    <a:pt x="734" y="9340"/>
                  </a:cubicBezTo>
                  <a:lnTo>
                    <a:pt x="1368" y="9674"/>
                  </a:lnTo>
                  <a:cubicBezTo>
                    <a:pt x="1585" y="9800"/>
                    <a:pt x="1831" y="9858"/>
                    <a:pt x="2086" y="9858"/>
                  </a:cubicBezTo>
                  <a:cubicBezTo>
                    <a:pt x="2296" y="9858"/>
                    <a:pt x="2512" y="9819"/>
                    <a:pt x="2722" y="9746"/>
                  </a:cubicBezTo>
                  <a:lnTo>
                    <a:pt x="2722" y="9746"/>
                  </a:lnTo>
                  <a:cubicBezTo>
                    <a:pt x="2651" y="9770"/>
                    <a:pt x="2584" y="9781"/>
                    <a:pt x="2523" y="9781"/>
                  </a:cubicBezTo>
                  <a:cubicBezTo>
                    <a:pt x="2270" y="9781"/>
                    <a:pt x="2102" y="9584"/>
                    <a:pt x="2102" y="9240"/>
                  </a:cubicBezTo>
                  <a:lnTo>
                    <a:pt x="2102" y="1935"/>
                  </a:lnTo>
                  <a:cubicBezTo>
                    <a:pt x="2102" y="1668"/>
                    <a:pt x="2202" y="1435"/>
                    <a:pt x="2335" y="1201"/>
                  </a:cubicBezTo>
                  <a:lnTo>
                    <a:pt x="2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505;p75">
              <a:extLst>
                <a:ext uri="{FF2B5EF4-FFF2-40B4-BE49-F238E27FC236}">
                  <a16:creationId xmlns:a16="http://schemas.microsoft.com/office/drawing/2014/main" id="{664F3F95-CD72-43A0-A618-558297998A1B}"/>
                </a:ext>
              </a:extLst>
            </p:cNvPr>
            <p:cNvSpPr/>
            <p:nvPr/>
          </p:nvSpPr>
          <p:spPr>
            <a:xfrm>
              <a:off x="1640500" y="1187750"/>
              <a:ext cx="381150" cy="221225"/>
            </a:xfrm>
            <a:custGeom>
              <a:avLst/>
              <a:gdLst/>
              <a:ahLst/>
              <a:cxnLst/>
              <a:rect l="l" t="t" r="r" b="b"/>
              <a:pathLst>
                <a:path w="15246" h="8849" extrusionOk="0">
                  <a:moveTo>
                    <a:pt x="13177" y="1"/>
                  </a:moveTo>
                  <a:cubicBezTo>
                    <a:pt x="12927" y="1"/>
                    <a:pt x="12677" y="59"/>
                    <a:pt x="12443" y="176"/>
                  </a:cubicBezTo>
                  <a:lnTo>
                    <a:pt x="501" y="7047"/>
                  </a:lnTo>
                  <a:cubicBezTo>
                    <a:pt x="301" y="7181"/>
                    <a:pt x="134" y="7381"/>
                    <a:pt x="1" y="7614"/>
                  </a:cubicBezTo>
                  <a:lnTo>
                    <a:pt x="2102" y="8849"/>
                  </a:lnTo>
                  <a:cubicBezTo>
                    <a:pt x="2202" y="8615"/>
                    <a:pt x="2403" y="8415"/>
                    <a:pt x="2636" y="8281"/>
                  </a:cubicBezTo>
                  <a:lnTo>
                    <a:pt x="14511" y="1410"/>
                  </a:lnTo>
                  <a:cubicBezTo>
                    <a:pt x="14627" y="1340"/>
                    <a:pt x="14739" y="1307"/>
                    <a:pt x="14839" y="1307"/>
                  </a:cubicBezTo>
                  <a:cubicBezTo>
                    <a:pt x="15029" y="1307"/>
                    <a:pt x="15180" y="1425"/>
                    <a:pt x="15245" y="1643"/>
                  </a:cubicBezTo>
                  <a:cubicBezTo>
                    <a:pt x="15145" y="1176"/>
                    <a:pt x="14878" y="776"/>
                    <a:pt x="14511" y="543"/>
                  </a:cubicBezTo>
                  <a:lnTo>
                    <a:pt x="13911" y="176"/>
                  </a:lnTo>
                  <a:cubicBezTo>
                    <a:pt x="13677" y="59"/>
                    <a:pt x="13427" y="1"/>
                    <a:pt x="131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506;p75">
              <a:extLst>
                <a:ext uri="{FF2B5EF4-FFF2-40B4-BE49-F238E27FC236}">
                  <a16:creationId xmlns:a16="http://schemas.microsoft.com/office/drawing/2014/main" id="{011827BF-B490-4500-9692-FBEA89F30533}"/>
                </a:ext>
              </a:extLst>
            </p:cNvPr>
            <p:cNvSpPr/>
            <p:nvPr/>
          </p:nvSpPr>
          <p:spPr>
            <a:xfrm>
              <a:off x="1738075" y="1442050"/>
              <a:ext cx="50075" cy="64775"/>
            </a:xfrm>
            <a:custGeom>
              <a:avLst/>
              <a:gdLst/>
              <a:ahLst/>
              <a:cxnLst/>
              <a:rect l="l" t="t" r="r" b="b"/>
              <a:pathLst>
                <a:path w="2003" h="2591" extrusionOk="0">
                  <a:moveTo>
                    <a:pt x="1468" y="1"/>
                  </a:moveTo>
                  <a:cubicBezTo>
                    <a:pt x="1338" y="1"/>
                    <a:pt x="1191" y="47"/>
                    <a:pt x="1035" y="144"/>
                  </a:cubicBezTo>
                  <a:cubicBezTo>
                    <a:pt x="434" y="511"/>
                    <a:pt x="34" y="1178"/>
                    <a:pt x="1" y="1879"/>
                  </a:cubicBezTo>
                  <a:cubicBezTo>
                    <a:pt x="1" y="2326"/>
                    <a:pt x="233" y="2590"/>
                    <a:pt x="557" y="2590"/>
                  </a:cubicBezTo>
                  <a:cubicBezTo>
                    <a:pt x="693" y="2590"/>
                    <a:pt x="844" y="2544"/>
                    <a:pt x="1001" y="2446"/>
                  </a:cubicBezTo>
                  <a:cubicBezTo>
                    <a:pt x="1602" y="2079"/>
                    <a:pt x="1969" y="1445"/>
                    <a:pt x="2002" y="745"/>
                  </a:cubicBezTo>
                  <a:cubicBezTo>
                    <a:pt x="2002" y="272"/>
                    <a:pt x="1785" y="1"/>
                    <a:pt x="14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507;p75">
              <a:extLst>
                <a:ext uri="{FF2B5EF4-FFF2-40B4-BE49-F238E27FC236}">
                  <a16:creationId xmlns:a16="http://schemas.microsoft.com/office/drawing/2014/main" id="{AD17A963-5648-4C33-BBF4-1DC7778CAC00}"/>
                </a:ext>
              </a:extLst>
            </p:cNvPr>
            <p:cNvSpPr/>
            <p:nvPr/>
          </p:nvSpPr>
          <p:spPr>
            <a:xfrm>
              <a:off x="1830650" y="1389025"/>
              <a:ext cx="49225" cy="64425"/>
            </a:xfrm>
            <a:custGeom>
              <a:avLst/>
              <a:gdLst/>
              <a:ahLst/>
              <a:cxnLst/>
              <a:rect l="l" t="t" r="r" b="b"/>
              <a:pathLst>
                <a:path w="1969" h="2577" extrusionOk="0">
                  <a:moveTo>
                    <a:pt x="1435" y="1"/>
                  </a:moveTo>
                  <a:cubicBezTo>
                    <a:pt x="1304" y="1"/>
                    <a:pt x="1157" y="43"/>
                    <a:pt x="1001" y="130"/>
                  </a:cubicBezTo>
                  <a:cubicBezTo>
                    <a:pt x="401" y="497"/>
                    <a:pt x="34" y="1164"/>
                    <a:pt x="0" y="1865"/>
                  </a:cubicBezTo>
                  <a:cubicBezTo>
                    <a:pt x="0" y="2312"/>
                    <a:pt x="216" y="2576"/>
                    <a:pt x="542" y="2576"/>
                  </a:cubicBezTo>
                  <a:cubicBezTo>
                    <a:pt x="678" y="2576"/>
                    <a:pt x="834" y="2530"/>
                    <a:pt x="1001" y="2432"/>
                  </a:cubicBezTo>
                  <a:cubicBezTo>
                    <a:pt x="1568" y="2065"/>
                    <a:pt x="1935" y="1398"/>
                    <a:pt x="1968" y="697"/>
                  </a:cubicBezTo>
                  <a:cubicBezTo>
                    <a:pt x="1968" y="249"/>
                    <a:pt x="1751" y="1"/>
                    <a:pt x="14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508;p75">
              <a:extLst>
                <a:ext uri="{FF2B5EF4-FFF2-40B4-BE49-F238E27FC236}">
                  <a16:creationId xmlns:a16="http://schemas.microsoft.com/office/drawing/2014/main" id="{C9F86F12-50E0-40BF-85E0-E6AEEA05A6F0}"/>
                </a:ext>
              </a:extLst>
            </p:cNvPr>
            <p:cNvSpPr/>
            <p:nvPr/>
          </p:nvSpPr>
          <p:spPr>
            <a:xfrm>
              <a:off x="1922375" y="1335675"/>
              <a:ext cx="50075" cy="64400"/>
            </a:xfrm>
            <a:custGeom>
              <a:avLst/>
              <a:gdLst/>
              <a:ahLst/>
              <a:cxnLst/>
              <a:rect l="l" t="t" r="r" b="b"/>
              <a:pathLst>
                <a:path w="2003" h="2576" extrusionOk="0">
                  <a:moveTo>
                    <a:pt x="1438" y="1"/>
                  </a:moveTo>
                  <a:cubicBezTo>
                    <a:pt x="1304" y="1"/>
                    <a:pt x="1156" y="43"/>
                    <a:pt x="1001" y="130"/>
                  </a:cubicBezTo>
                  <a:cubicBezTo>
                    <a:pt x="401" y="530"/>
                    <a:pt x="34" y="1164"/>
                    <a:pt x="1" y="1864"/>
                  </a:cubicBezTo>
                  <a:cubicBezTo>
                    <a:pt x="1" y="2311"/>
                    <a:pt x="216" y="2576"/>
                    <a:pt x="542" y="2576"/>
                  </a:cubicBezTo>
                  <a:cubicBezTo>
                    <a:pt x="679" y="2576"/>
                    <a:pt x="834" y="2529"/>
                    <a:pt x="1001" y="2431"/>
                  </a:cubicBezTo>
                  <a:cubicBezTo>
                    <a:pt x="1568" y="2064"/>
                    <a:pt x="1935" y="1397"/>
                    <a:pt x="2002" y="730"/>
                  </a:cubicBezTo>
                  <a:cubicBezTo>
                    <a:pt x="2002" y="256"/>
                    <a:pt x="1766" y="1"/>
                    <a:pt x="14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509;p75">
              <a:extLst>
                <a:ext uri="{FF2B5EF4-FFF2-40B4-BE49-F238E27FC236}">
                  <a16:creationId xmlns:a16="http://schemas.microsoft.com/office/drawing/2014/main" id="{70E35600-3FC9-44C6-B904-1C9FFBD494E8}"/>
                </a:ext>
              </a:extLst>
            </p:cNvPr>
            <p:cNvSpPr/>
            <p:nvPr/>
          </p:nvSpPr>
          <p:spPr>
            <a:xfrm>
              <a:off x="5580825" y="2214525"/>
              <a:ext cx="128450" cy="150975"/>
            </a:xfrm>
            <a:custGeom>
              <a:avLst/>
              <a:gdLst/>
              <a:ahLst/>
              <a:cxnLst/>
              <a:rect l="l" t="t" r="r" b="b"/>
              <a:pathLst>
                <a:path w="5138" h="6039" extrusionOk="0">
                  <a:moveTo>
                    <a:pt x="4770" y="1"/>
                  </a:moveTo>
                  <a:lnTo>
                    <a:pt x="0" y="835"/>
                  </a:lnTo>
                  <a:lnTo>
                    <a:pt x="501" y="6038"/>
                  </a:lnTo>
                  <a:lnTo>
                    <a:pt x="5137" y="5771"/>
                  </a:lnTo>
                  <a:lnTo>
                    <a:pt x="4770" y="1"/>
                  </a:ln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510;p75">
              <a:extLst>
                <a:ext uri="{FF2B5EF4-FFF2-40B4-BE49-F238E27FC236}">
                  <a16:creationId xmlns:a16="http://schemas.microsoft.com/office/drawing/2014/main" id="{7D728122-E14D-4657-955B-1CC1A22E27E6}"/>
                </a:ext>
              </a:extLst>
            </p:cNvPr>
            <p:cNvSpPr/>
            <p:nvPr/>
          </p:nvSpPr>
          <p:spPr>
            <a:xfrm>
              <a:off x="5728425" y="2290275"/>
              <a:ext cx="235050" cy="578925"/>
            </a:xfrm>
            <a:custGeom>
              <a:avLst/>
              <a:gdLst/>
              <a:ahLst/>
              <a:cxnLst/>
              <a:rect l="l" t="t" r="r" b="b"/>
              <a:pathLst>
                <a:path w="9402" h="23157" extrusionOk="0">
                  <a:moveTo>
                    <a:pt x="940" y="1"/>
                  </a:moveTo>
                  <a:cubicBezTo>
                    <a:pt x="650" y="1"/>
                    <a:pt x="338" y="35"/>
                    <a:pt x="1" y="106"/>
                  </a:cubicBezTo>
                  <a:lnTo>
                    <a:pt x="1935" y="10080"/>
                  </a:lnTo>
                  <a:lnTo>
                    <a:pt x="4604" y="14316"/>
                  </a:lnTo>
                  <a:lnTo>
                    <a:pt x="835" y="19653"/>
                  </a:lnTo>
                  <a:cubicBezTo>
                    <a:pt x="835" y="19653"/>
                    <a:pt x="2779" y="22914"/>
                    <a:pt x="2836" y="23144"/>
                  </a:cubicBezTo>
                  <a:lnTo>
                    <a:pt x="2836" y="23144"/>
                  </a:lnTo>
                  <a:cubicBezTo>
                    <a:pt x="3032" y="22781"/>
                    <a:pt x="9401" y="15125"/>
                    <a:pt x="9207" y="14316"/>
                  </a:cubicBezTo>
                  <a:cubicBezTo>
                    <a:pt x="8740" y="12515"/>
                    <a:pt x="5905" y="6544"/>
                    <a:pt x="4771" y="3809"/>
                  </a:cubicBezTo>
                  <a:cubicBezTo>
                    <a:pt x="3816" y="1466"/>
                    <a:pt x="2837" y="1"/>
                    <a:pt x="940" y="1"/>
                  </a:cubicBezTo>
                  <a:close/>
                  <a:moveTo>
                    <a:pt x="2836" y="23144"/>
                  </a:moveTo>
                  <a:cubicBezTo>
                    <a:pt x="2831" y="23152"/>
                    <a:pt x="2830" y="23157"/>
                    <a:pt x="2833" y="23157"/>
                  </a:cubicBezTo>
                  <a:cubicBezTo>
                    <a:pt x="2834" y="23157"/>
                    <a:pt x="2835" y="23157"/>
                    <a:pt x="2836" y="23156"/>
                  </a:cubicBezTo>
                  <a:cubicBezTo>
                    <a:pt x="2838" y="23155"/>
                    <a:pt x="2838" y="23151"/>
                    <a:pt x="2836" y="23144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511;p75">
              <a:extLst>
                <a:ext uri="{FF2B5EF4-FFF2-40B4-BE49-F238E27FC236}">
                  <a16:creationId xmlns:a16="http://schemas.microsoft.com/office/drawing/2014/main" id="{42584E42-673A-4135-B0EF-3FA8CADB8E04}"/>
                </a:ext>
              </a:extLst>
            </p:cNvPr>
            <p:cNvSpPr/>
            <p:nvPr/>
          </p:nvSpPr>
          <p:spPr>
            <a:xfrm>
              <a:off x="5399850" y="2760750"/>
              <a:ext cx="656325" cy="1310975"/>
            </a:xfrm>
            <a:custGeom>
              <a:avLst/>
              <a:gdLst/>
              <a:ahLst/>
              <a:cxnLst/>
              <a:rect l="l" t="t" r="r" b="b"/>
              <a:pathLst>
                <a:path w="26253" h="52439" extrusionOk="0">
                  <a:moveTo>
                    <a:pt x="16346" y="1"/>
                  </a:moveTo>
                  <a:lnTo>
                    <a:pt x="1769" y="834"/>
                  </a:lnTo>
                  <a:cubicBezTo>
                    <a:pt x="1769" y="834"/>
                    <a:pt x="501" y="11609"/>
                    <a:pt x="268" y="16546"/>
                  </a:cubicBezTo>
                  <a:cubicBezTo>
                    <a:pt x="1" y="22116"/>
                    <a:pt x="1" y="23884"/>
                    <a:pt x="134" y="26920"/>
                  </a:cubicBezTo>
                  <a:cubicBezTo>
                    <a:pt x="234" y="28821"/>
                    <a:pt x="501" y="30556"/>
                    <a:pt x="635" y="33458"/>
                  </a:cubicBezTo>
                  <a:cubicBezTo>
                    <a:pt x="768" y="36360"/>
                    <a:pt x="1669" y="50870"/>
                    <a:pt x="1669" y="50870"/>
                  </a:cubicBezTo>
                  <a:lnTo>
                    <a:pt x="1669" y="50837"/>
                  </a:lnTo>
                  <a:cubicBezTo>
                    <a:pt x="1669" y="51004"/>
                    <a:pt x="1702" y="51137"/>
                    <a:pt x="1735" y="51304"/>
                  </a:cubicBezTo>
                  <a:cubicBezTo>
                    <a:pt x="1869" y="51804"/>
                    <a:pt x="2436" y="52405"/>
                    <a:pt x="3470" y="52438"/>
                  </a:cubicBezTo>
                  <a:cubicBezTo>
                    <a:pt x="4938" y="52438"/>
                    <a:pt x="5405" y="51738"/>
                    <a:pt x="5471" y="51237"/>
                  </a:cubicBezTo>
                  <a:cubicBezTo>
                    <a:pt x="5471" y="51171"/>
                    <a:pt x="5505" y="51070"/>
                    <a:pt x="5505" y="50970"/>
                  </a:cubicBezTo>
                  <a:lnTo>
                    <a:pt x="5538" y="50970"/>
                  </a:lnTo>
                  <a:cubicBezTo>
                    <a:pt x="5538" y="50970"/>
                    <a:pt x="6606" y="44799"/>
                    <a:pt x="7339" y="40096"/>
                  </a:cubicBezTo>
                  <a:cubicBezTo>
                    <a:pt x="7706" y="37894"/>
                    <a:pt x="7907" y="35693"/>
                    <a:pt x="7940" y="33491"/>
                  </a:cubicBezTo>
                  <a:cubicBezTo>
                    <a:pt x="7840" y="32157"/>
                    <a:pt x="7640" y="30789"/>
                    <a:pt x="7306" y="29488"/>
                  </a:cubicBezTo>
                  <a:lnTo>
                    <a:pt x="9374" y="15912"/>
                  </a:lnTo>
                  <a:cubicBezTo>
                    <a:pt x="9374" y="15912"/>
                    <a:pt x="11176" y="27454"/>
                    <a:pt x="11476" y="28554"/>
                  </a:cubicBezTo>
                  <a:cubicBezTo>
                    <a:pt x="11676" y="29355"/>
                    <a:pt x="16446" y="36694"/>
                    <a:pt x="19315" y="41063"/>
                  </a:cubicBezTo>
                  <a:cubicBezTo>
                    <a:pt x="20549" y="42998"/>
                    <a:pt x="23351" y="47134"/>
                    <a:pt x="23551" y="47368"/>
                  </a:cubicBezTo>
                  <a:cubicBezTo>
                    <a:pt x="23625" y="47471"/>
                    <a:pt x="23722" y="47516"/>
                    <a:pt x="23834" y="47516"/>
                  </a:cubicBezTo>
                  <a:cubicBezTo>
                    <a:pt x="24637" y="47516"/>
                    <a:pt x="26253" y="45233"/>
                    <a:pt x="26253" y="45233"/>
                  </a:cubicBezTo>
                  <a:lnTo>
                    <a:pt x="25086" y="42331"/>
                  </a:lnTo>
                  <a:cubicBezTo>
                    <a:pt x="24552" y="40730"/>
                    <a:pt x="22617" y="34592"/>
                    <a:pt x="21917" y="32857"/>
                  </a:cubicBezTo>
                  <a:cubicBezTo>
                    <a:pt x="20849" y="30089"/>
                    <a:pt x="20149" y="28621"/>
                    <a:pt x="17914" y="27187"/>
                  </a:cubicBezTo>
                  <a:cubicBezTo>
                    <a:pt x="17914" y="27187"/>
                    <a:pt x="18014" y="13377"/>
                    <a:pt x="17914" y="8440"/>
                  </a:cubicBezTo>
                  <a:cubicBezTo>
                    <a:pt x="17747" y="2135"/>
                    <a:pt x="16346" y="1"/>
                    <a:pt x="16346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12;p75">
              <a:extLst>
                <a:ext uri="{FF2B5EF4-FFF2-40B4-BE49-F238E27FC236}">
                  <a16:creationId xmlns:a16="http://schemas.microsoft.com/office/drawing/2014/main" id="{6C07E197-5801-45A0-AE09-78F5654BE1B6}"/>
                </a:ext>
              </a:extLst>
            </p:cNvPr>
            <p:cNvSpPr/>
            <p:nvPr/>
          </p:nvSpPr>
          <p:spPr>
            <a:xfrm>
              <a:off x="5961100" y="3903225"/>
              <a:ext cx="107600" cy="218225"/>
            </a:xfrm>
            <a:custGeom>
              <a:avLst/>
              <a:gdLst/>
              <a:ahLst/>
              <a:cxnLst/>
              <a:rect l="l" t="t" r="r" b="b"/>
              <a:pathLst>
                <a:path w="4304" h="8729" extrusionOk="0">
                  <a:moveTo>
                    <a:pt x="4303" y="1"/>
                  </a:moveTo>
                  <a:lnTo>
                    <a:pt x="0" y="101"/>
                  </a:lnTo>
                  <a:cubicBezTo>
                    <a:pt x="1535" y="2169"/>
                    <a:pt x="2335" y="7606"/>
                    <a:pt x="1902" y="8407"/>
                  </a:cubicBezTo>
                  <a:cubicBezTo>
                    <a:pt x="1781" y="8630"/>
                    <a:pt x="1862" y="8729"/>
                    <a:pt x="2048" y="8729"/>
                  </a:cubicBezTo>
                  <a:cubicBezTo>
                    <a:pt x="2530" y="8729"/>
                    <a:pt x="3720" y="8064"/>
                    <a:pt x="3936" y="7173"/>
                  </a:cubicBezTo>
                  <a:cubicBezTo>
                    <a:pt x="4237" y="5972"/>
                    <a:pt x="4303" y="1"/>
                    <a:pt x="4303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3;p75">
              <a:extLst>
                <a:ext uri="{FF2B5EF4-FFF2-40B4-BE49-F238E27FC236}">
                  <a16:creationId xmlns:a16="http://schemas.microsoft.com/office/drawing/2014/main" id="{CA45C9C9-8C87-4E55-A4BF-BCEFCBFCAB25}"/>
                </a:ext>
              </a:extLst>
            </p:cNvPr>
            <p:cNvSpPr/>
            <p:nvPr/>
          </p:nvSpPr>
          <p:spPr>
            <a:xfrm>
              <a:off x="5341625" y="4013325"/>
              <a:ext cx="200025" cy="200075"/>
            </a:xfrm>
            <a:custGeom>
              <a:avLst/>
              <a:gdLst/>
              <a:ahLst/>
              <a:cxnLst/>
              <a:rect l="l" t="t" r="r" b="b"/>
              <a:pathLst>
                <a:path w="8001" h="8003" extrusionOk="0">
                  <a:moveTo>
                    <a:pt x="8001" y="0"/>
                  </a:moveTo>
                  <a:lnTo>
                    <a:pt x="3964" y="534"/>
                  </a:lnTo>
                  <a:cubicBezTo>
                    <a:pt x="3931" y="2102"/>
                    <a:pt x="2864" y="6238"/>
                    <a:pt x="1296" y="6738"/>
                  </a:cubicBezTo>
                  <a:cubicBezTo>
                    <a:pt x="0" y="7133"/>
                    <a:pt x="1392" y="8003"/>
                    <a:pt x="2560" y="8003"/>
                  </a:cubicBezTo>
                  <a:cubicBezTo>
                    <a:pt x="2775" y="8003"/>
                    <a:pt x="2982" y="7973"/>
                    <a:pt x="3164" y="7906"/>
                  </a:cubicBezTo>
                  <a:cubicBezTo>
                    <a:pt x="4365" y="7472"/>
                    <a:pt x="6133" y="3936"/>
                    <a:pt x="7033" y="3069"/>
                  </a:cubicBezTo>
                  <a:cubicBezTo>
                    <a:pt x="7967" y="2202"/>
                    <a:pt x="8001" y="0"/>
                    <a:pt x="8001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14;p75">
              <a:extLst>
                <a:ext uri="{FF2B5EF4-FFF2-40B4-BE49-F238E27FC236}">
                  <a16:creationId xmlns:a16="http://schemas.microsoft.com/office/drawing/2014/main" id="{B0093C80-A6D6-43B8-9BBE-1033D4FB7E8A}"/>
                </a:ext>
              </a:extLst>
            </p:cNvPr>
            <p:cNvSpPr/>
            <p:nvPr/>
          </p:nvSpPr>
          <p:spPr>
            <a:xfrm>
              <a:off x="5378175" y="2715725"/>
              <a:ext cx="479525" cy="702625"/>
            </a:xfrm>
            <a:custGeom>
              <a:avLst/>
              <a:gdLst/>
              <a:ahLst/>
              <a:cxnLst/>
              <a:rect l="l" t="t" r="r" b="b"/>
              <a:pathLst>
                <a:path w="19181" h="28105" extrusionOk="0">
                  <a:moveTo>
                    <a:pt x="16612" y="0"/>
                  </a:moveTo>
                  <a:lnTo>
                    <a:pt x="2502" y="934"/>
                  </a:lnTo>
                  <a:cubicBezTo>
                    <a:pt x="2502" y="934"/>
                    <a:pt x="2002" y="2535"/>
                    <a:pt x="1502" y="8440"/>
                  </a:cubicBezTo>
                  <a:cubicBezTo>
                    <a:pt x="1035" y="14344"/>
                    <a:pt x="67" y="22683"/>
                    <a:pt x="1" y="26019"/>
                  </a:cubicBezTo>
                  <a:cubicBezTo>
                    <a:pt x="1" y="26019"/>
                    <a:pt x="2569" y="25385"/>
                    <a:pt x="3670" y="23017"/>
                  </a:cubicBezTo>
                  <a:cubicBezTo>
                    <a:pt x="3670" y="23017"/>
                    <a:pt x="5471" y="26953"/>
                    <a:pt x="9708" y="27820"/>
                  </a:cubicBezTo>
                  <a:cubicBezTo>
                    <a:pt x="10652" y="28012"/>
                    <a:pt x="11596" y="28104"/>
                    <a:pt x="12503" y="28104"/>
                  </a:cubicBezTo>
                  <a:cubicBezTo>
                    <a:pt x="15698" y="28104"/>
                    <a:pt x="18431" y="26959"/>
                    <a:pt x="19081" y="24985"/>
                  </a:cubicBezTo>
                  <a:cubicBezTo>
                    <a:pt x="19048" y="24718"/>
                    <a:pt x="19181" y="11408"/>
                    <a:pt x="19081" y="8306"/>
                  </a:cubicBezTo>
                  <a:cubicBezTo>
                    <a:pt x="18981" y="5237"/>
                    <a:pt x="17780" y="2635"/>
                    <a:pt x="16612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15;p75">
              <a:extLst>
                <a:ext uri="{FF2B5EF4-FFF2-40B4-BE49-F238E27FC236}">
                  <a16:creationId xmlns:a16="http://schemas.microsoft.com/office/drawing/2014/main" id="{98913D2E-72E3-46F8-9BDC-87B6782A6C90}"/>
                </a:ext>
              </a:extLst>
            </p:cNvPr>
            <p:cNvSpPr/>
            <p:nvPr/>
          </p:nvSpPr>
          <p:spPr>
            <a:xfrm>
              <a:off x="5420700" y="4126125"/>
              <a:ext cx="117625" cy="129175"/>
            </a:xfrm>
            <a:custGeom>
              <a:avLst/>
              <a:gdLst/>
              <a:ahLst/>
              <a:cxnLst/>
              <a:rect l="l" t="t" r="r" b="b"/>
              <a:pathLst>
                <a:path w="4705" h="5167" extrusionOk="0">
                  <a:moveTo>
                    <a:pt x="3406" y="1"/>
                  </a:moveTo>
                  <a:cubicBezTo>
                    <a:pt x="3291" y="1"/>
                    <a:pt x="3168" y="49"/>
                    <a:pt x="3036" y="158"/>
                  </a:cubicBezTo>
                  <a:cubicBezTo>
                    <a:pt x="1835" y="1092"/>
                    <a:pt x="1" y="4928"/>
                    <a:pt x="1" y="4928"/>
                  </a:cubicBezTo>
                  <a:cubicBezTo>
                    <a:pt x="1" y="4928"/>
                    <a:pt x="139" y="5166"/>
                    <a:pt x="683" y="5166"/>
                  </a:cubicBezTo>
                  <a:cubicBezTo>
                    <a:pt x="1027" y="5166"/>
                    <a:pt x="1533" y="5071"/>
                    <a:pt x="2269" y="4761"/>
                  </a:cubicBezTo>
                  <a:cubicBezTo>
                    <a:pt x="4170" y="3961"/>
                    <a:pt x="4704" y="2993"/>
                    <a:pt x="4704" y="2993"/>
                  </a:cubicBezTo>
                  <a:cubicBezTo>
                    <a:pt x="4704" y="2993"/>
                    <a:pt x="4310" y="1"/>
                    <a:pt x="3406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16;p75">
              <a:extLst>
                <a:ext uri="{FF2B5EF4-FFF2-40B4-BE49-F238E27FC236}">
                  <a16:creationId xmlns:a16="http://schemas.microsoft.com/office/drawing/2014/main" id="{3CB921CD-D8BC-4B1E-9416-299841BD4EBF}"/>
                </a:ext>
              </a:extLst>
            </p:cNvPr>
            <p:cNvSpPr/>
            <p:nvPr/>
          </p:nvSpPr>
          <p:spPr>
            <a:xfrm>
              <a:off x="5420700" y="4126125"/>
              <a:ext cx="117625" cy="129175"/>
            </a:xfrm>
            <a:custGeom>
              <a:avLst/>
              <a:gdLst/>
              <a:ahLst/>
              <a:cxnLst/>
              <a:rect l="l" t="t" r="r" b="b"/>
              <a:pathLst>
                <a:path w="4705" h="5167" extrusionOk="0">
                  <a:moveTo>
                    <a:pt x="3406" y="1"/>
                  </a:moveTo>
                  <a:cubicBezTo>
                    <a:pt x="3291" y="1"/>
                    <a:pt x="3168" y="49"/>
                    <a:pt x="3036" y="158"/>
                  </a:cubicBezTo>
                  <a:cubicBezTo>
                    <a:pt x="1835" y="1092"/>
                    <a:pt x="1" y="4928"/>
                    <a:pt x="1" y="4928"/>
                  </a:cubicBezTo>
                  <a:cubicBezTo>
                    <a:pt x="1" y="4928"/>
                    <a:pt x="139" y="5166"/>
                    <a:pt x="683" y="5166"/>
                  </a:cubicBezTo>
                  <a:cubicBezTo>
                    <a:pt x="1027" y="5166"/>
                    <a:pt x="1533" y="5071"/>
                    <a:pt x="2269" y="4761"/>
                  </a:cubicBezTo>
                  <a:cubicBezTo>
                    <a:pt x="4170" y="3961"/>
                    <a:pt x="4704" y="2993"/>
                    <a:pt x="4704" y="2993"/>
                  </a:cubicBezTo>
                  <a:cubicBezTo>
                    <a:pt x="4704" y="2993"/>
                    <a:pt x="4310" y="1"/>
                    <a:pt x="34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17;p75">
              <a:extLst>
                <a:ext uri="{FF2B5EF4-FFF2-40B4-BE49-F238E27FC236}">
                  <a16:creationId xmlns:a16="http://schemas.microsoft.com/office/drawing/2014/main" id="{BC92906D-288E-41B8-8B7E-2A55E2255EEB}"/>
                </a:ext>
              </a:extLst>
            </p:cNvPr>
            <p:cNvSpPr/>
            <p:nvPr/>
          </p:nvSpPr>
          <p:spPr>
            <a:xfrm>
              <a:off x="5302300" y="4012900"/>
              <a:ext cx="277725" cy="265750"/>
            </a:xfrm>
            <a:custGeom>
              <a:avLst/>
              <a:gdLst/>
              <a:ahLst/>
              <a:cxnLst/>
              <a:rect l="l" t="t" r="r" b="b"/>
              <a:pathLst>
                <a:path w="11109" h="10630" extrusionOk="0">
                  <a:moveTo>
                    <a:pt x="9618" y="1"/>
                  </a:moveTo>
                  <a:cubicBezTo>
                    <a:pt x="9133" y="1"/>
                    <a:pt x="8337" y="370"/>
                    <a:pt x="7839" y="784"/>
                  </a:cubicBezTo>
                  <a:cubicBezTo>
                    <a:pt x="7038" y="1485"/>
                    <a:pt x="6838" y="2419"/>
                    <a:pt x="6438" y="3520"/>
                  </a:cubicBezTo>
                  <a:cubicBezTo>
                    <a:pt x="6004" y="4687"/>
                    <a:pt x="5204" y="6288"/>
                    <a:pt x="4570" y="6622"/>
                  </a:cubicBezTo>
                  <a:cubicBezTo>
                    <a:pt x="4345" y="6752"/>
                    <a:pt x="4053" y="6794"/>
                    <a:pt x="3727" y="6794"/>
                  </a:cubicBezTo>
                  <a:cubicBezTo>
                    <a:pt x="3133" y="6794"/>
                    <a:pt x="2426" y="6655"/>
                    <a:pt x="1801" y="6655"/>
                  </a:cubicBezTo>
                  <a:cubicBezTo>
                    <a:pt x="834" y="6655"/>
                    <a:pt x="67" y="7089"/>
                    <a:pt x="33" y="7789"/>
                  </a:cubicBezTo>
                  <a:cubicBezTo>
                    <a:pt x="0" y="8356"/>
                    <a:pt x="2535" y="9624"/>
                    <a:pt x="4103" y="9691"/>
                  </a:cubicBezTo>
                  <a:cubicBezTo>
                    <a:pt x="4419" y="9707"/>
                    <a:pt x="4685" y="9731"/>
                    <a:pt x="4918" y="9731"/>
                  </a:cubicBezTo>
                  <a:cubicBezTo>
                    <a:pt x="5646" y="9731"/>
                    <a:pt x="6049" y="9496"/>
                    <a:pt x="6605" y="8056"/>
                  </a:cubicBezTo>
                  <a:cubicBezTo>
                    <a:pt x="7115" y="6710"/>
                    <a:pt x="7400" y="5768"/>
                    <a:pt x="7717" y="5768"/>
                  </a:cubicBezTo>
                  <a:cubicBezTo>
                    <a:pt x="7855" y="5768"/>
                    <a:pt x="8000" y="5949"/>
                    <a:pt x="8173" y="6355"/>
                  </a:cubicBezTo>
                  <a:cubicBezTo>
                    <a:pt x="8740" y="7656"/>
                    <a:pt x="8973" y="10391"/>
                    <a:pt x="8973" y="10391"/>
                  </a:cubicBezTo>
                  <a:cubicBezTo>
                    <a:pt x="9127" y="10545"/>
                    <a:pt x="9343" y="10629"/>
                    <a:pt x="9561" y="10629"/>
                  </a:cubicBezTo>
                  <a:cubicBezTo>
                    <a:pt x="9768" y="10629"/>
                    <a:pt x="9978" y="10554"/>
                    <a:pt x="10141" y="10391"/>
                  </a:cubicBezTo>
                  <a:cubicBezTo>
                    <a:pt x="10141" y="9457"/>
                    <a:pt x="10207" y="8490"/>
                    <a:pt x="10307" y="7522"/>
                  </a:cubicBezTo>
                  <a:cubicBezTo>
                    <a:pt x="10474" y="6355"/>
                    <a:pt x="11108" y="4487"/>
                    <a:pt x="11008" y="3053"/>
                  </a:cubicBezTo>
                  <a:cubicBezTo>
                    <a:pt x="10941" y="1652"/>
                    <a:pt x="10241" y="251"/>
                    <a:pt x="9874" y="50"/>
                  </a:cubicBezTo>
                  <a:cubicBezTo>
                    <a:pt x="9805" y="16"/>
                    <a:pt x="9718" y="1"/>
                    <a:pt x="961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18;p75">
              <a:extLst>
                <a:ext uri="{FF2B5EF4-FFF2-40B4-BE49-F238E27FC236}">
                  <a16:creationId xmlns:a16="http://schemas.microsoft.com/office/drawing/2014/main" id="{A52FDA6D-C024-4ADB-BBBF-F8B578A52050}"/>
                </a:ext>
              </a:extLst>
            </p:cNvPr>
            <p:cNvSpPr/>
            <p:nvPr/>
          </p:nvSpPr>
          <p:spPr>
            <a:xfrm>
              <a:off x="6061175" y="3986700"/>
              <a:ext cx="75075" cy="152950"/>
            </a:xfrm>
            <a:custGeom>
              <a:avLst/>
              <a:gdLst/>
              <a:ahLst/>
              <a:cxnLst/>
              <a:rect l="l" t="t" r="r" b="b"/>
              <a:pathLst>
                <a:path w="3003" h="6118" extrusionOk="0">
                  <a:moveTo>
                    <a:pt x="1245" y="0"/>
                  </a:moveTo>
                  <a:cubicBezTo>
                    <a:pt x="870" y="0"/>
                    <a:pt x="550" y="136"/>
                    <a:pt x="467" y="431"/>
                  </a:cubicBezTo>
                  <a:cubicBezTo>
                    <a:pt x="0" y="1899"/>
                    <a:pt x="601" y="6102"/>
                    <a:pt x="601" y="6102"/>
                  </a:cubicBezTo>
                  <a:cubicBezTo>
                    <a:pt x="601" y="6102"/>
                    <a:pt x="638" y="6118"/>
                    <a:pt x="710" y="6118"/>
                  </a:cubicBezTo>
                  <a:cubicBezTo>
                    <a:pt x="937" y="6118"/>
                    <a:pt x="1509" y="5965"/>
                    <a:pt x="2369" y="4701"/>
                  </a:cubicBezTo>
                  <a:cubicBezTo>
                    <a:pt x="2669" y="4367"/>
                    <a:pt x="2869" y="3967"/>
                    <a:pt x="3002" y="3567"/>
                  </a:cubicBezTo>
                  <a:cubicBezTo>
                    <a:pt x="2802" y="2800"/>
                    <a:pt x="2702" y="1999"/>
                    <a:pt x="2735" y="1232"/>
                  </a:cubicBezTo>
                  <a:cubicBezTo>
                    <a:pt x="2800" y="456"/>
                    <a:pt x="1931" y="0"/>
                    <a:pt x="1245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19;p75">
              <a:extLst>
                <a:ext uri="{FF2B5EF4-FFF2-40B4-BE49-F238E27FC236}">
                  <a16:creationId xmlns:a16="http://schemas.microsoft.com/office/drawing/2014/main" id="{5894BB82-55E1-470B-88DA-3E13E8EF9CB3}"/>
                </a:ext>
              </a:extLst>
            </p:cNvPr>
            <p:cNvSpPr/>
            <p:nvPr/>
          </p:nvSpPr>
          <p:spPr>
            <a:xfrm>
              <a:off x="6061175" y="3986700"/>
              <a:ext cx="75075" cy="152950"/>
            </a:xfrm>
            <a:custGeom>
              <a:avLst/>
              <a:gdLst/>
              <a:ahLst/>
              <a:cxnLst/>
              <a:rect l="l" t="t" r="r" b="b"/>
              <a:pathLst>
                <a:path w="3003" h="6118" extrusionOk="0">
                  <a:moveTo>
                    <a:pt x="1245" y="0"/>
                  </a:moveTo>
                  <a:cubicBezTo>
                    <a:pt x="870" y="0"/>
                    <a:pt x="550" y="136"/>
                    <a:pt x="467" y="431"/>
                  </a:cubicBezTo>
                  <a:cubicBezTo>
                    <a:pt x="0" y="1899"/>
                    <a:pt x="601" y="6102"/>
                    <a:pt x="601" y="6102"/>
                  </a:cubicBezTo>
                  <a:cubicBezTo>
                    <a:pt x="601" y="6102"/>
                    <a:pt x="638" y="6118"/>
                    <a:pt x="710" y="6118"/>
                  </a:cubicBezTo>
                  <a:cubicBezTo>
                    <a:pt x="937" y="6118"/>
                    <a:pt x="1509" y="5965"/>
                    <a:pt x="2369" y="4701"/>
                  </a:cubicBezTo>
                  <a:cubicBezTo>
                    <a:pt x="2669" y="4367"/>
                    <a:pt x="2869" y="3967"/>
                    <a:pt x="3002" y="3567"/>
                  </a:cubicBezTo>
                  <a:cubicBezTo>
                    <a:pt x="2802" y="2800"/>
                    <a:pt x="2702" y="1999"/>
                    <a:pt x="2735" y="1232"/>
                  </a:cubicBezTo>
                  <a:cubicBezTo>
                    <a:pt x="2800" y="456"/>
                    <a:pt x="1931" y="0"/>
                    <a:pt x="12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20;p75">
              <a:extLst>
                <a:ext uri="{FF2B5EF4-FFF2-40B4-BE49-F238E27FC236}">
                  <a16:creationId xmlns:a16="http://schemas.microsoft.com/office/drawing/2014/main" id="{1DF91D52-4E78-4663-90D1-0CB1E1D158E0}"/>
                </a:ext>
              </a:extLst>
            </p:cNvPr>
            <p:cNvSpPr/>
            <p:nvPr/>
          </p:nvSpPr>
          <p:spPr>
            <a:xfrm>
              <a:off x="5946925" y="3872275"/>
              <a:ext cx="254375" cy="303150"/>
            </a:xfrm>
            <a:custGeom>
              <a:avLst/>
              <a:gdLst/>
              <a:ahLst/>
              <a:cxnLst/>
              <a:rect l="l" t="t" r="r" b="b"/>
              <a:pathLst>
                <a:path w="10175" h="12126" extrusionOk="0">
                  <a:moveTo>
                    <a:pt x="4258" y="1"/>
                  </a:moveTo>
                  <a:cubicBezTo>
                    <a:pt x="4238" y="1"/>
                    <a:pt x="4220" y="2"/>
                    <a:pt x="4203" y="5"/>
                  </a:cubicBezTo>
                  <a:cubicBezTo>
                    <a:pt x="3770" y="38"/>
                    <a:pt x="3136" y="972"/>
                    <a:pt x="2936" y="1739"/>
                  </a:cubicBezTo>
                  <a:cubicBezTo>
                    <a:pt x="2635" y="2773"/>
                    <a:pt x="3002" y="3641"/>
                    <a:pt x="3269" y="4775"/>
                  </a:cubicBezTo>
                  <a:cubicBezTo>
                    <a:pt x="3569" y="5976"/>
                    <a:pt x="3803" y="7744"/>
                    <a:pt x="3469" y="8411"/>
                  </a:cubicBezTo>
                  <a:cubicBezTo>
                    <a:pt x="3136" y="9078"/>
                    <a:pt x="1968" y="9445"/>
                    <a:pt x="1168" y="9979"/>
                  </a:cubicBezTo>
                  <a:cubicBezTo>
                    <a:pt x="367" y="10512"/>
                    <a:pt x="0" y="11279"/>
                    <a:pt x="334" y="11913"/>
                  </a:cubicBezTo>
                  <a:cubicBezTo>
                    <a:pt x="427" y="12058"/>
                    <a:pt x="756" y="12126"/>
                    <a:pt x="1208" y="12126"/>
                  </a:cubicBezTo>
                  <a:cubicBezTo>
                    <a:pt x="2214" y="12126"/>
                    <a:pt x="3826" y="11788"/>
                    <a:pt x="4770" y="11213"/>
                  </a:cubicBezTo>
                  <a:cubicBezTo>
                    <a:pt x="5904" y="10512"/>
                    <a:pt x="6405" y="10479"/>
                    <a:pt x="5938" y="8444"/>
                  </a:cubicBezTo>
                  <a:cubicBezTo>
                    <a:pt x="5576" y="6892"/>
                    <a:pt x="5274" y="5922"/>
                    <a:pt x="5716" y="5922"/>
                  </a:cubicBezTo>
                  <a:cubicBezTo>
                    <a:pt x="5844" y="5922"/>
                    <a:pt x="6035" y="6003"/>
                    <a:pt x="6305" y="6176"/>
                  </a:cubicBezTo>
                  <a:cubicBezTo>
                    <a:pt x="7506" y="6943"/>
                    <a:pt x="9207" y="9078"/>
                    <a:pt x="9207" y="9078"/>
                  </a:cubicBezTo>
                  <a:cubicBezTo>
                    <a:pt x="9263" y="9091"/>
                    <a:pt x="9320" y="9097"/>
                    <a:pt x="9376" y="9097"/>
                  </a:cubicBezTo>
                  <a:cubicBezTo>
                    <a:pt x="9748" y="9097"/>
                    <a:pt x="10087" y="8821"/>
                    <a:pt x="10174" y="8444"/>
                  </a:cubicBezTo>
                  <a:cubicBezTo>
                    <a:pt x="9674" y="7644"/>
                    <a:pt x="9173" y="6843"/>
                    <a:pt x="8740" y="5976"/>
                  </a:cubicBezTo>
                  <a:cubicBezTo>
                    <a:pt x="8206" y="4908"/>
                    <a:pt x="7706" y="3007"/>
                    <a:pt x="6838" y="1873"/>
                  </a:cubicBezTo>
                  <a:cubicBezTo>
                    <a:pt x="6005" y="783"/>
                    <a:pt x="4740" y="1"/>
                    <a:pt x="425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21;p75">
              <a:extLst>
                <a:ext uri="{FF2B5EF4-FFF2-40B4-BE49-F238E27FC236}">
                  <a16:creationId xmlns:a16="http://schemas.microsoft.com/office/drawing/2014/main" id="{E17A2C55-5949-482F-A0B5-3BF92CBB5055}"/>
                </a:ext>
              </a:extLst>
            </p:cNvPr>
            <p:cNvSpPr/>
            <p:nvPr/>
          </p:nvSpPr>
          <p:spPr>
            <a:xfrm>
              <a:off x="5412375" y="2287575"/>
              <a:ext cx="403650" cy="483100"/>
            </a:xfrm>
            <a:custGeom>
              <a:avLst/>
              <a:gdLst/>
              <a:ahLst/>
              <a:cxnLst/>
              <a:rect l="l" t="t" r="r" b="b"/>
              <a:pathLst>
                <a:path w="16146" h="19324" extrusionOk="0">
                  <a:moveTo>
                    <a:pt x="11013" y="1"/>
                  </a:moveTo>
                  <a:cubicBezTo>
                    <a:pt x="10043" y="1"/>
                    <a:pt x="8725" y="21"/>
                    <a:pt x="7706" y="114"/>
                  </a:cubicBezTo>
                  <a:cubicBezTo>
                    <a:pt x="6371" y="181"/>
                    <a:pt x="5071" y="448"/>
                    <a:pt x="3803" y="881"/>
                  </a:cubicBezTo>
                  <a:lnTo>
                    <a:pt x="2202" y="2416"/>
                  </a:lnTo>
                  <a:cubicBezTo>
                    <a:pt x="1468" y="3350"/>
                    <a:pt x="134" y="7486"/>
                    <a:pt x="167" y="14624"/>
                  </a:cubicBezTo>
                  <a:cubicBezTo>
                    <a:pt x="167" y="15992"/>
                    <a:pt x="0" y="17693"/>
                    <a:pt x="1134" y="18060"/>
                  </a:cubicBezTo>
                  <a:cubicBezTo>
                    <a:pt x="2464" y="18791"/>
                    <a:pt x="4769" y="19324"/>
                    <a:pt x="7367" y="19324"/>
                  </a:cubicBezTo>
                  <a:cubicBezTo>
                    <a:pt x="9985" y="19324"/>
                    <a:pt x="12900" y="18783"/>
                    <a:pt x="15411" y="17360"/>
                  </a:cubicBezTo>
                  <a:cubicBezTo>
                    <a:pt x="16145" y="16826"/>
                    <a:pt x="16012" y="12590"/>
                    <a:pt x="15978" y="10688"/>
                  </a:cubicBezTo>
                  <a:cubicBezTo>
                    <a:pt x="15945" y="8120"/>
                    <a:pt x="15878" y="3483"/>
                    <a:pt x="15545" y="2482"/>
                  </a:cubicBezTo>
                  <a:cubicBezTo>
                    <a:pt x="15111" y="1081"/>
                    <a:pt x="13843" y="81"/>
                    <a:pt x="12342" y="14"/>
                  </a:cubicBezTo>
                  <a:cubicBezTo>
                    <a:pt x="12342" y="14"/>
                    <a:pt x="11789" y="1"/>
                    <a:pt x="11013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522;p75">
              <a:extLst>
                <a:ext uri="{FF2B5EF4-FFF2-40B4-BE49-F238E27FC236}">
                  <a16:creationId xmlns:a16="http://schemas.microsoft.com/office/drawing/2014/main" id="{4C2671DA-3F9C-4671-8685-E90C80212B4B}"/>
                </a:ext>
              </a:extLst>
            </p:cNvPr>
            <p:cNvSpPr/>
            <p:nvPr/>
          </p:nvSpPr>
          <p:spPr>
            <a:xfrm>
              <a:off x="5454900" y="2450525"/>
              <a:ext cx="25875" cy="301900"/>
            </a:xfrm>
            <a:custGeom>
              <a:avLst/>
              <a:gdLst/>
              <a:ahLst/>
              <a:cxnLst/>
              <a:rect l="l" t="t" r="r" b="b"/>
              <a:pathLst>
                <a:path w="1035" h="12076" extrusionOk="0">
                  <a:moveTo>
                    <a:pt x="834" y="1"/>
                  </a:moveTo>
                  <a:lnTo>
                    <a:pt x="701" y="1568"/>
                  </a:lnTo>
                  <a:cubicBezTo>
                    <a:pt x="267" y="6906"/>
                    <a:pt x="0" y="10542"/>
                    <a:pt x="334" y="11976"/>
                  </a:cubicBezTo>
                  <a:lnTo>
                    <a:pt x="568" y="12076"/>
                  </a:lnTo>
                  <a:cubicBezTo>
                    <a:pt x="167" y="10742"/>
                    <a:pt x="534" y="6272"/>
                    <a:pt x="901" y="1568"/>
                  </a:cubicBezTo>
                  <a:lnTo>
                    <a:pt x="103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523;p75">
              <a:extLst>
                <a:ext uri="{FF2B5EF4-FFF2-40B4-BE49-F238E27FC236}">
                  <a16:creationId xmlns:a16="http://schemas.microsoft.com/office/drawing/2014/main" id="{ABBD23D7-5E4B-4A8C-BD73-98CC81D54D38}"/>
                </a:ext>
              </a:extLst>
            </p:cNvPr>
            <p:cNvSpPr/>
            <p:nvPr/>
          </p:nvSpPr>
          <p:spPr>
            <a:xfrm>
              <a:off x="4841125" y="2119800"/>
              <a:ext cx="708875" cy="479525"/>
            </a:xfrm>
            <a:custGeom>
              <a:avLst/>
              <a:gdLst/>
              <a:ahLst/>
              <a:cxnLst/>
              <a:rect l="l" t="t" r="r" b="b"/>
              <a:pathLst>
                <a:path w="28355" h="19181" extrusionOk="0">
                  <a:moveTo>
                    <a:pt x="1950" y="0"/>
                  </a:moveTo>
                  <a:cubicBezTo>
                    <a:pt x="1874" y="0"/>
                    <a:pt x="1792" y="18"/>
                    <a:pt x="1702" y="54"/>
                  </a:cubicBezTo>
                  <a:cubicBezTo>
                    <a:pt x="1235" y="254"/>
                    <a:pt x="1335" y="888"/>
                    <a:pt x="1735" y="1855"/>
                  </a:cubicBezTo>
                  <a:cubicBezTo>
                    <a:pt x="1935" y="2255"/>
                    <a:pt x="2102" y="2689"/>
                    <a:pt x="2236" y="3122"/>
                  </a:cubicBezTo>
                  <a:cubicBezTo>
                    <a:pt x="2269" y="3289"/>
                    <a:pt x="2035" y="3356"/>
                    <a:pt x="1935" y="3423"/>
                  </a:cubicBezTo>
                  <a:cubicBezTo>
                    <a:pt x="1735" y="3523"/>
                    <a:pt x="1368" y="3690"/>
                    <a:pt x="1302" y="3923"/>
                  </a:cubicBezTo>
                  <a:cubicBezTo>
                    <a:pt x="1268" y="4056"/>
                    <a:pt x="1235" y="4157"/>
                    <a:pt x="1168" y="4290"/>
                  </a:cubicBezTo>
                  <a:cubicBezTo>
                    <a:pt x="1035" y="4523"/>
                    <a:pt x="668" y="4590"/>
                    <a:pt x="501" y="4824"/>
                  </a:cubicBezTo>
                  <a:cubicBezTo>
                    <a:pt x="401" y="4990"/>
                    <a:pt x="401" y="5257"/>
                    <a:pt x="301" y="5424"/>
                  </a:cubicBezTo>
                  <a:cubicBezTo>
                    <a:pt x="267" y="5558"/>
                    <a:pt x="167" y="5658"/>
                    <a:pt x="101" y="5791"/>
                  </a:cubicBezTo>
                  <a:cubicBezTo>
                    <a:pt x="1" y="6025"/>
                    <a:pt x="34" y="6325"/>
                    <a:pt x="201" y="6558"/>
                  </a:cubicBezTo>
                  <a:cubicBezTo>
                    <a:pt x="601" y="7392"/>
                    <a:pt x="1335" y="7893"/>
                    <a:pt x="2002" y="8493"/>
                  </a:cubicBezTo>
                  <a:cubicBezTo>
                    <a:pt x="2569" y="9027"/>
                    <a:pt x="3203" y="9327"/>
                    <a:pt x="3870" y="9861"/>
                  </a:cubicBezTo>
                  <a:cubicBezTo>
                    <a:pt x="4504" y="10361"/>
                    <a:pt x="11542" y="18834"/>
                    <a:pt x="13110" y="19134"/>
                  </a:cubicBezTo>
                  <a:cubicBezTo>
                    <a:pt x="13270" y="19166"/>
                    <a:pt x="13431" y="19181"/>
                    <a:pt x="13590" y="19181"/>
                  </a:cubicBezTo>
                  <a:cubicBezTo>
                    <a:pt x="13928" y="19181"/>
                    <a:pt x="14260" y="19114"/>
                    <a:pt x="14578" y="19000"/>
                  </a:cubicBezTo>
                  <a:cubicBezTo>
                    <a:pt x="15979" y="18600"/>
                    <a:pt x="21850" y="16198"/>
                    <a:pt x="24752" y="15198"/>
                  </a:cubicBezTo>
                  <a:cubicBezTo>
                    <a:pt x="26987" y="14030"/>
                    <a:pt x="27687" y="13597"/>
                    <a:pt x="28154" y="10294"/>
                  </a:cubicBezTo>
                  <a:cubicBezTo>
                    <a:pt x="28354" y="8693"/>
                    <a:pt x="26653" y="7592"/>
                    <a:pt x="26653" y="7592"/>
                  </a:cubicBezTo>
                  <a:cubicBezTo>
                    <a:pt x="26653" y="7592"/>
                    <a:pt x="25552" y="7592"/>
                    <a:pt x="22183" y="9427"/>
                  </a:cubicBezTo>
                  <a:cubicBezTo>
                    <a:pt x="19948" y="10628"/>
                    <a:pt x="15478" y="12929"/>
                    <a:pt x="13610" y="13797"/>
                  </a:cubicBezTo>
                  <a:cubicBezTo>
                    <a:pt x="12209" y="12629"/>
                    <a:pt x="6639" y="7959"/>
                    <a:pt x="6439" y="7526"/>
                  </a:cubicBezTo>
                  <a:cubicBezTo>
                    <a:pt x="6172" y="7025"/>
                    <a:pt x="6605" y="6191"/>
                    <a:pt x="6805" y="5724"/>
                  </a:cubicBezTo>
                  <a:cubicBezTo>
                    <a:pt x="7039" y="5257"/>
                    <a:pt x="7473" y="4257"/>
                    <a:pt x="7639" y="3990"/>
                  </a:cubicBezTo>
                  <a:cubicBezTo>
                    <a:pt x="7826" y="3711"/>
                    <a:pt x="7648" y="3577"/>
                    <a:pt x="7357" y="3577"/>
                  </a:cubicBezTo>
                  <a:cubicBezTo>
                    <a:pt x="7125" y="3577"/>
                    <a:pt x="6823" y="3661"/>
                    <a:pt x="6572" y="3823"/>
                  </a:cubicBezTo>
                  <a:cubicBezTo>
                    <a:pt x="6005" y="4190"/>
                    <a:pt x="5538" y="5091"/>
                    <a:pt x="5271" y="5224"/>
                  </a:cubicBezTo>
                  <a:cubicBezTo>
                    <a:pt x="5266" y="5226"/>
                    <a:pt x="5260" y="5227"/>
                    <a:pt x="5254" y="5227"/>
                  </a:cubicBezTo>
                  <a:cubicBezTo>
                    <a:pt x="4955" y="5227"/>
                    <a:pt x="3759" y="2866"/>
                    <a:pt x="3203" y="1721"/>
                  </a:cubicBezTo>
                  <a:cubicBezTo>
                    <a:pt x="2683" y="711"/>
                    <a:pt x="2438" y="0"/>
                    <a:pt x="1950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524;p75">
              <a:extLst>
                <a:ext uri="{FF2B5EF4-FFF2-40B4-BE49-F238E27FC236}">
                  <a16:creationId xmlns:a16="http://schemas.microsoft.com/office/drawing/2014/main" id="{D08286BF-1F11-4DEF-90CB-3A5820F065FE}"/>
                </a:ext>
              </a:extLst>
            </p:cNvPr>
            <p:cNvSpPr/>
            <p:nvPr/>
          </p:nvSpPr>
          <p:spPr>
            <a:xfrm>
              <a:off x="5478250" y="1909150"/>
              <a:ext cx="312750" cy="316250"/>
            </a:xfrm>
            <a:custGeom>
              <a:avLst/>
              <a:gdLst/>
              <a:ahLst/>
              <a:cxnLst/>
              <a:rect l="l" t="t" r="r" b="b"/>
              <a:pathLst>
                <a:path w="12510" h="12650" extrusionOk="0">
                  <a:moveTo>
                    <a:pt x="7550" y="1"/>
                  </a:moveTo>
                  <a:cubicBezTo>
                    <a:pt x="7123" y="1"/>
                    <a:pt x="6694" y="29"/>
                    <a:pt x="6272" y="74"/>
                  </a:cubicBezTo>
                  <a:cubicBezTo>
                    <a:pt x="4798" y="266"/>
                    <a:pt x="3324" y="643"/>
                    <a:pt x="1821" y="643"/>
                  </a:cubicBezTo>
                  <a:cubicBezTo>
                    <a:pt x="1759" y="643"/>
                    <a:pt x="1697" y="642"/>
                    <a:pt x="1635" y="641"/>
                  </a:cubicBezTo>
                  <a:cubicBezTo>
                    <a:pt x="1577" y="632"/>
                    <a:pt x="1516" y="628"/>
                    <a:pt x="1455" y="628"/>
                  </a:cubicBezTo>
                  <a:cubicBezTo>
                    <a:pt x="1270" y="628"/>
                    <a:pt x="1076" y="666"/>
                    <a:pt x="901" y="741"/>
                  </a:cubicBezTo>
                  <a:cubicBezTo>
                    <a:pt x="634" y="907"/>
                    <a:pt x="501" y="1241"/>
                    <a:pt x="568" y="1575"/>
                  </a:cubicBezTo>
                  <a:cubicBezTo>
                    <a:pt x="634" y="1875"/>
                    <a:pt x="734" y="2175"/>
                    <a:pt x="901" y="2442"/>
                  </a:cubicBezTo>
                  <a:cubicBezTo>
                    <a:pt x="835" y="2420"/>
                    <a:pt x="767" y="2409"/>
                    <a:pt x="699" y="2409"/>
                  </a:cubicBezTo>
                  <a:cubicBezTo>
                    <a:pt x="463" y="2409"/>
                    <a:pt x="238" y="2542"/>
                    <a:pt x="134" y="2776"/>
                  </a:cubicBezTo>
                  <a:cubicBezTo>
                    <a:pt x="34" y="2942"/>
                    <a:pt x="0" y="3142"/>
                    <a:pt x="0" y="3343"/>
                  </a:cubicBezTo>
                  <a:cubicBezTo>
                    <a:pt x="0" y="3443"/>
                    <a:pt x="0" y="3543"/>
                    <a:pt x="34" y="3643"/>
                  </a:cubicBezTo>
                  <a:cubicBezTo>
                    <a:pt x="234" y="5144"/>
                    <a:pt x="1602" y="6078"/>
                    <a:pt x="2369" y="7279"/>
                  </a:cubicBezTo>
                  <a:cubicBezTo>
                    <a:pt x="2536" y="7546"/>
                    <a:pt x="2736" y="7812"/>
                    <a:pt x="2903" y="8079"/>
                  </a:cubicBezTo>
                  <a:cubicBezTo>
                    <a:pt x="3003" y="8213"/>
                    <a:pt x="3470" y="8613"/>
                    <a:pt x="3470" y="8780"/>
                  </a:cubicBezTo>
                  <a:lnTo>
                    <a:pt x="6639" y="12649"/>
                  </a:lnTo>
                  <a:cubicBezTo>
                    <a:pt x="6538" y="10881"/>
                    <a:pt x="12509" y="9213"/>
                    <a:pt x="12409" y="6645"/>
                  </a:cubicBezTo>
                  <a:cubicBezTo>
                    <a:pt x="12376" y="6011"/>
                    <a:pt x="12309" y="5377"/>
                    <a:pt x="12209" y="4777"/>
                  </a:cubicBezTo>
                  <a:cubicBezTo>
                    <a:pt x="12209" y="4410"/>
                    <a:pt x="12276" y="4043"/>
                    <a:pt x="12376" y="3710"/>
                  </a:cubicBezTo>
                  <a:cubicBezTo>
                    <a:pt x="12409" y="3343"/>
                    <a:pt x="12376" y="3009"/>
                    <a:pt x="12243" y="2675"/>
                  </a:cubicBezTo>
                  <a:cubicBezTo>
                    <a:pt x="11976" y="1908"/>
                    <a:pt x="11475" y="1274"/>
                    <a:pt x="10775" y="841"/>
                  </a:cubicBezTo>
                  <a:cubicBezTo>
                    <a:pt x="9848" y="207"/>
                    <a:pt x="8708" y="1"/>
                    <a:pt x="755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525;p75">
              <a:extLst>
                <a:ext uri="{FF2B5EF4-FFF2-40B4-BE49-F238E27FC236}">
                  <a16:creationId xmlns:a16="http://schemas.microsoft.com/office/drawing/2014/main" id="{B63A1F15-399A-4DE2-998D-8C0DA169094D}"/>
                </a:ext>
              </a:extLst>
            </p:cNvPr>
            <p:cNvSpPr/>
            <p:nvPr/>
          </p:nvSpPr>
          <p:spPr>
            <a:xfrm>
              <a:off x="5468250" y="2092775"/>
              <a:ext cx="25875" cy="50900"/>
            </a:xfrm>
            <a:custGeom>
              <a:avLst/>
              <a:gdLst/>
              <a:ahLst/>
              <a:cxnLst/>
              <a:rect l="l" t="t" r="r" b="b"/>
              <a:pathLst>
                <a:path w="1035" h="2036" extrusionOk="0">
                  <a:moveTo>
                    <a:pt x="1034" y="0"/>
                  </a:moveTo>
                  <a:cubicBezTo>
                    <a:pt x="1034" y="1"/>
                    <a:pt x="0" y="1535"/>
                    <a:pt x="134" y="1702"/>
                  </a:cubicBezTo>
                  <a:cubicBezTo>
                    <a:pt x="400" y="1835"/>
                    <a:pt x="667" y="1969"/>
                    <a:pt x="934" y="2035"/>
                  </a:cubicBezTo>
                  <a:lnTo>
                    <a:pt x="1034" y="0"/>
                  </a:ln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526;p75">
              <a:extLst>
                <a:ext uri="{FF2B5EF4-FFF2-40B4-BE49-F238E27FC236}">
                  <a16:creationId xmlns:a16="http://schemas.microsoft.com/office/drawing/2014/main" id="{8C553527-ED2B-4432-8D36-4CA5F8A332D3}"/>
                </a:ext>
              </a:extLst>
            </p:cNvPr>
            <p:cNvSpPr/>
            <p:nvPr/>
          </p:nvSpPr>
          <p:spPr>
            <a:xfrm>
              <a:off x="5482425" y="1961100"/>
              <a:ext cx="276050" cy="283125"/>
            </a:xfrm>
            <a:custGeom>
              <a:avLst/>
              <a:gdLst/>
              <a:ahLst/>
              <a:cxnLst/>
              <a:rect l="l" t="t" r="r" b="b"/>
              <a:pathLst>
                <a:path w="11042" h="11325" extrusionOk="0">
                  <a:moveTo>
                    <a:pt x="5724" y="0"/>
                  </a:moveTo>
                  <a:cubicBezTo>
                    <a:pt x="4785" y="0"/>
                    <a:pt x="4018" y="199"/>
                    <a:pt x="3636" y="397"/>
                  </a:cubicBezTo>
                  <a:cubicBezTo>
                    <a:pt x="2635" y="931"/>
                    <a:pt x="901" y="1865"/>
                    <a:pt x="434" y="5501"/>
                  </a:cubicBezTo>
                  <a:cubicBezTo>
                    <a:pt x="0" y="9204"/>
                    <a:pt x="834" y="10505"/>
                    <a:pt x="1335" y="11005"/>
                  </a:cubicBezTo>
                  <a:cubicBezTo>
                    <a:pt x="1558" y="11208"/>
                    <a:pt x="2312" y="11324"/>
                    <a:pt x="3079" y="11324"/>
                  </a:cubicBezTo>
                  <a:cubicBezTo>
                    <a:pt x="3573" y="11324"/>
                    <a:pt x="4071" y="11276"/>
                    <a:pt x="4437" y="11172"/>
                  </a:cubicBezTo>
                  <a:cubicBezTo>
                    <a:pt x="5604" y="10805"/>
                    <a:pt x="8173" y="9571"/>
                    <a:pt x="9340" y="7636"/>
                  </a:cubicBezTo>
                  <a:cubicBezTo>
                    <a:pt x="10741" y="5368"/>
                    <a:pt x="11041" y="2365"/>
                    <a:pt x="9440" y="1165"/>
                  </a:cubicBezTo>
                  <a:cubicBezTo>
                    <a:pt x="8193" y="278"/>
                    <a:pt x="6837" y="0"/>
                    <a:pt x="5724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527;p75">
              <a:extLst>
                <a:ext uri="{FF2B5EF4-FFF2-40B4-BE49-F238E27FC236}">
                  <a16:creationId xmlns:a16="http://schemas.microsoft.com/office/drawing/2014/main" id="{CA5FC6A9-1482-48B3-B27D-7D8B6CFA4F57}"/>
                </a:ext>
              </a:extLst>
            </p:cNvPr>
            <p:cNvSpPr/>
            <p:nvPr/>
          </p:nvSpPr>
          <p:spPr>
            <a:xfrm>
              <a:off x="5518275" y="2225375"/>
              <a:ext cx="62575" cy="19025"/>
            </a:xfrm>
            <a:custGeom>
              <a:avLst/>
              <a:gdLst/>
              <a:ahLst/>
              <a:cxnLst/>
              <a:rect l="l" t="t" r="r" b="b"/>
              <a:pathLst>
                <a:path w="2503" h="761" extrusionOk="0">
                  <a:moveTo>
                    <a:pt x="2502" y="0"/>
                  </a:moveTo>
                  <a:cubicBezTo>
                    <a:pt x="2102" y="200"/>
                    <a:pt x="1702" y="300"/>
                    <a:pt x="1302" y="401"/>
                  </a:cubicBezTo>
                  <a:cubicBezTo>
                    <a:pt x="976" y="476"/>
                    <a:pt x="651" y="513"/>
                    <a:pt x="326" y="513"/>
                  </a:cubicBezTo>
                  <a:cubicBezTo>
                    <a:pt x="217" y="513"/>
                    <a:pt x="109" y="509"/>
                    <a:pt x="1" y="501"/>
                  </a:cubicBezTo>
                  <a:lnTo>
                    <a:pt x="1" y="501"/>
                  </a:lnTo>
                  <a:cubicBezTo>
                    <a:pt x="302" y="663"/>
                    <a:pt x="973" y="761"/>
                    <a:pt x="1645" y="761"/>
                  </a:cubicBezTo>
                  <a:cubicBezTo>
                    <a:pt x="1941" y="761"/>
                    <a:pt x="2237" y="742"/>
                    <a:pt x="2502" y="701"/>
                  </a:cubicBezTo>
                  <a:lnTo>
                    <a:pt x="2502" y="0"/>
                  </a:ln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528;p75">
              <a:extLst>
                <a:ext uri="{FF2B5EF4-FFF2-40B4-BE49-F238E27FC236}">
                  <a16:creationId xmlns:a16="http://schemas.microsoft.com/office/drawing/2014/main" id="{74A3BF01-9B33-4A42-92FC-7FCC5E4F4192}"/>
                </a:ext>
              </a:extLst>
            </p:cNvPr>
            <p:cNvSpPr/>
            <p:nvPr/>
          </p:nvSpPr>
          <p:spPr>
            <a:xfrm>
              <a:off x="5520775" y="1913300"/>
              <a:ext cx="364450" cy="426675"/>
            </a:xfrm>
            <a:custGeom>
              <a:avLst/>
              <a:gdLst/>
              <a:ahLst/>
              <a:cxnLst/>
              <a:rect l="l" t="t" r="r" b="b"/>
              <a:pathLst>
                <a:path w="14578" h="17067" extrusionOk="0">
                  <a:moveTo>
                    <a:pt x="11379" y="1"/>
                  </a:moveTo>
                  <a:cubicBezTo>
                    <a:pt x="10949" y="1"/>
                    <a:pt x="10514" y="100"/>
                    <a:pt x="10108" y="308"/>
                  </a:cubicBezTo>
                  <a:cubicBezTo>
                    <a:pt x="9274" y="741"/>
                    <a:pt x="9174" y="1309"/>
                    <a:pt x="9407" y="2009"/>
                  </a:cubicBezTo>
                  <a:cubicBezTo>
                    <a:pt x="9141" y="1842"/>
                    <a:pt x="8874" y="1676"/>
                    <a:pt x="8573" y="1575"/>
                  </a:cubicBezTo>
                  <a:cubicBezTo>
                    <a:pt x="8440" y="1509"/>
                    <a:pt x="8307" y="1475"/>
                    <a:pt x="8173" y="1442"/>
                  </a:cubicBezTo>
                  <a:cubicBezTo>
                    <a:pt x="7439" y="1240"/>
                    <a:pt x="6685" y="1139"/>
                    <a:pt x="5933" y="1139"/>
                  </a:cubicBezTo>
                  <a:cubicBezTo>
                    <a:pt x="5318" y="1139"/>
                    <a:pt x="4704" y="1207"/>
                    <a:pt x="4104" y="1342"/>
                  </a:cubicBezTo>
                  <a:cubicBezTo>
                    <a:pt x="3436" y="1475"/>
                    <a:pt x="2769" y="1709"/>
                    <a:pt x="2169" y="2009"/>
                  </a:cubicBezTo>
                  <a:lnTo>
                    <a:pt x="1669" y="2209"/>
                  </a:lnTo>
                  <a:cubicBezTo>
                    <a:pt x="1268" y="2376"/>
                    <a:pt x="868" y="2576"/>
                    <a:pt x="501" y="2876"/>
                  </a:cubicBezTo>
                  <a:cubicBezTo>
                    <a:pt x="334" y="3010"/>
                    <a:pt x="201" y="3210"/>
                    <a:pt x="101" y="3410"/>
                  </a:cubicBezTo>
                  <a:cubicBezTo>
                    <a:pt x="34" y="3610"/>
                    <a:pt x="1" y="3810"/>
                    <a:pt x="1" y="4011"/>
                  </a:cubicBezTo>
                  <a:cubicBezTo>
                    <a:pt x="67" y="4578"/>
                    <a:pt x="434" y="5078"/>
                    <a:pt x="968" y="5311"/>
                  </a:cubicBezTo>
                  <a:cubicBezTo>
                    <a:pt x="668" y="5678"/>
                    <a:pt x="601" y="6145"/>
                    <a:pt x="701" y="6612"/>
                  </a:cubicBezTo>
                  <a:cubicBezTo>
                    <a:pt x="868" y="7113"/>
                    <a:pt x="1202" y="7580"/>
                    <a:pt x="1635" y="7913"/>
                  </a:cubicBezTo>
                  <a:cubicBezTo>
                    <a:pt x="1635" y="7947"/>
                    <a:pt x="1669" y="7980"/>
                    <a:pt x="1702" y="7980"/>
                  </a:cubicBezTo>
                  <a:cubicBezTo>
                    <a:pt x="1769" y="7980"/>
                    <a:pt x="1802" y="7980"/>
                    <a:pt x="1869" y="7947"/>
                  </a:cubicBezTo>
                  <a:cubicBezTo>
                    <a:pt x="2400" y="7583"/>
                    <a:pt x="2743" y="7009"/>
                    <a:pt x="3371" y="7009"/>
                  </a:cubicBezTo>
                  <a:cubicBezTo>
                    <a:pt x="3492" y="7009"/>
                    <a:pt x="3624" y="7031"/>
                    <a:pt x="3770" y="7079"/>
                  </a:cubicBezTo>
                  <a:cubicBezTo>
                    <a:pt x="4938" y="7446"/>
                    <a:pt x="4904" y="9381"/>
                    <a:pt x="3903" y="10048"/>
                  </a:cubicBezTo>
                  <a:cubicBezTo>
                    <a:pt x="3741" y="10157"/>
                    <a:pt x="3559" y="10216"/>
                    <a:pt x="3378" y="10216"/>
                  </a:cubicBezTo>
                  <a:cubicBezTo>
                    <a:pt x="3226" y="10216"/>
                    <a:pt x="3074" y="10173"/>
                    <a:pt x="2936" y="10082"/>
                  </a:cubicBezTo>
                  <a:lnTo>
                    <a:pt x="2936" y="10082"/>
                  </a:lnTo>
                  <a:cubicBezTo>
                    <a:pt x="2936" y="10082"/>
                    <a:pt x="3236" y="12984"/>
                    <a:pt x="2502" y="13751"/>
                  </a:cubicBezTo>
                  <a:cubicBezTo>
                    <a:pt x="2029" y="14263"/>
                    <a:pt x="1347" y="14368"/>
                    <a:pt x="867" y="14368"/>
                  </a:cubicBezTo>
                  <a:cubicBezTo>
                    <a:pt x="535" y="14368"/>
                    <a:pt x="301" y="14318"/>
                    <a:pt x="301" y="14318"/>
                  </a:cubicBezTo>
                  <a:lnTo>
                    <a:pt x="301" y="14318"/>
                  </a:lnTo>
                  <a:cubicBezTo>
                    <a:pt x="301" y="14318"/>
                    <a:pt x="880" y="17067"/>
                    <a:pt x="4813" y="17067"/>
                  </a:cubicBezTo>
                  <a:cubicBezTo>
                    <a:pt x="5103" y="17067"/>
                    <a:pt x="5411" y="17052"/>
                    <a:pt x="5738" y="17020"/>
                  </a:cubicBezTo>
                  <a:cubicBezTo>
                    <a:pt x="9774" y="16620"/>
                    <a:pt x="9974" y="14118"/>
                    <a:pt x="9974" y="14118"/>
                  </a:cubicBezTo>
                  <a:lnTo>
                    <a:pt x="9974" y="14118"/>
                  </a:lnTo>
                  <a:cubicBezTo>
                    <a:pt x="10108" y="15052"/>
                    <a:pt x="9741" y="16019"/>
                    <a:pt x="9007" y="16620"/>
                  </a:cubicBezTo>
                  <a:cubicBezTo>
                    <a:pt x="9007" y="16620"/>
                    <a:pt x="9136" y="16632"/>
                    <a:pt x="9348" y="16632"/>
                  </a:cubicBezTo>
                  <a:cubicBezTo>
                    <a:pt x="10161" y="16632"/>
                    <a:pt x="12203" y="16444"/>
                    <a:pt x="12943" y="14618"/>
                  </a:cubicBezTo>
                  <a:cubicBezTo>
                    <a:pt x="13610" y="12917"/>
                    <a:pt x="12076" y="11749"/>
                    <a:pt x="11676" y="9581"/>
                  </a:cubicBezTo>
                  <a:cubicBezTo>
                    <a:pt x="11509" y="8714"/>
                    <a:pt x="11909" y="6946"/>
                    <a:pt x="11842" y="5512"/>
                  </a:cubicBezTo>
                  <a:lnTo>
                    <a:pt x="11842" y="5512"/>
                  </a:lnTo>
                  <a:cubicBezTo>
                    <a:pt x="11887" y="5517"/>
                    <a:pt x="11932" y="5520"/>
                    <a:pt x="11978" y="5520"/>
                  </a:cubicBezTo>
                  <a:cubicBezTo>
                    <a:pt x="12209" y="5520"/>
                    <a:pt x="12454" y="5450"/>
                    <a:pt x="12676" y="5311"/>
                  </a:cubicBezTo>
                  <a:cubicBezTo>
                    <a:pt x="14044" y="4611"/>
                    <a:pt x="14578" y="2910"/>
                    <a:pt x="13877" y="1542"/>
                  </a:cubicBezTo>
                  <a:cubicBezTo>
                    <a:pt x="13385" y="557"/>
                    <a:pt x="12397" y="1"/>
                    <a:pt x="1137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529;p75">
              <a:extLst>
                <a:ext uri="{FF2B5EF4-FFF2-40B4-BE49-F238E27FC236}">
                  <a16:creationId xmlns:a16="http://schemas.microsoft.com/office/drawing/2014/main" id="{C37ACACC-7715-43A5-A34D-218BA63CC8D9}"/>
                </a:ext>
              </a:extLst>
            </p:cNvPr>
            <p:cNvSpPr/>
            <p:nvPr/>
          </p:nvSpPr>
          <p:spPr>
            <a:xfrm>
              <a:off x="5541625" y="2102275"/>
              <a:ext cx="32550" cy="42225"/>
            </a:xfrm>
            <a:custGeom>
              <a:avLst/>
              <a:gdLst/>
              <a:ahLst/>
              <a:cxnLst/>
              <a:rect l="l" t="t" r="r" b="b"/>
              <a:pathLst>
                <a:path w="1302" h="1689" extrusionOk="0">
                  <a:moveTo>
                    <a:pt x="995" y="0"/>
                  </a:moveTo>
                  <a:cubicBezTo>
                    <a:pt x="632" y="0"/>
                    <a:pt x="298" y="223"/>
                    <a:pt x="167" y="588"/>
                  </a:cubicBezTo>
                  <a:cubicBezTo>
                    <a:pt x="1" y="1021"/>
                    <a:pt x="234" y="1522"/>
                    <a:pt x="701" y="1689"/>
                  </a:cubicBezTo>
                  <a:lnTo>
                    <a:pt x="1302" y="54"/>
                  </a:lnTo>
                  <a:cubicBezTo>
                    <a:pt x="1200" y="18"/>
                    <a:pt x="1096" y="0"/>
                    <a:pt x="99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9534588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7104C-B72B-4220-8097-AFDE09289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4" y="113895"/>
            <a:ext cx="8100000" cy="572700"/>
          </a:xfrm>
        </p:spPr>
        <p:txBody>
          <a:bodyPr/>
          <a:lstStyle/>
          <a:p>
            <a:pPr algn="r"/>
            <a:r>
              <a:rPr lang="th-TH" sz="36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การกำหนดกลุ่มตัวอย่าง</a:t>
            </a:r>
            <a:endParaRPr lang="en-US" sz="36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4E5554-C668-48D1-82D8-F7B378A7E1D5}"/>
              </a:ext>
            </a:extLst>
          </p:cNvPr>
          <p:cNvSpPr txBox="1"/>
          <p:nvPr/>
        </p:nvSpPr>
        <p:spPr>
          <a:xfrm>
            <a:off x="404554" y="1071628"/>
            <a:ext cx="8091593" cy="684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>
              <a:lnSpc>
                <a:spcPct val="150000"/>
              </a:lnSpc>
            </a:pPr>
            <a:r>
              <a:rPr lang="th-TH" sz="2800" b="1" dirty="0">
                <a:solidFill>
                  <a:schemeClr val="accent5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การกำหนดขนาดของกลุ่มตัวอย่างด้วยการคำนวณจากสูตร </a:t>
            </a:r>
            <a:endParaRPr lang="en-US" sz="2800" b="1" dirty="0">
              <a:solidFill>
                <a:schemeClr val="accent5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17A264-74C7-4AC8-9A6B-01C60024F3ED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BC2595B3-F4AA-45F7-903D-45A81F427E96}"/>
              </a:ext>
            </a:extLst>
          </p:cNvPr>
          <p:cNvSpPr txBox="1"/>
          <p:nvPr/>
        </p:nvSpPr>
        <p:spPr>
          <a:xfrm>
            <a:off x="461198" y="1756431"/>
            <a:ext cx="8407578" cy="19236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โดยการกำหนดค่าความคลาดเคลื่อนมี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 2 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วิธี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ได้แก่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การคำนวณขนาดของกลุ่มตัวอย่างที่ทราบจำนวนประชากร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การคำนวณขนาดตัวอย่างที่ไม่ทราบจำนวนประชากร</a:t>
            </a:r>
            <a:endParaRPr lang="en-US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endParaRPr lang="en-US" sz="11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16685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7104C-B72B-4220-8097-AFDE09289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4" y="113895"/>
            <a:ext cx="8100000" cy="572700"/>
          </a:xfrm>
        </p:spPr>
        <p:txBody>
          <a:bodyPr/>
          <a:lstStyle/>
          <a:p>
            <a:pPr algn="r"/>
            <a:r>
              <a:rPr lang="th-TH" sz="36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การกำหนดกลุ่มตัวอย่าง</a:t>
            </a:r>
            <a:endParaRPr lang="en-US" sz="36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17A264-74C7-4AC8-9A6B-01C60024F3ED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BC2595B3-F4AA-45F7-903D-45A81F427E96}"/>
              </a:ext>
            </a:extLst>
          </p:cNvPr>
          <p:cNvSpPr txBox="1"/>
          <p:nvPr/>
        </p:nvSpPr>
        <p:spPr>
          <a:xfrm>
            <a:off x="226625" y="492937"/>
            <a:ext cx="891737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endParaRPr lang="en-US" sz="11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r>
              <a:rPr lang="en-US" sz="2400" dirty="0" err="1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การคำนวณขนาดของกลุ่มตัวอย่างที่</a:t>
            </a:r>
            <a:r>
              <a:rPr lang="en-US" sz="2400" b="1" dirty="0" err="1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ทราบจำนวนประชากรที่แน่นอน</a:t>
            </a:r>
            <a:r>
              <a:rPr lang="en-US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โดยใช้สูตรในการคำนวณ</a:t>
            </a:r>
            <a:endParaRPr lang="en-US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249" name="Picture 248">
            <a:extLst>
              <a:ext uri="{FF2B5EF4-FFF2-40B4-BE49-F238E27FC236}">
                <a16:creationId xmlns:a16="http://schemas.microsoft.com/office/drawing/2014/main" id="{2E36D108-8665-44FE-AA0E-E175BEBE95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25" y="1628676"/>
            <a:ext cx="3924636" cy="188614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4194BE5-9F7D-4D1F-A5DE-C515FB2C17E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58267" y="1902213"/>
            <a:ext cx="5463287" cy="30637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1747FB-336D-4EFD-BDCF-270924B73272}"/>
              </a:ext>
            </a:extLst>
          </p:cNvPr>
          <p:cNvSpPr txBox="1"/>
          <p:nvPr/>
        </p:nvSpPr>
        <p:spPr>
          <a:xfrm>
            <a:off x="3839719" y="1382241"/>
            <a:ext cx="942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ตัวอย่าง</a:t>
            </a:r>
            <a:endParaRPr lang="en-US" sz="24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418544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EC061-67AC-43F8-A463-6FB76A27F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876" y="725470"/>
            <a:ext cx="8526585" cy="1138617"/>
          </a:xfrm>
        </p:spPr>
        <p:txBody>
          <a:bodyPr/>
          <a:lstStyle/>
          <a:p>
            <a:pPr algn="l"/>
            <a:r>
              <a:rPr lang="th-TH" sz="2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การศึกษาปัจจัยที่มีผลต่อความสำเร็จของนักศึกษามหาวิทยาลัยแห่งหนึ่ง โดยกำหนดความคลาดเคลื่อนของกลุ่มตัวอย่างร้อยละ </a:t>
            </a:r>
            <a:r>
              <a:rPr lang="en-US" sz="2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5 </a:t>
            </a:r>
            <a:r>
              <a:rPr lang="th-TH" sz="2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ของประชากร ซึ่งมีจำนวนทั้งหมด </a:t>
            </a:r>
            <a:r>
              <a:rPr lang="en-US" sz="2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10,758 </a:t>
            </a:r>
            <a:r>
              <a:rPr lang="th-TH" sz="2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คน</a:t>
            </a:r>
            <a:endParaRPr lang="en-US" sz="24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D75B30-19C0-4225-A775-C4A23874A9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5805" y="3402232"/>
            <a:ext cx="3152679" cy="15151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9D903EB-F9DD-47ED-9CC1-1A7ED0837C9F}"/>
              </a:ext>
            </a:extLst>
          </p:cNvPr>
          <p:cNvSpPr txBox="1"/>
          <p:nvPr/>
        </p:nvSpPr>
        <p:spPr>
          <a:xfrm>
            <a:off x="72200" y="4860679"/>
            <a:ext cx="6385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</a:t>
            </a:r>
            <a:r>
              <a:rPr lang="th-TH" dirty="0">
                <a:latin typeface="TH Niramit AS" panose="02000506000000020004" pitchFamily="2" charset="-34"/>
                <a:cs typeface="TH Niramit AS" panose="02000506000000020004" pitchFamily="2" charset="-34"/>
              </a:rPr>
              <a:t> กิตติพันธ์ คงสวัสดิ์เกียรติ (2554), ระเบียบวิธีวิจัยทางธุรกิจ</a:t>
            </a:r>
            <a:endParaRPr lang="th-TH" sz="1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endParaRPr lang="th-TH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163313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EC061-67AC-43F8-A463-6FB76A27F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876" y="725470"/>
            <a:ext cx="8526585" cy="1138617"/>
          </a:xfrm>
        </p:spPr>
        <p:txBody>
          <a:bodyPr/>
          <a:lstStyle/>
          <a:p>
            <a:pPr algn="l"/>
            <a:r>
              <a:rPr lang="th-TH" sz="2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การศึกษาปัจจัยที่มีผลต่อความสำเร็จของนักศึกษามหาวิทยาลัยแห่งหนึ่ง โดยกำหนดความคลาดเคลื่อนของกลุ่มตัวอย่างร้อยละ </a:t>
            </a:r>
            <a:r>
              <a:rPr lang="en-US" sz="2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5 </a:t>
            </a:r>
            <a:r>
              <a:rPr lang="th-TH" sz="2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ของประชากร ซึ่งมีจำนวนทั้งหมด </a:t>
            </a:r>
            <a:r>
              <a:rPr lang="en-US" sz="2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10,758 </a:t>
            </a:r>
            <a:r>
              <a:rPr lang="th-TH" sz="2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คน</a:t>
            </a:r>
            <a:endParaRPr lang="en-US" sz="24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D75B30-19C0-4225-A775-C4A23874A9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5805" y="3402232"/>
            <a:ext cx="3152679" cy="15151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9D903EB-F9DD-47ED-9CC1-1A7ED0837C9F}"/>
              </a:ext>
            </a:extLst>
          </p:cNvPr>
          <p:cNvSpPr txBox="1"/>
          <p:nvPr/>
        </p:nvSpPr>
        <p:spPr>
          <a:xfrm>
            <a:off x="72200" y="4860679"/>
            <a:ext cx="6385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</a:t>
            </a:r>
            <a:r>
              <a:rPr lang="th-TH" dirty="0">
                <a:latin typeface="TH Niramit AS" panose="02000506000000020004" pitchFamily="2" charset="-34"/>
                <a:cs typeface="TH Niramit AS" panose="02000506000000020004" pitchFamily="2" charset="-34"/>
              </a:rPr>
              <a:t> กิตติพันธ์ คงสวัสดิ์เกียรติ (2554), ระเบียบวิธีวิจัยทางธุรกิจ</a:t>
            </a:r>
            <a:endParaRPr lang="th-TH" sz="1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endParaRPr lang="th-TH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B0612D-6D98-441F-851E-26A35BE654E3}"/>
              </a:ext>
            </a:extLst>
          </p:cNvPr>
          <p:cNvSpPr txBox="1"/>
          <p:nvPr/>
        </p:nvSpPr>
        <p:spPr>
          <a:xfrm>
            <a:off x="1025717" y="1809624"/>
            <a:ext cx="57249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      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n 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= 10,758/ 1+(10,758 (0.05)^2</a:t>
            </a:r>
          </a:p>
          <a:p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= 385.66 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คน</a:t>
            </a:r>
          </a:p>
          <a:p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ดังนั้นกลุ่มตัวอย่างสำหรับงานวิจัยครั้งนี้มี</a:t>
            </a:r>
            <a:r>
              <a:rPr lang="th-TH" sz="2400" b="1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จำนวน </a:t>
            </a:r>
            <a:r>
              <a:rPr lang="en-US" sz="2400" b="1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386 </a:t>
            </a:r>
            <a:r>
              <a:rPr lang="th-TH" sz="2400" b="1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คน</a:t>
            </a:r>
            <a:endParaRPr lang="en-US" sz="2400" b="1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391567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7104C-B72B-4220-8097-AFDE09289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4" y="113895"/>
            <a:ext cx="8100000" cy="572700"/>
          </a:xfrm>
        </p:spPr>
        <p:txBody>
          <a:bodyPr/>
          <a:lstStyle/>
          <a:p>
            <a:pPr algn="r"/>
            <a:r>
              <a:rPr lang="th-TH" sz="36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การกำหนดกลุ่มตัวอย่าง</a:t>
            </a:r>
            <a:endParaRPr lang="en-US" sz="36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17A264-74C7-4AC8-9A6B-01C60024F3ED}"/>
              </a:ext>
            </a:extLst>
          </p:cNvPr>
          <p:cNvSpPr txBox="1"/>
          <p:nvPr/>
        </p:nvSpPr>
        <p:spPr>
          <a:xfrm>
            <a:off x="6286883" y="4835723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BC2595B3-F4AA-45F7-903D-45A81F427E96}"/>
              </a:ext>
            </a:extLst>
          </p:cNvPr>
          <p:cNvSpPr txBox="1"/>
          <p:nvPr/>
        </p:nvSpPr>
        <p:spPr>
          <a:xfrm>
            <a:off x="226625" y="492937"/>
            <a:ext cx="891737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endParaRPr lang="en-US" sz="11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r>
              <a:rPr lang="en-US" sz="2400" dirty="0" err="1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การคำนวณขนาดของกลุ่มตัวอย่างที่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ไม่</a:t>
            </a:r>
            <a:r>
              <a:rPr lang="en-US" sz="2400" b="1" dirty="0" err="1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ทราบจำนวนประชากรที่แน่นอน</a:t>
            </a:r>
            <a:r>
              <a:rPr lang="en-US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โดยใช้สูตรในการคำนวณ</a:t>
            </a:r>
            <a:endParaRPr lang="en-US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1747FB-336D-4EFD-BDCF-270924B73272}"/>
              </a:ext>
            </a:extLst>
          </p:cNvPr>
          <p:cNvSpPr txBox="1"/>
          <p:nvPr/>
        </p:nvSpPr>
        <p:spPr>
          <a:xfrm>
            <a:off x="3839719" y="1382241"/>
            <a:ext cx="942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ตัวอย่าง</a:t>
            </a:r>
            <a:endParaRPr lang="en-US" sz="24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529724-9508-4535-8181-ED2C8589C6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736"/>
          <a:stretch/>
        </p:blipFill>
        <p:spPr>
          <a:xfrm>
            <a:off x="0" y="1268253"/>
            <a:ext cx="4382402" cy="29550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55C593-7D16-47B8-85B5-E0B8ED9F435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12799" y="1843906"/>
            <a:ext cx="5449685" cy="278645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1751194-0537-494D-9263-0F005FCCFF37}"/>
              </a:ext>
            </a:extLst>
          </p:cNvPr>
          <p:cNvSpPr txBox="1"/>
          <p:nvPr/>
        </p:nvSpPr>
        <p:spPr>
          <a:xfrm>
            <a:off x="133566" y="4091756"/>
            <a:ext cx="53609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**</a:t>
            </a:r>
            <a:r>
              <a:rPr lang="en-US" sz="1600" dirty="0" err="1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ใช้เมื่อไม่ทราบจำนวนประชากร</a:t>
            </a:r>
            <a:r>
              <a:rPr lang="en-US" sz="1600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1600" dirty="0" err="1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หรือหน่วยงานไม่มีการจัดเก็บข้อมูลหรือรวบรวมเอาไว้</a:t>
            </a:r>
            <a:r>
              <a:rPr lang="en-US" sz="1600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1600" dirty="0" err="1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ควรกำหนดค่าเปอร์เซ็นต์ที่ต้องการจะสุ่มจากประชากรทั้งหมด</a:t>
            </a:r>
            <a:r>
              <a:rPr lang="en-US" sz="1600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 (</a:t>
            </a:r>
            <a:r>
              <a:rPr lang="en-US" sz="1600" dirty="0" err="1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ค่า</a:t>
            </a:r>
            <a:r>
              <a:rPr lang="en-US" sz="1600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 p) </a:t>
            </a:r>
            <a:r>
              <a:rPr lang="en-US" sz="1600" dirty="0" err="1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ไม่ต่ำกว่าร้อยละ</a:t>
            </a:r>
            <a:r>
              <a:rPr lang="en-US" sz="1600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 50 </a:t>
            </a:r>
            <a:r>
              <a:rPr lang="en-US" sz="1600" dirty="0" err="1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ขนาดของกลุ่มตัวอย่างจึงจะอยู่ในระดับที่เชื่อถือได้</a:t>
            </a:r>
            <a:r>
              <a:rPr lang="en-US" sz="1600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 (</a:t>
            </a:r>
            <a:r>
              <a:rPr lang="en-US" sz="1600" dirty="0" err="1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ธานินทร์</a:t>
            </a:r>
            <a:r>
              <a:rPr lang="en-US" sz="1600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1600" dirty="0" err="1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ศิลป์จารุ</a:t>
            </a:r>
            <a:r>
              <a:rPr lang="en-US" sz="1600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, 2555, น. 46)</a:t>
            </a:r>
          </a:p>
        </p:txBody>
      </p:sp>
    </p:spTree>
    <p:extLst>
      <p:ext uri="{BB962C8B-B14F-4D97-AF65-F5344CB8AC3E}">
        <p14:creationId xmlns:p14="http://schemas.microsoft.com/office/powerpoint/2010/main" val="25274984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7104C-B72B-4220-8097-AFDE09289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4" y="113895"/>
            <a:ext cx="8100000" cy="572700"/>
          </a:xfrm>
        </p:spPr>
        <p:txBody>
          <a:bodyPr/>
          <a:lstStyle/>
          <a:p>
            <a:pPr algn="r"/>
            <a:r>
              <a:rPr lang="th-TH" sz="36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การกำหนดกลุ่มตัวอย่าง</a:t>
            </a:r>
            <a:endParaRPr lang="en-US" sz="36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4E5554-C668-48D1-82D8-F7B378A7E1D5}"/>
              </a:ext>
            </a:extLst>
          </p:cNvPr>
          <p:cNvSpPr txBox="1"/>
          <p:nvPr/>
        </p:nvSpPr>
        <p:spPr>
          <a:xfrm>
            <a:off x="404554" y="1071628"/>
            <a:ext cx="8091593" cy="684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>
              <a:lnSpc>
                <a:spcPct val="150000"/>
              </a:lnSpc>
            </a:pPr>
            <a:r>
              <a:rPr lang="th-TH" sz="2800" b="1" dirty="0">
                <a:solidFill>
                  <a:schemeClr val="accent5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การกำหนดขนาดกลุ่มตัวอย่างด้วยตารางสำเร็จรูป</a:t>
            </a:r>
            <a:endParaRPr lang="en-US" sz="2800" b="1" dirty="0">
              <a:solidFill>
                <a:schemeClr val="accent5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17A264-74C7-4AC8-9A6B-01C60024F3ED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CEF60B-C31F-4C03-8C52-122929F2570C}"/>
              </a:ext>
            </a:extLst>
          </p:cNvPr>
          <p:cNvSpPr txBox="1"/>
          <p:nvPr/>
        </p:nvSpPr>
        <p:spPr>
          <a:xfrm>
            <a:off x="404554" y="1756431"/>
            <a:ext cx="860992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</a:pP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เป็นวิธีที่สะดวก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ประหยัดเวลา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และเป็นที่ยอมรับในการทำวิจัย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ซึ่งปัจจุบันเป็นที่นิยมในกลุ่มนักวิจัยธุรกิจ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 ตารางสำเร็จรูปสำหรับการกำหนดกลุ่มตัวอย่างที่นักวิจัยนิยมใช้กันมี 2 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ตาราง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ได้แก่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ตารางสำเร็จรูปของ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ทาโร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ยามาเน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 (Taro Yamane) 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และตารางสำเร็จรูปของ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เครจซี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 (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Krejcie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) 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และ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มอร์แกน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 (Morgan)</a:t>
            </a:r>
          </a:p>
        </p:txBody>
      </p:sp>
    </p:spTree>
    <p:extLst>
      <p:ext uri="{BB962C8B-B14F-4D97-AF65-F5344CB8AC3E}">
        <p14:creationId xmlns:p14="http://schemas.microsoft.com/office/powerpoint/2010/main" val="25729474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7104C-B72B-4220-8097-AFDE09289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2324" y="1166502"/>
            <a:ext cx="3236639" cy="572700"/>
          </a:xfrm>
        </p:spPr>
        <p:txBody>
          <a:bodyPr/>
          <a:lstStyle/>
          <a:p>
            <a:pPr algn="r"/>
            <a:r>
              <a:rPr lang="th-TH" sz="36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ทาโร ยามาเน</a:t>
            </a:r>
            <a:endParaRPr lang="en-US" sz="36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17A264-74C7-4AC8-9A6B-01C60024F3ED}"/>
              </a:ext>
            </a:extLst>
          </p:cNvPr>
          <p:cNvSpPr txBox="1"/>
          <p:nvPr/>
        </p:nvSpPr>
        <p:spPr>
          <a:xfrm>
            <a:off x="6278791" y="4875716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E3B33D-C09D-4238-AC77-C8BD6760CC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449" y="0"/>
            <a:ext cx="4090090" cy="5143500"/>
          </a:xfrm>
          <a:prstGeom prst="rect">
            <a:avLst/>
          </a:prstGeom>
        </p:spPr>
      </p:pic>
      <p:grpSp>
        <p:nvGrpSpPr>
          <p:cNvPr id="8" name="Google Shape;5876;p75">
            <a:extLst>
              <a:ext uri="{FF2B5EF4-FFF2-40B4-BE49-F238E27FC236}">
                <a16:creationId xmlns:a16="http://schemas.microsoft.com/office/drawing/2014/main" id="{23585C93-B35F-413E-A86C-8472A7F6833D}"/>
              </a:ext>
            </a:extLst>
          </p:cNvPr>
          <p:cNvGrpSpPr/>
          <p:nvPr/>
        </p:nvGrpSpPr>
        <p:grpSpPr>
          <a:xfrm>
            <a:off x="5923368" y="2071562"/>
            <a:ext cx="2881646" cy="2623632"/>
            <a:chOff x="1417025" y="700550"/>
            <a:chExt cx="4758425" cy="4467775"/>
          </a:xfrm>
        </p:grpSpPr>
        <p:sp>
          <p:nvSpPr>
            <p:cNvPr id="9" name="Google Shape;5877;p75">
              <a:extLst>
                <a:ext uri="{FF2B5EF4-FFF2-40B4-BE49-F238E27FC236}">
                  <a16:creationId xmlns:a16="http://schemas.microsoft.com/office/drawing/2014/main" id="{D025682B-0916-44BD-BE88-721F93FB1A22}"/>
                </a:ext>
              </a:extLst>
            </p:cNvPr>
            <p:cNvSpPr/>
            <p:nvPr/>
          </p:nvSpPr>
          <p:spPr>
            <a:xfrm>
              <a:off x="1417025" y="2345450"/>
              <a:ext cx="4758425" cy="2822875"/>
            </a:xfrm>
            <a:custGeom>
              <a:avLst/>
              <a:gdLst/>
              <a:ahLst/>
              <a:cxnLst/>
              <a:rect l="l" t="t" r="r" b="b"/>
              <a:pathLst>
                <a:path w="190337" h="112915" extrusionOk="0">
                  <a:moveTo>
                    <a:pt x="95168" y="1"/>
                  </a:moveTo>
                  <a:cubicBezTo>
                    <a:pt x="42597" y="1"/>
                    <a:pt x="0" y="25285"/>
                    <a:pt x="0" y="56474"/>
                  </a:cubicBezTo>
                  <a:cubicBezTo>
                    <a:pt x="0" y="87663"/>
                    <a:pt x="42597" y="112915"/>
                    <a:pt x="95168" y="112915"/>
                  </a:cubicBezTo>
                  <a:cubicBezTo>
                    <a:pt x="147739" y="112915"/>
                    <a:pt x="190336" y="87663"/>
                    <a:pt x="190336" y="56474"/>
                  </a:cubicBezTo>
                  <a:cubicBezTo>
                    <a:pt x="190336" y="25285"/>
                    <a:pt x="147739" y="1"/>
                    <a:pt x="95168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878;p75">
              <a:extLst>
                <a:ext uri="{FF2B5EF4-FFF2-40B4-BE49-F238E27FC236}">
                  <a16:creationId xmlns:a16="http://schemas.microsoft.com/office/drawing/2014/main" id="{71BEBB7C-4389-452C-BC28-304633FF0590}"/>
                </a:ext>
              </a:extLst>
            </p:cNvPr>
            <p:cNvSpPr/>
            <p:nvPr/>
          </p:nvSpPr>
          <p:spPr>
            <a:xfrm>
              <a:off x="2343500" y="2786175"/>
              <a:ext cx="2422600" cy="1401875"/>
            </a:xfrm>
            <a:custGeom>
              <a:avLst/>
              <a:gdLst/>
              <a:ahLst/>
              <a:cxnLst/>
              <a:rect l="l" t="t" r="r" b="b"/>
              <a:pathLst>
                <a:path w="96904" h="56075" extrusionOk="0">
                  <a:moveTo>
                    <a:pt x="90532" y="1"/>
                  </a:moveTo>
                  <a:cubicBezTo>
                    <a:pt x="89957" y="1"/>
                    <a:pt x="89381" y="151"/>
                    <a:pt x="88864" y="451"/>
                  </a:cubicBezTo>
                  <a:lnTo>
                    <a:pt x="802" y="51254"/>
                  </a:lnTo>
                  <a:cubicBezTo>
                    <a:pt x="1" y="51755"/>
                    <a:pt x="1" y="52889"/>
                    <a:pt x="802" y="53389"/>
                  </a:cubicBezTo>
                  <a:lnTo>
                    <a:pt x="4704" y="55624"/>
                  </a:lnTo>
                  <a:cubicBezTo>
                    <a:pt x="5221" y="55924"/>
                    <a:pt x="5797" y="56074"/>
                    <a:pt x="6372" y="56074"/>
                  </a:cubicBezTo>
                  <a:cubicBezTo>
                    <a:pt x="6948" y="56074"/>
                    <a:pt x="7523" y="55924"/>
                    <a:pt x="8040" y="55624"/>
                  </a:cubicBezTo>
                  <a:lnTo>
                    <a:pt x="30823" y="42281"/>
                  </a:lnTo>
                  <a:lnTo>
                    <a:pt x="44933" y="50420"/>
                  </a:lnTo>
                  <a:cubicBezTo>
                    <a:pt x="45383" y="50687"/>
                    <a:pt x="45875" y="50821"/>
                    <a:pt x="46367" y="50821"/>
                  </a:cubicBezTo>
                  <a:cubicBezTo>
                    <a:pt x="46859" y="50821"/>
                    <a:pt x="47351" y="50687"/>
                    <a:pt x="47802" y="50420"/>
                  </a:cubicBezTo>
                  <a:lnTo>
                    <a:pt x="72286" y="36344"/>
                  </a:lnTo>
                  <a:cubicBezTo>
                    <a:pt x="72853" y="36010"/>
                    <a:pt x="72853" y="35176"/>
                    <a:pt x="72286" y="34843"/>
                  </a:cubicBezTo>
                  <a:lnTo>
                    <a:pt x="58009" y="26603"/>
                  </a:lnTo>
                  <a:lnTo>
                    <a:pt x="96103" y="4821"/>
                  </a:lnTo>
                  <a:cubicBezTo>
                    <a:pt x="96903" y="4321"/>
                    <a:pt x="96903" y="3153"/>
                    <a:pt x="96103" y="2686"/>
                  </a:cubicBezTo>
                  <a:lnTo>
                    <a:pt x="92200" y="451"/>
                  </a:lnTo>
                  <a:cubicBezTo>
                    <a:pt x="91683" y="151"/>
                    <a:pt x="91108" y="1"/>
                    <a:pt x="90532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879;p75">
              <a:extLst>
                <a:ext uri="{FF2B5EF4-FFF2-40B4-BE49-F238E27FC236}">
                  <a16:creationId xmlns:a16="http://schemas.microsoft.com/office/drawing/2014/main" id="{3546962C-99E4-4CF4-9AFD-5EB9ADFBD27B}"/>
                </a:ext>
              </a:extLst>
            </p:cNvPr>
            <p:cNvSpPr/>
            <p:nvPr/>
          </p:nvSpPr>
          <p:spPr>
            <a:xfrm>
              <a:off x="4073075" y="4183425"/>
              <a:ext cx="967375" cy="526250"/>
            </a:xfrm>
            <a:custGeom>
              <a:avLst/>
              <a:gdLst/>
              <a:ahLst/>
              <a:cxnLst/>
              <a:rect l="l" t="t" r="r" b="b"/>
              <a:pathLst>
                <a:path w="38695" h="21050" extrusionOk="0">
                  <a:moveTo>
                    <a:pt x="19348" y="1"/>
                  </a:moveTo>
                  <a:cubicBezTo>
                    <a:pt x="8674" y="1"/>
                    <a:pt x="1" y="4704"/>
                    <a:pt x="1" y="10542"/>
                  </a:cubicBezTo>
                  <a:cubicBezTo>
                    <a:pt x="1" y="16346"/>
                    <a:pt x="8674" y="21049"/>
                    <a:pt x="19348" y="21049"/>
                  </a:cubicBezTo>
                  <a:cubicBezTo>
                    <a:pt x="30022" y="21049"/>
                    <a:pt x="38695" y="16346"/>
                    <a:pt x="38695" y="10542"/>
                  </a:cubicBezTo>
                  <a:cubicBezTo>
                    <a:pt x="38695" y="4704"/>
                    <a:pt x="30022" y="1"/>
                    <a:pt x="19348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880;p75">
              <a:extLst>
                <a:ext uri="{FF2B5EF4-FFF2-40B4-BE49-F238E27FC236}">
                  <a16:creationId xmlns:a16="http://schemas.microsoft.com/office/drawing/2014/main" id="{38426CD2-1A72-4101-B596-11FB81137532}"/>
                </a:ext>
              </a:extLst>
            </p:cNvPr>
            <p:cNvSpPr/>
            <p:nvPr/>
          </p:nvSpPr>
          <p:spPr>
            <a:xfrm>
              <a:off x="2305150" y="962550"/>
              <a:ext cx="612975" cy="477075"/>
            </a:xfrm>
            <a:custGeom>
              <a:avLst/>
              <a:gdLst/>
              <a:ahLst/>
              <a:cxnLst/>
              <a:rect l="l" t="t" r="r" b="b"/>
              <a:pathLst>
                <a:path w="24519" h="19083" extrusionOk="0">
                  <a:moveTo>
                    <a:pt x="12353" y="1"/>
                  </a:moveTo>
                  <a:cubicBezTo>
                    <a:pt x="11669" y="1"/>
                    <a:pt x="10879" y="230"/>
                    <a:pt x="10041" y="711"/>
                  </a:cubicBezTo>
                  <a:lnTo>
                    <a:pt x="9841" y="811"/>
                  </a:lnTo>
                  <a:cubicBezTo>
                    <a:pt x="7239" y="2312"/>
                    <a:pt x="5138" y="5648"/>
                    <a:pt x="5138" y="8183"/>
                  </a:cubicBezTo>
                  <a:lnTo>
                    <a:pt x="5138" y="12586"/>
                  </a:lnTo>
                  <a:lnTo>
                    <a:pt x="2235" y="14254"/>
                  </a:lnTo>
                  <a:cubicBezTo>
                    <a:pt x="968" y="14954"/>
                    <a:pt x="1" y="16556"/>
                    <a:pt x="1" y="17790"/>
                  </a:cubicBezTo>
                  <a:cubicBezTo>
                    <a:pt x="1" y="18615"/>
                    <a:pt x="448" y="19082"/>
                    <a:pt x="1113" y="19082"/>
                  </a:cubicBezTo>
                  <a:cubicBezTo>
                    <a:pt x="1443" y="19082"/>
                    <a:pt x="1826" y="18967"/>
                    <a:pt x="2235" y="18724"/>
                  </a:cubicBezTo>
                  <a:lnTo>
                    <a:pt x="6105" y="16489"/>
                  </a:lnTo>
                  <a:lnTo>
                    <a:pt x="13710" y="12119"/>
                  </a:lnTo>
                  <a:lnTo>
                    <a:pt x="22250" y="7149"/>
                  </a:lnTo>
                  <a:cubicBezTo>
                    <a:pt x="23517" y="6448"/>
                    <a:pt x="24518" y="4847"/>
                    <a:pt x="24518" y="3613"/>
                  </a:cubicBezTo>
                  <a:cubicBezTo>
                    <a:pt x="24518" y="2797"/>
                    <a:pt x="24080" y="2345"/>
                    <a:pt x="23427" y="2345"/>
                  </a:cubicBezTo>
                  <a:cubicBezTo>
                    <a:pt x="23092" y="2345"/>
                    <a:pt x="22701" y="2464"/>
                    <a:pt x="22283" y="2712"/>
                  </a:cubicBezTo>
                  <a:lnTo>
                    <a:pt x="19114" y="4547"/>
                  </a:lnTo>
                  <a:lnTo>
                    <a:pt x="19114" y="2045"/>
                  </a:lnTo>
                  <a:cubicBezTo>
                    <a:pt x="19114" y="1058"/>
                    <a:pt x="18571" y="508"/>
                    <a:pt x="17778" y="508"/>
                  </a:cubicBezTo>
                  <a:cubicBezTo>
                    <a:pt x="17393" y="508"/>
                    <a:pt x="16948" y="638"/>
                    <a:pt x="16479" y="911"/>
                  </a:cubicBezTo>
                  <a:lnTo>
                    <a:pt x="16379" y="978"/>
                  </a:lnTo>
                  <a:cubicBezTo>
                    <a:pt x="15712" y="1378"/>
                    <a:pt x="15145" y="1912"/>
                    <a:pt x="14711" y="2546"/>
                  </a:cubicBezTo>
                  <a:cubicBezTo>
                    <a:pt x="14644" y="904"/>
                    <a:pt x="13708" y="1"/>
                    <a:pt x="12353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881;p75">
              <a:extLst>
                <a:ext uri="{FF2B5EF4-FFF2-40B4-BE49-F238E27FC236}">
                  <a16:creationId xmlns:a16="http://schemas.microsoft.com/office/drawing/2014/main" id="{B0DD6F0B-6C93-42FE-9363-3EDF29F59625}"/>
                </a:ext>
              </a:extLst>
            </p:cNvPr>
            <p:cNvSpPr/>
            <p:nvPr/>
          </p:nvSpPr>
          <p:spPr>
            <a:xfrm>
              <a:off x="1949900" y="889300"/>
              <a:ext cx="416150" cy="324200"/>
            </a:xfrm>
            <a:custGeom>
              <a:avLst/>
              <a:gdLst/>
              <a:ahLst/>
              <a:cxnLst/>
              <a:rect l="l" t="t" r="r" b="b"/>
              <a:pathLst>
                <a:path w="16646" h="12968" extrusionOk="0">
                  <a:moveTo>
                    <a:pt x="8357" y="0"/>
                  </a:moveTo>
                  <a:cubicBezTo>
                    <a:pt x="7897" y="0"/>
                    <a:pt x="7368" y="152"/>
                    <a:pt x="6805" y="472"/>
                  </a:cubicBezTo>
                  <a:lnTo>
                    <a:pt x="6672" y="572"/>
                  </a:lnTo>
                  <a:cubicBezTo>
                    <a:pt x="4937" y="1573"/>
                    <a:pt x="3503" y="3808"/>
                    <a:pt x="3503" y="5576"/>
                  </a:cubicBezTo>
                  <a:lnTo>
                    <a:pt x="3503" y="8578"/>
                  </a:lnTo>
                  <a:lnTo>
                    <a:pt x="1535" y="9679"/>
                  </a:lnTo>
                  <a:cubicBezTo>
                    <a:pt x="668" y="10212"/>
                    <a:pt x="100" y="11080"/>
                    <a:pt x="0" y="12080"/>
                  </a:cubicBezTo>
                  <a:cubicBezTo>
                    <a:pt x="0" y="12647"/>
                    <a:pt x="324" y="12968"/>
                    <a:pt x="794" y="12968"/>
                  </a:cubicBezTo>
                  <a:cubicBezTo>
                    <a:pt x="1015" y="12968"/>
                    <a:pt x="1268" y="12897"/>
                    <a:pt x="1535" y="12747"/>
                  </a:cubicBezTo>
                  <a:lnTo>
                    <a:pt x="4170" y="11213"/>
                  </a:lnTo>
                  <a:lnTo>
                    <a:pt x="9307" y="8244"/>
                  </a:lnTo>
                  <a:lnTo>
                    <a:pt x="15111" y="4908"/>
                  </a:lnTo>
                  <a:cubicBezTo>
                    <a:pt x="15978" y="4375"/>
                    <a:pt x="16546" y="3507"/>
                    <a:pt x="16646" y="2507"/>
                  </a:cubicBezTo>
                  <a:cubicBezTo>
                    <a:pt x="16646" y="1924"/>
                    <a:pt x="16344" y="1612"/>
                    <a:pt x="15894" y="1612"/>
                  </a:cubicBezTo>
                  <a:cubicBezTo>
                    <a:pt x="15674" y="1612"/>
                    <a:pt x="15418" y="1686"/>
                    <a:pt x="15145" y="1840"/>
                  </a:cubicBezTo>
                  <a:lnTo>
                    <a:pt x="12976" y="3107"/>
                  </a:lnTo>
                  <a:lnTo>
                    <a:pt x="12976" y="1373"/>
                  </a:lnTo>
                  <a:cubicBezTo>
                    <a:pt x="12976" y="717"/>
                    <a:pt x="12608" y="337"/>
                    <a:pt x="12070" y="337"/>
                  </a:cubicBezTo>
                  <a:cubicBezTo>
                    <a:pt x="11814" y="337"/>
                    <a:pt x="11520" y="423"/>
                    <a:pt x="11208" y="605"/>
                  </a:cubicBezTo>
                  <a:lnTo>
                    <a:pt x="11108" y="672"/>
                  </a:lnTo>
                  <a:cubicBezTo>
                    <a:pt x="10675" y="939"/>
                    <a:pt x="10274" y="1306"/>
                    <a:pt x="9974" y="1740"/>
                  </a:cubicBezTo>
                  <a:cubicBezTo>
                    <a:pt x="9930" y="623"/>
                    <a:pt x="9287" y="0"/>
                    <a:pt x="8357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882;p75">
              <a:extLst>
                <a:ext uri="{FF2B5EF4-FFF2-40B4-BE49-F238E27FC236}">
                  <a16:creationId xmlns:a16="http://schemas.microsoft.com/office/drawing/2014/main" id="{CDFDB437-73A1-468F-A67B-9E5446FD0B8F}"/>
                </a:ext>
              </a:extLst>
            </p:cNvPr>
            <p:cNvSpPr/>
            <p:nvPr/>
          </p:nvSpPr>
          <p:spPr>
            <a:xfrm>
              <a:off x="5544975" y="2523600"/>
              <a:ext cx="290225" cy="610775"/>
            </a:xfrm>
            <a:custGeom>
              <a:avLst/>
              <a:gdLst/>
              <a:ahLst/>
              <a:cxnLst/>
              <a:rect l="l" t="t" r="r" b="b"/>
              <a:pathLst>
                <a:path w="11609" h="24431" extrusionOk="0">
                  <a:moveTo>
                    <a:pt x="8474" y="1"/>
                  </a:moveTo>
                  <a:cubicBezTo>
                    <a:pt x="5063" y="1"/>
                    <a:pt x="1986" y="4942"/>
                    <a:pt x="1067" y="9120"/>
                  </a:cubicBezTo>
                  <a:cubicBezTo>
                    <a:pt x="0" y="13856"/>
                    <a:pt x="1067" y="23397"/>
                    <a:pt x="1067" y="23397"/>
                  </a:cubicBezTo>
                  <a:lnTo>
                    <a:pt x="2102" y="23864"/>
                  </a:lnTo>
                  <a:lnTo>
                    <a:pt x="2502" y="24030"/>
                  </a:lnTo>
                  <a:lnTo>
                    <a:pt x="3402" y="24431"/>
                  </a:lnTo>
                  <a:cubicBezTo>
                    <a:pt x="3402" y="24431"/>
                    <a:pt x="3569" y="18593"/>
                    <a:pt x="5404" y="14290"/>
                  </a:cubicBezTo>
                  <a:cubicBezTo>
                    <a:pt x="7205" y="9987"/>
                    <a:pt x="10474" y="5984"/>
                    <a:pt x="11041" y="3582"/>
                  </a:cubicBezTo>
                  <a:cubicBezTo>
                    <a:pt x="11608" y="1147"/>
                    <a:pt x="9774" y="247"/>
                    <a:pt x="9774" y="247"/>
                  </a:cubicBezTo>
                  <a:cubicBezTo>
                    <a:pt x="9338" y="79"/>
                    <a:pt x="8903" y="1"/>
                    <a:pt x="8474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883;p75">
              <a:extLst>
                <a:ext uri="{FF2B5EF4-FFF2-40B4-BE49-F238E27FC236}">
                  <a16:creationId xmlns:a16="http://schemas.microsoft.com/office/drawing/2014/main" id="{794053B5-4D79-4B40-A03B-AD786E4DE666}"/>
                </a:ext>
              </a:extLst>
            </p:cNvPr>
            <p:cNvSpPr/>
            <p:nvPr/>
          </p:nvSpPr>
          <p:spPr>
            <a:xfrm>
              <a:off x="5544975" y="2523600"/>
              <a:ext cx="290225" cy="610775"/>
            </a:xfrm>
            <a:custGeom>
              <a:avLst/>
              <a:gdLst/>
              <a:ahLst/>
              <a:cxnLst/>
              <a:rect l="l" t="t" r="r" b="b"/>
              <a:pathLst>
                <a:path w="11609" h="24431" extrusionOk="0">
                  <a:moveTo>
                    <a:pt x="8474" y="1"/>
                  </a:moveTo>
                  <a:cubicBezTo>
                    <a:pt x="5063" y="1"/>
                    <a:pt x="1986" y="4942"/>
                    <a:pt x="1067" y="9120"/>
                  </a:cubicBezTo>
                  <a:cubicBezTo>
                    <a:pt x="0" y="13856"/>
                    <a:pt x="1067" y="23397"/>
                    <a:pt x="1067" y="23397"/>
                  </a:cubicBezTo>
                  <a:lnTo>
                    <a:pt x="2102" y="23864"/>
                  </a:lnTo>
                  <a:lnTo>
                    <a:pt x="2502" y="24030"/>
                  </a:lnTo>
                  <a:lnTo>
                    <a:pt x="3402" y="24431"/>
                  </a:lnTo>
                  <a:cubicBezTo>
                    <a:pt x="3402" y="24431"/>
                    <a:pt x="3569" y="18593"/>
                    <a:pt x="5404" y="14290"/>
                  </a:cubicBezTo>
                  <a:cubicBezTo>
                    <a:pt x="7205" y="9987"/>
                    <a:pt x="10474" y="5984"/>
                    <a:pt x="11041" y="3582"/>
                  </a:cubicBezTo>
                  <a:cubicBezTo>
                    <a:pt x="11608" y="1147"/>
                    <a:pt x="9774" y="247"/>
                    <a:pt x="9774" y="247"/>
                  </a:cubicBezTo>
                  <a:cubicBezTo>
                    <a:pt x="9338" y="79"/>
                    <a:pt x="8903" y="1"/>
                    <a:pt x="84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884;p75">
              <a:extLst>
                <a:ext uri="{FF2B5EF4-FFF2-40B4-BE49-F238E27FC236}">
                  <a16:creationId xmlns:a16="http://schemas.microsoft.com/office/drawing/2014/main" id="{FE565F9F-E977-46B7-9D88-F95A1F784651}"/>
                </a:ext>
              </a:extLst>
            </p:cNvPr>
            <p:cNvSpPr/>
            <p:nvPr/>
          </p:nvSpPr>
          <p:spPr>
            <a:xfrm>
              <a:off x="5579150" y="2558600"/>
              <a:ext cx="193500" cy="565775"/>
            </a:xfrm>
            <a:custGeom>
              <a:avLst/>
              <a:gdLst/>
              <a:ahLst/>
              <a:cxnLst/>
              <a:rect l="l" t="t" r="r" b="b"/>
              <a:pathLst>
                <a:path w="7740" h="22631" extrusionOk="0">
                  <a:moveTo>
                    <a:pt x="7538" y="1"/>
                  </a:moveTo>
                  <a:cubicBezTo>
                    <a:pt x="7496" y="1"/>
                    <a:pt x="7451" y="17"/>
                    <a:pt x="7406" y="47"/>
                  </a:cubicBezTo>
                  <a:cubicBezTo>
                    <a:pt x="7339" y="114"/>
                    <a:pt x="1" y="5985"/>
                    <a:pt x="735" y="22464"/>
                  </a:cubicBezTo>
                  <a:lnTo>
                    <a:pt x="1135" y="22630"/>
                  </a:lnTo>
                  <a:cubicBezTo>
                    <a:pt x="301" y="6219"/>
                    <a:pt x="7573" y="414"/>
                    <a:pt x="7639" y="348"/>
                  </a:cubicBezTo>
                  <a:cubicBezTo>
                    <a:pt x="7740" y="281"/>
                    <a:pt x="7740" y="181"/>
                    <a:pt x="7673" y="81"/>
                  </a:cubicBezTo>
                  <a:cubicBezTo>
                    <a:pt x="7636" y="26"/>
                    <a:pt x="7589" y="1"/>
                    <a:pt x="75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885;p75">
              <a:extLst>
                <a:ext uri="{FF2B5EF4-FFF2-40B4-BE49-F238E27FC236}">
                  <a16:creationId xmlns:a16="http://schemas.microsoft.com/office/drawing/2014/main" id="{3440DAB6-EEA0-4083-BC51-C1873F7FCA9D}"/>
                </a:ext>
              </a:extLst>
            </p:cNvPr>
            <p:cNvSpPr/>
            <p:nvPr/>
          </p:nvSpPr>
          <p:spPr>
            <a:xfrm>
              <a:off x="5579150" y="2751200"/>
              <a:ext cx="377800" cy="547450"/>
            </a:xfrm>
            <a:custGeom>
              <a:avLst/>
              <a:gdLst/>
              <a:ahLst/>
              <a:cxnLst/>
              <a:rect l="l" t="t" r="r" b="b"/>
              <a:pathLst>
                <a:path w="15112" h="21898" extrusionOk="0">
                  <a:moveTo>
                    <a:pt x="12428" y="1"/>
                  </a:moveTo>
                  <a:cubicBezTo>
                    <a:pt x="11595" y="1"/>
                    <a:pt x="10618" y="327"/>
                    <a:pt x="9641" y="1250"/>
                  </a:cubicBezTo>
                  <a:cubicBezTo>
                    <a:pt x="8440" y="2384"/>
                    <a:pt x="7973" y="3185"/>
                    <a:pt x="6639" y="3518"/>
                  </a:cubicBezTo>
                  <a:cubicBezTo>
                    <a:pt x="5271" y="3852"/>
                    <a:pt x="3870" y="3652"/>
                    <a:pt x="3136" y="4786"/>
                  </a:cubicBezTo>
                  <a:cubicBezTo>
                    <a:pt x="2402" y="5887"/>
                    <a:pt x="3270" y="8188"/>
                    <a:pt x="2502" y="9089"/>
                  </a:cubicBezTo>
                  <a:cubicBezTo>
                    <a:pt x="1769" y="9989"/>
                    <a:pt x="134" y="11057"/>
                    <a:pt x="67" y="12558"/>
                  </a:cubicBezTo>
                  <a:cubicBezTo>
                    <a:pt x="1" y="14059"/>
                    <a:pt x="1635" y="16761"/>
                    <a:pt x="1635" y="16761"/>
                  </a:cubicBezTo>
                  <a:lnTo>
                    <a:pt x="4404" y="18729"/>
                  </a:lnTo>
                  <a:lnTo>
                    <a:pt x="4771" y="18996"/>
                  </a:lnTo>
                  <a:lnTo>
                    <a:pt x="8874" y="21898"/>
                  </a:lnTo>
                  <a:cubicBezTo>
                    <a:pt x="10175" y="21798"/>
                    <a:pt x="11342" y="20997"/>
                    <a:pt x="11943" y="19796"/>
                  </a:cubicBezTo>
                  <a:cubicBezTo>
                    <a:pt x="13010" y="17728"/>
                    <a:pt x="11442" y="15460"/>
                    <a:pt x="11909" y="14026"/>
                  </a:cubicBezTo>
                  <a:cubicBezTo>
                    <a:pt x="12343" y="12591"/>
                    <a:pt x="15112" y="12158"/>
                    <a:pt x="15011" y="10490"/>
                  </a:cubicBezTo>
                  <a:cubicBezTo>
                    <a:pt x="14878" y="8789"/>
                    <a:pt x="12143" y="6954"/>
                    <a:pt x="12576" y="5453"/>
                  </a:cubicBezTo>
                  <a:cubicBezTo>
                    <a:pt x="12977" y="3952"/>
                    <a:pt x="13911" y="3351"/>
                    <a:pt x="14244" y="2117"/>
                  </a:cubicBezTo>
                  <a:cubicBezTo>
                    <a:pt x="14511" y="1183"/>
                    <a:pt x="13944" y="216"/>
                    <a:pt x="12977" y="49"/>
                  </a:cubicBezTo>
                  <a:cubicBezTo>
                    <a:pt x="12802" y="18"/>
                    <a:pt x="12619" y="1"/>
                    <a:pt x="12428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886;p75">
              <a:extLst>
                <a:ext uri="{FF2B5EF4-FFF2-40B4-BE49-F238E27FC236}">
                  <a16:creationId xmlns:a16="http://schemas.microsoft.com/office/drawing/2014/main" id="{B5EF6DD3-34EE-461F-936D-C15CFF17FBF7}"/>
                </a:ext>
              </a:extLst>
            </p:cNvPr>
            <p:cNvSpPr/>
            <p:nvPr/>
          </p:nvSpPr>
          <p:spPr>
            <a:xfrm>
              <a:off x="5689225" y="2778275"/>
              <a:ext cx="196850" cy="447825"/>
            </a:xfrm>
            <a:custGeom>
              <a:avLst/>
              <a:gdLst/>
              <a:ahLst/>
              <a:cxnLst/>
              <a:rect l="l" t="t" r="r" b="b"/>
              <a:pathLst>
                <a:path w="7874" h="17913" extrusionOk="0">
                  <a:moveTo>
                    <a:pt x="7533" y="0"/>
                  </a:moveTo>
                  <a:cubicBezTo>
                    <a:pt x="7490" y="0"/>
                    <a:pt x="7445" y="20"/>
                    <a:pt x="7406" y="67"/>
                  </a:cubicBezTo>
                  <a:cubicBezTo>
                    <a:pt x="7339" y="100"/>
                    <a:pt x="4070" y="3136"/>
                    <a:pt x="1835" y="9273"/>
                  </a:cubicBezTo>
                  <a:cubicBezTo>
                    <a:pt x="1802" y="9307"/>
                    <a:pt x="1802" y="9340"/>
                    <a:pt x="1802" y="9407"/>
                  </a:cubicBezTo>
                  <a:cubicBezTo>
                    <a:pt x="835" y="12042"/>
                    <a:pt x="234" y="14844"/>
                    <a:pt x="1" y="17646"/>
                  </a:cubicBezTo>
                  <a:lnTo>
                    <a:pt x="368" y="17913"/>
                  </a:lnTo>
                  <a:cubicBezTo>
                    <a:pt x="601" y="15044"/>
                    <a:pt x="1202" y="12242"/>
                    <a:pt x="2136" y="9540"/>
                  </a:cubicBezTo>
                  <a:cubicBezTo>
                    <a:pt x="3393" y="9163"/>
                    <a:pt x="4882" y="9076"/>
                    <a:pt x="5995" y="9076"/>
                  </a:cubicBezTo>
                  <a:cubicBezTo>
                    <a:pt x="6948" y="9076"/>
                    <a:pt x="7624" y="9140"/>
                    <a:pt x="7640" y="9140"/>
                  </a:cubicBezTo>
                  <a:cubicBezTo>
                    <a:pt x="7740" y="9140"/>
                    <a:pt x="7840" y="9073"/>
                    <a:pt x="7840" y="8940"/>
                  </a:cubicBezTo>
                  <a:cubicBezTo>
                    <a:pt x="7873" y="8840"/>
                    <a:pt x="7773" y="8740"/>
                    <a:pt x="7673" y="8740"/>
                  </a:cubicBezTo>
                  <a:cubicBezTo>
                    <a:pt x="7612" y="8740"/>
                    <a:pt x="6979" y="8684"/>
                    <a:pt x="6084" y="8684"/>
                  </a:cubicBezTo>
                  <a:cubicBezTo>
                    <a:pt x="5021" y="8684"/>
                    <a:pt x="3588" y="8763"/>
                    <a:pt x="2302" y="9107"/>
                  </a:cubicBezTo>
                  <a:cubicBezTo>
                    <a:pt x="4471" y="3269"/>
                    <a:pt x="7606" y="367"/>
                    <a:pt x="7673" y="334"/>
                  </a:cubicBezTo>
                  <a:cubicBezTo>
                    <a:pt x="7801" y="206"/>
                    <a:pt x="7674" y="0"/>
                    <a:pt x="75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887;p75">
              <a:extLst>
                <a:ext uri="{FF2B5EF4-FFF2-40B4-BE49-F238E27FC236}">
                  <a16:creationId xmlns:a16="http://schemas.microsoft.com/office/drawing/2014/main" id="{2AF8CA31-1631-4B6B-BE9C-E9B78F5C1810}"/>
                </a:ext>
              </a:extLst>
            </p:cNvPr>
            <p:cNvSpPr/>
            <p:nvPr/>
          </p:nvSpPr>
          <p:spPr>
            <a:xfrm>
              <a:off x="3168275" y="3221075"/>
              <a:ext cx="986550" cy="720125"/>
            </a:xfrm>
            <a:custGeom>
              <a:avLst/>
              <a:gdLst/>
              <a:ahLst/>
              <a:cxnLst/>
              <a:rect l="l" t="t" r="r" b="b"/>
              <a:pathLst>
                <a:path w="39462" h="28805" extrusionOk="0">
                  <a:moveTo>
                    <a:pt x="28487" y="1"/>
                  </a:moveTo>
                  <a:lnTo>
                    <a:pt x="3069" y="13744"/>
                  </a:lnTo>
                  <a:lnTo>
                    <a:pt x="1268" y="12643"/>
                  </a:lnTo>
                  <a:lnTo>
                    <a:pt x="67" y="20749"/>
                  </a:lnTo>
                  <a:cubicBezTo>
                    <a:pt x="0" y="21283"/>
                    <a:pt x="267" y="21816"/>
                    <a:pt x="734" y="22083"/>
                  </a:cubicBezTo>
                  <a:lnTo>
                    <a:pt x="11875" y="28454"/>
                  </a:lnTo>
                  <a:cubicBezTo>
                    <a:pt x="12292" y="28688"/>
                    <a:pt x="12751" y="28805"/>
                    <a:pt x="13205" y="28805"/>
                  </a:cubicBezTo>
                  <a:cubicBezTo>
                    <a:pt x="13660" y="28805"/>
                    <a:pt x="14110" y="28688"/>
                    <a:pt x="14511" y="28454"/>
                  </a:cubicBezTo>
                  <a:lnTo>
                    <a:pt x="38628" y="14678"/>
                  </a:lnTo>
                  <a:cubicBezTo>
                    <a:pt x="39462" y="14211"/>
                    <a:pt x="39462" y="12977"/>
                    <a:pt x="39462" y="12977"/>
                  </a:cubicBezTo>
                  <a:cubicBezTo>
                    <a:pt x="39462" y="11309"/>
                    <a:pt x="38594" y="10875"/>
                    <a:pt x="38594" y="10875"/>
                  </a:cubicBezTo>
                  <a:lnTo>
                    <a:pt x="37127" y="12143"/>
                  </a:lnTo>
                  <a:cubicBezTo>
                    <a:pt x="37127" y="12143"/>
                    <a:pt x="37160" y="12243"/>
                    <a:pt x="37227" y="12443"/>
                  </a:cubicBezTo>
                  <a:lnTo>
                    <a:pt x="30922" y="8974"/>
                  </a:lnTo>
                  <a:lnTo>
                    <a:pt x="30422" y="8707"/>
                  </a:lnTo>
                  <a:cubicBezTo>
                    <a:pt x="28754" y="7773"/>
                    <a:pt x="27820" y="5972"/>
                    <a:pt x="28054" y="4104"/>
                  </a:cubicBezTo>
                  <a:lnTo>
                    <a:pt x="28487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5888;p75">
              <a:extLst>
                <a:ext uri="{FF2B5EF4-FFF2-40B4-BE49-F238E27FC236}">
                  <a16:creationId xmlns:a16="http://schemas.microsoft.com/office/drawing/2014/main" id="{BA9B0FE2-73CC-4582-A2E0-33AAE1C7B81B}"/>
                </a:ext>
              </a:extLst>
            </p:cNvPr>
            <p:cNvSpPr/>
            <p:nvPr/>
          </p:nvSpPr>
          <p:spPr>
            <a:xfrm>
              <a:off x="3504350" y="3445400"/>
              <a:ext cx="650475" cy="495400"/>
            </a:xfrm>
            <a:custGeom>
              <a:avLst/>
              <a:gdLst/>
              <a:ahLst/>
              <a:cxnLst/>
              <a:rect l="l" t="t" r="r" b="b"/>
              <a:pathLst>
                <a:path w="26019" h="19816" extrusionOk="0">
                  <a:moveTo>
                    <a:pt x="17479" y="1"/>
                  </a:moveTo>
                  <a:cubicBezTo>
                    <a:pt x="13977" y="2236"/>
                    <a:pt x="2602" y="9741"/>
                    <a:pt x="2602" y="9741"/>
                  </a:cubicBezTo>
                  <a:lnTo>
                    <a:pt x="0" y="16546"/>
                  </a:lnTo>
                  <a:lnTo>
                    <a:pt x="0" y="19815"/>
                  </a:lnTo>
                  <a:cubicBezTo>
                    <a:pt x="367" y="19782"/>
                    <a:pt x="734" y="19648"/>
                    <a:pt x="1068" y="19481"/>
                  </a:cubicBezTo>
                  <a:lnTo>
                    <a:pt x="25185" y="5705"/>
                  </a:lnTo>
                  <a:cubicBezTo>
                    <a:pt x="26019" y="5238"/>
                    <a:pt x="26019" y="4004"/>
                    <a:pt x="26019" y="4004"/>
                  </a:cubicBezTo>
                  <a:cubicBezTo>
                    <a:pt x="26019" y="2336"/>
                    <a:pt x="25151" y="1902"/>
                    <a:pt x="25151" y="1902"/>
                  </a:cubicBezTo>
                  <a:lnTo>
                    <a:pt x="23684" y="3170"/>
                  </a:lnTo>
                  <a:cubicBezTo>
                    <a:pt x="23684" y="3170"/>
                    <a:pt x="23717" y="3270"/>
                    <a:pt x="23784" y="3470"/>
                  </a:cubicBezTo>
                  <a:lnTo>
                    <a:pt x="17479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889;p75">
              <a:extLst>
                <a:ext uri="{FF2B5EF4-FFF2-40B4-BE49-F238E27FC236}">
                  <a16:creationId xmlns:a16="http://schemas.microsoft.com/office/drawing/2014/main" id="{744E75BF-012B-4F65-9E85-D51065AE9B8C}"/>
                </a:ext>
              </a:extLst>
            </p:cNvPr>
            <p:cNvSpPr/>
            <p:nvPr/>
          </p:nvSpPr>
          <p:spPr>
            <a:xfrm>
              <a:off x="3226650" y="3167700"/>
              <a:ext cx="920675" cy="709500"/>
            </a:xfrm>
            <a:custGeom>
              <a:avLst/>
              <a:gdLst/>
              <a:ahLst/>
              <a:cxnLst/>
              <a:rect l="l" t="t" r="r" b="b"/>
              <a:pathLst>
                <a:path w="36827" h="28380" extrusionOk="0">
                  <a:moveTo>
                    <a:pt x="26286" y="1"/>
                  </a:moveTo>
                  <a:lnTo>
                    <a:pt x="1201" y="13511"/>
                  </a:lnTo>
                  <a:lnTo>
                    <a:pt x="34" y="21516"/>
                  </a:lnTo>
                  <a:cubicBezTo>
                    <a:pt x="0" y="21883"/>
                    <a:pt x="100" y="22284"/>
                    <a:pt x="367" y="22550"/>
                  </a:cubicBezTo>
                  <a:cubicBezTo>
                    <a:pt x="434" y="22650"/>
                    <a:pt x="567" y="22751"/>
                    <a:pt x="701" y="22817"/>
                  </a:cubicBezTo>
                  <a:lnTo>
                    <a:pt x="9941" y="28054"/>
                  </a:lnTo>
                  <a:cubicBezTo>
                    <a:pt x="10341" y="28271"/>
                    <a:pt x="10783" y="28380"/>
                    <a:pt x="11225" y="28380"/>
                  </a:cubicBezTo>
                  <a:cubicBezTo>
                    <a:pt x="11667" y="28380"/>
                    <a:pt x="12109" y="28271"/>
                    <a:pt x="12509" y="28054"/>
                  </a:cubicBezTo>
                  <a:lnTo>
                    <a:pt x="36293" y="14445"/>
                  </a:lnTo>
                  <a:cubicBezTo>
                    <a:pt x="36826" y="14144"/>
                    <a:pt x="36826" y="13344"/>
                    <a:pt x="36293" y="13010"/>
                  </a:cubicBezTo>
                  <a:lnTo>
                    <a:pt x="28220" y="8540"/>
                  </a:lnTo>
                  <a:cubicBezTo>
                    <a:pt x="26586" y="7640"/>
                    <a:pt x="25652" y="5905"/>
                    <a:pt x="25852" y="4070"/>
                  </a:cubicBezTo>
                  <a:lnTo>
                    <a:pt x="26286" y="1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890;p75">
              <a:extLst>
                <a:ext uri="{FF2B5EF4-FFF2-40B4-BE49-F238E27FC236}">
                  <a16:creationId xmlns:a16="http://schemas.microsoft.com/office/drawing/2014/main" id="{4BD0D56C-4750-4FEC-996F-A1CA81E138F9}"/>
                </a:ext>
              </a:extLst>
            </p:cNvPr>
            <p:cNvSpPr/>
            <p:nvPr/>
          </p:nvSpPr>
          <p:spPr>
            <a:xfrm>
              <a:off x="3226650" y="3167700"/>
              <a:ext cx="668825" cy="563775"/>
            </a:xfrm>
            <a:custGeom>
              <a:avLst/>
              <a:gdLst/>
              <a:ahLst/>
              <a:cxnLst/>
              <a:rect l="l" t="t" r="r" b="b"/>
              <a:pathLst>
                <a:path w="26753" h="22551" extrusionOk="0">
                  <a:moveTo>
                    <a:pt x="26286" y="1"/>
                  </a:moveTo>
                  <a:lnTo>
                    <a:pt x="1234" y="13511"/>
                  </a:lnTo>
                  <a:lnTo>
                    <a:pt x="67" y="21516"/>
                  </a:lnTo>
                  <a:cubicBezTo>
                    <a:pt x="0" y="21883"/>
                    <a:pt x="134" y="22284"/>
                    <a:pt x="367" y="22550"/>
                  </a:cubicBezTo>
                  <a:lnTo>
                    <a:pt x="26753" y="7306"/>
                  </a:lnTo>
                  <a:cubicBezTo>
                    <a:pt x="26052" y="6372"/>
                    <a:pt x="25752" y="5205"/>
                    <a:pt x="25852" y="4070"/>
                  </a:cubicBezTo>
                  <a:lnTo>
                    <a:pt x="26286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891;p75">
              <a:extLst>
                <a:ext uri="{FF2B5EF4-FFF2-40B4-BE49-F238E27FC236}">
                  <a16:creationId xmlns:a16="http://schemas.microsoft.com/office/drawing/2014/main" id="{3B8024D0-3BAE-49F0-9787-CB95350B1583}"/>
                </a:ext>
              </a:extLst>
            </p:cNvPr>
            <p:cNvSpPr/>
            <p:nvPr/>
          </p:nvSpPr>
          <p:spPr>
            <a:xfrm>
              <a:off x="2306825" y="700550"/>
              <a:ext cx="2454275" cy="3349475"/>
            </a:xfrm>
            <a:custGeom>
              <a:avLst/>
              <a:gdLst/>
              <a:ahLst/>
              <a:cxnLst/>
              <a:rect l="l" t="t" r="r" b="b"/>
              <a:pathLst>
                <a:path w="98171" h="133979" extrusionOk="0">
                  <a:moveTo>
                    <a:pt x="93931" y="1"/>
                  </a:moveTo>
                  <a:cubicBezTo>
                    <a:pt x="93575" y="1"/>
                    <a:pt x="93216" y="50"/>
                    <a:pt x="92867" y="150"/>
                  </a:cubicBezTo>
                  <a:lnTo>
                    <a:pt x="92766" y="183"/>
                  </a:lnTo>
                  <a:cubicBezTo>
                    <a:pt x="92666" y="250"/>
                    <a:pt x="92600" y="283"/>
                    <a:pt x="92600" y="283"/>
                  </a:cubicBezTo>
                  <a:lnTo>
                    <a:pt x="1134" y="53488"/>
                  </a:lnTo>
                  <a:cubicBezTo>
                    <a:pt x="901" y="53621"/>
                    <a:pt x="701" y="53788"/>
                    <a:pt x="534" y="53988"/>
                  </a:cubicBezTo>
                  <a:cubicBezTo>
                    <a:pt x="167" y="54422"/>
                    <a:pt x="0" y="54956"/>
                    <a:pt x="0" y="55489"/>
                  </a:cubicBezTo>
                  <a:lnTo>
                    <a:pt x="0" y="130676"/>
                  </a:lnTo>
                  <a:cubicBezTo>
                    <a:pt x="100" y="131777"/>
                    <a:pt x="734" y="132745"/>
                    <a:pt x="1735" y="133312"/>
                  </a:cubicBezTo>
                  <a:cubicBezTo>
                    <a:pt x="2294" y="133628"/>
                    <a:pt x="3277" y="133979"/>
                    <a:pt x="4195" y="133979"/>
                  </a:cubicBezTo>
                  <a:cubicBezTo>
                    <a:pt x="4538" y="133979"/>
                    <a:pt x="4872" y="133930"/>
                    <a:pt x="5171" y="133812"/>
                  </a:cubicBezTo>
                  <a:lnTo>
                    <a:pt x="4503" y="129242"/>
                  </a:lnTo>
                  <a:lnTo>
                    <a:pt x="92766" y="77839"/>
                  </a:lnTo>
                  <a:cubicBezTo>
                    <a:pt x="93534" y="77405"/>
                    <a:pt x="94001" y="76604"/>
                    <a:pt x="94001" y="75704"/>
                  </a:cubicBezTo>
                  <a:lnTo>
                    <a:pt x="94001" y="6021"/>
                  </a:lnTo>
                  <a:cubicBezTo>
                    <a:pt x="95402" y="5253"/>
                    <a:pt x="98137" y="3786"/>
                    <a:pt x="98137" y="3552"/>
                  </a:cubicBezTo>
                  <a:cubicBezTo>
                    <a:pt x="98137" y="3219"/>
                    <a:pt x="98170" y="2084"/>
                    <a:pt x="96269" y="783"/>
                  </a:cubicBezTo>
                  <a:cubicBezTo>
                    <a:pt x="95591" y="269"/>
                    <a:pt x="94766" y="1"/>
                    <a:pt x="9393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892;p75">
              <a:extLst>
                <a:ext uri="{FF2B5EF4-FFF2-40B4-BE49-F238E27FC236}">
                  <a16:creationId xmlns:a16="http://schemas.microsoft.com/office/drawing/2014/main" id="{6D21F0CD-FCE7-4CC7-9AEB-8CDBC8DC14CC}"/>
                </a:ext>
              </a:extLst>
            </p:cNvPr>
            <p:cNvSpPr/>
            <p:nvPr/>
          </p:nvSpPr>
          <p:spPr>
            <a:xfrm>
              <a:off x="2320150" y="700550"/>
              <a:ext cx="2440950" cy="1467300"/>
            </a:xfrm>
            <a:custGeom>
              <a:avLst/>
              <a:gdLst/>
              <a:ahLst/>
              <a:cxnLst/>
              <a:rect l="l" t="t" r="r" b="b"/>
              <a:pathLst>
                <a:path w="97638" h="58692" extrusionOk="0">
                  <a:moveTo>
                    <a:pt x="93398" y="1"/>
                  </a:moveTo>
                  <a:cubicBezTo>
                    <a:pt x="93042" y="1"/>
                    <a:pt x="92683" y="50"/>
                    <a:pt x="92334" y="150"/>
                  </a:cubicBezTo>
                  <a:lnTo>
                    <a:pt x="92233" y="183"/>
                  </a:lnTo>
                  <a:cubicBezTo>
                    <a:pt x="92133" y="250"/>
                    <a:pt x="92067" y="283"/>
                    <a:pt x="92067" y="283"/>
                  </a:cubicBezTo>
                  <a:lnTo>
                    <a:pt x="601" y="53488"/>
                  </a:lnTo>
                  <a:cubicBezTo>
                    <a:pt x="368" y="53621"/>
                    <a:pt x="168" y="53788"/>
                    <a:pt x="1" y="53988"/>
                  </a:cubicBezTo>
                  <a:lnTo>
                    <a:pt x="7907" y="58692"/>
                  </a:lnTo>
                  <a:lnTo>
                    <a:pt x="93468" y="11524"/>
                  </a:lnTo>
                  <a:lnTo>
                    <a:pt x="93468" y="6021"/>
                  </a:lnTo>
                  <a:cubicBezTo>
                    <a:pt x="94869" y="5253"/>
                    <a:pt x="97604" y="3786"/>
                    <a:pt x="97604" y="3552"/>
                  </a:cubicBezTo>
                  <a:cubicBezTo>
                    <a:pt x="97604" y="3219"/>
                    <a:pt x="97637" y="2084"/>
                    <a:pt x="95736" y="783"/>
                  </a:cubicBezTo>
                  <a:cubicBezTo>
                    <a:pt x="95058" y="269"/>
                    <a:pt x="94233" y="1"/>
                    <a:pt x="9339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893;p75">
              <a:extLst>
                <a:ext uri="{FF2B5EF4-FFF2-40B4-BE49-F238E27FC236}">
                  <a16:creationId xmlns:a16="http://schemas.microsoft.com/office/drawing/2014/main" id="{1218569F-8B27-4EEB-ABB5-23149D468EF1}"/>
                </a:ext>
              </a:extLst>
            </p:cNvPr>
            <p:cNvSpPr/>
            <p:nvPr/>
          </p:nvSpPr>
          <p:spPr>
            <a:xfrm>
              <a:off x="2410225" y="767675"/>
              <a:ext cx="2350025" cy="3279725"/>
            </a:xfrm>
            <a:custGeom>
              <a:avLst/>
              <a:gdLst/>
              <a:ahLst/>
              <a:cxnLst/>
              <a:rect l="l" t="t" r="r" b="b"/>
              <a:pathLst>
                <a:path w="94001" h="131189" extrusionOk="0">
                  <a:moveTo>
                    <a:pt x="93083" y="0"/>
                  </a:moveTo>
                  <a:cubicBezTo>
                    <a:pt x="92923" y="0"/>
                    <a:pt x="92757" y="42"/>
                    <a:pt x="92600" y="133"/>
                  </a:cubicBezTo>
                  <a:lnTo>
                    <a:pt x="1168" y="53338"/>
                  </a:lnTo>
                  <a:cubicBezTo>
                    <a:pt x="434" y="53772"/>
                    <a:pt x="1" y="54539"/>
                    <a:pt x="1" y="55373"/>
                  </a:cubicBezTo>
                  <a:lnTo>
                    <a:pt x="1" y="130527"/>
                  </a:lnTo>
                  <a:cubicBezTo>
                    <a:pt x="1" y="130905"/>
                    <a:pt x="325" y="131188"/>
                    <a:pt x="685" y="131188"/>
                  </a:cubicBezTo>
                  <a:cubicBezTo>
                    <a:pt x="801" y="131188"/>
                    <a:pt x="921" y="131159"/>
                    <a:pt x="1035" y="131094"/>
                  </a:cubicBezTo>
                  <a:lnTo>
                    <a:pt x="92767" y="77689"/>
                  </a:lnTo>
                  <a:cubicBezTo>
                    <a:pt x="93534" y="77255"/>
                    <a:pt x="94001" y="76455"/>
                    <a:pt x="94001" y="75554"/>
                  </a:cubicBezTo>
                  <a:lnTo>
                    <a:pt x="94001" y="934"/>
                  </a:lnTo>
                  <a:cubicBezTo>
                    <a:pt x="94001" y="382"/>
                    <a:pt x="93568" y="0"/>
                    <a:pt x="93083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894;p75">
              <a:extLst>
                <a:ext uri="{FF2B5EF4-FFF2-40B4-BE49-F238E27FC236}">
                  <a16:creationId xmlns:a16="http://schemas.microsoft.com/office/drawing/2014/main" id="{99EAF7C0-560C-480D-9F97-50E4EA1958A6}"/>
                </a:ext>
              </a:extLst>
            </p:cNvPr>
            <p:cNvSpPr/>
            <p:nvPr/>
          </p:nvSpPr>
          <p:spPr>
            <a:xfrm>
              <a:off x="2492775" y="891900"/>
              <a:ext cx="2185750" cy="2924150"/>
            </a:xfrm>
            <a:custGeom>
              <a:avLst/>
              <a:gdLst/>
              <a:ahLst/>
              <a:cxnLst/>
              <a:rect l="l" t="t" r="r" b="b"/>
              <a:pathLst>
                <a:path w="87430" h="116966" extrusionOk="0">
                  <a:moveTo>
                    <a:pt x="86574" y="1"/>
                  </a:moveTo>
                  <a:cubicBezTo>
                    <a:pt x="86425" y="1"/>
                    <a:pt x="86272" y="42"/>
                    <a:pt x="86129" y="134"/>
                  </a:cubicBezTo>
                  <a:lnTo>
                    <a:pt x="1068" y="49637"/>
                  </a:lnTo>
                  <a:cubicBezTo>
                    <a:pt x="401" y="50004"/>
                    <a:pt x="1" y="50737"/>
                    <a:pt x="1" y="51505"/>
                  </a:cubicBezTo>
                  <a:lnTo>
                    <a:pt x="1" y="116318"/>
                  </a:lnTo>
                  <a:cubicBezTo>
                    <a:pt x="1" y="116700"/>
                    <a:pt x="312" y="116965"/>
                    <a:pt x="653" y="116965"/>
                  </a:cubicBezTo>
                  <a:cubicBezTo>
                    <a:pt x="758" y="116965"/>
                    <a:pt x="866" y="116940"/>
                    <a:pt x="968" y="116885"/>
                  </a:cubicBezTo>
                  <a:lnTo>
                    <a:pt x="86262" y="67216"/>
                  </a:lnTo>
                  <a:cubicBezTo>
                    <a:pt x="86996" y="66816"/>
                    <a:pt x="87430" y="66048"/>
                    <a:pt x="87430" y="65214"/>
                  </a:cubicBezTo>
                  <a:lnTo>
                    <a:pt x="87430" y="868"/>
                  </a:lnTo>
                  <a:cubicBezTo>
                    <a:pt x="87430" y="369"/>
                    <a:pt x="87019" y="1"/>
                    <a:pt x="865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895;p75">
              <a:extLst>
                <a:ext uri="{FF2B5EF4-FFF2-40B4-BE49-F238E27FC236}">
                  <a16:creationId xmlns:a16="http://schemas.microsoft.com/office/drawing/2014/main" id="{3C6D6C4C-4558-4D87-8E51-B353E47F018C}"/>
                </a:ext>
              </a:extLst>
            </p:cNvPr>
            <p:cNvSpPr/>
            <p:nvPr/>
          </p:nvSpPr>
          <p:spPr>
            <a:xfrm>
              <a:off x="3430950" y="3188050"/>
              <a:ext cx="285225" cy="205675"/>
            </a:xfrm>
            <a:custGeom>
              <a:avLst/>
              <a:gdLst/>
              <a:ahLst/>
              <a:cxnLst/>
              <a:rect l="l" t="t" r="r" b="b"/>
              <a:pathLst>
                <a:path w="11409" h="8227" extrusionOk="0">
                  <a:moveTo>
                    <a:pt x="10251" y="1"/>
                  </a:moveTo>
                  <a:cubicBezTo>
                    <a:pt x="10058" y="1"/>
                    <a:pt x="9860" y="49"/>
                    <a:pt x="9674" y="154"/>
                  </a:cubicBezTo>
                  <a:lnTo>
                    <a:pt x="1302" y="5024"/>
                  </a:lnTo>
                  <a:cubicBezTo>
                    <a:pt x="501" y="5491"/>
                    <a:pt x="1" y="6359"/>
                    <a:pt x="1" y="7293"/>
                  </a:cubicBezTo>
                  <a:cubicBezTo>
                    <a:pt x="1" y="7844"/>
                    <a:pt x="434" y="8226"/>
                    <a:pt x="918" y="8226"/>
                  </a:cubicBezTo>
                  <a:cubicBezTo>
                    <a:pt x="1079" y="8226"/>
                    <a:pt x="1244" y="8184"/>
                    <a:pt x="1402" y="8093"/>
                  </a:cubicBezTo>
                  <a:lnTo>
                    <a:pt x="10408" y="2856"/>
                  </a:lnTo>
                  <a:cubicBezTo>
                    <a:pt x="11009" y="2523"/>
                    <a:pt x="11409" y="1855"/>
                    <a:pt x="11409" y="1155"/>
                  </a:cubicBezTo>
                  <a:cubicBezTo>
                    <a:pt x="11409" y="473"/>
                    <a:pt x="10854" y="1"/>
                    <a:pt x="10251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896;p75">
              <a:extLst>
                <a:ext uri="{FF2B5EF4-FFF2-40B4-BE49-F238E27FC236}">
                  <a16:creationId xmlns:a16="http://schemas.microsoft.com/office/drawing/2014/main" id="{08CA5940-9325-45AD-BF08-04DDD9BD7B7F}"/>
                </a:ext>
              </a:extLst>
            </p:cNvPr>
            <p:cNvSpPr/>
            <p:nvPr/>
          </p:nvSpPr>
          <p:spPr>
            <a:xfrm>
              <a:off x="3173275" y="1783500"/>
              <a:ext cx="455900" cy="541975"/>
            </a:xfrm>
            <a:custGeom>
              <a:avLst/>
              <a:gdLst/>
              <a:ahLst/>
              <a:cxnLst/>
              <a:rect l="l" t="t" r="r" b="b"/>
              <a:pathLst>
                <a:path w="18236" h="21679" extrusionOk="0">
                  <a:moveTo>
                    <a:pt x="11435" y="5155"/>
                  </a:moveTo>
                  <a:cubicBezTo>
                    <a:pt x="12975" y="5155"/>
                    <a:pt x="13951" y="6322"/>
                    <a:pt x="13743" y="8402"/>
                  </a:cubicBezTo>
                  <a:cubicBezTo>
                    <a:pt x="13477" y="10704"/>
                    <a:pt x="11742" y="13406"/>
                    <a:pt x="9607" y="14873"/>
                  </a:cubicBezTo>
                  <a:cubicBezTo>
                    <a:pt x="8569" y="15578"/>
                    <a:pt x="7595" y="15911"/>
                    <a:pt x="6780" y="15911"/>
                  </a:cubicBezTo>
                  <a:cubicBezTo>
                    <a:pt x="5395" y="15911"/>
                    <a:pt x="4470" y="14948"/>
                    <a:pt x="4470" y="13205"/>
                  </a:cubicBezTo>
                  <a:cubicBezTo>
                    <a:pt x="4470" y="10637"/>
                    <a:pt x="6538" y="7368"/>
                    <a:pt x="9107" y="5867"/>
                  </a:cubicBezTo>
                  <a:cubicBezTo>
                    <a:pt x="9958" y="5385"/>
                    <a:pt x="10752" y="5155"/>
                    <a:pt x="11435" y="5155"/>
                  </a:cubicBezTo>
                  <a:close/>
                  <a:moveTo>
                    <a:pt x="14699" y="0"/>
                  </a:moveTo>
                  <a:cubicBezTo>
                    <a:pt x="14531" y="0"/>
                    <a:pt x="14311" y="155"/>
                    <a:pt x="14177" y="396"/>
                  </a:cubicBezTo>
                  <a:lnTo>
                    <a:pt x="13810" y="963"/>
                  </a:lnTo>
                  <a:cubicBezTo>
                    <a:pt x="13710" y="1130"/>
                    <a:pt x="13543" y="1263"/>
                    <a:pt x="13343" y="1297"/>
                  </a:cubicBezTo>
                  <a:cubicBezTo>
                    <a:pt x="13260" y="1294"/>
                    <a:pt x="13177" y="1292"/>
                    <a:pt x="13094" y="1292"/>
                  </a:cubicBezTo>
                  <a:cubicBezTo>
                    <a:pt x="12349" y="1292"/>
                    <a:pt x="11632" y="1427"/>
                    <a:pt x="10941" y="1697"/>
                  </a:cubicBezTo>
                  <a:cubicBezTo>
                    <a:pt x="10898" y="1704"/>
                    <a:pt x="10860" y="1708"/>
                    <a:pt x="10826" y="1708"/>
                  </a:cubicBezTo>
                  <a:cubicBezTo>
                    <a:pt x="10703" y="1708"/>
                    <a:pt x="10641" y="1654"/>
                    <a:pt x="10641" y="1497"/>
                  </a:cubicBezTo>
                  <a:lnTo>
                    <a:pt x="10641" y="963"/>
                  </a:lnTo>
                  <a:cubicBezTo>
                    <a:pt x="10641" y="785"/>
                    <a:pt x="10552" y="696"/>
                    <a:pt x="10414" y="696"/>
                  </a:cubicBezTo>
                  <a:cubicBezTo>
                    <a:pt x="10345" y="696"/>
                    <a:pt x="10263" y="719"/>
                    <a:pt x="10174" y="763"/>
                  </a:cubicBezTo>
                  <a:lnTo>
                    <a:pt x="8039" y="2031"/>
                  </a:lnTo>
                  <a:cubicBezTo>
                    <a:pt x="7773" y="2164"/>
                    <a:pt x="7639" y="2431"/>
                    <a:pt x="7606" y="2731"/>
                  </a:cubicBezTo>
                  <a:lnTo>
                    <a:pt x="7606" y="3232"/>
                  </a:lnTo>
                  <a:cubicBezTo>
                    <a:pt x="7572" y="3432"/>
                    <a:pt x="7472" y="3632"/>
                    <a:pt x="7306" y="3765"/>
                  </a:cubicBezTo>
                  <a:cubicBezTo>
                    <a:pt x="6438" y="4499"/>
                    <a:pt x="5638" y="5300"/>
                    <a:pt x="4904" y="6167"/>
                  </a:cubicBezTo>
                  <a:cubicBezTo>
                    <a:pt x="4759" y="6312"/>
                    <a:pt x="4613" y="6407"/>
                    <a:pt x="4490" y="6407"/>
                  </a:cubicBezTo>
                  <a:cubicBezTo>
                    <a:pt x="4472" y="6407"/>
                    <a:pt x="4454" y="6405"/>
                    <a:pt x="4437" y="6401"/>
                  </a:cubicBezTo>
                  <a:lnTo>
                    <a:pt x="4070" y="6234"/>
                  </a:lnTo>
                  <a:cubicBezTo>
                    <a:pt x="4036" y="6222"/>
                    <a:pt x="4000" y="6217"/>
                    <a:pt x="3963" y="6217"/>
                  </a:cubicBezTo>
                  <a:cubicBezTo>
                    <a:pt x="3782" y="6217"/>
                    <a:pt x="3575" y="6351"/>
                    <a:pt x="3436" y="6601"/>
                  </a:cubicBezTo>
                  <a:lnTo>
                    <a:pt x="1902" y="9002"/>
                  </a:lnTo>
                  <a:cubicBezTo>
                    <a:pt x="1735" y="9269"/>
                    <a:pt x="1735" y="9536"/>
                    <a:pt x="1902" y="9636"/>
                  </a:cubicBezTo>
                  <a:lnTo>
                    <a:pt x="2369" y="9903"/>
                  </a:lnTo>
                  <a:cubicBezTo>
                    <a:pt x="2402" y="10003"/>
                    <a:pt x="2369" y="10137"/>
                    <a:pt x="2335" y="10237"/>
                  </a:cubicBezTo>
                  <a:cubicBezTo>
                    <a:pt x="1868" y="11171"/>
                    <a:pt x="1535" y="12171"/>
                    <a:pt x="1335" y="13205"/>
                  </a:cubicBezTo>
                  <a:cubicBezTo>
                    <a:pt x="1268" y="13406"/>
                    <a:pt x="1134" y="13606"/>
                    <a:pt x="968" y="13706"/>
                  </a:cubicBezTo>
                  <a:lnTo>
                    <a:pt x="434" y="14006"/>
                  </a:lnTo>
                  <a:cubicBezTo>
                    <a:pt x="167" y="14173"/>
                    <a:pt x="34" y="14440"/>
                    <a:pt x="0" y="14706"/>
                  </a:cubicBezTo>
                  <a:lnTo>
                    <a:pt x="0" y="16875"/>
                  </a:lnTo>
                  <a:cubicBezTo>
                    <a:pt x="0" y="17037"/>
                    <a:pt x="97" y="17135"/>
                    <a:pt x="234" y="17135"/>
                  </a:cubicBezTo>
                  <a:cubicBezTo>
                    <a:pt x="294" y="17135"/>
                    <a:pt x="363" y="17116"/>
                    <a:pt x="434" y="17075"/>
                  </a:cubicBezTo>
                  <a:lnTo>
                    <a:pt x="968" y="16775"/>
                  </a:lnTo>
                  <a:cubicBezTo>
                    <a:pt x="1031" y="16724"/>
                    <a:pt x="1095" y="16702"/>
                    <a:pt x="1151" y="16702"/>
                  </a:cubicBezTo>
                  <a:cubicBezTo>
                    <a:pt x="1242" y="16702"/>
                    <a:pt x="1314" y="16759"/>
                    <a:pt x="1335" y="16841"/>
                  </a:cubicBezTo>
                  <a:cubicBezTo>
                    <a:pt x="1501" y="17542"/>
                    <a:pt x="1835" y="18176"/>
                    <a:pt x="2335" y="18676"/>
                  </a:cubicBezTo>
                  <a:cubicBezTo>
                    <a:pt x="2435" y="18776"/>
                    <a:pt x="2402" y="18976"/>
                    <a:pt x="2269" y="19176"/>
                  </a:cubicBezTo>
                  <a:lnTo>
                    <a:pt x="1902" y="19777"/>
                  </a:lnTo>
                  <a:cubicBezTo>
                    <a:pt x="1735" y="20044"/>
                    <a:pt x="1735" y="20310"/>
                    <a:pt x="1902" y="20377"/>
                  </a:cubicBezTo>
                  <a:lnTo>
                    <a:pt x="4137" y="21678"/>
                  </a:lnTo>
                  <a:lnTo>
                    <a:pt x="4770" y="20377"/>
                  </a:lnTo>
                  <a:cubicBezTo>
                    <a:pt x="4837" y="20177"/>
                    <a:pt x="4870" y="19977"/>
                    <a:pt x="4870" y="19777"/>
                  </a:cubicBezTo>
                  <a:lnTo>
                    <a:pt x="4904" y="19777"/>
                  </a:lnTo>
                  <a:cubicBezTo>
                    <a:pt x="5704" y="19777"/>
                    <a:pt x="6538" y="19643"/>
                    <a:pt x="7306" y="19376"/>
                  </a:cubicBezTo>
                  <a:cubicBezTo>
                    <a:pt x="7347" y="19360"/>
                    <a:pt x="7387" y="19351"/>
                    <a:pt x="7423" y="19351"/>
                  </a:cubicBezTo>
                  <a:cubicBezTo>
                    <a:pt x="7531" y="19351"/>
                    <a:pt x="7606" y="19426"/>
                    <a:pt x="7606" y="19577"/>
                  </a:cubicBezTo>
                  <a:lnTo>
                    <a:pt x="7606" y="20110"/>
                  </a:lnTo>
                  <a:cubicBezTo>
                    <a:pt x="7606" y="20264"/>
                    <a:pt x="7692" y="20360"/>
                    <a:pt x="7818" y="20360"/>
                  </a:cubicBezTo>
                  <a:cubicBezTo>
                    <a:pt x="7884" y="20360"/>
                    <a:pt x="7960" y="20334"/>
                    <a:pt x="8039" y="20277"/>
                  </a:cubicBezTo>
                  <a:lnTo>
                    <a:pt x="10174" y="19043"/>
                  </a:lnTo>
                  <a:cubicBezTo>
                    <a:pt x="10441" y="18876"/>
                    <a:pt x="10608" y="18643"/>
                    <a:pt x="10641" y="18342"/>
                  </a:cubicBezTo>
                  <a:lnTo>
                    <a:pt x="10641" y="17842"/>
                  </a:lnTo>
                  <a:cubicBezTo>
                    <a:pt x="10641" y="17609"/>
                    <a:pt x="10741" y="17408"/>
                    <a:pt x="10941" y="17275"/>
                  </a:cubicBezTo>
                  <a:cubicBezTo>
                    <a:pt x="11809" y="16574"/>
                    <a:pt x="12609" y="15774"/>
                    <a:pt x="13343" y="14907"/>
                  </a:cubicBezTo>
                  <a:cubicBezTo>
                    <a:pt x="13455" y="14739"/>
                    <a:pt x="13614" y="14665"/>
                    <a:pt x="13741" y="14665"/>
                  </a:cubicBezTo>
                  <a:cubicBezTo>
                    <a:pt x="13765" y="14665"/>
                    <a:pt x="13789" y="14668"/>
                    <a:pt x="13810" y="14673"/>
                  </a:cubicBezTo>
                  <a:lnTo>
                    <a:pt x="14177" y="14840"/>
                  </a:lnTo>
                  <a:cubicBezTo>
                    <a:pt x="14202" y="14850"/>
                    <a:pt x="14230" y="14855"/>
                    <a:pt x="14260" y="14855"/>
                  </a:cubicBezTo>
                  <a:cubicBezTo>
                    <a:pt x="14431" y="14855"/>
                    <a:pt x="14669" y="14700"/>
                    <a:pt x="14811" y="14473"/>
                  </a:cubicBezTo>
                  <a:lnTo>
                    <a:pt x="16345" y="12071"/>
                  </a:lnTo>
                  <a:cubicBezTo>
                    <a:pt x="16512" y="11804"/>
                    <a:pt x="16512" y="11504"/>
                    <a:pt x="16345" y="11437"/>
                  </a:cubicBezTo>
                  <a:lnTo>
                    <a:pt x="15945" y="11271"/>
                  </a:lnTo>
                  <a:cubicBezTo>
                    <a:pt x="15845" y="11237"/>
                    <a:pt x="15812" y="11037"/>
                    <a:pt x="15912" y="10837"/>
                  </a:cubicBezTo>
                  <a:cubicBezTo>
                    <a:pt x="16345" y="9870"/>
                    <a:pt x="16679" y="8902"/>
                    <a:pt x="16912" y="7868"/>
                  </a:cubicBezTo>
                  <a:cubicBezTo>
                    <a:pt x="16946" y="7635"/>
                    <a:pt x="17079" y="7468"/>
                    <a:pt x="17279" y="7335"/>
                  </a:cubicBezTo>
                  <a:lnTo>
                    <a:pt x="17813" y="7034"/>
                  </a:lnTo>
                  <a:cubicBezTo>
                    <a:pt x="18047" y="6901"/>
                    <a:pt x="18180" y="6634"/>
                    <a:pt x="18213" y="6334"/>
                  </a:cubicBezTo>
                  <a:lnTo>
                    <a:pt x="18213" y="4199"/>
                  </a:lnTo>
                  <a:cubicBezTo>
                    <a:pt x="18236" y="4021"/>
                    <a:pt x="18154" y="3917"/>
                    <a:pt x="18028" y="3917"/>
                  </a:cubicBezTo>
                  <a:cubicBezTo>
                    <a:pt x="17965" y="3917"/>
                    <a:pt x="17891" y="3943"/>
                    <a:pt x="17813" y="3999"/>
                  </a:cubicBezTo>
                  <a:lnTo>
                    <a:pt x="17279" y="4299"/>
                  </a:lnTo>
                  <a:cubicBezTo>
                    <a:pt x="17204" y="4337"/>
                    <a:pt x="17139" y="4355"/>
                    <a:pt x="17084" y="4355"/>
                  </a:cubicBezTo>
                  <a:cubicBezTo>
                    <a:pt x="16993" y="4355"/>
                    <a:pt x="16933" y="4303"/>
                    <a:pt x="16912" y="4199"/>
                  </a:cubicBezTo>
                  <a:cubicBezTo>
                    <a:pt x="16746" y="3532"/>
                    <a:pt x="16379" y="2898"/>
                    <a:pt x="15912" y="2364"/>
                  </a:cubicBezTo>
                  <a:cubicBezTo>
                    <a:pt x="15812" y="2264"/>
                    <a:pt x="15845" y="2064"/>
                    <a:pt x="15945" y="1864"/>
                  </a:cubicBezTo>
                  <a:lnTo>
                    <a:pt x="16345" y="1297"/>
                  </a:lnTo>
                  <a:cubicBezTo>
                    <a:pt x="16512" y="1030"/>
                    <a:pt x="16512" y="730"/>
                    <a:pt x="16345" y="663"/>
                  </a:cubicBezTo>
                  <a:lnTo>
                    <a:pt x="14811" y="29"/>
                  </a:lnTo>
                  <a:cubicBezTo>
                    <a:pt x="14778" y="10"/>
                    <a:pt x="14740" y="0"/>
                    <a:pt x="14699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897;p75">
              <a:extLst>
                <a:ext uri="{FF2B5EF4-FFF2-40B4-BE49-F238E27FC236}">
                  <a16:creationId xmlns:a16="http://schemas.microsoft.com/office/drawing/2014/main" id="{7C71FD68-F4DA-47C6-B238-AB61736C1BDC}"/>
                </a:ext>
              </a:extLst>
            </p:cNvPr>
            <p:cNvSpPr/>
            <p:nvPr/>
          </p:nvSpPr>
          <p:spPr>
            <a:xfrm>
              <a:off x="3172425" y="1783850"/>
              <a:ext cx="456750" cy="541625"/>
            </a:xfrm>
            <a:custGeom>
              <a:avLst/>
              <a:gdLst/>
              <a:ahLst/>
              <a:cxnLst/>
              <a:rect l="l" t="t" r="r" b="b"/>
              <a:pathLst>
                <a:path w="18270" h="21665" extrusionOk="0">
                  <a:moveTo>
                    <a:pt x="11469" y="5141"/>
                  </a:moveTo>
                  <a:cubicBezTo>
                    <a:pt x="13009" y="5141"/>
                    <a:pt x="13985" y="6308"/>
                    <a:pt x="13777" y="8388"/>
                  </a:cubicBezTo>
                  <a:cubicBezTo>
                    <a:pt x="13511" y="10690"/>
                    <a:pt x="11776" y="13392"/>
                    <a:pt x="9641" y="14859"/>
                  </a:cubicBezTo>
                  <a:cubicBezTo>
                    <a:pt x="8603" y="15564"/>
                    <a:pt x="7624" y="15897"/>
                    <a:pt x="6804" y="15897"/>
                  </a:cubicBezTo>
                  <a:cubicBezTo>
                    <a:pt x="5409" y="15897"/>
                    <a:pt x="4471" y="14934"/>
                    <a:pt x="4471" y="13191"/>
                  </a:cubicBezTo>
                  <a:cubicBezTo>
                    <a:pt x="4471" y="10623"/>
                    <a:pt x="6572" y="7354"/>
                    <a:pt x="9141" y="5853"/>
                  </a:cubicBezTo>
                  <a:cubicBezTo>
                    <a:pt x="9992" y="5371"/>
                    <a:pt x="10786" y="5141"/>
                    <a:pt x="11469" y="5141"/>
                  </a:cubicBezTo>
                  <a:close/>
                  <a:moveTo>
                    <a:pt x="14762" y="1"/>
                  </a:moveTo>
                  <a:cubicBezTo>
                    <a:pt x="14591" y="1"/>
                    <a:pt x="14353" y="155"/>
                    <a:pt x="14211" y="382"/>
                  </a:cubicBezTo>
                  <a:lnTo>
                    <a:pt x="13844" y="983"/>
                  </a:lnTo>
                  <a:cubicBezTo>
                    <a:pt x="13744" y="1149"/>
                    <a:pt x="13577" y="1283"/>
                    <a:pt x="13377" y="1283"/>
                  </a:cubicBezTo>
                  <a:cubicBezTo>
                    <a:pt x="12843" y="1283"/>
                    <a:pt x="12310" y="1316"/>
                    <a:pt x="11776" y="1450"/>
                  </a:cubicBezTo>
                  <a:cubicBezTo>
                    <a:pt x="11509" y="1516"/>
                    <a:pt x="11242" y="1583"/>
                    <a:pt x="10942" y="1683"/>
                  </a:cubicBezTo>
                  <a:cubicBezTo>
                    <a:pt x="10900" y="1700"/>
                    <a:pt x="10861" y="1708"/>
                    <a:pt x="10825" y="1708"/>
                  </a:cubicBezTo>
                  <a:cubicBezTo>
                    <a:pt x="10717" y="1708"/>
                    <a:pt x="10642" y="1633"/>
                    <a:pt x="10642" y="1483"/>
                  </a:cubicBezTo>
                  <a:lnTo>
                    <a:pt x="10642" y="949"/>
                  </a:lnTo>
                  <a:cubicBezTo>
                    <a:pt x="10675" y="849"/>
                    <a:pt x="10609" y="782"/>
                    <a:pt x="10542" y="716"/>
                  </a:cubicBezTo>
                  <a:cubicBezTo>
                    <a:pt x="10408" y="716"/>
                    <a:pt x="10308" y="716"/>
                    <a:pt x="10208" y="782"/>
                  </a:cubicBezTo>
                  <a:lnTo>
                    <a:pt x="8040" y="2017"/>
                  </a:lnTo>
                  <a:cubicBezTo>
                    <a:pt x="7807" y="2183"/>
                    <a:pt x="7640" y="2450"/>
                    <a:pt x="7606" y="2717"/>
                  </a:cubicBezTo>
                  <a:lnTo>
                    <a:pt x="7606" y="3218"/>
                  </a:lnTo>
                  <a:cubicBezTo>
                    <a:pt x="7573" y="3418"/>
                    <a:pt x="7473" y="3618"/>
                    <a:pt x="7306" y="3751"/>
                  </a:cubicBezTo>
                  <a:cubicBezTo>
                    <a:pt x="6439" y="4485"/>
                    <a:pt x="5638" y="5252"/>
                    <a:pt x="4904" y="6153"/>
                  </a:cubicBezTo>
                  <a:cubicBezTo>
                    <a:pt x="4800" y="6284"/>
                    <a:pt x="4653" y="6374"/>
                    <a:pt x="4531" y="6374"/>
                  </a:cubicBezTo>
                  <a:cubicBezTo>
                    <a:pt x="4498" y="6374"/>
                    <a:pt x="4466" y="6367"/>
                    <a:pt x="4437" y="6353"/>
                  </a:cubicBezTo>
                  <a:lnTo>
                    <a:pt x="4071" y="6220"/>
                  </a:lnTo>
                  <a:cubicBezTo>
                    <a:pt x="4037" y="6200"/>
                    <a:pt x="3998" y="6190"/>
                    <a:pt x="3957" y="6190"/>
                  </a:cubicBezTo>
                  <a:cubicBezTo>
                    <a:pt x="3789" y="6190"/>
                    <a:pt x="3570" y="6340"/>
                    <a:pt x="3437" y="6553"/>
                  </a:cubicBezTo>
                  <a:lnTo>
                    <a:pt x="1902" y="8988"/>
                  </a:lnTo>
                  <a:cubicBezTo>
                    <a:pt x="1736" y="9255"/>
                    <a:pt x="1736" y="9522"/>
                    <a:pt x="1902" y="9589"/>
                  </a:cubicBezTo>
                  <a:lnTo>
                    <a:pt x="2369" y="9856"/>
                  </a:lnTo>
                  <a:cubicBezTo>
                    <a:pt x="2403" y="9989"/>
                    <a:pt x="2369" y="10123"/>
                    <a:pt x="2336" y="10223"/>
                  </a:cubicBezTo>
                  <a:cubicBezTo>
                    <a:pt x="1869" y="11157"/>
                    <a:pt x="1569" y="12157"/>
                    <a:pt x="1335" y="13191"/>
                  </a:cubicBezTo>
                  <a:cubicBezTo>
                    <a:pt x="1269" y="13392"/>
                    <a:pt x="1135" y="13592"/>
                    <a:pt x="968" y="13692"/>
                  </a:cubicBezTo>
                  <a:lnTo>
                    <a:pt x="435" y="13992"/>
                  </a:lnTo>
                  <a:cubicBezTo>
                    <a:pt x="201" y="14159"/>
                    <a:pt x="34" y="14426"/>
                    <a:pt x="1" y="14692"/>
                  </a:cubicBezTo>
                  <a:lnTo>
                    <a:pt x="1" y="16861"/>
                  </a:lnTo>
                  <a:cubicBezTo>
                    <a:pt x="1" y="17023"/>
                    <a:pt x="97" y="17121"/>
                    <a:pt x="235" y="17121"/>
                  </a:cubicBezTo>
                  <a:cubicBezTo>
                    <a:pt x="295" y="17121"/>
                    <a:pt x="363" y="17102"/>
                    <a:pt x="435" y="17061"/>
                  </a:cubicBezTo>
                  <a:lnTo>
                    <a:pt x="968" y="16727"/>
                  </a:lnTo>
                  <a:cubicBezTo>
                    <a:pt x="1024" y="16694"/>
                    <a:pt x="1080" y="16679"/>
                    <a:pt x="1130" y="16679"/>
                  </a:cubicBezTo>
                  <a:cubicBezTo>
                    <a:pt x="1231" y="16679"/>
                    <a:pt x="1313" y="16738"/>
                    <a:pt x="1335" y="16827"/>
                  </a:cubicBezTo>
                  <a:cubicBezTo>
                    <a:pt x="1502" y="17528"/>
                    <a:pt x="1836" y="18128"/>
                    <a:pt x="2336" y="18662"/>
                  </a:cubicBezTo>
                  <a:cubicBezTo>
                    <a:pt x="2436" y="18762"/>
                    <a:pt x="2403" y="18962"/>
                    <a:pt x="2269" y="19162"/>
                  </a:cubicBezTo>
                  <a:lnTo>
                    <a:pt x="1902" y="19763"/>
                  </a:lnTo>
                  <a:cubicBezTo>
                    <a:pt x="1736" y="20030"/>
                    <a:pt x="1736" y="20296"/>
                    <a:pt x="1902" y="20363"/>
                  </a:cubicBezTo>
                  <a:lnTo>
                    <a:pt x="4137" y="21664"/>
                  </a:lnTo>
                  <a:lnTo>
                    <a:pt x="4804" y="20363"/>
                  </a:lnTo>
                  <a:cubicBezTo>
                    <a:pt x="4838" y="20163"/>
                    <a:pt x="4871" y="19963"/>
                    <a:pt x="4871" y="19763"/>
                  </a:cubicBezTo>
                  <a:lnTo>
                    <a:pt x="4938" y="19763"/>
                  </a:lnTo>
                  <a:cubicBezTo>
                    <a:pt x="5738" y="19763"/>
                    <a:pt x="6572" y="19629"/>
                    <a:pt x="7340" y="19362"/>
                  </a:cubicBezTo>
                  <a:cubicBezTo>
                    <a:pt x="7381" y="19346"/>
                    <a:pt x="7421" y="19337"/>
                    <a:pt x="7457" y="19337"/>
                  </a:cubicBezTo>
                  <a:cubicBezTo>
                    <a:pt x="7565" y="19337"/>
                    <a:pt x="7640" y="19412"/>
                    <a:pt x="7640" y="19563"/>
                  </a:cubicBezTo>
                  <a:lnTo>
                    <a:pt x="7640" y="20096"/>
                  </a:lnTo>
                  <a:cubicBezTo>
                    <a:pt x="7640" y="20250"/>
                    <a:pt x="7726" y="20331"/>
                    <a:pt x="7852" y="20331"/>
                  </a:cubicBezTo>
                  <a:cubicBezTo>
                    <a:pt x="7917" y="20331"/>
                    <a:pt x="7993" y="20309"/>
                    <a:pt x="8073" y="20263"/>
                  </a:cubicBezTo>
                  <a:lnTo>
                    <a:pt x="10242" y="19029"/>
                  </a:lnTo>
                  <a:cubicBezTo>
                    <a:pt x="10475" y="18862"/>
                    <a:pt x="10642" y="18629"/>
                    <a:pt x="10675" y="18328"/>
                  </a:cubicBezTo>
                  <a:lnTo>
                    <a:pt x="10675" y="17828"/>
                  </a:lnTo>
                  <a:cubicBezTo>
                    <a:pt x="10709" y="17595"/>
                    <a:pt x="10809" y="17394"/>
                    <a:pt x="10975" y="17261"/>
                  </a:cubicBezTo>
                  <a:cubicBezTo>
                    <a:pt x="11843" y="16560"/>
                    <a:pt x="12643" y="15760"/>
                    <a:pt x="13377" y="14893"/>
                  </a:cubicBezTo>
                  <a:cubicBezTo>
                    <a:pt x="13493" y="14747"/>
                    <a:pt x="13660" y="14653"/>
                    <a:pt x="13789" y="14653"/>
                  </a:cubicBezTo>
                  <a:cubicBezTo>
                    <a:pt x="13809" y="14653"/>
                    <a:pt x="13827" y="14655"/>
                    <a:pt x="13844" y="14659"/>
                  </a:cubicBezTo>
                  <a:lnTo>
                    <a:pt x="14211" y="14826"/>
                  </a:lnTo>
                  <a:cubicBezTo>
                    <a:pt x="14236" y="14836"/>
                    <a:pt x="14264" y="14841"/>
                    <a:pt x="14294" y="14841"/>
                  </a:cubicBezTo>
                  <a:cubicBezTo>
                    <a:pt x="14465" y="14841"/>
                    <a:pt x="14703" y="14686"/>
                    <a:pt x="14845" y="14459"/>
                  </a:cubicBezTo>
                  <a:lnTo>
                    <a:pt x="16346" y="12057"/>
                  </a:lnTo>
                  <a:cubicBezTo>
                    <a:pt x="16546" y="11790"/>
                    <a:pt x="16546" y="11490"/>
                    <a:pt x="16346" y="11423"/>
                  </a:cubicBezTo>
                  <a:lnTo>
                    <a:pt x="16012" y="11290"/>
                  </a:lnTo>
                  <a:cubicBezTo>
                    <a:pt x="15879" y="11223"/>
                    <a:pt x="15846" y="11023"/>
                    <a:pt x="15946" y="10823"/>
                  </a:cubicBezTo>
                  <a:cubicBezTo>
                    <a:pt x="16379" y="9889"/>
                    <a:pt x="16713" y="8888"/>
                    <a:pt x="16946" y="7854"/>
                  </a:cubicBezTo>
                  <a:cubicBezTo>
                    <a:pt x="16980" y="7654"/>
                    <a:pt x="17113" y="7454"/>
                    <a:pt x="17313" y="7354"/>
                  </a:cubicBezTo>
                  <a:lnTo>
                    <a:pt x="17847" y="7020"/>
                  </a:lnTo>
                  <a:cubicBezTo>
                    <a:pt x="18081" y="6887"/>
                    <a:pt x="18214" y="6620"/>
                    <a:pt x="18247" y="6353"/>
                  </a:cubicBezTo>
                  <a:lnTo>
                    <a:pt x="18247" y="4185"/>
                  </a:lnTo>
                  <a:cubicBezTo>
                    <a:pt x="18270" y="4007"/>
                    <a:pt x="18188" y="3903"/>
                    <a:pt x="18062" y="3903"/>
                  </a:cubicBezTo>
                  <a:cubicBezTo>
                    <a:pt x="17999" y="3903"/>
                    <a:pt x="17925" y="3929"/>
                    <a:pt x="17847" y="3985"/>
                  </a:cubicBezTo>
                  <a:lnTo>
                    <a:pt x="17313" y="4285"/>
                  </a:lnTo>
                  <a:cubicBezTo>
                    <a:pt x="17238" y="4323"/>
                    <a:pt x="17173" y="4341"/>
                    <a:pt x="17118" y="4341"/>
                  </a:cubicBezTo>
                  <a:cubicBezTo>
                    <a:pt x="17027" y="4341"/>
                    <a:pt x="16967" y="4289"/>
                    <a:pt x="16946" y="4185"/>
                  </a:cubicBezTo>
                  <a:cubicBezTo>
                    <a:pt x="16746" y="3518"/>
                    <a:pt x="16413" y="2884"/>
                    <a:pt x="15946" y="2384"/>
                  </a:cubicBezTo>
                  <a:cubicBezTo>
                    <a:pt x="15846" y="2284"/>
                    <a:pt x="15879" y="2083"/>
                    <a:pt x="16012" y="1883"/>
                  </a:cubicBezTo>
                  <a:lnTo>
                    <a:pt x="16379" y="1283"/>
                  </a:lnTo>
                  <a:cubicBezTo>
                    <a:pt x="16546" y="1016"/>
                    <a:pt x="16546" y="749"/>
                    <a:pt x="16379" y="682"/>
                  </a:cubicBezTo>
                  <a:lnTo>
                    <a:pt x="14845" y="15"/>
                  </a:lnTo>
                  <a:cubicBezTo>
                    <a:pt x="14820" y="5"/>
                    <a:pt x="14792" y="1"/>
                    <a:pt x="14762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898;p75">
              <a:extLst>
                <a:ext uri="{FF2B5EF4-FFF2-40B4-BE49-F238E27FC236}">
                  <a16:creationId xmlns:a16="http://schemas.microsoft.com/office/drawing/2014/main" id="{0B29EEF9-526A-47E5-8F90-F7E6CB6AC42D}"/>
                </a:ext>
              </a:extLst>
            </p:cNvPr>
            <p:cNvSpPr/>
            <p:nvPr/>
          </p:nvSpPr>
          <p:spPr>
            <a:xfrm>
              <a:off x="3624425" y="1881800"/>
              <a:ext cx="56725" cy="56525"/>
            </a:xfrm>
            <a:custGeom>
              <a:avLst/>
              <a:gdLst/>
              <a:ahLst/>
              <a:cxnLst/>
              <a:rect l="l" t="t" r="r" b="b"/>
              <a:pathLst>
                <a:path w="2269" h="2261" extrusionOk="0">
                  <a:moveTo>
                    <a:pt x="67" y="0"/>
                  </a:moveTo>
                  <a:lnTo>
                    <a:pt x="1" y="1301"/>
                  </a:lnTo>
                  <a:cubicBezTo>
                    <a:pt x="367" y="1635"/>
                    <a:pt x="768" y="1935"/>
                    <a:pt x="1168" y="2235"/>
                  </a:cubicBezTo>
                  <a:cubicBezTo>
                    <a:pt x="1251" y="2252"/>
                    <a:pt x="1343" y="2260"/>
                    <a:pt x="1439" y="2260"/>
                  </a:cubicBezTo>
                  <a:cubicBezTo>
                    <a:pt x="1535" y="2260"/>
                    <a:pt x="1635" y="2252"/>
                    <a:pt x="1735" y="2235"/>
                  </a:cubicBezTo>
                  <a:lnTo>
                    <a:pt x="2269" y="1301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899;p75">
              <a:extLst>
                <a:ext uri="{FF2B5EF4-FFF2-40B4-BE49-F238E27FC236}">
                  <a16:creationId xmlns:a16="http://schemas.microsoft.com/office/drawing/2014/main" id="{743FD79A-398B-49FF-A188-C7B1FA9F8812}"/>
                </a:ext>
              </a:extLst>
            </p:cNvPr>
            <p:cNvSpPr/>
            <p:nvPr/>
          </p:nvSpPr>
          <p:spPr>
            <a:xfrm>
              <a:off x="3365075" y="2289575"/>
              <a:ext cx="58400" cy="34225"/>
            </a:xfrm>
            <a:custGeom>
              <a:avLst/>
              <a:gdLst/>
              <a:ahLst/>
              <a:cxnLst/>
              <a:rect l="l" t="t" r="r" b="b"/>
              <a:pathLst>
                <a:path w="2336" h="1369" extrusionOk="0">
                  <a:moveTo>
                    <a:pt x="1168" y="1"/>
                  </a:moveTo>
                  <a:lnTo>
                    <a:pt x="0" y="67"/>
                  </a:lnTo>
                  <a:lnTo>
                    <a:pt x="2269" y="1368"/>
                  </a:lnTo>
                  <a:lnTo>
                    <a:pt x="2335" y="168"/>
                  </a:lnTo>
                  <a:lnTo>
                    <a:pt x="1168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900;p75">
              <a:extLst>
                <a:ext uri="{FF2B5EF4-FFF2-40B4-BE49-F238E27FC236}">
                  <a16:creationId xmlns:a16="http://schemas.microsoft.com/office/drawing/2014/main" id="{5902E9C9-04E1-4036-BB0A-A0EC5E7B7DA7}"/>
                </a:ext>
              </a:extLst>
            </p:cNvPr>
            <p:cNvSpPr/>
            <p:nvPr/>
          </p:nvSpPr>
          <p:spPr>
            <a:xfrm>
              <a:off x="3173275" y="1783500"/>
              <a:ext cx="455900" cy="541975"/>
            </a:xfrm>
            <a:custGeom>
              <a:avLst/>
              <a:gdLst/>
              <a:ahLst/>
              <a:cxnLst/>
              <a:rect l="l" t="t" r="r" b="b"/>
              <a:pathLst>
                <a:path w="18236" h="21679" extrusionOk="0">
                  <a:moveTo>
                    <a:pt x="11435" y="5155"/>
                  </a:moveTo>
                  <a:cubicBezTo>
                    <a:pt x="12975" y="5155"/>
                    <a:pt x="13951" y="6322"/>
                    <a:pt x="13743" y="8402"/>
                  </a:cubicBezTo>
                  <a:cubicBezTo>
                    <a:pt x="13477" y="10704"/>
                    <a:pt x="11742" y="13406"/>
                    <a:pt x="9607" y="14873"/>
                  </a:cubicBezTo>
                  <a:cubicBezTo>
                    <a:pt x="8569" y="15578"/>
                    <a:pt x="7595" y="15911"/>
                    <a:pt x="6780" y="15911"/>
                  </a:cubicBezTo>
                  <a:cubicBezTo>
                    <a:pt x="5395" y="15911"/>
                    <a:pt x="4470" y="14948"/>
                    <a:pt x="4470" y="13205"/>
                  </a:cubicBezTo>
                  <a:cubicBezTo>
                    <a:pt x="4470" y="10637"/>
                    <a:pt x="6538" y="7368"/>
                    <a:pt x="9107" y="5867"/>
                  </a:cubicBezTo>
                  <a:cubicBezTo>
                    <a:pt x="9958" y="5385"/>
                    <a:pt x="10752" y="5155"/>
                    <a:pt x="11435" y="5155"/>
                  </a:cubicBezTo>
                  <a:close/>
                  <a:moveTo>
                    <a:pt x="14699" y="0"/>
                  </a:moveTo>
                  <a:cubicBezTo>
                    <a:pt x="14531" y="0"/>
                    <a:pt x="14311" y="155"/>
                    <a:pt x="14177" y="396"/>
                  </a:cubicBezTo>
                  <a:lnTo>
                    <a:pt x="13810" y="963"/>
                  </a:lnTo>
                  <a:cubicBezTo>
                    <a:pt x="13710" y="1130"/>
                    <a:pt x="13543" y="1263"/>
                    <a:pt x="13343" y="1297"/>
                  </a:cubicBezTo>
                  <a:cubicBezTo>
                    <a:pt x="13260" y="1294"/>
                    <a:pt x="13177" y="1292"/>
                    <a:pt x="13094" y="1292"/>
                  </a:cubicBezTo>
                  <a:cubicBezTo>
                    <a:pt x="12349" y="1292"/>
                    <a:pt x="11632" y="1427"/>
                    <a:pt x="10941" y="1697"/>
                  </a:cubicBezTo>
                  <a:cubicBezTo>
                    <a:pt x="10898" y="1704"/>
                    <a:pt x="10860" y="1708"/>
                    <a:pt x="10826" y="1708"/>
                  </a:cubicBezTo>
                  <a:cubicBezTo>
                    <a:pt x="10703" y="1708"/>
                    <a:pt x="10641" y="1654"/>
                    <a:pt x="10641" y="1497"/>
                  </a:cubicBezTo>
                  <a:lnTo>
                    <a:pt x="10641" y="963"/>
                  </a:lnTo>
                  <a:cubicBezTo>
                    <a:pt x="10641" y="785"/>
                    <a:pt x="10552" y="696"/>
                    <a:pt x="10414" y="696"/>
                  </a:cubicBezTo>
                  <a:cubicBezTo>
                    <a:pt x="10345" y="696"/>
                    <a:pt x="10263" y="719"/>
                    <a:pt x="10174" y="763"/>
                  </a:cubicBezTo>
                  <a:lnTo>
                    <a:pt x="8039" y="2031"/>
                  </a:lnTo>
                  <a:cubicBezTo>
                    <a:pt x="7773" y="2164"/>
                    <a:pt x="7639" y="2431"/>
                    <a:pt x="7606" y="2731"/>
                  </a:cubicBezTo>
                  <a:lnTo>
                    <a:pt x="7606" y="3232"/>
                  </a:lnTo>
                  <a:cubicBezTo>
                    <a:pt x="7572" y="3432"/>
                    <a:pt x="7472" y="3632"/>
                    <a:pt x="7306" y="3765"/>
                  </a:cubicBezTo>
                  <a:cubicBezTo>
                    <a:pt x="6438" y="4499"/>
                    <a:pt x="5638" y="5300"/>
                    <a:pt x="4904" y="6167"/>
                  </a:cubicBezTo>
                  <a:cubicBezTo>
                    <a:pt x="4759" y="6312"/>
                    <a:pt x="4613" y="6407"/>
                    <a:pt x="4490" y="6407"/>
                  </a:cubicBezTo>
                  <a:cubicBezTo>
                    <a:pt x="4472" y="6407"/>
                    <a:pt x="4454" y="6405"/>
                    <a:pt x="4437" y="6401"/>
                  </a:cubicBezTo>
                  <a:lnTo>
                    <a:pt x="4070" y="6234"/>
                  </a:lnTo>
                  <a:cubicBezTo>
                    <a:pt x="4036" y="6222"/>
                    <a:pt x="4000" y="6217"/>
                    <a:pt x="3963" y="6217"/>
                  </a:cubicBezTo>
                  <a:cubicBezTo>
                    <a:pt x="3782" y="6217"/>
                    <a:pt x="3575" y="6351"/>
                    <a:pt x="3436" y="6601"/>
                  </a:cubicBezTo>
                  <a:lnTo>
                    <a:pt x="1902" y="9002"/>
                  </a:lnTo>
                  <a:cubicBezTo>
                    <a:pt x="1735" y="9269"/>
                    <a:pt x="1735" y="9536"/>
                    <a:pt x="1902" y="9636"/>
                  </a:cubicBezTo>
                  <a:lnTo>
                    <a:pt x="2369" y="9903"/>
                  </a:lnTo>
                  <a:cubicBezTo>
                    <a:pt x="2402" y="10003"/>
                    <a:pt x="2369" y="10137"/>
                    <a:pt x="2335" y="10237"/>
                  </a:cubicBezTo>
                  <a:cubicBezTo>
                    <a:pt x="1868" y="11171"/>
                    <a:pt x="1535" y="12171"/>
                    <a:pt x="1335" y="13205"/>
                  </a:cubicBezTo>
                  <a:cubicBezTo>
                    <a:pt x="1268" y="13406"/>
                    <a:pt x="1134" y="13606"/>
                    <a:pt x="968" y="13706"/>
                  </a:cubicBezTo>
                  <a:lnTo>
                    <a:pt x="434" y="14006"/>
                  </a:lnTo>
                  <a:cubicBezTo>
                    <a:pt x="167" y="14173"/>
                    <a:pt x="34" y="14440"/>
                    <a:pt x="0" y="14706"/>
                  </a:cubicBezTo>
                  <a:lnTo>
                    <a:pt x="0" y="16875"/>
                  </a:lnTo>
                  <a:cubicBezTo>
                    <a:pt x="0" y="17037"/>
                    <a:pt x="97" y="17135"/>
                    <a:pt x="234" y="17135"/>
                  </a:cubicBezTo>
                  <a:cubicBezTo>
                    <a:pt x="294" y="17135"/>
                    <a:pt x="363" y="17116"/>
                    <a:pt x="434" y="17075"/>
                  </a:cubicBezTo>
                  <a:lnTo>
                    <a:pt x="968" y="16775"/>
                  </a:lnTo>
                  <a:cubicBezTo>
                    <a:pt x="1031" y="16724"/>
                    <a:pt x="1095" y="16702"/>
                    <a:pt x="1151" y="16702"/>
                  </a:cubicBezTo>
                  <a:cubicBezTo>
                    <a:pt x="1242" y="16702"/>
                    <a:pt x="1314" y="16759"/>
                    <a:pt x="1335" y="16841"/>
                  </a:cubicBezTo>
                  <a:cubicBezTo>
                    <a:pt x="1501" y="17542"/>
                    <a:pt x="1835" y="18176"/>
                    <a:pt x="2335" y="18676"/>
                  </a:cubicBezTo>
                  <a:cubicBezTo>
                    <a:pt x="2435" y="18776"/>
                    <a:pt x="2402" y="18976"/>
                    <a:pt x="2269" y="19176"/>
                  </a:cubicBezTo>
                  <a:lnTo>
                    <a:pt x="1902" y="19777"/>
                  </a:lnTo>
                  <a:cubicBezTo>
                    <a:pt x="1735" y="20044"/>
                    <a:pt x="1735" y="20310"/>
                    <a:pt x="1902" y="20377"/>
                  </a:cubicBezTo>
                  <a:lnTo>
                    <a:pt x="4137" y="21678"/>
                  </a:lnTo>
                  <a:lnTo>
                    <a:pt x="4770" y="20377"/>
                  </a:lnTo>
                  <a:cubicBezTo>
                    <a:pt x="4837" y="20177"/>
                    <a:pt x="4870" y="19977"/>
                    <a:pt x="4870" y="19777"/>
                  </a:cubicBezTo>
                  <a:lnTo>
                    <a:pt x="4904" y="19777"/>
                  </a:lnTo>
                  <a:cubicBezTo>
                    <a:pt x="5704" y="19777"/>
                    <a:pt x="6538" y="19643"/>
                    <a:pt x="7306" y="19376"/>
                  </a:cubicBezTo>
                  <a:cubicBezTo>
                    <a:pt x="7347" y="19360"/>
                    <a:pt x="7387" y="19351"/>
                    <a:pt x="7423" y="19351"/>
                  </a:cubicBezTo>
                  <a:cubicBezTo>
                    <a:pt x="7531" y="19351"/>
                    <a:pt x="7606" y="19426"/>
                    <a:pt x="7606" y="19577"/>
                  </a:cubicBezTo>
                  <a:lnTo>
                    <a:pt x="7606" y="20110"/>
                  </a:lnTo>
                  <a:cubicBezTo>
                    <a:pt x="7606" y="20264"/>
                    <a:pt x="7692" y="20360"/>
                    <a:pt x="7818" y="20360"/>
                  </a:cubicBezTo>
                  <a:cubicBezTo>
                    <a:pt x="7884" y="20360"/>
                    <a:pt x="7960" y="20334"/>
                    <a:pt x="8039" y="20277"/>
                  </a:cubicBezTo>
                  <a:lnTo>
                    <a:pt x="10174" y="19043"/>
                  </a:lnTo>
                  <a:cubicBezTo>
                    <a:pt x="10441" y="18876"/>
                    <a:pt x="10608" y="18643"/>
                    <a:pt x="10641" y="18342"/>
                  </a:cubicBezTo>
                  <a:lnTo>
                    <a:pt x="10641" y="17842"/>
                  </a:lnTo>
                  <a:cubicBezTo>
                    <a:pt x="10641" y="17609"/>
                    <a:pt x="10741" y="17408"/>
                    <a:pt x="10941" y="17275"/>
                  </a:cubicBezTo>
                  <a:cubicBezTo>
                    <a:pt x="11809" y="16574"/>
                    <a:pt x="12609" y="15774"/>
                    <a:pt x="13343" y="14907"/>
                  </a:cubicBezTo>
                  <a:cubicBezTo>
                    <a:pt x="13455" y="14739"/>
                    <a:pt x="13614" y="14665"/>
                    <a:pt x="13741" y="14665"/>
                  </a:cubicBezTo>
                  <a:cubicBezTo>
                    <a:pt x="13765" y="14665"/>
                    <a:pt x="13789" y="14668"/>
                    <a:pt x="13810" y="14673"/>
                  </a:cubicBezTo>
                  <a:lnTo>
                    <a:pt x="14177" y="14840"/>
                  </a:lnTo>
                  <a:cubicBezTo>
                    <a:pt x="14202" y="14850"/>
                    <a:pt x="14230" y="14855"/>
                    <a:pt x="14260" y="14855"/>
                  </a:cubicBezTo>
                  <a:cubicBezTo>
                    <a:pt x="14431" y="14855"/>
                    <a:pt x="14669" y="14700"/>
                    <a:pt x="14811" y="14473"/>
                  </a:cubicBezTo>
                  <a:lnTo>
                    <a:pt x="16345" y="12071"/>
                  </a:lnTo>
                  <a:cubicBezTo>
                    <a:pt x="16512" y="11804"/>
                    <a:pt x="16512" y="11504"/>
                    <a:pt x="16345" y="11437"/>
                  </a:cubicBezTo>
                  <a:lnTo>
                    <a:pt x="15945" y="11271"/>
                  </a:lnTo>
                  <a:cubicBezTo>
                    <a:pt x="15845" y="11237"/>
                    <a:pt x="15812" y="11037"/>
                    <a:pt x="15912" y="10837"/>
                  </a:cubicBezTo>
                  <a:cubicBezTo>
                    <a:pt x="16345" y="9870"/>
                    <a:pt x="16679" y="8902"/>
                    <a:pt x="16912" y="7868"/>
                  </a:cubicBezTo>
                  <a:cubicBezTo>
                    <a:pt x="16946" y="7635"/>
                    <a:pt x="17079" y="7468"/>
                    <a:pt x="17279" y="7335"/>
                  </a:cubicBezTo>
                  <a:lnTo>
                    <a:pt x="17813" y="7034"/>
                  </a:lnTo>
                  <a:cubicBezTo>
                    <a:pt x="18047" y="6901"/>
                    <a:pt x="18180" y="6634"/>
                    <a:pt x="18213" y="6334"/>
                  </a:cubicBezTo>
                  <a:lnTo>
                    <a:pt x="18213" y="4199"/>
                  </a:lnTo>
                  <a:cubicBezTo>
                    <a:pt x="18236" y="4021"/>
                    <a:pt x="18154" y="3917"/>
                    <a:pt x="18028" y="3917"/>
                  </a:cubicBezTo>
                  <a:cubicBezTo>
                    <a:pt x="17965" y="3917"/>
                    <a:pt x="17891" y="3943"/>
                    <a:pt x="17813" y="3999"/>
                  </a:cubicBezTo>
                  <a:lnTo>
                    <a:pt x="17279" y="4299"/>
                  </a:lnTo>
                  <a:cubicBezTo>
                    <a:pt x="17204" y="4337"/>
                    <a:pt x="17139" y="4355"/>
                    <a:pt x="17084" y="4355"/>
                  </a:cubicBezTo>
                  <a:cubicBezTo>
                    <a:pt x="16993" y="4355"/>
                    <a:pt x="16933" y="4303"/>
                    <a:pt x="16912" y="4199"/>
                  </a:cubicBezTo>
                  <a:cubicBezTo>
                    <a:pt x="16746" y="3532"/>
                    <a:pt x="16379" y="2898"/>
                    <a:pt x="15912" y="2364"/>
                  </a:cubicBezTo>
                  <a:cubicBezTo>
                    <a:pt x="15812" y="2264"/>
                    <a:pt x="15845" y="2064"/>
                    <a:pt x="15945" y="1864"/>
                  </a:cubicBezTo>
                  <a:lnTo>
                    <a:pt x="16345" y="1297"/>
                  </a:lnTo>
                  <a:cubicBezTo>
                    <a:pt x="16512" y="1030"/>
                    <a:pt x="16512" y="730"/>
                    <a:pt x="16345" y="663"/>
                  </a:cubicBezTo>
                  <a:lnTo>
                    <a:pt x="14811" y="29"/>
                  </a:lnTo>
                  <a:cubicBezTo>
                    <a:pt x="14778" y="10"/>
                    <a:pt x="14740" y="0"/>
                    <a:pt x="146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901;p75">
              <a:extLst>
                <a:ext uri="{FF2B5EF4-FFF2-40B4-BE49-F238E27FC236}">
                  <a16:creationId xmlns:a16="http://schemas.microsoft.com/office/drawing/2014/main" id="{92C94983-D420-480C-BF6A-9DCA9F921023}"/>
                </a:ext>
              </a:extLst>
            </p:cNvPr>
            <p:cNvSpPr/>
            <p:nvPr/>
          </p:nvSpPr>
          <p:spPr>
            <a:xfrm>
              <a:off x="3172425" y="1783850"/>
              <a:ext cx="456750" cy="541625"/>
            </a:xfrm>
            <a:custGeom>
              <a:avLst/>
              <a:gdLst/>
              <a:ahLst/>
              <a:cxnLst/>
              <a:rect l="l" t="t" r="r" b="b"/>
              <a:pathLst>
                <a:path w="18270" h="21665" extrusionOk="0">
                  <a:moveTo>
                    <a:pt x="11469" y="5141"/>
                  </a:moveTo>
                  <a:cubicBezTo>
                    <a:pt x="13009" y="5141"/>
                    <a:pt x="13985" y="6308"/>
                    <a:pt x="13777" y="8388"/>
                  </a:cubicBezTo>
                  <a:cubicBezTo>
                    <a:pt x="13511" y="10690"/>
                    <a:pt x="11776" y="13392"/>
                    <a:pt x="9641" y="14859"/>
                  </a:cubicBezTo>
                  <a:cubicBezTo>
                    <a:pt x="8603" y="15564"/>
                    <a:pt x="7624" y="15897"/>
                    <a:pt x="6804" y="15897"/>
                  </a:cubicBezTo>
                  <a:cubicBezTo>
                    <a:pt x="5409" y="15897"/>
                    <a:pt x="4471" y="14934"/>
                    <a:pt x="4471" y="13191"/>
                  </a:cubicBezTo>
                  <a:cubicBezTo>
                    <a:pt x="4471" y="10623"/>
                    <a:pt x="6572" y="7354"/>
                    <a:pt x="9141" y="5853"/>
                  </a:cubicBezTo>
                  <a:cubicBezTo>
                    <a:pt x="9992" y="5371"/>
                    <a:pt x="10786" y="5141"/>
                    <a:pt x="11469" y="5141"/>
                  </a:cubicBezTo>
                  <a:close/>
                  <a:moveTo>
                    <a:pt x="14762" y="1"/>
                  </a:moveTo>
                  <a:cubicBezTo>
                    <a:pt x="14591" y="1"/>
                    <a:pt x="14353" y="155"/>
                    <a:pt x="14211" y="382"/>
                  </a:cubicBezTo>
                  <a:lnTo>
                    <a:pt x="13844" y="983"/>
                  </a:lnTo>
                  <a:cubicBezTo>
                    <a:pt x="13744" y="1149"/>
                    <a:pt x="13577" y="1283"/>
                    <a:pt x="13377" y="1283"/>
                  </a:cubicBezTo>
                  <a:cubicBezTo>
                    <a:pt x="12843" y="1283"/>
                    <a:pt x="12310" y="1316"/>
                    <a:pt x="11776" y="1450"/>
                  </a:cubicBezTo>
                  <a:cubicBezTo>
                    <a:pt x="11509" y="1516"/>
                    <a:pt x="11242" y="1583"/>
                    <a:pt x="10942" y="1683"/>
                  </a:cubicBezTo>
                  <a:cubicBezTo>
                    <a:pt x="10900" y="1700"/>
                    <a:pt x="10861" y="1708"/>
                    <a:pt x="10825" y="1708"/>
                  </a:cubicBezTo>
                  <a:cubicBezTo>
                    <a:pt x="10717" y="1708"/>
                    <a:pt x="10642" y="1633"/>
                    <a:pt x="10642" y="1483"/>
                  </a:cubicBezTo>
                  <a:lnTo>
                    <a:pt x="10642" y="949"/>
                  </a:lnTo>
                  <a:cubicBezTo>
                    <a:pt x="10675" y="849"/>
                    <a:pt x="10609" y="782"/>
                    <a:pt x="10542" y="716"/>
                  </a:cubicBezTo>
                  <a:cubicBezTo>
                    <a:pt x="10408" y="716"/>
                    <a:pt x="10308" y="716"/>
                    <a:pt x="10208" y="782"/>
                  </a:cubicBezTo>
                  <a:lnTo>
                    <a:pt x="8040" y="2017"/>
                  </a:lnTo>
                  <a:cubicBezTo>
                    <a:pt x="7807" y="2183"/>
                    <a:pt x="7640" y="2450"/>
                    <a:pt x="7606" y="2717"/>
                  </a:cubicBezTo>
                  <a:lnTo>
                    <a:pt x="7606" y="3218"/>
                  </a:lnTo>
                  <a:cubicBezTo>
                    <a:pt x="7573" y="3418"/>
                    <a:pt x="7473" y="3618"/>
                    <a:pt x="7306" y="3751"/>
                  </a:cubicBezTo>
                  <a:cubicBezTo>
                    <a:pt x="6439" y="4485"/>
                    <a:pt x="5638" y="5252"/>
                    <a:pt x="4904" y="6153"/>
                  </a:cubicBezTo>
                  <a:cubicBezTo>
                    <a:pt x="4800" y="6284"/>
                    <a:pt x="4653" y="6374"/>
                    <a:pt x="4531" y="6374"/>
                  </a:cubicBezTo>
                  <a:cubicBezTo>
                    <a:pt x="4498" y="6374"/>
                    <a:pt x="4466" y="6367"/>
                    <a:pt x="4437" y="6353"/>
                  </a:cubicBezTo>
                  <a:lnTo>
                    <a:pt x="4071" y="6220"/>
                  </a:lnTo>
                  <a:cubicBezTo>
                    <a:pt x="4037" y="6200"/>
                    <a:pt x="3998" y="6190"/>
                    <a:pt x="3957" y="6190"/>
                  </a:cubicBezTo>
                  <a:cubicBezTo>
                    <a:pt x="3789" y="6190"/>
                    <a:pt x="3570" y="6340"/>
                    <a:pt x="3437" y="6553"/>
                  </a:cubicBezTo>
                  <a:lnTo>
                    <a:pt x="1902" y="8988"/>
                  </a:lnTo>
                  <a:cubicBezTo>
                    <a:pt x="1736" y="9255"/>
                    <a:pt x="1736" y="9522"/>
                    <a:pt x="1902" y="9589"/>
                  </a:cubicBezTo>
                  <a:lnTo>
                    <a:pt x="2369" y="9856"/>
                  </a:lnTo>
                  <a:cubicBezTo>
                    <a:pt x="2403" y="9989"/>
                    <a:pt x="2369" y="10123"/>
                    <a:pt x="2336" y="10223"/>
                  </a:cubicBezTo>
                  <a:cubicBezTo>
                    <a:pt x="1869" y="11157"/>
                    <a:pt x="1569" y="12157"/>
                    <a:pt x="1335" y="13191"/>
                  </a:cubicBezTo>
                  <a:cubicBezTo>
                    <a:pt x="1269" y="13392"/>
                    <a:pt x="1135" y="13592"/>
                    <a:pt x="968" y="13692"/>
                  </a:cubicBezTo>
                  <a:lnTo>
                    <a:pt x="435" y="13992"/>
                  </a:lnTo>
                  <a:cubicBezTo>
                    <a:pt x="201" y="14159"/>
                    <a:pt x="34" y="14426"/>
                    <a:pt x="1" y="14692"/>
                  </a:cubicBezTo>
                  <a:lnTo>
                    <a:pt x="1" y="16861"/>
                  </a:lnTo>
                  <a:cubicBezTo>
                    <a:pt x="1" y="17023"/>
                    <a:pt x="97" y="17121"/>
                    <a:pt x="235" y="17121"/>
                  </a:cubicBezTo>
                  <a:cubicBezTo>
                    <a:pt x="295" y="17121"/>
                    <a:pt x="363" y="17102"/>
                    <a:pt x="435" y="17061"/>
                  </a:cubicBezTo>
                  <a:lnTo>
                    <a:pt x="968" y="16727"/>
                  </a:lnTo>
                  <a:cubicBezTo>
                    <a:pt x="1024" y="16694"/>
                    <a:pt x="1080" y="16679"/>
                    <a:pt x="1130" y="16679"/>
                  </a:cubicBezTo>
                  <a:cubicBezTo>
                    <a:pt x="1231" y="16679"/>
                    <a:pt x="1313" y="16738"/>
                    <a:pt x="1335" y="16827"/>
                  </a:cubicBezTo>
                  <a:cubicBezTo>
                    <a:pt x="1502" y="17528"/>
                    <a:pt x="1836" y="18128"/>
                    <a:pt x="2336" y="18662"/>
                  </a:cubicBezTo>
                  <a:cubicBezTo>
                    <a:pt x="2436" y="18762"/>
                    <a:pt x="2403" y="18962"/>
                    <a:pt x="2269" y="19162"/>
                  </a:cubicBezTo>
                  <a:lnTo>
                    <a:pt x="1902" y="19763"/>
                  </a:lnTo>
                  <a:cubicBezTo>
                    <a:pt x="1736" y="20030"/>
                    <a:pt x="1736" y="20296"/>
                    <a:pt x="1902" y="20363"/>
                  </a:cubicBezTo>
                  <a:lnTo>
                    <a:pt x="4137" y="21664"/>
                  </a:lnTo>
                  <a:lnTo>
                    <a:pt x="4804" y="20363"/>
                  </a:lnTo>
                  <a:cubicBezTo>
                    <a:pt x="4838" y="20163"/>
                    <a:pt x="4871" y="19963"/>
                    <a:pt x="4871" y="19763"/>
                  </a:cubicBezTo>
                  <a:lnTo>
                    <a:pt x="4938" y="19763"/>
                  </a:lnTo>
                  <a:cubicBezTo>
                    <a:pt x="5738" y="19763"/>
                    <a:pt x="6572" y="19629"/>
                    <a:pt x="7340" y="19362"/>
                  </a:cubicBezTo>
                  <a:cubicBezTo>
                    <a:pt x="7381" y="19346"/>
                    <a:pt x="7421" y="19337"/>
                    <a:pt x="7457" y="19337"/>
                  </a:cubicBezTo>
                  <a:cubicBezTo>
                    <a:pt x="7565" y="19337"/>
                    <a:pt x="7640" y="19412"/>
                    <a:pt x="7640" y="19563"/>
                  </a:cubicBezTo>
                  <a:lnTo>
                    <a:pt x="7640" y="20096"/>
                  </a:lnTo>
                  <a:cubicBezTo>
                    <a:pt x="7640" y="20250"/>
                    <a:pt x="7726" y="20331"/>
                    <a:pt x="7852" y="20331"/>
                  </a:cubicBezTo>
                  <a:cubicBezTo>
                    <a:pt x="7917" y="20331"/>
                    <a:pt x="7993" y="20309"/>
                    <a:pt x="8073" y="20263"/>
                  </a:cubicBezTo>
                  <a:lnTo>
                    <a:pt x="10242" y="19029"/>
                  </a:lnTo>
                  <a:cubicBezTo>
                    <a:pt x="10475" y="18862"/>
                    <a:pt x="10642" y="18629"/>
                    <a:pt x="10675" y="18328"/>
                  </a:cubicBezTo>
                  <a:lnTo>
                    <a:pt x="10675" y="17828"/>
                  </a:lnTo>
                  <a:cubicBezTo>
                    <a:pt x="10709" y="17595"/>
                    <a:pt x="10809" y="17394"/>
                    <a:pt x="10975" y="17261"/>
                  </a:cubicBezTo>
                  <a:cubicBezTo>
                    <a:pt x="11843" y="16560"/>
                    <a:pt x="12643" y="15760"/>
                    <a:pt x="13377" y="14893"/>
                  </a:cubicBezTo>
                  <a:cubicBezTo>
                    <a:pt x="13493" y="14747"/>
                    <a:pt x="13660" y="14653"/>
                    <a:pt x="13789" y="14653"/>
                  </a:cubicBezTo>
                  <a:cubicBezTo>
                    <a:pt x="13809" y="14653"/>
                    <a:pt x="13827" y="14655"/>
                    <a:pt x="13844" y="14659"/>
                  </a:cubicBezTo>
                  <a:lnTo>
                    <a:pt x="14211" y="14826"/>
                  </a:lnTo>
                  <a:cubicBezTo>
                    <a:pt x="14236" y="14836"/>
                    <a:pt x="14264" y="14841"/>
                    <a:pt x="14294" y="14841"/>
                  </a:cubicBezTo>
                  <a:cubicBezTo>
                    <a:pt x="14465" y="14841"/>
                    <a:pt x="14703" y="14686"/>
                    <a:pt x="14845" y="14459"/>
                  </a:cubicBezTo>
                  <a:lnTo>
                    <a:pt x="16346" y="12057"/>
                  </a:lnTo>
                  <a:cubicBezTo>
                    <a:pt x="16546" y="11790"/>
                    <a:pt x="16546" y="11490"/>
                    <a:pt x="16346" y="11423"/>
                  </a:cubicBezTo>
                  <a:lnTo>
                    <a:pt x="16012" y="11290"/>
                  </a:lnTo>
                  <a:cubicBezTo>
                    <a:pt x="15879" y="11223"/>
                    <a:pt x="15846" y="11023"/>
                    <a:pt x="15946" y="10823"/>
                  </a:cubicBezTo>
                  <a:cubicBezTo>
                    <a:pt x="16379" y="9889"/>
                    <a:pt x="16713" y="8888"/>
                    <a:pt x="16946" y="7854"/>
                  </a:cubicBezTo>
                  <a:cubicBezTo>
                    <a:pt x="16980" y="7654"/>
                    <a:pt x="17113" y="7454"/>
                    <a:pt x="17313" y="7354"/>
                  </a:cubicBezTo>
                  <a:lnTo>
                    <a:pt x="17847" y="7020"/>
                  </a:lnTo>
                  <a:cubicBezTo>
                    <a:pt x="18081" y="6887"/>
                    <a:pt x="18214" y="6620"/>
                    <a:pt x="18247" y="6353"/>
                  </a:cubicBezTo>
                  <a:lnTo>
                    <a:pt x="18247" y="4185"/>
                  </a:lnTo>
                  <a:cubicBezTo>
                    <a:pt x="18270" y="4007"/>
                    <a:pt x="18188" y="3903"/>
                    <a:pt x="18062" y="3903"/>
                  </a:cubicBezTo>
                  <a:cubicBezTo>
                    <a:pt x="17999" y="3903"/>
                    <a:pt x="17925" y="3929"/>
                    <a:pt x="17847" y="3985"/>
                  </a:cubicBezTo>
                  <a:lnTo>
                    <a:pt x="17313" y="4285"/>
                  </a:lnTo>
                  <a:cubicBezTo>
                    <a:pt x="17238" y="4323"/>
                    <a:pt x="17173" y="4341"/>
                    <a:pt x="17118" y="4341"/>
                  </a:cubicBezTo>
                  <a:cubicBezTo>
                    <a:pt x="17027" y="4341"/>
                    <a:pt x="16967" y="4289"/>
                    <a:pt x="16946" y="4185"/>
                  </a:cubicBezTo>
                  <a:cubicBezTo>
                    <a:pt x="16746" y="3518"/>
                    <a:pt x="16413" y="2884"/>
                    <a:pt x="15946" y="2384"/>
                  </a:cubicBezTo>
                  <a:cubicBezTo>
                    <a:pt x="15846" y="2284"/>
                    <a:pt x="15879" y="2083"/>
                    <a:pt x="16012" y="1883"/>
                  </a:cubicBezTo>
                  <a:lnTo>
                    <a:pt x="16379" y="1283"/>
                  </a:lnTo>
                  <a:cubicBezTo>
                    <a:pt x="16546" y="1016"/>
                    <a:pt x="16546" y="749"/>
                    <a:pt x="16379" y="682"/>
                  </a:cubicBezTo>
                  <a:lnTo>
                    <a:pt x="14845" y="15"/>
                  </a:lnTo>
                  <a:cubicBezTo>
                    <a:pt x="14820" y="5"/>
                    <a:pt x="14792" y="1"/>
                    <a:pt x="1476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902;p75">
              <a:extLst>
                <a:ext uri="{FF2B5EF4-FFF2-40B4-BE49-F238E27FC236}">
                  <a16:creationId xmlns:a16="http://schemas.microsoft.com/office/drawing/2014/main" id="{009F4550-A988-4721-949D-ACE3E78DAFDA}"/>
                </a:ext>
              </a:extLst>
            </p:cNvPr>
            <p:cNvSpPr/>
            <p:nvPr/>
          </p:nvSpPr>
          <p:spPr>
            <a:xfrm>
              <a:off x="3365075" y="2289575"/>
              <a:ext cx="58400" cy="34225"/>
            </a:xfrm>
            <a:custGeom>
              <a:avLst/>
              <a:gdLst/>
              <a:ahLst/>
              <a:cxnLst/>
              <a:rect l="l" t="t" r="r" b="b"/>
              <a:pathLst>
                <a:path w="2336" h="1369" extrusionOk="0">
                  <a:moveTo>
                    <a:pt x="1168" y="1"/>
                  </a:moveTo>
                  <a:lnTo>
                    <a:pt x="0" y="67"/>
                  </a:lnTo>
                  <a:lnTo>
                    <a:pt x="2269" y="1368"/>
                  </a:lnTo>
                  <a:lnTo>
                    <a:pt x="2335" y="168"/>
                  </a:lnTo>
                  <a:lnTo>
                    <a:pt x="116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903;p75">
              <a:extLst>
                <a:ext uri="{FF2B5EF4-FFF2-40B4-BE49-F238E27FC236}">
                  <a16:creationId xmlns:a16="http://schemas.microsoft.com/office/drawing/2014/main" id="{25D919ED-A786-4B0A-A6DD-3E5B83C0EBC4}"/>
                </a:ext>
              </a:extLst>
            </p:cNvPr>
            <p:cNvSpPr/>
            <p:nvPr/>
          </p:nvSpPr>
          <p:spPr>
            <a:xfrm>
              <a:off x="3228825" y="1816375"/>
              <a:ext cx="456500" cy="526125"/>
            </a:xfrm>
            <a:custGeom>
              <a:avLst/>
              <a:gdLst/>
              <a:ahLst/>
              <a:cxnLst/>
              <a:rect l="l" t="t" r="r" b="b"/>
              <a:pathLst>
                <a:path w="18260" h="21045" extrusionOk="0">
                  <a:moveTo>
                    <a:pt x="11450" y="5126"/>
                  </a:moveTo>
                  <a:cubicBezTo>
                    <a:pt x="12989" y="5126"/>
                    <a:pt x="13964" y="6309"/>
                    <a:pt x="13756" y="8388"/>
                  </a:cubicBezTo>
                  <a:cubicBezTo>
                    <a:pt x="13490" y="10656"/>
                    <a:pt x="11788" y="13391"/>
                    <a:pt x="9653" y="14859"/>
                  </a:cubicBezTo>
                  <a:cubicBezTo>
                    <a:pt x="8622" y="15559"/>
                    <a:pt x="7649" y="15889"/>
                    <a:pt x="6831" y="15889"/>
                  </a:cubicBezTo>
                  <a:cubicBezTo>
                    <a:pt x="5428" y="15889"/>
                    <a:pt x="4483" y="14919"/>
                    <a:pt x="4483" y="13191"/>
                  </a:cubicBezTo>
                  <a:cubicBezTo>
                    <a:pt x="4483" y="10623"/>
                    <a:pt x="6551" y="7354"/>
                    <a:pt x="9120" y="5853"/>
                  </a:cubicBezTo>
                  <a:cubicBezTo>
                    <a:pt x="9972" y="5360"/>
                    <a:pt x="10767" y="5126"/>
                    <a:pt x="11450" y="5126"/>
                  </a:cubicBezTo>
                  <a:close/>
                  <a:moveTo>
                    <a:pt x="14710" y="0"/>
                  </a:moveTo>
                  <a:cubicBezTo>
                    <a:pt x="14546" y="0"/>
                    <a:pt x="14332" y="155"/>
                    <a:pt x="14190" y="382"/>
                  </a:cubicBezTo>
                  <a:lnTo>
                    <a:pt x="13823" y="949"/>
                  </a:lnTo>
                  <a:cubicBezTo>
                    <a:pt x="13723" y="1149"/>
                    <a:pt x="13523" y="1249"/>
                    <a:pt x="13323" y="1283"/>
                  </a:cubicBezTo>
                  <a:cubicBezTo>
                    <a:pt x="13243" y="1279"/>
                    <a:pt x="13162" y="1278"/>
                    <a:pt x="13082" y="1278"/>
                  </a:cubicBezTo>
                  <a:cubicBezTo>
                    <a:pt x="12356" y="1278"/>
                    <a:pt x="11612" y="1413"/>
                    <a:pt x="10921" y="1683"/>
                  </a:cubicBezTo>
                  <a:cubicBezTo>
                    <a:pt x="10879" y="1700"/>
                    <a:pt x="10840" y="1708"/>
                    <a:pt x="10804" y="1708"/>
                  </a:cubicBezTo>
                  <a:cubicBezTo>
                    <a:pt x="10696" y="1708"/>
                    <a:pt x="10621" y="1633"/>
                    <a:pt x="10621" y="1483"/>
                  </a:cubicBezTo>
                  <a:lnTo>
                    <a:pt x="10621" y="949"/>
                  </a:lnTo>
                  <a:cubicBezTo>
                    <a:pt x="10621" y="796"/>
                    <a:pt x="10534" y="714"/>
                    <a:pt x="10418" y="714"/>
                  </a:cubicBezTo>
                  <a:cubicBezTo>
                    <a:pt x="10358" y="714"/>
                    <a:pt x="10289" y="737"/>
                    <a:pt x="10221" y="782"/>
                  </a:cubicBezTo>
                  <a:lnTo>
                    <a:pt x="8052" y="2017"/>
                  </a:lnTo>
                  <a:cubicBezTo>
                    <a:pt x="7819" y="2183"/>
                    <a:pt x="7652" y="2417"/>
                    <a:pt x="7619" y="2717"/>
                  </a:cubicBezTo>
                  <a:lnTo>
                    <a:pt x="7619" y="3251"/>
                  </a:lnTo>
                  <a:cubicBezTo>
                    <a:pt x="7619" y="3451"/>
                    <a:pt x="7485" y="3651"/>
                    <a:pt x="7318" y="3785"/>
                  </a:cubicBezTo>
                  <a:cubicBezTo>
                    <a:pt x="6451" y="4485"/>
                    <a:pt x="5651" y="5286"/>
                    <a:pt x="4917" y="6153"/>
                  </a:cubicBezTo>
                  <a:cubicBezTo>
                    <a:pt x="4811" y="6311"/>
                    <a:pt x="4664" y="6407"/>
                    <a:pt x="4541" y="6407"/>
                  </a:cubicBezTo>
                  <a:cubicBezTo>
                    <a:pt x="4508" y="6407"/>
                    <a:pt x="4478" y="6400"/>
                    <a:pt x="4450" y="6386"/>
                  </a:cubicBezTo>
                  <a:lnTo>
                    <a:pt x="4083" y="6220"/>
                  </a:lnTo>
                  <a:cubicBezTo>
                    <a:pt x="4058" y="6210"/>
                    <a:pt x="4030" y="6205"/>
                    <a:pt x="4000" y="6205"/>
                  </a:cubicBezTo>
                  <a:cubicBezTo>
                    <a:pt x="3829" y="6205"/>
                    <a:pt x="3591" y="6360"/>
                    <a:pt x="3449" y="6587"/>
                  </a:cubicBezTo>
                  <a:lnTo>
                    <a:pt x="1915" y="9022"/>
                  </a:lnTo>
                  <a:cubicBezTo>
                    <a:pt x="1748" y="9289"/>
                    <a:pt x="1748" y="9555"/>
                    <a:pt x="1915" y="9622"/>
                  </a:cubicBezTo>
                  <a:lnTo>
                    <a:pt x="2282" y="9789"/>
                  </a:lnTo>
                  <a:cubicBezTo>
                    <a:pt x="2415" y="9856"/>
                    <a:pt x="2448" y="10022"/>
                    <a:pt x="2348" y="10223"/>
                  </a:cubicBezTo>
                  <a:cubicBezTo>
                    <a:pt x="1915" y="11190"/>
                    <a:pt x="1581" y="12191"/>
                    <a:pt x="1348" y="13225"/>
                  </a:cubicBezTo>
                  <a:cubicBezTo>
                    <a:pt x="1314" y="13425"/>
                    <a:pt x="1181" y="13592"/>
                    <a:pt x="981" y="13725"/>
                  </a:cubicBezTo>
                  <a:lnTo>
                    <a:pt x="447" y="14025"/>
                  </a:lnTo>
                  <a:cubicBezTo>
                    <a:pt x="213" y="14192"/>
                    <a:pt x="47" y="14426"/>
                    <a:pt x="47" y="14726"/>
                  </a:cubicBezTo>
                  <a:lnTo>
                    <a:pt x="47" y="16894"/>
                  </a:lnTo>
                  <a:cubicBezTo>
                    <a:pt x="1" y="17031"/>
                    <a:pt x="81" y="17121"/>
                    <a:pt x="222" y="17121"/>
                  </a:cubicBezTo>
                  <a:cubicBezTo>
                    <a:pt x="286" y="17121"/>
                    <a:pt x="363" y="17103"/>
                    <a:pt x="447" y="17061"/>
                  </a:cubicBezTo>
                  <a:lnTo>
                    <a:pt x="947" y="16761"/>
                  </a:lnTo>
                  <a:cubicBezTo>
                    <a:pt x="1026" y="16721"/>
                    <a:pt x="1095" y="16702"/>
                    <a:pt x="1153" y="16702"/>
                  </a:cubicBezTo>
                  <a:cubicBezTo>
                    <a:pt x="1242" y="16702"/>
                    <a:pt x="1307" y="16746"/>
                    <a:pt x="1348" y="16827"/>
                  </a:cubicBezTo>
                  <a:cubicBezTo>
                    <a:pt x="1514" y="17528"/>
                    <a:pt x="1848" y="18162"/>
                    <a:pt x="2315" y="18662"/>
                  </a:cubicBezTo>
                  <a:cubicBezTo>
                    <a:pt x="2415" y="18762"/>
                    <a:pt x="2415" y="18962"/>
                    <a:pt x="2282" y="19162"/>
                  </a:cubicBezTo>
                  <a:lnTo>
                    <a:pt x="1881" y="19763"/>
                  </a:lnTo>
                  <a:cubicBezTo>
                    <a:pt x="1714" y="20030"/>
                    <a:pt x="1714" y="20296"/>
                    <a:pt x="1881" y="20363"/>
                  </a:cubicBezTo>
                  <a:lnTo>
                    <a:pt x="3449" y="21030"/>
                  </a:lnTo>
                  <a:cubicBezTo>
                    <a:pt x="3474" y="21040"/>
                    <a:pt x="3501" y="21045"/>
                    <a:pt x="3530" y="21045"/>
                  </a:cubicBezTo>
                  <a:cubicBezTo>
                    <a:pt x="3693" y="21045"/>
                    <a:pt x="3908" y="20890"/>
                    <a:pt x="4049" y="20663"/>
                  </a:cubicBezTo>
                  <a:lnTo>
                    <a:pt x="4416" y="20063"/>
                  </a:lnTo>
                  <a:cubicBezTo>
                    <a:pt x="4516" y="19896"/>
                    <a:pt x="4683" y="19763"/>
                    <a:pt x="4883" y="19763"/>
                  </a:cubicBezTo>
                  <a:cubicBezTo>
                    <a:pt x="5717" y="19763"/>
                    <a:pt x="6551" y="19629"/>
                    <a:pt x="7285" y="19329"/>
                  </a:cubicBezTo>
                  <a:cubicBezTo>
                    <a:pt x="7328" y="19315"/>
                    <a:pt x="7366" y="19308"/>
                    <a:pt x="7400" y="19308"/>
                  </a:cubicBezTo>
                  <a:cubicBezTo>
                    <a:pt x="7523" y="19308"/>
                    <a:pt x="7585" y="19398"/>
                    <a:pt x="7585" y="19529"/>
                  </a:cubicBezTo>
                  <a:lnTo>
                    <a:pt x="7585" y="20063"/>
                  </a:lnTo>
                  <a:cubicBezTo>
                    <a:pt x="7585" y="20225"/>
                    <a:pt x="7682" y="20323"/>
                    <a:pt x="7819" y="20323"/>
                  </a:cubicBezTo>
                  <a:cubicBezTo>
                    <a:pt x="7879" y="20323"/>
                    <a:pt x="7948" y="20304"/>
                    <a:pt x="8019" y="20263"/>
                  </a:cubicBezTo>
                  <a:lnTo>
                    <a:pt x="10187" y="18995"/>
                  </a:lnTo>
                  <a:cubicBezTo>
                    <a:pt x="10421" y="18829"/>
                    <a:pt x="10587" y="18595"/>
                    <a:pt x="10587" y="18295"/>
                  </a:cubicBezTo>
                  <a:lnTo>
                    <a:pt x="10587" y="17761"/>
                  </a:lnTo>
                  <a:cubicBezTo>
                    <a:pt x="10621" y="17561"/>
                    <a:pt x="10721" y="17361"/>
                    <a:pt x="10888" y="17228"/>
                  </a:cubicBezTo>
                  <a:cubicBezTo>
                    <a:pt x="11788" y="16527"/>
                    <a:pt x="12589" y="15726"/>
                    <a:pt x="13289" y="14859"/>
                  </a:cubicBezTo>
                  <a:cubicBezTo>
                    <a:pt x="13429" y="14691"/>
                    <a:pt x="13592" y="14617"/>
                    <a:pt x="13720" y="14617"/>
                  </a:cubicBezTo>
                  <a:cubicBezTo>
                    <a:pt x="13745" y="14617"/>
                    <a:pt x="13768" y="14620"/>
                    <a:pt x="13790" y="14626"/>
                  </a:cubicBezTo>
                  <a:lnTo>
                    <a:pt x="14157" y="14792"/>
                  </a:lnTo>
                  <a:cubicBezTo>
                    <a:pt x="14182" y="14802"/>
                    <a:pt x="14209" y="14807"/>
                    <a:pt x="14237" y="14807"/>
                  </a:cubicBezTo>
                  <a:cubicBezTo>
                    <a:pt x="14401" y="14807"/>
                    <a:pt x="14615" y="14653"/>
                    <a:pt x="14757" y="14426"/>
                  </a:cubicBezTo>
                  <a:lnTo>
                    <a:pt x="16292" y="12024"/>
                  </a:lnTo>
                  <a:cubicBezTo>
                    <a:pt x="16492" y="11757"/>
                    <a:pt x="16492" y="11457"/>
                    <a:pt x="16292" y="11390"/>
                  </a:cubicBezTo>
                  <a:lnTo>
                    <a:pt x="15925" y="11223"/>
                  </a:lnTo>
                  <a:cubicBezTo>
                    <a:pt x="15791" y="11190"/>
                    <a:pt x="15791" y="10990"/>
                    <a:pt x="15891" y="10790"/>
                  </a:cubicBezTo>
                  <a:cubicBezTo>
                    <a:pt x="16325" y="9822"/>
                    <a:pt x="16658" y="8822"/>
                    <a:pt x="16892" y="7821"/>
                  </a:cubicBezTo>
                  <a:cubicBezTo>
                    <a:pt x="16959" y="7621"/>
                    <a:pt x="17092" y="7454"/>
                    <a:pt x="17292" y="7354"/>
                  </a:cubicBezTo>
                  <a:lnTo>
                    <a:pt x="17793" y="7020"/>
                  </a:lnTo>
                  <a:cubicBezTo>
                    <a:pt x="18059" y="6887"/>
                    <a:pt x="18226" y="6620"/>
                    <a:pt x="18260" y="6353"/>
                  </a:cubicBezTo>
                  <a:lnTo>
                    <a:pt x="18260" y="4185"/>
                  </a:lnTo>
                  <a:cubicBezTo>
                    <a:pt x="18260" y="4007"/>
                    <a:pt x="18171" y="3918"/>
                    <a:pt x="18032" y="3918"/>
                  </a:cubicBezTo>
                  <a:cubicBezTo>
                    <a:pt x="17963" y="3918"/>
                    <a:pt x="17882" y="3940"/>
                    <a:pt x="17793" y="3985"/>
                  </a:cubicBezTo>
                  <a:lnTo>
                    <a:pt x="17292" y="4285"/>
                  </a:lnTo>
                  <a:cubicBezTo>
                    <a:pt x="17213" y="4324"/>
                    <a:pt x="17145" y="4343"/>
                    <a:pt x="17087" y="4343"/>
                  </a:cubicBezTo>
                  <a:cubicBezTo>
                    <a:pt x="16997" y="4343"/>
                    <a:pt x="16932" y="4299"/>
                    <a:pt x="16892" y="4218"/>
                  </a:cubicBezTo>
                  <a:cubicBezTo>
                    <a:pt x="16725" y="3518"/>
                    <a:pt x="16392" y="2884"/>
                    <a:pt x="15925" y="2384"/>
                  </a:cubicBezTo>
                  <a:cubicBezTo>
                    <a:pt x="15825" y="2283"/>
                    <a:pt x="15825" y="2083"/>
                    <a:pt x="15958" y="1883"/>
                  </a:cubicBezTo>
                  <a:lnTo>
                    <a:pt x="16325" y="1283"/>
                  </a:lnTo>
                  <a:cubicBezTo>
                    <a:pt x="16492" y="1016"/>
                    <a:pt x="16492" y="749"/>
                    <a:pt x="16325" y="682"/>
                  </a:cubicBezTo>
                  <a:lnTo>
                    <a:pt x="14790" y="15"/>
                  </a:lnTo>
                  <a:cubicBezTo>
                    <a:pt x="14766" y="5"/>
                    <a:pt x="14738" y="0"/>
                    <a:pt x="14710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904;p75">
              <a:extLst>
                <a:ext uri="{FF2B5EF4-FFF2-40B4-BE49-F238E27FC236}">
                  <a16:creationId xmlns:a16="http://schemas.microsoft.com/office/drawing/2014/main" id="{82E852D7-6237-4419-AA39-A99430F5E03D}"/>
                </a:ext>
              </a:extLst>
            </p:cNvPr>
            <p:cNvSpPr/>
            <p:nvPr/>
          </p:nvSpPr>
          <p:spPr>
            <a:xfrm>
              <a:off x="3172425" y="2139475"/>
              <a:ext cx="62575" cy="104275"/>
            </a:xfrm>
            <a:custGeom>
              <a:avLst/>
              <a:gdLst/>
              <a:ahLst/>
              <a:cxnLst/>
              <a:rect l="l" t="t" r="r" b="b"/>
              <a:pathLst>
                <a:path w="2503" h="4171" extrusionOk="0">
                  <a:moveTo>
                    <a:pt x="234" y="0"/>
                  </a:moveTo>
                  <a:cubicBezTo>
                    <a:pt x="101" y="134"/>
                    <a:pt x="34" y="301"/>
                    <a:pt x="34" y="501"/>
                  </a:cubicBezTo>
                  <a:lnTo>
                    <a:pt x="34" y="2669"/>
                  </a:lnTo>
                  <a:cubicBezTo>
                    <a:pt x="1" y="2736"/>
                    <a:pt x="34" y="2769"/>
                    <a:pt x="68" y="2836"/>
                  </a:cubicBezTo>
                  <a:lnTo>
                    <a:pt x="134" y="2903"/>
                  </a:lnTo>
                  <a:lnTo>
                    <a:pt x="168" y="2903"/>
                  </a:lnTo>
                  <a:lnTo>
                    <a:pt x="1936" y="3903"/>
                  </a:lnTo>
                  <a:lnTo>
                    <a:pt x="2336" y="4170"/>
                  </a:lnTo>
                  <a:cubicBezTo>
                    <a:pt x="2269" y="4103"/>
                    <a:pt x="2236" y="4037"/>
                    <a:pt x="2236" y="3937"/>
                  </a:cubicBezTo>
                  <a:lnTo>
                    <a:pt x="2269" y="1802"/>
                  </a:lnTo>
                  <a:cubicBezTo>
                    <a:pt x="2269" y="1602"/>
                    <a:pt x="2369" y="1435"/>
                    <a:pt x="2503" y="1268"/>
                  </a:cubicBezTo>
                  <a:lnTo>
                    <a:pt x="234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905;p75">
              <a:extLst>
                <a:ext uri="{FF2B5EF4-FFF2-40B4-BE49-F238E27FC236}">
                  <a16:creationId xmlns:a16="http://schemas.microsoft.com/office/drawing/2014/main" id="{42C6300C-4D04-40FD-830B-2EFA6755BDFC}"/>
                </a:ext>
              </a:extLst>
            </p:cNvPr>
            <p:cNvSpPr/>
            <p:nvPr/>
          </p:nvSpPr>
          <p:spPr>
            <a:xfrm>
              <a:off x="3366750" y="1801175"/>
              <a:ext cx="125100" cy="72300"/>
            </a:xfrm>
            <a:custGeom>
              <a:avLst/>
              <a:gdLst/>
              <a:ahLst/>
              <a:cxnLst/>
              <a:rect l="l" t="t" r="r" b="b"/>
              <a:pathLst>
                <a:path w="5004" h="2892" extrusionOk="0">
                  <a:moveTo>
                    <a:pt x="2632" y="1"/>
                  </a:moveTo>
                  <a:cubicBezTo>
                    <a:pt x="2564" y="1"/>
                    <a:pt x="2494" y="17"/>
                    <a:pt x="2435" y="56"/>
                  </a:cubicBezTo>
                  <a:lnTo>
                    <a:pt x="300" y="1324"/>
                  </a:lnTo>
                  <a:cubicBezTo>
                    <a:pt x="167" y="1390"/>
                    <a:pt x="67" y="1490"/>
                    <a:pt x="0" y="1591"/>
                  </a:cubicBezTo>
                  <a:lnTo>
                    <a:pt x="2235" y="2891"/>
                  </a:lnTo>
                  <a:cubicBezTo>
                    <a:pt x="2302" y="2791"/>
                    <a:pt x="2402" y="2691"/>
                    <a:pt x="2535" y="2591"/>
                  </a:cubicBezTo>
                  <a:lnTo>
                    <a:pt x="4704" y="1357"/>
                  </a:lnTo>
                  <a:cubicBezTo>
                    <a:pt x="4770" y="1290"/>
                    <a:pt x="4904" y="1290"/>
                    <a:pt x="5004" y="1290"/>
                  </a:cubicBezTo>
                  <a:lnTo>
                    <a:pt x="4003" y="757"/>
                  </a:lnTo>
                  <a:lnTo>
                    <a:pt x="2802" y="56"/>
                  </a:lnTo>
                  <a:lnTo>
                    <a:pt x="2769" y="23"/>
                  </a:lnTo>
                  <a:cubicBezTo>
                    <a:pt x="2727" y="9"/>
                    <a:pt x="2680" y="1"/>
                    <a:pt x="2632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906;p75">
              <a:extLst>
                <a:ext uri="{FF2B5EF4-FFF2-40B4-BE49-F238E27FC236}">
                  <a16:creationId xmlns:a16="http://schemas.microsoft.com/office/drawing/2014/main" id="{E1E88D23-8B91-46DF-99F8-43997F5A6AAF}"/>
                </a:ext>
              </a:extLst>
            </p:cNvPr>
            <p:cNvSpPr/>
            <p:nvPr/>
          </p:nvSpPr>
          <p:spPr>
            <a:xfrm>
              <a:off x="3274175" y="1937675"/>
              <a:ext cx="77575" cy="38175"/>
            </a:xfrm>
            <a:custGeom>
              <a:avLst/>
              <a:gdLst/>
              <a:ahLst/>
              <a:cxnLst/>
              <a:rect l="l" t="t" r="r" b="b"/>
              <a:pathLst>
                <a:path w="3103" h="1527" extrusionOk="0">
                  <a:moveTo>
                    <a:pt x="834" y="0"/>
                  </a:moveTo>
                  <a:cubicBezTo>
                    <a:pt x="718" y="145"/>
                    <a:pt x="551" y="240"/>
                    <a:pt x="422" y="240"/>
                  </a:cubicBezTo>
                  <a:cubicBezTo>
                    <a:pt x="403" y="240"/>
                    <a:pt x="385" y="238"/>
                    <a:pt x="367" y="234"/>
                  </a:cubicBezTo>
                  <a:lnTo>
                    <a:pt x="1" y="67"/>
                  </a:lnTo>
                  <a:lnTo>
                    <a:pt x="1" y="67"/>
                  </a:lnTo>
                  <a:lnTo>
                    <a:pt x="2235" y="1368"/>
                  </a:lnTo>
                  <a:lnTo>
                    <a:pt x="2602" y="1501"/>
                  </a:lnTo>
                  <a:cubicBezTo>
                    <a:pt x="2637" y="1518"/>
                    <a:pt x="2674" y="1527"/>
                    <a:pt x="2711" y="1527"/>
                  </a:cubicBezTo>
                  <a:cubicBezTo>
                    <a:pt x="2820" y="1527"/>
                    <a:pt x="2937" y="1458"/>
                    <a:pt x="3036" y="1334"/>
                  </a:cubicBezTo>
                  <a:lnTo>
                    <a:pt x="3103" y="130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907;p75">
              <a:extLst>
                <a:ext uri="{FF2B5EF4-FFF2-40B4-BE49-F238E27FC236}">
                  <a16:creationId xmlns:a16="http://schemas.microsoft.com/office/drawing/2014/main" id="{B411C639-4DD7-4C01-9635-F665A087396C}"/>
                </a:ext>
              </a:extLst>
            </p:cNvPr>
            <p:cNvSpPr/>
            <p:nvPr/>
          </p:nvSpPr>
          <p:spPr>
            <a:xfrm>
              <a:off x="3506850" y="1783800"/>
              <a:ext cx="92575" cy="63825"/>
            </a:xfrm>
            <a:custGeom>
              <a:avLst/>
              <a:gdLst/>
              <a:ahLst/>
              <a:cxnLst/>
              <a:rect l="l" t="t" r="r" b="b"/>
              <a:pathLst>
                <a:path w="3703" h="2553" extrusionOk="0">
                  <a:moveTo>
                    <a:pt x="3698" y="1316"/>
                  </a:moveTo>
                  <a:lnTo>
                    <a:pt x="3703" y="1318"/>
                  </a:lnTo>
                  <a:cubicBezTo>
                    <a:pt x="3701" y="1317"/>
                    <a:pt x="3700" y="1316"/>
                    <a:pt x="3698" y="1316"/>
                  </a:cubicBezTo>
                  <a:close/>
                  <a:moveTo>
                    <a:pt x="1373" y="0"/>
                  </a:moveTo>
                  <a:cubicBezTo>
                    <a:pt x="1203" y="0"/>
                    <a:pt x="973" y="135"/>
                    <a:pt x="834" y="384"/>
                  </a:cubicBezTo>
                  <a:lnTo>
                    <a:pt x="467" y="951"/>
                  </a:lnTo>
                  <a:cubicBezTo>
                    <a:pt x="400" y="1118"/>
                    <a:pt x="200" y="1251"/>
                    <a:pt x="0" y="1285"/>
                  </a:cubicBezTo>
                  <a:lnTo>
                    <a:pt x="2235" y="2552"/>
                  </a:lnTo>
                  <a:cubicBezTo>
                    <a:pt x="2369" y="2552"/>
                    <a:pt x="2502" y="2486"/>
                    <a:pt x="2602" y="2386"/>
                  </a:cubicBezTo>
                  <a:cubicBezTo>
                    <a:pt x="2635" y="2352"/>
                    <a:pt x="2669" y="2286"/>
                    <a:pt x="2702" y="2252"/>
                  </a:cubicBezTo>
                  <a:lnTo>
                    <a:pt x="3069" y="1652"/>
                  </a:lnTo>
                  <a:cubicBezTo>
                    <a:pt x="3202" y="1438"/>
                    <a:pt x="3421" y="1289"/>
                    <a:pt x="3589" y="1289"/>
                  </a:cubicBezTo>
                  <a:cubicBezTo>
                    <a:pt x="3629" y="1289"/>
                    <a:pt x="3666" y="1297"/>
                    <a:pt x="3698" y="1316"/>
                  </a:cubicBezTo>
                  <a:lnTo>
                    <a:pt x="3698" y="1316"/>
                  </a:lnTo>
                  <a:lnTo>
                    <a:pt x="1468" y="17"/>
                  </a:lnTo>
                  <a:cubicBezTo>
                    <a:pt x="1440" y="6"/>
                    <a:pt x="1408" y="0"/>
                    <a:pt x="1373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908;p75">
              <a:extLst>
                <a:ext uri="{FF2B5EF4-FFF2-40B4-BE49-F238E27FC236}">
                  <a16:creationId xmlns:a16="http://schemas.microsoft.com/office/drawing/2014/main" id="{17F4339E-7AAB-40AD-95C5-E74FA8C2FC81}"/>
                </a:ext>
              </a:extLst>
            </p:cNvPr>
            <p:cNvSpPr/>
            <p:nvPr/>
          </p:nvSpPr>
          <p:spPr>
            <a:xfrm>
              <a:off x="3543525" y="1784225"/>
              <a:ext cx="94275" cy="48375"/>
            </a:xfrm>
            <a:custGeom>
              <a:avLst/>
              <a:gdLst/>
              <a:ahLst/>
              <a:cxnLst/>
              <a:rect l="l" t="t" r="r" b="b"/>
              <a:pathLst>
                <a:path w="3771" h="1935" extrusionOk="0">
                  <a:moveTo>
                    <a:pt x="1" y="0"/>
                  </a:moveTo>
                  <a:lnTo>
                    <a:pt x="2236" y="1301"/>
                  </a:lnTo>
                  <a:lnTo>
                    <a:pt x="3770" y="1935"/>
                  </a:lnTo>
                  <a:lnTo>
                    <a:pt x="1535" y="667"/>
                  </a:lnTo>
                  <a:lnTo>
                    <a:pt x="1" y="0"/>
                  </a:lnTo>
                  <a:close/>
                  <a:moveTo>
                    <a:pt x="3770" y="1935"/>
                  </a:moveTo>
                  <a:lnTo>
                    <a:pt x="3770" y="1935"/>
                  </a:lnTo>
                  <a:lnTo>
                    <a:pt x="3770" y="1935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909;p75">
              <a:extLst>
                <a:ext uri="{FF2B5EF4-FFF2-40B4-BE49-F238E27FC236}">
                  <a16:creationId xmlns:a16="http://schemas.microsoft.com/office/drawing/2014/main" id="{EF2D501D-235C-4DC6-8998-6B5637564814}"/>
                </a:ext>
              </a:extLst>
            </p:cNvPr>
            <p:cNvSpPr/>
            <p:nvPr/>
          </p:nvSpPr>
          <p:spPr>
            <a:xfrm>
              <a:off x="3582725" y="2039250"/>
              <a:ext cx="334175" cy="396300"/>
            </a:xfrm>
            <a:custGeom>
              <a:avLst/>
              <a:gdLst/>
              <a:ahLst/>
              <a:cxnLst/>
              <a:rect l="l" t="t" r="r" b="b"/>
              <a:pathLst>
                <a:path w="13367" h="15852" extrusionOk="0">
                  <a:moveTo>
                    <a:pt x="8389" y="3763"/>
                  </a:moveTo>
                  <a:cubicBezTo>
                    <a:pt x="9515" y="3763"/>
                    <a:pt x="10237" y="4616"/>
                    <a:pt x="10075" y="6144"/>
                  </a:cubicBezTo>
                  <a:cubicBezTo>
                    <a:pt x="9908" y="7812"/>
                    <a:pt x="8640" y="9780"/>
                    <a:pt x="7072" y="10848"/>
                  </a:cubicBezTo>
                  <a:cubicBezTo>
                    <a:pt x="6307" y="11378"/>
                    <a:pt x="5592" y="11626"/>
                    <a:pt x="4995" y="11626"/>
                  </a:cubicBezTo>
                  <a:cubicBezTo>
                    <a:pt x="3978" y="11626"/>
                    <a:pt x="3303" y="10908"/>
                    <a:pt x="3303" y="9647"/>
                  </a:cubicBezTo>
                  <a:cubicBezTo>
                    <a:pt x="3303" y="7779"/>
                    <a:pt x="4804" y="5377"/>
                    <a:pt x="6705" y="4276"/>
                  </a:cubicBezTo>
                  <a:cubicBezTo>
                    <a:pt x="7318" y="3929"/>
                    <a:pt x="7893" y="3763"/>
                    <a:pt x="8389" y="3763"/>
                  </a:cubicBezTo>
                  <a:close/>
                  <a:moveTo>
                    <a:pt x="10798" y="0"/>
                  </a:moveTo>
                  <a:cubicBezTo>
                    <a:pt x="10685" y="0"/>
                    <a:pt x="10495" y="99"/>
                    <a:pt x="10408" y="273"/>
                  </a:cubicBezTo>
                  <a:lnTo>
                    <a:pt x="10141" y="707"/>
                  </a:lnTo>
                  <a:cubicBezTo>
                    <a:pt x="10041" y="807"/>
                    <a:pt x="9941" y="907"/>
                    <a:pt x="9774" y="941"/>
                  </a:cubicBezTo>
                  <a:cubicBezTo>
                    <a:pt x="9698" y="936"/>
                    <a:pt x="9622" y="934"/>
                    <a:pt x="9546" y="934"/>
                  </a:cubicBezTo>
                  <a:cubicBezTo>
                    <a:pt x="9022" y="934"/>
                    <a:pt x="8501" y="1033"/>
                    <a:pt x="8006" y="1207"/>
                  </a:cubicBezTo>
                  <a:cubicBezTo>
                    <a:pt x="7980" y="1225"/>
                    <a:pt x="7953" y="1234"/>
                    <a:pt x="7928" y="1234"/>
                  </a:cubicBezTo>
                  <a:cubicBezTo>
                    <a:pt x="7860" y="1234"/>
                    <a:pt x="7806" y="1172"/>
                    <a:pt x="7806" y="1074"/>
                  </a:cubicBezTo>
                  <a:lnTo>
                    <a:pt x="7806" y="674"/>
                  </a:lnTo>
                  <a:cubicBezTo>
                    <a:pt x="7806" y="560"/>
                    <a:pt x="7745" y="493"/>
                    <a:pt x="7642" y="493"/>
                  </a:cubicBezTo>
                  <a:cubicBezTo>
                    <a:pt x="7594" y="493"/>
                    <a:pt x="7537" y="508"/>
                    <a:pt x="7473" y="540"/>
                  </a:cubicBezTo>
                  <a:lnTo>
                    <a:pt x="5905" y="1474"/>
                  </a:lnTo>
                  <a:cubicBezTo>
                    <a:pt x="5705" y="1574"/>
                    <a:pt x="5605" y="1775"/>
                    <a:pt x="5571" y="1975"/>
                  </a:cubicBezTo>
                  <a:lnTo>
                    <a:pt x="5571" y="2375"/>
                  </a:lnTo>
                  <a:cubicBezTo>
                    <a:pt x="5571" y="2508"/>
                    <a:pt x="5471" y="2675"/>
                    <a:pt x="5338" y="2775"/>
                  </a:cubicBezTo>
                  <a:cubicBezTo>
                    <a:pt x="4704" y="3309"/>
                    <a:pt x="4137" y="3876"/>
                    <a:pt x="3603" y="4510"/>
                  </a:cubicBezTo>
                  <a:cubicBezTo>
                    <a:pt x="3493" y="4620"/>
                    <a:pt x="3382" y="4685"/>
                    <a:pt x="3291" y="4685"/>
                  </a:cubicBezTo>
                  <a:cubicBezTo>
                    <a:pt x="3272" y="4685"/>
                    <a:pt x="3253" y="4682"/>
                    <a:pt x="3236" y="4677"/>
                  </a:cubicBezTo>
                  <a:lnTo>
                    <a:pt x="2969" y="4577"/>
                  </a:lnTo>
                  <a:cubicBezTo>
                    <a:pt x="2946" y="4565"/>
                    <a:pt x="2920" y="4559"/>
                    <a:pt x="2893" y="4559"/>
                  </a:cubicBezTo>
                  <a:cubicBezTo>
                    <a:pt x="2768" y="4559"/>
                    <a:pt x="2618" y="4679"/>
                    <a:pt x="2536" y="4843"/>
                  </a:cubicBezTo>
                  <a:lnTo>
                    <a:pt x="1402" y="6611"/>
                  </a:lnTo>
                  <a:cubicBezTo>
                    <a:pt x="1268" y="6811"/>
                    <a:pt x="1268" y="7012"/>
                    <a:pt x="1402" y="7045"/>
                  </a:cubicBezTo>
                  <a:lnTo>
                    <a:pt x="1735" y="7245"/>
                  </a:lnTo>
                  <a:cubicBezTo>
                    <a:pt x="1769" y="7312"/>
                    <a:pt x="1769" y="7412"/>
                    <a:pt x="1702" y="7479"/>
                  </a:cubicBezTo>
                  <a:cubicBezTo>
                    <a:pt x="1402" y="8179"/>
                    <a:pt x="1135" y="8913"/>
                    <a:pt x="1001" y="9680"/>
                  </a:cubicBezTo>
                  <a:cubicBezTo>
                    <a:pt x="968" y="9814"/>
                    <a:pt x="868" y="9947"/>
                    <a:pt x="701" y="10047"/>
                  </a:cubicBezTo>
                  <a:lnTo>
                    <a:pt x="334" y="10281"/>
                  </a:lnTo>
                  <a:cubicBezTo>
                    <a:pt x="134" y="10381"/>
                    <a:pt x="34" y="10547"/>
                    <a:pt x="1" y="10781"/>
                  </a:cubicBezTo>
                  <a:lnTo>
                    <a:pt x="1" y="12349"/>
                  </a:lnTo>
                  <a:cubicBezTo>
                    <a:pt x="1" y="12477"/>
                    <a:pt x="56" y="12537"/>
                    <a:pt x="148" y="12537"/>
                  </a:cubicBezTo>
                  <a:cubicBezTo>
                    <a:pt x="199" y="12537"/>
                    <a:pt x="262" y="12518"/>
                    <a:pt x="334" y="12482"/>
                  </a:cubicBezTo>
                  <a:lnTo>
                    <a:pt x="701" y="12282"/>
                  </a:lnTo>
                  <a:cubicBezTo>
                    <a:pt x="754" y="12243"/>
                    <a:pt x="806" y="12224"/>
                    <a:pt x="853" y="12224"/>
                  </a:cubicBezTo>
                  <a:cubicBezTo>
                    <a:pt x="924" y="12224"/>
                    <a:pt x="981" y="12268"/>
                    <a:pt x="1001" y="12349"/>
                  </a:cubicBezTo>
                  <a:cubicBezTo>
                    <a:pt x="1101" y="12849"/>
                    <a:pt x="1368" y="13283"/>
                    <a:pt x="1702" y="13683"/>
                  </a:cubicBezTo>
                  <a:cubicBezTo>
                    <a:pt x="1769" y="13783"/>
                    <a:pt x="1769" y="13950"/>
                    <a:pt x="1669" y="14050"/>
                  </a:cubicBezTo>
                  <a:lnTo>
                    <a:pt x="1402" y="14450"/>
                  </a:lnTo>
                  <a:cubicBezTo>
                    <a:pt x="1268" y="14650"/>
                    <a:pt x="1268" y="14884"/>
                    <a:pt x="1402" y="14917"/>
                  </a:cubicBezTo>
                  <a:lnTo>
                    <a:pt x="3036" y="15851"/>
                  </a:lnTo>
                  <a:lnTo>
                    <a:pt x="3503" y="14917"/>
                  </a:lnTo>
                  <a:cubicBezTo>
                    <a:pt x="3570" y="14784"/>
                    <a:pt x="3570" y="14617"/>
                    <a:pt x="3570" y="14450"/>
                  </a:cubicBezTo>
                  <a:cubicBezTo>
                    <a:pt x="3646" y="14454"/>
                    <a:pt x="3722" y="14457"/>
                    <a:pt x="3799" y="14457"/>
                  </a:cubicBezTo>
                  <a:cubicBezTo>
                    <a:pt x="4322" y="14457"/>
                    <a:pt x="4843" y="14358"/>
                    <a:pt x="5338" y="14183"/>
                  </a:cubicBezTo>
                  <a:cubicBezTo>
                    <a:pt x="5374" y="14166"/>
                    <a:pt x="5407" y="14157"/>
                    <a:pt x="5437" y="14157"/>
                  </a:cubicBezTo>
                  <a:cubicBezTo>
                    <a:pt x="5518" y="14157"/>
                    <a:pt x="5571" y="14219"/>
                    <a:pt x="5571" y="14317"/>
                  </a:cubicBezTo>
                  <a:lnTo>
                    <a:pt x="5571" y="14684"/>
                  </a:lnTo>
                  <a:cubicBezTo>
                    <a:pt x="5571" y="14797"/>
                    <a:pt x="5633" y="14864"/>
                    <a:pt x="5725" y="14864"/>
                  </a:cubicBezTo>
                  <a:cubicBezTo>
                    <a:pt x="5768" y="14864"/>
                    <a:pt x="5818" y="14849"/>
                    <a:pt x="5872" y="14817"/>
                  </a:cubicBezTo>
                  <a:lnTo>
                    <a:pt x="7473" y="13917"/>
                  </a:lnTo>
                  <a:cubicBezTo>
                    <a:pt x="7639" y="13783"/>
                    <a:pt x="7773" y="13616"/>
                    <a:pt x="7773" y="13383"/>
                  </a:cubicBezTo>
                  <a:lnTo>
                    <a:pt x="7773" y="13016"/>
                  </a:lnTo>
                  <a:cubicBezTo>
                    <a:pt x="7806" y="12849"/>
                    <a:pt x="7873" y="12716"/>
                    <a:pt x="8006" y="12616"/>
                  </a:cubicBezTo>
                  <a:cubicBezTo>
                    <a:pt x="8640" y="12082"/>
                    <a:pt x="9241" y="11515"/>
                    <a:pt x="9774" y="10881"/>
                  </a:cubicBezTo>
                  <a:cubicBezTo>
                    <a:pt x="9857" y="10770"/>
                    <a:pt x="9963" y="10706"/>
                    <a:pt x="10054" y="10706"/>
                  </a:cubicBezTo>
                  <a:cubicBezTo>
                    <a:pt x="10073" y="10706"/>
                    <a:pt x="10091" y="10709"/>
                    <a:pt x="10108" y="10714"/>
                  </a:cubicBezTo>
                  <a:lnTo>
                    <a:pt x="10375" y="10848"/>
                  </a:lnTo>
                  <a:cubicBezTo>
                    <a:pt x="10392" y="10852"/>
                    <a:pt x="10410" y="10854"/>
                    <a:pt x="10429" y="10854"/>
                  </a:cubicBezTo>
                  <a:cubicBezTo>
                    <a:pt x="10558" y="10854"/>
                    <a:pt x="10725" y="10756"/>
                    <a:pt x="10842" y="10581"/>
                  </a:cubicBezTo>
                  <a:lnTo>
                    <a:pt x="11943" y="8813"/>
                  </a:lnTo>
                  <a:cubicBezTo>
                    <a:pt x="12076" y="8613"/>
                    <a:pt x="12076" y="8379"/>
                    <a:pt x="11943" y="8346"/>
                  </a:cubicBezTo>
                  <a:lnTo>
                    <a:pt x="11676" y="8246"/>
                  </a:lnTo>
                  <a:cubicBezTo>
                    <a:pt x="11576" y="8179"/>
                    <a:pt x="11576" y="8046"/>
                    <a:pt x="11642" y="7912"/>
                  </a:cubicBezTo>
                  <a:cubicBezTo>
                    <a:pt x="11976" y="7212"/>
                    <a:pt x="12209" y="6478"/>
                    <a:pt x="12376" y="5744"/>
                  </a:cubicBezTo>
                  <a:cubicBezTo>
                    <a:pt x="12410" y="5577"/>
                    <a:pt x="12510" y="5444"/>
                    <a:pt x="12643" y="5344"/>
                  </a:cubicBezTo>
                  <a:lnTo>
                    <a:pt x="13043" y="5144"/>
                  </a:lnTo>
                  <a:cubicBezTo>
                    <a:pt x="13210" y="5010"/>
                    <a:pt x="13344" y="4843"/>
                    <a:pt x="13344" y="4610"/>
                  </a:cubicBezTo>
                  <a:lnTo>
                    <a:pt x="13344" y="3042"/>
                  </a:lnTo>
                  <a:cubicBezTo>
                    <a:pt x="13366" y="2929"/>
                    <a:pt x="13312" y="2862"/>
                    <a:pt x="13212" y="2862"/>
                  </a:cubicBezTo>
                  <a:cubicBezTo>
                    <a:pt x="13165" y="2862"/>
                    <a:pt x="13107" y="2877"/>
                    <a:pt x="13043" y="2909"/>
                  </a:cubicBezTo>
                  <a:lnTo>
                    <a:pt x="12676" y="3142"/>
                  </a:lnTo>
                  <a:cubicBezTo>
                    <a:pt x="12629" y="3166"/>
                    <a:pt x="12582" y="3177"/>
                    <a:pt x="12541" y="3177"/>
                  </a:cubicBezTo>
                  <a:cubicBezTo>
                    <a:pt x="12465" y="3177"/>
                    <a:pt x="12410" y="3140"/>
                    <a:pt x="12410" y="3075"/>
                  </a:cubicBezTo>
                  <a:cubicBezTo>
                    <a:pt x="12276" y="2575"/>
                    <a:pt x="12009" y="2108"/>
                    <a:pt x="11676" y="1741"/>
                  </a:cubicBezTo>
                  <a:cubicBezTo>
                    <a:pt x="11609" y="1674"/>
                    <a:pt x="11609" y="1508"/>
                    <a:pt x="11709" y="1374"/>
                  </a:cubicBezTo>
                  <a:lnTo>
                    <a:pt x="11976" y="941"/>
                  </a:lnTo>
                  <a:cubicBezTo>
                    <a:pt x="12109" y="740"/>
                    <a:pt x="12109" y="540"/>
                    <a:pt x="11976" y="474"/>
                  </a:cubicBezTo>
                  <a:lnTo>
                    <a:pt x="10842" y="7"/>
                  </a:lnTo>
                  <a:cubicBezTo>
                    <a:pt x="10829" y="2"/>
                    <a:pt x="10814" y="0"/>
                    <a:pt x="10798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910;p75">
              <a:extLst>
                <a:ext uri="{FF2B5EF4-FFF2-40B4-BE49-F238E27FC236}">
                  <a16:creationId xmlns:a16="http://schemas.microsoft.com/office/drawing/2014/main" id="{6C32EED4-A12E-4598-BB26-FFC14B87DE5E}"/>
                </a:ext>
              </a:extLst>
            </p:cNvPr>
            <p:cNvSpPr/>
            <p:nvPr/>
          </p:nvSpPr>
          <p:spPr>
            <a:xfrm>
              <a:off x="3582725" y="2039250"/>
              <a:ext cx="334425" cy="396300"/>
            </a:xfrm>
            <a:custGeom>
              <a:avLst/>
              <a:gdLst/>
              <a:ahLst/>
              <a:cxnLst/>
              <a:rect l="l" t="t" r="r" b="b"/>
              <a:pathLst>
                <a:path w="13377" h="15852" extrusionOk="0">
                  <a:moveTo>
                    <a:pt x="8389" y="3763"/>
                  </a:moveTo>
                  <a:cubicBezTo>
                    <a:pt x="9515" y="3763"/>
                    <a:pt x="10237" y="4616"/>
                    <a:pt x="10075" y="6144"/>
                  </a:cubicBezTo>
                  <a:cubicBezTo>
                    <a:pt x="9874" y="7812"/>
                    <a:pt x="8640" y="9780"/>
                    <a:pt x="7072" y="10848"/>
                  </a:cubicBezTo>
                  <a:cubicBezTo>
                    <a:pt x="6307" y="11378"/>
                    <a:pt x="5588" y="11626"/>
                    <a:pt x="4985" y="11626"/>
                  </a:cubicBezTo>
                  <a:cubicBezTo>
                    <a:pt x="3958" y="11626"/>
                    <a:pt x="3270" y="10908"/>
                    <a:pt x="3270" y="9647"/>
                  </a:cubicBezTo>
                  <a:cubicBezTo>
                    <a:pt x="3270" y="7779"/>
                    <a:pt x="4804" y="5377"/>
                    <a:pt x="6705" y="4276"/>
                  </a:cubicBezTo>
                  <a:cubicBezTo>
                    <a:pt x="7318" y="3929"/>
                    <a:pt x="7893" y="3763"/>
                    <a:pt x="8389" y="3763"/>
                  </a:cubicBezTo>
                  <a:close/>
                  <a:moveTo>
                    <a:pt x="10798" y="0"/>
                  </a:moveTo>
                  <a:cubicBezTo>
                    <a:pt x="10685" y="0"/>
                    <a:pt x="10495" y="99"/>
                    <a:pt x="10408" y="273"/>
                  </a:cubicBezTo>
                  <a:lnTo>
                    <a:pt x="10141" y="707"/>
                  </a:lnTo>
                  <a:cubicBezTo>
                    <a:pt x="10075" y="807"/>
                    <a:pt x="9941" y="907"/>
                    <a:pt x="9774" y="941"/>
                  </a:cubicBezTo>
                  <a:cubicBezTo>
                    <a:pt x="9683" y="932"/>
                    <a:pt x="9589" y="928"/>
                    <a:pt x="9494" y="928"/>
                  </a:cubicBezTo>
                  <a:cubicBezTo>
                    <a:pt x="9209" y="928"/>
                    <a:pt x="8915" y="966"/>
                    <a:pt x="8640" y="1041"/>
                  </a:cubicBezTo>
                  <a:cubicBezTo>
                    <a:pt x="8440" y="1107"/>
                    <a:pt x="8207" y="1141"/>
                    <a:pt x="8006" y="1207"/>
                  </a:cubicBezTo>
                  <a:cubicBezTo>
                    <a:pt x="7980" y="1225"/>
                    <a:pt x="7953" y="1234"/>
                    <a:pt x="7928" y="1234"/>
                  </a:cubicBezTo>
                  <a:cubicBezTo>
                    <a:pt x="7860" y="1234"/>
                    <a:pt x="7806" y="1172"/>
                    <a:pt x="7806" y="1074"/>
                  </a:cubicBezTo>
                  <a:lnTo>
                    <a:pt x="7806" y="707"/>
                  </a:lnTo>
                  <a:cubicBezTo>
                    <a:pt x="7806" y="607"/>
                    <a:pt x="7773" y="540"/>
                    <a:pt x="7706" y="507"/>
                  </a:cubicBezTo>
                  <a:cubicBezTo>
                    <a:pt x="7687" y="497"/>
                    <a:pt x="7664" y="493"/>
                    <a:pt x="7641" y="493"/>
                  </a:cubicBezTo>
                  <a:cubicBezTo>
                    <a:pt x="7584" y="493"/>
                    <a:pt x="7520" y="517"/>
                    <a:pt x="7473" y="540"/>
                  </a:cubicBezTo>
                  <a:lnTo>
                    <a:pt x="5905" y="1474"/>
                  </a:lnTo>
                  <a:cubicBezTo>
                    <a:pt x="5705" y="1574"/>
                    <a:pt x="5605" y="1741"/>
                    <a:pt x="5571" y="1975"/>
                  </a:cubicBezTo>
                  <a:lnTo>
                    <a:pt x="5571" y="2342"/>
                  </a:lnTo>
                  <a:cubicBezTo>
                    <a:pt x="5571" y="2508"/>
                    <a:pt x="5471" y="2675"/>
                    <a:pt x="5338" y="2775"/>
                  </a:cubicBezTo>
                  <a:cubicBezTo>
                    <a:pt x="4704" y="3309"/>
                    <a:pt x="4137" y="3876"/>
                    <a:pt x="3603" y="4510"/>
                  </a:cubicBezTo>
                  <a:cubicBezTo>
                    <a:pt x="3493" y="4620"/>
                    <a:pt x="3382" y="4685"/>
                    <a:pt x="3291" y="4685"/>
                  </a:cubicBezTo>
                  <a:cubicBezTo>
                    <a:pt x="3272" y="4685"/>
                    <a:pt x="3253" y="4682"/>
                    <a:pt x="3236" y="4677"/>
                  </a:cubicBezTo>
                  <a:lnTo>
                    <a:pt x="2969" y="4577"/>
                  </a:lnTo>
                  <a:cubicBezTo>
                    <a:pt x="2945" y="4564"/>
                    <a:pt x="2919" y="4559"/>
                    <a:pt x="2892" y="4559"/>
                  </a:cubicBezTo>
                  <a:cubicBezTo>
                    <a:pt x="2767" y="4559"/>
                    <a:pt x="2618" y="4673"/>
                    <a:pt x="2536" y="4810"/>
                  </a:cubicBezTo>
                  <a:lnTo>
                    <a:pt x="1402" y="6578"/>
                  </a:lnTo>
                  <a:cubicBezTo>
                    <a:pt x="1268" y="6778"/>
                    <a:pt x="1268" y="7012"/>
                    <a:pt x="1402" y="7045"/>
                  </a:cubicBezTo>
                  <a:lnTo>
                    <a:pt x="1735" y="7245"/>
                  </a:lnTo>
                  <a:cubicBezTo>
                    <a:pt x="1769" y="7312"/>
                    <a:pt x="1735" y="7412"/>
                    <a:pt x="1702" y="7479"/>
                  </a:cubicBezTo>
                  <a:cubicBezTo>
                    <a:pt x="1402" y="8179"/>
                    <a:pt x="1135" y="8913"/>
                    <a:pt x="968" y="9647"/>
                  </a:cubicBezTo>
                  <a:cubicBezTo>
                    <a:pt x="935" y="9814"/>
                    <a:pt x="835" y="9947"/>
                    <a:pt x="701" y="10047"/>
                  </a:cubicBezTo>
                  <a:lnTo>
                    <a:pt x="334" y="10281"/>
                  </a:lnTo>
                  <a:cubicBezTo>
                    <a:pt x="134" y="10381"/>
                    <a:pt x="34" y="10547"/>
                    <a:pt x="1" y="10781"/>
                  </a:cubicBezTo>
                  <a:lnTo>
                    <a:pt x="1" y="12349"/>
                  </a:lnTo>
                  <a:cubicBezTo>
                    <a:pt x="1" y="12477"/>
                    <a:pt x="56" y="12537"/>
                    <a:pt x="148" y="12537"/>
                  </a:cubicBezTo>
                  <a:cubicBezTo>
                    <a:pt x="199" y="12537"/>
                    <a:pt x="262" y="12518"/>
                    <a:pt x="334" y="12482"/>
                  </a:cubicBezTo>
                  <a:lnTo>
                    <a:pt x="701" y="12282"/>
                  </a:lnTo>
                  <a:cubicBezTo>
                    <a:pt x="754" y="12243"/>
                    <a:pt x="801" y="12224"/>
                    <a:pt x="841" y="12224"/>
                  </a:cubicBezTo>
                  <a:cubicBezTo>
                    <a:pt x="903" y="12224"/>
                    <a:pt x="948" y="12268"/>
                    <a:pt x="968" y="12349"/>
                  </a:cubicBezTo>
                  <a:cubicBezTo>
                    <a:pt x="1101" y="12816"/>
                    <a:pt x="1368" y="13283"/>
                    <a:pt x="1702" y="13683"/>
                  </a:cubicBezTo>
                  <a:cubicBezTo>
                    <a:pt x="1769" y="13783"/>
                    <a:pt x="1769" y="13917"/>
                    <a:pt x="1669" y="14050"/>
                  </a:cubicBezTo>
                  <a:lnTo>
                    <a:pt x="1402" y="14450"/>
                  </a:lnTo>
                  <a:cubicBezTo>
                    <a:pt x="1268" y="14650"/>
                    <a:pt x="1268" y="14884"/>
                    <a:pt x="1402" y="14917"/>
                  </a:cubicBezTo>
                  <a:lnTo>
                    <a:pt x="3036" y="15851"/>
                  </a:lnTo>
                  <a:lnTo>
                    <a:pt x="3503" y="14917"/>
                  </a:lnTo>
                  <a:cubicBezTo>
                    <a:pt x="3570" y="14750"/>
                    <a:pt x="3570" y="14617"/>
                    <a:pt x="3570" y="14450"/>
                  </a:cubicBezTo>
                  <a:lnTo>
                    <a:pt x="3603" y="14450"/>
                  </a:lnTo>
                  <a:cubicBezTo>
                    <a:pt x="3680" y="14454"/>
                    <a:pt x="3756" y="14457"/>
                    <a:pt x="3832" y="14457"/>
                  </a:cubicBezTo>
                  <a:cubicBezTo>
                    <a:pt x="4355" y="14457"/>
                    <a:pt x="4872" y="14358"/>
                    <a:pt x="5338" y="14183"/>
                  </a:cubicBezTo>
                  <a:cubicBezTo>
                    <a:pt x="5374" y="14166"/>
                    <a:pt x="5407" y="14157"/>
                    <a:pt x="5437" y="14157"/>
                  </a:cubicBezTo>
                  <a:cubicBezTo>
                    <a:pt x="5518" y="14157"/>
                    <a:pt x="5571" y="14219"/>
                    <a:pt x="5571" y="14317"/>
                  </a:cubicBezTo>
                  <a:lnTo>
                    <a:pt x="5571" y="14684"/>
                  </a:lnTo>
                  <a:cubicBezTo>
                    <a:pt x="5571" y="14797"/>
                    <a:pt x="5633" y="14864"/>
                    <a:pt x="5735" y="14864"/>
                  </a:cubicBezTo>
                  <a:cubicBezTo>
                    <a:pt x="5783" y="14864"/>
                    <a:pt x="5841" y="14849"/>
                    <a:pt x="5905" y="14817"/>
                  </a:cubicBezTo>
                  <a:lnTo>
                    <a:pt x="7473" y="13917"/>
                  </a:lnTo>
                  <a:cubicBezTo>
                    <a:pt x="7673" y="13783"/>
                    <a:pt x="7773" y="13616"/>
                    <a:pt x="7806" y="13383"/>
                  </a:cubicBezTo>
                  <a:lnTo>
                    <a:pt x="7806" y="13016"/>
                  </a:lnTo>
                  <a:cubicBezTo>
                    <a:pt x="7806" y="12849"/>
                    <a:pt x="7906" y="12716"/>
                    <a:pt x="8006" y="12616"/>
                  </a:cubicBezTo>
                  <a:cubicBezTo>
                    <a:pt x="8674" y="12082"/>
                    <a:pt x="9241" y="11481"/>
                    <a:pt x="9774" y="10848"/>
                  </a:cubicBezTo>
                  <a:cubicBezTo>
                    <a:pt x="9857" y="10737"/>
                    <a:pt x="9986" y="10672"/>
                    <a:pt x="10066" y="10672"/>
                  </a:cubicBezTo>
                  <a:cubicBezTo>
                    <a:pt x="10082" y="10672"/>
                    <a:pt x="10096" y="10675"/>
                    <a:pt x="10108" y="10681"/>
                  </a:cubicBezTo>
                  <a:lnTo>
                    <a:pt x="10408" y="10814"/>
                  </a:lnTo>
                  <a:cubicBezTo>
                    <a:pt x="10426" y="10826"/>
                    <a:pt x="10448" y="10832"/>
                    <a:pt x="10472" y="10832"/>
                  </a:cubicBezTo>
                  <a:cubicBezTo>
                    <a:pt x="10587" y="10832"/>
                    <a:pt x="10759" y="10712"/>
                    <a:pt x="10842" y="10547"/>
                  </a:cubicBezTo>
                  <a:lnTo>
                    <a:pt x="11976" y="8780"/>
                  </a:lnTo>
                  <a:cubicBezTo>
                    <a:pt x="12109" y="8579"/>
                    <a:pt x="12109" y="8379"/>
                    <a:pt x="11976" y="8313"/>
                  </a:cubicBezTo>
                  <a:lnTo>
                    <a:pt x="11709" y="8212"/>
                  </a:lnTo>
                  <a:cubicBezTo>
                    <a:pt x="11609" y="8179"/>
                    <a:pt x="11609" y="8046"/>
                    <a:pt x="11676" y="7879"/>
                  </a:cubicBezTo>
                  <a:cubicBezTo>
                    <a:pt x="11976" y="7178"/>
                    <a:pt x="12243" y="6445"/>
                    <a:pt x="12376" y="5711"/>
                  </a:cubicBezTo>
                  <a:cubicBezTo>
                    <a:pt x="12410" y="5544"/>
                    <a:pt x="12510" y="5410"/>
                    <a:pt x="12676" y="5344"/>
                  </a:cubicBezTo>
                  <a:lnTo>
                    <a:pt x="13043" y="5110"/>
                  </a:lnTo>
                  <a:cubicBezTo>
                    <a:pt x="13210" y="5010"/>
                    <a:pt x="13344" y="4810"/>
                    <a:pt x="13377" y="4610"/>
                  </a:cubicBezTo>
                  <a:lnTo>
                    <a:pt x="13377" y="3009"/>
                  </a:lnTo>
                  <a:cubicBezTo>
                    <a:pt x="13377" y="2920"/>
                    <a:pt x="13318" y="2860"/>
                    <a:pt x="13219" y="2860"/>
                  </a:cubicBezTo>
                  <a:cubicBezTo>
                    <a:pt x="13169" y="2860"/>
                    <a:pt x="13110" y="2875"/>
                    <a:pt x="13043" y="2909"/>
                  </a:cubicBezTo>
                  <a:lnTo>
                    <a:pt x="12676" y="3142"/>
                  </a:lnTo>
                  <a:cubicBezTo>
                    <a:pt x="12629" y="3166"/>
                    <a:pt x="12582" y="3177"/>
                    <a:pt x="12539" y="3177"/>
                  </a:cubicBezTo>
                  <a:cubicBezTo>
                    <a:pt x="12461" y="3177"/>
                    <a:pt x="12398" y="3140"/>
                    <a:pt x="12376" y="3075"/>
                  </a:cubicBezTo>
                  <a:cubicBezTo>
                    <a:pt x="12276" y="2575"/>
                    <a:pt x="12009" y="2108"/>
                    <a:pt x="11676" y="1741"/>
                  </a:cubicBezTo>
                  <a:cubicBezTo>
                    <a:pt x="11609" y="1674"/>
                    <a:pt x="11609" y="1508"/>
                    <a:pt x="11709" y="1374"/>
                  </a:cubicBezTo>
                  <a:lnTo>
                    <a:pt x="11976" y="941"/>
                  </a:lnTo>
                  <a:cubicBezTo>
                    <a:pt x="12109" y="740"/>
                    <a:pt x="12109" y="540"/>
                    <a:pt x="11976" y="474"/>
                  </a:cubicBezTo>
                  <a:lnTo>
                    <a:pt x="10842" y="7"/>
                  </a:lnTo>
                  <a:cubicBezTo>
                    <a:pt x="10829" y="2"/>
                    <a:pt x="10814" y="0"/>
                    <a:pt x="10798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911;p75">
              <a:extLst>
                <a:ext uri="{FF2B5EF4-FFF2-40B4-BE49-F238E27FC236}">
                  <a16:creationId xmlns:a16="http://schemas.microsoft.com/office/drawing/2014/main" id="{A84EA165-4711-425C-AE46-7A5CFD144A36}"/>
                </a:ext>
              </a:extLst>
            </p:cNvPr>
            <p:cNvSpPr/>
            <p:nvPr/>
          </p:nvSpPr>
          <p:spPr>
            <a:xfrm>
              <a:off x="3913800" y="2111125"/>
              <a:ext cx="40875" cy="40875"/>
            </a:xfrm>
            <a:custGeom>
              <a:avLst/>
              <a:gdLst/>
              <a:ahLst/>
              <a:cxnLst/>
              <a:rect l="l" t="t" r="r" b="b"/>
              <a:pathLst>
                <a:path w="1635" h="1635" extrusionOk="0">
                  <a:moveTo>
                    <a:pt x="34" y="0"/>
                  </a:moveTo>
                  <a:lnTo>
                    <a:pt x="0" y="934"/>
                  </a:lnTo>
                  <a:cubicBezTo>
                    <a:pt x="267" y="1168"/>
                    <a:pt x="534" y="1401"/>
                    <a:pt x="834" y="1635"/>
                  </a:cubicBezTo>
                  <a:lnTo>
                    <a:pt x="1235" y="1635"/>
                  </a:lnTo>
                  <a:lnTo>
                    <a:pt x="1635" y="93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912;p75">
              <a:extLst>
                <a:ext uri="{FF2B5EF4-FFF2-40B4-BE49-F238E27FC236}">
                  <a16:creationId xmlns:a16="http://schemas.microsoft.com/office/drawing/2014/main" id="{360ACCAA-323F-42DD-AA49-6467C4E192DF}"/>
                </a:ext>
              </a:extLst>
            </p:cNvPr>
            <p:cNvSpPr/>
            <p:nvPr/>
          </p:nvSpPr>
          <p:spPr>
            <a:xfrm>
              <a:off x="3723675" y="2408825"/>
              <a:ext cx="43375" cy="25875"/>
            </a:xfrm>
            <a:custGeom>
              <a:avLst/>
              <a:gdLst/>
              <a:ahLst/>
              <a:cxnLst/>
              <a:rect l="l" t="t" r="r" b="b"/>
              <a:pathLst>
                <a:path w="1735" h="1035" extrusionOk="0">
                  <a:moveTo>
                    <a:pt x="867" y="1"/>
                  </a:moveTo>
                  <a:lnTo>
                    <a:pt x="0" y="68"/>
                  </a:lnTo>
                  <a:lnTo>
                    <a:pt x="1668" y="1035"/>
                  </a:lnTo>
                  <a:lnTo>
                    <a:pt x="1735" y="134"/>
                  </a:lnTo>
                  <a:lnTo>
                    <a:pt x="867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5913;p75">
              <a:extLst>
                <a:ext uri="{FF2B5EF4-FFF2-40B4-BE49-F238E27FC236}">
                  <a16:creationId xmlns:a16="http://schemas.microsoft.com/office/drawing/2014/main" id="{7B420ADF-E222-446B-992E-8B8BB5622BD8}"/>
                </a:ext>
              </a:extLst>
            </p:cNvPr>
            <p:cNvSpPr/>
            <p:nvPr/>
          </p:nvSpPr>
          <p:spPr>
            <a:xfrm>
              <a:off x="3582725" y="2039250"/>
              <a:ext cx="334175" cy="396300"/>
            </a:xfrm>
            <a:custGeom>
              <a:avLst/>
              <a:gdLst/>
              <a:ahLst/>
              <a:cxnLst/>
              <a:rect l="l" t="t" r="r" b="b"/>
              <a:pathLst>
                <a:path w="13367" h="15852" extrusionOk="0">
                  <a:moveTo>
                    <a:pt x="8389" y="3763"/>
                  </a:moveTo>
                  <a:cubicBezTo>
                    <a:pt x="9515" y="3763"/>
                    <a:pt x="10237" y="4616"/>
                    <a:pt x="10075" y="6144"/>
                  </a:cubicBezTo>
                  <a:cubicBezTo>
                    <a:pt x="9908" y="7812"/>
                    <a:pt x="8640" y="9780"/>
                    <a:pt x="7072" y="10848"/>
                  </a:cubicBezTo>
                  <a:cubicBezTo>
                    <a:pt x="6307" y="11378"/>
                    <a:pt x="5592" y="11626"/>
                    <a:pt x="4995" y="11626"/>
                  </a:cubicBezTo>
                  <a:cubicBezTo>
                    <a:pt x="3978" y="11626"/>
                    <a:pt x="3303" y="10908"/>
                    <a:pt x="3303" y="9647"/>
                  </a:cubicBezTo>
                  <a:cubicBezTo>
                    <a:pt x="3303" y="7779"/>
                    <a:pt x="4804" y="5377"/>
                    <a:pt x="6705" y="4276"/>
                  </a:cubicBezTo>
                  <a:cubicBezTo>
                    <a:pt x="7318" y="3929"/>
                    <a:pt x="7893" y="3763"/>
                    <a:pt x="8389" y="3763"/>
                  </a:cubicBezTo>
                  <a:close/>
                  <a:moveTo>
                    <a:pt x="10798" y="0"/>
                  </a:moveTo>
                  <a:cubicBezTo>
                    <a:pt x="10685" y="0"/>
                    <a:pt x="10495" y="99"/>
                    <a:pt x="10408" y="273"/>
                  </a:cubicBezTo>
                  <a:lnTo>
                    <a:pt x="10141" y="707"/>
                  </a:lnTo>
                  <a:cubicBezTo>
                    <a:pt x="10041" y="807"/>
                    <a:pt x="9941" y="907"/>
                    <a:pt x="9774" y="941"/>
                  </a:cubicBezTo>
                  <a:cubicBezTo>
                    <a:pt x="9698" y="936"/>
                    <a:pt x="9622" y="934"/>
                    <a:pt x="9546" y="934"/>
                  </a:cubicBezTo>
                  <a:cubicBezTo>
                    <a:pt x="9022" y="934"/>
                    <a:pt x="8501" y="1033"/>
                    <a:pt x="8006" y="1207"/>
                  </a:cubicBezTo>
                  <a:cubicBezTo>
                    <a:pt x="7980" y="1225"/>
                    <a:pt x="7953" y="1234"/>
                    <a:pt x="7928" y="1234"/>
                  </a:cubicBezTo>
                  <a:cubicBezTo>
                    <a:pt x="7860" y="1234"/>
                    <a:pt x="7806" y="1172"/>
                    <a:pt x="7806" y="1074"/>
                  </a:cubicBezTo>
                  <a:lnTo>
                    <a:pt x="7806" y="674"/>
                  </a:lnTo>
                  <a:cubicBezTo>
                    <a:pt x="7806" y="560"/>
                    <a:pt x="7745" y="493"/>
                    <a:pt x="7642" y="493"/>
                  </a:cubicBezTo>
                  <a:cubicBezTo>
                    <a:pt x="7594" y="493"/>
                    <a:pt x="7537" y="508"/>
                    <a:pt x="7473" y="540"/>
                  </a:cubicBezTo>
                  <a:lnTo>
                    <a:pt x="5905" y="1474"/>
                  </a:lnTo>
                  <a:cubicBezTo>
                    <a:pt x="5705" y="1574"/>
                    <a:pt x="5605" y="1775"/>
                    <a:pt x="5571" y="1975"/>
                  </a:cubicBezTo>
                  <a:lnTo>
                    <a:pt x="5571" y="2375"/>
                  </a:lnTo>
                  <a:cubicBezTo>
                    <a:pt x="5571" y="2508"/>
                    <a:pt x="5471" y="2675"/>
                    <a:pt x="5338" y="2775"/>
                  </a:cubicBezTo>
                  <a:cubicBezTo>
                    <a:pt x="4704" y="3309"/>
                    <a:pt x="4137" y="3876"/>
                    <a:pt x="3603" y="4510"/>
                  </a:cubicBezTo>
                  <a:cubicBezTo>
                    <a:pt x="3493" y="4620"/>
                    <a:pt x="3382" y="4685"/>
                    <a:pt x="3291" y="4685"/>
                  </a:cubicBezTo>
                  <a:cubicBezTo>
                    <a:pt x="3272" y="4685"/>
                    <a:pt x="3253" y="4682"/>
                    <a:pt x="3236" y="4677"/>
                  </a:cubicBezTo>
                  <a:lnTo>
                    <a:pt x="2969" y="4577"/>
                  </a:lnTo>
                  <a:cubicBezTo>
                    <a:pt x="2946" y="4565"/>
                    <a:pt x="2920" y="4559"/>
                    <a:pt x="2893" y="4559"/>
                  </a:cubicBezTo>
                  <a:cubicBezTo>
                    <a:pt x="2768" y="4559"/>
                    <a:pt x="2618" y="4679"/>
                    <a:pt x="2536" y="4843"/>
                  </a:cubicBezTo>
                  <a:lnTo>
                    <a:pt x="1402" y="6611"/>
                  </a:lnTo>
                  <a:cubicBezTo>
                    <a:pt x="1268" y="6811"/>
                    <a:pt x="1268" y="7012"/>
                    <a:pt x="1402" y="7045"/>
                  </a:cubicBezTo>
                  <a:lnTo>
                    <a:pt x="1735" y="7245"/>
                  </a:lnTo>
                  <a:cubicBezTo>
                    <a:pt x="1769" y="7312"/>
                    <a:pt x="1769" y="7412"/>
                    <a:pt x="1702" y="7479"/>
                  </a:cubicBezTo>
                  <a:cubicBezTo>
                    <a:pt x="1402" y="8179"/>
                    <a:pt x="1135" y="8913"/>
                    <a:pt x="1001" y="9680"/>
                  </a:cubicBezTo>
                  <a:cubicBezTo>
                    <a:pt x="968" y="9814"/>
                    <a:pt x="868" y="9947"/>
                    <a:pt x="701" y="10047"/>
                  </a:cubicBezTo>
                  <a:lnTo>
                    <a:pt x="334" y="10281"/>
                  </a:lnTo>
                  <a:cubicBezTo>
                    <a:pt x="134" y="10381"/>
                    <a:pt x="34" y="10547"/>
                    <a:pt x="1" y="10781"/>
                  </a:cubicBezTo>
                  <a:lnTo>
                    <a:pt x="1" y="12349"/>
                  </a:lnTo>
                  <a:cubicBezTo>
                    <a:pt x="1" y="12477"/>
                    <a:pt x="56" y="12537"/>
                    <a:pt x="148" y="12537"/>
                  </a:cubicBezTo>
                  <a:cubicBezTo>
                    <a:pt x="199" y="12537"/>
                    <a:pt x="262" y="12518"/>
                    <a:pt x="334" y="12482"/>
                  </a:cubicBezTo>
                  <a:lnTo>
                    <a:pt x="701" y="12282"/>
                  </a:lnTo>
                  <a:cubicBezTo>
                    <a:pt x="754" y="12243"/>
                    <a:pt x="806" y="12224"/>
                    <a:pt x="853" y="12224"/>
                  </a:cubicBezTo>
                  <a:cubicBezTo>
                    <a:pt x="924" y="12224"/>
                    <a:pt x="981" y="12268"/>
                    <a:pt x="1001" y="12349"/>
                  </a:cubicBezTo>
                  <a:cubicBezTo>
                    <a:pt x="1101" y="12849"/>
                    <a:pt x="1368" y="13283"/>
                    <a:pt x="1702" y="13683"/>
                  </a:cubicBezTo>
                  <a:cubicBezTo>
                    <a:pt x="1769" y="13783"/>
                    <a:pt x="1769" y="13950"/>
                    <a:pt x="1669" y="14050"/>
                  </a:cubicBezTo>
                  <a:lnTo>
                    <a:pt x="1402" y="14450"/>
                  </a:lnTo>
                  <a:cubicBezTo>
                    <a:pt x="1268" y="14650"/>
                    <a:pt x="1268" y="14884"/>
                    <a:pt x="1402" y="14917"/>
                  </a:cubicBezTo>
                  <a:lnTo>
                    <a:pt x="3036" y="15851"/>
                  </a:lnTo>
                  <a:lnTo>
                    <a:pt x="3503" y="14917"/>
                  </a:lnTo>
                  <a:cubicBezTo>
                    <a:pt x="3570" y="14784"/>
                    <a:pt x="3570" y="14617"/>
                    <a:pt x="3570" y="14450"/>
                  </a:cubicBezTo>
                  <a:cubicBezTo>
                    <a:pt x="3646" y="14454"/>
                    <a:pt x="3722" y="14457"/>
                    <a:pt x="3799" y="14457"/>
                  </a:cubicBezTo>
                  <a:cubicBezTo>
                    <a:pt x="4322" y="14457"/>
                    <a:pt x="4843" y="14358"/>
                    <a:pt x="5338" y="14183"/>
                  </a:cubicBezTo>
                  <a:cubicBezTo>
                    <a:pt x="5374" y="14166"/>
                    <a:pt x="5407" y="14157"/>
                    <a:pt x="5437" y="14157"/>
                  </a:cubicBezTo>
                  <a:cubicBezTo>
                    <a:pt x="5518" y="14157"/>
                    <a:pt x="5571" y="14219"/>
                    <a:pt x="5571" y="14317"/>
                  </a:cubicBezTo>
                  <a:lnTo>
                    <a:pt x="5571" y="14684"/>
                  </a:lnTo>
                  <a:cubicBezTo>
                    <a:pt x="5571" y="14797"/>
                    <a:pt x="5633" y="14864"/>
                    <a:pt x="5725" y="14864"/>
                  </a:cubicBezTo>
                  <a:cubicBezTo>
                    <a:pt x="5768" y="14864"/>
                    <a:pt x="5818" y="14849"/>
                    <a:pt x="5872" y="14817"/>
                  </a:cubicBezTo>
                  <a:lnTo>
                    <a:pt x="7473" y="13917"/>
                  </a:lnTo>
                  <a:cubicBezTo>
                    <a:pt x="7639" y="13783"/>
                    <a:pt x="7773" y="13616"/>
                    <a:pt x="7773" y="13383"/>
                  </a:cubicBezTo>
                  <a:lnTo>
                    <a:pt x="7773" y="13016"/>
                  </a:lnTo>
                  <a:cubicBezTo>
                    <a:pt x="7806" y="12849"/>
                    <a:pt x="7873" y="12716"/>
                    <a:pt x="8006" y="12616"/>
                  </a:cubicBezTo>
                  <a:cubicBezTo>
                    <a:pt x="8640" y="12082"/>
                    <a:pt x="9241" y="11515"/>
                    <a:pt x="9774" y="10881"/>
                  </a:cubicBezTo>
                  <a:cubicBezTo>
                    <a:pt x="9857" y="10770"/>
                    <a:pt x="9963" y="10706"/>
                    <a:pt x="10054" y="10706"/>
                  </a:cubicBezTo>
                  <a:cubicBezTo>
                    <a:pt x="10073" y="10706"/>
                    <a:pt x="10091" y="10709"/>
                    <a:pt x="10108" y="10714"/>
                  </a:cubicBezTo>
                  <a:lnTo>
                    <a:pt x="10375" y="10848"/>
                  </a:lnTo>
                  <a:cubicBezTo>
                    <a:pt x="10392" y="10852"/>
                    <a:pt x="10410" y="10854"/>
                    <a:pt x="10429" y="10854"/>
                  </a:cubicBezTo>
                  <a:cubicBezTo>
                    <a:pt x="10558" y="10854"/>
                    <a:pt x="10725" y="10756"/>
                    <a:pt x="10842" y="10581"/>
                  </a:cubicBezTo>
                  <a:lnTo>
                    <a:pt x="11943" y="8813"/>
                  </a:lnTo>
                  <a:cubicBezTo>
                    <a:pt x="12076" y="8613"/>
                    <a:pt x="12076" y="8379"/>
                    <a:pt x="11943" y="8346"/>
                  </a:cubicBezTo>
                  <a:lnTo>
                    <a:pt x="11676" y="8246"/>
                  </a:lnTo>
                  <a:cubicBezTo>
                    <a:pt x="11576" y="8179"/>
                    <a:pt x="11576" y="8046"/>
                    <a:pt x="11642" y="7912"/>
                  </a:cubicBezTo>
                  <a:cubicBezTo>
                    <a:pt x="11976" y="7212"/>
                    <a:pt x="12209" y="6478"/>
                    <a:pt x="12376" y="5744"/>
                  </a:cubicBezTo>
                  <a:cubicBezTo>
                    <a:pt x="12410" y="5577"/>
                    <a:pt x="12510" y="5444"/>
                    <a:pt x="12643" y="5344"/>
                  </a:cubicBezTo>
                  <a:lnTo>
                    <a:pt x="13043" y="5144"/>
                  </a:lnTo>
                  <a:cubicBezTo>
                    <a:pt x="13210" y="5010"/>
                    <a:pt x="13344" y="4843"/>
                    <a:pt x="13344" y="4610"/>
                  </a:cubicBezTo>
                  <a:lnTo>
                    <a:pt x="13344" y="3042"/>
                  </a:lnTo>
                  <a:cubicBezTo>
                    <a:pt x="13366" y="2929"/>
                    <a:pt x="13312" y="2862"/>
                    <a:pt x="13212" y="2862"/>
                  </a:cubicBezTo>
                  <a:cubicBezTo>
                    <a:pt x="13165" y="2862"/>
                    <a:pt x="13107" y="2877"/>
                    <a:pt x="13043" y="2909"/>
                  </a:cubicBezTo>
                  <a:lnTo>
                    <a:pt x="12676" y="3142"/>
                  </a:lnTo>
                  <a:cubicBezTo>
                    <a:pt x="12629" y="3166"/>
                    <a:pt x="12582" y="3177"/>
                    <a:pt x="12541" y="3177"/>
                  </a:cubicBezTo>
                  <a:cubicBezTo>
                    <a:pt x="12465" y="3177"/>
                    <a:pt x="12410" y="3140"/>
                    <a:pt x="12410" y="3075"/>
                  </a:cubicBezTo>
                  <a:cubicBezTo>
                    <a:pt x="12276" y="2575"/>
                    <a:pt x="12009" y="2108"/>
                    <a:pt x="11676" y="1741"/>
                  </a:cubicBezTo>
                  <a:cubicBezTo>
                    <a:pt x="11609" y="1674"/>
                    <a:pt x="11609" y="1508"/>
                    <a:pt x="11709" y="1374"/>
                  </a:cubicBezTo>
                  <a:lnTo>
                    <a:pt x="11976" y="941"/>
                  </a:lnTo>
                  <a:cubicBezTo>
                    <a:pt x="12109" y="740"/>
                    <a:pt x="12109" y="540"/>
                    <a:pt x="11976" y="474"/>
                  </a:cubicBezTo>
                  <a:lnTo>
                    <a:pt x="10842" y="7"/>
                  </a:lnTo>
                  <a:cubicBezTo>
                    <a:pt x="10829" y="2"/>
                    <a:pt x="10814" y="0"/>
                    <a:pt x="107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5914;p75">
              <a:extLst>
                <a:ext uri="{FF2B5EF4-FFF2-40B4-BE49-F238E27FC236}">
                  <a16:creationId xmlns:a16="http://schemas.microsoft.com/office/drawing/2014/main" id="{AA9599D1-9F39-4C3B-B5C0-304A2F9024C8}"/>
                </a:ext>
              </a:extLst>
            </p:cNvPr>
            <p:cNvSpPr/>
            <p:nvPr/>
          </p:nvSpPr>
          <p:spPr>
            <a:xfrm>
              <a:off x="3582725" y="2039250"/>
              <a:ext cx="334425" cy="396300"/>
            </a:xfrm>
            <a:custGeom>
              <a:avLst/>
              <a:gdLst/>
              <a:ahLst/>
              <a:cxnLst/>
              <a:rect l="l" t="t" r="r" b="b"/>
              <a:pathLst>
                <a:path w="13377" h="15852" extrusionOk="0">
                  <a:moveTo>
                    <a:pt x="8389" y="3763"/>
                  </a:moveTo>
                  <a:cubicBezTo>
                    <a:pt x="9515" y="3763"/>
                    <a:pt x="10237" y="4616"/>
                    <a:pt x="10075" y="6144"/>
                  </a:cubicBezTo>
                  <a:cubicBezTo>
                    <a:pt x="9874" y="7812"/>
                    <a:pt x="8640" y="9780"/>
                    <a:pt x="7072" y="10848"/>
                  </a:cubicBezTo>
                  <a:cubicBezTo>
                    <a:pt x="6307" y="11378"/>
                    <a:pt x="5588" y="11626"/>
                    <a:pt x="4985" y="11626"/>
                  </a:cubicBezTo>
                  <a:cubicBezTo>
                    <a:pt x="3958" y="11626"/>
                    <a:pt x="3270" y="10908"/>
                    <a:pt x="3270" y="9647"/>
                  </a:cubicBezTo>
                  <a:cubicBezTo>
                    <a:pt x="3270" y="7779"/>
                    <a:pt x="4804" y="5377"/>
                    <a:pt x="6705" y="4276"/>
                  </a:cubicBezTo>
                  <a:cubicBezTo>
                    <a:pt x="7318" y="3929"/>
                    <a:pt x="7893" y="3763"/>
                    <a:pt x="8389" y="3763"/>
                  </a:cubicBezTo>
                  <a:close/>
                  <a:moveTo>
                    <a:pt x="10798" y="0"/>
                  </a:moveTo>
                  <a:cubicBezTo>
                    <a:pt x="10685" y="0"/>
                    <a:pt x="10495" y="99"/>
                    <a:pt x="10408" y="273"/>
                  </a:cubicBezTo>
                  <a:lnTo>
                    <a:pt x="10141" y="707"/>
                  </a:lnTo>
                  <a:cubicBezTo>
                    <a:pt x="10075" y="807"/>
                    <a:pt x="9941" y="907"/>
                    <a:pt x="9774" y="941"/>
                  </a:cubicBezTo>
                  <a:cubicBezTo>
                    <a:pt x="9683" y="932"/>
                    <a:pt x="9589" y="928"/>
                    <a:pt x="9494" y="928"/>
                  </a:cubicBezTo>
                  <a:cubicBezTo>
                    <a:pt x="9209" y="928"/>
                    <a:pt x="8915" y="966"/>
                    <a:pt x="8640" y="1041"/>
                  </a:cubicBezTo>
                  <a:cubicBezTo>
                    <a:pt x="8440" y="1107"/>
                    <a:pt x="8207" y="1141"/>
                    <a:pt x="8006" y="1207"/>
                  </a:cubicBezTo>
                  <a:cubicBezTo>
                    <a:pt x="7980" y="1225"/>
                    <a:pt x="7953" y="1234"/>
                    <a:pt x="7928" y="1234"/>
                  </a:cubicBezTo>
                  <a:cubicBezTo>
                    <a:pt x="7860" y="1234"/>
                    <a:pt x="7806" y="1172"/>
                    <a:pt x="7806" y="1074"/>
                  </a:cubicBezTo>
                  <a:lnTo>
                    <a:pt x="7806" y="707"/>
                  </a:lnTo>
                  <a:cubicBezTo>
                    <a:pt x="7806" y="607"/>
                    <a:pt x="7773" y="540"/>
                    <a:pt x="7706" y="507"/>
                  </a:cubicBezTo>
                  <a:cubicBezTo>
                    <a:pt x="7687" y="497"/>
                    <a:pt x="7664" y="493"/>
                    <a:pt x="7641" y="493"/>
                  </a:cubicBezTo>
                  <a:cubicBezTo>
                    <a:pt x="7584" y="493"/>
                    <a:pt x="7520" y="517"/>
                    <a:pt x="7473" y="540"/>
                  </a:cubicBezTo>
                  <a:lnTo>
                    <a:pt x="5905" y="1474"/>
                  </a:lnTo>
                  <a:cubicBezTo>
                    <a:pt x="5705" y="1574"/>
                    <a:pt x="5605" y="1741"/>
                    <a:pt x="5571" y="1975"/>
                  </a:cubicBezTo>
                  <a:lnTo>
                    <a:pt x="5571" y="2342"/>
                  </a:lnTo>
                  <a:cubicBezTo>
                    <a:pt x="5571" y="2508"/>
                    <a:pt x="5471" y="2675"/>
                    <a:pt x="5338" y="2775"/>
                  </a:cubicBezTo>
                  <a:cubicBezTo>
                    <a:pt x="4704" y="3309"/>
                    <a:pt x="4137" y="3876"/>
                    <a:pt x="3603" y="4510"/>
                  </a:cubicBezTo>
                  <a:cubicBezTo>
                    <a:pt x="3493" y="4620"/>
                    <a:pt x="3382" y="4685"/>
                    <a:pt x="3291" y="4685"/>
                  </a:cubicBezTo>
                  <a:cubicBezTo>
                    <a:pt x="3272" y="4685"/>
                    <a:pt x="3253" y="4682"/>
                    <a:pt x="3236" y="4677"/>
                  </a:cubicBezTo>
                  <a:lnTo>
                    <a:pt x="2969" y="4577"/>
                  </a:lnTo>
                  <a:cubicBezTo>
                    <a:pt x="2945" y="4564"/>
                    <a:pt x="2919" y="4559"/>
                    <a:pt x="2892" y="4559"/>
                  </a:cubicBezTo>
                  <a:cubicBezTo>
                    <a:pt x="2767" y="4559"/>
                    <a:pt x="2618" y="4673"/>
                    <a:pt x="2536" y="4810"/>
                  </a:cubicBezTo>
                  <a:lnTo>
                    <a:pt x="1402" y="6578"/>
                  </a:lnTo>
                  <a:cubicBezTo>
                    <a:pt x="1268" y="6778"/>
                    <a:pt x="1268" y="7012"/>
                    <a:pt x="1402" y="7045"/>
                  </a:cubicBezTo>
                  <a:lnTo>
                    <a:pt x="1735" y="7245"/>
                  </a:lnTo>
                  <a:cubicBezTo>
                    <a:pt x="1769" y="7312"/>
                    <a:pt x="1735" y="7412"/>
                    <a:pt x="1702" y="7479"/>
                  </a:cubicBezTo>
                  <a:cubicBezTo>
                    <a:pt x="1402" y="8179"/>
                    <a:pt x="1135" y="8913"/>
                    <a:pt x="968" y="9647"/>
                  </a:cubicBezTo>
                  <a:cubicBezTo>
                    <a:pt x="935" y="9814"/>
                    <a:pt x="835" y="9947"/>
                    <a:pt x="701" y="10047"/>
                  </a:cubicBezTo>
                  <a:lnTo>
                    <a:pt x="334" y="10281"/>
                  </a:lnTo>
                  <a:cubicBezTo>
                    <a:pt x="134" y="10381"/>
                    <a:pt x="34" y="10547"/>
                    <a:pt x="1" y="10781"/>
                  </a:cubicBezTo>
                  <a:lnTo>
                    <a:pt x="1" y="12349"/>
                  </a:lnTo>
                  <a:cubicBezTo>
                    <a:pt x="1" y="12477"/>
                    <a:pt x="56" y="12537"/>
                    <a:pt x="148" y="12537"/>
                  </a:cubicBezTo>
                  <a:cubicBezTo>
                    <a:pt x="199" y="12537"/>
                    <a:pt x="262" y="12518"/>
                    <a:pt x="334" y="12482"/>
                  </a:cubicBezTo>
                  <a:lnTo>
                    <a:pt x="701" y="12282"/>
                  </a:lnTo>
                  <a:cubicBezTo>
                    <a:pt x="754" y="12243"/>
                    <a:pt x="801" y="12224"/>
                    <a:pt x="841" y="12224"/>
                  </a:cubicBezTo>
                  <a:cubicBezTo>
                    <a:pt x="903" y="12224"/>
                    <a:pt x="948" y="12268"/>
                    <a:pt x="968" y="12349"/>
                  </a:cubicBezTo>
                  <a:cubicBezTo>
                    <a:pt x="1101" y="12816"/>
                    <a:pt x="1368" y="13283"/>
                    <a:pt x="1702" y="13683"/>
                  </a:cubicBezTo>
                  <a:cubicBezTo>
                    <a:pt x="1769" y="13783"/>
                    <a:pt x="1769" y="13917"/>
                    <a:pt x="1669" y="14050"/>
                  </a:cubicBezTo>
                  <a:lnTo>
                    <a:pt x="1402" y="14450"/>
                  </a:lnTo>
                  <a:cubicBezTo>
                    <a:pt x="1268" y="14650"/>
                    <a:pt x="1268" y="14884"/>
                    <a:pt x="1402" y="14917"/>
                  </a:cubicBezTo>
                  <a:lnTo>
                    <a:pt x="3036" y="15851"/>
                  </a:lnTo>
                  <a:lnTo>
                    <a:pt x="3503" y="14917"/>
                  </a:lnTo>
                  <a:cubicBezTo>
                    <a:pt x="3570" y="14750"/>
                    <a:pt x="3570" y="14617"/>
                    <a:pt x="3570" y="14450"/>
                  </a:cubicBezTo>
                  <a:lnTo>
                    <a:pt x="3603" y="14450"/>
                  </a:lnTo>
                  <a:cubicBezTo>
                    <a:pt x="3680" y="14454"/>
                    <a:pt x="3756" y="14457"/>
                    <a:pt x="3832" y="14457"/>
                  </a:cubicBezTo>
                  <a:cubicBezTo>
                    <a:pt x="4355" y="14457"/>
                    <a:pt x="4872" y="14358"/>
                    <a:pt x="5338" y="14183"/>
                  </a:cubicBezTo>
                  <a:cubicBezTo>
                    <a:pt x="5374" y="14166"/>
                    <a:pt x="5407" y="14157"/>
                    <a:pt x="5437" y="14157"/>
                  </a:cubicBezTo>
                  <a:cubicBezTo>
                    <a:pt x="5518" y="14157"/>
                    <a:pt x="5571" y="14219"/>
                    <a:pt x="5571" y="14317"/>
                  </a:cubicBezTo>
                  <a:lnTo>
                    <a:pt x="5571" y="14684"/>
                  </a:lnTo>
                  <a:cubicBezTo>
                    <a:pt x="5571" y="14797"/>
                    <a:pt x="5633" y="14864"/>
                    <a:pt x="5735" y="14864"/>
                  </a:cubicBezTo>
                  <a:cubicBezTo>
                    <a:pt x="5783" y="14864"/>
                    <a:pt x="5841" y="14849"/>
                    <a:pt x="5905" y="14817"/>
                  </a:cubicBezTo>
                  <a:lnTo>
                    <a:pt x="7473" y="13917"/>
                  </a:lnTo>
                  <a:cubicBezTo>
                    <a:pt x="7673" y="13783"/>
                    <a:pt x="7773" y="13616"/>
                    <a:pt x="7806" y="13383"/>
                  </a:cubicBezTo>
                  <a:lnTo>
                    <a:pt x="7806" y="13016"/>
                  </a:lnTo>
                  <a:cubicBezTo>
                    <a:pt x="7806" y="12849"/>
                    <a:pt x="7906" y="12716"/>
                    <a:pt x="8006" y="12616"/>
                  </a:cubicBezTo>
                  <a:cubicBezTo>
                    <a:pt x="8674" y="12082"/>
                    <a:pt x="9241" y="11481"/>
                    <a:pt x="9774" y="10848"/>
                  </a:cubicBezTo>
                  <a:cubicBezTo>
                    <a:pt x="9857" y="10737"/>
                    <a:pt x="9986" y="10672"/>
                    <a:pt x="10066" y="10672"/>
                  </a:cubicBezTo>
                  <a:cubicBezTo>
                    <a:pt x="10082" y="10672"/>
                    <a:pt x="10096" y="10675"/>
                    <a:pt x="10108" y="10681"/>
                  </a:cubicBezTo>
                  <a:lnTo>
                    <a:pt x="10408" y="10814"/>
                  </a:lnTo>
                  <a:cubicBezTo>
                    <a:pt x="10426" y="10826"/>
                    <a:pt x="10448" y="10832"/>
                    <a:pt x="10472" y="10832"/>
                  </a:cubicBezTo>
                  <a:cubicBezTo>
                    <a:pt x="10587" y="10832"/>
                    <a:pt x="10759" y="10712"/>
                    <a:pt x="10842" y="10547"/>
                  </a:cubicBezTo>
                  <a:lnTo>
                    <a:pt x="11976" y="8780"/>
                  </a:lnTo>
                  <a:cubicBezTo>
                    <a:pt x="12109" y="8579"/>
                    <a:pt x="12109" y="8379"/>
                    <a:pt x="11976" y="8313"/>
                  </a:cubicBezTo>
                  <a:lnTo>
                    <a:pt x="11709" y="8212"/>
                  </a:lnTo>
                  <a:cubicBezTo>
                    <a:pt x="11609" y="8179"/>
                    <a:pt x="11609" y="8046"/>
                    <a:pt x="11676" y="7879"/>
                  </a:cubicBezTo>
                  <a:cubicBezTo>
                    <a:pt x="11976" y="7178"/>
                    <a:pt x="12243" y="6445"/>
                    <a:pt x="12376" y="5711"/>
                  </a:cubicBezTo>
                  <a:cubicBezTo>
                    <a:pt x="12410" y="5544"/>
                    <a:pt x="12510" y="5410"/>
                    <a:pt x="12676" y="5344"/>
                  </a:cubicBezTo>
                  <a:lnTo>
                    <a:pt x="13043" y="5110"/>
                  </a:lnTo>
                  <a:cubicBezTo>
                    <a:pt x="13210" y="5010"/>
                    <a:pt x="13344" y="4810"/>
                    <a:pt x="13377" y="4610"/>
                  </a:cubicBezTo>
                  <a:lnTo>
                    <a:pt x="13377" y="3009"/>
                  </a:lnTo>
                  <a:cubicBezTo>
                    <a:pt x="13377" y="2920"/>
                    <a:pt x="13318" y="2860"/>
                    <a:pt x="13219" y="2860"/>
                  </a:cubicBezTo>
                  <a:cubicBezTo>
                    <a:pt x="13169" y="2860"/>
                    <a:pt x="13110" y="2875"/>
                    <a:pt x="13043" y="2909"/>
                  </a:cubicBezTo>
                  <a:lnTo>
                    <a:pt x="12676" y="3142"/>
                  </a:lnTo>
                  <a:cubicBezTo>
                    <a:pt x="12629" y="3166"/>
                    <a:pt x="12582" y="3177"/>
                    <a:pt x="12539" y="3177"/>
                  </a:cubicBezTo>
                  <a:cubicBezTo>
                    <a:pt x="12461" y="3177"/>
                    <a:pt x="12398" y="3140"/>
                    <a:pt x="12376" y="3075"/>
                  </a:cubicBezTo>
                  <a:cubicBezTo>
                    <a:pt x="12276" y="2575"/>
                    <a:pt x="12009" y="2108"/>
                    <a:pt x="11676" y="1741"/>
                  </a:cubicBezTo>
                  <a:cubicBezTo>
                    <a:pt x="11609" y="1674"/>
                    <a:pt x="11609" y="1508"/>
                    <a:pt x="11709" y="1374"/>
                  </a:cubicBezTo>
                  <a:lnTo>
                    <a:pt x="11976" y="941"/>
                  </a:lnTo>
                  <a:cubicBezTo>
                    <a:pt x="12109" y="740"/>
                    <a:pt x="12109" y="540"/>
                    <a:pt x="11976" y="474"/>
                  </a:cubicBezTo>
                  <a:lnTo>
                    <a:pt x="10842" y="7"/>
                  </a:lnTo>
                  <a:cubicBezTo>
                    <a:pt x="10829" y="2"/>
                    <a:pt x="10814" y="0"/>
                    <a:pt x="107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915;p75">
              <a:extLst>
                <a:ext uri="{FF2B5EF4-FFF2-40B4-BE49-F238E27FC236}">
                  <a16:creationId xmlns:a16="http://schemas.microsoft.com/office/drawing/2014/main" id="{DE9D4739-06FA-4082-BD23-B14BAC1EC4FD}"/>
                </a:ext>
              </a:extLst>
            </p:cNvPr>
            <p:cNvSpPr/>
            <p:nvPr/>
          </p:nvSpPr>
          <p:spPr>
            <a:xfrm>
              <a:off x="3723675" y="2408825"/>
              <a:ext cx="43375" cy="25875"/>
            </a:xfrm>
            <a:custGeom>
              <a:avLst/>
              <a:gdLst/>
              <a:ahLst/>
              <a:cxnLst/>
              <a:rect l="l" t="t" r="r" b="b"/>
              <a:pathLst>
                <a:path w="1735" h="1035" extrusionOk="0">
                  <a:moveTo>
                    <a:pt x="867" y="1"/>
                  </a:moveTo>
                  <a:lnTo>
                    <a:pt x="0" y="68"/>
                  </a:lnTo>
                  <a:lnTo>
                    <a:pt x="1668" y="1035"/>
                  </a:lnTo>
                  <a:lnTo>
                    <a:pt x="1735" y="134"/>
                  </a:lnTo>
                  <a:lnTo>
                    <a:pt x="8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916;p75">
              <a:extLst>
                <a:ext uri="{FF2B5EF4-FFF2-40B4-BE49-F238E27FC236}">
                  <a16:creationId xmlns:a16="http://schemas.microsoft.com/office/drawing/2014/main" id="{5CF8F1CC-5857-4313-ABC0-B60FF4F7B980}"/>
                </a:ext>
              </a:extLst>
            </p:cNvPr>
            <p:cNvSpPr/>
            <p:nvPr/>
          </p:nvSpPr>
          <p:spPr>
            <a:xfrm>
              <a:off x="3623600" y="2063150"/>
              <a:ext cx="334425" cy="384500"/>
            </a:xfrm>
            <a:custGeom>
              <a:avLst/>
              <a:gdLst/>
              <a:ahLst/>
              <a:cxnLst/>
              <a:rect l="l" t="t" r="r" b="b"/>
              <a:pathLst>
                <a:path w="13377" h="15380" extrusionOk="0">
                  <a:moveTo>
                    <a:pt x="8391" y="3760"/>
                  </a:moveTo>
                  <a:cubicBezTo>
                    <a:pt x="9516" y="3760"/>
                    <a:pt x="10236" y="4629"/>
                    <a:pt x="10074" y="6156"/>
                  </a:cubicBezTo>
                  <a:cubicBezTo>
                    <a:pt x="9907" y="7824"/>
                    <a:pt x="8640" y="9792"/>
                    <a:pt x="7072" y="10859"/>
                  </a:cubicBezTo>
                  <a:cubicBezTo>
                    <a:pt x="6318" y="11378"/>
                    <a:pt x="5605" y="11623"/>
                    <a:pt x="5006" y="11623"/>
                  </a:cubicBezTo>
                  <a:cubicBezTo>
                    <a:pt x="3990" y="11623"/>
                    <a:pt x="3303" y="10918"/>
                    <a:pt x="3303" y="9658"/>
                  </a:cubicBezTo>
                  <a:cubicBezTo>
                    <a:pt x="3303" y="7790"/>
                    <a:pt x="4804" y="5355"/>
                    <a:pt x="6705" y="4288"/>
                  </a:cubicBezTo>
                  <a:cubicBezTo>
                    <a:pt x="7319" y="3930"/>
                    <a:pt x="7894" y="3760"/>
                    <a:pt x="8391" y="3760"/>
                  </a:cubicBezTo>
                  <a:close/>
                  <a:moveTo>
                    <a:pt x="10780" y="1"/>
                  </a:moveTo>
                  <a:cubicBezTo>
                    <a:pt x="10672" y="1"/>
                    <a:pt x="10517" y="120"/>
                    <a:pt x="10408" y="285"/>
                  </a:cubicBezTo>
                  <a:lnTo>
                    <a:pt x="10141" y="685"/>
                  </a:lnTo>
                  <a:cubicBezTo>
                    <a:pt x="10074" y="819"/>
                    <a:pt x="9941" y="919"/>
                    <a:pt x="9774" y="919"/>
                  </a:cubicBezTo>
                  <a:cubicBezTo>
                    <a:pt x="9173" y="919"/>
                    <a:pt x="8606" y="1019"/>
                    <a:pt x="8039" y="1219"/>
                  </a:cubicBezTo>
                  <a:cubicBezTo>
                    <a:pt x="8008" y="1227"/>
                    <a:pt x="7978" y="1231"/>
                    <a:pt x="7951" y="1231"/>
                  </a:cubicBezTo>
                  <a:cubicBezTo>
                    <a:pt x="7864" y="1231"/>
                    <a:pt x="7806" y="1187"/>
                    <a:pt x="7806" y="1085"/>
                  </a:cubicBezTo>
                  <a:lnTo>
                    <a:pt x="7806" y="685"/>
                  </a:lnTo>
                  <a:cubicBezTo>
                    <a:pt x="7806" y="572"/>
                    <a:pt x="7744" y="505"/>
                    <a:pt x="7642" y="505"/>
                  </a:cubicBezTo>
                  <a:cubicBezTo>
                    <a:pt x="7594" y="505"/>
                    <a:pt x="7536" y="520"/>
                    <a:pt x="7472" y="552"/>
                  </a:cubicBezTo>
                  <a:lnTo>
                    <a:pt x="5904" y="1452"/>
                  </a:lnTo>
                  <a:cubicBezTo>
                    <a:pt x="5704" y="1586"/>
                    <a:pt x="5604" y="1753"/>
                    <a:pt x="5571" y="1986"/>
                  </a:cubicBezTo>
                  <a:lnTo>
                    <a:pt x="5571" y="2353"/>
                  </a:lnTo>
                  <a:cubicBezTo>
                    <a:pt x="5571" y="2520"/>
                    <a:pt x="5504" y="2687"/>
                    <a:pt x="5371" y="2787"/>
                  </a:cubicBezTo>
                  <a:cubicBezTo>
                    <a:pt x="4704" y="3287"/>
                    <a:pt x="4136" y="3887"/>
                    <a:pt x="3603" y="4521"/>
                  </a:cubicBezTo>
                  <a:cubicBezTo>
                    <a:pt x="3520" y="4632"/>
                    <a:pt x="3391" y="4696"/>
                    <a:pt x="3312" y="4696"/>
                  </a:cubicBezTo>
                  <a:cubicBezTo>
                    <a:pt x="3295" y="4696"/>
                    <a:pt x="3281" y="4694"/>
                    <a:pt x="3269" y="4688"/>
                  </a:cubicBezTo>
                  <a:lnTo>
                    <a:pt x="2969" y="4555"/>
                  </a:lnTo>
                  <a:cubicBezTo>
                    <a:pt x="2956" y="4550"/>
                    <a:pt x="2942" y="4548"/>
                    <a:pt x="2926" y="4548"/>
                  </a:cubicBezTo>
                  <a:cubicBezTo>
                    <a:pt x="2819" y="4548"/>
                    <a:pt x="2652" y="4647"/>
                    <a:pt x="2535" y="4821"/>
                  </a:cubicBezTo>
                  <a:lnTo>
                    <a:pt x="1401" y="6589"/>
                  </a:lnTo>
                  <a:cubicBezTo>
                    <a:pt x="1268" y="6789"/>
                    <a:pt x="1268" y="7023"/>
                    <a:pt x="1401" y="7056"/>
                  </a:cubicBezTo>
                  <a:lnTo>
                    <a:pt x="1668" y="7156"/>
                  </a:lnTo>
                  <a:cubicBezTo>
                    <a:pt x="1768" y="7190"/>
                    <a:pt x="1768" y="7323"/>
                    <a:pt x="1701" y="7490"/>
                  </a:cubicBezTo>
                  <a:cubicBezTo>
                    <a:pt x="1401" y="8190"/>
                    <a:pt x="1134" y="8924"/>
                    <a:pt x="1001" y="9658"/>
                  </a:cubicBezTo>
                  <a:cubicBezTo>
                    <a:pt x="968" y="9825"/>
                    <a:pt x="867" y="9958"/>
                    <a:pt x="734" y="10025"/>
                  </a:cubicBezTo>
                  <a:lnTo>
                    <a:pt x="334" y="10259"/>
                  </a:lnTo>
                  <a:cubicBezTo>
                    <a:pt x="167" y="10359"/>
                    <a:pt x="34" y="10559"/>
                    <a:pt x="0" y="10759"/>
                  </a:cubicBezTo>
                  <a:lnTo>
                    <a:pt x="0" y="12360"/>
                  </a:lnTo>
                  <a:cubicBezTo>
                    <a:pt x="0" y="12474"/>
                    <a:pt x="78" y="12526"/>
                    <a:pt x="181" y="12526"/>
                  </a:cubicBezTo>
                  <a:cubicBezTo>
                    <a:pt x="228" y="12526"/>
                    <a:pt x="281" y="12515"/>
                    <a:pt x="334" y="12494"/>
                  </a:cubicBezTo>
                  <a:lnTo>
                    <a:pt x="734" y="12260"/>
                  </a:lnTo>
                  <a:cubicBezTo>
                    <a:pt x="789" y="12232"/>
                    <a:pt x="839" y="12216"/>
                    <a:pt x="880" y="12216"/>
                  </a:cubicBezTo>
                  <a:cubicBezTo>
                    <a:pt x="939" y="12216"/>
                    <a:pt x="981" y="12249"/>
                    <a:pt x="1001" y="12327"/>
                  </a:cubicBezTo>
                  <a:cubicBezTo>
                    <a:pt x="1101" y="12827"/>
                    <a:pt x="1368" y="13261"/>
                    <a:pt x="1735" y="13661"/>
                  </a:cubicBezTo>
                  <a:cubicBezTo>
                    <a:pt x="1801" y="13728"/>
                    <a:pt x="1768" y="13895"/>
                    <a:pt x="1668" y="14028"/>
                  </a:cubicBezTo>
                  <a:lnTo>
                    <a:pt x="1401" y="14428"/>
                  </a:lnTo>
                  <a:cubicBezTo>
                    <a:pt x="1301" y="14628"/>
                    <a:pt x="1301" y="14862"/>
                    <a:pt x="1401" y="14895"/>
                  </a:cubicBezTo>
                  <a:lnTo>
                    <a:pt x="2535" y="15362"/>
                  </a:lnTo>
                  <a:cubicBezTo>
                    <a:pt x="2559" y="15374"/>
                    <a:pt x="2585" y="15380"/>
                    <a:pt x="2612" y="15380"/>
                  </a:cubicBezTo>
                  <a:cubicBezTo>
                    <a:pt x="2738" y="15380"/>
                    <a:pt x="2893" y="15260"/>
                    <a:pt x="3002" y="15095"/>
                  </a:cubicBezTo>
                  <a:lnTo>
                    <a:pt x="3269" y="14695"/>
                  </a:lnTo>
                  <a:cubicBezTo>
                    <a:pt x="3336" y="14562"/>
                    <a:pt x="3469" y="14462"/>
                    <a:pt x="3603" y="14462"/>
                  </a:cubicBezTo>
                  <a:cubicBezTo>
                    <a:pt x="4203" y="14462"/>
                    <a:pt x="4804" y="14362"/>
                    <a:pt x="5371" y="14161"/>
                  </a:cubicBezTo>
                  <a:cubicBezTo>
                    <a:pt x="5401" y="14154"/>
                    <a:pt x="5427" y="14150"/>
                    <a:pt x="5451" y="14150"/>
                  </a:cubicBezTo>
                  <a:cubicBezTo>
                    <a:pt x="5531" y="14150"/>
                    <a:pt x="5571" y="14199"/>
                    <a:pt x="5571" y="14328"/>
                  </a:cubicBezTo>
                  <a:lnTo>
                    <a:pt x="5571" y="14695"/>
                  </a:lnTo>
                  <a:cubicBezTo>
                    <a:pt x="5571" y="14808"/>
                    <a:pt x="5648" y="14876"/>
                    <a:pt x="5750" y="14876"/>
                  </a:cubicBezTo>
                  <a:cubicBezTo>
                    <a:pt x="5797" y="14876"/>
                    <a:pt x="5851" y="14861"/>
                    <a:pt x="5904" y="14829"/>
                  </a:cubicBezTo>
                  <a:lnTo>
                    <a:pt x="7472" y="13928"/>
                  </a:lnTo>
                  <a:cubicBezTo>
                    <a:pt x="7672" y="13794"/>
                    <a:pt x="7772" y="13628"/>
                    <a:pt x="7806" y="13428"/>
                  </a:cubicBezTo>
                  <a:lnTo>
                    <a:pt x="7806" y="13027"/>
                  </a:lnTo>
                  <a:cubicBezTo>
                    <a:pt x="7806" y="12860"/>
                    <a:pt x="7906" y="12727"/>
                    <a:pt x="8039" y="12627"/>
                  </a:cubicBezTo>
                  <a:cubicBezTo>
                    <a:pt x="8673" y="12093"/>
                    <a:pt x="9240" y="11526"/>
                    <a:pt x="9774" y="10892"/>
                  </a:cubicBezTo>
                  <a:cubicBezTo>
                    <a:pt x="9884" y="10782"/>
                    <a:pt x="9995" y="10717"/>
                    <a:pt x="10086" y="10717"/>
                  </a:cubicBezTo>
                  <a:cubicBezTo>
                    <a:pt x="10105" y="10717"/>
                    <a:pt x="10124" y="10720"/>
                    <a:pt x="10141" y="10726"/>
                  </a:cubicBezTo>
                  <a:lnTo>
                    <a:pt x="10408" y="10826"/>
                  </a:lnTo>
                  <a:cubicBezTo>
                    <a:pt x="10432" y="10838"/>
                    <a:pt x="10458" y="10843"/>
                    <a:pt x="10485" y="10843"/>
                  </a:cubicBezTo>
                  <a:cubicBezTo>
                    <a:pt x="10611" y="10843"/>
                    <a:pt x="10765" y="10729"/>
                    <a:pt x="10875" y="10592"/>
                  </a:cubicBezTo>
                  <a:lnTo>
                    <a:pt x="11975" y="8824"/>
                  </a:lnTo>
                  <a:cubicBezTo>
                    <a:pt x="12109" y="8624"/>
                    <a:pt x="12109" y="8391"/>
                    <a:pt x="11975" y="8357"/>
                  </a:cubicBezTo>
                  <a:lnTo>
                    <a:pt x="11709" y="8257"/>
                  </a:lnTo>
                  <a:cubicBezTo>
                    <a:pt x="11608" y="8190"/>
                    <a:pt x="11608" y="8057"/>
                    <a:pt x="11675" y="7924"/>
                  </a:cubicBezTo>
                  <a:cubicBezTo>
                    <a:pt x="12009" y="7223"/>
                    <a:pt x="12242" y="6489"/>
                    <a:pt x="12409" y="5722"/>
                  </a:cubicBezTo>
                  <a:cubicBezTo>
                    <a:pt x="12442" y="5589"/>
                    <a:pt x="12542" y="5455"/>
                    <a:pt x="12676" y="5355"/>
                  </a:cubicBezTo>
                  <a:lnTo>
                    <a:pt x="13043" y="5155"/>
                  </a:lnTo>
                  <a:cubicBezTo>
                    <a:pt x="13243" y="5022"/>
                    <a:pt x="13343" y="4855"/>
                    <a:pt x="13376" y="4621"/>
                  </a:cubicBezTo>
                  <a:lnTo>
                    <a:pt x="13376" y="3053"/>
                  </a:lnTo>
                  <a:cubicBezTo>
                    <a:pt x="13376" y="2925"/>
                    <a:pt x="13322" y="2865"/>
                    <a:pt x="13229" y="2865"/>
                  </a:cubicBezTo>
                  <a:cubicBezTo>
                    <a:pt x="13178" y="2865"/>
                    <a:pt x="13115" y="2884"/>
                    <a:pt x="13043" y="2920"/>
                  </a:cubicBezTo>
                  <a:lnTo>
                    <a:pt x="12676" y="3120"/>
                  </a:lnTo>
                  <a:cubicBezTo>
                    <a:pt x="12623" y="3160"/>
                    <a:pt x="12576" y="3178"/>
                    <a:pt x="12536" y="3178"/>
                  </a:cubicBezTo>
                  <a:cubicBezTo>
                    <a:pt x="12474" y="3178"/>
                    <a:pt x="12429" y="3134"/>
                    <a:pt x="12409" y="3053"/>
                  </a:cubicBezTo>
                  <a:cubicBezTo>
                    <a:pt x="12276" y="2553"/>
                    <a:pt x="12009" y="2119"/>
                    <a:pt x="11675" y="1719"/>
                  </a:cubicBezTo>
                  <a:cubicBezTo>
                    <a:pt x="11608" y="1652"/>
                    <a:pt x="11608" y="1519"/>
                    <a:pt x="11709" y="1352"/>
                  </a:cubicBezTo>
                  <a:lnTo>
                    <a:pt x="11975" y="952"/>
                  </a:lnTo>
                  <a:cubicBezTo>
                    <a:pt x="12109" y="752"/>
                    <a:pt x="12109" y="518"/>
                    <a:pt x="11975" y="485"/>
                  </a:cubicBezTo>
                  <a:lnTo>
                    <a:pt x="10841" y="18"/>
                  </a:lnTo>
                  <a:cubicBezTo>
                    <a:pt x="10824" y="6"/>
                    <a:pt x="10803" y="1"/>
                    <a:pt x="10780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917;p75">
              <a:extLst>
                <a:ext uri="{FF2B5EF4-FFF2-40B4-BE49-F238E27FC236}">
                  <a16:creationId xmlns:a16="http://schemas.microsoft.com/office/drawing/2014/main" id="{B807401E-6556-4FA0-829D-6734DBD1E6A4}"/>
                </a:ext>
              </a:extLst>
            </p:cNvPr>
            <p:cNvSpPr/>
            <p:nvPr/>
          </p:nvSpPr>
          <p:spPr>
            <a:xfrm>
              <a:off x="3582725" y="2299600"/>
              <a:ext cx="45050" cy="75900"/>
            </a:xfrm>
            <a:custGeom>
              <a:avLst/>
              <a:gdLst/>
              <a:ahLst/>
              <a:cxnLst/>
              <a:rect l="l" t="t" r="r" b="b"/>
              <a:pathLst>
                <a:path w="1802" h="3036" extrusionOk="0">
                  <a:moveTo>
                    <a:pt x="167" y="0"/>
                  </a:moveTo>
                  <a:cubicBezTo>
                    <a:pt x="67" y="100"/>
                    <a:pt x="34" y="200"/>
                    <a:pt x="1" y="367"/>
                  </a:cubicBezTo>
                  <a:lnTo>
                    <a:pt x="1" y="1935"/>
                  </a:lnTo>
                  <a:cubicBezTo>
                    <a:pt x="1" y="1968"/>
                    <a:pt x="34" y="2035"/>
                    <a:pt x="34" y="2068"/>
                  </a:cubicBezTo>
                  <a:lnTo>
                    <a:pt x="101" y="2102"/>
                  </a:lnTo>
                  <a:lnTo>
                    <a:pt x="1402" y="2835"/>
                  </a:lnTo>
                  <a:lnTo>
                    <a:pt x="1711" y="3021"/>
                  </a:lnTo>
                  <a:lnTo>
                    <a:pt x="1711" y="3021"/>
                  </a:lnTo>
                  <a:cubicBezTo>
                    <a:pt x="1661" y="2985"/>
                    <a:pt x="1635" y="2927"/>
                    <a:pt x="1635" y="2869"/>
                  </a:cubicBezTo>
                  <a:lnTo>
                    <a:pt x="1635" y="1301"/>
                  </a:lnTo>
                  <a:cubicBezTo>
                    <a:pt x="1669" y="1168"/>
                    <a:pt x="1702" y="1034"/>
                    <a:pt x="1802" y="934"/>
                  </a:cubicBezTo>
                  <a:lnTo>
                    <a:pt x="167" y="0"/>
                  </a:lnTo>
                  <a:close/>
                  <a:moveTo>
                    <a:pt x="1711" y="3021"/>
                  </a:moveTo>
                  <a:cubicBezTo>
                    <a:pt x="1719" y="3026"/>
                    <a:pt x="1727" y="3031"/>
                    <a:pt x="1735" y="3036"/>
                  </a:cubicBezTo>
                  <a:lnTo>
                    <a:pt x="1711" y="302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918;p75">
              <a:extLst>
                <a:ext uri="{FF2B5EF4-FFF2-40B4-BE49-F238E27FC236}">
                  <a16:creationId xmlns:a16="http://schemas.microsoft.com/office/drawing/2014/main" id="{FAE28553-B8C7-43A4-9DA3-DBD7B0B92040}"/>
                </a:ext>
              </a:extLst>
            </p:cNvPr>
            <p:cNvSpPr/>
            <p:nvPr/>
          </p:nvSpPr>
          <p:spPr>
            <a:xfrm>
              <a:off x="3724500" y="2051575"/>
              <a:ext cx="91750" cy="53725"/>
            </a:xfrm>
            <a:custGeom>
              <a:avLst/>
              <a:gdLst/>
              <a:ahLst/>
              <a:cxnLst/>
              <a:rect l="l" t="t" r="r" b="b"/>
              <a:pathLst>
                <a:path w="3670" h="2149" extrusionOk="0">
                  <a:moveTo>
                    <a:pt x="1970" y="0"/>
                  </a:moveTo>
                  <a:cubicBezTo>
                    <a:pt x="1913" y="0"/>
                    <a:pt x="1849" y="24"/>
                    <a:pt x="1802" y="47"/>
                  </a:cubicBezTo>
                  <a:lnTo>
                    <a:pt x="234" y="981"/>
                  </a:lnTo>
                  <a:cubicBezTo>
                    <a:pt x="134" y="1015"/>
                    <a:pt x="67" y="1115"/>
                    <a:pt x="0" y="1181"/>
                  </a:cubicBezTo>
                  <a:lnTo>
                    <a:pt x="1635" y="2149"/>
                  </a:lnTo>
                  <a:cubicBezTo>
                    <a:pt x="1702" y="2049"/>
                    <a:pt x="1768" y="1982"/>
                    <a:pt x="1868" y="1915"/>
                  </a:cubicBezTo>
                  <a:lnTo>
                    <a:pt x="3436" y="1015"/>
                  </a:lnTo>
                  <a:cubicBezTo>
                    <a:pt x="3475" y="976"/>
                    <a:pt x="3526" y="959"/>
                    <a:pt x="3574" y="959"/>
                  </a:cubicBezTo>
                  <a:cubicBezTo>
                    <a:pt x="3609" y="959"/>
                    <a:pt x="3642" y="967"/>
                    <a:pt x="3670" y="981"/>
                  </a:cubicBezTo>
                  <a:lnTo>
                    <a:pt x="2969" y="548"/>
                  </a:lnTo>
                  <a:lnTo>
                    <a:pt x="2069" y="47"/>
                  </a:lnTo>
                  <a:lnTo>
                    <a:pt x="2035" y="14"/>
                  </a:lnTo>
                  <a:cubicBezTo>
                    <a:pt x="2016" y="4"/>
                    <a:pt x="1993" y="0"/>
                    <a:pt x="1970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919;p75">
              <a:extLst>
                <a:ext uri="{FF2B5EF4-FFF2-40B4-BE49-F238E27FC236}">
                  <a16:creationId xmlns:a16="http://schemas.microsoft.com/office/drawing/2014/main" id="{A43B6A10-EFB7-4BA7-B810-29BA5ACDBC5F}"/>
                </a:ext>
              </a:extLst>
            </p:cNvPr>
            <p:cNvSpPr/>
            <p:nvPr/>
          </p:nvSpPr>
          <p:spPr>
            <a:xfrm>
              <a:off x="3656950" y="2151975"/>
              <a:ext cx="56725" cy="27775"/>
            </a:xfrm>
            <a:custGeom>
              <a:avLst/>
              <a:gdLst/>
              <a:ahLst/>
              <a:cxnLst/>
              <a:rect l="l" t="t" r="r" b="b"/>
              <a:pathLst>
                <a:path w="2269" h="1111" extrusionOk="0">
                  <a:moveTo>
                    <a:pt x="634" y="1"/>
                  </a:moveTo>
                  <a:cubicBezTo>
                    <a:pt x="551" y="111"/>
                    <a:pt x="423" y="176"/>
                    <a:pt x="324" y="176"/>
                  </a:cubicBezTo>
                  <a:cubicBezTo>
                    <a:pt x="304" y="176"/>
                    <a:pt x="284" y="173"/>
                    <a:pt x="267" y="168"/>
                  </a:cubicBezTo>
                  <a:lnTo>
                    <a:pt x="0" y="34"/>
                  </a:lnTo>
                  <a:lnTo>
                    <a:pt x="1635" y="1002"/>
                  </a:lnTo>
                  <a:lnTo>
                    <a:pt x="1935" y="1102"/>
                  </a:lnTo>
                  <a:cubicBezTo>
                    <a:pt x="1947" y="1107"/>
                    <a:pt x="1961" y="1110"/>
                    <a:pt x="1976" y="1110"/>
                  </a:cubicBezTo>
                  <a:cubicBezTo>
                    <a:pt x="2048" y="1110"/>
                    <a:pt x="2153" y="1051"/>
                    <a:pt x="2235" y="968"/>
                  </a:cubicBezTo>
                  <a:lnTo>
                    <a:pt x="2269" y="935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920;p75">
              <a:extLst>
                <a:ext uri="{FF2B5EF4-FFF2-40B4-BE49-F238E27FC236}">
                  <a16:creationId xmlns:a16="http://schemas.microsoft.com/office/drawing/2014/main" id="{6BC0DA7F-54B8-4DE4-B4E2-84F7D64A6B03}"/>
                </a:ext>
              </a:extLst>
            </p:cNvPr>
            <p:cNvSpPr/>
            <p:nvPr/>
          </p:nvSpPr>
          <p:spPr>
            <a:xfrm>
              <a:off x="3827900" y="2039250"/>
              <a:ext cx="67575" cy="46875"/>
            </a:xfrm>
            <a:custGeom>
              <a:avLst/>
              <a:gdLst/>
              <a:ahLst/>
              <a:cxnLst/>
              <a:rect l="l" t="t" r="r" b="b"/>
              <a:pathLst>
                <a:path w="2703" h="1875" extrusionOk="0">
                  <a:moveTo>
                    <a:pt x="1014" y="0"/>
                  </a:moveTo>
                  <a:cubicBezTo>
                    <a:pt x="885" y="0"/>
                    <a:pt x="718" y="99"/>
                    <a:pt x="601" y="273"/>
                  </a:cubicBezTo>
                  <a:lnTo>
                    <a:pt x="334" y="674"/>
                  </a:lnTo>
                  <a:cubicBezTo>
                    <a:pt x="268" y="807"/>
                    <a:pt x="134" y="907"/>
                    <a:pt x="1" y="941"/>
                  </a:cubicBezTo>
                  <a:lnTo>
                    <a:pt x="1635" y="1875"/>
                  </a:lnTo>
                  <a:cubicBezTo>
                    <a:pt x="1735" y="1875"/>
                    <a:pt x="1802" y="1808"/>
                    <a:pt x="1869" y="1741"/>
                  </a:cubicBezTo>
                  <a:cubicBezTo>
                    <a:pt x="1902" y="1708"/>
                    <a:pt x="1935" y="1674"/>
                    <a:pt x="1969" y="1641"/>
                  </a:cubicBezTo>
                  <a:lnTo>
                    <a:pt x="2236" y="1207"/>
                  </a:lnTo>
                  <a:cubicBezTo>
                    <a:pt x="2352" y="1033"/>
                    <a:pt x="2519" y="934"/>
                    <a:pt x="2649" y="934"/>
                  </a:cubicBezTo>
                  <a:cubicBezTo>
                    <a:pt x="2668" y="934"/>
                    <a:pt x="2686" y="936"/>
                    <a:pt x="2703" y="941"/>
                  </a:cubicBezTo>
                  <a:lnTo>
                    <a:pt x="1068" y="7"/>
                  </a:lnTo>
                  <a:cubicBezTo>
                    <a:pt x="1051" y="2"/>
                    <a:pt x="1033" y="0"/>
                    <a:pt x="1014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921;p75">
              <a:extLst>
                <a:ext uri="{FF2B5EF4-FFF2-40B4-BE49-F238E27FC236}">
                  <a16:creationId xmlns:a16="http://schemas.microsoft.com/office/drawing/2014/main" id="{BD8156D9-1EA9-4212-ADA7-1085FD96DF4D}"/>
                </a:ext>
              </a:extLst>
            </p:cNvPr>
            <p:cNvSpPr/>
            <p:nvPr/>
          </p:nvSpPr>
          <p:spPr>
            <a:xfrm>
              <a:off x="3853750" y="2039400"/>
              <a:ext cx="69250" cy="35875"/>
            </a:xfrm>
            <a:custGeom>
              <a:avLst/>
              <a:gdLst/>
              <a:ahLst/>
              <a:cxnLst/>
              <a:rect l="l" t="t" r="r" b="b"/>
              <a:pathLst>
                <a:path w="2770" h="1435" extrusionOk="0">
                  <a:moveTo>
                    <a:pt x="1" y="1"/>
                  </a:moveTo>
                  <a:lnTo>
                    <a:pt x="1669" y="935"/>
                  </a:lnTo>
                  <a:lnTo>
                    <a:pt x="2769" y="1435"/>
                  </a:lnTo>
                  <a:lnTo>
                    <a:pt x="1135" y="46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922;p75">
              <a:extLst>
                <a:ext uri="{FF2B5EF4-FFF2-40B4-BE49-F238E27FC236}">
                  <a16:creationId xmlns:a16="http://schemas.microsoft.com/office/drawing/2014/main" id="{8B5E39B7-DE6D-4B5A-92B3-FF6B2B79DE7B}"/>
                </a:ext>
              </a:extLst>
            </p:cNvPr>
            <p:cNvSpPr/>
            <p:nvPr/>
          </p:nvSpPr>
          <p:spPr>
            <a:xfrm>
              <a:off x="3300025" y="2350300"/>
              <a:ext cx="276900" cy="317900"/>
            </a:xfrm>
            <a:custGeom>
              <a:avLst/>
              <a:gdLst/>
              <a:ahLst/>
              <a:cxnLst/>
              <a:rect l="l" t="t" r="r" b="b"/>
              <a:pathLst>
                <a:path w="11076" h="12716" extrusionOk="0">
                  <a:moveTo>
                    <a:pt x="6939" y="3309"/>
                  </a:moveTo>
                  <a:cubicBezTo>
                    <a:pt x="7172" y="3309"/>
                    <a:pt x="7406" y="3376"/>
                    <a:pt x="7606" y="3509"/>
                  </a:cubicBezTo>
                  <a:cubicBezTo>
                    <a:pt x="8040" y="3776"/>
                    <a:pt x="8206" y="4343"/>
                    <a:pt x="8140" y="5077"/>
                  </a:cubicBezTo>
                  <a:cubicBezTo>
                    <a:pt x="7873" y="6578"/>
                    <a:pt x="7006" y="7912"/>
                    <a:pt x="5771" y="8813"/>
                  </a:cubicBezTo>
                  <a:cubicBezTo>
                    <a:pt x="5212" y="9194"/>
                    <a:pt x="4653" y="9394"/>
                    <a:pt x="4184" y="9394"/>
                  </a:cubicBezTo>
                  <a:cubicBezTo>
                    <a:pt x="3954" y="9394"/>
                    <a:pt x="3746" y="9346"/>
                    <a:pt x="3570" y="9247"/>
                  </a:cubicBezTo>
                  <a:cubicBezTo>
                    <a:pt x="3136" y="8980"/>
                    <a:pt x="2903" y="8480"/>
                    <a:pt x="2936" y="7946"/>
                  </a:cubicBezTo>
                  <a:cubicBezTo>
                    <a:pt x="2936" y="6478"/>
                    <a:pt x="4137" y="4577"/>
                    <a:pt x="5638" y="3743"/>
                  </a:cubicBezTo>
                  <a:cubicBezTo>
                    <a:pt x="6005" y="3476"/>
                    <a:pt x="6472" y="3343"/>
                    <a:pt x="6939" y="3309"/>
                  </a:cubicBezTo>
                  <a:close/>
                  <a:moveTo>
                    <a:pt x="6904" y="3029"/>
                  </a:moveTo>
                  <a:cubicBezTo>
                    <a:pt x="6465" y="3029"/>
                    <a:pt x="5963" y="3184"/>
                    <a:pt x="5438" y="3476"/>
                  </a:cubicBezTo>
                  <a:cubicBezTo>
                    <a:pt x="3870" y="4377"/>
                    <a:pt x="2636" y="6378"/>
                    <a:pt x="2636" y="7946"/>
                  </a:cubicBezTo>
                  <a:cubicBezTo>
                    <a:pt x="2569" y="8580"/>
                    <a:pt x="2869" y="9180"/>
                    <a:pt x="3403" y="9514"/>
                  </a:cubicBezTo>
                  <a:cubicBezTo>
                    <a:pt x="3637" y="9614"/>
                    <a:pt x="3903" y="9680"/>
                    <a:pt x="4137" y="9680"/>
                  </a:cubicBezTo>
                  <a:lnTo>
                    <a:pt x="4170" y="9680"/>
                  </a:lnTo>
                  <a:cubicBezTo>
                    <a:pt x="4804" y="9647"/>
                    <a:pt x="5404" y="9414"/>
                    <a:pt x="5905" y="9047"/>
                  </a:cubicBezTo>
                  <a:cubicBezTo>
                    <a:pt x="7239" y="8113"/>
                    <a:pt x="8140" y="6712"/>
                    <a:pt x="8407" y="5110"/>
                  </a:cubicBezTo>
                  <a:cubicBezTo>
                    <a:pt x="8507" y="4277"/>
                    <a:pt x="8307" y="3643"/>
                    <a:pt x="7739" y="3276"/>
                  </a:cubicBezTo>
                  <a:cubicBezTo>
                    <a:pt x="7503" y="3109"/>
                    <a:pt x="7220" y="3029"/>
                    <a:pt x="6904" y="3029"/>
                  </a:cubicBezTo>
                  <a:close/>
                  <a:moveTo>
                    <a:pt x="8840" y="274"/>
                  </a:moveTo>
                  <a:lnTo>
                    <a:pt x="9741" y="641"/>
                  </a:lnTo>
                  <a:cubicBezTo>
                    <a:pt x="9741" y="707"/>
                    <a:pt x="9708" y="741"/>
                    <a:pt x="9674" y="807"/>
                  </a:cubicBezTo>
                  <a:lnTo>
                    <a:pt x="9441" y="1141"/>
                  </a:lnTo>
                  <a:cubicBezTo>
                    <a:pt x="9341" y="1274"/>
                    <a:pt x="9341" y="1475"/>
                    <a:pt x="9441" y="1641"/>
                  </a:cubicBezTo>
                  <a:cubicBezTo>
                    <a:pt x="9741" y="1908"/>
                    <a:pt x="9908" y="2275"/>
                    <a:pt x="10008" y="2642"/>
                  </a:cubicBezTo>
                  <a:cubicBezTo>
                    <a:pt x="10041" y="2709"/>
                    <a:pt x="10074" y="2775"/>
                    <a:pt x="10141" y="2809"/>
                  </a:cubicBezTo>
                  <a:cubicBezTo>
                    <a:pt x="10183" y="2823"/>
                    <a:pt x="10230" y="2831"/>
                    <a:pt x="10276" y="2831"/>
                  </a:cubicBezTo>
                  <a:cubicBezTo>
                    <a:pt x="10340" y="2831"/>
                    <a:pt x="10402" y="2815"/>
                    <a:pt x="10441" y="2775"/>
                  </a:cubicBezTo>
                  <a:lnTo>
                    <a:pt x="10742" y="2609"/>
                  </a:lnTo>
                  <a:lnTo>
                    <a:pt x="10808" y="2609"/>
                  </a:lnTo>
                  <a:lnTo>
                    <a:pt x="10808" y="3876"/>
                  </a:lnTo>
                  <a:cubicBezTo>
                    <a:pt x="10775" y="4010"/>
                    <a:pt x="10708" y="4110"/>
                    <a:pt x="10608" y="4176"/>
                  </a:cubicBezTo>
                  <a:lnTo>
                    <a:pt x="10308" y="4343"/>
                  </a:lnTo>
                  <a:cubicBezTo>
                    <a:pt x="10141" y="4443"/>
                    <a:pt x="10041" y="4577"/>
                    <a:pt x="10008" y="4744"/>
                  </a:cubicBezTo>
                  <a:cubicBezTo>
                    <a:pt x="9874" y="5344"/>
                    <a:pt x="9674" y="5944"/>
                    <a:pt x="9441" y="6478"/>
                  </a:cubicBezTo>
                  <a:cubicBezTo>
                    <a:pt x="9374" y="6578"/>
                    <a:pt x="9374" y="6712"/>
                    <a:pt x="9407" y="6812"/>
                  </a:cubicBezTo>
                  <a:cubicBezTo>
                    <a:pt x="9441" y="6878"/>
                    <a:pt x="9474" y="6912"/>
                    <a:pt x="9541" y="6945"/>
                  </a:cubicBezTo>
                  <a:lnTo>
                    <a:pt x="9741" y="7012"/>
                  </a:lnTo>
                  <a:cubicBezTo>
                    <a:pt x="9741" y="7079"/>
                    <a:pt x="9741" y="7145"/>
                    <a:pt x="9674" y="7179"/>
                  </a:cubicBezTo>
                  <a:lnTo>
                    <a:pt x="8774" y="8613"/>
                  </a:lnTo>
                  <a:cubicBezTo>
                    <a:pt x="8707" y="8746"/>
                    <a:pt x="8640" y="8780"/>
                    <a:pt x="8607" y="8780"/>
                  </a:cubicBezTo>
                  <a:lnTo>
                    <a:pt x="8373" y="8680"/>
                  </a:lnTo>
                  <a:cubicBezTo>
                    <a:pt x="8345" y="8674"/>
                    <a:pt x="8316" y="8671"/>
                    <a:pt x="8288" y="8671"/>
                  </a:cubicBezTo>
                  <a:cubicBezTo>
                    <a:pt x="8151" y="8671"/>
                    <a:pt x="8023" y="8736"/>
                    <a:pt x="7940" y="8846"/>
                  </a:cubicBezTo>
                  <a:cubicBezTo>
                    <a:pt x="7506" y="9347"/>
                    <a:pt x="7039" y="9814"/>
                    <a:pt x="6539" y="10247"/>
                  </a:cubicBezTo>
                  <a:cubicBezTo>
                    <a:pt x="6405" y="10348"/>
                    <a:pt x="6305" y="10514"/>
                    <a:pt x="6305" y="10681"/>
                  </a:cubicBezTo>
                  <a:lnTo>
                    <a:pt x="6305" y="10981"/>
                  </a:lnTo>
                  <a:cubicBezTo>
                    <a:pt x="6272" y="11115"/>
                    <a:pt x="6205" y="11215"/>
                    <a:pt x="6105" y="11282"/>
                  </a:cubicBezTo>
                  <a:lnTo>
                    <a:pt x="4837" y="12015"/>
                  </a:lnTo>
                  <a:lnTo>
                    <a:pt x="4804" y="12015"/>
                  </a:lnTo>
                  <a:lnTo>
                    <a:pt x="4804" y="11682"/>
                  </a:lnTo>
                  <a:cubicBezTo>
                    <a:pt x="4804" y="11615"/>
                    <a:pt x="4771" y="11515"/>
                    <a:pt x="4671" y="11482"/>
                  </a:cubicBezTo>
                  <a:cubicBezTo>
                    <a:pt x="4632" y="11443"/>
                    <a:pt x="4581" y="11426"/>
                    <a:pt x="4526" y="11426"/>
                  </a:cubicBezTo>
                  <a:cubicBezTo>
                    <a:pt x="4487" y="11426"/>
                    <a:pt x="4445" y="11435"/>
                    <a:pt x="4404" y="11448"/>
                  </a:cubicBezTo>
                  <a:cubicBezTo>
                    <a:pt x="3970" y="11615"/>
                    <a:pt x="3503" y="11682"/>
                    <a:pt x="3069" y="11682"/>
                  </a:cubicBezTo>
                  <a:cubicBezTo>
                    <a:pt x="2869" y="11682"/>
                    <a:pt x="2703" y="11782"/>
                    <a:pt x="2636" y="11915"/>
                  </a:cubicBezTo>
                  <a:lnTo>
                    <a:pt x="2402" y="12282"/>
                  </a:lnTo>
                  <a:cubicBezTo>
                    <a:pt x="2336" y="12382"/>
                    <a:pt x="2269" y="12416"/>
                    <a:pt x="2236" y="12416"/>
                  </a:cubicBezTo>
                  <a:lnTo>
                    <a:pt x="1335" y="12049"/>
                  </a:lnTo>
                  <a:cubicBezTo>
                    <a:pt x="1335" y="12015"/>
                    <a:pt x="1368" y="11949"/>
                    <a:pt x="1402" y="11882"/>
                  </a:cubicBezTo>
                  <a:lnTo>
                    <a:pt x="1602" y="11548"/>
                  </a:lnTo>
                  <a:cubicBezTo>
                    <a:pt x="1735" y="11415"/>
                    <a:pt x="1735" y="11215"/>
                    <a:pt x="1602" y="11081"/>
                  </a:cubicBezTo>
                  <a:cubicBezTo>
                    <a:pt x="1335" y="10781"/>
                    <a:pt x="1168" y="10448"/>
                    <a:pt x="1068" y="10047"/>
                  </a:cubicBezTo>
                  <a:cubicBezTo>
                    <a:pt x="1035" y="9981"/>
                    <a:pt x="1001" y="9914"/>
                    <a:pt x="935" y="9881"/>
                  </a:cubicBezTo>
                  <a:cubicBezTo>
                    <a:pt x="901" y="9847"/>
                    <a:pt x="835" y="9847"/>
                    <a:pt x="801" y="9847"/>
                  </a:cubicBezTo>
                  <a:cubicBezTo>
                    <a:pt x="768" y="9881"/>
                    <a:pt x="701" y="9914"/>
                    <a:pt x="668" y="9947"/>
                  </a:cubicBezTo>
                  <a:lnTo>
                    <a:pt x="334" y="10114"/>
                  </a:lnTo>
                  <a:lnTo>
                    <a:pt x="301" y="10114"/>
                  </a:lnTo>
                  <a:lnTo>
                    <a:pt x="301" y="8846"/>
                  </a:lnTo>
                  <a:cubicBezTo>
                    <a:pt x="301" y="8746"/>
                    <a:pt x="368" y="8613"/>
                    <a:pt x="501" y="8580"/>
                  </a:cubicBezTo>
                  <a:lnTo>
                    <a:pt x="801" y="8379"/>
                  </a:lnTo>
                  <a:cubicBezTo>
                    <a:pt x="935" y="8279"/>
                    <a:pt x="1068" y="8146"/>
                    <a:pt x="1101" y="7979"/>
                  </a:cubicBezTo>
                  <a:cubicBezTo>
                    <a:pt x="1201" y="7379"/>
                    <a:pt x="1402" y="6778"/>
                    <a:pt x="1668" y="6245"/>
                  </a:cubicBezTo>
                  <a:cubicBezTo>
                    <a:pt x="1702" y="6145"/>
                    <a:pt x="1735" y="6011"/>
                    <a:pt x="1702" y="5911"/>
                  </a:cubicBezTo>
                  <a:cubicBezTo>
                    <a:pt x="1668" y="5844"/>
                    <a:pt x="1635" y="5811"/>
                    <a:pt x="1568" y="5778"/>
                  </a:cubicBezTo>
                  <a:lnTo>
                    <a:pt x="1368" y="5711"/>
                  </a:lnTo>
                  <a:cubicBezTo>
                    <a:pt x="1335" y="5644"/>
                    <a:pt x="1368" y="5577"/>
                    <a:pt x="1402" y="5544"/>
                  </a:cubicBezTo>
                  <a:lnTo>
                    <a:pt x="2302" y="4110"/>
                  </a:lnTo>
                  <a:cubicBezTo>
                    <a:pt x="2336" y="4043"/>
                    <a:pt x="2402" y="3976"/>
                    <a:pt x="2502" y="3943"/>
                  </a:cubicBezTo>
                  <a:lnTo>
                    <a:pt x="2703" y="4043"/>
                  </a:lnTo>
                  <a:cubicBezTo>
                    <a:pt x="2737" y="4049"/>
                    <a:pt x="2770" y="4052"/>
                    <a:pt x="2802" y="4052"/>
                  </a:cubicBezTo>
                  <a:cubicBezTo>
                    <a:pt x="2958" y="4052"/>
                    <a:pt x="3087" y="3987"/>
                    <a:pt x="3170" y="3876"/>
                  </a:cubicBezTo>
                  <a:cubicBezTo>
                    <a:pt x="3570" y="3343"/>
                    <a:pt x="4037" y="2876"/>
                    <a:pt x="4537" y="2442"/>
                  </a:cubicBezTo>
                  <a:cubicBezTo>
                    <a:pt x="4671" y="2342"/>
                    <a:pt x="4771" y="2175"/>
                    <a:pt x="4771" y="2008"/>
                  </a:cubicBezTo>
                  <a:lnTo>
                    <a:pt x="4771" y="1708"/>
                  </a:lnTo>
                  <a:cubicBezTo>
                    <a:pt x="4804" y="1575"/>
                    <a:pt x="4871" y="1475"/>
                    <a:pt x="4971" y="1408"/>
                  </a:cubicBezTo>
                  <a:lnTo>
                    <a:pt x="6238" y="674"/>
                  </a:lnTo>
                  <a:lnTo>
                    <a:pt x="6272" y="674"/>
                  </a:lnTo>
                  <a:lnTo>
                    <a:pt x="6272" y="1008"/>
                  </a:lnTo>
                  <a:cubicBezTo>
                    <a:pt x="6272" y="1074"/>
                    <a:pt x="6305" y="1174"/>
                    <a:pt x="6372" y="1208"/>
                  </a:cubicBezTo>
                  <a:cubicBezTo>
                    <a:pt x="6430" y="1247"/>
                    <a:pt x="6489" y="1263"/>
                    <a:pt x="6541" y="1263"/>
                  </a:cubicBezTo>
                  <a:cubicBezTo>
                    <a:pt x="6578" y="1263"/>
                    <a:pt x="6611" y="1255"/>
                    <a:pt x="6639" y="1241"/>
                  </a:cubicBezTo>
                  <a:cubicBezTo>
                    <a:pt x="7028" y="1102"/>
                    <a:pt x="7394" y="1033"/>
                    <a:pt x="7775" y="1033"/>
                  </a:cubicBezTo>
                  <a:cubicBezTo>
                    <a:pt x="7852" y="1033"/>
                    <a:pt x="7928" y="1035"/>
                    <a:pt x="8006" y="1041"/>
                  </a:cubicBezTo>
                  <a:cubicBezTo>
                    <a:pt x="8206" y="1008"/>
                    <a:pt x="8340" y="907"/>
                    <a:pt x="8440" y="774"/>
                  </a:cubicBezTo>
                  <a:lnTo>
                    <a:pt x="8640" y="407"/>
                  </a:lnTo>
                  <a:cubicBezTo>
                    <a:pt x="8707" y="340"/>
                    <a:pt x="8774" y="274"/>
                    <a:pt x="8840" y="274"/>
                  </a:cubicBezTo>
                  <a:close/>
                  <a:moveTo>
                    <a:pt x="8885" y="0"/>
                  </a:moveTo>
                  <a:cubicBezTo>
                    <a:pt x="8683" y="0"/>
                    <a:pt x="8494" y="99"/>
                    <a:pt x="8407" y="274"/>
                  </a:cubicBezTo>
                  <a:lnTo>
                    <a:pt x="8206" y="641"/>
                  </a:lnTo>
                  <a:cubicBezTo>
                    <a:pt x="8140" y="741"/>
                    <a:pt x="8073" y="774"/>
                    <a:pt x="8040" y="774"/>
                  </a:cubicBezTo>
                  <a:cubicBezTo>
                    <a:pt x="7958" y="769"/>
                    <a:pt x="7878" y="766"/>
                    <a:pt x="7799" y="766"/>
                  </a:cubicBezTo>
                  <a:cubicBezTo>
                    <a:pt x="7388" y="766"/>
                    <a:pt x="6997" y="840"/>
                    <a:pt x="6605" y="1008"/>
                  </a:cubicBezTo>
                  <a:lnTo>
                    <a:pt x="6605" y="707"/>
                  </a:lnTo>
                  <a:cubicBezTo>
                    <a:pt x="6605" y="574"/>
                    <a:pt x="6539" y="474"/>
                    <a:pt x="6439" y="440"/>
                  </a:cubicBezTo>
                  <a:cubicBezTo>
                    <a:pt x="6389" y="407"/>
                    <a:pt x="6330" y="390"/>
                    <a:pt x="6272" y="390"/>
                  </a:cubicBezTo>
                  <a:cubicBezTo>
                    <a:pt x="6213" y="390"/>
                    <a:pt x="6155" y="407"/>
                    <a:pt x="6105" y="440"/>
                  </a:cubicBezTo>
                  <a:lnTo>
                    <a:pt x="4837" y="1208"/>
                  </a:lnTo>
                  <a:cubicBezTo>
                    <a:pt x="4637" y="1308"/>
                    <a:pt x="4504" y="1508"/>
                    <a:pt x="4504" y="1741"/>
                  </a:cubicBezTo>
                  <a:lnTo>
                    <a:pt x="4504" y="2042"/>
                  </a:lnTo>
                  <a:cubicBezTo>
                    <a:pt x="4470" y="2108"/>
                    <a:pt x="4437" y="2208"/>
                    <a:pt x="4370" y="2242"/>
                  </a:cubicBezTo>
                  <a:cubicBezTo>
                    <a:pt x="3837" y="2675"/>
                    <a:pt x="3370" y="3142"/>
                    <a:pt x="2936" y="3676"/>
                  </a:cubicBezTo>
                  <a:cubicBezTo>
                    <a:pt x="2903" y="3709"/>
                    <a:pt x="2869" y="3743"/>
                    <a:pt x="2836" y="3776"/>
                  </a:cubicBezTo>
                  <a:lnTo>
                    <a:pt x="2602" y="3676"/>
                  </a:lnTo>
                  <a:cubicBezTo>
                    <a:pt x="2561" y="3664"/>
                    <a:pt x="2520" y="3659"/>
                    <a:pt x="2479" y="3659"/>
                  </a:cubicBezTo>
                  <a:cubicBezTo>
                    <a:pt x="2290" y="3659"/>
                    <a:pt x="2118" y="3778"/>
                    <a:pt x="2035" y="3943"/>
                  </a:cubicBezTo>
                  <a:lnTo>
                    <a:pt x="1135" y="5377"/>
                  </a:lnTo>
                  <a:cubicBezTo>
                    <a:pt x="1068" y="5477"/>
                    <a:pt x="1035" y="5644"/>
                    <a:pt x="1068" y="5778"/>
                  </a:cubicBezTo>
                  <a:cubicBezTo>
                    <a:pt x="1101" y="5878"/>
                    <a:pt x="1135" y="5911"/>
                    <a:pt x="1201" y="5944"/>
                  </a:cubicBezTo>
                  <a:lnTo>
                    <a:pt x="1402" y="6044"/>
                  </a:lnTo>
                  <a:cubicBezTo>
                    <a:pt x="1402" y="6078"/>
                    <a:pt x="1402" y="6078"/>
                    <a:pt x="1402" y="6111"/>
                  </a:cubicBezTo>
                  <a:cubicBezTo>
                    <a:pt x="1135" y="6678"/>
                    <a:pt x="935" y="7279"/>
                    <a:pt x="801" y="7912"/>
                  </a:cubicBezTo>
                  <a:cubicBezTo>
                    <a:pt x="768" y="7979"/>
                    <a:pt x="701" y="8079"/>
                    <a:pt x="634" y="8113"/>
                  </a:cubicBezTo>
                  <a:lnTo>
                    <a:pt x="334" y="8279"/>
                  </a:lnTo>
                  <a:cubicBezTo>
                    <a:pt x="134" y="8413"/>
                    <a:pt x="1" y="8613"/>
                    <a:pt x="1" y="8846"/>
                  </a:cubicBezTo>
                  <a:lnTo>
                    <a:pt x="1" y="10114"/>
                  </a:lnTo>
                  <a:cubicBezTo>
                    <a:pt x="1" y="10214"/>
                    <a:pt x="34" y="10314"/>
                    <a:pt x="134" y="10381"/>
                  </a:cubicBezTo>
                  <a:cubicBezTo>
                    <a:pt x="172" y="10406"/>
                    <a:pt x="215" y="10417"/>
                    <a:pt x="260" y="10417"/>
                  </a:cubicBezTo>
                  <a:cubicBezTo>
                    <a:pt x="331" y="10417"/>
                    <a:pt x="406" y="10389"/>
                    <a:pt x="468" y="10348"/>
                  </a:cubicBezTo>
                  <a:lnTo>
                    <a:pt x="801" y="10181"/>
                  </a:lnTo>
                  <a:cubicBezTo>
                    <a:pt x="901" y="10581"/>
                    <a:pt x="1101" y="10981"/>
                    <a:pt x="1402" y="11282"/>
                  </a:cubicBezTo>
                  <a:cubicBezTo>
                    <a:pt x="1402" y="11315"/>
                    <a:pt x="1368" y="11382"/>
                    <a:pt x="1368" y="11415"/>
                  </a:cubicBezTo>
                  <a:lnTo>
                    <a:pt x="1135" y="11749"/>
                  </a:lnTo>
                  <a:cubicBezTo>
                    <a:pt x="1035" y="11882"/>
                    <a:pt x="1001" y="12015"/>
                    <a:pt x="1068" y="12182"/>
                  </a:cubicBezTo>
                  <a:cubicBezTo>
                    <a:pt x="1068" y="12249"/>
                    <a:pt x="1135" y="12316"/>
                    <a:pt x="1201" y="12349"/>
                  </a:cubicBezTo>
                  <a:lnTo>
                    <a:pt x="2102" y="12716"/>
                  </a:lnTo>
                  <a:lnTo>
                    <a:pt x="2236" y="12716"/>
                  </a:lnTo>
                  <a:cubicBezTo>
                    <a:pt x="2402" y="12716"/>
                    <a:pt x="2569" y="12582"/>
                    <a:pt x="2669" y="12449"/>
                  </a:cubicBezTo>
                  <a:lnTo>
                    <a:pt x="2869" y="12082"/>
                  </a:lnTo>
                  <a:cubicBezTo>
                    <a:pt x="2903" y="12015"/>
                    <a:pt x="2969" y="11982"/>
                    <a:pt x="3036" y="11982"/>
                  </a:cubicBezTo>
                  <a:cubicBezTo>
                    <a:pt x="3536" y="11982"/>
                    <a:pt x="4003" y="11882"/>
                    <a:pt x="4470" y="11749"/>
                  </a:cubicBezTo>
                  <a:lnTo>
                    <a:pt x="4470" y="12015"/>
                  </a:lnTo>
                  <a:cubicBezTo>
                    <a:pt x="4470" y="12115"/>
                    <a:pt x="4537" y="12216"/>
                    <a:pt x="4637" y="12282"/>
                  </a:cubicBezTo>
                  <a:cubicBezTo>
                    <a:pt x="4679" y="12296"/>
                    <a:pt x="4726" y="12304"/>
                    <a:pt x="4774" y="12304"/>
                  </a:cubicBezTo>
                  <a:cubicBezTo>
                    <a:pt x="4842" y="12304"/>
                    <a:pt x="4912" y="12288"/>
                    <a:pt x="4971" y="12249"/>
                  </a:cubicBezTo>
                  <a:lnTo>
                    <a:pt x="6238" y="11515"/>
                  </a:lnTo>
                  <a:cubicBezTo>
                    <a:pt x="6439" y="11382"/>
                    <a:pt x="6539" y="11181"/>
                    <a:pt x="6572" y="10981"/>
                  </a:cubicBezTo>
                  <a:lnTo>
                    <a:pt x="6572" y="10648"/>
                  </a:lnTo>
                  <a:cubicBezTo>
                    <a:pt x="6572" y="10581"/>
                    <a:pt x="6639" y="10514"/>
                    <a:pt x="6705" y="10448"/>
                  </a:cubicBezTo>
                  <a:cubicBezTo>
                    <a:pt x="7206" y="10014"/>
                    <a:pt x="7706" y="9547"/>
                    <a:pt x="8140" y="9013"/>
                  </a:cubicBezTo>
                  <a:cubicBezTo>
                    <a:pt x="8173" y="8980"/>
                    <a:pt x="8206" y="8947"/>
                    <a:pt x="8240" y="8947"/>
                  </a:cubicBezTo>
                  <a:lnTo>
                    <a:pt x="8473" y="9047"/>
                  </a:lnTo>
                  <a:cubicBezTo>
                    <a:pt x="8498" y="9051"/>
                    <a:pt x="8524" y="9053"/>
                    <a:pt x="8550" y="9053"/>
                  </a:cubicBezTo>
                  <a:cubicBezTo>
                    <a:pt x="8730" y="9053"/>
                    <a:pt x="8919" y="8951"/>
                    <a:pt x="9007" y="8746"/>
                  </a:cubicBezTo>
                  <a:lnTo>
                    <a:pt x="9941" y="7345"/>
                  </a:lnTo>
                  <a:cubicBezTo>
                    <a:pt x="10041" y="7245"/>
                    <a:pt x="10074" y="7079"/>
                    <a:pt x="10041" y="6945"/>
                  </a:cubicBezTo>
                  <a:cubicBezTo>
                    <a:pt x="10008" y="6878"/>
                    <a:pt x="9941" y="6812"/>
                    <a:pt x="9874" y="6778"/>
                  </a:cubicBezTo>
                  <a:lnTo>
                    <a:pt x="9708" y="6712"/>
                  </a:lnTo>
                  <a:cubicBezTo>
                    <a:pt x="9674" y="6678"/>
                    <a:pt x="9674" y="6645"/>
                    <a:pt x="9708" y="6612"/>
                  </a:cubicBezTo>
                  <a:cubicBezTo>
                    <a:pt x="9974" y="6044"/>
                    <a:pt x="10175" y="5444"/>
                    <a:pt x="10275" y="4810"/>
                  </a:cubicBezTo>
                  <a:cubicBezTo>
                    <a:pt x="10308" y="4744"/>
                    <a:pt x="10375" y="4677"/>
                    <a:pt x="10441" y="4610"/>
                  </a:cubicBezTo>
                  <a:lnTo>
                    <a:pt x="10742" y="4443"/>
                  </a:lnTo>
                  <a:cubicBezTo>
                    <a:pt x="10942" y="4310"/>
                    <a:pt x="11075" y="4110"/>
                    <a:pt x="11075" y="3910"/>
                  </a:cubicBezTo>
                  <a:lnTo>
                    <a:pt x="11075" y="2609"/>
                  </a:lnTo>
                  <a:cubicBezTo>
                    <a:pt x="11075" y="2509"/>
                    <a:pt x="11042" y="2409"/>
                    <a:pt x="10942" y="2342"/>
                  </a:cubicBezTo>
                  <a:cubicBezTo>
                    <a:pt x="10900" y="2328"/>
                    <a:pt x="10853" y="2320"/>
                    <a:pt x="10805" y="2320"/>
                  </a:cubicBezTo>
                  <a:cubicBezTo>
                    <a:pt x="10737" y="2320"/>
                    <a:pt x="10667" y="2336"/>
                    <a:pt x="10608" y="2375"/>
                  </a:cubicBezTo>
                  <a:lnTo>
                    <a:pt x="10275" y="2575"/>
                  </a:lnTo>
                  <a:cubicBezTo>
                    <a:pt x="10175" y="2142"/>
                    <a:pt x="9974" y="1775"/>
                    <a:pt x="9674" y="1475"/>
                  </a:cubicBezTo>
                  <a:cubicBezTo>
                    <a:pt x="9674" y="1408"/>
                    <a:pt x="9708" y="1374"/>
                    <a:pt x="9708" y="1341"/>
                  </a:cubicBezTo>
                  <a:lnTo>
                    <a:pt x="9941" y="974"/>
                  </a:lnTo>
                  <a:cubicBezTo>
                    <a:pt x="10041" y="874"/>
                    <a:pt x="10041" y="707"/>
                    <a:pt x="10041" y="574"/>
                  </a:cubicBezTo>
                  <a:cubicBezTo>
                    <a:pt x="10008" y="507"/>
                    <a:pt x="9941" y="440"/>
                    <a:pt x="9874" y="407"/>
                  </a:cubicBezTo>
                  <a:lnTo>
                    <a:pt x="8974" y="7"/>
                  </a:lnTo>
                  <a:cubicBezTo>
                    <a:pt x="8944" y="3"/>
                    <a:pt x="8914" y="0"/>
                    <a:pt x="8885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923;p75">
              <a:extLst>
                <a:ext uri="{FF2B5EF4-FFF2-40B4-BE49-F238E27FC236}">
                  <a16:creationId xmlns:a16="http://schemas.microsoft.com/office/drawing/2014/main" id="{9A4183FC-F783-4D4B-964C-4F07ADB367F3}"/>
                </a:ext>
              </a:extLst>
            </p:cNvPr>
            <p:cNvSpPr/>
            <p:nvPr/>
          </p:nvSpPr>
          <p:spPr>
            <a:xfrm>
              <a:off x="2936425" y="2435975"/>
              <a:ext cx="1337650" cy="851850"/>
            </a:xfrm>
            <a:custGeom>
              <a:avLst/>
              <a:gdLst/>
              <a:ahLst/>
              <a:cxnLst/>
              <a:rect l="l" t="t" r="r" b="b"/>
              <a:pathLst>
                <a:path w="53506" h="34074" extrusionOk="0">
                  <a:moveTo>
                    <a:pt x="51171" y="449"/>
                  </a:moveTo>
                  <a:cubicBezTo>
                    <a:pt x="52205" y="449"/>
                    <a:pt x="53072" y="1317"/>
                    <a:pt x="53072" y="2351"/>
                  </a:cubicBezTo>
                  <a:cubicBezTo>
                    <a:pt x="53072" y="3818"/>
                    <a:pt x="52272" y="5186"/>
                    <a:pt x="51037" y="5920"/>
                  </a:cubicBezTo>
                  <a:lnTo>
                    <a:pt x="3303" y="33373"/>
                  </a:lnTo>
                  <a:cubicBezTo>
                    <a:pt x="3000" y="33549"/>
                    <a:pt x="2677" y="33629"/>
                    <a:pt x="2362" y="33629"/>
                  </a:cubicBezTo>
                  <a:cubicBezTo>
                    <a:pt x="1362" y="33629"/>
                    <a:pt x="443" y="32821"/>
                    <a:pt x="468" y="31705"/>
                  </a:cubicBezTo>
                  <a:cubicBezTo>
                    <a:pt x="468" y="30237"/>
                    <a:pt x="1235" y="28903"/>
                    <a:pt x="2503" y="28169"/>
                  </a:cubicBezTo>
                  <a:lnTo>
                    <a:pt x="50203" y="716"/>
                  </a:lnTo>
                  <a:cubicBezTo>
                    <a:pt x="50470" y="549"/>
                    <a:pt x="50804" y="449"/>
                    <a:pt x="51137" y="449"/>
                  </a:cubicBezTo>
                  <a:close/>
                  <a:moveTo>
                    <a:pt x="51136" y="1"/>
                  </a:moveTo>
                  <a:cubicBezTo>
                    <a:pt x="50746" y="1"/>
                    <a:pt x="50347" y="99"/>
                    <a:pt x="49970" y="316"/>
                  </a:cubicBezTo>
                  <a:lnTo>
                    <a:pt x="2269" y="27802"/>
                  </a:lnTo>
                  <a:cubicBezTo>
                    <a:pt x="868" y="28603"/>
                    <a:pt x="1" y="30104"/>
                    <a:pt x="1" y="31705"/>
                  </a:cubicBezTo>
                  <a:cubicBezTo>
                    <a:pt x="1" y="32539"/>
                    <a:pt x="468" y="33339"/>
                    <a:pt x="1202" y="33740"/>
                  </a:cubicBezTo>
                  <a:cubicBezTo>
                    <a:pt x="1535" y="33940"/>
                    <a:pt x="1936" y="34073"/>
                    <a:pt x="2369" y="34073"/>
                  </a:cubicBezTo>
                  <a:cubicBezTo>
                    <a:pt x="2770" y="34073"/>
                    <a:pt x="3170" y="33973"/>
                    <a:pt x="3537" y="33740"/>
                  </a:cubicBezTo>
                  <a:lnTo>
                    <a:pt x="51237" y="6287"/>
                  </a:lnTo>
                  <a:cubicBezTo>
                    <a:pt x="52638" y="5486"/>
                    <a:pt x="53506" y="3985"/>
                    <a:pt x="53506" y="2384"/>
                  </a:cubicBezTo>
                  <a:cubicBezTo>
                    <a:pt x="53506" y="990"/>
                    <a:pt x="52370" y="1"/>
                    <a:pt x="51136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924;p75">
              <a:extLst>
                <a:ext uri="{FF2B5EF4-FFF2-40B4-BE49-F238E27FC236}">
                  <a16:creationId xmlns:a16="http://schemas.microsoft.com/office/drawing/2014/main" id="{BF37A323-EA46-439A-BDCD-38E38F93C7CB}"/>
                </a:ext>
              </a:extLst>
            </p:cNvPr>
            <p:cNvSpPr/>
            <p:nvPr/>
          </p:nvSpPr>
          <p:spPr>
            <a:xfrm>
              <a:off x="2967300" y="2729050"/>
              <a:ext cx="778075" cy="527100"/>
            </a:xfrm>
            <a:custGeom>
              <a:avLst/>
              <a:gdLst/>
              <a:ahLst/>
              <a:cxnLst/>
              <a:rect l="l" t="t" r="r" b="b"/>
              <a:pathLst>
                <a:path w="31123" h="21084" extrusionOk="0">
                  <a:moveTo>
                    <a:pt x="31122" y="1"/>
                  </a:moveTo>
                  <a:lnTo>
                    <a:pt x="1501" y="17047"/>
                  </a:lnTo>
                  <a:cubicBezTo>
                    <a:pt x="567" y="17580"/>
                    <a:pt x="0" y="18548"/>
                    <a:pt x="0" y="19615"/>
                  </a:cubicBezTo>
                  <a:cubicBezTo>
                    <a:pt x="0" y="20473"/>
                    <a:pt x="707" y="21083"/>
                    <a:pt x="1470" y="21083"/>
                  </a:cubicBezTo>
                  <a:cubicBezTo>
                    <a:pt x="1716" y="21083"/>
                    <a:pt x="1966" y="21020"/>
                    <a:pt x="2202" y="20883"/>
                  </a:cubicBezTo>
                  <a:lnTo>
                    <a:pt x="31122" y="4237"/>
                  </a:lnTo>
                  <a:lnTo>
                    <a:pt x="31122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925;p75">
              <a:extLst>
                <a:ext uri="{FF2B5EF4-FFF2-40B4-BE49-F238E27FC236}">
                  <a16:creationId xmlns:a16="http://schemas.microsoft.com/office/drawing/2014/main" id="{0C8F77A0-052A-4ED7-BAC5-BD5804193AC4}"/>
                </a:ext>
              </a:extLst>
            </p:cNvPr>
            <p:cNvSpPr/>
            <p:nvPr/>
          </p:nvSpPr>
          <p:spPr>
            <a:xfrm>
              <a:off x="3335875" y="2744900"/>
              <a:ext cx="77600" cy="122050"/>
            </a:xfrm>
            <a:custGeom>
              <a:avLst/>
              <a:gdLst/>
              <a:ahLst/>
              <a:cxnLst/>
              <a:rect l="l" t="t" r="r" b="b"/>
              <a:pathLst>
                <a:path w="3104" h="4882" extrusionOk="0">
                  <a:moveTo>
                    <a:pt x="3103" y="1"/>
                  </a:moveTo>
                  <a:lnTo>
                    <a:pt x="2603" y="301"/>
                  </a:lnTo>
                  <a:lnTo>
                    <a:pt x="2603" y="2369"/>
                  </a:lnTo>
                  <a:cubicBezTo>
                    <a:pt x="2603" y="2736"/>
                    <a:pt x="2503" y="3103"/>
                    <a:pt x="2336" y="3403"/>
                  </a:cubicBezTo>
                  <a:cubicBezTo>
                    <a:pt x="2136" y="3703"/>
                    <a:pt x="1869" y="3970"/>
                    <a:pt x="1569" y="4137"/>
                  </a:cubicBezTo>
                  <a:cubicBezTo>
                    <a:pt x="1333" y="4272"/>
                    <a:pt x="1139" y="4338"/>
                    <a:pt x="985" y="4338"/>
                  </a:cubicBezTo>
                  <a:cubicBezTo>
                    <a:pt x="682" y="4338"/>
                    <a:pt x="535" y="4079"/>
                    <a:pt x="535" y="3570"/>
                  </a:cubicBezTo>
                  <a:lnTo>
                    <a:pt x="535" y="1468"/>
                  </a:lnTo>
                  <a:lnTo>
                    <a:pt x="1" y="1769"/>
                  </a:lnTo>
                  <a:lnTo>
                    <a:pt x="1" y="3870"/>
                  </a:lnTo>
                  <a:cubicBezTo>
                    <a:pt x="1" y="4371"/>
                    <a:pt x="134" y="4704"/>
                    <a:pt x="435" y="4838"/>
                  </a:cubicBezTo>
                  <a:cubicBezTo>
                    <a:pt x="512" y="4867"/>
                    <a:pt x="599" y="4882"/>
                    <a:pt x="693" y="4882"/>
                  </a:cubicBezTo>
                  <a:cubicBezTo>
                    <a:pt x="924" y="4882"/>
                    <a:pt x="1205" y="4793"/>
                    <a:pt x="1535" y="4604"/>
                  </a:cubicBezTo>
                  <a:cubicBezTo>
                    <a:pt x="2002" y="4337"/>
                    <a:pt x="2403" y="3970"/>
                    <a:pt x="2670" y="3537"/>
                  </a:cubicBezTo>
                  <a:cubicBezTo>
                    <a:pt x="2970" y="3103"/>
                    <a:pt x="3103" y="2603"/>
                    <a:pt x="3103" y="2102"/>
                  </a:cubicBezTo>
                  <a:lnTo>
                    <a:pt x="3103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926;p75">
              <a:extLst>
                <a:ext uri="{FF2B5EF4-FFF2-40B4-BE49-F238E27FC236}">
                  <a16:creationId xmlns:a16="http://schemas.microsoft.com/office/drawing/2014/main" id="{5BA7164E-AE34-406E-9969-D9DF589BC393}"/>
                </a:ext>
              </a:extLst>
            </p:cNvPr>
            <p:cNvSpPr/>
            <p:nvPr/>
          </p:nvSpPr>
          <p:spPr>
            <a:xfrm>
              <a:off x="3440950" y="2700550"/>
              <a:ext cx="74250" cy="120275"/>
            </a:xfrm>
            <a:custGeom>
              <a:avLst/>
              <a:gdLst/>
              <a:ahLst/>
              <a:cxnLst/>
              <a:rect l="l" t="t" r="r" b="b"/>
              <a:pathLst>
                <a:path w="2970" h="4811" extrusionOk="0">
                  <a:moveTo>
                    <a:pt x="2022" y="566"/>
                  </a:moveTo>
                  <a:cubicBezTo>
                    <a:pt x="2070" y="566"/>
                    <a:pt x="2119" y="568"/>
                    <a:pt x="2169" y="574"/>
                  </a:cubicBezTo>
                  <a:cubicBezTo>
                    <a:pt x="2336" y="607"/>
                    <a:pt x="2436" y="741"/>
                    <a:pt x="2436" y="1008"/>
                  </a:cubicBezTo>
                  <a:cubicBezTo>
                    <a:pt x="2403" y="1274"/>
                    <a:pt x="2336" y="1541"/>
                    <a:pt x="2169" y="1775"/>
                  </a:cubicBezTo>
                  <a:lnTo>
                    <a:pt x="2136" y="1775"/>
                  </a:lnTo>
                  <a:cubicBezTo>
                    <a:pt x="1936" y="2042"/>
                    <a:pt x="1702" y="2275"/>
                    <a:pt x="1402" y="2442"/>
                  </a:cubicBezTo>
                  <a:lnTo>
                    <a:pt x="501" y="2942"/>
                  </a:lnTo>
                  <a:lnTo>
                    <a:pt x="501" y="1308"/>
                  </a:lnTo>
                  <a:lnTo>
                    <a:pt x="1402" y="774"/>
                  </a:lnTo>
                  <a:cubicBezTo>
                    <a:pt x="1569" y="635"/>
                    <a:pt x="1782" y="566"/>
                    <a:pt x="2022" y="566"/>
                  </a:cubicBezTo>
                  <a:close/>
                  <a:moveTo>
                    <a:pt x="2388" y="1"/>
                  </a:moveTo>
                  <a:cubicBezTo>
                    <a:pt x="2038" y="1"/>
                    <a:pt x="1694" y="106"/>
                    <a:pt x="1402" y="340"/>
                  </a:cubicBezTo>
                  <a:lnTo>
                    <a:pt x="1" y="1174"/>
                  </a:lnTo>
                  <a:lnTo>
                    <a:pt x="1" y="4810"/>
                  </a:lnTo>
                  <a:lnTo>
                    <a:pt x="501" y="4510"/>
                  </a:lnTo>
                  <a:lnTo>
                    <a:pt x="501" y="3409"/>
                  </a:lnTo>
                  <a:lnTo>
                    <a:pt x="1402" y="2876"/>
                  </a:lnTo>
                  <a:cubicBezTo>
                    <a:pt x="1869" y="2642"/>
                    <a:pt x="2236" y="2308"/>
                    <a:pt x="2536" y="1875"/>
                  </a:cubicBezTo>
                  <a:cubicBezTo>
                    <a:pt x="2803" y="1541"/>
                    <a:pt x="2936" y="1141"/>
                    <a:pt x="2970" y="707"/>
                  </a:cubicBezTo>
                  <a:cubicBezTo>
                    <a:pt x="2970" y="307"/>
                    <a:pt x="2803" y="74"/>
                    <a:pt x="2536" y="7"/>
                  </a:cubicBezTo>
                  <a:cubicBezTo>
                    <a:pt x="2487" y="3"/>
                    <a:pt x="2438" y="1"/>
                    <a:pt x="2388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27;p75">
              <a:extLst>
                <a:ext uri="{FF2B5EF4-FFF2-40B4-BE49-F238E27FC236}">
                  <a16:creationId xmlns:a16="http://schemas.microsoft.com/office/drawing/2014/main" id="{CFA90B88-3F8D-4143-8C19-34312B478A9C}"/>
                </a:ext>
              </a:extLst>
            </p:cNvPr>
            <p:cNvSpPr/>
            <p:nvPr/>
          </p:nvSpPr>
          <p:spPr>
            <a:xfrm>
              <a:off x="3533525" y="2643850"/>
              <a:ext cx="88425" cy="123600"/>
            </a:xfrm>
            <a:custGeom>
              <a:avLst/>
              <a:gdLst/>
              <a:ahLst/>
              <a:cxnLst/>
              <a:rect l="l" t="t" r="r" b="b"/>
              <a:pathLst>
                <a:path w="3537" h="4944" extrusionOk="0">
                  <a:moveTo>
                    <a:pt x="2402" y="565"/>
                  </a:moveTo>
                  <a:cubicBezTo>
                    <a:pt x="2559" y="565"/>
                    <a:pt x="2692" y="630"/>
                    <a:pt x="2803" y="740"/>
                  </a:cubicBezTo>
                  <a:cubicBezTo>
                    <a:pt x="2936" y="907"/>
                    <a:pt x="3003" y="1141"/>
                    <a:pt x="3003" y="1341"/>
                  </a:cubicBezTo>
                  <a:cubicBezTo>
                    <a:pt x="3003" y="1641"/>
                    <a:pt x="2936" y="1941"/>
                    <a:pt x="2803" y="2175"/>
                  </a:cubicBezTo>
                  <a:cubicBezTo>
                    <a:pt x="2669" y="2475"/>
                    <a:pt x="2502" y="2742"/>
                    <a:pt x="2302" y="2975"/>
                  </a:cubicBezTo>
                  <a:cubicBezTo>
                    <a:pt x="2069" y="3209"/>
                    <a:pt x="1802" y="3442"/>
                    <a:pt x="1502" y="3609"/>
                  </a:cubicBezTo>
                  <a:lnTo>
                    <a:pt x="534" y="4176"/>
                  </a:lnTo>
                  <a:lnTo>
                    <a:pt x="534" y="1408"/>
                  </a:lnTo>
                  <a:lnTo>
                    <a:pt x="1502" y="840"/>
                  </a:lnTo>
                  <a:cubicBezTo>
                    <a:pt x="1735" y="674"/>
                    <a:pt x="2002" y="574"/>
                    <a:pt x="2302" y="574"/>
                  </a:cubicBezTo>
                  <a:cubicBezTo>
                    <a:pt x="2337" y="568"/>
                    <a:pt x="2370" y="565"/>
                    <a:pt x="2402" y="565"/>
                  </a:cubicBezTo>
                  <a:close/>
                  <a:moveTo>
                    <a:pt x="2672" y="0"/>
                  </a:moveTo>
                  <a:cubicBezTo>
                    <a:pt x="2638" y="0"/>
                    <a:pt x="2604" y="2"/>
                    <a:pt x="2569" y="7"/>
                  </a:cubicBezTo>
                  <a:cubicBezTo>
                    <a:pt x="2202" y="40"/>
                    <a:pt x="1869" y="173"/>
                    <a:pt x="1535" y="373"/>
                  </a:cubicBezTo>
                  <a:lnTo>
                    <a:pt x="1" y="1274"/>
                  </a:lnTo>
                  <a:lnTo>
                    <a:pt x="1" y="4943"/>
                  </a:lnTo>
                  <a:lnTo>
                    <a:pt x="1535" y="4043"/>
                  </a:lnTo>
                  <a:cubicBezTo>
                    <a:pt x="1935" y="3809"/>
                    <a:pt x="2269" y="3542"/>
                    <a:pt x="2569" y="3209"/>
                  </a:cubicBezTo>
                  <a:cubicBezTo>
                    <a:pt x="2869" y="2909"/>
                    <a:pt x="3103" y="2542"/>
                    <a:pt x="3270" y="2175"/>
                  </a:cubicBezTo>
                  <a:cubicBezTo>
                    <a:pt x="3436" y="1808"/>
                    <a:pt x="3503" y="1441"/>
                    <a:pt x="3536" y="1074"/>
                  </a:cubicBezTo>
                  <a:cubicBezTo>
                    <a:pt x="3536" y="774"/>
                    <a:pt x="3470" y="474"/>
                    <a:pt x="3270" y="240"/>
                  </a:cubicBezTo>
                  <a:cubicBezTo>
                    <a:pt x="3124" y="95"/>
                    <a:pt x="2903" y="0"/>
                    <a:pt x="2672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5928;p75">
              <a:extLst>
                <a:ext uri="{FF2B5EF4-FFF2-40B4-BE49-F238E27FC236}">
                  <a16:creationId xmlns:a16="http://schemas.microsoft.com/office/drawing/2014/main" id="{5B697710-CFA8-45F0-8116-29B4FE8C568F}"/>
                </a:ext>
              </a:extLst>
            </p:cNvPr>
            <p:cNvSpPr/>
            <p:nvPr/>
          </p:nvSpPr>
          <p:spPr>
            <a:xfrm>
              <a:off x="3626100" y="2590625"/>
              <a:ext cx="96750" cy="123450"/>
            </a:xfrm>
            <a:custGeom>
              <a:avLst/>
              <a:gdLst/>
              <a:ahLst/>
              <a:cxnLst/>
              <a:rect l="l" t="t" r="r" b="b"/>
              <a:pathLst>
                <a:path w="3870" h="4938" extrusionOk="0">
                  <a:moveTo>
                    <a:pt x="1935" y="668"/>
                  </a:moveTo>
                  <a:lnTo>
                    <a:pt x="2736" y="2002"/>
                  </a:lnTo>
                  <a:lnTo>
                    <a:pt x="1134" y="2936"/>
                  </a:lnTo>
                  <a:lnTo>
                    <a:pt x="1935" y="668"/>
                  </a:lnTo>
                  <a:close/>
                  <a:moveTo>
                    <a:pt x="2202" y="1"/>
                  </a:moveTo>
                  <a:lnTo>
                    <a:pt x="1668" y="301"/>
                  </a:lnTo>
                  <a:lnTo>
                    <a:pt x="0" y="4938"/>
                  </a:lnTo>
                  <a:lnTo>
                    <a:pt x="567" y="4604"/>
                  </a:lnTo>
                  <a:lnTo>
                    <a:pt x="968" y="3470"/>
                  </a:lnTo>
                  <a:lnTo>
                    <a:pt x="2902" y="2336"/>
                  </a:lnTo>
                  <a:lnTo>
                    <a:pt x="3336" y="3036"/>
                  </a:lnTo>
                  <a:lnTo>
                    <a:pt x="3870" y="2703"/>
                  </a:lnTo>
                  <a:lnTo>
                    <a:pt x="2202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5929;p75">
              <a:extLst>
                <a:ext uri="{FF2B5EF4-FFF2-40B4-BE49-F238E27FC236}">
                  <a16:creationId xmlns:a16="http://schemas.microsoft.com/office/drawing/2014/main" id="{A73A8F08-A7EE-4115-A357-C57E7A8D596D}"/>
                </a:ext>
              </a:extLst>
            </p:cNvPr>
            <p:cNvSpPr/>
            <p:nvPr/>
          </p:nvSpPr>
          <p:spPr>
            <a:xfrm>
              <a:off x="3718650" y="2524750"/>
              <a:ext cx="75925" cy="117600"/>
            </a:xfrm>
            <a:custGeom>
              <a:avLst/>
              <a:gdLst/>
              <a:ahLst/>
              <a:cxnLst/>
              <a:rect l="l" t="t" r="r" b="b"/>
              <a:pathLst>
                <a:path w="3037" h="4704" extrusionOk="0">
                  <a:moveTo>
                    <a:pt x="3036" y="0"/>
                  </a:moveTo>
                  <a:lnTo>
                    <a:pt x="1" y="1768"/>
                  </a:lnTo>
                  <a:lnTo>
                    <a:pt x="1" y="2202"/>
                  </a:lnTo>
                  <a:lnTo>
                    <a:pt x="1235" y="1502"/>
                  </a:lnTo>
                  <a:lnTo>
                    <a:pt x="1235" y="4704"/>
                  </a:lnTo>
                  <a:lnTo>
                    <a:pt x="1769" y="4404"/>
                  </a:lnTo>
                  <a:lnTo>
                    <a:pt x="1769" y="1201"/>
                  </a:lnTo>
                  <a:lnTo>
                    <a:pt x="3036" y="467"/>
                  </a:lnTo>
                  <a:lnTo>
                    <a:pt x="3036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5930;p75">
              <a:extLst>
                <a:ext uri="{FF2B5EF4-FFF2-40B4-BE49-F238E27FC236}">
                  <a16:creationId xmlns:a16="http://schemas.microsoft.com/office/drawing/2014/main" id="{5E27A1D0-0DD1-4F58-A8CF-F3DBD7F0C18F}"/>
                </a:ext>
              </a:extLst>
            </p:cNvPr>
            <p:cNvSpPr/>
            <p:nvPr/>
          </p:nvSpPr>
          <p:spPr>
            <a:xfrm>
              <a:off x="3807900" y="2479725"/>
              <a:ext cx="66725" cy="128450"/>
            </a:xfrm>
            <a:custGeom>
              <a:avLst/>
              <a:gdLst/>
              <a:ahLst/>
              <a:cxnLst/>
              <a:rect l="l" t="t" r="r" b="b"/>
              <a:pathLst>
                <a:path w="2669" h="5138" extrusionOk="0">
                  <a:moveTo>
                    <a:pt x="2602" y="0"/>
                  </a:moveTo>
                  <a:lnTo>
                    <a:pt x="0" y="1468"/>
                  </a:lnTo>
                  <a:lnTo>
                    <a:pt x="0" y="5137"/>
                  </a:lnTo>
                  <a:lnTo>
                    <a:pt x="2669" y="3603"/>
                  </a:lnTo>
                  <a:lnTo>
                    <a:pt x="2669" y="3169"/>
                  </a:lnTo>
                  <a:lnTo>
                    <a:pt x="534" y="4403"/>
                  </a:lnTo>
                  <a:lnTo>
                    <a:pt x="534" y="3202"/>
                  </a:lnTo>
                  <a:lnTo>
                    <a:pt x="2368" y="2135"/>
                  </a:lnTo>
                  <a:lnTo>
                    <a:pt x="2368" y="1701"/>
                  </a:lnTo>
                  <a:lnTo>
                    <a:pt x="500" y="2769"/>
                  </a:lnTo>
                  <a:lnTo>
                    <a:pt x="500" y="1635"/>
                  </a:lnTo>
                  <a:lnTo>
                    <a:pt x="2602" y="434"/>
                  </a:lnTo>
                  <a:lnTo>
                    <a:pt x="2602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5931;p75">
              <a:extLst>
                <a:ext uri="{FF2B5EF4-FFF2-40B4-BE49-F238E27FC236}">
                  <a16:creationId xmlns:a16="http://schemas.microsoft.com/office/drawing/2014/main" id="{B6ECDBC2-C446-4E8F-A466-1742B3E33E96}"/>
                </a:ext>
              </a:extLst>
            </p:cNvPr>
            <p:cNvSpPr/>
            <p:nvPr/>
          </p:nvSpPr>
          <p:spPr>
            <a:xfrm>
              <a:off x="4643475" y="878575"/>
              <a:ext cx="446200" cy="260200"/>
            </a:xfrm>
            <a:custGeom>
              <a:avLst/>
              <a:gdLst/>
              <a:ahLst/>
              <a:cxnLst/>
              <a:rect l="l" t="t" r="r" b="b"/>
              <a:pathLst>
                <a:path w="17848" h="10408" extrusionOk="0">
                  <a:moveTo>
                    <a:pt x="17247" y="0"/>
                  </a:moveTo>
                  <a:lnTo>
                    <a:pt x="1" y="10074"/>
                  </a:lnTo>
                  <a:lnTo>
                    <a:pt x="68" y="10141"/>
                  </a:lnTo>
                  <a:lnTo>
                    <a:pt x="501" y="10408"/>
                  </a:lnTo>
                  <a:lnTo>
                    <a:pt x="17847" y="367"/>
                  </a:lnTo>
                  <a:lnTo>
                    <a:pt x="17247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5932;p75">
              <a:extLst>
                <a:ext uri="{FF2B5EF4-FFF2-40B4-BE49-F238E27FC236}">
                  <a16:creationId xmlns:a16="http://schemas.microsoft.com/office/drawing/2014/main" id="{FDAEB914-024D-4417-9A37-F799B43DECD9}"/>
                </a:ext>
              </a:extLst>
            </p:cNvPr>
            <p:cNvSpPr/>
            <p:nvPr/>
          </p:nvSpPr>
          <p:spPr>
            <a:xfrm>
              <a:off x="4510050" y="887750"/>
              <a:ext cx="579625" cy="819775"/>
            </a:xfrm>
            <a:custGeom>
              <a:avLst/>
              <a:gdLst/>
              <a:ahLst/>
              <a:cxnLst/>
              <a:rect l="l" t="t" r="r" b="b"/>
              <a:pathLst>
                <a:path w="23185" h="32791" extrusionOk="0">
                  <a:moveTo>
                    <a:pt x="23184" y="0"/>
                  </a:moveTo>
                  <a:lnTo>
                    <a:pt x="5838" y="10041"/>
                  </a:lnTo>
                  <a:lnTo>
                    <a:pt x="5205" y="8406"/>
                  </a:lnTo>
                  <a:lnTo>
                    <a:pt x="1" y="11375"/>
                  </a:lnTo>
                  <a:lnTo>
                    <a:pt x="1" y="32223"/>
                  </a:lnTo>
                  <a:lnTo>
                    <a:pt x="68" y="32790"/>
                  </a:lnTo>
                  <a:lnTo>
                    <a:pt x="2669" y="31990"/>
                  </a:lnTo>
                  <a:lnTo>
                    <a:pt x="23184" y="20615"/>
                  </a:lnTo>
                  <a:lnTo>
                    <a:pt x="23184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5933;p75">
              <a:extLst>
                <a:ext uri="{FF2B5EF4-FFF2-40B4-BE49-F238E27FC236}">
                  <a16:creationId xmlns:a16="http://schemas.microsoft.com/office/drawing/2014/main" id="{1FFEF488-D4EB-4674-A2FA-81621388CE2C}"/>
                </a:ext>
              </a:extLst>
            </p:cNvPr>
            <p:cNvSpPr/>
            <p:nvPr/>
          </p:nvSpPr>
          <p:spPr>
            <a:xfrm>
              <a:off x="4510050" y="887750"/>
              <a:ext cx="579625" cy="819775"/>
            </a:xfrm>
            <a:custGeom>
              <a:avLst/>
              <a:gdLst/>
              <a:ahLst/>
              <a:cxnLst/>
              <a:rect l="l" t="t" r="r" b="b"/>
              <a:pathLst>
                <a:path w="23185" h="32791" extrusionOk="0">
                  <a:moveTo>
                    <a:pt x="23184" y="0"/>
                  </a:moveTo>
                  <a:lnTo>
                    <a:pt x="5838" y="10041"/>
                  </a:lnTo>
                  <a:lnTo>
                    <a:pt x="5205" y="8406"/>
                  </a:lnTo>
                  <a:lnTo>
                    <a:pt x="1" y="11375"/>
                  </a:lnTo>
                  <a:lnTo>
                    <a:pt x="1" y="32223"/>
                  </a:lnTo>
                  <a:lnTo>
                    <a:pt x="68" y="32790"/>
                  </a:lnTo>
                  <a:lnTo>
                    <a:pt x="2669" y="31990"/>
                  </a:lnTo>
                  <a:lnTo>
                    <a:pt x="23184" y="20615"/>
                  </a:lnTo>
                  <a:lnTo>
                    <a:pt x="2318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5934;p75">
              <a:extLst>
                <a:ext uri="{FF2B5EF4-FFF2-40B4-BE49-F238E27FC236}">
                  <a16:creationId xmlns:a16="http://schemas.microsoft.com/office/drawing/2014/main" id="{FA3139BC-08FD-4163-91A4-900C29A3238A}"/>
                </a:ext>
              </a:extLst>
            </p:cNvPr>
            <p:cNvSpPr/>
            <p:nvPr/>
          </p:nvSpPr>
          <p:spPr>
            <a:xfrm>
              <a:off x="4662675" y="817700"/>
              <a:ext cx="461175" cy="659875"/>
            </a:xfrm>
            <a:custGeom>
              <a:avLst/>
              <a:gdLst/>
              <a:ahLst/>
              <a:cxnLst/>
              <a:rect l="l" t="t" r="r" b="b"/>
              <a:pathLst>
                <a:path w="18447" h="26395" extrusionOk="0">
                  <a:moveTo>
                    <a:pt x="17750" y="0"/>
                  </a:moveTo>
                  <a:cubicBezTo>
                    <a:pt x="17654" y="0"/>
                    <a:pt x="17563" y="34"/>
                    <a:pt x="17479" y="100"/>
                  </a:cubicBezTo>
                  <a:lnTo>
                    <a:pt x="434" y="10007"/>
                  </a:lnTo>
                  <a:cubicBezTo>
                    <a:pt x="334" y="10074"/>
                    <a:pt x="267" y="10141"/>
                    <a:pt x="200" y="10241"/>
                  </a:cubicBezTo>
                  <a:cubicBezTo>
                    <a:pt x="67" y="10408"/>
                    <a:pt x="0" y="10608"/>
                    <a:pt x="0" y="10775"/>
                  </a:cubicBezTo>
                  <a:lnTo>
                    <a:pt x="0" y="25785"/>
                  </a:lnTo>
                  <a:cubicBezTo>
                    <a:pt x="0" y="26019"/>
                    <a:pt x="134" y="26219"/>
                    <a:pt x="300" y="26319"/>
                  </a:cubicBezTo>
                  <a:cubicBezTo>
                    <a:pt x="417" y="26369"/>
                    <a:pt x="534" y="26394"/>
                    <a:pt x="651" y="26394"/>
                  </a:cubicBezTo>
                  <a:cubicBezTo>
                    <a:pt x="767" y="26394"/>
                    <a:pt x="884" y="26369"/>
                    <a:pt x="1001" y="26319"/>
                  </a:cubicBezTo>
                  <a:lnTo>
                    <a:pt x="1001" y="26319"/>
                  </a:lnTo>
                  <a:cubicBezTo>
                    <a:pt x="971" y="26331"/>
                    <a:pt x="942" y="26336"/>
                    <a:pt x="913" y="26336"/>
                  </a:cubicBezTo>
                  <a:cubicBezTo>
                    <a:pt x="780" y="26336"/>
                    <a:pt x="667" y="26217"/>
                    <a:pt x="667" y="26052"/>
                  </a:cubicBezTo>
                  <a:lnTo>
                    <a:pt x="667" y="11042"/>
                  </a:lnTo>
                  <a:cubicBezTo>
                    <a:pt x="667" y="10708"/>
                    <a:pt x="834" y="10441"/>
                    <a:pt x="1101" y="10274"/>
                  </a:cubicBezTo>
                  <a:lnTo>
                    <a:pt x="18113" y="367"/>
                  </a:lnTo>
                  <a:cubicBezTo>
                    <a:pt x="18150" y="340"/>
                    <a:pt x="18192" y="327"/>
                    <a:pt x="18233" y="327"/>
                  </a:cubicBezTo>
                  <a:cubicBezTo>
                    <a:pt x="18342" y="327"/>
                    <a:pt x="18447" y="413"/>
                    <a:pt x="18447" y="534"/>
                  </a:cubicBezTo>
                  <a:cubicBezTo>
                    <a:pt x="18447" y="401"/>
                    <a:pt x="18380" y="300"/>
                    <a:pt x="18046" y="100"/>
                  </a:cubicBezTo>
                  <a:cubicBezTo>
                    <a:pt x="17946" y="34"/>
                    <a:pt x="17846" y="0"/>
                    <a:pt x="17750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5935;p75">
              <a:extLst>
                <a:ext uri="{FF2B5EF4-FFF2-40B4-BE49-F238E27FC236}">
                  <a16:creationId xmlns:a16="http://schemas.microsoft.com/office/drawing/2014/main" id="{5094AD26-00BD-470A-8FC2-78135EC266B8}"/>
                </a:ext>
              </a:extLst>
            </p:cNvPr>
            <p:cNvSpPr/>
            <p:nvPr/>
          </p:nvSpPr>
          <p:spPr>
            <a:xfrm>
              <a:off x="4667675" y="817700"/>
              <a:ext cx="456175" cy="266050"/>
            </a:xfrm>
            <a:custGeom>
              <a:avLst/>
              <a:gdLst/>
              <a:ahLst/>
              <a:cxnLst/>
              <a:rect l="l" t="t" r="r" b="b"/>
              <a:pathLst>
                <a:path w="18247" h="10642" extrusionOk="0">
                  <a:moveTo>
                    <a:pt x="17550" y="0"/>
                  </a:moveTo>
                  <a:cubicBezTo>
                    <a:pt x="17454" y="0"/>
                    <a:pt x="17363" y="34"/>
                    <a:pt x="17279" y="100"/>
                  </a:cubicBezTo>
                  <a:lnTo>
                    <a:pt x="234" y="10007"/>
                  </a:lnTo>
                  <a:cubicBezTo>
                    <a:pt x="134" y="10041"/>
                    <a:pt x="67" y="10141"/>
                    <a:pt x="0" y="10208"/>
                  </a:cubicBezTo>
                  <a:lnTo>
                    <a:pt x="567" y="10641"/>
                  </a:lnTo>
                  <a:cubicBezTo>
                    <a:pt x="634" y="10474"/>
                    <a:pt x="734" y="10341"/>
                    <a:pt x="901" y="10274"/>
                  </a:cubicBezTo>
                  <a:lnTo>
                    <a:pt x="17913" y="367"/>
                  </a:lnTo>
                  <a:cubicBezTo>
                    <a:pt x="17950" y="340"/>
                    <a:pt x="17992" y="327"/>
                    <a:pt x="18033" y="327"/>
                  </a:cubicBezTo>
                  <a:cubicBezTo>
                    <a:pt x="18142" y="327"/>
                    <a:pt x="18247" y="413"/>
                    <a:pt x="18247" y="534"/>
                  </a:cubicBezTo>
                  <a:cubicBezTo>
                    <a:pt x="18247" y="401"/>
                    <a:pt x="18180" y="300"/>
                    <a:pt x="17846" y="100"/>
                  </a:cubicBezTo>
                  <a:cubicBezTo>
                    <a:pt x="17746" y="34"/>
                    <a:pt x="17646" y="0"/>
                    <a:pt x="17550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5936;p75">
              <a:extLst>
                <a:ext uri="{FF2B5EF4-FFF2-40B4-BE49-F238E27FC236}">
                  <a16:creationId xmlns:a16="http://schemas.microsoft.com/office/drawing/2014/main" id="{A5FA5339-AA48-4119-A3BE-1C5CF8A10402}"/>
                </a:ext>
              </a:extLst>
            </p:cNvPr>
            <p:cNvSpPr/>
            <p:nvPr/>
          </p:nvSpPr>
          <p:spPr>
            <a:xfrm>
              <a:off x="4678500" y="826350"/>
              <a:ext cx="445350" cy="650175"/>
            </a:xfrm>
            <a:custGeom>
              <a:avLst/>
              <a:gdLst/>
              <a:ahLst/>
              <a:cxnLst/>
              <a:rect l="l" t="t" r="r" b="b"/>
              <a:pathLst>
                <a:path w="17814" h="26007" extrusionOk="0">
                  <a:moveTo>
                    <a:pt x="17572" y="0"/>
                  </a:moveTo>
                  <a:cubicBezTo>
                    <a:pt x="17540" y="0"/>
                    <a:pt x="17509" y="7"/>
                    <a:pt x="17480" y="21"/>
                  </a:cubicBezTo>
                  <a:lnTo>
                    <a:pt x="468" y="9928"/>
                  </a:lnTo>
                  <a:cubicBezTo>
                    <a:pt x="168" y="10095"/>
                    <a:pt x="1" y="10395"/>
                    <a:pt x="1" y="10696"/>
                  </a:cubicBezTo>
                  <a:lnTo>
                    <a:pt x="1" y="25706"/>
                  </a:lnTo>
                  <a:cubicBezTo>
                    <a:pt x="1" y="25886"/>
                    <a:pt x="140" y="26007"/>
                    <a:pt x="295" y="26007"/>
                  </a:cubicBezTo>
                  <a:cubicBezTo>
                    <a:pt x="341" y="26007"/>
                    <a:pt x="389" y="25996"/>
                    <a:pt x="435" y="25973"/>
                  </a:cubicBezTo>
                  <a:lnTo>
                    <a:pt x="17280" y="16166"/>
                  </a:lnTo>
                  <a:cubicBezTo>
                    <a:pt x="17580" y="15966"/>
                    <a:pt x="17814" y="15599"/>
                    <a:pt x="17814" y="15232"/>
                  </a:cubicBezTo>
                  <a:lnTo>
                    <a:pt x="17814" y="221"/>
                  </a:lnTo>
                  <a:cubicBezTo>
                    <a:pt x="17814" y="90"/>
                    <a:pt x="17690" y="0"/>
                    <a:pt x="17572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5937;p75">
              <a:extLst>
                <a:ext uri="{FF2B5EF4-FFF2-40B4-BE49-F238E27FC236}">
                  <a16:creationId xmlns:a16="http://schemas.microsoft.com/office/drawing/2014/main" id="{BEB8761D-54F1-4065-94C9-90B5949236EC}"/>
                </a:ext>
              </a:extLst>
            </p:cNvPr>
            <p:cNvSpPr/>
            <p:nvPr/>
          </p:nvSpPr>
          <p:spPr>
            <a:xfrm>
              <a:off x="4513400" y="958625"/>
              <a:ext cx="675500" cy="771900"/>
            </a:xfrm>
            <a:custGeom>
              <a:avLst/>
              <a:gdLst/>
              <a:ahLst/>
              <a:cxnLst/>
              <a:rect l="l" t="t" r="r" b="b"/>
              <a:pathLst>
                <a:path w="27020" h="30876" extrusionOk="0">
                  <a:moveTo>
                    <a:pt x="27020" y="1"/>
                  </a:moveTo>
                  <a:lnTo>
                    <a:pt x="4537" y="13010"/>
                  </a:lnTo>
                  <a:cubicBezTo>
                    <a:pt x="4537" y="13010"/>
                    <a:pt x="501" y="29555"/>
                    <a:pt x="267" y="30189"/>
                  </a:cubicBezTo>
                  <a:cubicBezTo>
                    <a:pt x="34" y="30856"/>
                    <a:pt x="0" y="30856"/>
                    <a:pt x="0" y="30856"/>
                  </a:cubicBezTo>
                  <a:cubicBezTo>
                    <a:pt x="74" y="30868"/>
                    <a:pt x="151" y="30876"/>
                    <a:pt x="229" y="30876"/>
                  </a:cubicBezTo>
                  <a:cubicBezTo>
                    <a:pt x="362" y="30876"/>
                    <a:pt x="495" y="30853"/>
                    <a:pt x="601" y="30789"/>
                  </a:cubicBezTo>
                  <a:lnTo>
                    <a:pt x="23050" y="17780"/>
                  </a:lnTo>
                  <a:lnTo>
                    <a:pt x="27020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5938;p75">
              <a:extLst>
                <a:ext uri="{FF2B5EF4-FFF2-40B4-BE49-F238E27FC236}">
                  <a16:creationId xmlns:a16="http://schemas.microsoft.com/office/drawing/2014/main" id="{E1EC3005-C149-4AC6-B4E0-DE472CD98324}"/>
                </a:ext>
              </a:extLst>
            </p:cNvPr>
            <p:cNvSpPr/>
            <p:nvPr/>
          </p:nvSpPr>
          <p:spPr>
            <a:xfrm>
              <a:off x="4613475" y="951950"/>
              <a:ext cx="575425" cy="331925"/>
            </a:xfrm>
            <a:custGeom>
              <a:avLst/>
              <a:gdLst/>
              <a:ahLst/>
              <a:cxnLst/>
              <a:rect l="l" t="t" r="r" b="b"/>
              <a:pathLst>
                <a:path w="23017" h="13277" extrusionOk="0">
                  <a:moveTo>
                    <a:pt x="22449" y="1"/>
                  </a:moveTo>
                  <a:lnTo>
                    <a:pt x="0" y="13010"/>
                  </a:lnTo>
                  <a:lnTo>
                    <a:pt x="534" y="13277"/>
                  </a:lnTo>
                  <a:lnTo>
                    <a:pt x="23017" y="268"/>
                  </a:lnTo>
                  <a:lnTo>
                    <a:pt x="22449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5939;p75">
              <a:extLst>
                <a:ext uri="{FF2B5EF4-FFF2-40B4-BE49-F238E27FC236}">
                  <a16:creationId xmlns:a16="http://schemas.microsoft.com/office/drawing/2014/main" id="{57D2EE21-A610-4F4E-BA91-0B8497122030}"/>
                </a:ext>
              </a:extLst>
            </p:cNvPr>
            <p:cNvSpPr/>
            <p:nvPr/>
          </p:nvSpPr>
          <p:spPr>
            <a:xfrm>
              <a:off x="4499225" y="1089550"/>
              <a:ext cx="140950" cy="82600"/>
            </a:xfrm>
            <a:custGeom>
              <a:avLst/>
              <a:gdLst/>
              <a:ahLst/>
              <a:cxnLst/>
              <a:rect l="l" t="t" r="r" b="b"/>
              <a:pathLst>
                <a:path w="5638" h="3304" extrusionOk="0">
                  <a:moveTo>
                    <a:pt x="5171" y="1"/>
                  </a:moveTo>
                  <a:lnTo>
                    <a:pt x="0" y="3003"/>
                  </a:lnTo>
                  <a:lnTo>
                    <a:pt x="434" y="3303"/>
                  </a:lnTo>
                  <a:lnTo>
                    <a:pt x="5638" y="334"/>
                  </a:lnTo>
                  <a:lnTo>
                    <a:pt x="5171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5940;p75">
              <a:extLst>
                <a:ext uri="{FF2B5EF4-FFF2-40B4-BE49-F238E27FC236}">
                  <a16:creationId xmlns:a16="http://schemas.microsoft.com/office/drawing/2014/main" id="{E489CC6F-C4F7-4A83-96DE-88D6D2E3556F}"/>
                </a:ext>
              </a:extLst>
            </p:cNvPr>
            <p:cNvSpPr/>
            <p:nvPr/>
          </p:nvSpPr>
          <p:spPr>
            <a:xfrm>
              <a:off x="4651000" y="878575"/>
              <a:ext cx="438675" cy="260200"/>
            </a:xfrm>
            <a:custGeom>
              <a:avLst/>
              <a:gdLst/>
              <a:ahLst/>
              <a:cxnLst/>
              <a:rect l="l" t="t" r="r" b="b"/>
              <a:pathLst>
                <a:path w="17547" h="10408" extrusionOk="0">
                  <a:moveTo>
                    <a:pt x="16946" y="0"/>
                  </a:moveTo>
                  <a:lnTo>
                    <a:pt x="0" y="9907"/>
                  </a:lnTo>
                  <a:lnTo>
                    <a:pt x="200" y="10408"/>
                  </a:lnTo>
                  <a:lnTo>
                    <a:pt x="17546" y="367"/>
                  </a:lnTo>
                  <a:lnTo>
                    <a:pt x="169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5941;p75">
              <a:extLst>
                <a:ext uri="{FF2B5EF4-FFF2-40B4-BE49-F238E27FC236}">
                  <a16:creationId xmlns:a16="http://schemas.microsoft.com/office/drawing/2014/main" id="{AB51ED9C-28B0-4AE6-8BE8-D91958C85543}"/>
                </a:ext>
              </a:extLst>
            </p:cNvPr>
            <p:cNvSpPr/>
            <p:nvPr/>
          </p:nvSpPr>
          <p:spPr>
            <a:xfrm>
              <a:off x="4613475" y="951950"/>
              <a:ext cx="575425" cy="331925"/>
            </a:xfrm>
            <a:custGeom>
              <a:avLst/>
              <a:gdLst/>
              <a:ahLst/>
              <a:cxnLst/>
              <a:rect l="l" t="t" r="r" b="b"/>
              <a:pathLst>
                <a:path w="23017" h="13277" extrusionOk="0">
                  <a:moveTo>
                    <a:pt x="22449" y="1"/>
                  </a:moveTo>
                  <a:lnTo>
                    <a:pt x="0" y="13010"/>
                  </a:lnTo>
                  <a:lnTo>
                    <a:pt x="534" y="13277"/>
                  </a:lnTo>
                  <a:lnTo>
                    <a:pt x="23017" y="268"/>
                  </a:lnTo>
                  <a:lnTo>
                    <a:pt x="224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5942;p75">
              <a:extLst>
                <a:ext uri="{FF2B5EF4-FFF2-40B4-BE49-F238E27FC236}">
                  <a16:creationId xmlns:a16="http://schemas.microsoft.com/office/drawing/2014/main" id="{9D76CB4D-3312-4E68-A3AA-77A06284233B}"/>
                </a:ext>
              </a:extLst>
            </p:cNvPr>
            <p:cNvSpPr/>
            <p:nvPr/>
          </p:nvSpPr>
          <p:spPr>
            <a:xfrm>
              <a:off x="4499225" y="1089550"/>
              <a:ext cx="140950" cy="82600"/>
            </a:xfrm>
            <a:custGeom>
              <a:avLst/>
              <a:gdLst/>
              <a:ahLst/>
              <a:cxnLst/>
              <a:rect l="l" t="t" r="r" b="b"/>
              <a:pathLst>
                <a:path w="5638" h="3304" extrusionOk="0">
                  <a:moveTo>
                    <a:pt x="5171" y="1"/>
                  </a:moveTo>
                  <a:lnTo>
                    <a:pt x="0" y="3003"/>
                  </a:lnTo>
                  <a:lnTo>
                    <a:pt x="434" y="3303"/>
                  </a:lnTo>
                  <a:lnTo>
                    <a:pt x="5638" y="334"/>
                  </a:lnTo>
                  <a:lnTo>
                    <a:pt x="51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5943;p75">
              <a:extLst>
                <a:ext uri="{FF2B5EF4-FFF2-40B4-BE49-F238E27FC236}">
                  <a16:creationId xmlns:a16="http://schemas.microsoft.com/office/drawing/2014/main" id="{8152D882-BA78-4A9F-9DA3-5593EC6A74C0}"/>
                </a:ext>
              </a:extLst>
            </p:cNvPr>
            <p:cNvSpPr/>
            <p:nvPr/>
          </p:nvSpPr>
          <p:spPr>
            <a:xfrm>
              <a:off x="4499225" y="1164600"/>
              <a:ext cx="127600" cy="565925"/>
            </a:xfrm>
            <a:custGeom>
              <a:avLst/>
              <a:gdLst/>
              <a:ahLst/>
              <a:cxnLst/>
              <a:rect l="l" t="t" r="r" b="b"/>
              <a:pathLst>
                <a:path w="5104" h="22637" extrusionOk="0">
                  <a:moveTo>
                    <a:pt x="0" y="1"/>
                  </a:moveTo>
                  <a:lnTo>
                    <a:pt x="0" y="21683"/>
                  </a:lnTo>
                  <a:cubicBezTo>
                    <a:pt x="0" y="21983"/>
                    <a:pt x="100" y="22283"/>
                    <a:pt x="300" y="22484"/>
                  </a:cubicBezTo>
                  <a:cubicBezTo>
                    <a:pt x="392" y="22588"/>
                    <a:pt x="509" y="22636"/>
                    <a:pt x="623" y="22636"/>
                  </a:cubicBezTo>
                  <a:cubicBezTo>
                    <a:pt x="801" y="22636"/>
                    <a:pt x="973" y="22520"/>
                    <a:pt x="1034" y="22317"/>
                  </a:cubicBezTo>
                  <a:lnTo>
                    <a:pt x="5104" y="4771"/>
                  </a:lnTo>
                  <a:lnTo>
                    <a:pt x="4570" y="4504"/>
                  </a:lnTo>
                  <a:lnTo>
                    <a:pt x="801" y="21249"/>
                  </a:lnTo>
                  <a:cubicBezTo>
                    <a:pt x="776" y="21324"/>
                    <a:pt x="732" y="21362"/>
                    <a:pt x="669" y="21362"/>
                  </a:cubicBezTo>
                  <a:cubicBezTo>
                    <a:pt x="649" y="21362"/>
                    <a:pt x="626" y="21358"/>
                    <a:pt x="601" y="21349"/>
                  </a:cubicBezTo>
                  <a:cubicBezTo>
                    <a:pt x="501" y="21316"/>
                    <a:pt x="467" y="21249"/>
                    <a:pt x="467" y="21149"/>
                  </a:cubicBezTo>
                  <a:lnTo>
                    <a:pt x="467" y="30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5944;p75">
              <a:extLst>
                <a:ext uri="{FF2B5EF4-FFF2-40B4-BE49-F238E27FC236}">
                  <a16:creationId xmlns:a16="http://schemas.microsoft.com/office/drawing/2014/main" id="{E21F84CC-38E4-4358-ACDB-B97E88733391}"/>
                </a:ext>
              </a:extLst>
            </p:cNvPr>
            <p:cNvSpPr/>
            <p:nvPr/>
          </p:nvSpPr>
          <p:spPr>
            <a:xfrm>
              <a:off x="4499225" y="1164600"/>
              <a:ext cx="127600" cy="565925"/>
            </a:xfrm>
            <a:custGeom>
              <a:avLst/>
              <a:gdLst/>
              <a:ahLst/>
              <a:cxnLst/>
              <a:rect l="l" t="t" r="r" b="b"/>
              <a:pathLst>
                <a:path w="5104" h="22637" extrusionOk="0">
                  <a:moveTo>
                    <a:pt x="0" y="1"/>
                  </a:moveTo>
                  <a:lnTo>
                    <a:pt x="0" y="21683"/>
                  </a:lnTo>
                  <a:cubicBezTo>
                    <a:pt x="0" y="21983"/>
                    <a:pt x="100" y="22283"/>
                    <a:pt x="300" y="22484"/>
                  </a:cubicBezTo>
                  <a:cubicBezTo>
                    <a:pt x="392" y="22588"/>
                    <a:pt x="509" y="22636"/>
                    <a:pt x="623" y="22636"/>
                  </a:cubicBezTo>
                  <a:cubicBezTo>
                    <a:pt x="801" y="22636"/>
                    <a:pt x="973" y="22520"/>
                    <a:pt x="1034" y="22317"/>
                  </a:cubicBezTo>
                  <a:lnTo>
                    <a:pt x="5104" y="4771"/>
                  </a:lnTo>
                  <a:lnTo>
                    <a:pt x="4570" y="4504"/>
                  </a:lnTo>
                  <a:lnTo>
                    <a:pt x="801" y="21249"/>
                  </a:lnTo>
                  <a:cubicBezTo>
                    <a:pt x="776" y="21324"/>
                    <a:pt x="732" y="21362"/>
                    <a:pt x="669" y="21362"/>
                  </a:cubicBezTo>
                  <a:cubicBezTo>
                    <a:pt x="649" y="21362"/>
                    <a:pt x="626" y="21358"/>
                    <a:pt x="601" y="21349"/>
                  </a:cubicBezTo>
                  <a:cubicBezTo>
                    <a:pt x="501" y="21316"/>
                    <a:pt x="467" y="21249"/>
                    <a:pt x="467" y="21149"/>
                  </a:cubicBezTo>
                  <a:lnTo>
                    <a:pt x="467" y="30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5945;p75">
              <a:extLst>
                <a:ext uri="{FF2B5EF4-FFF2-40B4-BE49-F238E27FC236}">
                  <a16:creationId xmlns:a16="http://schemas.microsoft.com/office/drawing/2014/main" id="{9A1AD1C9-F64E-4D03-B9F2-0A6F0FE113F9}"/>
                </a:ext>
              </a:extLst>
            </p:cNvPr>
            <p:cNvSpPr/>
            <p:nvPr/>
          </p:nvSpPr>
          <p:spPr>
            <a:xfrm>
              <a:off x="1871500" y="2782750"/>
              <a:ext cx="798800" cy="1010175"/>
            </a:xfrm>
            <a:custGeom>
              <a:avLst/>
              <a:gdLst/>
              <a:ahLst/>
              <a:cxnLst/>
              <a:rect l="l" t="t" r="r" b="b"/>
              <a:pathLst>
                <a:path w="31952" h="40407" extrusionOk="0">
                  <a:moveTo>
                    <a:pt x="30255" y="0"/>
                  </a:moveTo>
                  <a:cubicBezTo>
                    <a:pt x="30080" y="0"/>
                    <a:pt x="29901" y="28"/>
                    <a:pt x="29722" y="88"/>
                  </a:cubicBezTo>
                  <a:lnTo>
                    <a:pt x="29689" y="121"/>
                  </a:lnTo>
                  <a:lnTo>
                    <a:pt x="601" y="17000"/>
                  </a:lnTo>
                  <a:cubicBezTo>
                    <a:pt x="234" y="17200"/>
                    <a:pt x="1" y="17600"/>
                    <a:pt x="1" y="18034"/>
                  </a:cubicBezTo>
                  <a:lnTo>
                    <a:pt x="1" y="39149"/>
                  </a:lnTo>
                  <a:cubicBezTo>
                    <a:pt x="1" y="39583"/>
                    <a:pt x="234" y="39983"/>
                    <a:pt x="601" y="40183"/>
                  </a:cubicBezTo>
                  <a:cubicBezTo>
                    <a:pt x="840" y="40330"/>
                    <a:pt x="1118" y="40406"/>
                    <a:pt x="1399" y="40406"/>
                  </a:cubicBezTo>
                  <a:cubicBezTo>
                    <a:pt x="1628" y="40406"/>
                    <a:pt x="1859" y="40355"/>
                    <a:pt x="2069" y="40250"/>
                  </a:cubicBezTo>
                  <a:lnTo>
                    <a:pt x="2069" y="38315"/>
                  </a:lnTo>
                  <a:lnTo>
                    <a:pt x="29855" y="22170"/>
                  </a:lnTo>
                  <a:cubicBezTo>
                    <a:pt x="30256" y="21970"/>
                    <a:pt x="30456" y="21570"/>
                    <a:pt x="30456" y="21136"/>
                  </a:cubicBezTo>
                  <a:lnTo>
                    <a:pt x="30456" y="2023"/>
                  </a:lnTo>
                  <a:lnTo>
                    <a:pt x="31924" y="1722"/>
                  </a:lnTo>
                  <a:cubicBezTo>
                    <a:pt x="31952" y="744"/>
                    <a:pt x="31160" y="0"/>
                    <a:pt x="30255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5946;p75">
              <a:extLst>
                <a:ext uri="{FF2B5EF4-FFF2-40B4-BE49-F238E27FC236}">
                  <a16:creationId xmlns:a16="http://schemas.microsoft.com/office/drawing/2014/main" id="{44321098-1111-448A-B1FB-234A78A41754}"/>
                </a:ext>
              </a:extLst>
            </p:cNvPr>
            <p:cNvSpPr/>
            <p:nvPr/>
          </p:nvSpPr>
          <p:spPr>
            <a:xfrm>
              <a:off x="1871500" y="2782750"/>
              <a:ext cx="798800" cy="1010175"/>
            </a:xfrm>
            <a:custGeom>
              <a:avLst/>
              <a:gdLst/>
              <a:ahLst/>
              <a:cxnLst/>
              <a:rect l="l" t="t" r="r" b="b"/>
              <a:pathLst>
                <a:path w="31952" h="40407" extrusionOk="0">
                  <a:moveTo>
                    <a:pt x="30255" y="0"/>
                  </a:moveTo>
                  <a:cubicBezTo>
                    <a:pt x="30080" y="0"/>
                    <a:pt x="29901" y="28"/>
                    <a:pt x="29722" y="88"/>
                  </a:cubicBezTo>
                  <a:lnTo>
                    <a:pt x="29689" y="121"/>
                  </a:lnTo>
                  <a:lnTo>
                    <a:pt x="601" y="17000"/>
                  </a:lnTo>
                  <a:cubicBezTo>
                    <a:pt x="234" y="17200"/>
                    <a:pt x="1" y="17600"/>
                    <a:pt x="1" y="18034"/>
                  </a:cubicBezTo>
                  <a:lnTo>
                    <a:pt x="1" y="39149"/>
                  </a:lnTo>
                  <a:cubicBezTo>
                    <a:pt x="1" y="39583"/>
                    <a:pt x="234" y="39983"/>
                    <a:pt x="601" y="40183"/>
                  </a:cubicBezTo>
                  <a:cubicBezTo>
                    <a:pt x="840" y="40330"/>
                    <a:pt x="1118" y="40406"/>
                    <a:pt x="1399" y="40406"/>
                  </a:cubicBezTo>
                  <a:cubicBezTo>
                    <a:pt x="1628" y="40406"/>
                    <a:pt x="1859" y="40355"/>
                    <a:pt x="2069" y="40250"/>
                  </a:cubicBezTo>
                  <a:lnTo>
                    <a:pt x="2069" y="38315"/>
                  </a:lnTo>
                  <a:lnTo>
                    <a:pt x="29855" y="22170"/>
                  </a:lnTo>
                  <a:cubicBezTo>
                    <a:pt x="30256" y="21970"/>
                    <a:pt x="30456" y="21570"/>
                    <a:pt x="30456" y="21136"/>
                  </a:cubicBezTo>
                  <a:lnTo>
                    <a:pt x="30456" y="2023"/>
                  </a:lnTo>
                  <a:lnTo>
                    <a:pt x="31924" y="1722"/>
                  </a:lnTo>
                  <a:cubicBezTo>
                    <a:pt x="31952" y="744"/>
                    <a:pt x="31160" y="0"/>
                    <a:pt x="302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5947;p75">
              <a:extLst>
                <a:ext uri="{FF2B5EF4-FFF2-40B4-BE49-F238E27FC236}">
                  <a16:creationId xmlns:a16="http://schemas.microsoft.com/office/drawing/2014/main" id="{5E6F8759-DDF2-4329-8549-7C1B50257546}"/>
                </a:ext>
              </a:extLst>
            </p:cNvPr>
            <p:cNvSpPr/>
            <p:nvPr/>
          </p:nvSpPr>
          <p:spPr>
            <a:xfrm>
              <a:off x="1874000" y="2782750"/>
              <a:ext cx="796300" cy="468375"/>
            </a:xfrm>
            <a:custGeom>
              <a:avLst/>
              <a:gdLst/>
              <a:ahLst/>
              <a:cxnLst/>
              <a:rect l="l" t="t" r="r" b="b"/>
              <a:pathLst>
                <a:path w="31852" h="18735" extrusionOk="0">
                  <a:moveTo>
                    <a:pt x="30155" y="0"/>
                  </a:moveTo>
                  <a:cubicBezTo>
                    <a:pt x="29980" y="0"/>
                    <a:pt x="29801" y="28"/>
                    <a:pt x="29622" y="88"/>
                  </a:cubicBezTo>
                  <a:lnTo>
                    <a:pt x="29589" y="121"/>
                  </a:lnTo>
                  <a:lnTo>
                    <a:pt x="501" y="17000"/>
                  </a:lnTo>
                  <a:cubicBezTo>
                    <a:pt x="268" y="17133"/>
                    <a:pt x="101" y="17334"/>
                    <a:pt x="1" y="17567"/>
                  </a:cubicBezTo>
                  <a:lnTo>
                    <a:pt x="2036" y="18735"/>
                  </a:lnTo>
                  <a:lnTo>
                    <a:pt x="30356" y="2790"/>
                  </a:lnTo>
                  <a:lnTo>
                    <a:pt x="30356" y="2023"/>
                  </a:lnTo>
                  <a:lnTo>
                    <a:pt x="31824" y="1722"/>
                  </a:lnTo>
                  <a:cubicBezTo>
                    <a:pt x="31852" y="744"/>
                    <a:pt x="31060" y="0"/>
                    <a:pt x="30155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5948;p75">
              <a:extLst>
                <a:ext uri="{FF2B5EF4-FFF2-40B4-BE49-F238E27FC236}">
                  <a16:creationId xmlns:a16="http://schemas.microsoft.com/office/drawing/2014/main" id="{32325029-75BC-4AC5-8AE7-713F3C088EB2}"/>
                </a:ext>
              </a:extLst>
            </p:cNvPr>
            <p:cNvSpPr/>
            <p:nvPr/>
          </p:nvSpPr>
          <p:spPr>
            <a:xfrm>
              <a:off x="1874000" y="2782750"/>
              <a:ext cx="796300" cy="468375"/>
            </a:xfrm>
            <a:custGeom>
              <a:avLst/>
              <a:gdLst/>
              <a:ahLst/>
              <a:cxnLst/>
              <a:rect l="l" t="t" r="r" b="b"/>
              <a:pathLst>
                <a:path w="31852" h="18735" extrusionOk="0">
                  <a:moveTo>
                    <a:pt x="30155" y="0"/>
                  </a:moveTo>
                  <a:cubicBezTo>
                    <a:pt x="29980" y="0"/>
                    <a:pt x="29801" y="28"/>
                    <a:pt x="29622" y="88"/>
                  </a:cubicBezTo>
                  <a:lnTo>
                    <a:pt x="29589" y="121"/>
                  </a:lnTo>
                  <a:lnTo>
                    <a:pt x="501" y="17000"/>
                  </a:lnTo>
                  <a:cubicBezTo>
                    <a:pt x="268" y="17133"/>
                    <a:pt x="101" y="17334"/>
                    <a:pt x="1" y="17567"/>
                  </a:cubicBezTo>
                  <a:lnTo>
                    <a:pt x="2036" y="18735"/>
                  </a:lnTo>
                  <a:lnTo>
                    <a:pt x="30356" y="2790"/>
                  </a:lnTo>
                  <a:lnTo>
                    <a:pt x="30356" y="2023"/>
                  </a:lnTo>
                  <a:lnTo>
                    <a:pt x="31824" y="1722"/>
                  </a:lnTo>
                  <a:cubicBezTo>
                    <a:pt x="31852" y="744"/>
                    <a:pt x="31060" y="0"/>
                    <a:pt x="301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5949;p75">
              <a:extLst>
                <a:ext uri="{FF2B5EF4-FFF2-40B4-BE49-F238E27FC236}">
                  <a16:creationId xmlns:a16="http://schemas.microsoft.com/office/drawing/2014/main" id="{32157142-6F6B-4987-8298-9A5A43C0F594}"/>
                </a:ext>
              </a:extLst>
            </p:cNvPr>
            <p:cNvSpPr/>
            <p:nvPr/>
          </p:nvSpPr>
          <p:spPr>
            <a:xfrm>
              <a:off x="1907375" y="2812300"/>
              <a:ext cx="762225" cy="976875"/>
            </a:xfrm>
            <a:custGeom>
              <a:avLst/>
              <a:gdLst/>
              <a:ahLst/>
              <a:cxnLst/>
              <a:rect l="l" t="t" r="r" b="b"/>
              <a:pathLst>
                <a:path w="30489" h="39075" extrusionOk="0">
                  <a:moveTo>
                    <a:pt x="29946" y="1"/>
                  </a:moveTo>
                  <a:cubicBezTo>
                    <a:pt x="29859" y="1"/>
                    <a:pt x="29770" y="24"/>
                    <a:pt x="29688" y="73"/>
                  </a:cubicBezTo>
                  <a:lnTo>
                    <a:pt x="601" y="16952"/>
                  </a:lnTo>
                  <a:cubicBezTo>
                    <a:pt x="234" y="17152"/>
                    <a:pt x="0" y="17553"/>
                    <a:pt x="0" y="17986"/>
                  </a:cubicBezTo>
                  <a:lnTo>
                    <a:pt x="0" y="38568"/>
                  </a:lnTo>
                  <a:cubicBezTo>
                    <a:pt x="0" y="38868"/>
                    <a:pt x="244" y="39074"/>
                    <a:pt x="521" y="39074"/>
                  </a:cubicBezTo>
                  <a:cubicBezTo>
                    <a:pt x="613" y="39074"/>
                    <a:pt x="709" y="39051"/>
                    <a:pt x="801" y="39001"/>
                  </a:cubicBezTo>
                  <a:lnTo>
                    <a:pt x="29888" y="22123"/>
                  </a:lnTo>
                  <a:cubicBezTo>
                    <a:pt x="30255" y="21922"/>
                    <a:pt x="30489" y="21522"/>
                    <a:pt x="30489" y="21088"/>
                  </a:cubicBezTo>
                  <a:lnTo>
                    <a:pt x="30489" y="540"/>
                  </a:lnTo>
                  <a:cubicBezTo>
                    <a:pt x="30463" y="214"/>
                    <a:pt x="30212" y="1"/>
                    <a:pt x="29946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5950;p75">
              <a:extLst>
                <a:ext uri="{FF2B5EF4-FFF2-40B4-BE49-F238E27FC236}">
                  <a16:creationId xmlns:a16="http://schemas.microsoft.com/office/drawing/2014/main" id="{90AEE78D-100E-411F-8B80-6D580383D2E0}"/>
                </a:ext>
              </a:extLst>
            </p:cNvPr>
            <p:cNvSpPr/>
            <p:nvPr/>
          </p:nvSpPr>
          <p:spPr>
            <a:xfrm>
              <a:off x="2106325" y="3051675"/>
              <a:ext cx="365625" cy="321000"/>
            </a:xfrm>
            <a:custGeom>
              <a:avLst/>
              <a:gdLst/>
              <a:ahLst/>
              <a:cxnLst/>
              <a:rect l="l" t="t" r="r" b="b"/>
              <a:pathLst>
                <a:path w="14625" h="12840" extrusionOk="0">
                  <a:moveTo>
                    <a:pt x="14412" y="1"/>
                  </a:moveTo>
                  <a:cubicBezTo>
                    <a:pt x="14254" y="1"/>
                    <a:pt x="14041" y="128"/>
                    <a:pt x="13891" y="372"/>
                  </a:cubicBezTo>
                  <a:lnTo>
                    <a:pt x="12924" y="1907"/>
                  </a:lnTo>
                  <a:cubicBezTo>
                    <a:pt x="12366" y="1580"/>
                    <a:pt x="11703" y="1409"/>
                    <a:pt x="10959" y="1409"/>
                  </a:cubicBezTo>
                  <a:cubicBezTo>
                    <a:pt x="9879" y="1409"/>
                    <a:pt x="8630" y="1770"/>
                    <a:pt x="7286" y="2540"/>
                  </a:cubicBezTo>
                  <a:cubicBezTo>
                    <a:pt x="3751" y="4575"/>
                    <a:pt x="815" y="8745"/>
                    <a:pt x="48" y="12514"/>
                  </a:cubicBezTo>
                  <a:cubicBezTo>
                    <a:pt x="1" y="12727"/>
                    <a:pt x="104" y="12839"/>
                    <a:pt x="263" y="12839"/>
                  </a:cubicBezTo>
                  <a:cubicBezTo>
                    <a:pt x="329" y="12839"/>
                    <a:pt x="404" y="12820"/>
                    <a:pt x="482" y="12781"/>
                  </a:cubicBezTo>
                  <a:lnTo>
                    <a:pt x="1482" y="12181"/>
                  </a:lnTo>
                  <a:cubicBezTo>
                    <a:pt x="1682" y="12047"/>
                    <a:pt x="1849" y="11880"/>
                    <a:pt x="1916" y="11647"/>
                  </a:cubicBezTo>
                  <a:cubicBezTo>
                    <a:pt x="2683" y="8611"/>
                    <a:pt x="4618" y="6010"/>
                    <a:pt x="7286" y="4375"/>
                  </a:cubicBezTo>
                  <a:cubicBezTo>
                    <a:pt x="8282" y="3801"/>
                    <a:pt x="9222" y="3523"/>
                    <a:pt x="10038" y="3523"/>
                  </a:cubicBezTo>
                  <a:cubicBezTo>
                    <a:pt x="10645" y="3523"/>
                    <a:pt x="11182" y="3676"/>
                    <a:pt x="11623" y="3975"/>
                  </a:cubicBezTo>
                  <a:lnTo>
                    <a:pt x="10355" y="5943"/>
                  </a:lnTo>
                  <a:cubicBezTo>
                    <a:pt x="10136" y="6299"/>
                    <a:pt x="10209" y="6587"/>
                    <a:pt x="10445" y="6587"/>
                  </a:cubicBezTo>
                  <a:cubicBezTo>
                    <a:pt x="10497" y="6587"/>
                    <a:pt x="10556" y="6573"/>
                    <a:pt x="10622" y="6543"/>
                  </a:cubicBezTo>
                  <a:lnTo>
                    <a:pt x="13991" y="4909"/>
                  </a:lnTo>
                  <a:cubicBezTo>
                    <a:pt x="14358" y="4742"/>
                    <a:pt x="14592" y="4375"/>
                    <a:pt x="14625" y="3975"/>
                  </a:cubicBezTo>
                  <a:lnTo>
                    <a:pt x="14625" y="239"/>
                  </a:lnTo>
                  <a:cubicBezTo>
                    <a:pt x="14625" y="78"/>
                    <a:pt x="14535" y="1"/>
                    <a:pt x="144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5951;p75">
              <a:extLst>
                <a:ext uri="{FF2B5EF4-FFF2-40B4-BE49-F238E27FC236}">
                  <a16:creationId xmlns:a16="http://schemas.microsoft.com/office/drawing/2014/main" id="{838C1686-5159-4CCF-A96B-3A2FAB549CB9}"/>
                </a:ext>
              </a:extLst>
            </p:cNvPr>
            <p:cNvSpPr/>
            <p:nvPr/>
          </p:nvSpPr>
          <p:spPr>
            <a:xfrm>
              <a:off x="2105000" y="3228950"/>
              <a:ext cx="365075" cy="320850"/>
            </a:xfrm>
            <a:custGeom>
              <a:avLst/>
              <a:gdLst/>
              <a:ahLst/>
              <a:cxnLst/>
              <a:rect l="l" t="t" r="r" b="b"/>
              <a:pathLst>
                <a:path w="14603" h="12834" extrusionOk="0">
                  <a:moveTo>
                    <a:pt x="14338" y="1"/>
                  </a:moveTo>
                  <a:cubicBezTo>
                    <a:pt x="14280" y="1"/>
                    <a:pt x="14214" y="18"/>
                    <a:pt x="14144" y="53"/>
                  </a:cubicBezTo>
                  <a:lnTo>
                    <a:pt x="13144" y="653"/>
                  </a:lnTo>
                  <a:cubicBezTo>
                    <a:pt x="12943" y="787"/>
                    <a:pt x="12777" y="953"/>
                    <a:pt x="12710" y="1187"/>
                  </a:cubicBezTo>
                  <a:cubicBezTo>
                    <a:pt x="11909" y="4222"/>
                    <a:pt x="10008" y="6791"/>
                    <a:pt x="7339" y="8459"/>
                  </a:cubicBezTo>
                  <a:cubicBezTo>
                    <a:pt x="6332" y="9040"/>
                    <a:pt x="5382" y="9317"/>
                    <a:pt x="4559" y="9317"/>
                  </a:cubicBezTo>
                  <a:cubicBezTo>
                    <a:pt x="3964" y="9317"/>
                    <a:pt x="3437" y="9172"/>
                    <a:pt x="3003" y="8892"/>
                  </a:cubicBezTo>
                  <a:lnTo>
                    <a:pt x="4271" y="6891"/>
                  </a:lnTo>
                  <a:cubicBezTo>
                    <a:pt x="4489" y="6563"/>
                    <a:pt x="4417" y="6280"/>
                    <a:pt x="4182" y="6280"/>
                  </a:cubicBezTo>
                  <a:cubicBezTo>
                    <a:pt x="4130" y="6280"/>
                    <a:pt x="4070" y="6294"/>
                    <a:pt x="4004" y="6324"/>
                  </a:cubicBezTo>
                  <a:lnTo>
                    <a:pt x="635" y="7925"/>
                  </a:lnTo>
                  <a:cubicBezTo>
                    <a:pt x="268" y="8125"/>
                    <a:pt x="34" y="8459"/>
                    <a:pt x="1" y="8859"/>
                  </a:cubicBezTo>
                  <a:lnTo>
                    <a:pt x="1" y="12595"/>
                  </a:lnTo>
                  <a:cubicBezTo>
                    <a:pt x="1" y="12756"/>
                    <a:pt x="90" y="12833"/>
                    <a:pt x="213" y="12833"/>
                  </a:cubicBezTo>
                  <a:cubicBezTo>
                    <a:pt x="371" y="12833"/>
                    <a:pt x="585" y="12705"/>
                    <a:pt x="735" y="12462"/>
                  </a:cubicBezTo>
                  <a:lnTo>
                    <a:pt x="1702" y="10960"/>
                  </a:lnTo>
                  <a:cubicBezTo>
                    <a:pt x="2249" y="11281"/>
                    <a:pt x="2898" y="11446"/>
                    <a:pt x="3624" y="11446"/>
                  </a:cubicBezTo>
                  <a:cubicBezTo>
                    <a:pt x="4714" y="11446"/>
                    <a:pt x="5978" y="11074"/>
                    <a:pt x="7339" y="10293"/>
                  </a:cubicBezTo>
                  <a:cubicBezTo>
                    <a:pt x="10875" y="8259"/>
                    <a:pt x="13811" y="4089"/>
                    <a:pt x="14578" y="353"/>
                  </a:cubicBezTo>
                  <a:cubicBezTo>
                    <a:pt x="14602" y="132"/>
                    <a:pt x="14500" y="1"/>
                    <a:pt x="143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5952;p75">
              <a:extLst>
                <a:ext uri="{FF2B5EF4-FFF2-40B4-BE49-F238E27FC236}">
                  <a16:creationId xmlns:a16="http://schemas.microsoft.com/office/drawing/2014/main" id="{11920D4D-7272-49FD-B5B5-967C44C9A73E}"/>
                </a:ext>
              </a:extLst>
            </p:cNvPr>
            <p:cNvSpPr/>
            <p:nvPr/>
          </p:nvSpPr>
          <p:spPr>
            <a:xfrm>
              <a:off x="4565925" y="2110275"/>
              <a:ext cx="89250" cy="125950"/>
            </a:xfrm>
            <a:custGeom>
              <a:avLst/>
              <a:gdLst/>
              <a:ahLst/>
              <a:cxnLst/>
              <a:rect l="l" t="t" r="r" b="b"/>
              <a:pathLst>
                <a:path w="3570" h="5038" extrusionOk="0">
                  <a:moveTo>
                    <a:pt x="3070" y="1"/>
                  </a:moveTo>
                  <a:lnTo>
                    <a:pt x="1" y="1769"/>
                  </a:lnTo>
                  <a:lnTo>
                    <a:pt x="1635" y="3970"/>
                  </a:lnTo>
                  <a:lnTo>
                    <a:pt x="3570" y="5038"/>
                  </a:lnTo>
                  <a:lnTo>
                    <a:pt x="3070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5953;p75">
              <a:extLst>
                <a:ext uri="{FF2B5EF4-FFF2-40B4-BE49-F238E27FC236}">
                  <a16:creationId xmlns:a16="http://schemas.microsoft.com/office/drawing/2014/main" id="{A696E585-9AB5-45BC-82F5-AA1C969C5BD8}"/>
                </a:ext>
              </a:extLst>
            </p:cNvPr>
            <p:cNvSpPr/>
            <p:nvPr/>
          </p:nvSpPr>
          <p:spPr>
            <a:xfrm>
              <a:off x="4565925" y="2110275"/>
              <a:ext cx="89250" cy="125950"/>
            </a:xfrm>
            <a:custGeom>
              <a:avLst/>
              <a:gdLst/>
              <a:ahLst/>
              <a:cxnLst/>
              <a:rect l="l" t="t" r="r" b="b"/>
              <a:pathLst>
                <a:path w="3570" h="5038" extrusionOk="0">
                  <a:moveTo>
                    <a:pt x="3070" y="1"/>
                  </a:moveTo>
                  <a:lnTo>
                    <a:pt x="1" y="1769"/>
                  </a:lnTo>
                  <a:lnTo>
                    <a:pt x="1635" y="3970"/>
                  </a:lnTo>
                  <a:lnTo>
                    <a:pt x="3570" y="5038"/>
                  </a:lnTo>
                  <a:lnTo>
                    <a:pt x="307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5954;p75">
              <a:extLst>
                <a:ext uri="{FF2B5EF4-FFF2-40B4-BE49-F238E27FC236}">
                  <a16:creationId xmlns:a16="http://schemas.microsoft.com/office/drawing/2014/main" id="{A1C9C199-6885-4286-9599-71DFB02D4307}"/>
                </a:ext>
              </a:extLst>
            </p:cNvPr>
            <p:cNvSpPr/>
            <p:nvPr/>
          </p:nvSpPr>
          <p:spPr>
            <a:xfrm>
              <a:off x="4613475" y="2136150"/>
              <a:ext cx="77575" cy="100075"/>
            </a:xfrm>
            <a:custGeom>
              <a:avLst/>
              <a:gdLst/>
              <a:ahLst/>
              <a:cxnLst/>
              <a:rect l="l" t="t" r="r" b="b"/>
              <a:pathLst>
                <a:path w="3103" h="4003" extrusionOk="0">
                  <a:moveTo>
                    <a:pt x="3102" y="0"/>
                  </a:moveTo>
                  <a:lnTo>
                    <a:pt x="0" y="1768"/>
                  </a:lnTo>
                  <a:lnTo>
                    <a:pt x="1668" y="4003"/>
                  </a:lnTo>
                  <a:lnTo>
                    <a:pt x="3102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5955;p75">
              <a:extLst>
                <a:ext uri="{FF2B5EF4-FFF2-40B4-BE49-F238E27FC236}">
                  <a16:creationId xmlns:a16="http://schemas.microsoft.com/office/drawing/2014/main" id="{74F152D8-D89A-4021-9856-98847EC4D96D}"/>
                </a:ext>
              </a:extLst>
            </p:cNvPr>
            <p:cNvSpPr/>
            <p:nvPr/>
          </p:nvSpPr>
          <p:spPr>
            <a:xfrm>
              <a:off x="4501725" y="1460625"/>
              <a:ext cx="836300" cy="763750"/>
            </a:xfrm>
            <a:custGeom>
              <a:avLst/>
              <a:gdLst/>
              <a:ahLst/>
              <a:cxnLst/>
              <a:rect l="l" t="t" r="r" b="b"/>
              <a:pathLst>
                <a:path w="33452" h="30550" extrusionOk="0">
                  <a:moveTo>
                    <a:pt x="31791" y="0"/>
                  </a:moveTo>
                  <a:cubicBezTo>
                    <a:pt x="31605" y="0"/>
                    <a:pt x="31413" y="32"/>
                    <a:pt x="31223" y="102"/>
                  </a:cubicBezTo>
                  <a:lnTo>
                    <a:pt x="31189" y="102"/>
                  </a:lnTo>
                  <a:lnTo>
                    <a:pt x="601" y="17848"/>
                  </a:lnTo>
                  <a:cubicBezTo>
                    <a:pt x="367" y="17981"/>
                    <a:pt x="200" y="18181"/>
                    <a:pt x="100" y="18415"/>
                  </a:cubicBezTo>
                  <a:cubicBezTo>
                    <a:pt x="34" y="18582"/>
                    <a:pt x="0" y="18748"/>
                    <a:pt x="0" y="18882"/>
                  </a:cubicBezTo>
                  <a:lnTo>
                    <a:pt x="0" y="29289"/>
                  </a:lnTo>
                  <a:cubicBezTo>
                    <a:pt x="0" y="29723"/>
                    <a:pt x="234" y="30123"/>
                    <a:pt x="601" y="30357"/>
                  </a:cubicBezTo>
                  <a:cubicBezTo>
                    <a:pt x="833" y="30482"/>
                    <a:pt x="1103" y="30549"/>
                    <a:pt x="1376" y="30549"/>
                  </a:cubicBezTo>
                  <a:cubicBezTo>
                    <a:pt x="1613" y="30549"/>
                    <a:pt x="1852" y="30499"/>
                    <a:pt x="2068" y="30390"/>
                  </a:cubicBezTo>
                  <a:lnTo>
                    <a:pt x="2068" y="28455"/>
                  </a:lnTo>
                  <a:lnTo>
                    <a:pt x="31356" y="11443"/>
                  </a:lnTo>
                  <a:cubicBezTo>
                    <a:pt x="31723" y="11243"/>
                    <a:pt x="31956" y="10843"/>
                    <a:pt x="31956" y="10409"/>
                  </a:cubicBezTo>
                  <a:lnTo>
                    <a:pt x="31956" y="2003"/>
                  </a:lnTo>
                  <a:lnTo>
                    <a:pt x="33424" y="1703"/>
                  </a:lnTo>
                  <a:cubicBezTo>
                    <a:pt x="33452" y="737"/>
                    <a:pt x="32681" y="0"/>
                    <a:pt x="31791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5956;p75">
              <a:extLst>
                <a:ext uri="{FF2B5EF4-FFF2-40B4-BE49-F238E27FC236}">
                  <a16:creationId xmlns:a16="http://schemas.microsoft.com/office/drawing/2014/main" id="{B93F599C-0AA6-48D1-9E8D-FD8621F2F84A}"/>
                </a:ext>
              </a:extLst>
            </p:cNvPr>
            <p:cNvSpPr/>
            <p:nvPr/>
          </p:nvSpPr>
          <p:spPr>
            <a:xfrm>
              <a:off x="4501725" y="1460625"/>
              <a:ext cx="836300" cy="763750"/>
            </a:xfrm>
            <a:custGeom>
              <a:avLst/>
              <a:gdLst/>
              <a:ahLst/>
              <a:cxnLst/>
              <a:rect l="l" t="t" r="r" b="b"/>
              <a:pathLst>
                <a:path w="33452" h="30550" extrusionOk="0">
                  <a:moveTo>
                    <a:pt x="31791" y="0"/>
                  </a:moveTo>
                  <a:cubicBezTo>
                    <a:pt x="31605" y="0"/>
                    <a:pt x="31413" y="32"/>
                    <a:pt x="31223" y="102"/>
                  </a:cubicBezTo>
                  <a:lnTo>
                    <a:pt x="31189" y="102"/>
                  </a:lnTo>
                  <a:lnTo>
                    <a:pt x="601" y="17848"/>
                  </a:lnTo>
                  <a:cubicBezTo>
                    <a:pt x="367" y="17981"/>
                    <a:pt x="200" y="18181"/>
                    <a:pt x="100" y="18415"/>
                  </a:cubicBezTo>
                  <a:cubicBezTo>
                    <a:pt x="34" y="18582"/>
                    <a:pt x="0" y="18748"/>
                    <a:pt x="0" y="18882"/>
                  </a:cubicBezTo>
                  <a:lnTo>
                    <a:pt x="0" y="29289"/>
                  </a:lnTo>
                  <a:cubicBezTo>
                    <a:pt x="0" y="29723"/>
                    <a:pt x="234" y="30123"/>
                    <a:pt x="601" y="30357"/>
                  </a:cubicBezTo>
                  <a:cubicBezTo>
                    <a:pt x="833" y="30482"/>
                    <a:pt x="1103" y="30549"/>
                    <a:pt x="1376" y="30549"/>
                  </a:cubicBezTo>
                  <a:cubicBezTo>
                    <a:pt x="1613" y="30549"/>
                    <a:pt x="1852" y="30499"/>
                    <a:pt x="2068" y="30390"/>
                  </a:cubicBezTo>
                  <a:lnTo>
                    <a:pt x="2068" y="28455"/>
                  </a:lnTo>
                  <a:lnTo>
                    <a:pt x="31356" y="11443"/>
                  </a:lnTo>
                  <a:cubicBezTo>
                    <a:pt x="31723" y="11243"/>
                    <a:pt x="31956" y="10843"/>
                    <a:pt x="31956" y="10409"/>
                  </a:cubicBezTo>
                  <a:lnTo>
                    <a:pt x="31956" y="2003"/>
                  </a:lnTo>
                  <a:lnTo>
                    <a:pt x="33424" y="1703"/>
                  </a:lnTo>
                  <a:cubicBezTo>
                    <a:pt x="33452" y="737"/>
                    <a:pt x="32681" y="0"/>
                    <a:pt x="317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5957;p75">
              <a:extLst>
                <a:ext uri="{FF2B5EF4-FFF2-40B4-BE49-F238E27FC236}">
                  <a16:creationId xmlns:a16="http://schemas.microsoft.com/office/drawing/2014/main" id="{B985C591-C63C-4A9F-8124-39F2BE9DA778}"/>
                </a:ext>
              </a:extLst>
            </p:cNvPr>
            <p:cNvSpPr/>
            <p:nvPr/>
          </p:nvSpPr>
          <p:spPr>
            <a:xfrm>
              <a:off x="4504225" y="1460975"/>
              <a:ext cx="833825" cy="489225"/>
            </a:xfrm>
            <a:custGeom>
              <a:avLst/>
              <a:gdLst/>
              <a:ahLst/>
              <a:cxnLst/>
              <a:rect l="l" t="t" r="r" b="b"/>
              <a:pathLst>
                <a:path w="33353" h="19569" extrusionOk="0">
                  <a:moveTo>
                    <a:pt x="31656" y="0"/>
                  </a:moveTo>
                  <a:cubicBezTo>
                    <a:pt x="31481" y="0"/>
                    <a:pt x="31301" y="28"/>
                    <a:pt x="31123" y="88"/>
                  </a:cubicBezTo>
                  <a:cubicBezTo>
                    <a:pt x="31123" y="88"/>
                    <a:pt x="31089" y="121"/>
                    <a:pt x="31089" y="121"/>
                  </a:cubicBezTo>
                  <a:lnTo>
                    <a:pt x="501" y="17867"/>
                  </a:lnTo>
                  <a:cubicBezTo>
                    <a:pt x="267" y="18001"/>
                    <a:pt x="100" y="18201"/>
                    <a:pt x="0" y="18434"/>
                  </a:cubicBezTo>
                  <a:lnTo>
                    <a:pt x="2035" y="19568"/>
                  </a:lnTo>
                  <a:lnTo>
                    <a:pt x="31856" y="2790"/>
                  </a:lnTo>
                  <a:lnTo>
                    <a:pt x="31856" y="1989"/>
                  </a:lnTo>
                  <a:lnTo>
                    <a:pt x="33324" y="1689"/>
                  </a:lnTo>
                  <a:lnTo>
                    <a:pt x="33324" y="1722"/>
                  </a:lnTo>
                  <a:cubicBezTo>
                    <a:pt x="33352" y="744"/>
                    <a:pt x="32561" y="0"/>
                    <a:pt x="31656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5958;p75">
              <a:extLst>
                <a:ext uri="{FF2B5EF4-FFF2-40B4-BE49-F238E27FC236}">
                  <a16:creationId xmlns:a16="http://schemas.microsoft.com/office/drawing/2014/main" id="{7714A3CC-3D01-47D0-8D99-76FA0E3A5F27}"/>
                </a:ext>
              </a:extLst>
            </p:cNvPr>
            <p:cNvSpPr/>
            <p:nvPr/>
          </p:nvSpPr>
          <p:spPr>
            <a:xfrm>
              <a:off x="4504225" y="1460975"/>
              <a:ext cx="833825" cy="489225"/>
            </a:xfrm>
            <a:custGeom>
              <a:avLst/>
              <a:gdLst/>
              <a:ahLst/>
              <a:cxnLst/>
              <a:rect l="l" t="t" r="r" b="b"/>
              <a:pathLst>
                <a:path w="33353" h="19569" extrusionOk="0">
                  <a:moveTo>
                    <a:pt x="31656" y="0"/>
                  </a:moveTo>
                  <a:cubicBezTo>
                    <a:pt x="31481" y="0"/>
                    <a:pt x="31301" y="28"/>
                    <a:pt x="31123" y="88"/>
                  </a:cubicBezTo>
                  <a:cubicBezTo>
                    <a:pt x="31123" y="88"/>
                    <a:pt x="31089" y="121"/>
                    <a:pt x="31089" y="121"/>
                  </a:cubicBezTo>
                  <a:lnTo>
                    <a:pt x="501" y="17867"/>
                  </a:lnTo>
                  <a:cubicBezTo>
                    <a:pt x="267" y="18001"/>
                    <a:pt x="100" y="18201"/>
                    <a:pt x="0" y="18434"/>
                  </a:cubicBezTo>
                  <a:lnTo>
                    <a:pt x="2035" y="19568"/>
                  </a:lnTo>
                  <a:lnTo>
                    <a:pt x="31856" y="2790"/>
                  </a:lnTo>
                  <a:lnTo>
                    <a:pt x="31856" y="1989"/>
                  </a:lnTo>
                  <a:lnTo>
                    <a:pt x="33324" y="1689"/>
                  </a:lnTo>
                  <a:lnTo>
                    <a:pt x="33324" y="1722"/>
                  </a:lnTo>
                  <a:cubicBezTo>
                    <a:pt x="33352" y="744"/>
                    <a:pt x="32561" y="0"/>
                    <a:pt x="316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5959;p75">
              <a:extLst>
                <a:ext uri="{FF2B5EF4-FFF2-40B4-BE49-F238E27FC236}">
                  <a16:creationId xmlns:a16="http://schemas.microsoft.com/office/drawing/2014/main" id="{CC48479C-097F-419E-84F4-2F4E553422E7}"/>
                </a:ext>
              </a:extLst>
            </p:cNvPr>
            <p:cNvSpPr/>
            <p:nvPr/>
          </p:nvSpPr>
          <p:spPr>
            <a:xfrm>
              <a:off x="4537575" y="1489800"/>
              <a:ext cx="799775" cy="730625"/>
            </a:xfrm>
            <a:custGeom>
              <a:avLst/>
              <a:gdLst/>
              <a:ahLst/>
              <a:cxnLst/>
              <a:rect l="l" t="t" r="r" b="b"/>
              <a:pathLst>
                <a:path w="31991" h="29225" extrusionOk="0">
                  <a:moveTo>
                    <a:pt x="31451" y="1"/>
                  </a:moveTo>
                  <a:cubicBezTo>
                    <a:pt x="31365" y="1"/>
                    <a:pt x="31275" y="22"/>
                    <a:pt x="31190" y="69"/>
                  </a:cubicBezTo>
                  <a:lnTo>
                    <a:pt x="601" y="17815"/>
                  </a:lnTo>
                  <a:cubicBezTo>
                    <a:pt x="234" y="18015"/>
                    <a:pt x="1" y="18415"/>
                    <a:pt x="1" y="18849"/>
                  </a:cubicBezTo>
                  <a:lnTo>
                    <a:pt x="1" y="28689"/>
                  </a:lnTo>
                  <a:cubicBezTo>
                    <a:pt x="1" y="28996"/>
                    <a:pt x="255" y="29224"/>
                    <a:pt x="539" y="29224"/>
                  </a:cubicBezTo>
                  <a:cubicBezTo>
                    <a:pt x="626" y="29224"/>
                    <a:pt x="715" y="29203"/>
                    <a:pt x="801" y="29156"/>
                  </a:cubicBezTo>
                  <a:lnTo>
                    <a:pt x="31390" y="11444"/>
                  </a:lnTo>
                  <a:cubicBezTo>
                    <a:pt x="31757" y="11210"/>
                    <a:pt x="31990" y="10810"/>
                    <a:pt x="31990" y="10410"/>
                  </a:cubicBezTo>
                  <a:lnTo>
                    <a:pt x="31990" y="536"/>
                  </a:lnTo>
                  <a:cubicBezTo>
                    <a:pt x="31990" y="229"/>
                    <a:pt x="31736" y="1"/>
                    <a:pt x="31451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5960;p75">
              <a:extLst>
                <a:ext uri="{FF2B5EF4-FFF2-40B4-BE49-F238E27FC236}">
                  <a16:creationId xmlns:a16="http://schemas.microsoft.com/office/drawing/2014/main" id="{07D8253F-2961-40F8-B145-7E6B7CF6031C}"/>
                </a:ext>
              </a:extLst>
            </p:cNvPr>
            <p:cNvSpPr/>
            <p:nvPr/>
          </p:nvSpPr>
          <p:spPr>
            <a:xfrm>
              <a:off x="4576775" y="1563400"/>
              <a:ext cx="717200" cy="417650"/>
            </a:xfrm>
            <a:custGeom>
              <a:avLst/>
              <a:gdLst/>
              <a:ahLst/>
              <a:cxnLst/>
              <a:rect l="l" t="t" r="r" b="b"/>
              <a:pathLst>
                <a:path w="28688" h="16706" extrusionOk="0">
                  <a:moveTo>
                    <a:pt x="28320" y="1"/>
                  </a:moveTo>
                  <a:cubicBezTo>
                    <a:pt x="28277" y="1"/>
                    <a:pt x="28232" y="9"/>
                    <a:pt x="28187" y="27"/>
                  </a:cubicBezTo>
                  <a:lnTo>
                    <a:pt x="301" y="16105"/>
                  </a:lnTo>
                  <a:cubicBezTo>
                    <a:pt x="0" y="16272"/>
                    <a:pt x="134" y="16706"/>
                    <a:pt x="467" y="16706"/>
                  </a:cubicBezTo>
                  <a:cubicBezTo>
                    <a:pt x="534" y="16706"/>
                    <a:pt x="601" y="16706"/>
                    <a:pt x="634" y="16672"/>
                  </a:cubicBezTo>
                  <a:lnTo>
                    <a:pt x="28487" y="561"/>
                  </a:lnTo>
                  <a:cubicBezTo>
                    <a:pt x="28621" y="494"/>
                    <a:pt x="28688" y="294"/>
                    <a:pt x="28621" y="160"/>
                  </a:cubicBezTo>
                  <a:cubicBezTo>
                    <a:pt x="28548" y="63"/>
                    <a:pt x="28439" y="1"/>
                    <a:pt x="283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5961;p75">
              <a:extLst>
                <a:ext uri="{FF2B5EF4-FFF2-40B4-BE49-F238E27FC236}">
                  <a16:creationId xmlns:a16="http://schemas.microsoft.com/office/drawing/2014/main" id="{E481E2C5-F905-45C5-9431-E7E1D4E9A891}"/>
                </a:ext>
              </a:extLst>
            </p:cNvPr>
            <p:cNvSpPr/>
            <p:nvPr/>
          </p:nvSpPr>
          <p:spPr>
            <a:xfrm>
              <a:off x="4576775" y="1619100"/>
              <a:ext cx="717200" cy="417825"/>
            </a:xfrm>
            <a:custGeom>
              <a:avLst/>
              <a:gdLst/>
              <a:ahLst/>
              <a:cxnLst/>
              <a:rect l="l" t="t" r="r" b="b"/>
              <a:pathLst>
                <a:path w="28688" h="16713" extrusionOk="0">
                  <a:moveTo>
                    <a:pt x="28352" y="1"/>
                  </a:moveTo>
                  <a:cubicBezTo>
                    <a:pt x="28298" y="1"/>
                    <a:pt x="28243" y="12"/>
                    <a:pt x="28187" y="34"/>
                  </a:cubicBezTo>
                  <a:lnTo>
                    <a:pt x="301" y="16112"/>
                  </a:lnTo>
                  <a:cubicBezTo>
                    <a:pt x="0" y="16246"/>
                    <a:pt x="134" y="16713"/>
                    <a:pt x="467" y="16713"/>
                  </a:cubicBezTo>
                  <a:cubicBezTo>
                    <a:pt x="534" y="16679"/>
                    <a:pt x="567" y="16646"/>
                    <a:pt x="601" y="16646"/>
                  </a:cubicBezTo>
                  <a:lnTo>
                    <a:pt x="28487" y="568"/>
                  </a:lnTo>
                  <a:cubicBezTo>
                    <a:pt x="28621" y="468"/>
                    <a:pt x="28688" y="301"/>
                    <a:pt x="28621" y="134"/>
                  </a:cubicBezTo>
                  <a:cubicBezTo>
                    <a:pt x="28554" y="45"/>
                    <a:pt x="28458" y="1"/>
                    <a:pt x="283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5962;p75">
              <a:extLst>
                <a:ext uri="{FF2B5EF4-FFF2-40B4-BE49-F238E27FC236}">
                  <a16:creationId xmlns:a16="http://schemas.microsoft.com/office/drawing/2014/main" id="{5326892F-AE45-406F-A7E0-5D25C4A39910}"/>
                </a:ext>
              </a:extLst>
            </p:cNvPr>
            <p:cNvSpPr/>
            <p:nvPr/>
          </p:nvSpPr>
          <p:spPr>
            <a:xfrm>
              <a:off x="4576775" y="1729450"/>
              <a:ext cx="624775" cy="362525"/>
            </a:xfrm>
            <a:custGeom>
              <a:avLst/>
              <a:gdLst/>
              <a:ahLst/>
              <a:cxnLst/>
              <a:rect l="l" t="t" r="r" b="b"/>
              <a:pathLst>
                <a:path w="24991" h="14501" extrusionOk="0">
                  <a:moveTo>
                    <a:pt x="24528" y="1"/>
                  </a:moveTo>
                  <a:cubicBezTo>
                    <a:pt x="24472" y="1"/>
                    <a:pt x="24412" y="18"/>
                    <a:pt x="24351" y="56"/>
                  </a:cubicBezTo>
                  <a:lnTo>
                    <a:pt x="301" y="13900"/>
                  </a:lnTo>
                  <a:cubicBezTo>
                    <a:pt x="0" y="14066"/>
                    <a:pt x="134" y="14500"/>
                    <a:pt x="467" y="14500"/>
                  </a:cubicBezTo>
                  <a:cubicBezTo>
                    <a:pt x="534" y="14500"/>
                    <a:pt x="567" y="14467"/>
                    <a:pt x="634" y="14467"/>
                  </a:cubicBezTo>
                  <a:lnTo>
                    <a:pt x="24685" y="590"/>
                  </a:lnTo>
                  <a:cubicBezTo>
                    <a:pt x="24991" y="423"/>
                    <a:pt x="24809" y="1"/>
                    <a:pt x="245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5963;p75">
              <a:extLst>
                <a:ext uri="{FF2B5EF4-FFF2-40B4-BE49-F238E27FC236}">
                  <a16:creationId xmlns:a16="http://schemas.microsoft.com/office/drawing/2014/main" id="{37661060-5DD1-4FEC-89CB-F20DDBDCF45B}"/>
                </a:ext>
              </a:extLst>
            </p:cNvPr>
            <p:cNvSpPr/>
            <p:nvPr/>
          </p:nvSpPr>
          <p:spPr>
            <a:xfrm>
              <a:off x="4577025" y="1729650"/>
              <a:ext cx="716950" cy="417400"/>
            </a:xfrm>
            <a:custGeom>
              <a:avLst/>
              <a:gdLst/>
              <a:ahLst/>
              <a:cxnLst/>
              <a:rect l="l" t="t" r="r" b="b"/>
              <a:pathLst>
                <a:path w="28678" h="16696" extrusionOk="0">
                  <a:moveTo>
                    <a:pt x="28342" y="0"/>
                  </a:moveTo>
                  <a:cubicBezTo>
                    <a:pt x="28288" y="0"/>
                    <a:pt x="28233" y="15"/>
                    <a:pt x="28177" y="48"/>
                  </a:cubicBezTo>
                  <a:lnTo>
                    <a:pt x="291" y="16093"/>
                  </a:lnTo>
                  <a:cubicBezTo>
                    <a:pt x="1" y="16254"/>
                    <a:pt x="115" y="16695"/>
                    <a:pt x="424" y="16695"/>
                  </a:cubicBezTo>
                  <a:cubicBezTo>
                    <a:pt x="435" y="16695"/>
                    <a:pt x="446" y="16695"/>
                    <a:pt x="457" y="16694"/>
                  </a:cubicBezTo>
                  <a:cubicBezTo>
                    <a:pt x="524" y="16694"/>
                    <a:pt x="591" y="16694"/>
                    <a:pt x="624" y="16660"/>
                  </a:cubicBezTo>
                  <a:lnTo>
                    <a:pt x="28477" y="582"/>
                  </a:lnTo>
                  <a:cubicBezTo>
                    <a:pt x="28611" y="482"/>
                    <a:pt x="28678" y="315"/>
                    <a:pt x="28611" y="148"/>
                  </a:cubicBezTo>
                  <a:cubicBezTo>
                    <a:pt x="28544" y="60"/>
                    <a:pt x="28448" y="0"/>
                    <a:pt x="283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5964;p75">
              <a:extLst>
                <a:ext uri="{FF2B5EF4-FFF2-40B4-BE49-F238E27FC236}">
                  <a16:creationId xmlns:a16="http://schemas.microsoft.com/office/drawing/2014/main" id="{37E8BA48-33ED-4C75-98E1-4BE4DFCA164C}"/>
                </a:ext>
              </a:extLst>
            </p:cNvPr>
            <p:cNvSpPr/>
            <p:nvPr/>
          </p:nvSpPr>
          <p:spPr>
            <a:xfrm>
              <a:off x="2084150" y="2784925"/>
              <a:ext cx="60900" cy="95100"/>
            </a:xfrm>
            <a:custGeom>
              <a:avLst/>
              <a:gdLst/>
              <a:ahLst/>
              <a:cxnLst/>
              <a:rect l="l" t="t" r="r" b="b"/>
              <a:pathLst>
                <a:path w="2436" h="3804" extrusionOk="0">
                  <a:moveTo>
                    <a:pt x="2236" y="1"/>
                  </a:moveTo>
                  <a:lnTo>
                    <a:pt x="1" y="1269"/>
                  </a:lnTo>
                  <a:lnTo>
                    <a:pt x="1035" y="3003"/>
                  </a:lnTo>
                  <a:cubicBezTo>
                    <a:pt x="1068" y="3003"/>
                    <a:pt x="1068" y="3036"/>
                    <a:pt x="1102" y="3036"/>
                  </a:cubicBezTo>
                  <a:lnTo>
                    <a:pt x="2436" y="3804"/>
                  </a:lnTo>
                  <a:lnTo>
                    <a:pt x="2436" y="1168"/>
                  </a:lnTo>
                  <a:lnTo>
                    <a:pt x="1669" y="1736"/>
                  </a:lnTo>
                  <a:lnTo>
                    <a:pt x="1669" y="1736"/>
                  </a:lnTo>
                  <a:lnTo>
                    <a:pt x="2236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5965;p75">
              <a:extLst>
                <a:ext uri="{FF2B5EF4-FFF2-40B4-BE49-F238E27FC236}">
                  <a16:creationId xmlns:a16="http://schemas.microsoft.com/office/drawing/2014/main" id="{1E78FF12-CFE4-4EAD-BB25-426270110122}"/>
                </a:ext>
              </a:extLst>
            </p:cNvPr>
            <p:cNvSpPr/>
            <p:nvPr/>
          </p:nvSpPr>
          <p:spPr>
            <a:xfrm>
              <a:off x="2084150" y="2784925"/>
              <a:ext cx="60900" cy="95100"/>
            </a:xfrm>
            <a:custGeom>
              <a:avLst/>
              <a:gdLst/>
              <a:ahLst/>
              <a:cxnLst/>
              <a:rect l="l" t="t" r="r" b="b"/>
              <a:pathLst>
                <a:path w="2436" h="3804" extrusionOk="0">
                  <a:moveTo>
                    <a:pt x="2236" y="1"/>
                  </a:moveTo>
                  <a:lnTo>
                    <a:pt x="1" y="1269"/>
                  </a:lnTo>
                  <a:lnTo>
                    <a:pt x="1035" y="3003"/>
                  </a:lnTo>
                  <a:cubicBezTo>
                    <a:pt x="1068" y="3003"/>
                    <a:pt x="1068" y="3036"/>
                    <a:pt x="1102" y="3036"/>
                  </a:cubicBezTo>
                  <a:lnTo>
                    <a:pt x="2436" y="3804"/>
                  </a:lnTo>
                  <a:lnTo>
                    <a:pt x="2436" y="1168"/>
                  </a:lnTo>
                  <a:lnTo>
                    <a:pt x="1669" y="1736"/>
                  </a:lnTo>
                  <a:lnTo>
                    <a:pt x="1669" y="1736"/>
                  </a:lnTo>
                  <a:lnTo>
                    <a:pt x="223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5966;p75">
              <a:extLst>
                <a:ext uri="{FF2B5EF4-FFF2-40B4-BE49-F238E27FC236}">
                  <a16:creationId xmlns:a16="http://schemas.microsoft.com/office/drawing/2014/main" id="{F813B93A-37C2-4879-A0A3-86FFBF581E0D}"/>
                </a:ext>
              </a:extLst>
            </p:cNvPr>
            <p:cNvSpPr/>
            <p:nvPr/>
          </p:nvSpPr>
          <p:spPr>
            <a:xfrm>
              <a:off x="1994925" y="2479325"/>
              <a:ext cx="275225" cy="400600"/>
            </a:xfrm>
            <a:custGeom>
              <a:avLst/>
              <a:gdLst/>
              <a:ahLst/>
              <a:cxnLst/>
              <a:rect l="l" t="t" r="r" b="b"/>
              <a:pathLst>
                <a:path w="11009" h="16024" extrusionOk="0">
                  <a:moveTo>
                    <a:pt x="9269" y="1"/>
                  </a:moveTo>
                  <a:cubicBezTo>
                    <a:pt x="9046" y="1"/>
                    <a:pt x="8821" y="52"/>
                    <a:pt x="8607" y="150"/>
                  </a:cubicBezTo>
                  <a:lnTo>
                    <a:pt x="768" y="4686"/>
                  </a:lnTo>
                  <a:cubicBezTo>
                    <a:pt x="534" y="4820"/>
                    <a:pt x="334" y="5020"/>
                    <a:pt x="234" y="5253"/>
                  </a:cubicBezTo>
                  <a:cubicBezTo>
                    <a:pt x="134" y="5453"/>
                    <a:pt x="67" y="5654"/>
                    <a:pt x="67" y="5887"/>
                  </a:cubicBezTo>
                  <a:lnTo>
                    <a:pt x="67" y="14593"/>
                  </a:lnTo>
                  <a:cubicBezTo>
                    <a:pt x="67" y="14593"/>
                    <a:pt x="1" y="15227"/>
                    <a:pt x="935" y="15727"/>
                  </a:cubicBezTo>
                  <a:cubicBezTo>
                    <a:pt x="935" y="15727"/>
                    <a:pt x="1389" y="16024"/>
                    <a:pt x="1887" y="16024"/>
                  </a:cubicBezTo>
                  <a:cubicBezTo>
                    <a:pt x="2036" y="16024"/>
                    <a:pt x="2189" y="15997"/>
                    <a:pt x="2336" y="15928"/>
                  </a:cubicBezTo>
                  <a:lnTo>
                    <a:pt x="2336" y="13826"/>
                  </a:lnTo>
                  <a:lnTo>
                    <a:pt x="8373" y="10390"/>
                  </a:lnTo>
                  <a:cubicBezTo>
                    <a:pt x="8874" y="10090"/>
                    <a:pt x="9207" y="9523"/>
                    <a:pt x="9207" y="8923"/>
                  </a:cubicBezTo>
                  <a:lnTo>
                    <a:pt x="9207" y="2251"/>
                  </a:lnTo>
                  <a:lnTo>
                    <a:pt x="11009" y="1551"/>
                  </a:lnTo>
                  <a:cubicBezTo>
                    <a:pt x="11009" y="783"/>
                    <a:pt x="10341" y="250"/>
                    <a:pt x="9741" y="83"/>
                  </a:cubicBezTo>
                  <a:cubicBezTo>
                    <a:pt x="9588" y="27"/>
                    <a:pt x="9429" y="1"/>
                    <a:pt x="9269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5967;p75">
              <a:extLst>
                <a:ext uri="{FF2B5EF4-FFF2-40B4-BE49-F238E27FC236}">
                  <a16:creationId xmlns:a16="http://schemas.microsoft.com/office/drawing/2014/main" id="{AA9D6D44-C722-45D7-B329-6B6EAEDDF493}"/>
                </a:ext>
              </a:extLst>
            </p:cNvPr>
            <p:cNvSpPr/>
            <p:nvPr/>
          </p:nvSpPr>
          <p:spPr>
            <a:xfrm>
              <a:off x="1994925" y="2479325"/>
              <a:ext cx="275225" cy="400600"/>
            </a:xfrm>
            <a:custGeom>
              <a:avLst/>
              <a:gdLst/>
              <a:ahLst/>
              <a:cxnLst/>
              <a:rect l="l" t="t" r="r" b="b"/>
              <a:pathLst>
                <a:path w="11009" h="16024" extrusionOk="0">
                  <a:moveTo>
                    <a:pt x="9269" y="1"/>
                  </a:moveTo>
                  <a:cubicBezTo>
                    <a:pt x="9046" y="1"/>
                    <a:pt x="8821" y="52"/>
                    <a:pt x="8607" y="150"/>
                  </a:cubicBezTo>
                  <a:lnTo>
                    <a:pt x="768" y="4686"/>
                  </a:lnTo>
                  <a:cubicBezTo>
                    <a:pt x="534" y="4820"/>
                    <a:pt x="334" y="5020"/>
                    <a:pt x="234" y="5253"/>
                  </a:cubicBezTo>
                  <a:cubicBezTo>
                    <a:pt x="134" y="5453"/>
                    <a:pt x="67" y="5654"/>
                    <a:pt x="67" y="5887"/>
                  </a:cubicBezTo>
                  <a:lnTo>
                    <a:pt x="67" y="14593"/>
                  </a:lnTo>
                  <a:cubicBezTo>
                    <a:pt x="67" y="14593"/>
                    <a:pt x="1" y="15227"/>
                    <a:pt x="935" y="15727"/>
                  </a:cubicBezTo>
                  <a:cubicBezTo>
                    <a:pt x="935" y="15727"/>
                    <a:pt x="1389" y="16024"/>
                    <a:pt x="1887" y="16024"/>
                  </a:cubicBezTo>
                  <a:cubicBezTo>
                    <a:pt x="2036" y="16024"/>
                    <a:pt x="2189" y="15997"/>
                    <a:pt x="2336" y="15928"/>
                  </a:cubicBezTo>
                  <a:lnTo>
                    <a:pt x="2336" y="13826"/>
                  </a:lnTo>
                  <a:lnTo>
                    <a:pt x="8373" y="10390"/>
                  </a:lnTo>
                  <a:cubicBezTo>
                    <a:pt x="8874" y="10090"/>
                    <a:pt x="9207" y="9523"/>
                    <a:pt x="9207" y="8923"/>
                  </a:cubicBezTo>
                  <a:lnTo>
                    <a:pt x="9207" y="2251"/>
                  </a:lnTo>
                  <a:lnTo>
                    <a:pt x="11009" y="1551"/>
                  </a:lnTo>
                  <a:cubicBezTo>
                    <a:pt x="11009" y="783"/>
                    <a:pt x="10341" y="250"/>
                    <a:pt x="9741" y="83"/>
                  </a:cubicBezTo>
                  <a:cubicBezTo>
                    <a:pt x="9588" y="27"/>
                    <a:pt x="9429" y="1"/>
                    <a:pt x="92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5968;p75">
              <a:extLst>
                <a:ext uri="{FF2B5EF4-FFF2-40B4-BE49-F238E27FC236}">
                  <a16:creationId xmlns:a16="http://schemas.microsoft.com/office/drawing/2014/main" id="{02145930-06F2-4F6F-8F36-0FA04E6CA500}"/>
                </a:ext>
              </a:extLst>
            </p:cNvPr>
            <p:cNvSpPr/>
            <p:nvPr/>
          </p:nvSpPr>
          <p:spPr>
            <a:xfrm>
              <a:off x="2000775" y="2479325"/>
              <a:ext cx="269375" cy="161375"/>
            </a:xfrm>
            <a:custGeom>
              <a:avLst/>
              <a:gdLst/>
              <a:ahLst/>
              <a:cxnLst/>
              <a:rect l="l" t="t" r="r" b="b"/>
              <a:pathLst>
                <a:path w="10775" h="6455" extrusionOk="0">
                  <a:moveTo>
                    <a:pt x="9035" y="1"/>
                  </a:moveTo>
                  <a:cubicBezTo>
                    <a:pt x="8812" y="1"/>
                    <a:pt x="8587" y="52"/>
                    <a:pt x="8373" y="150"/>
                  </a:cubicBezTo>
                  <a:lnTo>
                    <a:pt x="534" y="4686"/>
                  </a:lnTo>
                  <a:cubicBezTo>
                    <a:pt x="300" y="4820"/>
                    <a:pt x="100" y="5020"/>
                    <a:pt x="0" y="5253"/>
                  </a:cubicBezTo>
                  <a:lnTo>
                    <a:pt x="1935" y="6454"/>
                  </a:lnTo>
                  <a:lnTo>
                    <a:pt x="8973" y="3018"/>
                  </a:lnTo>
                  <a:lnTo>
                    <a:pt x="8973" y="2251"/>
                  </a:lnTo>
                  <a:lnTo>
                    <a:pt x="10775" y="1551"/>
                  </a:lnTo>
                  <a:cubicBezTo>
                    <a:pt x="10775" y="783"/>
                    <a:pt x="10107" y="250"/>
                    <a:pt x="9507" y="83"/>
                  </a:cubicBezTo>
                  <a:cubicBezTo>
                    <a:pt x="9354" y="27"/>
                    <a:pt x="9195" y="1"/>
                    <a:pt x="9035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5969;p75">
              <a:extLst>
                <a:ext uri="{FF2B5EF4-FFF2-40B4-BE49-F238E27FC236}">
                  <a16:creationId xmlns:a16="http://schemas.microsoft.com/office/drawing/2014/main" id="{A92E0F6D-1D18-4CB0-9017-8310383E9C7D}"/>
                </a:ext>
              </a:extLst>
            </p:cNvPr>
            <p:cNvSpPr/>
            <p:nvPr/>
          </p:nvSpPr>
          <p:spPr>
            <a:xfrm>
              <a:off x="2000775" y="2479325"/>
              <a:ext cx="269375" cy="161375"/>
            </a:xfrm>
            <a:custGeom>
              <a:avLst/>
              <a:gdLst/>
              <a:ahLst/>
              <a:cxnLst/>
              <a:rect l="l" t="t" r="r" b="b"/>
              <a:pathLst>
                <a:path w="10775" h="6455" extrusionOk="0">
                  <a:moveTo>
                    <a:pt x="9035" y="1"/>
                  </a:moveTo>
                  <a:cubicBezTo>
                    <a:pt x="8812" y="1"/>
                    <a:pt x="8587" y="52"/>
                    <a:pt x="8373" y="150"/>
                  </a:cubicBezTo>
                  <a:lnTo>
                    <a:pt x="534" y="4686"/>
                  </a:lnTo>
                  <a:cubicBezTo>
                    <a:pt x="300" y="4820"/>
                    <a:pt x="100" y="5020"/>
                    <a:pt x="0" y="5253"/>
                  </a:cubicBezTo>
                  <a:lnTo>
                    <a:pt x="1935" y="6454"/>
                  </a:lnTo>
                  <a:lnTo>
                    <a:pt x="8973" y="3018"/>
                  </a:lnTo>
                  <a:lnTo>
                    <a:pt x="8973" y="2251"/>
                  </a:lnTo>
                  <a:lnTo>
                    <a:pt x="10775" y="1551"/>
                  </a:lnTo>
                  <a:cubicBezTo>
                    <a:pt x="10775" y="783"/>
                    <a:pt x="10107" y="250"/>
                    <a:pt x="9507" y="83"/>
                  </a:cubicBezTo>
                  <a:cubicBezTo>
                    <a:pt x="9354" y="27"/>
                    <a:pt x="9195" y="1"/>
                    <a:pt x="90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5970;p75">
              <a:extLst>
                <a:ext uri="{FF2B5EF4-FFF2-40B4-BE49-F238E27FC236}">
                  <a16:creationId xmlns:a16="http://schemas.microsoft.com/office/drawing/2014/main" id="{44B74619-A899-4296-9E95-7FE2B7261E6F}"/>
                </a:ext>
              </a:extLst>
            </p:cNvPr>
            <p:cNvSpPr/>
            <p:nvPr/>
          </p:nvSpPr>
          <p:spPr>
            <a:xfrm>
              <a:off x="2041625" y="2509400"/>
              <a:ext cx="228525" cy="369800"/>
            </a:xfrm>
            <a:custGeom>
              <a:avLst/>
              <a:gdLst/>
              <a:ahLst/>
              <a:cxnLst/>
              <a:rect l="l" t="t" r="r" b="b"/>
              <a:pathLst>
                <a:path w="9141" h="14792" extrusionOk="0">
                  <a:moveTo>
                    <a:pt x="8750" y="0"/>
                  </a:moveTo>
                  <a:cubicBezTo>
                    <a:pt x="8690" y="0"/>
                    <a:pt x="8630" y="15"/>
                    <a:pt x="8573" y="47"/>
                  </a:cubicBezTo>
                  <a:lnTo>
                    <a:pt x="701" y="4551"/>
                  </a:lnTo>
                  <a:cubicBezTo>
                    <a:pt x="268" y="4784"/>
                    <a:pt x="1" y="5251"/>
                    <a:pt x="1" y="5751"/>
                  </a:cubicBezTo>
                  <a:lnTo>
                    <a:pt x="1" y="14458"/>
                  </a:lnTo>
                  <a:cubicBezTo>
                    <a:pt x="1" y="14664"/>
                    <a:pt x="161" y="14791"/>
                    <a:pt x="326" y="14791"/>
                  </a:cubicBezTo>
                  <a:cubicBezTo>
                    <a:pt x="374" y="14791"/>
                    <a:pt x="423" y="14780"/>
                    <a:pt x="468" y="14758"/>
                  </a:cubicBezTo>
                  <a:lnTo>
                    <a:pt x="8307" y="10288"/>
                  </a:lnTo>
                  <a:cubicBezTo>
                    <a:pt x="8807" y="9954"/>
                    <a:pt x="9141" y="9421"/>
                    <a:pt x="9141" y="8820"/>
                  </a:cubicBezTo>
                  <a:lnTo>
                    <a:pt x="9141" y="348"/>
                  </a:lnTo>
                  <a:cubicBezTo>
                    <a:pt x="9115" y="145"/>
                    <a:pt x="8936" y="0"/>
                    <a:pt x="8750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5971;p75">
              <a:extLst>
                <a:ext uri="{FF2B5EF4-FFF2-40B4-BE49-F238E27FC236}">
                  <a16:creationId xmlns:a16="http://schemas.microsoft.com/office/drawing/2014/main" id="{9949E900-B6A7-4F30-BAD2-42B0403C5889}"/>
                </a:ext>
              </a:extLst>
            </p:cNvPr>
            <p:cNvSpPr/>
            <p:nvPr/>
          </p:nvSpPr>
          <p:spPr>
            <a:xfrm>
              <a:off x="2118350" y="2803275"/>
              <a:ext cx="55075" cy="76875"/>
            </a:xfrm>
            <a:custGeom>
              <a:avLst/>
              <a:gdLst/>
              <a:ahLst/>
              <a:cxnLst/>
              <a:rect l="l" t="t" r="r" b="b"/>
              <a:pathLst>
                <a:path w="2203" h="3075" extrusionOk="0">
                  <a:moveTo>
                    <a:pt x="2202" y="1"/>
                  </a:moveTo>
                  <a:lnTo>
                    <a:pt x="1" y="1268"/>
                  </a:lnTo>
                  <a:lnTo>
                    <a:pt x="1035" y="3003"/>
                  </a:lnTo>
                  <a:cubicBezTo>
                    <a:pt x="1050" y="3049"/>
                    <a:pt x="1094" y="3074"/>
                    <a:pt x="1141" y="3074"/>
                  </a:cubicBezTo>
                  <a:cubicBezTo>
                    <a:pt x="1194" y="3074"/>
                    <a:pt x="1250" y="3041"/>
                    <a:pt x="1268" y="2970"/>
                  </a:cubicBezTo>
                  <a:lnTo>
                    <a:pt x="2202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5972;p75">
              <a:extLst>
                <a:ext uri="{FF2B5EF4-FFF2-40B4-BE49-F238E27FC236}">
                  <a16:creationId xmlns:a16="http://schemas.microsoft.com/office/drawing/2014/main" id="{913685DD-2753-43C1-B259-A126D6B104C9}"/>
                </a:ext>
              </a:extLst>
            </p:cNvPr>
            <p:cNvSpPr/>
            <p:nvPr/>
          </p:nvSpPr>
          <p:spPr>
            <a:xfrm>
              <a:off x="2200075" y="2635325"/>
              <a:ext cx="36725" cy="42250"/>
            </a:xfrm>
            <a:custGeom>
              <a:avLst/>
              <a:gdLst/>
              <a:ahLst/>
              <a:cxnLst/>
              <a:rect l="l" t="t" r="r" b="b"/>
              <a:pathLst>
                <a:path w="1469" h="1690" extrusionOk="0">
                  <a:moveTo>
                    <a:pt x="1097" y="0"/>
                  </a:moveTo>
                  <a:cubicBezTo>
                    <a:pt x="990" y="0"/>
                    <a:pt x="866" y="37"/>
                    <a:pt x="734" y="114"/>
                  </a:cubicBezTo>
                  <a:cubicBezTo>
                    <a:pt x="334" y="381"/>
                    <a:pt x="67" y="781"/>
                    <a:pt x="1" y="1282"/>
                  </a:cubicBezTo>
                  <a:cubicBezTo>
                    <a:pt x="1" y="1532"/>
                    <a:pt x="156" y="1690"/>
                    <a:pt x="383" y="1690"/>
                  </a:cubicBezTo>
                  <a:cubicBezTo>
                    <a:pt x="487" y="1690"/>
                    <a:pt x="608" y="1656"/>
                    <a:pt x="734" y="1582"/>
                  </a:cubicBezTo>
                  <a:cubicBezTo>
                    <a:pt x="1135" y="1315"/>
                    <a:pt x="1402" y="915"/>
                    <a:pt x="1468" y="448"/>
                  </a:cubicBezTo>
                  <a:cubicBezTo>
                    <a:pt x="1468" y="156"/>
                    <a:pt x="1318" y="0"/>
                    <a:pt x="10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5973;p75">
              <a:extLst>
                <a:ext uri="{FF2B5EF4-FFF2-40B4-BE49-F238E27FC236}">
                  <a16:creationId xmlns:a16="http://schemas.microsoft.com/office/drawing/2014/main" id="{08AB6803-4C83-4007-A618-D30EF7EE8B90}"/>
                </a:ext>
              </a:extLst>
            </p:cNvPr>
            <p:cNvSpPr/>
            <p:nvPr/>
          </p:nvSpPr>
          <p:spPr>
            <a:xfrm>
              <a:off x="2135875" y="2672825"/>
              <a:ext cx="35875" cy="41875"/>
            </a:xfrm>
            <a:custGeom>
              <a:avLst/>
              <a:gdLst/>
              <a:ahLst/>
              <a:cxnLst/>
              <a:rect l="l" t="t" r="r" b="b"/>
              <a:pathLst>
                <a:path w="1435" h="1675" extrusionOk="0">
                  <a:moveTo>
                    <a:pt x="1069" y="0"/>
                  </a:moveTo>
                  <a:cubicBezTo>
                    <a:pt x="960" y="0"/>
                    <a:pt x="834" y="37"/>
                    <a:pt x="701" y="115"/>
                  </a:cubicBezTo>
                  <a:cubicBezTo>
                    <a:pt x="300" y="382"/>
                    <a:pt x="33" y="782"/>
                    <a:pt x="0" y="1249"/>
                  </a:cubicBezTo>
                  <a:cubicBezTo>
                    <a:pt x="0" y="1526"/>
                    <a:pt x="143" y="1675"/>
                    <a:pt x="363" y="1675"/>
                  </a:cubicBezTo>
                  <a:cubicBezTo>
                    <a:pt x="462" y="1675"/>
                    <a:pt x="577" y="1645"/>
                    <a:pt x="701" y="1583"/>
                  </a:cubicBezTo>
                  <a:cubicBezTo>
                    <a:pt x="1101" y="1316"/>
                    <a:pt x="1368" y="916"/>
                    <a:pt x="1434" y="415"/>
                  </a:cubicBezTo>
                  <a:cubicBezTo>
                    <a:pt x="1434" y="148"/>
                    <a:pt x="1286" y="0"/>
                    <a:pt x="10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5974;p75">
              <a:extLst>
                <a:ext uri="{FF2B5EF4-FFF2-40B4-BE49-F238E27FC236}">
                  <a16:creationId xmlns:a16="http://schemas.microsoft.com/office/drawing/2014/main" id="{CAAB905F-6FCB-4C03-B4E1-20B34A55DD25}"/>
                </a:ext>
              </a:extLst>
            </p:cNvPr>
            <p:cNvSpPr/>
            <p:nvPr/>
          </p:nvSpPr>
          <p:spPr>
            <a:xfrm>
              <a:off x="2070825" y="2710350"/>
              <a:ext cx="35875" cy="41625"/>
            </a:xfrm>
            <a:custGeom>
              <a:avLst/>
              <a:gdLst/>
              <a:ahLst/>
              <a:cxnLst/>
              <a:rect l="l" t="t" r="r" b="b"/>
              <a:pathLst>
                <a:path w="1435" h="1665" extrusionOk="0">
                  <a:moveTo>
                    <a:pt x="1069" y="0"/>
                  </a:moveTo>
                  <a:cubicBezTo>
                    <a:pt x="960" y="0"/>
                    <a:pt x="834" y="37"/>
                    <a:pt x="701" y="115"/>
                  </a:cubicBezTo>
                  <a:cubicBezTo>
                    <a:pt x="300" y="349"/>
                    <a:pt x="34" y="782"/>
                    <a:pt x="0" y="1249"/>
                  </a:cubicBezTo>
                  <a:cubicBezTo>
                    <a:pt x="0" y="1516"/>
                    <a:pt x="148" y="1664"/>
                    <a:pt x="356" y="1664"/>
                  </a:cubicBezTo>
                  <a:cubicBezTo>
                    <a:pt x="460" y="1664"/>
                    <a:pt x="578" y="1627"/>
                    <a:pt x="701" y="1550"/>
                  </a:cubicBezTo>
                  <a:cubicBezTo>
                    <a:pt x="1134" y="1316"/>
                    <a:pt x="1401" y="882"/>
                    <a:pt x="1435" y="415"/>
                  </a:cubicBezTo>
                  <a:cubicBezTo>
                    <a:pt x="1435" y="149"/>
                    <a:pt x="1286" y="0"/>
                    <a:pt x="10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5975;p75">
              <a:extLst>
                <a:ext uri="{FF2B5EF4-FFF2-40B4-BE49-F238E27FC236}">
                  <a16:creationId xmlns:a16="http://schemas.microsoft.com/office/drawing/2014/main" id="{1110C9F2-CA9F-4819-8513-62CD08E89B24}"/>
                </a:ext>
              </a:extLst>
            </p:cNvPr>
            <p:cNvSpPr/>
            <p:nvPr/>
          </p:nvSpPr>
          <p:spPr>
            <a:xfrm>
              <a:off x="4777750" y="4084625"/>
              <a:ext cx="470350" cy="271050"/>
            </a:xfrm>
            <a:custGeom>
              <a:avLst/>
              <a:gdLst/>
              <a:ahLst/>
              <a:cxnLst/>
              <a:rect l="l" t="t" r="r" b="b"/>
              <a:pathLst>
                <a:path w="18814" h="10842" extrusionOk="0">
                  <a:moveTo>
                    <a:pt x="2986" y="0"/>
                  </a:moveTo>
                  <a:cubicBezTo>
                    <a:pt x="2911" y="0"/>
                    <a:pt x="2836" y="17"/>
                    <a:pt x="2769" y="50"/>
                  </a:cubicBezTo>
                  <a:lnTo>
                    <a:pt x="101" y="1585"/>
                  </a:lnTo>
                  <a:cubicBezTo>
                    <a:pt x="0" y="1651"/>
                    <a:pt x="0" y="1751"/>
                    <a:pt x="101" y="1818"/>
                  </a:cubicBezTo>
                  <a:lnTo>
                    <a:pt x="15645" y="10791"/>
                  </a:lnTo>
                  <a:cubicBezTo>
                    <a:pt x="15712" y="10825"/>
                    <a:pt x="15787" y="10841"/>
                    <a:pt x="15858" y="10841"/>
                  </a:cubicBezTo>
                  <a:cubicBezTo>
                    <a:pt x="15929" y="10841"/>
                    <a:pt x="15995" y="10825"/>
                    <a:pt x="16045" y="10791"/>
                  </a:cubicBezTo>
                  <a:lnTo>
                    <a:pt x="18747" y="9257"/>
                  </a:lnTo>
                  <a:cubicBezTo>
                    <a:pt x="18814" y="9190"/>
                    <a:pt x="18814" y="9057"/>
                    <a:pt x="18747" y="9023"/>
                  </a:cubicBezTo>
                  <a:lnTo>
                    <a:pt x="3203" y="50"/>
                  </a:lnTo>
                  <a:cubicBezTo>
                    <a:pt x="3136" y="17"/>
                    <a:pt x="3061" y="0"/>
                    <a:pt x="2986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5976;p75">
              <a:extLst>
                <a:ext uri="{FF2B5EF4-FFF2-40B4-BE49-F238E27FC236}">
                  <a16:creationId xmlns:a16="http://schemas.microsoft.com/office/drawing/2014/main" id="{EA1E002E-876A-4AD4-B5E9-747591E1CCA2}"/>
                </a:ext>
              </a:extLst>
            </p:cNvPr>
            <p:cNvSpPr/>
            <p:nvPr/>
          </p:nvSpPr>
          <p:spPr>
            <a:xfrm>
              <a:off x="5161350" y="3923250"/>
              <a:ext cx="85925" cy="374450"/>
            </a:xfrm>
            <a:custGeom>
              <a:avLst/>
              <a:gdLst/>
              <a:ahLst/>
              <a:cxnLst/>
              <a:rect l="l" t="t" r="r" b="b"/>
              <a:pathLst>
                <a:path w="3437" h="14978" extrusionOk="0">
                  <a:moveTo>
                    <a:pt x="3437" y="1"/>
                  </a:moveTo>
                  <a:lnTo>
                    <a:pt x="1135" y="701"/>
                  </a:lnTo>
                  <a:lnTo>
                    <a:pt x="501" y="1735"/>
                  </a:lnTo>
                  <a:lnTo>
                    <a:pt x="1" y="14978"/>
                  </a:lnTo>
                  <a:cubicBezTo>
                    <a:pt x="501" y="14978"/>
                    <a:pt x="1001" y="14878"/>
                    <a:pt x="1468" y="14678"/>
                  </a:cubicBezTo>
                  <a:cubicBezTo>
                    <a:pt x="1935" y="14478"/>
                    <a:pt x="2436" y="14244"/>
                    <a:pt x="2869" y="13944"/>
                  </a:cubicBezTo>
                  <a:cubicBezTo>
                    <a:pt x="3203" y="13710"/>
                    <a:pt x="3437" y="13310"/>
                    <a:pt x="3437" y="12876"/>
                  </a:cubicBezTo>
                  <a:lnTo>
                    <a:pt x="3437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5977;p75">
              <a:extLst>
                <a:ext uri="{FF2B5EF4-FFF2-40B4-BE49-F238E27FC236}">
                  <a16:creationId xmlns:a16="http://schemas.microsoft.com/office/drawing/2014/main" id="{3DA3E939-0CFC-4190-A97D-D38946D26E9E}"/>
                </a:ext>
              </a:extLst>
            </p:cNvPr>
            <p:cNvSpPr/>
            <p:nvPr/>
          </p:nvSpPr>
          <p:spPr>
            <a:xfrm>
              <a:off x="4778575" y="3738125"/>
              <a:ext cx="395325" cy="559650"/>
            </a:xfrm>
            <a:custGeom>
              <a:avLst/>
              <a:gdLst/>
              <a:ahLst/>
              <a:cxnLst/>
              <a:rect l="l" t="t" r="r" b="b"/>
              <a:pathLst>
                <a:path w="15813" h="22386" extrusionOk="0">
                  <a:moveTo>
                    <a:pt x="1" y="0"/>
                  </a:moveTo>
                  <a:lnTo>
                    <a:pt x="1" y="12276"/>
                  </a:lnTo>
                  <a:cubicBezTo>
                    <a:pt x="1" y="13110"/>
                    <a:pt x="434" y="13877"/>
                    <a:pt x="1135" y="14344"/>
                  </a:cubicBezTo>
                  <a:lnTo>
                    <a:pt x="14578" y="22116"/>
                  </a:lnTo>
                  <a:cubicBezTo>
                    <a:pt x="14778" y="22249"/>
                    <a:pt x="15012" y="22350"/>
                    <a:pt x="15245" y="22383"/>
                  </a:cubicBezTo>
                  <a:cubicBezTo>
                    <a:pt x="15262" y="22385"/>
                    <a:pt x="15279" y="22386"/>
                    <a:pt x="15296" y="22386"/>
                  </a:cubicBezTo>
                  <a:cubicBezTo>
                    <a:pt x="15575" y="22386"/>
                    <a:pt x="15812" y="22132"/>
                    <a:pt x="15812" y="21849"/>
                  </a:cubicBezTo>
                  <a:lnTo>
                    <a:pt x="15812" y="9140"/>
                  </a:lnTo>
                  <a:lnTo>
                    <a:pt x="14178" y="7606"/>
                  </a:lnTo>
                  <a:lnTo>
                    <a:pt x="2803" y="76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5978;p75">
              <a:extLst>
                <a:ext uri="{FF2B5EF4-FFF2-40B4-BE49-F238E27FC236}">
                  <a16:creationId xmlns:a16="http://schemas.microsoft.com/office/drawing/2014/main" id="{4A9686C3-084A-4A62-A76D-8B88EA8BFD74}"/>
                </a:ext>
              </a:extLst>
            </p:cNvPr>
            <p:cNvSpPr/>
            <p:nvPr/>
          </p:nvSpPr>
          <p:spPr>
            <a:xfrm>
              <a:off x="4778575" y="3738125"/>
              <a:ext cx="395325" cy="559650"/>
            </a:xfrm>
            <a:custGeom>
              <a:avLst/>
              <a:gdLst/>
              <a:ahLst/>
              <a:cxnLst/>
              <a:rect l="l" t="t" r="r" b="b"/>
              <a:pathLst>
                <a:path w="15813" h="22386" extrusionOk="0">
                  <a:moveTo>
                    <a:pt x="1" y="0"/>
                  </a:moveTo>
                  <a:lnTo>
                    <a:pt x="1" y="12276"/>
                  </a:lnTo>
                  <a:cubicBezTo>
                    <a:pt x="1" y="13110"/>
                    <a:pt x="434" y="13877"/>
                    <a:pt x="1135" y="14344"/>
                  </a:cubicBezTo>
                  <a:lnTo>
                    <a:pt x="14578" y="22116"/>
                  </a:lnTo>
                  <a:cubicBezTo>
                    <a:pt x="14778" y="22249"/>
                    <a:pt x="15012" y="22350"/>
                    <a:pt x="15245" y="22383"/>
                  </a:cubicBezTo>
                  <a:cubicBezTo>
                    <a:pt x="15262" y="22385"/>
                    <a:pt x="15279" y="22386"/>
                    <a:pt x="15296" y="22386"/>
                  </a:cubicBezTo>
                  <a:cubicBezTo>
                    <a:pt x="15575" y="22386"/>
                    <a:pt x="15812" y="22132"/>
                    <a:pt x="15812" y="21849"/>
                  </a:cubicBezTo>
                  <a:lnTo>
                    <a:pt x="15812" y="9140"/>
                  </a:lnTo>
                  <a:lnTo>
                    <a:pt x="14178" y="7606"/>
                  </a:lnTo>
                  <a:lnTo>
                    <a:pt x="2803" y="76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5979;p75">
              <a:extLst>
                <a:ext uri="{FF2B5EF4-FFF2-40B4-BE49-F238E27FC236}">
                  <a16:creationId xmlns:a16="http://schemas.microsoft.com/office/drawing/2014/main" id="{E2B14BDC-7FD8-4EC5-B276-E55A3E2540F6}"/>
                </a:ext>
              </a:extLst>
            </p:cNvPr>
            <p:cNvSpPr/>
            <p:nvPr/>
          </p:nvSpPr>
          <p:spPr>
            <a:xfrm>
              <a:off x="4776925" y="3735625"/>
              <a:ext cx="396975" cy="364275"/>
            </a:xfrm>
            <a:custGeom>
              <a:avLst/>
              <a:gdLst/>
              <a:ahLst/>
              <a:cxnLst/>
              <a:rect l="l" t="t" r="r" b="b"/>
              <a:pathLst>
                <a:path w="15879" h="14571" extrusionOk="0">
                  <a:moveTo>
                    <a:pt x="567" y="0"/>
                  </a:moveTo>
                  <a:lnTo>
                    <a:pt x="67" y="100"/>
                  </a:lnTo>
                  <a:lnTo>
                    <a:pt x="67" y="5037"/>
                  </a:lnTo>
                  <a:cubicBezTo>
                    <a:pt x="67" y="5037"/>
                    <a:pt x="0" y="6004"/>
                    <a:pt x="1334" y="6738"/>
                  </a:cubicBezTo>
                  <a:cubicBezTo>
                    <a:pt x="2569" y="7439"/>
                    <a:pt x="13310" y="13643"/>
                    <a:pt x="14777" y="14477"/>
                  </a:cubicBezTo>
                  <a:cubicBezTo>
                    <a:pt x="14894" y="14535"/>
                    <a:pt x="15021" y="14571"/>
                    <a:pt x="15147" y="14571"/>
                  </a:cubicBezTo>
                  <a:cubicBezTo>
                    <a:pt x="15238" y="14571"/>
                    <a:pt x="15327" y="14552"/>
                    <a:pt x="15411" y="14511"/>
                  </a:cubicBezTo>
                  <a:cubicBezTo>
                    <a:pt x="15645" y="14410"/>
                    <a:pt x="15878" y="14144"/>
                    <a:pt x="15878" y="13510"/>
                  </a:cubicBezTo>
                  <a:lnTo>
                    <a:pt x="15878" y="8940"/>
                  </a:lnTo>
                  <a:lnTo>
                    <a:pt x="567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5980;p75">
              <a:extLst>
                <a:ext uri="{FF2B5EF4-FFF2-40B4-BE49-F238E27FC236}">
                  <a16:creationId xmlns:a16="http://schemas.microsoft.com/office/drawing/2014/main" id="{41BA9402-364E-48D5-BFED-60341967E0BD}"/>
                </a:ext>
              </a:extLst>
            </p:cNvPr>
            <p:cNvSpPr/>
            <p:nvPr/>
          </p:nvSpPr>
          <p:spPr>
            <a:xfrm>
              <a:off x="4776925" y="3735625"/>
              <a:ext cx="396975" cy="364275"/>
            </a:xfrm>
            <a:custGeom>
              <a:avLst/>
              <a:gdLst/>
              <a:ahLst/>
              <a:cxnLst/>
              <a:rect l="l" t="t" r="r" b="b"/>
              <a:pathLst>
                <a:path w="15879" h="14571" extrusionOk="0">
                  <a:moveTo>
                    <a:pt x="567" y="0"/>
                  </a:moveTo>
                  <a:lnTo>
                    <a:pt x="67" y="100"/>
                  </a:lnTo>
                  <a:lnTo>
                    <a:pt x="67" y="5037"/>
                  </a:lnTo>
                  <a:cubicBezTo>
                    <a:pt x="67" y="5037"/>
                    <a:pt x="0" y="6004"/>
                    <a:pt x="1334" y="6738"/>
                  </a:cubicBezTo>
                  <a:cubicBezTo>
                    <a:pt x="2569" y="7439"/>
                    <a:pt x="13310" y="13643"/>
                    <a:pt x="14777" y="14477"/>
                  </a:cubicBezTo>
                  <a:cubicBezTo>
                    <a:pt x="14894" y="14535"/>
                    <a:pt x="15021" y="14571"/>
                    <a:pt x="15147" y="14571"/>
                  </a:cubicBezTo>
                  <a:cubicBezTo>
                    <a:pt x="15238" y="14571"/>
                    <a:pt x="15327" y="14552"/>
                    <a:pt x="15411" y="14511"/>
                  </a:cubicBezTo>
                  <a:cubicBezTo>
                    <a:pt x="15645" y="14410"/>
                    <a:pt x="15878" y="14144"/>
                    <a:pt x="15878" y="13510"/>
                  </a:cubicBezTo>
                  <a:lnTo>
                    <a:pt x="15878" y="8940"/>
                  </a:lnTo>
                  <a:lnTo>
                    <a:pt x="56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5981;p75">
              <a:extLst>
                <a:ext uri="{FF2B5EF4-FFF2-40B4-BE49-F238E27FC236}">
                  <a16:creationId xmlns:a16="http://schemas.microsoft.com/office/drawing/2014/main" id="{9071FF01-364D-45CA-86B0-B9BC512C58B1}"/>
                </a:ext>
              </a:extLst>
            </p:cNvPr>
            <p:cNvSpPr/>
            <p:nvPr/>
          </p:nvSpPr>
          <p:spPr>
            <a:xfrm>
              <a:off x="4777750" y="3695175"/>
              <a:ext cx="470350" cy="271050"/>
            </a:xfrm>
            <a:custGeom>
              <a:avLst/>
              <a:gdLst/>
              <a:ahLst/>
              <a:cxnLst/>
              <a:rect l="l" t="t" r="r" b="b"/>
              <a:pathLst>
                <a:path w="18814" h="10842" extrusionOk="0">
                  <a:moveTo>
                    <a:pt x="2986" y="0"/>
                  </a:moveTo>
                  <a:cubicBezTo>
                    <a:pt x="2911" y="0"/>
                    <a:pt x="2836" y="17"/>
                    <a:pt x="2769" y="50"/>
                  </a:cubicBezTo>
                  <a:lnTo>
                    <a:pt x="101" y="1618"/>
                  </a:lnTo>
                  <a:cubicBezTo>
                    <a:pt x="0" y="1652"/>
                    <a:pt x="0" y="1785"/>
                    <a:pt x="101" y="1818"/>
                  </a:cubicBezTo>
                  <a:lnTo>
                    <a:pt x="15645" y="10791"/>
                  </a:lnTo>
                  <a:cubicBezTo>
                    <a:pt x="15712" y="10825"/>
                    <a:pt x="15787" y="10841"/>
                    <a:pt x="15858" y="10841"/>
                  </a:cubicBezTo>
                  <a:cubicBezTo>
                    <a:pt x="15929" y="10841"/>
                    <a:pt x="15995" y="10825"/>
                    <a:pt x="16045" y="10791"/>
                  </a:cubicBezTo>
                  <a:lnTo>
                    <a:pt x="18747" y="9257"/>
                  </a:lnTo>
                  <a:cubicBezTo>
                    <a:pt x="18814" y="9190"/>
                    <a:pt x="18814" y="9090"/>
                    <a:pt x="18747" y="9023"/>
                  </a:cubicBezTo>
                  <a:lnTo>
                    <a:pt x="3203" y="50"/>
                  </a:lnTo>
                  <a:cubicBezTo>
                    <a:pt x="3136" y="17"/>
                    <a:pt x="3061" y="0"/>
                    <a:pt x="2986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5982;p75">
              <a:extLst>
                <a:ext uri="{FF2B5EF4-FFF2-40B4-BE49-F238E27FC236}">
                  <a16:creationId xmlns:a16="http://schemas.microsoft.com/office/drawing/2014/main" id="{81D20DE8-6FDB-4067-BB44-33C2E37FCB18}"/>
                </a:ext>
              </a:extLst>
            </p:cNvPr>
            <p:cNvSpPr/>
            <p:nvPr/>
          </p:nvSpPr>
          <p:spPr>
            <a:xfrm>
              <a:off x="4777750" y="3695175"/>
              <a:ext cx="470350" cy="271050"/>
            </a:xfrm>
            <a:custGeom>
              <a:avLst/>
              <a:gdLst/>
              <a:ahLst/>
              <a:cxnLst/>
              <a:rect l="l" t="t" r="r" b="b"/>
              <a:pathLst>
                <a:path w="18814" h="10842" extrusionOk="0">
                  <a:moveTo>
                    <a:pt x="2986" y="0"/>
                  </a:moveTo>
                  <a:cubicBezTo>
                    <a:pt x="2911" y="0"/>
                    <a:pt x="2836" y="17"/>
                    <a:pt x="2769" y="50"/>
                  </a:cubicBezTo>
                  <a:lnTo>
                    <a:pt x="101" y="1618"/>
                  </a:lnTo>
                  <a:cubicBezTo>
                    <a:pt x="0" y="1652"/>
                    <a:pt x="0" y="1785"/>
                    <a:pt x="101" y="1818"/>
                  </a:cubicBezTo>
                  <a:lnTo>
                    <a:pt x="15645" y="10791"/>
                  </a:lnTo>
                  <a:cubicBezTo>
                    <a:pt x="15712" y="10825"/>
                    <a:pt x="15787" y="10841"/>
                    <a:pt x="15858" y="10841"/>
                  </a:cubicBezTo>
                  <a:cubicBezTo>
                    <a:pt x="15929" y="10841"/>
                    <a:pt x="15995" y="10825"/>
                    <a:pt x="16045" y="10791"/>
                  </a:cubicBezTo>
                  <a:lnTo>
                    <a:pt x="18747" y="9257"/>
                  </a:lnTo>
                  <a:cubicBezTo>
                    <a:pt x="18814" y="9190"/>
                    <a:pt x="18814" y="9090"/>
                    <a:pt x="18747" y="9023"/>
                  </a:cubicBezTo>
                  <a:lnTo>
                    <a:pt x="3203" y="50"/>
                  </a:lnTo>
                  <a:cubicBezTo>
                    <a:pt x="3136" y="17"/>
                    <a:pt x="3061" y="0"/>
                    <a:pt x="29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5983;p75">
              <a:extLst>
                <a:ext uri="{FF2B5EF4-FFF2-40B4-BE49-F238E27FC236}">
                  <a16:creationId xmlns:a16="http://schemas.microsoft.com/office/drawing/2014/main" id="{C602CA1F-156E-4D35-B520-AEDDA419412E}"/>
                </a:ext>
              </a:extLst>
            </p:cNvPr>
            <p:cNvSpPr/>
            <p:nvPr/>
          </p:nvSpPr>
          <p:spPr>
            <a:xfrm>
              <a:off x="4932850" y="3955600"/>
              <a:ext cx="80925" cy="80425"/>
            </a:xfrm>
            <a:custGeom>
              <a:avLst/>
              <a:gdLst/>
              <a:ahLst/>
              <a:cxnLst/>
              <a:rect l="l" t="t" r="r" b="b"/>
              <a:pathLst>
                <a:path w="3237" h="3217" extrusionOk="0">
                  <a:moveTo>
                    <a:pt x="188" y="1"/>
                  </a:moveTo>
                  <a:cubicBezTo>
                    <a:pt x="89" y="1"/>
                    <a:pt x="1" y="87"/>
                    <a:pt x="1" y="208"/>
                  </a:cubicBezTo>
                  <a:lnTo>
                    <a:pt x="1" y="1175"/>
                  </a:lnTo>
                  <a:cubicBezTo>
                    <a:pt x="1" y="1375"/>
                    <a:pt x="101" y="1575"/>
                    <a:pt x="301" y="1675"/>
                  </a:cubicBezTo>
                  <a:lnTo>
                    <a:pt x="2903" y="3176"/>
                  </a:lnTo>
                  <a:cubicBezTo>
                    <a:pt x="2940" y="3204"/>
                    <a:pt x="2979" y="3216"/>
                    <a:pt x="3017" y="3216"/>
                  </a:cubicBezTo>
                  <a:cubicBezTo>
                    <a:pt x="3118" y="3216"/>
                    <a:pt x="3212" y="3130"/>
                    <a:pt x="3237" y="3010"/>
                  </a:cubicBezTo>
                  <a:lnTo>
                    <a:pt x="3237" y="2042"/>
                  </a:lnTo>
                  <a:cubicBezTo>
                    <a:pt x="3237" y="1842"/>
                    <a:pt x="3103" y="1609"/>
                    <a:pt x="2903" y="1509"/>
                  </a:cubicBezTo>
                  <a:lnTo>
                    <a:pt x="301" y="41"/>
                  </a:lnTo>
                  <a:cubicBezTo>
                    <a:pt x="264" y="13"/>
                    <a:pt x="225" y="1"/>
                    <a:pt x="188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5984;p75">
              <a:extLst>
                <a:ext uri="{FF2B5EF4-FFF2-40B4-BE49-F238E27FC236}">
                  <a16:creationId xmlns:a16="http://schemas.microsoft.com/office/drawing/2014/main" id="{3D843A39-BFDA-4580-93FB-E98A8A4C1FDD}"/>
                </a:ext>
              </a:extLst>
            </p:cNvPr>
            <p:cNvSpPr/>
            <p:nvPr/>
          </p:nvSpPr>
          <p:spPr>
            <a:xfrm>
              <a:off x="4933700" y="3708100"/>
              <a:ext cx="161800" cy="172650"/>
            </a:xfrm>
            <a:custGeom>
              <a:avLst/>
              <a:gdLst/>
              <a:ahLst/>
              <a:cxnLst/>
              <a:rect l="l" t="t" r="r" b="b"/>
              <a:pathLst>
                <a:path w="6472" h="6906" extrusionOk="0">
                  <a:moveTo>
                    <a:pt x="734" y="0"/>
                  </a:moveTo>
                  <a:cubicBezTo>
                    <a:pt x="434" y="34"/>
                    <a:pt x="200" y="201"/>
                    <a:pt x="0" y="401"/>
                  </a:cubicBezTo>
                  <a:lnTo>
                    <a:pt x="734" y="1568"/>
                  </a:lnTo>
                  <a:lnTo>
                    <a:pt x="734" y="3203"/>
                  </a:lnTo>
                  <a:lnTo>
                    <a:pt x="1201" y="3503"/>
                  </a:lnTo>
                  <a:lnTo>
                    <a:pt x="1201" y="1401"/>
                  </a:lnTo>
                  <a:lnTo>
                    <a:pt x="5437" y="3836"/>
                  </a:lnTo>
                  <a:lnTo>
                    <a:pt x="5738" y="6905"/>
                  </a:lnTo>
                  <a:lnTo>
                    <a:pt x="6472" y="6505"/>
                  </a:lnTo>
                  <a:lnTo>
                    <a:pt x="6472" y="3269"/>
                  </a:lnTo>
                  <a:lnTo>
                    <a:pt x="734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5985;p75">
              <a:extLst>
                <a:ext uri="{FF2B5EF4-FFF2-40B4-BE49-F238E27FC236}">
                  <a16:creationId xmlns:a16="http://schemas.microsoft.com/office/drawing/2014/main" id="{8AACC113-72B8-4019-B88C-B5D24F33F799}"/>
                </a:ext>
              </a:extLst>
            </p:cNvPr>
            <p:cNvSpPr/>
            <p:nvPr/>
          </p:nvSpPr>
          <p:spPr>
            <a:xfrm>
              <a:off x="4945375" y="3738125"/>
              <a:ext cx="18375" cy="67575"/>
            </a:xfrm>
            <a:custGeom>
              <a:avLst/>
              <a:gdLst/>
              <a:ahLst/>
              <a:cxnLst/>
              <a:rect l="l" t="t" r="r" b="b"/>
              <a:pathLst>
                <a:path w="735" h="2703" extrusionOk="0">
                  <a:moveTo>
                    <a:pt x="0" y="0"/>
                  </a:moveTo>
                  <a:lnTo>
                    <a:pt x="0" y="2702"/>
                  </a:lnTo>
                  <a:lnTo>
                    <a:pt x="734" y="2302"/>
                  </a:lnTo>
                  <a:lnTo>
                    <a:pt x="734" y="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5986;p75">
              <a:extLst>
                <a:ext uri="{FF2B5EF4-FFF2-40B4-BE49-F238E27FC236}">
                  <a16:creationId xmlns:a16="http://schemas.microsoft.com/office/drawing/2014/main" id="{BFF4E1B4-9E58-4554-B5AE-A500EC31FDC7}"/>
                </a:ext>
              </a:extLst>
            </p:cNvPr>
            <p:cNvSpPr/>
            <p:nvPr/>
          </p:nvSpPr>
          <p:spPr>
            <a:xfrm>
              <a:off x="4933700" y="3718100"/>
              <a:ext cx="143450" cy="162650"/>
            </a:xfrm>
            <a:custGeom>
              <a:avLst/>
              <a:gdLst/>
              <a:ahLst/>
              <a:cxnLst/>
              <a:rect l="l" t="t" r="r" b="b"/>
              <a:pathLst>
                <a:path w="5738" h="6506" extrusionOk="0">
                  <a:moveTo>
                    <a:pt x="0" y="1"/>
                  </a:moveTo>
                  <a:lnTo>
                    <a:pt x="0" y="3236"/>
                  </a:lnTo>
                  <a:cubicBezTo>
                    <a:pt x="134" y="3370"/>
                    <a:pt x="300" y="3470"/>
                    <a:pt x="467" y="3503"/>
                  </a:cubicBezTo>
                  <a:lnTo>
                    <a:pt x="467" y="801"/>
                  </a:lnTo>
                  <a:lnTo>
                    <a:pt x="5237" y="3537"/>
                  </a:lnTo>
                  <a:lnTo>
                    <a:pt x="5237" y="6238"/>
                  </a:lnTo>
                  <a:cubicBezTo>
                    <a:pt x="5371" y="6372"/>
                    <a:pt x="5538" y="6472"/>
                    <a:pt x="5738" y="6505"/>
                  </a:cubicBezTo>
                  <a:lnTo>
                    <a:pt x="5738" y="330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5987;p75">
              <a:extLst>
                <a:ext uri="{FF2B5EF4-FFF2-40B4-BE49-F238E27FC236}">
                  <a16:creationId xmlns:a16="http://schemas.microsoft.com/office/drawing/2014/main" id="{6CEF70B2-B5CD-4F59-B987-FA6E215A0CF7}"/>
                </a:ext>
              </a:extLst>
            </p:cNvPr>
            <p:cNvSpPr/>
            <p:nvPr/>
          </p:nvSpPr>
          <p:spPr>
            <a:xfrm>
              <a:off x="4615125" y="4214525"/>
              <a:ext cx="176825" cy="189450"/>
            </a:xfrm>
            <a:custGeom>
              <a:avLst/>
              <a:gdLst/>
              <a:ahLst/>
              <a:cxnLst/>
              <a:rect l="l" t="t" r="r" b="b"/>
              <a:pathLst>
                <a:path w="7073" h="7578" extrusionOk="0">
                  <a:moveTo>
                    <a:pt x="1081" y="0"/>
                  </a:moveTo>
                  <a:cubicBezTo>
                    <a:pt x="909" y="0"/>
                    <a:pt x="766" y="38"/>
                    <a:pt x="668" y="125"/>
                  </a:cubicBezTo>
                  <a:cubicBezTo>
                    <a:pt x="1" y="692"/>
                    <a:pt x="535" y="2159"/>
                    <a:pt x="868" y="2693"/>
                  </a:cubicBezTo>
                  <a:cubicBezTo>
                    <a:pt x="1202" y="3227"/>
                    <a:pt x="3103" y="5495"/>
                    <a:pt x="3537" y="6129"/>
                  </a:cubicBezTo>
                  <a:cubicBezTo>
                    <a:pt x="3937" y="6796"/>
                    <a:pt x="4537" y="7463"/>
                    <a:pt x="5405" y="7563"/>
                  </a:cubicBezTo>
                  <a:cubicBezTo>
                    <a:pt x="5486" y="7573"/>
                    <a:pt x="5566" y="7577"/>
                    <a:pt x="5644" y="7577"/>
                  </a:cubicBezTo>
                  <a:cubicBezTo>
                    <a:pt x="6398" y="7577"/>
                    <a:pt x="6979" y="7165"/>
                    <a:pt x="7039" y="6863"/>
                  </a:cubicBezTo>
                  <a:cubicBezTo>
                    <a:pt x="7073" y="6162"/>
                    <a:pt x="7073" y="5462"/>
                    <a:pt x="7039" y="4761"/>
                  </a:cubicBezTo>
                  <a:cubicBezTo>
                    <a:pt x="7006" y="4294"/>
                    <a:pt x="6872" y="4261"/>
                    <a:pt x="6872" y="4261"/>
                  </a:cubicBezTo>
                  <a:cubicBezTo>
                    <a:pt x="6872" y="4261"/>
                    <a:pt x="4437" y="1959"/>
                    <a:pt x="3870" y="1359"/>
                  </a:cubicBezTo>
                  <a:cubicBezTo>
                    <a:pt x="3401" y="862"/>
                    <a:pt x="1905" y="0"/>
                    <a:pt x="108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5988;p75">
              <a:extLst>
                <a:ext uri="{FF2B5EF4-FFF2-40B4-BE49-F238E27FC236}">
                  <a16:creationId xmlns:a16="http://schemas.microsoft.com/office/drawing/2014/main" id="{8C1F9FCF-B5AA-4716-A669-B4F74DE3ED49}"/>
                </a:ext>
              </a:extLst>
            </p:cNvPr>
            <p:cNvSpPr/>
            <p:nvPr/>
          </p:nvSpPr>
          <p:spPr>
            <a:xfrm>
              <a:off x="4275725" y="4482775"/>
              <a:ext cx="300250" cy="152400"/>
            </a:xfrm>
            <a:custGeom>
              <a:avLst/>
              <a:gdLst/>
              <a:ahLst/>
              <a:cxnLst/>
              <a:rect l="l" t="t" r="r" b="b"/>
              <a:pathLst>
                <a:path w="12010" h="6096" extrusionOk="0">
                  <a:moveTo>
                    <a:pt x="11004" y="0"/>
                  </a:moveTo>
                  <a:cubicBezTo>
                    <a:pt x="10089" y="0"/>
                    <a:pt x="8231" y="19"/>
                    <a:pt x="8006" y="169"/>
                  </a:cubicBezTo>
                  <a:cubicBezTo>
                    <a:pt x="7739" y="402"/>
                    <a:pt x="4570" y="1670"/>
                    <a:pt x="3503" y="2204"/>
                  </a:cubicBezTo>
                  <a:cubicBezTo>
                    <a:pt x="2436" y="2738"/>
                    <a:pt x="301" y="3638"/>
                    <a:pt x="167" y="3805"/>
                  </a:cubicBezTo>
                  <a:cubicBezTo>
                    <a:pt x="0" y="4072"/>
                    <a:pt x="34" y="4439"/>
                    <a:pt x="234" y="4706"/>
                  </a:cubicBezTo>
                  <a:cubicBezTo>
                    <a:pt x="834" y="5373"/>
                    <a:pt x="1668" y="5806"/>
                    <a:pt x="2569" y="5973"/>
                  </a:cubicBezTo>
                  <a:cubicBezTo>
                    <a:pt x="2966" y="6055"/>
                    <a:pt x="3367" y="6096"/>
                    <a:pt x="3768" y="6096"/>
                  </a:cubicBezTo>
                  <a:cubicBezTo>
                    <a:pt x="4512" y="6096"/>
                    <a:pt x="5256" y="5955"/>
                    <a:pt x="5971" y="5673"/>
                  </a:cubicBezTo>
                  <a:cubicBezTo>
                    <a:pt x="6772" y="5373"/>
                    <a:pt x="7539" y="5006"/>
                    <a:pt x="8306" y="4606"/>
                  </a:cubicBezTo>
                  <a:cubicBezTo>
                    <a:pt x="8607" y="4472"/>
                    <a:pt x="8907" y="4372"/>
                    <a:pt x="9240" y="4372"/>
                  </a:cubicBezTo>
                  <a:cubicBezTo>
                    <a:pt x="9641" y="4372"/>
                    <a:pt x="10274" y="4339"/>
                    <a:pt x="10708" y="4305"/>
                  </a:cubicBezTo>
                  <a:cubicBezTo>
                    <a:pt x="10740" y="4307"/>
                    <a:pt x="10771" y="4308"/>
                    <a:pt x="10803" y="4308"/>
                  </a:cubicBezTo>
                  <a:cubicBezTo>
                    <a:pt x="11267" y="4308"/>
                    <a:pt x="11692" y="4080"/>
                    <a:pt x="11942" y="3705"/>
                  </a:cubicBezTo>
                  <a:cubicBezTo>
                    <a:pt x="12009" y="2804"/>
                    <a:pt x="12009" y="1937"/>
                    <a:pt x="11942" y="1036"/>
                  </a:cubicBezTo>
                  <a:cubicBezTo>
                    <a:pt x="11876" y="669"/>
                    <a:pt x="11742" y="302"/>
                    <a:pt x="11509" y="2"/>
                  </a:cubicBezTo>
                  <a:cubicBezTo>
                    <a:pt x="11509" y="2"/>
                    <a:pt x="11309" y="0"/>
                    <a:pt x="1100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5989;p75">
              <a:extLst>
                <a:ext uri="{FF2B5EF4-FFF2-40B4-BE49-F238E27FC236}">
                  <a16:creationId xmlns:a16="http://schemas.microsoft.com/office/drawing/2014/main" id="{2ED099AD-1182-410E-BA8B-562E1E6E15E7}"/>
                </a:ext>
              </a:extLst>
            </p:cNvPr>
            <p:cNvSpPr/>
            <p:nvPr/>
          </p:nvSpPr>
          <p:spPr>
            <a:xfrm>
              <a:off x="4389150" y="2362975"/>
              <a:ext cx="286050" cy="388725"/>
            </a:xfrm>
            <a:custGeom>
              <a:avLst/>
              <a:gdLst/>
              <a:ahLst/>
              <a:cxnLst/>
              <a:rect l="l" t="t" r="r" b="b"/>
              <a:pathLst>
                <a:path w="11442" h="15549" extrusionOk="0">
                  <a:moveTo>
                    <a:pt x="6259" y="0"/>
                  </a:moveTo>
                  <a:cubicBezTo>
                    <a:pt x="4378" y="0"/>
                    <a:pt x="2335" y="451"/>
                    <a:pt x="1468" y="1601"/>
                  </a:cubicBezTo>
                  <a:cubicBezTo>
                    <a:pt x="1468" y="1601"/>
                    <a:pt x="1034" y="2168"/>
                    <a:pt x="934" y="3603"/>
                  </a:cubicBezTo>
                  <a:lnTo>
                    <a:pt x="934" y="5804"/>
                  </a:lnTo>
                  <a:cubicBezTo>
                    <a:pt x="934" y="6105"/>
                    <a:pt x="867" y="6405"/>
                    <a:pt x="734" y="6638"/>
                  </a:cubicBezTo>
                  <a:cubicBezTo>
                    <a:pt x="400" y="7272"/>
                    <a:pt x="0" y="8106"/>
                    <a:pt x="67" y="8239"/>
                  </a:cubicBezTo>
                  <a:cubicBezTo>
                    <a:pt x="121" y="8376"/>
                    <a:pt x="490" y="8490"/>
                    <a:pt x="823" y="8490"/>
                  </a:cubicBezTo>
                  <a:cubicBezTo>
                    <a:pt x="896" y="8490"/>
                    <a:pt x="968" y="8485"/>
                    <a:pt x="1034" y="8473"/>
                  </a:cubicBezTo>
                  <a:cubicBezTo>
                    <a:pt x="1168" y="10408"/>
                    <a:pt x="1368" y="11375"/>
                    <a:pt x="1635" y="11775"/>
                  </a:cubicBezTo>
                  <a:cubicBezTo>
                    <a:pt x="1668" y="11809"/>
                    <a:pt x="1701" y="11842"/>
                    <a:pt x="1735" y="11875"/>
                  </a:cubicBezTo>
                  <a:cubicBezTo>
                    <a:pt x="1954" y="12035"/>
                    <a:pt x="2470" y="12111"/>
                    <a:pt x="3141" y="12111"/>
                  </a:cubicBezTo>
                  <a:cubicBezTo>
                    <a:pt x="3594" y="12111"/>
                    <a:pt x="4119" y="12076"/>
                    <a:pt x="4670" y="12009"/>
                  </a:cubicBezTo>
                  <a:cubicBezTo>
                    <a:pt x="4937" y="13009"/>
                    <a:pt x="5371" y="14978"/>
                    <a:pt x="5270" y="15478"/>
                  </a:cubicBezTo>
                  <a:cubicBezTo>
                    <a:pt x="5270" y="15478"/>
                    <a:pt x="5775" y="15549"/>
                    <a:pt x="6488" y="15549"/>
                  </a:cubicBezTo>
                  <a:cubicBezTo>
                    <a:pt x="7608" y="15549"/>
                    <a:pt x="9242" y="15374"/>
                    <a:pt x="10241" y="14477"/>
                  </a:cubicBezTo>
                  <a:cubicBezTo>
                    <a:pt x="10241" y="14477"/>
                    <a:pt x="9640" y="11775"/>
                    <a:pt x="9440" y="10708"/>
                  </a:cubicBezTo>
                  <a:cubicBezTo>
                    <a:pt x="11442" y="9440"/>
                    <a:pt x="10541" y="2402"/>
                    <a:pt x="10074" y="1101"/>
                  </a:cubicBezTo>
                  <a:cubicBezTo>
                    <a:pt x="9857" y="451"/>
                    <a:pt x="8139" y="0"/>
                    <a:pt x="6259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5990;p75">
              <a:extLst>
                <a:ext uri="{FF2B5EF4-FFF2-40B4-BE49-F238E27FC236}">
                  <a16:creationId xmlns:a16="http://schemas.microsoft.com/office/drawing/2014/main" id="{81B2B635-BFEA-447C-BD6E-6D794F766E97}"/>
                </a:ext>
              </a:extLst>
            </p:cNvPr>
            <p:cNvSpPr/>
            <p:nvPr/>
          </p:nvSpPr>
          <p:spPr>
            <a:xfrm>
              <a:off x="4095600" y="2647325"/>
              <a:ext cx="417825" cy="566275"/>
            </a:xfrm>
            <a:custGeom>
              <a:avLst/>
              <a:gdLst/>
              <a:ahLst/>
              <a:cxnLst/>
              <a:rect l="l" t="t" r="r" b="b"/>
              <a:pathLst>
                <a:path w="16713" h="22651" extrusionOk="0">
                  <a:moveTo>
                    <a:pt x="10474" y="1"/>
                  </a:moveTo>
                  <a:lnTo>
                    <a:pt x="9741" y="34"/>
                  </a:lnTo>
                  <a:cubicBezTo>
                    <a:pt x="9540" y="34"/>
                    <a:pt x="9374" y="101"/>
                    <a:pt x="9240" y="168"/>
                  </a:cubicBezTo>
                  <a:lnTo>
                    <a:pt x="701" y="5138"/>
                  </a:lnTo>
                  <a:cubicBezTo>
                    <a:pt x="200" y="5405"/>
                    <a:pt x="0" y="6005"/>
                    <a:pt x="167" y="6506"/>
                  </a:cubicBezTo>
                  <a:lnTo>
                    <a:pt x="5804" y="21883"/>
                  </a:lnTo>
                  <a:cubicBezTo>
                    <a:pt x="5938" y="22284"/>
                    <a:pt x="6338" y="22584"/>
                    <a:pt x="6772" y="22617"/>
                  </a:cubicBezTo>
                  <a:lnTo>
                    <a:pt x="7406" y="22651"/>
                  </a:lnTo>
                  <a:lnTo>
                    <a:pt x="7406" y="22651"/>
                  </a:lnTo>
                  <a:lnTo>
                    <a:pt x="7306" y="22550"/>
                  </a:lnTo>
                  <a:cubicBezTo>
                    <a:pt x="7372" y="22517"/>
                    <a:pt x="7406" y="22484"/>
                    <a:pt x="7472" y="22484"/>
                  </a:cubicBezTo>
                  <a:lnTo>
                    <a:pt x="16012" y="17547"/>
                  </a:lnTo>
                  <a:cubicBezTo>
                    <a:pt x="16512" y="17247"/>
                    <a:pt x="16712" y="16646"/>
                    <a:pt x="16512" y="16146"/>
                  </a:cubicBezTo>
                  <a:lnTo>
                    <a:pt x="10908" y="802"/>
                  </a:lnTo>
                  <a:cubicBezTo>
                    <a:pt x="10808" y="501"/>
                    <a:pt x="10608" y="301"/>
                    <a:pt x="10341" y="168"/>
                  </a:cubicBezTo>
                  <a:lnTo>
                    <a:pt x="10474" y="1"/>
                  </a:lnTo>
                  <a:close/>
                </a:path>
              </a:pathLst>
            </a:custGeom>
            <a:solidFill>
              <a:srgbClr val="374D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5991;p75">
              <a:extLst>
                <a:ext uri="{FF2B5EF4-FFF2-40B4-BE49-F238E27FC236}">
                  <a16:creationId xmlns:a16="http://schemas.microsoft.com/office/drawing/2014/main" id="{CFE6A12A-015E-491B-B179-57539EAEAA98}"/>
                </a:ext>
              </a:extLst>
            </p:cNvPr>
            <p:cNvSpPr/>
            <p:nvPr/>
          </p:nvSpPr>
          <p:spPr>
            <a:xfrm>
              <a:off x="4110600" y="2647050"/>
              <a:ext cx="418675" cy="566825"/>
            </a:xfrm>
            <a:custGeom>
              <a:avLst/>
              <a:gdLst/>
              <a:ahLst/>
              <a:cxnLst/>
              <a:rect l="l" t="t" r="r" b="b"/>
              <a:pathLst>
                <a:path w="16747" h="22673" extrusionOk="0">
                  <a:moveTo>
                    <a:pt x="9875" y="1"/>
                  </a:moveTo>
                  <a:cubicBezTo>
                    <a:pt x="9692" y="1"/>
                    <a:pt x="9508" y="47"/>
                    <a:pt x="9341" y="145"/>
                  </a:cubicBezTo>
                  <a:lnTo>
                    <a:pt x="668" y="5149"/>
                  </a:lnTo>
                  <a:cubicBezTo>
                    <a:pt x="201" y="5416"/>
                    <a:pt x="1" y="5983"/>
                    <a:pt x="201" y="6483"/>
                  </a:cubicBezTo>
                  <a:lnTo>
                    <a:pt x="5872" y="21961"/>
                  </a:lnTo>
                  <a:cubicBezTo>
                    <a:pt x="6036" y="22408"/>
                    <a:pt x="6450" y="22673"/>
                    <a:pt x="6890" y="22673"/>
                  </a:cubicBezTo>
                  <a:cubicBezTo>
                    <a:pt x="7074" y="22673"/>
                    <a:pt x="7262" y="22626"/>
                    <a:pt x="7439" y="22528"/>
                  </a:cubicBezTo>
                  <a:lnTo>
                    <a:pt x="16079" y="17525"/>
                  </a:lnTo>
                  <a:cubicBezTo>
                    <a:pt x="16546" y="17258"/>
                    <a:pt x="16746" y="16691"/>
                    <a:pt x="16579" y="16190"/>
                  </a:cubicBezTo>
                  <a:lnTo>
                    <a:pt x="10909" y="712"/>
                  </a:lnTo>
                  <a:cubicBezTo>
                    <a:pt x="10744" y="265"/>
                    <a:pt x="10314" y="1"/>
                    <a:pt x="9875" y="1"/>
                  </a:cubicBezTo>
                  <a:close/>
                </a:path>
              </a:pathLst>
            </a:custGeom>
            <a:solidFill>
              <a:srgbClr val="556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5992;p75">
              <a:extLst>
                <a:ext uri="{FF2B5EF4-FFF2-40B4-BE49-F238E27FC236}">
                  <a16:creationId xmlns:a16="http://schemas.microsoft.com/office/drawing/2014/main" id="{D8ECAD64-DF1A-4350-899F-163734C93C25}"/>
                </a:ext>
              </a:extLst>
            </p:cNvPr>
            <p:cNvSpPr/>
            <p:nvPr/>
          </p:nvSpPr>
          <p:spPr>
            <a:xfrm>
              <a:off x="4132300" y="2668025"/>
              <a:ext cx="371100" cy="507825"/>
            </a:xfrm>
            <a:custGeom>
              <a:avLst/>
              <a:gdLst/>
              <a:ahLst/>
              <a:cxnLst/>
              <a:rect l="l" t="t" r="r" b="b"/>
              <a:pathLst>
                <a:path w="14844" h="20313" extrusionOk="0">
                  <a:moveTo>
                    <a:pt x="8988" y="1"/>
                  </a:moveTo>
                  <a:cubicBezTo>
                    <a:pt x="8904" y="1"/>
                    <a:pt x="8819" y="24"/>
                    <a:pt x="8740" y="74"/>
                  </a:cubicBezTo>
                  <a:lnTo>
                    <a:pt x="334" y="4944"/>
                  </a:lnTo>
                  <a:cubicBezTo>
                    <a:pt x="100" y="5044"/>
                    <a:pt x="0" y="5311"/>
                    <a:pt x="100" y="5544"/>
                  </a:cubicBezTo>
                  <a:lnTo>
                    <a:pt x="5404" y="19988"/>
                  </a:lnTo>
                  <a:cubicBezTo>
                    <a:pt x="5475" y="20200"/>
                    <a:pt x="5663" y="20313"/>
                    <a:pt x="5861" y="20313"/>
                  </a:cubicBezTo>
                  <a:cubicBezTo>
                    <a:pt x="5943" y="20313"/>
                    <a:pt x="6027" y="20294"/>
                    <a:pt x="6104" y="20255"/>
                  </a:cubicBezTo>
                  <a:lnTo>
                    <a:pt x="14544" y="15385"/>
                  </a:lnTo>
                  <a:cubicBezTo>
                    <a:pt x="14744" y="15251"/>
                    <a:pt x="14844" y="15018"/>
                    <a:pt x="14744" y="14784"/>
                  </a:cubicBezTo>
                  <a:lnTo>
                    <a:pt x="9440" y="340"/>
                  </a:lnTo>
                  <a:cubicBezTo>
                    <a:pt x="9370" y="130"/>
                    <a:pt x="9184" y="1"/>
                    <a:pt x="89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5993;p75">
              <a:extLst>
                <a:ext uri="{FF2B5EF4-FFF2-40B4-BE49-F238E27FC236}">
                  <a16:creationId xmlns:a16="http://schemas.microsoft.com/office/drawing/2014/main" id="{EEF85A69-B6D7-44B3-ADD3-8914FD486264}"/>
                </a:ext>
              </a:extLst>
            </p:cNvPr>
            <p:cNvSpPr/>
            <p:nvPr/>
          </p:nvSpPr>
          <p:spPr>
            <a:xfrm>
              <a:off x="4273225" y="2909200"/>
              <a:ext cx="41725" cy="55050"/>
            </a:xfrm>
            <a:custGeom>
              <a:avLst/>
              <a:gdLst/>
              <a:ahLst/>
              <a:cxnLst/>
              <a:rect l="l" t="t" r="r" b="b"/>
              <a:pathLst>
                <a:path w="1669" h="2202" extrusionOk="0">
                  <a:moveTo>
                    <a:pt x="795" y="12"/>
                  </a:moveTo>
                  <a:cubicBezTo>
                    <a:pt x="779" y="12"/>
                    <a:pt x="768" y="28"/>
                    <a:pt x="768" y="67"/>
                  </a:cubicBezTo>
                  <a:lnTo>
                    <a:pt x="768" y="100"/>
                  </a:lnTo>
                  <a:lnTo>
                    <a:pt x="534" y="100"/>
                  </a:lnTo>
                  <a:lnTo>
                    <a:pt x="501" y="67"/>
                  </a:lnTo>
                  <a:lnTo>
                    <a:pt x="501" y="100"/>
                  </a:lnTo>
                  <a:cubicBezTo>
                    <a:pt x="534" y="100"/>
                    <a:pt x="534" y="100"/>
                    <a:pt x="567" y="134"/>
                  </a:cubicBezTo>
                  <a:lnTo>
                    <a:pt x="601" y="134"/>
                  </a:lnTo>
                  <a:cubicBezTo>
                    <a:pt x="634" y="117"/>
                    <a:pt x="668" y="109"/>
                    <a:pt x="705" y="109"/>
                  </a:cubicBezTo>
                  <a:cubicBezTo>
                    <a:pt x="743" y="109"/>
                    <a:pt x="784" y="117"/>
                    <a:pt x="834" y="134"/>
                  </a:cubicBezTo>
                  <a:cubicBezTo>
                    <a:pt x="834" y="134"/>
                    <a:pt x="868" y="134"/>
                    <a:pt x="868" y="100"/>
                  </a:cubicBezTo>
                  <a:lnTo>
                    <a:pt x="868" y="50"/>
                  </a:lnTo>
                  <a:lnTo>
                    <a:pt x="834" y="34"/>
                  </a:lnTo>
                  <a:cubicBezTo>
                    <a:pt x="821" y="20"/>
                    <a:pt x="807" y="12"/>
                    <a:pt x="795" y="12"/>
                  </a:cubicBezTo>
                  <a:close/>
                  <a:moveTo>
                    <a:pt x="901" y="0"/>
                  </a:moveTo>
                  <a:lnTo>
                    <a:pt x="868" y="34"/>
                  </a:lnTo>
                  <a:lnTo>
                    <a:pt x="868" y="50"/>
                  </a:lnTo>
                  <a:lnTo>
                    <a:pt x="1034" y="134"/>
                  </a:lnTo>
                  <a:cubicBezTo>
                    <a:pt x="1068" y="134"/>
                    <a:pt x="1068" y="167"/>
                    <a:pt x="1068" y="167"/>
                  </a:cubicBezTo>
                  <a:cubicBezTo>
                    <a:pt x="1068" y="134"/>
                    <a:pt x="1068" y="134"/>
                    <a:pt x="1068" y="134"/>
                  </a:cubicBezTo>
                  <a:lnTo>
                    <a:pt x="901" y="0"/>
                  </a:lnTo>
                  <a:close/>
                  <a:moveTo>
                    <a:pt x="1068" y="167"/>
                  </a:moveTo>
                  <a:lnTo>
                    <a:pt x="1068" y="200"/>
                  </a:lnTo>
                  <a:cubicBezTo>
                    <a:pt x="1068" y="222"/>
                    <a:pt x="1082" y="244"/>
                    <a:pt x="1101" y="266"/>
                  </a:cubicBezTo>
                  <a:lnTo>
                    <a:pt x="1101" y="266"/>
                  </a:lnTo>
                  <a:lnTo>
                    <a:pt x="1101" y="234"/>
                  </a:lnTo>
                  <a:cubicBezTo>
                    <a:pt x="1101" y="234"/>
                    <a:pt x="1101" y="200"/>
                    <a:pt x="1068" y="167"/>
                  </a:cubicBezTo>
                  <a:close/>
                  <a:moveTo>
                    <a:pt x="134" y="467"/>
                  </a:moveTo>
                  <a:lnTo>
                    <a:pt x="134" y="484"/>
                  </a:lnTo>
                  <a:lnTo>
                    <a:pt x="134" y="484"/>
                  </a:lnTo>
                  <a:lnTo>
                    <a:pt x="167" y="501"/>
                  </a:lnTo>
                  <a:lnTo>
                    <a:pt x="134" y="467"/>
                  </a:lnTo>
                  <a:close/>
                  <a:moveTo>
                    <a:pt x="401" y="0"/>
                  </a:moveTo>
                  <a:lnTo>
                    <a:pt x="267" y="100"/>
                  </a:lnTo>
                  <a:cubicBezTo>
                    <a:pt x="234" y="100"/>
                    <a:pt x="234" y="167"/>
                    <a:pt x="267" y="167"/>
                  </a:cubicBezTo>
                  <a:lnTo>
                    <a:pt x="267" y="234"/>
                  </a:lnTo>
                  <a:cubicBezTo>
                    <a:pt x="301" y="267"/>
                    <a:pt x="301" y="267"/>
                    <a:pt x="267" y="267"/>
                  </a:cubicBezTo>
                  <a:cubicBezTo>
                    <a:pt x="234" y="334"/>
                    <a:pt x="167" y="400"/>
                    <a:pt x="167" y="501"/>
                  </a:cubicBezTo>
                  <a:cubicBezTo>
                    <a:pt x="184" y="517"/>
                    <a:pt x="201" y="526"/>
                    <a:pt x="213" y="526"/>
                  </a:cubicBezTo>
                  <a:cubicBezTo>
                    <a:pt x="226" y="526"/>
                    <a:pt x="234" y="517"/>
                    <a:pt x="234" y="501"/>
                  </a:cubicBezTo>
                  <a:cubicBezTo>
                    <a:pt x="267" y="434"/>
                    <a:pt x="301" y="367"/>
                    <a:pt x="367" y="300"/>
                  </a:cubicBezTo>
                  <a:cubicBezTo>
                    <a:pt x="367" y="267"/>
                    <a:pt x="367" y="234"/>
                    <a:pt x="367" y="234"/>
                  </a:cubicBezTo>
                  <a:lnTo>
                    <a:pt x="334" y="167"/>
                  </a:lnTo>
                  <a:cubicBezTo>
                    <a:pt x="334" y="134"/>
                    <a:pt x="334" y="134"/>
                    <a:pt x="334" y="100"/>
                  </a:cubicBezTo>
                  <a:lnTo>
                    <a:pt x="499" y="34"/>
                  </a:lnTo>
                  <a:lnTo>
                    <a:pt x="499" y="34"/>
                  </a:lnTo>
                  <a:cubicBezTo>
                    <a:pt x="501" y="44"/>
                    <a:pt x="501" y="55"/>
                    <a:pt x="501" y="67"/>
                  </a:cubicBezTo>
                  <a:lnTo>
                    <a:pt x="501" y="34"/>
                  </a:lnTo>
                  <a:lnTo>
                    <a:pt x="499" y="34"/>
                  </a:lnTo>
                  <a:lnTo>
                    <a:pt x="499" y="34"/>
                  </a:lnTo>
                  <a:cubicBezTo>
                    <a:pt x="497" y="15"/>
                    <a:pt x="489" y="0"/>
                    <a:pt x="467" y="0"/>
                  </a:cubicBezTo>
                  <a:close/>
                  <a:moveTo>
                    <a:pt x="1101" y="266"/>
                  </a:moveTo>
                  <a:lnTo>
                    <a:pt x="1101" y="300"/>
                  </a:lnTo>
                  <a:cubicBezTo>
                    <a:pt x="1101" y="300"/>
                    <a:pt x="1101" y="334"/>
                    <a:pt x="1101" y="334"/>
                  </a:cubicBezTo>
                  <a:cubicBezTo>
                    <a:pt x="1168" y="400"/>
                    <a:pt x="1268" y="467"/>
                    <a:pt x="1301" y="567"/>
                  </a:cubicBezTo>
                  <a:lnTo>
                    <a:pt x="1326" y="543"/>
                  </a:lnTo>
                  <a:lnTo>
                    <a:pt x="1326" y="543"/>
                  </a:lnTo>
                  <a:cubicBezTo>
                    <a:pt x="1338" y="552"/>
                    <a:pt x="1346" y="567"/>
                    <a:pt x="1368" y="567"/>
                  </a:cubicBezTo>
                  <a:lnTo>
                    <a:pt x="1401" y="567"/>
                  </a:lnTo>
                  <a:lnTo>
                    <a:pt x="1418" y="551"/>
                  </a:lnTo>
                  <a:lnTo>
                    <a:pt x="1418" y="551"/>
                  </a:lnTo>
                  <a:cubicBezTo>
                    <a:pt x="1433" y="565"/>
                    <a:pt x="1439" y="571"/>
                    <a:pt x="1455" y="587"/>
                  </a:cubicBezTo>
                  <a:lnTo>
                    <a:pt x="1455" y="587"/>
                  </a:lnTo>
                  <a:lnTo>
                    <a:pt x="1435" y="534"/>
                  </a:lnTo>
                  <a:lnTo>
                    <a:pt x="1418" y="551"/>
                  </a:lnTo>
                  <a:lnTo>
                    <a:pt x="1418" y="551"/>
                  </a:lnTo>
                  <a:cubicBezTo>
                    <a:pt x="1414" y="546"/>
                    <a:pt x="1408" y="541"/>
                    <a:pt x="1401" y="534"/>
                  </a:cubicBezTo>
                  <a:lnTo>
                    <a:pt x="1335" y="534"/>
                  </a:lnTo>
                  <a:lnTo>
                    <a:pt x="1326" y="543"/>
                  </a:lnTo>
                  <a:lnTo>
                    <a:pt x="1326" y="543"/>
                  </a:lnTo>
                  <a:cubicBezTo>
                    <a:pt x="1320" y="538"/>
                    <a:pt x="1312" y="534"/>
                    <a:pt x="1301" y="534"/>
                  </a:cubicBezTo>
                  <a:cubicBezTo>
                    <a:pt x="1268" y="434"/>
                    <a:pt x="1201" y="367"/>
                    <a:pt x="1135" y="300"/>
                  </a:cubicBezTo>
                  <a:cubicBezTo>
                    <a:pt x="1123" y="289"/>
                    <a:pt x="1111" y="277"/>
                    <a:pt x="1101" y="266"/>
                  </a:cubicBezTo>
                  <a:close/>
                  <a:moveTo>
                    <a:pt x="1455" y="587"/>
                  </a:moveTo>
                  <a:lnTo>
                    <a:pt x="1535" y="801"/>
                  </a:lnTo>
                  <a:cubicBezTo>
                    <a:pt x="1568" y="801"/>
                    <a:pt x="1568" y="834"/>
                    <a:pt x="1535" y="834"/>
                  </a:cubicBezTo>
                  <a:lnTo>
                    <a:pt x="1501" y="834"/>
                  </a:lnTo>
                  <a:cubicBezTo>
                    <a:pt x="1501" y="867"/>
                    <a:pt x="1501" y="867"/>
                    <a:pt x="1501" y="901"/>
                  </a:cubicBezTo>
                  <a:cubicBezTo>
                    <a:pt x="1535" y="1001"/>
                    <a:pt x="1568" y="1101"/>
                    <a:pt x="1568" y="1201"/>
                  </a:cubicBezTo>
                  <a:cubicBezTo>
                    <a:pt x="1568" y="1234"/>
                    <a:pt x="1568" y="1268"/>
                    <a:pt x="1568" y="1268"/>
                  </a:cubicBezTo>
                  <a:lnTo>
                    <a:pt x="1592" y="1291"/>
                  </a:lnTo>
                  <a:lnTo>
                    <a:pt x="1592" y="1291"/>
                  </a:lnTo>
                  <a:cubicBezTo>
                    <a:pt x="1568" y="1179"/>
                    <a:pt x="1564" y="1090"/>
                    <a:pt x="1535" y="1001"/>
                  </a:cubicBezTo>
                  <a:lnTo>
                    <a:pt x="1535" y="968"/>
                  </a:lnTo>
                  <a:lnTo>
                    <a:pt x="1568" y="934"/>
                  </a:lnTo>
                  <a:lnTo>
                    <a:pt x="1568" y="834"/>
                  </a:lnTo>
                  <a:lnTo>
                    <a:pt x="1468" y="601"/>
                  </a:lnTo>
                  <a:cubicBezTo>
                    <a:pt x="1463" y="595"/>
                    <a:pt x="1459" y="591"/>
                    <a:pt x="1455" y="587"/>
                  </a:cubicBezTo>
                  <a:close/>
                  <a:moveTo>
                    <a:pt x="1592" y="1291"/>
                  </a:moveTo>
                  <a:lnTo>
                    <a:pt x="1592" y="1291"/>
                  </a:lnTo>
                  <a:cubicBezTo>
                    <a:pt x="1595" y="1305"/>
                    <a:pt x="1598" y="1320"/>
                    <a:pt x="1602" y="1334"/>
                  </a:cubicBezTo>
                  <a:lnTo>
                    <a:pt x="1635" y="1334"/>
                  </a:lnTo>
                  <a:cubicBezTo>
                    <a:pt x="1635" y="1368"/>
                    <a:pt x="1668" y="1368"/>
                    <a:pt x="1668" y="1368"/>
                  </a:cubicBezTo>
                  <a:lnTo>
                    <a:pt x="1668" y="1334"/>
                  </a:lnTo>
                  <a:lnTo>
                    <a:pt x="1602" y="1301"/>
                  </a:lnTo>
                  <a:lnTo>
                    <a:pt x="1592" y="1291"/>
                  </a:lnTo>
                  <a:close/>
                  <a:moveTo>
                    <a:pt x="834" y="501"/>
                  </a:moveTo>
                  <a:cubicBezTo>
                    <a:pt x="901" y="534"/>
                    <a:pt x="934" y="534"/>
                    <a:pt x="968" y="567"/>
                  </a:cubicBezTo>
                  <a:cubicBezTo>
                    <a:pt x="1101" y="667"/>
                    <a:pt x="1168" y="767"/>
                    <a:pt x="1201" y="901"/>
                  </a:cubicBezTo>
                  <a:cubicBezTo>
                    <a:pt x="1301" y="1101"/>
                    <a:pt x="1268" y="1368"/>
                    <a:pt x="1135" y="1535"/>
                  </a:cubicBezTo>
                  <a:cubicBezTo>
                    <a:pt x="1085" y="1568"/>
                    <a:pt x="1026" y="1585"/>
                    <a:pt x="968" y="1585"/>
                  </a:cubicBezTo>
                  <a:cubicBezTo>
                    <a:pt x="909" y="1585"/>
                    <a:pt x="851" y="1568"/>
                    <a:pt x="801" y="1535"/>
                  </a:cubicBezTo>
                  <a:cubicBezTo>
                    <a:pt x="701" y="1468"/>
                    <a:pt x="601" y="1368"/>
                    <a:pt x="567" y="1268"/>
                  </a:cubicBezTo>
                  <a:cubicBezTo>
                    <a:pt x="434" y="1034"/>
                    <a:pt x="467" y="734"/>
                    <a:pt x="668" y="534"/>
                  </a:cubicBezTo>
                  <a:cubicBezTo>
                    <a:pt x="701" y="501"/>
                    <a:pt x="768" y="501"/>
                    <a:pt x="834" y="501"/>
                  </a:cubicBezTo>
                  <a:close/>
                  <a:moveTo>
                    <a:pt x="781" y="454"/>
                  </a:moveTo>
                  <a:cubicBezTo>
                    <a:pt x="721" y="454"/>
                    <a:pt x="661" y="471"/>
                    <a:pt x="601" y="501"/>
                  </a:cubicBezTo>
                  <a:cubicBezTo>
                    <a:pt x="401" y="667"/>
                    <a:pt x="367" y="1001"/>
                    <a:pt x="501" y="1234"/>
                  </a:cubicBezTo>
                  <a:cubicBezTo>
                    <a:pt x="567" y="1368"/>
                    <a:pt x="668" y="1501"/>
                    <a:pt x="801" y="1568"/>
                  </a:cubicBezTo>
                  <a:cubicBezTo>
                    <a:pt x="834" y="1601"/>
                    <a:pt x="868" y="1635"/>
                    <a:pt x="934" y="1635"/>
                  </a:cubicBezTo>
                  <a:cubicBezTo>
                    <a:pt x="964" y="1644"/>
                    <a:pt x="990" y="1648"/>
                    <a:pt x="1015" y="1648"/>
                  </a:cubicBezTo>
                  <a:cubicBezTo>
                    <a:pt x="1074" y="1648"/>
                    <a:pt x="1121" y="1625"/>
                    <a:pt x="1168" y="1601"/>
                  </a:cubicBezTo>
                  <a:cubicBezTo>
                    <a:pt x="1335" y="1401"/>
                    <a:pt x="1368" y="1134"/>
                    <a:pt x="1268" y="934"/>
                  </a:cubicBezTo>
                  <a:cubicBezTo>
                    <a:pt x="1201" y="767"/>
                    <a:pt x="1101" y="634"/>
                    <a:pt x="1001" y="534"/>
                  </a:cubicBezTo>
                  <a:cubicBezTo>
                    <a:pt x="928" y="479"/>
                    <a:pt x="854" y="454"/>
                    <a:pt x="781" y="454"/>
                  </a:cubicBezTo>
                  <a:close/>
                  <a:moveTo>
                    <a:pt x="1668" y="1368"/>
                  </a:moveTo>
                  <a:lnTo>
                    <a:pt x="1635" y="1601"/>
                  </a:lnTo>
                  <a:lnTo>
                    <a:pt x="1635" y="1635"/>
                  </a:lnTo>
                  <a:lnTo>
                    <a:pt x="1568" y="1601"/>
                  </a:lnTo>
                  <a:cubicBezTo>
                    <a:pt x="1568" y="1585"/>
                    <a:pt x="1560" y="1576"/>
                    <a:pt x="1547" y="1576"/>
                  </a:cubicBezTo>
                  <a:cubicBezTo>
                    <a:pt x="1535" y="1576"/>
                    <a:pt x="1518" y="1585"/>
                    <a:pt x="1501" y="1601"/>
                  </a:cubicBezTo>
                  <a:cubicBezTo>
                    <a:pt x="1501" y="1668"/>
                    <a:pt x="1468" y="1768"/>
                    <a:pt x="1401" y="1801"/>
                  </a:cubicBezTo>
                  <a:cubicBezTo>
                    <a:pt x="1368" y="1835"/>
                    <a:pt x="1368" y="1868"/>
                    <a:pt x="1401" y="1902"/>
                  </a:cubicBezTo>
                  <a:lnTo>
                    <a:pt x="1413" y="1913"/>
                  </a:lnTo>
                  <a:lnTo>
                    <a:pt x="1413" y="1913"/>
                  </a:lnTo>
                  <a:cubicBezTo>
                    <a:pt x="1448" y="1853"/>
                    <a:pt x="1501" y="1791"/>
                    <a:pt x="1501" y="1701"/>
                  </a:cubicBezTo>
                  <a:lnTo>
                    <a:pt x="1568" y="1735"/>
                  </a:lnTo>
                  <a:cubicBezTo>
                    <a:pt x="1578" y="1744"/>
                    <a:pt x="1588" y="1749"/>
                    <a:pt x="1597" y="1749"/>
                  </a:cubicBezTo>
                  <a:cubicBezTo>
                    <a:pt x="1618" y="1749"/>
                    <a:pt x="1635" y="1725"/>
                    <a:pt x="1635" y="1701"/>
                  </a:cubicBezTo>
                  <a:lnTo>
                    <a:pt x="1668" y="1468"/>
                  </a:lnTo>
                  <a:cubicBezTo>
                    <a:pt x="1668" y="1435"/>
                    <a:pt x="1668" y="1401"/>
                    <a:pt x="1668" y="1368"/>
                  </a:cubicBezTo>
                  <a:close/>
                  <a:moveTo>
                    <a:pt x="1413" y="1913"/>
                  </a:moveTo>
                  <a:lnTo>
                    <a:pt x="1413" y="1913"/>
                  </a:lnTo>
                  <a:cubicBezTo>
                    <a:pt x="1409" y="1921"/>
                    <a:pt x="1405" y="1928"/>
                    <a:pt x="1401" y="1935"/>
                  </a:cubicBezTo>
                  <a:cubicBezTo>
                    <a:pt x="1401" y="1935"/>
                    <a:pt x="1401" y="1935"/>
                    <a:pt x="1401" y="1968"/>
                  </a:cubicBezTo>
                  <a:lnTo>
                    <a:pt x="1435" y="2002"/>
                  </a:lnTo>
                  <a:lnTo>
                    <a:pt x="1435" y="1935"/>
                  </a:lnTo>
                  <a:lnTo>
                    <a:pt x="1413" y="1913"/>
                  </a:lnTo>
                  <a:close/>
                  <a:moveTo>
                    <a:pt x="72" y="453"/>
                  </a:moveTo>
                  <a:cubicBezTo>
                    <a:pt x="50" y="453"/>
                    <a:pt x="34" y="477"/>
                    <a:pt x="34" y="501"/>
                  </a:cubicBezTo>
                  <a:lnTo>
                    <a:pt x="0" y="734"/>
                  </a:lnTo>
                  <a:cubicBezTo>
                    <a:pt x="0" y="767"/>
                    <a:pt x="0" y="801"/>
                    <a:pt x="34" y="834"/>
                  </a:cubicBezTo>
                  <a:cubicBezTo>
                    <a:pt x="34" y="834"/>
                    <a:pt x="67" y="834"/>
                    <a:pt x="67" y="867"/>
                  </a:cubicBezTo>
                  <a:lnTo>
                    <a:pt x="100" y="867"/>
                  </a:lnTo>
                  <a:cubicBezTo>
                    <a:pt x="134" y="1001"/>
                    <a:pt x="134" y="1101"/>
                    <a:pt x="167" y="1201"/>
                  </a:cubicBezTo>
                  <a:lnTo>
                    <a:pt x="167" y="1234"/>
                  </a:lnTo>
                  <a:lnTo>
                    <a:pt x="134" y="1234"/>
                  </a:lnTo>
                  <a:lnTo>
                    <a:pt x="134" y="1334"/>
                  </a:lnTo>
                  <a:lnTo>
                    <a:pt x="234" y="1568"/>
                  </a:lnTo>
                  <a:cubicBezTo>
                    <a:pt x="234" y="1601"/>
                    <a:pt x="267" y="1635"/>
                    <a:pt x="267" y="1635"/>
                  </a:cubicBezTo>
                  <a:lnTo>
                    <a:pt x="334" y="1635"/>
                  </a:lnTo>
                  <a:lnTo>
                    <a:pt x="367" y="1601"/>
                  </a:lnTo>
                  <a:cubicBezTo>
                    <a:pt x="434" y="1701"/>
                    <a:pt x="501" y="1768"/>
                    <a:pt x="601" y="1835"/>
                  </a:cubicBezTo>
                  <a:cubicBezTo>
                    <a:pt x="601" y="1868"/>
                    <a:pt x="601" y="1868"/>
                    <a:pt x="601" y="1868"/>
                  </a:cubicBezTo>
                  <a:lnTo>
                    <a:pt x="601" y="1935"/>
                  </a:lnTo>
                  <a:cubicBezTo>
                    <a:pt x="601" y="1968"/>
                    <a:pt x="601" y="1968"/>
                    <a:pt x="601" y="2002"/>
                  </a:cubicBezTo>
                  <a:cubicBezTo>
                    <a:pt x="634" y="2035"/>
                    <a:pt x="634" y="2035"/>
                    <a:pt x="668" y="2035"/>
                  </a:cubicBezTo>
                  <a:lnTo>
                    <a:pt x="834" y="2168"/>
                  </a:lnTo>
                  <a:lnTo>
                    <a:pt x="868" y="2168"/>
                  </a:lnTo>
                  <a:cubicBezTo>
                    <a:pt x="901" y="2168"/>
                    <a:pt x="901" y="2135"/>
                    <a:pt x="901" y="2135"/>
                  </a:cubicBezTo>
                  <a:lnTo>
                    <a:pt x="901" y="2102"/>
                  </a:lnTo>
                  <a:lnTo>
                    <a:pt x="1135" y="2102"/>
                  </a:lnTo>
                  <a:lnTo>
                    <a:pt x="1168" y="2135"/>
                  </a:lnTo>
                  <a:cubicBezTo>
                    <a:pt x="1168" y="2168"/>
                    <a:pt x="1201" y="2202"/>
                    <a:pt x="1201" y="2202"/>
                  </a:cubicBezTo>
                  <a:lnTo>
                    <a:pt x="1268" y="2202"/>
                  </a:lnTo>
                  <a:lnTo>
                    <a:pt x="1435" y="2102"/>
                  </a:lnTo>
                  <a:lnTo>
                    <a:pt x="1435" y="2002"/>
                  </a:lnTo>
                  <a:lnTo>
                    <a:pt x="1268" y="2102"/>
                  </a:lnTo>
                  <a:lnTo>
                    <a:pt x="1235" y="2035"/>
                  </a:lnTo>
                  <a:cubicBezTo>
                    <a:pt x="1235" y="2002"/>
                    <a:pt x="1235" y="2002"/>
                    <a:pt x="1201" y="2002"/>
                  </a:cubicBezTo>
                  <a:cubicBezTo>
                    <a:pt x="1201" y="1985"/>
                    <a:pt x="1193" y="1977"/>
                    <a:pt x="1185" y="1977"/>
                  </a:cubicBezTo>
                  <a:cubicBezTo>
                    <a:pt x="1176" y="1977"/>
                    <a:pt x="1168" y="1985"/>
                    <a:pt x="1168" y="2002"/>
                  </a:cubicBezTo>
                  <a:lnTo>
                    <a:pt x="934" y="2002"/>
                  </a:lnTo>
                  <a:cubicBezTo>
                    <a:pt x="934" y="1956"/>
                    <a:pt x="907" y="1938"/>
                    <a:pt x="880" y="1938"/>
                  </a:cubicBezTo>
                  <a:cubicBezTo>
                    <a:pt x="848" y="1938"/>
                    <a:pt x="816" y="1965"/>
                    <a:pt x="834" y="2002"/>
                  </a:cubicBezTo>
                  <a:lnTo>
                    <a:pt x="834" y="2068"/>
                  </a:lnTo>
                  <a:lnTo>
                    <a:pt x="834" y="2102"/>
                  </a:lnTo>
                  <a:lnTo>
                    <a:pt x="634" y="1968"/>
                  </a:lnTo>
                  <a:lnTo>
                    <a:pt x="634" y="1902"/>
                  </a:lnTo>
                  <a:cubicBezTo>
                    <a:pt x="634" y="1868"/>
                    <a:pt x="634" y="1835"/>
                    <a:pt x="601" y="1801"/>
                  </a:cubicBezTo>
                  <a:cubicBezTo>
                    <a:pt x="534" y="1735"/>
                    <a:pt x="467" y="1668"/>
                    <a:pt x="401" y="1568"/>
                  </a:cubicBezTo>
                  <a:cubicBezTo>
                    <a:pt x="401" y="1568"/>
                    <a:pt x="401" y="1535"/>
                    <a:pt x="367" y="1535"/>
                  </a:cubicBezTo>
                  <a:lnTo>
                    <a:pt x="301" y="1535"/>
                  </a:lnTo>
                  <a:lnTo>
                    <a:pt x="201" y="1301"/>
                  </a:lnTo>
                  <a:lnTo>
                    <a:pt x="201" y="1234"/>
                  </a:lnTo>
                  <a:lnTo>
                    <a:pt x="234" y="1234"/>
                  </a:lnTo>
                  <a:cubicBezTo>
                    <a:pt x="234" y="1234"/>
                    <a:pt x="234" y="1201"/>
                    <a:pt x="234" y="1168"/>
                  </a:cubicBezTo>
                  <a:cubicBezTo>
                    <a:pt x="201" y="1068"/>
                    <a:pt x="201" y="968"/>
                    <a:pt x="167" y="867"/>
                  </a:cubicBezTo>
                  <a:cubicBezTo>
                    <a:pt x="201" y="834"/>
                    <a:pt x="201" y="834"/>
                    <a:pt x="167" y="801"/>
                  </a:cubicBezTo>
                  <a:lnTo>
                    <a:pt x="134" y="767"/>
                  </a:lnTo>
                  <a:lnTo>
                    <a:pt x="100" y="767"/>
                  </a:lnTo>
                  <a:cubicBezTo>
                    <a:pt x="100" y="767"/>
                    <a:pt x="100" y="734"/>
                    <a:pt x="100" y="734"/>
                  </a:cubicBezTo>
                  <a:lnTo>
                    <a:pt x="134" y="501"/>
                  </a:lnTo>
                  <a:lnTo>
                    <a:pt x="134" y="484"/>
                  </a:lnTo>
                  <a:lnTo>
                    <a:pt x="134" y="484"/>
                  </a:lnTo>
                  <a:lnTo>
                    <a:pt x="100" y="467"/>
                  </a:lnTo>
                  <a:cubicBezTo>
                    <a:pt x="91" y="457"/>
                    <a:pt x="81" y="453"/>
                    <a:pt x="72" y="453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5994;p75">
              <a:extLst>
                <a:ext uri="{FF2B5EF4-FFF2-40B4-BE49-F238E27FC236}">
                  <a16:creationId xmlns:a16="http://schemas.microsoft.com/office/drawing/2014/main" id="{78B97C0C-00FA-419C-B92F-3DD108BBE76D}"/>
                </a:ext>
              </a:extLst>
            </p:cNvPr>
            <p:cNvSpPr/>
            <p:nvPr/>
          </p:nvSpPr>
          <p:spPr>
            <a:xfrm>
              <a:off x="4308250" y="2866650"/>
              <a:ext cx="51725" cy="67575"/>
            </a:xfrm>
            <a:custGeom>
              <a:avLst/>
              <a:gdLst/>
              <a:ahLst/>
              <a:cxnLst/>
              <a:rect l="l" t="t" r="r" b="b"/>
              <a:pathLst>
                <a:path w="2069" h="2703" extrusionOk="0">
                  <a:moveTo>
                    <a:pt x="893" y="661"/>
                  </a:moveTo>
                  <a:cubicBezTo>
                    <a:pt x="1111" y="661"/>
                    <a:pt x="1369" y="858"/>
                    <a:pt x="1501" y="1202"/>
                  </a:cubicBezTo>
                  <a:cubicBezTo>
                    <a:pt x="1635" y="1469"/>
                    <a:pt x="1602" y="1769"/>
                    <a:pt x="1401" y="2002"/>
                  </a:cubicBezTo>
                  <a:cubicBezTo>
                    <a:pt x="1336" y="2043"/>
                    <a:pt x="1268" y="2062"/>
                    <a:pt x="1198" y="2062"/>
                  </a:cubicBezTo>
                  <a:cubicBezTo>
                    <a:pt x="980" y="2062"/>
                    <a:pt x="752" y="1880"/>
                    <a:pt x="601" y="1602"/>
                  </a:cubicBezTo>
                  <a:lnTo>
                    <a:pt x="634" y="1602"/>
                  </a:lnTo>
                  <a:cubicBezTo>
                    <a:pt x="467" y="1235"/>
                    <a:pt x="534" y="835"/>
                    <a:pt x="734" y="701"/>
                  </a:cubicBezTo>
                  <a:cubicBezTo>
                    <a:pt x="782" y="674"/>
                    <a:pt x="836" y="661"/>
                    <a:pt x="893" y="661"/>
                  </a:cubicBezTo>
                  <a:close/>
                  <a:moveTo>
                    <a:pt x="501" y="1"/>
                  </a:moveTo>
                  <a:lnTo>
                    <a:pt x="301" y="134"/>
                  </a:lnTo>
                  <a:cubicBezTo>
                    <a:pt x="301" y="134"/>
                    <a:pt x="301" y="168"/>
                    <a:pt x="301" y="201"/>
                  </a:cubicBezTo>
                  <a:lnTo>
                    <a:pt x="334" y="268"/>
                  </a:lnTo>
                  <a:cubicBezTo>
                    <a:pt x="367" y="301"/>
                    <a:pt x="367" y="335"/>
                    <a:pt x="334" y="335"/>
                  </a:cubicBezTo>
                  <a:cubicBezTo>
                    <a:pt x="267" y="435"/>
                    <a:pt x="234" y="501"/>
                    <a:pt x="201" y="601"/>
                  </a:cubicBezTo>
                  <a:cubicBezTo>
                    <a:pt x="201" y="618"/>
                    <a:pt x="192" y="626"/>
                    <a:pt x="180" y="626"/>
                  </a:cubicBezTo>
                  <a:cubicBezTo>
                    <a:pt x="167" y="626"/>
                    <a:pt x="151" y="618"/>
                    <a:pt x="134" y="601"/>
                  </a:cubicBezTo>
                  <a:lnTo>
                    <a:pt x="100" y="568"/>
                  </a:lnTo>
                  <a:cubicBezTo>
                    <a:pt x="67" y="568"/>
                    <a:pt x="34" y="568"/>
                    <a:pt x="34" y="601"/>
                  </a:cubicBezTo>
                  <a:lnTo>
                    <a:pt x="0" y="902"/>
                  </a:lnTo>
                  <a:cubicBezTo>
                    <a:pt x="0" y="935"/>
                    <a:pt x="0" y="968"/>
                    <a:pt x="34" y="1002"/>
                  </a:cubicBezTo>
                  <a:lnTo>
                    <a:pt x="100" y="1035"/>
                  </a:lnTo>
                  <a:cubicBezTo>
                    <a:pt x="134" y="1035"/>
                    <a:pt x="134" y="1068"/>
                    <a:pt x="134" y="1102"/>
                  </a:cubicBezTo>
                  <a:cubicBezTo>
                    <a:pt x="134" y="1235"/>
                    <a:pt x="167" y="1369"/>
                    <a:pt x="201" y="1502"/>
                  </a:cubicBezTo>
                  <a:lnTo>
                    <a:pt x="201" y="1569"/>
                  </a:lnTo>
                  <a:lnTo>
                    <a:pt x="134" y="1602"/>
                  </a:lnTo>
                  <a:cubicBezTo>
                    <a:pt x="134" y="1602"/>
                    <a:pt x="134" y="1669"/>
                    <a:pt x="134" y="1702"/>
                  </a:cubicBezTo>
                  <a:lnTo>
                    <a:pt x="301" y="2002"/>
                  </a:lnTo>
                  <a:cubicBezTo>
                    <a:pt x="301" y="2036"/>
                    <a:pt x="334" y="2036"/>
                    <a:pt x="367" y="2036"/>
                  </a:cubicBezTo>
                  <a:lnTo>
                    <a:pt x="401" y="2002"/>
                  </a:lnTo>
                  <a:cubicBezTo>
                    <a:pt x="412" y="1991"/>
                    <a:pt x="423" y="1988"/>
                    <a:pt x="433" y="1988"/>
                  </a:cubicBezTo>
                  <a:cubicBezTo>
                    <a:pt x="453" y="1988"/>
                    <a:pt x="467" y="2002"/>
                    <a:pt x="467" y="2002"/>
                  </a:cubicBezTo>
                  <a:cubicBezTo>
                    <a:pt x="534" y="2136"/>
                    <a:pt x="634" y="2203"/>
                    <a:pt x="701" y="2303"/>
                  </a:cubicBezTo>
                  <a:cubicBezTo>
                    <a:pt x="734" y="2336"/>
                    <a:pt x="734" y="2336"/>
                    <a:pt x="734" y="2369"/>
                  </a:cubicBezTo>
                  <a:lnTo>
                    <a:pt x="734" y="2436"/>
                  </a:lnTo>
                  <a:cubicBezTo>
                    <a:pt x="734" y="2469"/>
                    <a:pt x="734" y="2503"/>
                    <a:pt x="768" y="2536"/>
                  </a:cubicBezTo>
                  <a:lnTo>
                    <a:pt x="1034" y="2670"/>
                  </a:lnTo>
                  <a:cubicBezTo>
                    <a:pt x="1034" y="2670"/>
                    <a:pt x="1068" y="2670"/>
                    <a:pt x="1068" y="2636"/>
                  </a:cubicBezTo>
                  <a:lnTo>
                    <a:pt x="1068" y="2569"/>
                  </a:lnTo>
                  <a:cubicBezTo>
                    <a:pt x="1068" y="2536"/>
                    <a:pt x="1101" y="2536"/>
                    <a:pt x="1101" y="2536"/>
                  </a:cubicBezTo>
                  <a:cubicBezTo>
                    <a:pt x="1151" y="2553"/>
                    <a:pt x="1201" y="2561"/>
                    <a:pt x="1251" y="2561"/>
                  </a:cubicBezTo>
                  <a:cubicBezTo>
                    <a:pt x="1301" y="2561"/>
                    <a:pt x="1351" y="2553"/>
                    <a:pt x="1401" y="2536"/>
                  </a:cubicBezTo>
                  <a:cubicBezTo>
                    <a:pt x="1401" y="2536"/>
                    <a:pt x="1435" y="2536"/>
                    <a:pt x="1435" y="2569"/>
                  </a:cubicBezTo>
                  <a:lnTo>
                    <a:pt x="1468" y="2636"/>
                  </a:lnTo>
                  <a:cubicBezTo>
                    <a:pt x="1468" y="2703"/>
                    <a:pt x="1535" y="2703"/>
                    <a:pt x="1535" y="2703"/>
                  </a:cubicBezTo>
                  <a:lnTo>
                    <a:pt x="1735" y="2569"/>
                  </a:lnTo>
                  <a:cubicBezTo>
                    <a:pt x="1768" y="2569"/>
                    <a:pt x="1768" y="2536"/>
                    <a:pt x="1735" y="2503"/>
                  </a:cubicBezTo>
                  <a:lnTo>
                    <a:pt x="1702" y="2403"/>
                  </a:lnTo>
                  <a:cubicBezTo>
                    <a:pt x="1702" y="2403"/>
                    <a:pt x="1702" y="2369"/>
                    <a:pt x="1702" y="2336"/>
                  </a:cubicBezTo>
                  <a:cubicBezTo>
                    <a:pt x="1768" y="2269"/>
                    <a:pt x="1835" y="2169"/>
                    <a:pt x="1868" y="2069"/>
                  </a:cubicBezTo>
                  <a:lnTo>
                    <a:pt x="1902" y="2069"/>
                  </a:lnTo>
                  <a:lnTo>
                    <a:pt x="1968" y="2102"/>
                  </a:lnTo>
                  <a:cubicBezTo>
                    <a:pt x="2002" y="2102"/>
                    <a:pt x="2002" y="2102"/>
                    <a:pt x="2035" y="2069"/>
                  </a:cubicBezTo>
                  <a:lnTo>
                    <a:pt x="2069" y="1769"/>
                  </a:lnTo>
                  <a:cubicBezTo>
                    <a:pt x="2069" y="1736"/>
                    <a:pt x="2035" y="1702"/>
                    <a:pt x="2002" y="1702"/>
                  </a:cubicBezTo>
                  <a:lnTo>
                    <a:pt x="1968" y="1669"/>
                  </a:lnTo>
                  <a:cubicBezTo>
                    <a:pt x="1935" y="1635"/>
                    <a:pt x="1935" y="1635"/>
                    <a:pt x="1935" y="1602"/>
                  </a:cubicBezTo>
                  <a:cubicBezTo>
                    <a:pt x="1902" y="1469"/>
                    <a:pt x="1902" y="1335"/>
                    <a:pt x="1868" y="1202"/>
                  </a:cubicBezTo>
                  <a:cubicBezTo>
                    <a:pt x="1835" y="1168"/>
                    <a:pt x="1835" y="1168"/>
                    <a:pt x="1868" y="1135"/>
                  </a:cubicBezTo>
                  <a:lnTo>
                    <a:pt x="1902" y="1102"/>
                  </a:lnTo>
                  <a:cubicBezTo>
                    <a:pt x="1935" y="1102"/>
                    <a:pt x="1935" y="1068"/>
                    <a:pt x="1902" y="1035"/>
                  </a:cubicBezTo>
                  <a:lnTo>
                    <a:pt x="1768" y="701"/>
                  </a:lnTo>
                  <a:cubicBezTo>
                    <a:pt x="1768" y="668"/>
                    <a:pt x="1702" y="668"/>
                    <a:pt x="1702" y="668"/>
                  </a:cubicBezTo>
                  <a:lnTo>
                    <a:pt x="1635" y="701"/>
                  </a:lnTo>
                  <a:cubicBezTo>
                    <a:pt x="1635" y="701"/>
                    <a:pt x="1602" y="701"/>
                    <a:pt x="1602" y="668"/>
                  </a:cubicBezTo>
                  <a:cubicBezTo>
                    <a:pt x="1535" y="568"/>
                    <a:pt x="1435" y="468"/>
                    <a:pt x="1335" y="401"/>
                  </a:cubicBezTo>
                  <a:cubicBezTo>
                    <a:pt x="1335" y="368"/>
                    <a:pt x="1301" y="335"/>
                    <a:pt x="1335" y="335"/>
                  </a:cubicBezTo>
                  <a:lnTo>
                    <a:pt x="1335" y="234"/>
                  </a:lnTo>
                  <a:cubicBezTo>
                    <a:pt x="1335" y="201"/>
                    <a:pt x="1301" y="168"/>
                    <a:pt x="1268" y="168"/>
                  </a:cubicBezTo>
                  <a:lnTo>
                    <a:pt x="1034" y="34"/>
                  </a:lnTo>
                  <a:cubicBezTo>
                    <a:pt x="1001" y="34"/>
                    <a:pt x="1001" y="34"/>
                    <a:pt x="1001" y="68"/>
                  </a:cubicBezTo>
                  <a:lnTo>
                    <a:pt x="1001" y="134"/>
                  </a:lnTo>
                  <a:cubicBezTo>
                    <a:pt x="1001" y="134"/>
                    <a:pt x="968" y="168"/>
                    <a:pt x="934" y="168"/>
                  </a:cubicBezTo>
                  <a:cubicBezTo>
                    <a:pt x="884" y="151"/>
                    <a:pt x="843" y="143"/>
                    <a:pt x="801" y="143"/>
                  </a:cubicBezTo>
                  <a:cubicBezTo>
                    <a:pt x="759" y="143"/>
                    <a:pt x="718" y="151"/>
                    <a:pt x="668" y="168"/>
                  </a:cubicBezTo>
                  <a:cubicBezTo>
                    <a:pt x="634" y="168"/>
                    <a:pt x="634" y="134"/>
                    <a:pt x="601" y="134"/>
                  </a:cubicBezTo>
                  <a:lnTo>
                    <a:pt x="567" y="34"/>
                  </a:lnTo>
                  <a:cubicBezTo>
                    <a:pt x="567" y="1"/>
                    <a:pt x="534" y="1"/>
                    <a:pt x="501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995;p75">
              <a:extLst>
                <a:ext uri="{FF2B5EF4-FFF2-40B4-BE49-F238E27FC236}">
                  <a16:creationId xmlns:a16="http://schemas.microsoft.com/office/drawing/2014/main" id="{9FBEBA05-3A89-49A7-B2AE-5A1042F67925}"/>
                </a:ext>
              </a:extLst>
            </p:cNvPr>
            <p:cNvSpPr/>
            <p:nvPr/>
          </p:nvSpPr>
          <p:spPr>
            <a:xfrm>
              <a:off x="4224850" y="2806275"/>
              <a:ext cx="70075" cy="93250"/>
            </a:xfrm>
            <a:custGeom>
              <a:avLst/>
              <a:gdLst/>
              <a:ahLst/>
              <a:cxnLst/>
              <a:rect l="l" t="t" r="r" b="b"/>
              <a:pathLst>
                <a:path w="2803" h="3730" extrusionOk="0">
                  <a:moveTo>
                    <a:pt x="1189" y="869"/>
                  </a:moveTo>
                  <a:cubicBezTo>
                    <a:pt x="1489" y="869"/>
                    <a:pt x="1873" y="1154"/>
                    <a:pt x="2035" y="1615"/>
                  </a:cubicBezTo>
                  <a:cubicBezTo>
                    <a:pt x="2202" y="1982"/>
                    <a:pt x="2136" y="2383"/>
                    <a:pt x="1902" y="2716"/>
                  </a:cubicBezTo>
                  <a:cubicBezTo>
                    <a:pt x="1813" y="2788"/>
                    <a:pt x="1714" y="2821"/>
                    <a:pt x="1612" y="2821"/>
                  </a:cubicBezTo>
                  <a:cubicBezTo>
                    <a:pt x="1333" y="2821"/>
                    <a:pt x="1030" y="2573"/>
                    <a:pt x="835" y="2182"/>
                  </a:cubicBezTo>
                  <a:cubicBezTo>
                    <a:pt x="601" y="1682"/>
                    <a:pt x="701" y="1115"/>
                    <a:pt x="1001" y="915"/>
                  </a:cubicBezTo>
                  <a:cubicBezTo>
                    <a:pt x="1057" y="884"/>
                    <a:pt x="1121" y="869"/>
                    <a:pt x="1189" y="869"/>
                  </a:cubicBezTo>
                  <a:close/>
                  <a:moveTo>
                    <a:pt x="730" y="0"/>
                  </a:moveTo>
                  <a:cubicBezTo>
                    <a:pt x="721" y="0"/>
                    <a:pt x="711" y="4"/>
                    <a:pt x="701" y="14"/>
                  </a:cubicBezTo>
                  <a:lnTo>
                    <a:pt x="434" y="148"/>
                  </a:lnTo>
                  <a:cubicBezTo>
                    <a:pt x="401" y="181"/>
                    <a:pt x="401" y="248"/>
                    <a:pt x="434" y="281"/>
                  </a:cubicBezTo>
                  <a:lnTo>
                    <a:pt x="468" y="381"/>
                  </a:lnTo>
                  <a:cubicBezTo>
                    <a:pt x="501" y="415"/>
                    <a:pt x="501" y="448"/>
                    <a:pt x="468" y="481"/>
                  </a:cubicBezTo>
                  <a:cubicBezTo>
                    <a:pt x="368" y="581"/>
                    <a:pt x="301" y="715"/>
                    <a:pt x="268" y="848"/>
                  </a:cubicBezTo>
                  <a:cubicBezTo>
                    <a:pt x="268" y="865"/>
                    <a:pt x="259" y="873"/>
                    <a:pt x="247" y="873"/>
                  </a:cubicBezTo>
                  <a:cubicBezTo>
                    <a:pt x="234" y="873"/>
                    <a:pt x="218" y="865"/>
                    <a:pt x="201" y="848"/>
                  </a:cubicBezTo>
                  <a:lnTo>
                    <a:pt x="134" y="815"/>
                  </a:lnTo>
                  <a:cubicBezTo>
                    <a:pt x="101" y="815"/>
                    <a:pt x="67" y="815"/>
                    <a:pt x="34" y="848"/>
                  </a:cubicBezTo>
                  <a:lnTo>
                    <a:pt x="1" y="1282"/>
                  </a:lnTo>
                  <a:cubicBezTo>
                    <a:pt x="1" y="1315"/>
                    <a:pt x="1" y="1382"/>
                    <a:pt x="34" y="1415"/>
                  </a:cubicBezTo>
                  <a:lnTo>
                    <a:pt x="134" y="1449"/>
                  </a:lnTo>
                  <a:cubicBezTo>
                    <a:pt x="167" y="1482"/>
                    <a:pt x="167" y="1515"/>
                    <a:pt x="167" y="1549"/>
                  </a:cubicBezTo>
                  <a:cubicBezTo>
                    <a:pt x="201" y="1715"/>
                    <a:pt x="201" y="1916"/>
                    <a:pt x="268" y="2082"/>
                  </a:cubicBezTo>
                  <a:cubicBezTo>
                    <a:pt x="268" y="2116"/>
                    <a:pt x="268" y="2149"/>
                    <a:pt x="234" y="2149"/>
                  </a:cubicBezTo>
                  <a:lnTo>
                    <a:pt x="167" y="2216"/>
                  </a:lnTo>
                  <a:cubicBezTo>
                    <a:pt x="167" y="2216"/>
                    <a:pt x="134" y="2283"/>
                    <a:pt x="167" y="2316"/>
                  </a:cubicBezTo>
                  <a:lnTo>
                    <a:pt x="368" y="2750"/>
                  </a:lnTo>
                  <a:cubicBezTo>
                    <a:pt x="401" y="2783"/>
                    <a:pt x="468" y="2783"/>
                    <a:pt x="468" y="2783"/>
                  </a:cubicBezTo>
                  <a:lnTo>
                    <a:pt x="534" y="2716"/>
                  </a:lnTo>
                  <a:cubicBezTo>
                    <a:pt x="568" y="2716"/>
                    <a:pt x="601" y="2716"/>
                    <a:pt x="634" y="2750"/>
                  </a:cubicBezTo>
                  <a:cubicBezTo>
                    <a:pt x="701" y="2916"/>
                    <a:pt x="835" y="3050"/>
                    <a:pt x="968" y="3183"/>
                  </a:cubicBezTo>
                  <a:cubicBezTo>
                    <a:pt x="968" y="3217"/>
                    <a:pt x="1001" y="3250"/>
                    <a:pt x="1001" y="3283"/>
                  </a:cubicBezTo>
                  <a:lnTo>
                    <a:pt x="1001" y="3383"/>
                  </a:lnTo>
                  <a:cubicBezTo>
                    <a:pt x="1001" y="3417"/>
                    <a:pt x="1001" y="3450"/>
                    <a:pt x="1035" y="3483"/>
                  </a:cubicBezTo>
                  <a:lnTo>
                    <a:pt x="1368" y="3684"/>
                  </a:lnTo>
                  <a:cubicBezTo>
                    <a:pt x="1378" y="3693"/>
                    <a:pt x="1388" y="3697"/>
                    <a:pt x="1397" y="3697"/>
                  </a:cubicBezTo>
                  <a:cubicBezTo>
                    <a:pt x="1418" y="3697"/>
                    <a:pt x="1435" y="3674"/>
                    <a:pt x="1435" y="3650"/>
                  </a:cubicBezTo>
                  <a:lnTo>
                    <a:pt x="1435" y="3550"/>
                  </a:lnTo>
                  <a:cubicBezTo>
                    <a:pt x="1435" y="3517"/>
                    <a:pt x="1468" y="3483"/>
                    <a:pt x="1502" y="3483"/>
                  </a:cubicBezTo>
                  <a:cubicBezTo>
                    <a:pt x="1596" y="3507"/>
                    <a:pt x="1690" y="3531"/>
                    <a:pt x="1773" y="3531"/>
                  </a:cubicBezTo>
                  <a:cubicBezTo>
                    <a:pt x="1807" y="3531"/>
                    <a:pt x="1839" y="3526"/>
                    <a:pt x="1869" y="3517"/>
                  </a:cubicBezTo>
                  <a:cubicBezTo>
                    <a:pt x="1902" y="3517"/>
                    <a:pt x="1935" y="3517"/>
                    <a:pt x="1969" y="3550"/>
                  </a:cubicBezTo>
                  <a:lnTo>
                    <a:pt x="2002" y="3650"/>
                  </a:lnTo>
                  <a:cubicBezTo>
                    <a:pt x="2002" y="3699"/>
                    <a:pt x="2038" y="3730"/>
                    <a:pt x="2070" y="3730"/>
                  </a:cubicBezTo>
                  <a:cubicBezTo>
                    <a:pt x="2082" y="3730"/>
                    <a:pt x="2093" y="3726"/>
                    <a:pt x="2102" y="3717"/>
                  </a:cubicBezTo>
                  <a:lnTo>
                    <a:pt x="2369" y="3550"/>
                  </a:lnTo>
                  <a:cubicBezTo>
                    <a:pt x="2369" y="3517"/>
                    <a:pt x="2369" y="3483"/>
                    <a:pt x="2369" y="3450"/>
                  </a:cubicBezTo>
                  <a:lnTo>
                    <a:pt x="2302" y="3350"/>
                  </a:lnTo>
                  <a:cubicBezTo>
                    <a:pt x="2302" y="3317"/>
                    <a:pt x="2302" y="3283"/>
                    <a:pt x="2302" y="3250"/>
                  </a:cubicBezTo>
                  <a:cubicBezTo>
                    <a:pt x="2402" y="3150"/>
                    <a:pt x="2469" y="3016"/>
                    <a:pt x="2502" y="2883"/>
                  </a:cubicBezTo>
                  <a:cubicBezTo>
                    <a:pt x="2502" y="2850"/>
                    <a:pt x="2569" y="2850"/>
                    <a:pt x="2569" y="2850"/>
                  </a:cubicBezTo>
                  <a:lnTo>
                    <a:pt x="2669" y="2916"/>
                  </a:lnTo>
                  <a:cubicBezTo>
                    <a:pt x="2703" y="2916"/>
                    <a:pt x="2736" y="2916"/>
                    <a:pt x="2736" y="2850"/>
                  </a:cubicBezTo>
                  <a:lnTo>
                    <a:pt x="2803" y="2449"/>
                  </a:lnTo>
                  <a:cubicBezTo>
                    <a:pt x="2803" y="2383"/>
                    <a:pt x="2769" y="2349"/>
                    <a:pt x="2736" y="2316"/>
                  </a:cubicBezTo>
                  <a:lnTo>
                    <a:pt x="2669" y="2283"/>
                  </a:lnTo>
                  <a:cubicBezTo>
                    <a:pt x="2636" y="2249"/>
                    <a:pt x="2603" y="2216"/>
                    <a:pt x="2603" y="2182"/>
                  </a:cubicBezTo>
                  <a:cubicBezTo>
                    <a:pt x="2603" y="2016"/>
                    <a:pt x="2569" y="1816"/>
                    <a:pt x="2502" y="1649"/>
                  </a:cubicBezTo>
                  <a:cubicBezTo>
                    <a:pt x="2502" y="1615"/>
                    <a:pt x="2502" y="1582"/>
                    <a:pt x="2502" y="1549"/>
                  </a:cubicBezTo>
                  <a:lnTo>
                    <a:pt x="2569" y="1515"/>
                  </a:lnTo>
                  <a:cubicBezTo>
                    <a:pt x="2603" y="1515"/>
                    <a:pt x="2603" y="1449"/>
                    <a:pt x="2569" y="1415"/>
                  </a:cubicBezTo>
                  <a:lnTo>
                    <a:pt x="2402" y="982"/>
                  </a:lnTo>
                  <a:cubicBezTo>
                    <a:pt x="2379" y="958"/>
                    <a:pt x="2355" y="934"/>
                    <a:pt x="2332" y="934"/>
                  </a:cubicBezTo>
                  <a:cubicBezTo>
                    <a:pt x="2322" y="934"/>
                    <a:pt x="2312" y="938"/>
                    <a:pt x="2302" y="948"/>
                  </a:cubicBezTo>
                  <a:lnTo>
                    <a:pt x="2236" y="982"/>
                  </a:lnTo>
                  <a:cubicBezTo>
                    <a:pt x="2236" y="982"/>
                    <a:pt x="2169" y="982"/>
                    <a:pt x="2169" y="948"/>
                  </a:cubicBezTo>
                  <a:cubicBezTo>
                    <a:pt x="2069" y="781"/>
                    <a:pt x="1969" y="648"/>
                    <a:pt x="1835" y="515"/>
                  </a:cubicBezTo>
                  <a:cubicBezTo>
                    <a:pt x="1802" y="515"/>
                    <a:pt x="1802" y="481"/>
                    <a:pt x="1802" y="415"/>
                  </a:cubicBezTo>
                  <a:lnTo>
                    <a:pt x="1802" y="314"/>
                  </a:lnTo>
                  <a:cubicBezTo>
                    <a:pt x="1802" y="281"/>
                    <a:pt x="1769" y="248"/>
                    <a:pt x="1735" y="214"/>
                  </a:cubicBezTo>
                  <a:lnTo>
                    <a:pt x="1402" y="14"/>
                  </a:lnTo>
                  <a:cubicBezTo>
                    <a:pt x="1368" y="14"/>
                    <a:pt x="1335" y="14"/>
                    <a:pt x="1335" y="81"/>
                  </a:cubicBezTo>
                  <a:lnTo>
                    <a:pt x="1335" y="181"/>
                  </a:lnTo>
                  <a:cubicBezTo>
                    <a:pt x="1335" y="214"/>
                    <a:pt x="1302" y="214"/>
                    <a:pt x="1268" y="214"/>
                  </a:cubicBezTo>
                  <a:cubicBezTo>
                    <a:pt x="1218" y="198"/>
                    <a:pt x="1160" y="189"/>
                    <a:pt x="1097" y="189"/>
                  </a:cubicBezTo>
                  <a:cubicBezTo>
                    <a:pt x="1035" y="189"/>
                    <a:pt x="968" y="198"/>
                    <a:pt x="901" y="214"/>
                  </a:cubicBezTo>
                  <a:cubicBezTo>
                    <a:pt x="868" y="214"/>
                    <a:pt x="835" y="181"/>
                    <a:pt x="835" y="148"/>
                  </a:cubicBezTo>
                  <a:lnTo>
                    <a:pt x="768" y="48"/>
                  </a:lnTo>
                  <a:cubicBezTo>
                    <a:pt x="768" y="24"/>
                    <a:pt x="751" y="0"/>
                    <a:pt x="730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996;p75">
              <a:extLst>
                <a:ext uri="{FF2B5EF4-FFF2-40B4-BE49-F238E27FC236}">
                  <a16:creationId xmlns:a16="http://schemas.microsoft.com/office/drawing/2014/main" id="{17A31B6E-0C94-4772-AABC-F56DEDB9159B}"/>
                </a:ext>
              </a:extLst>
            </p:cNvPr>
            <p:cNvSpPr/>
            <p:nvPr/>
          </p:nvSpPr>
          <p:spPr>
            <a:xfrm>
              <a:off x="4268225" y="2952725"/>
              <a:ext cx="175150" cy="116600"/>
            </a:xfrm>
            <a:custGeom>
              <a:avLst/>
              <a:gdLst/>
              <a:ahLst/>
              <a:cxnLst/>
              <a:rect l="l" t="t" r="r" b="b"/>
              <a:pathLst>
                <a:path w="7006" h="4664" extrusionOk="0">
                  <a:moveTo>
                    <a:pt x="6271" y="60"/>
                  </a:moveTo>
                  <a:lnTo>
                    <a:pt x="6271" y="94"/>
                  </a:lnTo>
                  <a:cubicBezTo>
                    <a:pt x="6338" y="94"/>
                    <a:pt x="6405" y="127"/>
                    <a:pt x="6472" y="161"/>
                  </a:cubicBezTo>
                  <a:cubicBezTo>
                    <a:pt x="6605" y="227"/>
                    <a:pt x="6705" y="361"/>
                    <a:pt x="6772" y="494"/>
                  </a:cubicBezTo>
                  <a:cubicBezTo>
                    <a:pt x="6905" y="794"/>
                    <a:pt x="6872" y="1028"/>
                    <a:pt x="6738" y="1128"/>
                  </a:cubicBezTo>
                  <a:lnTo>
                    <a:pt x="868" y="4530"/>
                  </a:lnTo>
                  <a:cubicBezTo>
                    <a:pt x="850" y="4539"/>
                    <a:pt x="827" y="4543"/>
                    <a:pt x="801" y="4543"/>
                  </a:cubicBezTo>
                  <a:cubicBezTo>
                    <a:pt x="729" y="4543"/>
                    <a:pt x="632" y="4512"/>
                    <a:pt x="534" y="4464"/>
                  </a:cubicBezTo>
                  <a:cubicBezTo>
                    <a:pt x="401" y="4364"/>
                    <a:pt x="300" y="4230"/>
                    <a:pt x="200" y="4097"/>
                  </a:cubicBezTo>
                  <a:cubicBezTo>
                    <a:pt x="100" y="3796"/>
                    <a:pt x="100" y="3563"/>
                    <a:pt x="267" y="3496"/>
                  </a:cubicBezTo>
                  <a:lnTo>
                    <a:pt x="6138" y="60"/>
                  </a:lnTo>
                  <a:close/>
                  <a:moveTo>
                    <a:pt x="6136" y="0"/>
                  </a:moveTo>
                  <a:cubicBezTo>
                    <a:pt x="6099" y="0"/>
                    <a:pt x="6066" y="8"/>
                    <a:pt x="6038" y="27"/>
                  </a:cubicBezTo>
                  <a:lnTo>
                    <a:pt x="167" y="3430"/>
                  </a:lnTo>
                  <a:cubicBezTo>
                    <a:pt x="0" y="3530"/>
                    <a:pt x="0" y="3796"/>
                    <a:pt x="134" y="4097"/>
                  </a:cubicBezTo>
                  <a:cubicBezTo>
                    <a:pt x="234" y="4263"/>
                    <a:pt x="367" y="4430"/>
                    <a:pt x="534" y="4530"/>
                  </a:cubicBezTo>
                  <a:cubicBezTo>
                    <a:pt x="601" y="4597"/>
                    <a:pt x="667" y="4630"/>
                    <a:pt x="767" y="4664"/>
                  </a:cubicBezTo>
                  <a:cubicBezTo>
                    <a:pt x="801" y="4664"/>
                    <a:pt x="868" y="4664"/>
                    <a:pt x="934" y="4630"/>
                  </a:cubicBezTo>
                  <a:lnTo>
                    <a:pt x="6805" y="1228"/>
                  </a:lnTo>
                  <a:cubicBezTo>
                    <a:pt x="6972" y="1128"/>
                    <a:pt x="7005" y="861"/>
                    <a:pt x="6838" y="561"/>
                  </a:cubicBezTo>
                  <a:cubicBezTo>
                    <a:pt x="6772" y="361"/>
                    <a:pt x="6638" y="227"/>
                    <a:pt x="6472" y="127"/>
                  </a:cubicBezTo>
                  <a:cubicBezTo>
                    <a:pt x="6351" y="55"/>
                    <a:pt x="6231" y="0"/>
                    <a:pt x="6136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997;p75">
              <a:extLst>
                <a:ext uri="{FF2B5EF4-FFF2-40B4-BE49-F238E27FC236}">
                  <a16:creationId xmlns:a16="http://schemas.microsoft.com/office/drawing/2014/main" id="{1233484E-F730-49B4-8CC4-12D44C5E4A3B}"/>
                </a:ext>
              </a:extLst>
            </p:cNvPr>
            <p:cNvSpPr/>
            <p:nvPr/>
          </p:nvSpPr>
          <p:spPr>
            <a:xfrm>
              <a:off x="4274900" y="2990925"/>
              <a:ext cx="102600" cy="72950"/>
            </a:xfrm>
            <a:custGeom>
              <a:avLst/>
              <a:gdLst/>
              <a:ahLst/>
              <a:cxnLst/>
              <a:rect l="l" t="t" r="r" b="b"/>
              <a:pathLst>
                <a:path w="4104" h="2918" extrusionOk="0">
                  <a:moveTo>
                    <a:pt x="3736" y="0"/>
                  </a:moveTo>
                  <a:lnTo>
                    <a:pt x="67" y="2135"/>
                  </a:lnTo>
                  <a:cubicBezTo>
                    <a:pt x="33" y="2168"/>
                    <a:pt x="0" y="2235"/>
                    <a:pt x="0" y="2302"/>
                  </a:cubicBezTo>
                  <a:cubicBezTo>
                    <a:pt x="0" y="2402"/>
                    <a:pt x="0" y="2469"/>
                    <a:pt x="33" y="2569"/>
                  </a:cubicBezTo>
                  <a:cubicBezTo>
                    <a:pt x="118" y="2767"/>
                    <a:pt x="348" y="2917"/>
                    <a:pt x="476" y="2917"/>
                  </a:cubicBezTo>
                  <a:cubicBezTo>
                    <a:pt x="499" y="2917"/>
                    <a:pt x="519" y="2912"/>
                    <a:pt x="534" y="2902"/>
                  </a:cubicBezTo>
                  <a:lnTo>
                    <a:pt x="4103" y="834"/>
                  </a:lnTo>
                  <a:lnTo>
                    <a:pt x="3736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998;p75">
              <a:extLst>
                <a:ext uri="{FF2B5EF4-FFF2-40B4-BE49-F238E27FC236}">
                  <a16:creationId xmlns:a16="http://schemas.microsoft.com/office/drawing/2014/main" id="{974115D8-C8C0-4726-B38C-C95E3B1D3E63}"/>
                </a:ext>
              </a:extLst>
            </p:cNvPr>
            <p:cNvSpPr/>
            <p:nvPr/>
          </p:nvSpPr>
          <p:spPr>
            <a:xfrm>
              <a:off x="4294075" y="2985925"/>
              <a:ext cx="15875" cy="22325"/>
            </a:xfrm>
            <a:custGeom>
              <a:avLst/>
              <a:gdLst/>
              <a:ahLst/>
              <a:cxnLst/>
              <a:rect l="l" t="t" r="r" b="b"/>
              <a:pathLst>
                <a:path w="635" h="893" extrusionOk="0">
                  <a:moveTo>
                    <a:pt x="367" y="0"/>
                  </a:moveTo>
                  <a:lnTo>
                    <a:pt x="334" y="67"/>
                  </a:lnTo>
                  <a:lnTo>
                    <a:pt x="501" y="467"/>
                  </a:lnTo>
                  <a:cubicBezTo>
                    <a:pt x="534" y="534"/>
                    <a:pt x="567" y="600"/>
                    <a:pt x="567" y="667"/>
                  </a:cubicBezTo>
                  <a:cubicBezTo>
                    <a:pt x="534" y="701"/>
                    <a:pt x="534" y="734"/>
                    <a:pt x="467" y="767"/>
                  </a:cubicBezTo>
                  <a:cubicBezTo>
                    <a:pt x="449" y="785"/>
                    <a:pt x="432" y="793"/>
                    <a:pt x="413" y="793"/>
                  </a:cubicBezTo>
                  <a:cubicBezTo>
                    <a:pt x="362" y="793"/>
                    <a:pt x="307" y="731"/>
                    <a:pt x="234" y="634"/>
                  </a:cubicBezTo>
                  <a:lnTo>
                    <a:pt x="67" y="200"/>
                  </a:lnTo>
                  <a:lnTo>
                    <a:pt x="0" y="234"/>
                  </a:lnTo>
                  <a:lnTo>
                    <a:pt x="200" y="667"/>
                  </a:lnTo>
                  <a:cubicBezTo>
                    <a:pt x="234" y="734"/>
                    <a:pt x="267" y="801"/>
                    <a:pt x="334" y="867"/>
                  </a:cubicBezTo>
                  <a:cubicBezTo>
                    <a:pt x="367" y="884"/>
                    <a:pt x="401" y="892"/>
                    <a:pt x="434" y="892"/>
                  </a:cubicBezTo>
                  <a:cubicBezTo>
                    <a:pt x="467" y="892"/>
                    <a:pt x="501" y="884"/>
                    <a:pt x="534" y="867"/>
                  </a:cubicBezTo>
                  <a:cubicBezTo>
                    <a:pt x="567" y="834"/>
                    <a:pt x="634" y="767"/>
                    <a:pt x="634" y="701"/>
                  </a:cubicBezTo>
                  <a:cubicBezTo>
                    <a:pt x="634" y="600"/>
                    <a:pt x="601" y="500"/>
                    <a:pt x="567" y="434"/>
                  </a:cubicBezTo>
                  <a:lnTo>
                    <a:pt x="367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999;p75">
              <a:extLst>
                <a:ext uri="{FF2B5EF4-FFF2-40B4-BE49-F238E27FC236}">
                  <a16:creationId xmlns:a16="http://schemas.microsoft.com/office/drawing/2014/main" id="{40C434D6-14EC-4B77-8C51-E7661A52231F}"/>
                </a:ext>
              </a:extLst>
            </p:cNvPr>
            <p:cNvSpPr/>
            <p:nvPr/>
          </p:nvSpPr>
          <p:spPr>
            <a:xfrm>
              <a:off x="4307425" y="2981125"/>
              <a:ext cx="12525" cy="21500"/>
            </a:xfrm>
            <a:custGeom>
              <a:avLst/>
              <a:gdLst/>
              <a:ahLst/>
              <a:cxnLst/>
              <a:rect l="l" t="t" r="r" b="b"/>
              <a:pathLst>
                <a:path w="501" h="860" extrusionOk="0">
                  <a:moveTo>
                    <a:pt x="250" y="100"/>
                  </a:moveTo>
                  <a:cubicBezTo>
                    <a:pt x="267" y="100"/>
                    <a:pt x="284" y="109"/>
                    <a:pt x="300" y="125"/>
                  </a:cubicBezTo>
                  <a:cubicBezTo>
                    <a:pt x="334" y="125"/>
                    <a:pt x="367" y="159"/>
                    <a:pt x="400" y="225"/>
                  </a:cubicBezTo>
                  <a:cubicBezTo>
                    <a:pt x="434" y="259"/>
                    <a:pt x="434" y="292"/>
                    <a:pt x="434" y="359"/>
                  </a:cubicBezTo>
                  <a:lnTo>
                    <a:pt x="400" y="359"/>
                  </a:lnTo>
                  <a:cubicBezTo>
                    <a:pt x="400" y="392"/>
                    <a:pt x="367" y="426"/>
                    <a:pt x="334" y="426"/>
                  </a:cubicBezTo>
                  <a:lnTo>
                    <a:pt x="234" y="492"/>
                  </a:lnTo>
                  <a:lnTo>
                    <a:pt x="100" y="192"/>
                  </a:lnTo>
                  <a:lnTo>
                    <a:pt x="200" y="125"/>
                  </a:lnTo>
                  <a:cubicBezTo>
                    <a:pt x="217" y="109"/>
                    <a:pt x="234" y="100"/>
                    <a:pt x="250" y="100"/>
                  </a:cubicBezTo>
                  <a:close/>
                  <a:moveTo>
                    <a:pt x="238" y="0"/>
                  </a:moveTo>
                  <a:cubicBezTo>
                    <a:pt x="209" y="0"/>
                    <a:pt x="184" y="9"/>
                    <a:pt x="167" y="25"/>
                  </a:cubicBezTo>
                  <a:lnTo>
                    <a:pt x="0" y="125"/>
                  </a:lnTo>
                  <a:lnTo>
                    <a:pt x="300" y="859"/>
                  </a:lnTo>
                  <a:lnTo>
                    <a:pt x="367" y="826"/>
                  </a:lnTo>
                  <a:lnTo>
                    <a:pt x="267" y="592"/>
                  </a:lnTo>
                  <a:lnTo>
                    <a:pt x="367" y="526"/>
                  </a:lnTo>
                  <a:cubicBezTo>
                    <a:pt x="434" y="492"/>
                    <a:pt x="467" y="459"/>
                    <a:pt x="500" y="392"/>
                  </a:cubicBezTo>
                  <a:cubicBezTo>
                    <a:pt x="500" y="325"/>
                    <a:pt x="500" y="225"/>
                    <a:pt x="467" y="192"/>
                  </a:cubicBezTo>
                  <a:cubicBezTo>
                    <a:pt x="434" y="125"/>
                    <a:pt x="400" y="59"/>
                    <a:pt x="334" y="25"/>
                  </a:cubicBezTo>
                  <a:cubicBezTo>
                    <a:pt x="300" y="9"/>
                    <a:pt x="267" y="0"/>
                    <a:pt x="238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6000;p75">
              <a:extLst>
                <a:ext uri="{FF2B5EF4-FFF2-40B4-BE49-F238E27FC236}">
                  <a16:creationId xmlns:a16="http://schemas.microsoft.com/office/drawing/2014/main" id="{621531D8-915A-4DF5-B767-A8317F326260}"/>
                </a:ext>
              </a:extLst>
            </p:cNvPr>
            <p:cNvSpPr/>
            <p:nvPr/>
          </p:nvSpPr>
          <p:spPr>
            <a:xfrm>
              <a:off x="4318250" y="2974250"/>
              <a:ext cx="16700" cy="21700"/>
            </a:xfrm>
            <a:custGeom>
              <a:avLst/>
              <a:gdLst/>
              <a:ahLst/>
              <a:cxnLst/>
              <a:rect l="l" t="t" r="r" b="b"/>
              <a:pathLst>
                <a:path w="668" h="868" extrusionOk="0">
                  <a:moveTo>
                    <a:pt x="334" y="100"/>
                  </a:moveTo>
                  <a:cubicBezTo>
                    <a:pt x="401" y="100"/>
                    <a:pt x="434" y="133"/>
                    <a:pt x="468" y="167"/>
                  </a:cubicBezTo>
                  <a:cubicBezTo>
                    <a:pt x="501" y="200"/>
                    <a:pt x="534" y="234"/>
                    <a:pt x="534" y="300"/>
                  </a:cubicBezTo>
                  <a:cubicBezTo>
                    <a:pt x="568" y="334"/>
                    <a:pt x="568" y="400"/>
                    <a:pt x="568" y="434"/>
                  </a:cubicBezTo>
                  <a:cubicBezTo>
                    <a:pt x="601" y="500"/>
                    <a:pt x="568" y="534"/>
                    <a:pt x="568" y="567"/>
                  </a:cubicBezTo>
                  <a:cubicBezTo>
                    <a:pt x="534" y="600"/>
                    <a:pt x="501" y="634"/>
                    <a:pt x="468" y="667"/>
                  </a:cubicBezTo>
                  <a:lnTo>
                    <a:pt x="368" y="701"/>
                  </a:lnTo>
                  <a:lnTo>
                    <a:pt x="101" y="167"/>
                  </a:lnTo>
                  <a:lnTo>
                    <a:pt x="234" y="100"/>
                  </a:lnTo>
                  <a:close/>
                  <a:moveTo>
                    <a:pt x="334" y="0"/>
                  </a:moveTo>
                  <a:cubicBezTo>
                    <a:pt x="301" y="0"/>
                    <a:pt x="234" y="0"/>
                    <a:pt x="201" y="33"/>
                  </a:cubicBezTo>
                  <a:lnTo>
                    <a:pt x="1" y="133"/>
                  </a:lnTo>
                  <a:lnTo>
                    <a:pt x="334" y="867"/>
                  </a:lnTo>
                  <a:lnTo>
                    <a:pt x="534" y="767"/>
                  </a:lnTo>
                  <a:cubicBezTo>
                    <a:pt x="568" y="734"/>
                    <a:pt x="601" y="667"/>
                    <a:pt x="634" y="634"/>
                  </a:cubicBezTo>
                  <a:cubicBezTo>
                    <a:pt x="668" y="567"/>
                    <a:pt x="668" y="500"/>
                    <a:pt x="668" y="467"/>
                  </a:cubicBezTo>
                  <a:cubicBezTo>
                    <a:pt x="668" y="400"/>
                    <a:pt x="634" y="300"/>
                    <a:pt x="601" y="267"/>
                  </a:cubicBezTo>
                  <a:cubicBezTo>
                    <a:pt x="568" y="200"/>
                    <a:pt x="534" y="133"/>
                    <a:pt x="501" y="100"/>
                  </a:cubicBezTo>
                  <a:cubicBezTo>
                    <a:pt x="434" y="33"/>
                    <a:pt x="401" y="33"/>
                    <a:pt x="334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6001;p75">
              <a:extLst>
                <a:ext uri="{FF2B5EF4-FFF2-40B4-BE49-F238E27FC236}">
                  <a16:creationId xmlns:a16="http://schemas.microsoft.com/office/drawing/2014/main" id="{F12C156B-90D2-4E0D-999F-EF1486618D1C}"/>
                </a:ext>
              </a:extLst>
            </p:cNvPr>
            <p:cNvSpPr/>
            <p:nvPr/>
          </p:nvSpPr>
          <p:spPr>
            <a:xfrm>
              <a:off x="4334925" y="2967575"/>
              <a:ext cx="15050" cy="21700"/>
            </a:xfrm>
            <a:custGeom>
              <a:avLst/>
              <a:gdLst/>
              <a:ahLst/>
              <a:cxnLst/>
              <a:rect l="l" t="t" r="r" b="b"/>
              <a:pathLst>
                <a:path w="602" h="868" extrusionOk="0">
                  <a:moveTo>
                    <a:pt x="68" y="134"/>
                  </a:moveTo>
                  <a:lnTo>
                    <a:pt x="334" y="400"/>
                  </a:lnTo>
                  <a:lnTo>
                    <a:pt x="134" y="534"/>
                  </a:lnTo>
                  <a:lnTo>
                    <a:pt x="68" y="134"/>
                  </a:lnTo>
                  <a:close/>
                  <a:moveTo>
                    <a:pt x="68" y="0"/>
                  </a:moveTo>
                  <a:lnTo>
                    <a:pt x="1" y="34"/>
                  </a:lnTo>
                  <a:lnTo>
                    <a:pt x="134" y="867"/>
                  </a:lnTo>
                  <a:lnTo>
                    <a:pt x="201" y="834"/>
                  </a:lnTo>
                  <a:lnTo>
                    <a:pt x="168" y="634"/>
                  </a:lnTo>
                  <a:lnTo>
                    <a:pt x="401" y="501"/>
                  </a:lnTo>
                  <a:lnTo>
                    <a:pt x="535" y="634"/>
                  </a:lnTo>
                  <a:lnTo>
                    <a:pt x="601" y="601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6002;p75">
              <a:extLst>
                <a:ext uri="{FF2B5EF4-FFF2-40B4-BE49-F238E27FC236}">
                  <a16:creationId xmlns:a16="http://schemas.microsoft.com/office/drawing/2014/main" id="{F8A37A26-CE15-4C46-B106-EB2CC6185DAD}"/>
                </a:ext>
              </a:extLst>
            </p:cNvPr>
            <p:cNvSpPr/>
            <p:nvPr/>
          </p:nvSpPr>
          <p:spPr>
            <a:xfrm>
              <a:off x="4341600" y="2959225"/>
              <a:ext cx="13375" cy="20875"/>
            </a:xfrm>
            <a:custGeom>
              <a:avLst/>
              <a:gdLst/>
              <a:ahLst/>
              <a:cxnLst/>
              <a:rect l="l" t="t" r="r" b="b"/>
              <a:pathLst>
                <a:path w="535" h="835" extrusionOk="0">
                  <a:moveTo>
                    <a:pt x="368" y="1"/>
                  </a:moveTo>
                  <a:lnTo>
                    <a:pt x="1" y="234"/>
                  </a:lnTo>
                  <a:lnTo>
                    <a:pt x="34" y="301"/>
                  </a:lnTo>
                  <a:lnTo>
                    <a:pt x="167" y="201"/>
                  </a:lnTo>
                  <a:lnTo>
                    <a:pt x="468" y="835"/>
                  </a:lnTo>
                  <a:lnTo>
                    <a:pt x="534" y="801"/>
                  </a:lnTo>
                  <a:lnTo>
                    <a:pt x="234" y="167"/>
                  </a:lnTo>
                  <a:lnTo>
                    <a:pt x="401" y="101"/>
                  </a:lnTo>
                  <a:lnTo>
                    <a:pt x="368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6003;p75">
              <a:extLst>
                <a:ext uri="{FF2B5EF4-FFF2-40B4-BE49-F238E27FC236}">
                  <a16:creationId xmlns:a16="http://schemas.microsoft.com/office/drawing/2014/main" id="{BE93798A-A299-46B1-B695-27471B2FB4F4}"/>
                </a:ext>
              </a:extLst>
            </p:cNvPr>
            <p:cNvSpPr/>
            <p:nvPr/>
          </p:nvSpPr>
          <p:spPr>
            <a:xfrm>
              <a:off x="4352450" y="2953400"/>
              <a:ext cx="15875" cy="22525"/>
            </a:xfrm>
            <a:custGeom>
              <a:avLst/>
              <a:gdLst/>
              <a:ahLst/>
              <a:cxnLst/>
              <a:rect l="l" t="t" r="r" b="b"/>
              <a:pathLst>
                <a:path w="635" h="901" extrusionOk="0">
                  <a:moveTo>
                    <a:pt x="301" y="0"/>
                  </a:moveTo>
                  <a:lnTo>
                    <a:pt x="0" y="200"/>
                  </a:lnTo>
                  <a:lnTo>
                    <a:pt x="334" y="901"/>
                  </a:lnTo>
                  <a:lnTo>
                    <a:pt x="634" y="734"/>
                  </a:lnTo>
                  <a:lnTo>
                    <a:pt x="601" y="634"/>
                  </a:lnTo>
                  <a:lnTo>
                    <a:pt x="334" y="801"/>
                  </a:lnTo>
                  <a:lnTo>
                    <a:pt x="234" y="567"/>
                  </a:lnTo>
                  <a:lnTo>
                    <a:pt x="467" y="434"/>
                  </a:lnTo>
                  <a:lnTo>
                    <a:pt x="434" y="334"/>
                  </a:lnTo>
                  <a:lnTo>
                    <a:pt x="200" y="467"/>
                  </a:lnTo>
                  <a:lnTo>
                    <a:pt x="100" y="267"/>
                  </a:lnTo>
                  <a:lnTo>
                    <a:pt x="367" y="100"/>
                  </a:lnTo>
                  <a:lnTo>
                    <a:pt x="301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6004;p75">
              <a:extLst>
                <a:ext uri="{FF2B5EF4-FFF2-40B4-BE49-F238E27FC236}">
                  <a16:creationId xmlns:a16="http://schemas.microsoft.com/office/drawing/2014/main" id="{0803A76E-1DA6-419E-AF4C-AC83FCE2ED91}"/>
                </a:ext>
              </a:extLst>
            </p:cNvPr>
            <p:cNvSpPr/>
            <p:nvPr/>
          </p:nvSpPr>
          <p:spPr>
            <a:xfrm>
              <a:off x="4432500" y="2644000"/>
              <a:ext cx="92600" cy="21175"/>
            </a:xfrm>
            <a:custGeom>
              <a:avLst/>
              <a:gdLst/>
              <a:ahLst/>
              <a:cxnLst/>
              <a:rect l="l" t="t" r="r" b="b"/>
              <a:pathLst>
                <a:path w="3704" h="847" extrusionOk="0">
                  <a:moveTo>
                    <a:pt x="3703" y="1"/>
                  </a:moveTo>
                  <a:cubicBezTo>
                    <a:pt x="3593" y="56"/>
                    <a:pt x="2100" y="700"/>
                    <a:pt x="793" y="700"/>
                  </a:cubicBezTo>
                  <a:cubicBezTo>
                    <a:pt x="516" y="700"/>
                    <a:pt x="246" y="671"/>
                    <a:pt x="1" y="601"/>
                  </a:cubicBezTo>
                  <a:lnTo>
                    <a:pt x="1" y="601"/>
                  </a:lnTo>
                  <a:cubicBezTo>
                    <a:pt x="230" y="773"/>
                    <a:pt x="711" y="846"/>
                    <a:pt x="1344" y="846"/>
                  </a:cubicBezTo>
                  <a:cubicBezTo>
                    <a:pt x="1815" y="846"/>
                    <a:pt x="2371" y="806"/>
                    <a:pt x="2969" y="734"/>
                  </a:cubicBezTo>
                  <a:cubicBezTo>
                    <a:pt x="3270" y="568"/>
                    <a:pt x="3503" y="301"/>
                    <a:pt x="3703" y="1"/>
                  </a:cubicBez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6005;p75">
              <a:extLst>
                <a:ext uri="{FF2B5EF4-FFF2-40B4-BE49-F238E27FC236}">
                  <a16:creationId xmlns:a16="http://schemas.microsoft.com/office/drawing/2014/main" id="{5BA2C186-7D5E-4580-BC8A-0B64E3ED87DD}"/>
                </a:ext>
              </a:extLst>
            </p:cNvPr>
            <p:cNvSpPr/>
            <p:nvPr/>
          </p:nvSpPr>
          <p:spPr>
            <a:xfrm>
              <a:off x="4473375" y="4431125"/>
              <a:ext cx="90075" cy="79525"/>
            </a:xfrm>
            <a:custGeom>
              <a:avLst/>
              <a:gdLst/>
              <a:ahLst/>
              <a:cxnLst/>
              <a:rect l="l" t="t" r="r" b="b"/>
              <a:pathLst>
                <a:path w="3603" h="3181" extrusionOk="0">
                  <a:moveTo>
                    <a:pt x="0" y="0"/>
                  </a:moveTo>
                  <a:cubicBezTo>
                    <a:pt x="67" y="600"/>
                    <a:pt x="134" y="2268"/>
                    <a:pt x="134" y="2268"/>
                  </a:cubicBezTo>
                  <a:cubicBezTo>
                    <a:pt x="367" y="2669"/>
                    <a:pt x="734" y="2969"/>
                    <a:pt x="1201" y="3102"/>
                  </a:cubicBezTo>
                  <a:cubicBezTo>
                    <a:pt x="1386" y="3155"/>
                    <a:pt x="1575" y="3180"/>
                    <a:pt x="1762" y="3180"/>
                  </a:cubicBezTo>
                  <a:cubicBezTo>
                    <a:pt x="2521" y="3180"/>
                    <a:pt x="3255" y="2764"/>
                    <a:pt x="3603" y="2068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6006;p75">
              <a:extLst>
                <a:ext uri="{FF2B5EF4-FFF2-40B4-BE49-F238E27FC236}">
                  <a16:creationId xmlns:a16="http://schemas.microsoft.com/office/drawing/2014/main" id="{BB4AC8E0-CEF4-4D03-9530-E2CE1391E59C}"/>
                </a:ext>
              </a:extLst>
            </p:cNvPr>
            <p:cNvSpPr/>
            <p:nvPr/>
          </p:nvSpPr>
          <p:spPr>
            <a:xfrm>
              <a:off x="4714375" y="4286000"/>
              <a:ext cx="72575" cy="51475"/>
            </a:xfrm>
            <a:custGeom>
              <a:avLst/>
              <a:gdLst/>
              <a:ahLst/>
              <a:cxnLst/>
              <a:rect l="l" t="t" r="r" b="b"/>
              <a:pathLst>
                <a:path w="2903" h="2059" extrusionOk="0">
                  <a:moveTo>
                    <a:pt x="0" y="1"/>
                  </a:moveTo>
                  <a:lnTo>
                    <a:pt x="34" y="1335"/>
                  </a:lnTo>
                  <a:cubicBezTo>
                    <a:pt x="367" y="1769"/>
                    <a:pt x="868" y="2002"/>
                    <a:pt x="1401" y="2036"/>
                  </a:cubicBezTo>
                  <a:cubicBezTo>
                    <a:pt x="1488" y="2051"/>
                    <a:pt x="1575" y="2058"/>
                    <a:pt x="1662" y="2058"/>
                  </a:cubicBezTo>
                  <a:cubicBezTo>
                    <a:pt x="2145" y="2058"/>
                    <a:pt x="2620" y="1826"/>
                    <a:pt x="2902" y="1402"/>
                  </a:cubicBezTo>
                  <a:lnTo>
                    <a:pt x="2902" y="16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6007;p75">
              <a:extLst>
                <a:ext uri="{FF2B5EF4-FFF2-40B4-BE49-F238E27FC236}">
                  <a16:creationId xmlns:a16="http://schemas.microsoft.com/office/drawing/2014/main" id="{C8DAE5B9-132A-435E-AF4E-3353C37CC612}"/>
                </a:ext>
              </a:extLst>
            </p:cNvPr>
            <p:cNvSpPr/>
            <p:nvPr/>
          </p:nvSpPr>
          <p:spPr>
            <a:xfrm>
              <a:off x="4687675" y="2942550"/>
              <a:ext cx="218525" cy="216025"/>
            </a:xfrm>
            <a:custGeom>
              <a:avLst/>
              <a:gdLst/>
              <a:ahLst/>
              <a:cxnLst/>
              <a:rect l="l" t="t" r="r" b="b"/>
              <a:pathLst>
                <a:path w="8741" h="8641" extrusionOk="0">
                  <a:moveTo>
                    <a:pt x="6973" y="0"/>
                  </a:moveTo>
                  <a:lnTo>
                    <a:pt x="2136" y="1301"/>
                  </a:lnTo>
                  <a:lnTo>
                    <a:pt x="2503" y="2903"/>
                  </a:lnTo>
                  <a:lnTo>
                    <a:pt x="1936" y="2569"/>
                  </a:lnTo>
                  <a:lnTo>
                    <a:pt x="1" y="5705"/>
                  </a:lnTo>
                  <a:lnTo>
                    <a:pt x="3670" y="7673"/>
                  </a:lnTo>
                  <a:cubicBezTo>
                    <a:pt x="3670" y="7673"/>
                    <a:pt x="5122" y="8641"/>
                    <a:pt x="6154" y="8641"/>
                  </a:cubicBezTo>
                  <a:cubicBezTo>
                    <a:pt x="6171" y="8641"/>
                    <a:pt x="6188" y="8641"/>
                    <a:pt x="6205" y="8640"/>
                  </a:cubicBezTo>
                  <a:cubicBezTo>
                    <a:pt x="7440" y="8540"/>
                    <a:pt x="8407" y="7573"/>
                    <a:pt x="8540" y="6338"/>
                  </a:cubicBezTo>
                  <a:cubicBezTo>
                    <a:pt x="8740" y="4737"/>
                    <a:pt x="6973" y="0"/>
                    <a:pt x="6973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6008;p75">
              <a:extLst>
                <a:ext uri="{FF2B5EF4-FFF2-40B4-BE49-F238E27FC236}">
                  <a16:creationId xmlns:a16="http://schemas.microsoft.com/office/drawing/2014/main" id="{1BD34E0C-2510-46EF-89D9-8BA2D3392467}"/>
                </a:ext>
              </a:extLst>
            </p:cNvPr>
            <p:cNvSpPr/>
            <p:nvPr/>
          </p:nvSpPr>
          <p:spPr>
            <a:xfrm>
              <a:off x="4738550" y="3011775"/>
              <a:ext cx="45050" cy="82575"/>
            </a:xfrm>
            <a:custGeom>
              <a:avLst/>
              <a:gdLst/>
              <a:ahLst/>
              <a:cxnLst/>
              <a:rect l="l" t="t" r="r" b="b"/>
              <a:pathLst>
                <a:path w="1802" h="3303" extrusionOk="0">
                  <a:moveTo>
                    <a:pt x="1" y="0"/>
                  </a:moveTo>
                  <a:cubicBezTo>
                    <a:pt x="465" y="1162"/>
                    <a:pt x="1062" y="2258"/>
                    <a:pt x="1792" y="3288"/>
                  </a:cubicBezTo>
                  <a:lnTo>
                    <a:pt x="1792" y="3288"/>
                  </a:lnTo>
                  <a:cubicBezTo>
                    <a:pt x="1356" y="2662"/>
                    <a:pt x="601" y="200"/>
                    <a:pt x="601" y="200"/>
                  </a:cubicBezTo>
                  <a:lnTo>
                    <a:pt x="1" y="0"/>
                  </a:lnTo>
                  <a:close/>
                  <a:moveTo>
                    <a:pt x="1792" y="3288"/>
                  </a:moveTo>
                  <a:cubicBezTo>
                    <a:pt x="1795" y="3293"/>
                    <a:pt x="1799" y="3298"/>
                    <a:pt x="1802" y="3302"/>
                  </a:cubicBezTo>
                  <a:cubicBezTo>
                    <a:pt x="1799" y="3298"/>
                    <a:pt x="1795" y="3293"/>
                    <a:pt x="1792" y="3288"/>
                  </a:cubicBez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6009;p75">
              <a:extLst>
                <a:ext uri="{FF2B5EF4-FFF2-40B4-BE49-F238E27FC236}">
                  <a16:creationId xmlns:a16="http://schemas.microsoft.com/office/drawing/2014/main" id="{D09E7672-41DF-417C-8F8D-7D5B02E45CFF}"/>
                </a:ext>
              </a:extLst>
            </p:cNvPr>
            <p:cNvSpPr/>
            <p:nvPr/>
          </p:nvSpPr>
          <p:spPr>
            <a:xfrm>
              <a:off x="4388300" y="3286125"/>
              <a:ext cx="422825" cy="1169375"/>
            </a:xfrm>
            <a:custGeom>
              <a:avLst/>
              <a:gdLst/>
              <a:ahLst/>
              <a:cxnLst/>
              <a:rect l="l" t="t" r="r" b="b"/>
              <a:pathLst>
                <a:path w="16913" h="46775" extrusionOk="0">
                  <a:moveTo>
                    <a:pt x="15945" y="1"/>
                  </a:moveTo>
                  <a:lnTo>
                    <a:pt x="1" y="1935"/>
                  </a:lnTo>
                  <a:cubicBezTo>
                    <a:pt x="1" y="1935"/>
                    <a:pt x="201" y="22650"/>
                    <a:pt x="368" y="25152"/>
                  </a:cubicBezTo>
                  <a:cubicBezTo>
                    <a:pt x="568" y="27654"/>
                    <a:pt x="3403" y="46300"/>
                    <a:pt x="3403" y="46300"/>
                  </a:cubicBezTo>
                  <a:cubicBezTo>
                    <a:pt x="4159" y="46656"/>
                    <a:pt x="4830" y="46775"/>
                    <a:pt x="5388" y="46775"/>
                  </a:cubicBezTo>
                  <a:cubicBezTo>
                    <a:pt x="6505" y="46775"/>
                    <a:pt x="7172" y="46300"/>
                    <a:pt x="7172" y="46300"/>
                  </a:cubicBezTo>
                  <a:cubicBezTo>
                    <a:pt x="7106" y="45733"/>
                    <a:pt x="7106" y="45133"/>
                    <a:pt x="7172" y="44532"/>
                  </a:cubicBezTo>
                  <a:cubicBezTo>
                    <a:pt x="7239" y="43465"/>
                    <a:pt x="8073" y="33858"/>
                    <a:pt x="8006" y="30422"/>
                  </a:cubicBezTo>
                  <a:cubicBezTo>
                    <a:pt x="7973" y="28454"/>
                    <a:pt x="7606" y="26520"/>
                    <a:pt x="6872" y="24685"/>
                  </a:cubicBezTo>
                  <a:lnTo>
                    <a:pt x="8006" y="8073"/>
                  </a:lnTo>
                  <a:lnTo>
                    <a:pt x="8573" y="7840"/>
                  </a:lnTo>
                  <a:cubicBezTo>
                    <a:pt x="8573" y="7840"/>
                    <a:pt x="8707" y="10175"/>
                    <a:pt x="8840" y="12910"/>
                  </a:cubicBezTo>
                  <a:lnTo>
                    <a:pt x="8840" y="12943"/>
                  </a:lnTo>
                  <a:cubicBezTo>
                    <a:pt x="9040" y="16146"/>
                    <a:pt x="9274" y="19882"/>
                    <a:pt x="9441" y="21149"/>
                  </a:cubicBezTo>
                  <a:cubicBezTo>
                    <a:pt x="9708" y="23551"/>
                    <a:pt x="11476" y="32190"/>
                    <a:pt x="11976" y="34225"/>
                  </a:cubicBezTo>
                  <a:cubicBezTo>
                    <a:pt x="12476" y="36260"/>
                    <a:pt x="13010" y="40096"/>
                    <a:pt x="13010" y="40096"/>
                  </a:cubicBezTo>
                  <a:cubicBezTo>
                    <a:pt x="13405" y="40491"/>
                    <a:pt x="13956" y="40611"/>
                    <a:pt x="14478" y="40611"/>
                  </a:cubicBezTo>
                  <a:cubicBezTo>
                    <a:pt x="15279" y="40611"/>
                    <a:pt x="16012" y="40329"/>
                    <a:pt x="16012" y="40329"/>
                  </a:cubicBezTo>
                  <a:cubicBezTo>
                    <a:pt x="16012" y="40329"/>
                    <a:pt x="16012" y="37794"/>
                    <a:pt x="16146" y="36193"/>
                  </a:cubicBezTo>
                  <a:cubicBezTo>
                    <a:pt x="16279" y="34625"/>
                    <a:pt x="16913" y="27620"/>
                    <a:pt x="16679" y="25786"/>
                  </a:cubicBezTo>
                  <a:cubicBezTo>
                    <a:pt x="16446" y="23951"/>
                    <a:pt x="15412" y="20682"/>
                    <a:pt x="15345" y="20015"/>
                  </a:cubicBezTo>
                  <a:cubicBezTo>
                    <a:pt x="15245" y="19348"/>
                    <a:pt x="15812" y="4637"/>
                    <a:pt x="15812" y="4637"/>
                  </a:cubicBezTo>
                  <a:cubicBezTo>
                    <a:pt x="16212" y="3136"/>
                    <a:pt x="16279" y="1535"/>
                    <a:pt x="15945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6010;p75">
              <a:extLst>
                <a:ext uri="{FF2B5EF4-FFF2-40B4-BE49-F238E27FC236}">
                  <a16:creationId xmlns:a16="http://schemas.microsoft.com/office/drawing/2014/main" id="{B1F73CC9-BD47-4942-87DA-AFDEA8E1B4BF}"/>
                </a:ext>
              </a:extLst>
            </p:cNvPr>
            <p:cNvSpPr/>
            <p:nvPr/>
          </p:nvSpPr>
          <p:spPr>
            <a:xfrm>
              <a:off x="4724375" y="2720725"/>
              <a:ext cx="159300" cy="298575"/>
            </a:xfrm>
            <a:custGeom>
              <a:avLst/>
              <a:gdLst/>
              <a:ahLst/>
              <a:cxnLst/>
              <a:rect l="l" t="t" r="r" b="b"/>
              <a:pathLst>
                <a:path w="6372" h="11943" extrusionOk="0">
                  <a:moveTo>
                    <a:pt x="1" y="0"/>
                  </a:moveTo>
                  <a:lnTo>
                    <a:pt x="701" y="11942"/>
                  </a:lnTo>
                  <a:cubicBezTo>
                    <a:pt x="3903" y="11842"/>
                    <a:pt x="6372" y="9507"/>
                    <a:pt x="6372" y="9507"/>
                  </a:cubicBezTo>
                  <a:cubicBezTo>
                    <a:pt x="5671" y="7472"/>
                    <a:pt x="4837" y="5471"/>
                    <a:pt x="3870" y="3536"/>
                  </a:cubicBezTo>
                  <a:cubicBezTo>
                    <a:pt x="3003" y="1968"/>
                    <a:pt x="1635" y="701"/>
                    <a:pt x="1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6011;p75">
              <a:extLst>
                <a:ext uri="{FF2B5EF4-FFF2-40B4-BE49-F238E27FC236}">
                  <a16:creationId xmlns:a16="http://schemas.microsoft.com/office/drawing/2014/main" id="{3D464D7B-D9BA-4839-80F2-A6CF7A06797D}"/>
                </a:ext>
              </a:extLst>
            </p:cNvPr>
            <p:cNvSpPr/>
            <p:nvPr/>
          </p:nvSpPr>
          <p:spPr>
            <a:xfrm>
              <a:off x="4724375" y="2720725"/>
              <a:ext cx="159300" cy="298575"/>
            </a:xfrm>
            <a:custGeom>
              <a:avLst/>
              <a:gdLst/>
              <a:ahLst/>
              <a:cxnLst/>
              <a:rect l="l" t="t" r="r" b="b"/>
              <a:pathLst>
                <a:path w="6372" h="11943" extrusionOk="0">
                  <a:moveTo>
                    <a:pt x="1" y="0"/>
                  </a:moveTo>
                  <a:lnTo>
                    <a:pt x="701" y="11942"/>
                  </a:lnTo>
                  <a:cubicBezTo>
                    <a:pt x="3903" y="11842"/>
                    <a:pt x="6372" y="9507"/>
                    <a:pt x="6372" y="9507"/>
                  </a:cubicBezTo>
                  <a:cubicBezTo>
                    <a:pt x="5671" y="7472"/>
                    <a:pt x="4837" y="5471"/>
                    <a:pt x="3870" y="3536"/>
                  </a:cubicBezTo>
                  <a:cubicBezTo>
                    <a:pt x="3003" y="1968"/>
                    <a:pt x="1635" y="70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6012;p75">
              <a:extLst>
                <a:ext uri="{FF2B5EF4-FFF2-40B4-BE49-F238E27FC236}">
                  <a16:creationId xmlns:a16="http://schemas.microsoft.com/office/drawing/2014/main" id="{36762F3C-46BA-441B-A561-C4A937F90B8A}"/>
                </a:ext>
              </a:extLst>
            </p:cNvPr>
            <p:cNvSpPr/>
            <p:nvPr/>
          </p:nvSpPr>
          <p:spPr>
            <a:xfrm>
              <a:off x="4365800" y="2707325"/>
              <a:ext cx="428650" cy="661575"/>
            </a:xfrm>
            <a:custGeom>
              <a:avLst/>
              <a:gdLst/>
              <a:ahLst/>
              <a:cxnLst/>
              <a:rect l="l" t="t" r="r" b="b"/>
              <a:pathLst>
                <a:path w="17146" h="26463" extrusionOk="0">
                  <a:moveTo>
                    <a:pt x="12621" y="1"/>
                  </a:moveTo>
                  <a:cubicBezTo>
                    <a:pt x="12462" y="1"/>
                    <a:pt x="12302" y="13"/>
                    <a:pt x="12142" y="36"/>
                  </a:cubicBezTo>
                  <a:cubicBezTo>
                    <a:pt x="11808" y="103"/>
                    <a:pt x="11442" y="169"/>
                    <a:pt x="11108" y="270"/>
                  </a:cubicBezTo>
                  <a:cubicBezTo>
                    <a:pt x="9753" y="1009"/>
                    <a:pt x="8228" y="1378"/>
                    <a:pt x="6689" y="1378"/>
                  </a:cubicBezTo>
                  <a:cubicBezTo>
                    <a:pt x="6561" y="1378"/>
                    <a:pt x="6433" y="1375"/>
                    <a:pt x="6305" y="1370"/>
                  </a:cubicBezTo>
                  <a:cubicBezTo>
                    <a:pt x="0" y="2738"/>
                    <a:pt x="701" y="11778"/>
                    <a:pt x="701" y="11778"/>
                  </a:cubicBezTo>
                  <a:lnTo>
                    <a:pt x="701" y="12745"/>
                  </a:lnTo>
                  <a:lnTo>
                    <a:pt x="1501" y="11945"/>
                  </a:lnTo>
                  <a:lnTo>
                    <a:pt x="1501" y="11945"/>
                  </a:lnTo>
                  <a:cubicBezTo>
                    <a:pt x="1501" y="11945"/>
                    <a:pt x="1468" y="12679"/>
                    <a:pt x="1401" y="13779"/>
                  </a:cubicBezTo>
                  <a:cubicBezTo>
                    <a:pt x="1234" y="16715"/>
                    <a:pt x="934" y="22452"/>
                    <a:pt x="801" y="25154"/>
                  </a:cubicBezTo>
                  <a:cubicBezTo>
                    <a:pt x="1386" y="25377"/>
                    <a:pt x="4511" y="26462"/>
                    <a:pt x="7917" y="26462"/>
                  </a:cubicBezTo>
                  <a:cubicBezTo>
                    <a:pt x="8586" y="26462"/>
                    <a:pt x="9266" y="26420"/>
                    <a:pt x="9940" y="26322"/>
                  </a:cubicBezTo>
                  <a:cubicBezTo>
                    <a:pt x="14444" y="25654"/>
                    <a:pt x="16845" y="23153"/>
                    <a:pt x="16845" y="23153"/>
                  </a:cubicBezTo>
                  <a:lnTo>
                    <a:pt x="16845" y="23119"/>
                  </a:lnTo>
                  <a:cubicBezTo>
                    <a:pt x="16612" y="21885"/>
                    <a:pt x="14210" y="16581"/>
                    <a:pt x="14377" y="15781"/>
                  </a:cubicBezTo>
                  <a:cubicBezTo>
                    <a:pt x="14544" y="14980"/>
                    <a:pt x="17146" y="7041"/>
                    <a:pt x="16545" y="4339"/>
                  </a:cubicBezTo>
                  <a:cubicBezTo>
                    <a:pt x="16312" y="3205"/>
                    <a:pt x="15845" y="2138"/>
                    <a:pt x="15144" y="1204"/>
                  </a:cubicBezTo>
                  <a:cubicBezTo>
                    <a:pt x="14514" y="430"/>
                    <a:pt x="13588" y="1"/>
                    <a:pt x="12621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6013;p75">
              <a:extLst>
                <a:ext uri="{FF2B5EF4-FFF2-40B4-BE49-F238E27FC236}">
                  <a16:creationId xmlns:a16="http://schemas.microsoft.com/office/drawing/2014/main" id="{777510DC-D810-4D16-B66B-803089FDE9AB}"/>
                </a:ext>
              </a:extLst>
            </p:cNvPr>
            <p:cNvSpPr/>
            <p:nvPr/>
          </p:nvSpPr>
          <p:spPr>
            <a:xfrm>
              <a:off x="3834575" y="2759975"/>
              <a:ext cx="533750" cy="393825"/>
            </a:xfrm>
            <a:custGeom>
              <a:avLst/>
              <a:gdLst/>
              <a:ahLst/>
              <a:cxnLst/>
              <a:rect l="l" t="t" r="r" b="b"/>
              <a:pathLst>
                <a:path w="21350" h="15753" extrusionOk="0">
                  <a:moveTo>
                    <a:pt x="646" y="1"/>
                  </a:moveTo>
                  <a:cubicBezTo>
                    <a:pt x="489" y="1"/>
                    <a:pt x="357" y="64"/>
                    <a:pt x="267" y="198"/>
                  </a:cubicBezTo>
                  <a:cubicBezTo>
                    <a:pt x="1" y="565"/>
                    <a:pt x="2035" y="3234"/>
                    <a:pt x="2035" y="3234"/>
                  </a:cubicBezTo>
                  <a:cubicBezTo>
                    <a:pt x="1335" y="3434"/>
                    <a:pt x="1301" y="4501"/>
                    <a:pt x="1301" y="4501"/>
                  </a:cubicBezTo>
                  <a:cubicBezTo>
                    <a:pt x="768" y="5169"/>
                    <a:pt x="601" y="6036"/>
                    <a:pt x="801" y="6836"/>
                  </a:cubicBezTo>
                  <a:cubicBezTo>
                    <a:pt x="1235" y="7437"/>
                    <a:pt x="4103" y="8671"/>
                    <a:pt x="5271" y="9171"/>
                  </a:cubicBezTo>
                  <a:cubicBezTo>
                    <a:pt x="6417" y="9681"/>
                    <a:pt x="14736" y="15752"/>
                    <a:pt x="16651" y="15752"/>
                  </a:cubicBezTo>
                  <a:cubicBezTo>
                    <a:pt x="16742" y="15752"/>
                    <a:pt x="16819" y="15738"/>
                    <a:pt x="16879" y="15709"/>
                  </a:cubicBezTo>
                  <a:cubicBezTo>
                    <a:pt x="18180" y="15076"/>
                    <a:pt x="21349" y="11039"/>
                    <a:pt x="21349" y="11039"/>
                  </a:cubicBezTo>
                  <a:lnTo>
                    <a:pt x="18080" y="7670"/>
                  </a:lnTo>
                  <a:lnTo>
                    <a:pt x="15378" y="10773"/>
                  </a:lnTo>
                  <a:cubicBezTo>
                    <a:pt x="15378" y="10773"/>
                    <a:pt x="8440" y="7303"/>
                    <a:pt x="7973" y="6937"/>
                  </a:cubicBezTo>
                  <a:cubicBezTo>
                    <a:pt x="7473" y="6570"/>
                    <a:pt x="6905" y="6069"/>
                    <a:pt x="6872" y="5402"/>
                  </a:cubicBezTo>
                  <a:cubicBezTo>
                    <a:pt x="6872" y="4735"/>
                    <a:pt x="7272" y="3234"/>
                    <a:pt x="7306" y="2734"/>
                  </a:cubicBezTo>
                  <a:cubicBezTo>
                    <a:pt x="7322" y="2478"/>
                    <a:pt x="7162" y="2345"/>
                    <a:pt x="6940" y="2345"/>
                  </a:cubicBezTo>
                  <a:cubicBezTo>
                    <a:pt x="6698" y="2345"/>
                    <a:pt x="6382" y="2503"/>
                    <a:pt x="6138" y="2834"/>
                  </a:cubicBezTo>
                  <a:cubicBezTo>
                    <a:pt x="5697" y="3464"/>
                    <a:pt x="5494" y="4512"/>
                    <a:pt x="5219" y="4512"/>
                  </a:cubicBezTo>
                  <a:cubicBezTo>
                    <a:pt x="5203" y="4512"/>
                    <a:pt x="5187" y="4509"/>
                    <a:pt x="5171" y="4501"/>
                  </a:cubicBezTo>
                  <a:cubicBezTo>
                    <a:pt x="4871" y="4401"/>
                    <a:pt x="2369" y="1266"/>
                    <a:pt x="1768" y="665"/>
                  </a:cubicBezTo>
                  <a:cubicBezTo>
                    <a:pt x="1370" y="245"/>
                    <a:pt x="957" y="1"/>
                    <a:pt x="646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6014;p75">
              <a:extLst>
                <a:ext uri="{FF2B5EF4-FFF2-40B4-BE49-F238E27FC236}">
                  <a16:creationId xmlns:a16="http://schemas.microsoft.com/office/drawing/2014/main" id="{DECC6390-A078-4C5C-8386-90B49C1FE0E4}"/>
                </a:ext>
              </a:extLst>
            </p:cNvPr>
            <p:cNvSpPr/>
            <p:nvPr/>
          </p:nvSpPr>
          <p:spPr>
            <a:xfrm>
              <a:off x="4261550" y="2752375"/>
              <a:ext cx="296075" cy="306950"/>
            </a:xfrm>
            <a:custGeom>
              <a:avLst/>
              <a:gdLst/>
              <a:ahLst/>
              <a:cxnLst/>
              <a:rect l="l" t="t" r="r" b="b"/>
              <a:pathLst>
                <a:path w="11843" h="12278" extrusionOk="0">
                  <a:moveTo>
                    <a:pt x="9107" y="0"/>
                  </a:moveTo>
                  <a:cubicBezTo>
                    <a:pt x="8752" y="0"/>
                    <a:pt x="7024" y="106"/>
                    <a:pt x="5004" y="2037"/>
                  </a:cubicBezTo>
                  <a:cubicBezTo>
                    <a:pt x="2736" y="4205"/>
                    <a:pt x="0" y="8041"/>
                    <a:pt x="0" y="8041"/>
                  </a:cubicBezTo>
                  <a:cubicBezTo>
                    <a:pt x="1001" y="9842"/>
                    <a:pt x="2502" y="11310"/>
                    <a:pt x="4303" y="12277"/>
                  </a:cubicBezTo>
                  <a:cubicBezTo>
                    <a:pt x="4303" y="12277"/>
                    <a:pt x="9741" y="6740"/>
                    <a:pt x="10775" y="4105"/>
                  </a:cubicBezTo>
                  <a:cubicBezTo>
                    <a:pt x="11842" y="1436"/>
                    <a:pt x="9174" y="2"/>
                    <a:pt x="9174" y="2"/>
                  </a:cubicBezTo>
                  <a:cubicBezTo>
                    <a:pt x="9174" y="2"/>
                    <a:pt x="9151" y="0"/>
                    <a:pt x="9107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6015;p75">
              <a:extLst>
                <a:ext uri="{FF2B5EF4-FFF2-40B4-BE49-F238E27FC236}">
                  <a16:creationId xmlns:a16="http://schemas.microsoft.com/office/drawing/2014/main" id="{2AB07E19-EB17-45FB-AF5F-5F1EC897F28C}"/>
                </a:ext>
              </a:extLst>
            </p:cNvPr>
            <p:cNvSpPr/>
            <p:nvPr/>
          </p:nvSpPr>
          <p:spPr>
            <a:xfrm>
              <a:off x="4261550" y="2752375"/>
              <a:ext cx="296075" cy="306950"/>
            </a:xfrm>
            <a:custGeom>
              <a:avLst/>
              <a:gdLst/>
              <a:ahLst/>
              <a:cxnLst/>
              <a:rect l="l" t="t" r="r" b="b"/>
              <a:pathLst>
                <a:path w="11843" h="12278" extrusionOk="0">
                  <a:moveTo>
                    <a:pt x="9107" y="0"/>
                  </a:moveTo>
                  <a:cubicBezTo>
                    <a:pt x="8752" y="0"/>
                    <a:pt x="7024" y="106"/>
                    <a:pt x="5004" y="2037"/>
                  </a:cubicBezTo>
                  <a:cubicBezTo>
                    <a:pt x="2736" y="4205"/>
                    <a:pt x="0" y="8041"/>
                    <a:pt x="0" y="8041"/>
                  </a:cubicBezTo>
                  <a:cubicBezTo>
                    <a:pt x="1001" y="9842"/>
                    <a:pt x="2502" y="11310"/>
                    <a:pt x="4303" y="12277"/>
                  </a:cubicBezTo>
                  <a:cubicBezTo>
                    <a:pt x="4303" y="12277"/>
                    <a:pt x="9741" y="6740"/>
                    <a:pt x="10775" y="4105"/>
                  </a:cubicBezTo>
                  <a:cubicBezTo>
                    <a:pt x="11842" y="1436"/>
                    <a:pt x="9174" y="2"/>
                    <a:pt x="9174" y="2"/>
                  </a:cubicBezTo>
                  <a:cubicBezTo>
                    <a:pt x="9174" y="2"/>
                    <a:pt x="9151" y="0"/>
                    <a:pt x="91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6016;p75">
              <a:extLst>
                <a:ext uri="{FF2B5EF4-FFF2-40B4-BE49-F238E27FC236}">
                  <a16:creationId xmlns:a16="http://schemas.microsoft.com/office/drawing/2014/main" id="{D56732C2-18F0-4162-9F52-5EE708F295C8}"/>
                </a:ext>
              </a:extLst>
            </p:cNvPr>
            <p:cNvSpPr/>
            <p:nvPr/>
          </p:nvSpPr>
          <p:spPr>
            <a:xfrm>
              <a:off x="4602625" y="3436225"/>
              <a:ext cx="70075" cy="173500"/>
            </a:xfrm>
            <a:custGeom>
              <a:avLst/>
              <a:gdLst/>
              <a:ahLst/>
              <a:cxnLst/>
              <a:rect l="l" t="t" r="r" b="b"/>
              <a:pathLst>
                <a:path w="2803" h="6940" extrusionOk="0">
                  <a:moveTo>
                    <a:pt x="2802" y="1"/>
                  </a:moveTo>
                  <a:cubicBezTo>
                    <a:pt x="1969" y="768"/>
                    <a:pt x="1035" y="1369"/>
                    <a:pt x="0" y="1836"/>
                  </a:cubicBezTo>
                  <a:cubicBezTo>
                    <a:pt x="0" y="1836"/>
                    <a:pt x="134" y="4171"/>
                    <a:pt x="301" y="6906"/>
                  </a:cubicBezTo>
                  <a:lnTo>
                    <a:pt x="301" y="6939"/>
                  </a:lnTo>
                  <a:lnTo>
                    <a:pt x="534" y="2202"/>
                  </a:lnTo>
                  <a:cubicBezTo>
                    <a:pt x="1401" y="1602"/>
                    <a:pt x="2169" y="835"/>
                    <a:pt x="280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6017;p75">
              <a:extLst>
                <a:ext uri="{FF2B5EF4-FFF2-40B4-BE49-F238E27FC236}">
                  <a16:creationId xmlns:a16="http://schemas.microsoft.com/office/drawing/2014/main" id="{3D2BF20A-1132-4604-9C7A-EE57145EFEBD}"/>
                </a:ext>
              </a:extLst>
            </p:cNvPr>
            <p:cNvSpPr/>
            <p:nvPr/>
          </p:nvSpPr>
          <p:spPr>
            <a:xfrm>
              <a:off x="4362450" y="2322275"/>
              <a:ext cx="491200" cy="416825"/>
            </a:xfrm>
            <a:custGeom>
              <a:avLst/>
              <a:gdLst/>
              <a:ahLst/>
              <a:cxnLst/>
              <a:rect l="l" t="t" r="r" b="b"/>
              <a:pathLst>
                <a:path w="19648" h="16673" extrusionOk="0">
                  <a:moveTo>
                    <a:pt x="7973" y="0"/>
                  </a:moveTo>
                  <a:cubicBezTo>
                    <a:pt x="5881" y="0"/>
                    <a:pt x="4871" y="1094"/>
                    <a:pt x="4871" y="1094"/>
                  </a:cubicBezTo>
                  <a:cubicBezTo>
                    <a:pt x="4871" y="1094"/>
                    <a:pt x="4410" y="474"/>
                    <a:pt x="3500" y="474"/>
                  </a:cubicBezTo>
                  <a:cubicBezTo>
                    <a:pt x="3163" y="474"/>
                    <a:pt x="2763" y="559"/>
                    <a:pt x="2302" y="794"/>
                  </a:cubicBezTo>
                  <a:cubicBezTo>
                    <a:pt x="1" y="1962"/>
                    <a:pt x="2002" y="6165"/>
                    <a:pt x="2002" y="6165"/>
                  </a:cubicBezTo>
                  <a:cubicBezTo>
                    <a:pt x="2302" y="4664"/>
                    <a:pt x="3236" y="3363"/>
                    <a:pt x="4537" y="2596"/>
                  </a:cubicBezTo>
                  <a:lnTo>
                    <a:pt x="4537" y="2596"/>
                  </a:lnTo>
                  <a:cubicBezTo>
                    <a:pt x="4537" y="2596"/>
                    <a:pt x="4104" y="5998"/>
                    <a:pt x="4237" y="7099"/>
                  </a:cubicBezTo>
                  <a:cubicBezTo>
                    <a:pt x="4237" y="7666"/>
                    <a:pt x="4504" y="8233"/>
                    <a:pt x="4937" y="8600"/>
                  </a:cubicBezTo>
                  <a:cubicBezTo>
                    <a:pt x="4937" y="8600"/>
                    <a:pt x="5288" y="7623"/>
                    <a:pt x="6098" y="7623"/>
                  </a:cubicBezTo>
                  <a:cubicBezTo>
                    <a:pt x="6223" y="7623"/>
                    <a:pt x="6358" y="7646"/>
                    <a:pt x="6505" y="7699"/>
                  </a:cubicBezTo>
                  <a:cubicBezTo>
                    <a:pt x="7606" y="8133"/>
                    <a:pt x="7873" y="10835"/>
                    <a:pt x="5571" y="11135"/>
                  </a:cubicBezTo>
                  <a:cubicBezTo>
                    <a:pt x="5571" y="11135"/>
                    <a:pt x="6672" y="13337"/>
                    <a:pt x="7773" y="13703"/>
                  </a:cubicBezTo>
                  <a:cubicBezTo>
                    <a:pt x="8103" y="13820"/>
                    <a:pt x="8530" y="13883"/>
                    <a:pt x="8996" y="13883"/>
                  </a:cubicBezTo>
                  <a:cubicBezTo>
                    <a:pt x="10132" y="13883"/>
                    <a:pt x="11506" y="13511"/>
                    <a:pt x="12309" y="12636"/>
                  </a:cubicBezTo>
                  <a:cubicBezTo>
                    <a:pt x="13010" y="11902"/>
                    <a:pt x="13610" y="11102"/>
                    <a:pt x="14044" y="10201"/>
                  </a:cubicBezTo>
                  <a:lnTo>
                    <a:pt x="14478" y="10268"/>
                  </a:lnTo>
                  <a:cubicBezTo>
                    <a:pt x="14478" y="10268"/>
                    <a:pt x="14144" y="13203"/>
                    <a:pt x="15712" y="14971"/>
                  </a:cubicBezTo>
                  <a:cubicBezTo>
                    <a:pt x="16612" y="16005"/>
                    <a:pt x="17880" y="16606"/>
                    <a:pt x="19248" y="16672"/>
                  </a:cubicBezTo>
                  <a:cubicBezTo>
                    <a:pt x="19048" y="15872"/>
                    <a:pt x="18947" y="15071"/>
                    <a:pt x="18981" y="14271"/>
                  </a:cubicBezTo>
                  <a:cubicBezTo>
                    <a:pt x="19081" y="13236"/>
                    <a:pt x="19648" y="7799"/>
                    <a:pt x="18814" y="5998"/>
                  </a:cubicBezTo>
                  <a:cubicBezTo>
                    <a:pt x="18197" y="4558"/>
                    <a:pt x="16827" y="3693"/>
                    <a:pt x="15360" y="3693"/>
                  </a:cubicBezTo>
                  <a:cubicBezTo>
                    <a:pt x="14924" y="3693"/>
                    <a:pt x="14480" y="3769"/>
                    <a:pt x="14044" y="3930"/>
                  </a:cubicBezTo>
                  <a:cubicBezTo>
                    <a:pt x="14044" y="3930"/>
                    <a:pt x="13710" y="1795"/>
                    <a:pt x="11075" y="694"/>
                  </a:cubicBezTo>
                  <a:cubicBezTo>
                    <a:pt x="9858" y="182"/>
                    <a:pt x="8825" y="0"/>
                    <a:pt x="797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6018;p75">
              <a:extLst>
                <a:ext uri="{FF2B5EF4-FFF2-40B4-BE49-F238E27FC236}">
                  <a16:creationId xmlns:a16="http://schemas.microsoft.com/office/drawing/2014/main" id="{0B371A6F-91A5-443F-BD5B-4B13AF3DB470}"/>
                </a:ext>
              </a:extLst>
            </p:cNvPr>
            <p:cNvSpPr/>
            <p:nvPr/>
          </p:nvSpPr>
          <p:spPr>
            <a:xfrm>
              <a:off x="4644625" y="2417750"/>
              <a:ext cx="79775" cy="162075"/>
            </a:xfrm>
            <a:custGeom>
              <a:avLst/>
              <a:gdLst/>
              <a:ahLst/>
              <a:cxnLst/>
              <a:rect l="l" t="t" r="r" b="b"/>
              <a:pathLst>
                <a:path w="3191" h="6483" extrusionOk="0">
                  <a:moveTo>
                    <a:pt x="2756" y="111"/>
                  </a:moveTo>
                  <a:cubicBezTo>
                    <a:pt x="2757" y="111"/>
                    <a:pt x="2757" y="111"/>
                    <a:pt x="2757" y="111"/>
                  </a:cubicBezTo>
                  <a:cubicBezTo>
                    <a:pt x="2757" y="111"/>
                    <a:pt x="2757" y="111"/>
                    <a:pt x="2756" y="111"/>
                  </a:cubicBezTo>
                  <a:close/>
                  <a:moveTo>
                    <a:pt x="2092" y="1"/>
                  </a:moveTo>
                  <a:cubicBezTo>
                    <a:pt x="231" y="1"/>
                    <a:pt x="1" y="2962"/>
                    <a:pt x="422" y="4647"/>
                  </a:cubicBezTo>
                  <a:cubicBezTo>
                    <a:pt x="806" y="6258"/>
                    <a:pt x="2074" y="6483"/>
                    <a:pt x="2753" y="6483"/>
                  </a:cubicBezTo>
                  <a:cubicBezTo>
                    <a:pt x="3016" y="6483"/>
                    <a:pt x="3191" y="6449"/>
                    <a:pt x="3191" y="6449"/>
                  </a:cubicBezTo>
                  <a:cubicBezTo>
                    <a:pt x="1389" y="6182"/>
                    <a:pt x="922" y="3813"/>
                    <a:pt x="1356" y="1812"/>
                  </a:cubicBezTo>
                  <a:cubicBezTo>
                    <a:pt x="1715" y="272"/>
                    <a:pt x="2351" y="95"/>
                    <a:pt x="2625" y="95"/>
                  </a:cubicBezTo>
                  <a:cubicBezTo>
                    <a:pt x="2702" y="95"/>
                    <a:pt x="2751" y="109"/>
                    <a:pt x="2756" y="111"/>
                  </a:cubicBezTo>
                  <a:lnTo>
                    <a:pt x="2756" y="111"/>
                  </a:lnTo>
                  <a:cubicBezTo>
                    <a:pt x="2515" y="36"/>
                    <a:pt x="2294" y="1"/>
                    <a:pt x="2092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98822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7104C-B72B-4220-8097-AFDE09289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4" y="113895"/>
            <a:ext cx="8100000" cy="572700"/>
          </a:xfrm>
        </p:spPr>
        <p:txBody>
          <a:bodyPr/>
          <a:lstStyle/>
          <a:p>
            <a:pPr algn="r"/>
            <a:r>
              <a:rPr lang="th-TH" sz="36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ความหมายของประชากร</a:t>
            </a:r>
            <a:endParaRPr lang="en-US" sz="36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4E5554-C668-48D1-82D8-F7B378A7E1D5}"/>
              </a:ext>
            </a:extLst>
          </p:cNvPr>
          <p:cNvSpPr txBox="1"/>
          <p:nvPr/>
        </p:nvSpPr>
        <p:spPr>
          <a:xfrm>
            <a:off x="307926" y="1048256"/>
            <a:ext cx="866829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en-US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ประชากร </a:t>
            </a:r>
            <a:r>
              <a:rPr lang="en-US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(Population)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หมายถึง กลุ่มหรือทุกหน่วย ทั้งหมดของสิ่งที่ต้องการศึกษาอาจเป็นบุคคล หรือสิ่งของ ซึ่งมีลักษณะประชากร 2 ประเภทคือ ประชากรที่นับได้ โดยประชากรกลุ่มนี้จะสามารถนับเป็นตัวเลขได้ มีศูนย์แท้ ส่วนอีกประเภทคือ ประชากรที่นับไม่ได้ คือไม่สามารถจะนับเป็นจำนวนตามจำนวนจริงได้ (</a:t>
            </a:r>
            <a:r>
              <a:rPr lang="en-US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Bruce L. Bowerman, 2004, p. 3)</a:t>
            </a:r>
            <a:endParaRPr lang="th-TH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thaiDist"/>
            <a:endParaRPr lang="th-TH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thaiDist"/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ประชากรในทางสถิติ 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หมายถึง ทุกหน่วยในเรื่องที่สนใจศึกษา หน่วยต่างๆ ในประชากรอาจหมายถึง บุคคล กลุ่มบุคคล องค์กรต่างๆ สัตว์ และสิ่งของ เป็นต้น เช่น สนใจในเรื่องอายุเฉลี่ย</a:t>
            </a:r>
          </a:p>
          <a:p>
            <a:pPr algn="thaiDist"/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ของคนไทย ประชากรคือคนไทยทุกคน สนใจรายได้เฉลี่ยของธนาคาร ประชากรคือธนาคารทุกแห่ง</a:t>
            </a:r>
          </a:p>
          <a:p>
            <a:pPr algn="thaiDist"/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(กัลยา วานิชย์บัญชา, 2545, น. 2)</a:t>
            </a:r>
            <a:endParaRPr lang="en-US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17A264-74C7-4AC8-9A6B-01C60024F3ED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</p:spTree>
    <p:extLst>
      <p:ext uri="{BB962C8B-B14F-4D97-AF65-F5344CB8AC3E}">
        <p14:creationId xmlns:p14="http://schemas.microsoft.com/office/powerpoint/2010/main" val="11892359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D17A264-74C7-4AC8-9A6B-01C60024F3ED}"/>
              </a:ext>
            </a:extLst>
          </p:cNvPr>
          <p:cNvSpPr txBox="1"/>
          <p:nvPr/>
        </p:nvSpPr>
        <p:spPr>
          <a:xfrm>
            <a:off x="6278791" y="4875716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DB7974-EA5A-484F-9C53-1E1B647B83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395" y="0"/>
            <a:ext cx="3580094" cy="4920425"/>
          </a:xfrm>
          <a:prstGeom prst="rect">
            <a:avLst/>
          </a:prstGeom>
        </p:spPr>
      </p:pic>
      <p:pic>
        <p:nvPicPr>
          <p:cNvPr id="151" name="Picture 150">
            <a:extLst>
              <a:ext uri="{FF2B5EF4-FFF2-40B4-BE49-F238E27FC236}">
                <a16:creationId xmlns:a16="http://schemas.microsoft.com/office/drawing/2014/main" id="{46ECFC7B-EE78-4B58-9053-EB7BAFB865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2929" y="232275"/>
            <a:ext cx="3547406" cy="18881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C7104C-B72B-4220-8097-AFDE09289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2313" y="2655878"/>
            <a:ext cx="3236639" cy="572700"/>
          </a:xfrm>
        </p:spPr>
        <p:txBody>
          <a:bodyPr/>
          <a:lstStyle/>
          <a:p>
            <a:pPr algn="r"/>
            <a:r>
              <a:rPr lang="th-TH" sz="36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เครจซีและมอร์แกน</a:t>
            </a:r>
            <a:endParaRPr lang="en-US" sz="36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grpSp>
        <p:nvGrpSpPr>
          <p:cNvPr id="152" name="Google Shape;3850;p75">
            <a:extLst>
              <a:ext uri="{FF2B5EF4-FFF2-40B4-BE49-F238E27FC236}">
                <a16:creationId xmlns:a16="http://schemas.microsoft.com/office/drawing/2014/main" id="{25F9C868-3EE5-4ECA-AC1A-809F17983A06}"/>
              </a:ext>
            </a:extLst>
          </p:cNvPr>
          <p:cNvGrpSpPr/>
          <p:nvPr/>
        </p:nvGrpSpPr>
        <p:grpSpPr>
          <a:xfrm>
            <a:off x="6845862" y="2987581"/>
            <a:ext cx="2298138" cy="1888135"/>
            <a:chOff x="1330300" y="760550"/>
            <a:chExt cx="4931875" cy="4321900"/>
          </a:xfrm>
        </p:grpSpPr>
        <p:sp>
          <p:nvSpPr>
            <p:cNvPr id="153" name="Google Shape;3851;p75">
              <a:extLst>
                <a:ext uri="{FF2B5EF4-FFF2-40B4-BE49-F238E27FC236}">
                  <a16:creationId xmlns:a16="http://schemas.microsoft.com/office/drawing/2014/main" id="{1302DA27-C849-4187-9E0C-EA9106CDB100}"/>
                </a:ext>
              </a:extLst>
            </p:cNvPr>
            <p:cNvSpPr/>
            <p:nvPr/>
          </p:nvSpPr>
          <p:spPr>
            <a:xfrm>
              <a:off x="1330300" y="2234550"/>
              <a:ext cx="4931875" cy="2847900"/>
            </a:xfrm>
            <a:custGeom>
              <a:avLst/>
              <a:gdLst/>
              <a:ahLst/>
              <a:cxnLst/>
              <a:rect l="l" t="t" r="r" b="b"/>
              <a:pathLst>
                <a:path w="197275" h="113916" extrusionOk="0">
                  <a:moveTo>
                    <a:pt x="98637" y="0"/>
                  </a:moveTo>
                  <a:cubicBezTo>
                    <a:pt x="44165" y="0"/>
                    <a:pt x="0" y="25518"/>
                    <a:pt x="0" y="56974"/>
                  </a:cubicBezTo>
                  <a:cubicBezTo>
                    <a:pt x="0" y="88430"/>
                    <a:pt x="44165" y="113915"/>
                    <a:pt x="98637" y="113915"/>
                  </a:cubicBezTo>
                  <a:cubicBezTo>
                    <a:pt x="153109" y="113915"/>
                    <a:pt x="197274" y="88430"/>
                    <a:pt x="197274" y="56974"/>
                  </a:cubicBezTo>
                  <a:cubicBezTo>
                    <a:pt x="197274" y="25518"/>
                    <a:pt x="153109" y="0"/>
                    <a:pt x="98637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3852;p75">
              <a:extLst>
                <a:ext uri="{FF2B5EF4-FFF2-40B4-BE49-F238E27FC236}">
                  <a16:creationId xmlns:a16="http://schemas.microsoft.com/office/drawing/2014/main" id="{45FDAF8D-F57B-4846-98D0-10DE94DC1F74}"/>
                </a:ext>
              </a:extLst>
            </p:cNvPr>
            <p:cNvSpPr/>
            <p:nvPr/>
          </p:nvSpPr>
          <p:spPr>
            <a:xfrm>
              <a:off x="3699475" y="2328775"/>
              <a:ext cx="2305850" cy="1326800"/>
            </a:xfrm>
            <a:custGeom>
              <a:avLst/>
              <a:gdLst/>
              <a:ahLst/>
              <a:cxnLst/>
              <a:rect l="l" t="t" r="r" b="b"/>
              <a:pathLst>
                <a:path w="92234" h="53072" extrusionOk="0">
                  <a:moveTo>
                    <a:pt x="39029" y="1"/>
                  </a:moveTo>
                  <a:cubicBezTo>
                    <a:pt x="38745" y="1"/>
                    <a:pt x="38461" y="67"/>
                    <a:pt x="38195" y="201"/>
                  </a:cubicBezTo>
                  <a:lnTo>
                    <a:pt x="468" y="21950"/>
                  </a:lnTo>
                  <a:cubicBezTo>
                    <a:pt x="1" y="22116"/>
                    <a:pt x="1" y="22750"/>
                    <a:pt x="468" y="22917"/>
                  </a:cubicBezTo>
                  <a:lnTo>
                    <a:pt x="52371" y="52872"/>
                  </a:lnTo>
                  <a:cubicBezTo>
                    <a:pt x="52638" y="53005"/>
                    <a:pt x="52922" y="53072"/>
                    <a:pt x="53205" y="53072"/>
                  </a:cubicBezTo>
                  <a:cubicBezTo>
                    <a:pt x="53489" y="53072"/>
                    <a:pt x="53772" y="53005"/>
                    <a:pt x="54039" y="52872"/>
                  </a:cubicBezTo>
                  <a:lnTo>
                    <a:pt x="91766" y="31089"/>
                  </a:lnTo>
                  <a:cubicBezTo>
                    <a:pt x="92233" y="30956"/>
                    <a:pt x="92233" y="30289"/>
                    <a:pt x="91766" y="30122"/>
                  </a:cubicBezTo>
                  <a:lnTo>
                    <a:pt x="39862" y="201"/>
                  </a:lnTo>
                  <a:cubicBezTo>
                    <a:pt x="39596" y="67"/>
                    <a:pt x="39312" y="1"/>
                    <a:pt x="39029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3853;p75">
              <a:extLst>
                <a:ext uri="{FF2B5EF4-FFF2-40B4-BE49-F238E27FC236}">
                  <a16:creationId xmlns:a16="http://schemas.microsoft.com/office/drawing/2014/main" id="{9B30A006-6A66-472D-97E1-4F1031CFE3F7}"/>
                </a:ext>
              </a:extLst>
            </p:cNvPr>
            <p:cNvSpPr/>
            <p:nvPr/>
          </p:nvSpPr>
          <p:spPr>
            <a:xfrm>
              <a:off x="1966575" y="3357850"/>
              <a:ext cx="1952250" cy="1123325"/>
            </a:xfrm>
            <a:custGeom>
              <a:avLst/>
              <a:gdLst/>
              <a:ahLst/>
              <a:cxnLst/>
              <a:rect l="l" t="t" r="r" b="b"/>
              <a:pathLst>
                <a:path w="78090" h="44933" extrusionOk="0">
                  <a:moveTo>
                    <a:pt x="45354" y="0"/>
                  </a:moveTo>
                  <a:cubicBezTo>
                    <a:pt x="45066" y="0"/>
                    <a:pt x="44782" y="67"/>
                    <a:pt x="44532" y="200"/>
                  </a:cubicBezTo>
                  <a:lnTo>
                    <a:pt x="468" y="25619"/>
                  </a:lnTo>
                  <a:cubicBezTo>
                    <a:pt x="1" y="25785"/>
                    <a:pt x="1" y="26453"/>
                    <a:pt x="468" y="26586"/>
                  </a:cubicBezTo>
                  <a:lnTo>
                    <a:pt x="31923" y="44732"/>
                  </a:lnTo>
                  <a:cubicBezTo>
                    <a:pt x="32173" y="44866"/>
                    <a:pt x="32457" y="44932"/>
                    <a:pt x="32745" y="44932"/>
                  </a:cubicBezTo>
                  <a:cubicBezTo>
                    <a:pt x="33032" y="44932"/>
                    <a:pt x="33324" y="44866"/>
                    <a:pt x="33591" y="44732"/>
                  </a:cubicBezTo>
                  <a:lnTo>
                    <a:pt x="77623" y="19314"/>
                  </a:lnTo>
                  <a:cubicBezTo>
                    <a:pt x="78090" y="19147"/>
                    <a:pt x="78090" y="18480"/>
                    <a:pt x="77623" y="18347"/>
                  </a:cubicBezTo>
                  <a:lnTo>
                    <a:pt x="46200" y="200"/>
                  </a:lnTo>
                  <a:cubicBezTo>
                    <a:pt x="45933" y="67"/>
                    <a:pt x="45641" y="0"/>
                    <a:pt x="4535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3854;p75">
              <a:extLst>
                <a:ext uri="{FF2B5EF4-FFF2-40B4-BE49-F238E27FC236}">
                  <a16:creationId xmlns:a16="http://schemas.microsoft.com/office/drawing/2014/main" id="{5CF8670B-AE50-4F67-9656-19B087C6BC8C}"/>
                </a:ext>
              </a:extLst>
            </p:cNvPr>
            <p:cNvSpPr/>
            <p:nvPr/>
          </p:nvSpPr>
          <p:spPr>
            <a:xfrm>
              <a:off x="3054025" y="3949925"/>
              <a:ext cx="1534450" cy="882325"/>
            </a:xfrm>
            <a:custGeom>
              <a:avLst/>
              <a:gdLst/>
              <a:ahLst/>
              <a:cxnLst/>
              <a:rect l="l" t="t" r="r" b="b"/>
              <a:pathLst>
                <a:path w="61378" h="35293" extrusionOk="0">
                  <a:moveTo>
                    <a:pt x="39695" y="1"/>
                  </a:moveTo>
                  <a:cubicBezTo>
                    <a:pt x="39412" y="1"/>
                    <a:pt x="39128" y="68"/>
                    <a:pt x="38861" y="201"/>
                  </a:cubicBezTo>
                  <a:lnTo>
                    <a:pt x="467" y="22350"/>
                  </a:lnTo>
                  <a:cubicBezTo>
                    <a:pt x="0" y="22517"/>
                    <a:pt x="0" y="23151"/>
                    <a:pt x="434" y="23318"/>
                  </a:cubicBezTo>
                  <a:lnTo>
                    <a:pt x="20848" y="35093"/>
                  </a:lnTo>
                  <a:cubicBezTo>
                    <a:pt x="21099" y="35226"/>
                    <a:pt x="21382" y="35293"/>
                    <a:pt x="21670" y="35293"/>
                  </a:cubicBezTo>
                  <a:cubicBezTo>
                    <a:pt x="21958" y="35293"/>
                    <a:pt x="22249" y="35226"/>
                    <a:pt x="22516" y="35093"/>
                  </a:cubicBezTo>
                  <a:lnTo>
                    <a:pt x="60910" y="12910"/>
                  </a:lnTo>
                  <a:cubicBezTo>
                    <a:pt x="61377" y="12777"/>
                    <a:pt x="61377" y="12110"/>
                    <a:pt x="60910" y="11943"/>
                  </a:cubicBezTo>
                  <a:lnTo>
                    <a:pt x="40529" y="201"/>
                  </a:lnTo>
                  <a:cubicBezTo>
                    <a:pt x="40262" y="68"/>
                    <a:pt x="39979" y="1"/>
                    <a:pt x="3969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3855;p75">
              <a:extLst>
                <a:ext uri="{FF2B5EF4-FFF2-40B4-BE49-F238E27FC236}">
                  <a16:creationId xmlns:a16="http://schemas.microsoft.com/office/drawing/2014/main" id="{74E102CF-AAEE-41F6-B6B7-CCB679027AE8}"/>
                </a:ext>
              </a:extLst>
            </p:cNvPr>
            <p:cNvSpPr/>
            <p:nvPr/>
          </p:nvSpPr>
          <p:spPr>
            <a:xfrm>
              <a:off x="1446200" y="2281250"/>
              <a:ext cx="2244125" cy="1290325"/>
            </a:xfrm>
            <a:custGeom>
              <a:avLst/>
              <a:gdLst/>
              <a:ahLst/>
              <a:cxnLst/>
              <a:rect l="l" t="t" r="r" b="b"/>
              <a:pathLst>
                <a:path w="89765" h="51613" extrusionOk="0">
                  <a:moveTo>
                    <a:pt x="75688" y="0"/>
                  </a:moveTo>
                  <a:cubicBezTo>
                    <a:pt x="75263" y="0"/>
                    <a:pt x="74837" y="100"/>
                    <a:pt x="74454" y="300"/>
                  </a:cubicBezTo>
                  <a:lnTo>
                    <a:pt x="701" y="42864"/>
                  </a:lnTo>
                  <a:cubicBezTo>
                    <a:pt x="1" y="43264"/>
                    <a:pt x="1" y="43932"/>
                    <a:pt x="701" y="44299"/>
                  </a:cubicBezTo>
                  <a:lnTo>
                    <a:pt x="12843" y="51337"/>
                  </a:lnTo>
                  <a:cubicBezTo>
                    <a:pt x="13227" y="51520"/>
                    <a:pt x="13652" y="51612"/>
                    <a:pt x="14077" y="51612"/>
                  </a:cubicBezTo>
                  <a:cubicBezTo>
                    <a:pt x="14503" y="51612"/>
                    <a:pt x="14928" y="51520"/>
                    <a:pt x="15312" y="51337"/>
                  </a:cubicBezTo>
                  <a:lnTo>
                    <a:pt x="89064" y="8740"/>
                  </a:lnTo>
                  <a:cubicBezTo>
                    <a:pt x="89765" y="8339"/>
                    <a:pt x="89765" y="7706"/>
                    <a:pt x="89064" y="7305"/>
                  </a:cubicBezTo>
                  <a:lnTo>
                    <a:pt x="76922" y="300"/>
                  </a:lnTo>
                  <a:cubicBezTo>
                    <a:pt x="76539" y="100"/>
                    <a:pt x="76113" y="0"/>
                    <a:pt x="75688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3856;p75">
              <a:extLst>
                <a:ext uri="{FF2B5EF4-FFF2-40B4-BE49-F238E27FC236}">
                  <a16:creationId xmlns:a16="http://schemas.microsoft.com/office/drawing/2014/main" id="{28BD0B05-7531-4884-BA36-91E89F862112}"/>
                </a:ext>
              </a:extLst>
            </p:cNvPr>
            <p:cNvSpPr/>
            <p:nvPr/>
          </p:nvSpPr>
          <p:spPr>
            <a:xfrm>
              <a:off x="2406900" y="2489725"/>
              <a:ext cx="752225" cy="785375"/>
            </a:xfrm>
            <a:custGeom>
              <a:avLst/>
              <a:gdLst/>
              <a:ahLst/>
              <a:cxnLst/>
              <a:rect l="l" t="t" r="r" b="b"/>
              <a:pathLst>
                <a:path w="30089" h="31415" extrusionOk="0">
                  <a:moveTo>
                    <a:pt x="18213" y="0"/>
                  </a:moveTo>
                  <a:lnTo>
                    <a:pt x="0" y="10541"/>
                  </a:lnTo>
                  <a:lnTo>
                    <a:pt x="0" y="23384"/>
                  </a:lnTo>
                  <a:cubicBezTo>
                    <a:pt x="33" y="24118"/>
                    <a:pt x="400" y="24785"/>
                    <a:pt x="1034" y="25185"/>
                  </a:cubicBezTo>
                  <a:lnTo>
                    <a:pt x="10241" y="30489"/>
                  </a:lnTo>
                  <a:cubicBezTo>
                    <a:pt x="11308" y="31106"/>
                    <a:pt x="12718" y="31415"/>
                    <a:pt x="14131" y="31415"/>
                  </a:cubicBezTo>
                  <a:cubicBezTo>
                    <a:pt x="15545" y="31415"/>
                    <a:pt x="16962" y="31106"/>
                    <a:pt x="18046" y="30489"/>
                  </a:cubicBezTo>
                  <a:lnTo>
                    <a:pt x="28487" y="24451"/>
                  </a:lnTo>
                  <a:cubicBezTo>
                    <a:pt x="29555" y="23851"/>
                    <a:pt x="30088" y="23017"/>
                    <a:pt x="30088" y="22216"/>
                  </a:cubicBezTo>
                  <a:lnTo>
                    <a:pt x="30088" y="20749"/>
                  </a:lnTo>
                  <a:lnTo>
                    <a:pt x="19247" y="14644"/>
                  </a:lnTo>
                  <a:cubicBezTo>
                    <a:pt x="18647" y="14244"/>
                    <a:pt x="18246" y="13577"/>
                    <a:pt x="18213" y="12843"/>
                  </a:cubicBezTo>
                  <a:lnTo>
                    <a:pt x="18213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3857;p75">
              <a:extLst>
                <a:ext uri="{FF2B5EF4-FFF2-40B4-BE49-F238E27FC236}">
                  <a16:creationId xmlns:a16="http://schemas.microsoft.com/office/drawing/2014/main" id="{89FB2322-7770-4FD2-8254-DF420640EBB3}"/>
                </a:ext>
              </a:extLst>
            </p:cNvPr>
            <p:cNvSpPr/>
            <p:nvPr/>
          </p:nvSpPr>
          <p:spPr>
            <a:xfrm>
              <a:off x="2406900" y="2703200"/>
              <a:ext cx="109250" cy="464525"/>
            </a:xfrm>
            <a:custGeom>
              <a:avLst/>
              <a:gdLst/>
              <a:ahLst/>
              <a:cxnLst/>
              <a:rect l="l" t="t" r="r" b="b"/>
              <a:pathLst>
                <a:path w="4370" h="18581" extrusionOk="0">
                  <a:moveTo>
                    <a:pt x="3469" y="1"/>
                  </a:moveTo>
                  <a:lnTo>
                    <a:pt x="0" y="2002"/>
                  </a:lnTo>
                  <a:lnTo>
                    <a:pt x="0" y="14845"/>
                  </a:lnTo>
                  <a:cubicBezTo>
                    <a:pt x="33" y="15579"/>
                    <a:pt x="434" y="16246"/>
                    <a:pt x="1034" y="16646"/>
                  </a:cubicBezTo>
                  <a:lnTo>
                    <a:pt x="4370" y="18581"/>
                  </a:lnTo>
                  <a:lnTo>
                    <a:pt x="4370" y="17113"/>
                  </a:lnTo>
                  <a:lnTo>
                    <a:pt x="2302" y="15912"/>
                  </a:lnTo>
                  <a:cubicBezTo>
                    <a:pt x="1668" y="15512"/>
                    <a:pt x="1301" y="14845"/>
                    <a:pt x="1268" y="14111"/>
                  </a:cubicBezTo>
                  <a:lnTo>
                    <a:pt x="1268" y="4070"/>
                  </a:lnTo>
                  <a:lnTo>
                    <a:pt x="3703" y="2669"/>
                  </a:lnTo>
                  <a:cubicBezTo>
                    <a:pt x="3603" y="1769"/>
                    <a:pt x="3536" y="868"/>
                    <a:pt x="34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3858;p75">
              <a:extLst>
                <a:ext uri="{FF2B5EF4-FFF2-40B4-BE49-F238E27FC236}">
                  <a16:creationId xmlns:a16="http://schemas.microsoft.com/office/drawing/2014/main" id="{9CB2F498-8AF3-40BE-9215-58465CB81372}"/>
                </a:ext>
              </a:extLst>
            </p:cNvPr>
            <p:cNvSpPr/>
            <p:nvPr/>
          </p:nvSpPr>
          <p:spPr>
            <a:xfrm>
              <a:off x="2437750" y="2542250"/>
              <a:ext cx="733875" cy="697000"/>
            </a:xfrm>
            <a:custGeom>
              <a:avLst/>
              <a:gdLst/>
              <a:ahLst/>
              <a:cxnLst/>
              <a:rect l="l" t="t" r="r" b="b"/>
              <a:pathLst>
                <a:path w="29355" h="27880" extrusionOk="0">
                  <a:moveTo>
                    <a:pt x="18213" y="1"/>
                  </a:moveTo>
                  <a:lnTo>
                    <a:pt x="0" y="10508"/>
                  </a:lnTo>
                  <a:lnTo>
                    <a:pt x="0" y="20549"/>
                  </a:lnTo>
                  <a:cubicBezTo>
                    <a:pt x="67" y="21283"/>
                    <a:pt x="434" y="21950"/>
                    <a:pt x="1034" y="22350"/>
                  </a:cubicBezTo>
                  <a:lnTo>
                    <a:pt x="9007" y="26954"/>
                  </a:lnTo>
                  <a:cubicBezTo>
                    <a:pt x="10074" y="27571"/>
                    <a:pt x="11484" y="27879"/>
                    <a:pt x="12893" y="27879"/>
                  </a:cubicBezTo>
                  <a:cubicBezTo>
                    <a:pt x="14302" y="27879"/>
                    <a:pt x="15712" y="27571"/>
                    <a:pt x="16779" y="26954"/>
                  </a:cubicBezTo>
                  <a:lnTo>
                    <a:pt x="27220" y="20916"/>
                  </a:lnTo>
                  <a:cubicBezTo>
                    <a:pt x="29355" y="19682"/>
                    <a:pt x="29355" y="17680"/>
                    <a:pt x="27220" y="16413"/>
                  </a:cubicBezTo>
                  <a:lnTo>
                    <a:pt x="19281" y="11843"/>
                  </a:lnTo>
                  <a:cubicBezTo>
                    <a:pt x="18647" y="11443"/>
                    <a:pt x="18280" y="10775"/>
                    <a:pt x="18213" y="10041"/>
                  </a:cubicBezTo>
                  <a:lnTo>
                    <a:pt x="18213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3859;p75">
              <a:extLst>
                <a:ext uri="{FF2B5EF4-FFF2-40B4-BE49-F238E27FC236}">
                  <a16:creationId xmlns:a16="http://schemas.microsoft.com/office/drawing/2014/main" id="{D3AF6CC8-EB2C-4FE0-AB8B-AEE71D460C1A}"/>
                </a:ext>
              </a:extLst>
            </p:cNvPr>
            <p:cNvSpPr/>
            <p:nvPr/>
          </p:nvSpPr>
          <p:spPr>
            <a:xfrm>
              <a:off x="2438575" y="2542250"/>
              <a:ext cx="534575" cy="588800"/>
            </a:xfrm>
            <a:custGeom>
              <a:avLst/>
              <a:gdLst/>
              <a:ahLst/>
              <a:cxnLst/>
              <a:rect l="l" t="t" r="r" b="b"/>
              <a:pathLst>
                <a:path w="21383" h="23552" extrusionOk="0">
                  <a:moveTo>
                    <a:pt x="18214" y="1"/>
                  </a:moveTo>
                  <a:lnTo>
                    <a:pt x="1" y="10508"/>
                  </a:lnTo>
                  <a:lnTo>
                    <a:pt x="1" y="20549"/>
                  </a:lnTo>
                  <a:cubicBezTo>
                    <a:pt x="34" y="21283"/>
                    <a:pt x="401" y="21950"/>
                    <a:pt x="1035" y="22350"/>
                  </a:cubicBezTo>
                  <a:lnTo>
                    <a:pt x="3103" y="23551"/>
                  </a:lnTo>
                  <a:lnTo>
                    <a:pt x="21383" y="13044"/>
                  </a:lnTo>
                  <a:lnTo>
                    <a:pt x="19248" y="11843"/>
                  </a:lnTo>
                  <a:cubicBezTo>
                    <a:pt x="18647" y="11443"/>
                    <a:pt x="18247" y="10775"/>
                    <a:pt x="18214" y="10041"/>
                  </a:cubicBezTo>
                  <a:lnTo>
                    <a:pt x="18214" y="1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3860;p75">
              <a:extLst>
                <a:ext uri="{FF2B5EF4-FFF2-40B4-BE49-F238E27FC236}">
                  <a16:creationId xmlns:a16="http://schemas.microsoft.com/office/drawing/2014/main" id="{C62C4C5A-0D9B-4196-AADE-B891BCFC6DCC}"/>
                </a:ext>
              </a:extLst>
            </p:cNvPr>
            <p:cNvSpPr/>
            <p:nvPr/>
          </p:nvSpPr>
          <p:spPr>
            <a:xfrm>
              <a:off x="2764650" y="3008425"/>
              <a:ext cx="394475" cy="266875"/>
            </a:xfrm>
            <a:custGeom>
              <a:avLst/>
              <a:gdLst/>
              <a:ahLst/>
              <a:cxnLst/>
              <a:rect l="l" t="t" r="r" b="b"/>
              <a:pathLst>
                <a:path w="15779" h="10675" extrusionOk="0">
                  <a:moveTo>
                    <a:pt x="15778" y="1"/>
                  </a:moveTo>
                  <a:cubicBezTo>
                    <a:pt x="15778" y="835"/>
                    <a:pt x="15211" y="1635"/>
                    <a:pt x="14144" y="2269"/>
                  </a:cubicBezTo>
                  <a:lnTo>
                    <a:pt x="3736" y="8307"/>
                  </a:lnTo>
                  <a:cubicBezTo>
                    <a:pt x="2622" y="8880"/>
                    <a:pt x="1417" y="9210"/>
                    <a:pt x="179" y="9210"/>
                  </a:cubicBezTo>
                  <a:cubicBezTo>
                    <a:pt x="119" y="9210"/>
                    <a:pt x="60" y="9209"/>
                    <a:pt x="0" y="9207"/>
                  </a:cubicBezTo>
                  <a:lnTo>
                    <a:pt x="0" y="10675"/>
                  </a:lnTo>
                  <a:cubicBezTo>
                    <a:pt x="1301" y="10675"/>
                    <a:pt x="2602" y="10341"/>
                    <a:pt x="3736" y="9741"/>
                  </a:cubicBezTo>
                  <a:lnTo>
                    <a:pt x="14144" y="3703"/>
                  </a:lnTo>
                  <a:cubicBezTo>
                    <a:pt x="15211" y="3103"/>
                    <a:pt x="15778" y="2302"/>
                    <a:pt x="15778" y="1468"/>
                  </a:cubicBezTo>
                  <a:lnTo>
                    <a:pt x="15778" y="1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3861;p75">
              <a:extLst>
                <a:ext uri="{FF2B5EF4-FFF2-40B4-BE49-F238E27FC236}">
                  <a16:creationId xmlns:a16="http://schemas.microsoft.com/office/drawing/2014/main" id="{B28302D9-0389-43CB-BEF0-7214329B4C3F}"/>
                </a:ext>
              </a:extLst>
            </p:cNvPr>
            <p:cNvSpPr/>
            <p:nvPr/>
          </p:nvSpPr>
          <p:spPr>
            <a:xfrm>
              <a:off x="1592975" y="760550"/>
              <a:ext cx="2049825" cy="2663200"/>
            </a:xfrm>
            <a:custGeom>
              <a:avLst/>
              <a:gdLst/>
              <a:ahLst/>
              <a:cxnLst/>
              <a:rect l="l" t="t" r="r" b="b"/>
              <a:pathLst>
                <a:path w="81993" h="106528" extrusionOk="0">
                  <a:moveTo>
                    <a:pt x="79556" y="1"/>
                  </a:moveTo>
                  <a:cubicBezTo>
                    <a:pt x="79118" y="1"/>
                    <a:pt x="78670" y="121"/>
                    <a:pt x="78256" y="385"/>
                  </a:cubicBezTo>
                  <a:lnTo>
                    <a:pt x="1301" y="44783"/>
                  </a:lnTo>
                  <a:cubicBezTo>
                    <a:pt x="534" y="45284"/>
                    <a:pt x="67" y="46118"/>
                    <a:pt x="1" y="47052"/>
                  </a:cubicBezTo>
                  <a:lnTo>
                    <a:pt x="1" y="104026"/>
                  </a:lnTo>
                  <a:cubicBezTo>
                    <a:pt x="34" y="104926"/>
                    <a:pt x="501" y="105727"/>
                    <a:pt x="1235" y="106227"/>
                  </a:cubicBezTo>
                  <a:cubicBezTo>
                    <a:pt x="1602" y="106427"/>
                    <a:pt x="2035" y="106528"/>
                    <a:pt x="2436" y="106528"/>
                  </a:cubicBezTo>
                  <a:lnTo>
                    <a:pt x="2436" y="105427"/>
                  </a:lnTo>
                  <a:cubicBezTo>
                    <a:pt x="2436" y="106031"/>
                    <a:pt x="2721" y="106370"/>
                    <a:pt x="3148" y="106370"/>
                  </a:cubicBezTo>
                  <a:cubicBezTo>
                    <a:pt x="3287" y="106370"/>
                    <a:pt x="3440" y="106334"/>
                    <a:pt x="3603" y="106261"/>
                  </a:cubicBezTo>
                  <a:lnTo>
                    <a:pt x="3636" y="106261"/>
                  </a:lnTo>
                  <a:lnTo>
                    <a:pt x="3737" y="106227"/>
                  </a:lnTo>
                  <a:lnTo>
                    <a:pt x="17013" y="98555"/>
                  </a:lnTo>
                  <a:lnTo>
                    <a:pt x="18947" y="97421"/>
                  </a:lnTo>
                  <a:lnTo>
                    <a:pt x="20949" y="96287"/>
                  </a:lnTo>
                  <a:lnTo>
                    <a:pt x="22350" y="95486"/>
                  </a:lnTo>
                  <a:lnTo>
                    <a:pt x="23751" y="94652"/>
                  </a:lnTo>
                  <a:lnTo>
                    <a:pt x="25185" y="93818"/>
                  </a:lnTo>
                  <a:lnTo>
                    <a:pt x="29655" y="91250"/>
                  </a:lnTo>
                  <a:lnTo>
                    <a:pt x="31189" y="90349"/>
                  </a:lnTo>
                  <a:lnTo>
                    <a:pt x="40696" y="84879"/>
                  </a:lnTo>
                  <a:lnTo>
                    <a:pt x="42231" y="83978"/>
                  </a:lnTo>
                  <a:lnTo>
                    <a:pt x="75221" y="64931"/>
                  </a:lnTo>
                  <a:lnTo>
                    <a:pt x="76088" y="64431"/>
                  </a:lnTo>
                  <a:lnTo>
                    <a:pt x="78090" y="63263"/>
                  </a:lnTo>
                  <a:lnTo>
                    <a:pt x="78790" y="62863"/>
                  </a:lnTo>
                  <a:lnTo>
                    <a:pt x="80691" y="61762"/>
                  </a:lnTo>
                  <a:cubicBezTo>
                    <a:pt x="81459" y="61262"/>
                    <a:pt x="81959" y="60428"/>
                    <a:pt x="81992" y="59527"/>
                  </a:cubicBezTo>
                  <a:lnTo>
                    <a:pt x="81992" y="2520"/>
                  </a:lnTo>
                  <a:cubicBezTo>
                    <a:pt x="81992" y="2420"/>
                    <a:pt x="81992" y="2353"/>
                    <a:pt x="81992" y="2286"/>
                  </a:cubicBezTo>
                  <a:cubicBezTo>
                    <a:pt x="81919" y="936"/>
                    <a:pt x="80778" y="1"/>
                    <a:pt x="79556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3862;p75">
              <a:extLst>
                <a:ext uri="{FF2B5EF4-FFF2-40B4-BE49-F238E27FC236}">
                  <a16:creationId xmlns:a16="http://schemas.microsoft.com/office/drawing/2014/main" id="{BD4CB605-4A64-4215-B2A4-680A68EA2883}"/>
                </a:ext>
              </a:extLst>
            </p:cNvPr>
            <p:cNvSpPr/>
            <p:nvPr/>
          </p:nvSpPr>
          <p:spPr>
            <a:xfrm>
              <a:off x="1653850" y="800025"/>
              <a:ext cx="1988950" cy="2619775"/>
            </a:xfrm>
            <a:custGeom>
              <a:avLst/>
              <a:gdLst/>
              <a:ahLst/>
              <a:cxnLst/>
              <a:rect l="l" t="t" r="r" b="b"/>
              <a:pathLst>
                <a:path w="79558" h="104791" extrusionOk="0">
                  <a:moveTo>
                    <a:pt x="78846" y="0"/>
                  </a:moveTo>
                  <a:cubicBezTo>
                    <a:pt x="78669" y="0"/>
                    <a:pt x="78470" y="56"/>
                    <a:pt x="78256" y="174"/>
                  </a:cubicBezTo>
                  <a:lnTo>
                    <a:pt x="1302" y="44639"/>
                  </a:lnTo>
                  <a:cubicBezTo>
                    <a:pt x="534" y="45106"/>
                    <a:pt x="67" y="45940"/>
                    <a:pt x="1" y="46874"/>
                  </a:cubicBezTo>
                  <a:lnTo>
                    <a:pt x="1" y="103848"/>
                  </a:lnTo>
                  <a:cubicBezTo>
                    <a:pt x="1" y="104452"/>
                    <a:pt x="286" y="104791"/>
                    <a:pt x="713" y="104791"/>
                  </a:cubicBezTo>
                  <a:cubicBezTo>
                    <a:pt x="852" y="104791"/>
                    <a:pt x="1005" y="104755"/>
                    <a:pt x="1168" y="104682"/>
                  </a:cubicBezTo>
                  <a:lnTo>
                    <a:pt x="1201" y="104682"/>
                  </a:lnTo>
                  <a:lnTo>
                    <a:pt x="1302" y="104648"/>
                  </a:lnTo>
                  <a:lnTo>
                    <a:pt x="14578" y="96976"/>
                  </a:lnTo>
                  <a:lnTo>
                    <a:pt x="16512" y="95842"/>
                  </a:lnTo>
                  <a:lnTo>
                    <a:pt x="18514" y="94708"/>
                  </a:lnTo>
                  <a:lnTo>
                    <a:pt x="19915" y="93907"/>
                  </a:lnTo>
                  <a:lnTo>
                    <a:pt x="21316" y="93073"/>
                  </a:lnTo>
                  <a:lnTo>
                    <a:pt x="22750" y="92239"/>
                  </a:lnTo>
                  <a:lnTo>
                    <a:pt x="27220" y="89671"/>
                  </a:lnTo>
                  <a:lnTo>
                    <a:pt x="28754" y="88770"/>
                  </a:lnTo>
                  <a:lnTo>
                    <a:pt x="38261" y="83300"/>
                  </a:lnTo>
                  <a:lnTo>
                    <a:pt x="39796" y="82399"/>
                  </a:lnTo>
                  <a:lnTo>
                    <a:pt x="72786" y="63352"/>
                  </a:lnTo>
                  <a:lnTo>
                    <a:pt x="73653" y="62852"/>
                  </a:lnTo>
                  <a:lnTo>
                    <a:pt x="75655" y="61684"/>
                  </a:lnTo>
                  <a:lnTo>
                    <a:pt x="76355" y="61284"/>
                  </a:lnTo>
                  <a:lnTo>
                    <a:pt x="78256" y="60183"/>
                  </a:lnTo>
                  <a:cubicBezTo>
                    <a:pt x="79024" y="59683"/>
                    <a:pt x="79524" y="58849"/>
                    <a:pt x="79557" y="57948"/>
                  </a:cubicBezTo>
                  <a:lnTo>
                    <a:pt x="79557" y="941"/>
                  </a:lnTo>
                  <a:cubicBezTo>
                    <a:pt x="79557" y="841"/>
                    <a:pt x="79557" y="774"/>
                    <a:pt x="79557" y="707"/>
                  </a:cubicBezTo>
                  <a:cubicBezTo>
                    <a:pt x="79489" y="253"/>
                    <a:pt x="79221" y="0"/>
                    <a:pt x="78846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3863;p75">
              <a:extLst>
                <a:ext uri="{FF2B5EF4-FFF2-40B4-BE49-F238E27FC236}">
                  <a16:creationId xmlns:a16="http://schemas.microsoft.com/office/drawing/2014/main" id="{7F3DEB1A-F4CD-45E5-98F0-B259F25013F8}"/>
                </a:ext>
              </a:extLst>
            </p:cNvPr>
            <p:cNvSpPr/>
            <p:nvPr/>
          </p:nvSpPr>
          <p:spPr>
            <a:xfrm>
              <a:off x="1592975" y="3266950"/>
              <a:ext cx="89250" cy="156800"/>
            </a:xfrm>
            <a:custGeom>
              <a:avLst/>
              <a:gdLst/>
              <a:ahLst/>
              <a:cxnLst/>
              <a:rect l="l" t="t" r="r" b="b"/>
              <a:pathLst>
                <a:path w="3570" h="6272" extrusionOk="0">
                  <a:moveTo>
                    <a:pt x="1" y="0"/>
                  </a:moveTo>
                  <a:lnTo>
                    <a:pt x="1" y="3803"/>
                  </a:lnTo>
                  <a:cubicBezTo>
                    <a:pt x="34" y="4670"/>
                    <a:pt x="501" y="5504"/>
                    <a:pt x="1235" y="6005"/>
                  </a:cubicBezTo>
                  <a:cubicBezTo>
                    <a:pt x="1602" y="6205"/>
                    <a:pt x="2035" y="6272"/>
                    <a:pt x="2436" y="6272"/>
                  </a:cubicBezTo>
                  <a:cubicBezTo>
                    <a:pt x="2536" y="6272"/>
                    <a:pt x="2636" y="6272"/>
                    <a:pt x="2736" y="6238"/>
                  </a:cubicBezTo>
                  <a:cubicBezTo>
                    <a:pt x="2836" y="6238"/>
                    <a:pt x="2936" y="6238"/>
                    <a:pt x="3036" y="6205"/>
                  </a:cubicBezTo>
                  <a:lnTo>
                    <a:pt x="3069" y="6205"/>
                  </a:lnTo>
                  <a:cubicBezTo>
                    <a:pt x="3136" y="6205"/>
                    <a:pt x="3203" y="6171"/>
                    <a:pt x="3270" y="6138"/>
                  </a:cubicBezTo>
                  <a:lnTo>
                    <a:pt x="3370" y="6138"/>
                  </a:lnTo>
                  <a:cubicBezTo>
                    <a:pt x="3436" y="6105"/>
                    <a:pt x="3503" y="6071"/>
                    <a:pt x="3570" y="6038"/>
                  </a:cubicBezTo>
                  <a:lnTo>
                    <a:pt x="3570" y="6038"/>
                  </a:lnTo>
                  <a:cubicBezTo>
                    <a:pt x="3424" y="6099"/>
                    <a:pt x="3286" y="6129"/>
                    <a:pt x="3159" y="6129"/>
                  </a:cubicBezTo>
                  <a:cubicBezTo>
                    <a:pt x="2733" y="6129"/>
                    <a:pt x="2436" y="5795"/>
                    <a:pt x="2436" y="5204"/>
                  </a:cubicBezTo>
                  <a:lnTo>
                    <a:pt x="2436" y="140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3864;p75">
              <a:extLst>
                <a:ext uri="{FF2B5EF4-FFF2-40B4-BE49-F238E27FC236}">
                  <a16:creationId xmlns:a16="http://schemas.microsoft.com/office/drawing/2014/main" id="{C29D64A5-D7F3-443E-9A06-9FB5067363E0}"/>
                </a:ext>
              </a:extLst>
            </p:cNvPr>
            <p:cNvSpPr/>
            <p:nvPr/>
          </p:nvSpPr>
          <p:spPr>
            <a:xfrm>
              <a:off x="1653850" y="2152825"/>
              <a:ext cx="1988950" cy="1266975"/>
            </a:xfrm>
            <a:custGeom>
              <a:avLst/>
              <a:gdLst/>
              <a:ahLst/>
              <a:cxnLst/>
              <a:rect l="l" t="t" r="r" b="b"/>
              <a:pathLst>
                <a:path w="79558" h="50679" extrusionOk="0">
                  <a:moveTo>
                    <a:pt x="79557" y="0"/>
                  </a:moveTo>
                  <a:lnTo>
                    <a:pt x="1" y="45966"/>
                  </a:lnTo>
                  <a:lnTo>
                    <a:pt x="1" y="49736"/>
                  </a:lnTo>
                  <a:cubicBezTo>
                    <a:pt x="1" y="50340"/>
                    <a:pt x="286" y="50679"/>
                    <a:pt x="713" y="50679"/>
                  </a:cubicBezTo>
                  <a:cubicBezTo>
                    <a:pt x="852" y="50679"/>
                    <a:pt x="1005" y="50643"/>
                    <a:pt x="1168" y="50570"/>
                  </a:cubicBezTo>
                  <a:lnTo>
                    <a:pt x="1201" y="50570"/>
                  </a:lnTo>
                  <a:lnTo>
                    <a:pt x="1302" y="50536"/>
                  </a:lnTo>
                  <a:lnTo>
                    <a:pt x="14578" y="42864"/>
                  </a:lnTo>
                  <a:lnTo>
                    <a:pt x="16512" y="41730"/>
                  </a:lnTo>
                  <a:lnTo>
                    <a:pt x="18514" y="40596"/>
                  </a:lnTo>
                  <a:lnTo>
                    <a:pt x="19915" y="39795"/>
                  </a:lnTo>
                  <a:lnTo>
                    <a:pt x="21316" y="38961"/>
                  </a:lnTo>
                  <a:lnTo>
                    <a:pt x="22750" y="38127"/>
                  </a:lnTo>
                  <a:lnTo>
                    <a:pt x="27220" y="35559"/>
                  </a:lnTo>
                  <a:lnTo>
                    <a:pt x="28754" y="34658"/>
                  </a:lnTo>
                  <a:lnTo>
                    <a:pt x="38261" y="29188"/>
                  </a:lnTo>
                  <a:lnTo>
                    <a:pt x="39796" y="28287"/>
                  </a:lnTo>
                  <a:lnTo>
                    <a:pt x="72786" y="9240"/>
                  </a:lnTo>
                  <a:lnTo>
                    <a:pt x="73653" y="8740"/>
                  </a:lnTo>
                  <a:lnTo>
                    <a:pt x="75655" y="7572"/>
                  </a:lnTo>
                  <a:lnTo>
                    <a:pt x="76355" y="7172"/>
                  </a:lnTo>
                  <a:lnTo>
                    <a:pt x="78256" y="6071"/>
                  </a:lnTo>
                  <a:cubicBezTo>
                    <a:pt x="79024" y="5571"/>
                    <a:pt x="79524" y="4737"/>
                    <a:pt x="79557" y="3836"/>
                  </a:cubicBezTo>
                  <a:lnTo>
                    <a:pt x="79557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3865;p75">
              <a:extLst>
                <a:ext uri="{FF2B5EF4-FFF2-40B4-BE49-F238E27FC236}">
                  <a16:creationId xmlns:a16="http://schemas.microsoft.com/office/drawing/2014/main" id="{FE6CF7A1-DA87-41C8-B19C-7F4A65CB5D8E}"/>
                </a:ext>
              </a:extLst>
            </p:cNvPr>
            <p:cNvSpPr/>
            <p:nvPr/>
          </p:nvSpPr>
          <p:spPr>
            <a:xfrm>
              <a:off x="1592975" y="1904300"/>
              <a:ext cx="70900" cy="1397700"/>
            </a:xfrm>
            <a:custGeom>
              <a:avLst/>
              <a:gdLst/>
              <a:ahLst/>
              <a:cxnLst/>
              <a:rect l="l" t="t" r="r" b="b"/>
              <a:pathLst>
                <a:path w="2836" h="55908" extrusionOk="0">
                  <a:moveTo>
                    <a:pt x="401" y="1"/>
                  </a:moveTo>
                  <a:cubicBezTo>
                    <a:pt x="167" y="401"/>
                    <a:pt x="34" y="835"/>
                    <a:pt x="1" y="1302"/>
                  </a:cubicBezTo>
                  <a:lnTo>
                    <a:pt x="1" y="54506"/>
                  </a:lnTo>
                  <a:lnTo>
                    <a:pt x="2436" y="55907"/>
                  </a:lnTo>
                  <a:lnTo>
                    <a:pt x="2436" y="2703"/>
                  </a:lnTo>
                  <a:cubicBezTo>
                    <a:pt x="2469" y="2236"/>
                    <a:pt x="2602" y="1802"/>
                    <a:pt x="2836" y="1402"/>
                  </a:cubicBezTo>
                  <a:lnTo>
                    <a:pt x="401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3866;p75">
              <a:extLst>
                <a:ext uri="{FF2B5EF4-FFF2-40B4-BE49-F238E27FC236}">
                  <a16:creationId xmlns:a16="http://schemas.microsoft.com/office/drawing/2014/main" id="{416D8CEB-32DF-482B-B9EE-84E3F93D4B05}"/>
                </a:ext>
              </a:extLst>
            </p:cNvPr>
            <p:cNvSpPr/>
            <p:nvPr/>
          </p:nvSpPr>
          <p:spPr>
            <a:xfrm>
              <a:off x="2613700" y="2757550"/>
              <a:ext cx="74975" cy="89950"/>
            </a:xfrm>
            <a:custGeom>
              <a:avLst/>
              <a:gdLst/>
              <a:ahLst/>
              <a:cxnLst/>
              <a:rect l="l" t="t" r="r" b="b"/>
              <a:pathLst>
                <a:path w="2999" h="3598" extrusionOk="0">
                  <a:moveTo>
                    <a:pt x="1944" y="414"/>
                  </a:moveTo>
                  <a:cubicBezTo>
                    <a:pt x="2277" y="414"/>
                    <a:pt x="2589" y="712"/>
                    <a:pt x="2469" y="1096"/>
                  </a:cubicBezTo>
                  <a:cubicBezTo>
                    <a:pt x="2436" y="1896"/>
                    <a:pt x="2002" y="2597"/>
                    <a:pt x="1368" y="3031"/>
                  </a:cubicBezTo>
                  <a:cubicBezTo>
                    <a:pt x="1256" y="3134"/>
                    <a:pt x="1125" y="3179"/>
                    <a:pt x="999" y="3179"/>
                  </a:cubicBezTo>
                  <a:cubicBezTo>
                    <a:pt x="673" y="3179"/>
                    <a:pt x="372" y="2881"/>
                    <a:pt x="468" y="2497"/>
                  </a:cubicBezTo>
                  <a:cubicBezTo>
                    <a:pt x="501" y="1730"/>
                    <a:pt x="935" y="996"/>
                    <a:pt x="1568" y="562"/>
                  </a:cubicBezTo>
                  <a:cubicBezTo>
                    <a:pt x="1681" y="459"/>
                    <a:pt x="1814" y="414"/>
                    <a:pt x="1944" y="414"/>
                  </a:cubicBezTo>
                  <a:close/>
                  <a:moveTo>
                    <a:pt x="1972" y="1"/>
                  </a:moveTo>
                  <a:cubicBezTo>
                    <a:pt x="1766" y="1"/>
                    <a:pt x="1554" y="71"/>
                    <a:pt x="1368" y="229"/>
                  </a:cubicBezTo>
                  <a:cubicBezTo>
                    <a:pt x="568" y="729"/>
                    <a:pt x="101" y="1563"/>
                    <a:pt x="34" y="2497"/>
                  </a:cubicBezTo>
                  <a:cubicBezTo>
                    <a:pt x="1" y="2897"/>
                    <a:pt x="201" y="3264"/>
                    <a:pt x="501" y="3464"/>
                  </a:cubicBezTo>
                  <a:cubicBezTo>
                    <a:pt x="634" y="3531"/>
                    <a:pt x="768" y="3598"/>
                    <a:pt x="935" y="3598"/>
                  </a:cubicBezTo>
                  <a:cubicBezTo>
                    <a:pt x="1168" y="3564"/>
                    <a:pt x="1368" y="3498"/>
                    <a:pt x="1568" y="3398"/>
                  </a:cubicBezTo>
                  <a:cubicBezTo>
                    <a:pt x="2369" y="2897"/>
                    <a:pt x="2869" y="2030"/>
                    <a:pt x="2903" y="1096"/>
                  </a:cubicBezTo>
                  <a:cubicBezTo>
                    <a:pt x="2999" y="470"/>
                    <a:pt x="2505" y="1"/>
                    <a:pt x="1972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3867;p75">
              <a:extLst>
                <a:ext uri="{FF2B5EF4-FFF2-40B4-BE49-F238E27FC236}">
                  <a16:creationId xmlns:a16="http://schemas.microsoft.com/office/drawing/2014/main" id="{67D865DB-DE6C-4B30-9C5B-4AB165EEA8F0}"/>
                </a:ext>
              </a:extLst>
            </p:cNvPr>
            <p:cNvSpPr/>
            <p:nvPr/>
          </p:nvSpPr>
          <p:spPr>
            <a:xfrm>
              <a:off x="1714725" y="899800"/>
              <a:ext cx="1867200" cy="2253225"/>
            </a:xfrm>
            <a:custGeom>
              <a:avLst/>
              <a:gdLst/>
              <a:ahLst/>
              <a:cxnLst/>
              <a:rect l="l" t="t" r="r" b="b"/>
              <a:pathLst>
                <a:path w="74688" h="90129" extrusionOk="0">
                  <a:moveTo>
                    <a:pt x="74264" y="0"/>
                  </a:moveTo>
                  <a:cubicBezTo>
                    <a:pt x="74159" y="0"/>
                    <a:pt x="74041" y="38"/>
                    <a:pt x="73920" y="119"/>
                  </a:cubicBezTo>
                  <a:lnTo>
                    <a:pt x="801" y="42349"/>
                  </a:lnTo>
                  <a:cubicBezTo>
                    <a:pt x="334" y="42649"/>
                    <a:pt x="34" y="43150"/>
                    <a:pt x="1" y="43683"/>
                  </a:cubicBezTo>
                  <a:lnTo>
                    <a:pt x="1" y="89549"/>
                  </a:lnTo>
                  <a:cubicBezTo>
                    <a:pt x="1" y="89907"/>
                    <a:pt x="188" y="90128"/>
                    <a:pt x="453" y="90128"/>
                  </a:cubicBezTo>
                  <a:cubicBezTo>
                    <a:pt x="559" y="90128"/>
                    <a:pt x="677" y="90093"/>
                    <a:pt x="801" y="90016"/>
                  </a:cubicBezTo>
                  <a:lnTo>
                    <a:pt x="73920" y="47786"/>
                  </a:lnTo>
                  <a:cubicBezTo>
                    <a:pt x="74354" y="47486"/>
                    <a:pt x="74654" y="46986"/>
                    <a:pt x="74687" y="46419"/>
                  </a:cubicBezTo>
                  <a:lnTo>
                    <a:pt x="74687" y="552"/>
                  </a:lnTo>
                  <a:cubicBezTo>
                    <a:pt x="74687" y="203"/>
                    <a:pt x="74509" y="0"/>
                    <a:pt x="74264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3868;p75">
              <a:extLst>
                <a:ext uri="{FF2B5EF4-FFF2-40B4-BE49-F238E27FC236}">
                  <a16:creationId xmlns:a16="http://schemas.microsoft.com/office/drawing/2014/main" id="{7EDBFA18-3254-41A0-8DA3-B326E08D77A4}"/>
                </a:ext>
              </a:extLst>
            </p:cNvPr>
            <p:cNvSpPr/>
            <p:nvPr/>
          </p:nvSpPr>
          <p:spPr>
            <a:xfrm>
              <a:off x="1790625" y="1011550"/>
              <a:ext cx="1694550" cy="2050725"/>
            </a:xfrm>
            <a:custGeom>
              <a:avLst/>
              <a:gdLst/>
              <a:ahLst/>
              <a:cxnLst/>
              <a:rect l="l" t="t" r="r" b="b"/>
              <a:pathLst>
                <a:path w="67782" h="82029" extrusionOk="0">
                  <a:moveTo>
                    <a:pt x="67318" y="1"/>
                  </a:moveTo>
                  <a:cubicBezTo>
                    <a:pt x="67204" y="1"/>
                    <a:pt x="67077" y="39"/>
                    <a:pt x="66948" y="119"/>
                  </a:cubicBezTo>
                  <a:lnTo>
                    <a:pt x="834" y="38279"/>
                  </a:lnTo>
                  <a:cubicBezTo>
                    <a:pt x="334" y="38613"/>
                    <a:pt x="34" y="39147"/>
                    <a:pt x="0" y="39747"/>
                  </a:cubicBezTo>
                  <a:lnTo>
                    <a:pt x="0" y="81443"/>
                  </a:lnTo>
                  <a:cubicBezTo>
                    <a:pt x="0" y="81818"/>
                    <a:pt x="181" y="82028"/>
                    <a:pt x="450" y="82028"/>
                  </a:cubicBezTo>
                  <a:cubicBezTo>
                    <a:pt x="564" y="82028"/>
                    <a:pt x="695" y="81990"/>
                    <a:pt x="834" y="81910"/>
                  </a:cubicBezTo>
                  <a:lnTo>
                    <a:pt x="66948" y="43750"/>
                  </a:lnTo>
                  <a:cubicBezTo>
                    <a:pt x="67415" y="43416"/>
                    <a:pt x="67749" y="42883"/>
                    <a:pt x="67782" y="42282"/>
                  </a:cubicBezTo>
                  <a:lnTo>
                    <a:pt x="67782" y="586"/>
                  </a:lnTo>
                  <a:cubicBezTo>
                    <a:pt x="67782" y="211"/>
                    <a:pt x="67585" y="1"/>
                    <a:pt x="67318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3869;p75">
              <a:extLst>
                <a:ext uri="{FF2B5EF4-FFF2-40B4-BE49-F238E27FC236}">
                  <a16:creationId xmlns:a16="http://schemas.microsoft.com/office/drawing/2014/main" id="{CC75B80A-5D6D-495B-8AD1-1CBD62DED523}"/>
                </a:ext>
              </a:extLst>
            </p:cNvPr>
            <p:cNvSpPr/>
            <p:nvPr/>
          </p:nvSpPr>
          <p:spPr>
            <a:xfrm>
              <a:off x="3204125" y="1520075"/>
              <a:ext cx="10025" cy="697825"/>
            </a:xfrm>
            <a:custGeom>
              <a:avLst/>
              <a:gdLst/>
              <a:ahLst/>
              <a:cxnLst/>
              <a:rect l="l" t="t" r="r" b="b"/>
              <a:pathLst>
                <a:path w="401" h="27913" extrusionOk="0">
                  <a:moveTo>
                    <a:pt x="201" y="0"/>
                  </a:moveTo>
                  <a:cubicBezTo>
                    <a:pt x="101" y="0"/>
                    <a:pt x="1" y="75"/>
                    <a:pt x="1" y="226"/>
                  </a:cubicBezTo>
                  <a:lnTo>
                    <a:pt x="1" y="27679"/>
                  </a:lnTo>
                  <a:cubicBezTo>
                    <a:pt x="1" y="27812"/>
                    <a:pt x="67" y="27912"/>
                    <a:pt x="201" y="27912"/>
                  </a:cubicBezTo>
                  <a:cubicBezTo>
                    <a:pt x="301" y="27912"/>
                    <a:pt x="401" y="27812"/>
                    <a:pt x="401" y="27679"/>
                  </a:cubicBezTo>
                  <a:lnTo>
                    <a:pt x="401" y="226"/>
                  </a:lnTo>
                  <a:cubicBezTo>
                    <a:pt x="401" y="75"/>
                    <a:pt x="301" y="0"/>
                    <a:pt x="20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3870;p75">
              <a:extLst>
                <a:ext uri="{FF2B5EF4-FFF2-40B4-BE49-F238E27FC236}">
                  <a16:creationId xmlns:a16="http://schemas.microsoft.com/office/drawing/2014/main" id="{E0F4946E-8C0D-4243-8E8E-F0B11E2DF74D}"/>
                </a:ext>
              </a:extLst>
            </p:cNvPr>
            <p:cNvSpPr/>
            <p:nvPr/>
          </p:nvSpPr>
          <p:spPr>
            <a:xfrm>
              <a:off x="3248325" y="1384325"/>
              <a:ext cx="196825" cy="322800"/>
            </a:xfrm>
            <a:custGeom>
              <a:avLst/>
              <a:gdLst/>
              <a:ahLst/>
              <a:cxnLst/>
              <a:rect l="l" t="t" r="r" b="b"/>
              <a:pathLst>
                <a:path w="7873" h="12912" extrusionOk="0">
                  <a:moveTo>
                    <a:pt x="7423" y="1"/>
                  </a:moveTo>
                  <a:cubicBezTo>
                    <a:pt x="7309" y="1"/>
                    <a:pt x="7178" y="39"/>
                    <a:pt x="7039" y="118"/>
                  </a:cubicBezTo>
                  <a:lnTo>
                    <a:pt x="834" y="3687"/>
                  </a:lnTo>
                  <a:cubicBezTo>
                    <a:pt x="367" y="4021"/>
                    <a:pt x="34" y="4555"/>
                    <a:pt x="0" y="5155"/>
                  </a:cubicBezTo>
                  <a:lnTo>
                    <a:pt x="0" y="12327"/>
                  </a:lnTo>
                  <a:cubicBezTo>
                    <a:pt x="0" y="12701"/>
                    <a:pt x="181" y="12912"/>
                    <a:pt x="450" y="12912"/>
                  </a:cubicBezTo>
                  <a:cubicBezTo>
                    <a:pt x="565" y="12912"/>
                    <a:pt x="695" y="12874"/>
                    <a:pt x="834" y="12794"/>
                  </a:cubicBezTo>
                  <a:lnTo>
                    <a:pt x="7039" y="9225"/>
                  </a:lnTo>
                  <a:cubicBezTo>
                    <a:pt x="7539" y="8891"/>
                    <a:pt x="7839" y="8357"/>
                    <a:pt x="7873" y="7757"/>
                  </a:cubicBezTo>
                  <a:lnTo>
                    <a:pt x="7873" y="585"/>
                  </a:lnTo>
                  <a:cubicBezTo>
                    <a:pt x="7873" y="211"/>
                    <a:pt x="7692" y="1"/>
                    <a:pt x="7423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3871;p75">
              <a:extLst>
                <a:ext uri="{FF2B5EF4-FFF2-40B4-BE49-F238E27FC236}">
                  <a16:creationId xmlns:a16="http://schemas.microsoft.com/office/drawing/2014/main" id="{50B57246-C15D-4FDB-98E8-6E35EFB1EA47}"/>
                </a:ext>
              </a:extLst>
            </p:cNvPr>
            <p:cNvSpPr/>
            <p:nvPr/>
          </p:nvSpPr>
          <p:spPr>
            <a:xfrm>
              <a:off x="3248325" y="1384325"/>
              <a:ext cx="196825" cy="322800"/>
            </a:xfrm>
            <a:custGeom>
              <a:avLst/>
              <a:gdLst/>
              <a:ahLst/>
              <a:cxnLst/>
              <a:rect l="l" t="t" r="r" b="b"/>
              <a:pathLst>
                <a:path w="7873" h="12912" extrusionOk="0">
                  <a:moveTo>
                    <a:pt x="7423" y="1"/>
                  </a:moveTo>
                  <a:cubicBezTo>
                    <a:pt x="7309" y="1"/>
                    <a:pt x="7178" y="39"/>
                    <a:pt x="7039" y="118"/>
                  </a:cubicBezTo>
                  <a:lnTo>
                    <a:pt x="834" y="3687"/>
                  </a:lnTo>
                  <a:cubicBezTo>
                    <a:pt x="367" y="4021"/>
                    <a:pt x="34" y="4555"/>
                    <a:pt x="0" y="5155"/>
                  </a:cubicBezTo>
                  <a:lnTo>
                    <a:pt x="0" y="12327"/>
                  </a:lnTo>
                  <a:cubicBezTo>
                    <a:pt x="0" y="12701"/>
                    <a:pt x="181" y="12912"/>
                    <a:pt x="450" y="12912"/>
                  </a:cubicBezTo>
                  <a:cubicBezTo>
                    <a:pt x="565" y="12912"/>
                    <a:pt x="695" y="12874"/>
                    <a:pt x="834" y="12794"/>
                  </a:cubicBezTo>
                  <a:lnTo>
                    <a:pt x="7039" y="9225"/>
                  </a:lnTo>
                  <a:cubicBezTo>
                    <a:pt x="7539" y="8891"/>
                    <a:pt x="7839" y="8357"/>
                    <a:pt x="7873" y="7757"/>
                  </a:cubicBezTo>
                  <a:lnTo>
                    <a:pt x="7873" y="585"/>
                  </a:lnTo>
                  <a:cubicBezTo>
                    <a:pt x="7873" y="211"/>
                    <a:pt x="7692" y="1"/>
                    <a:pt x="74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3872;p75">
              <a:extLst>
                <a:ext uri="{FF2B5EF4-FFF2-40B4-BE49-F238E27FC236}">
                  <a16:creationId xmlns:a16="http://schemas.microsoft.com/office/drawing/2014/main" id="{AB3BC2D3-B0F3-408C-AA74-1A63F1A00E0B}"/>
                </a:ext>
              </a:extLst>
            </p:cNvPr>
            <p:cNvSpPr/>
            <p:nvPr/>
          </p:nvSpPr>
          <p:spPr>
            <a:xfrm>
              <a:off x="3249150" y="1507850"/>
              <a:ext cx="196850" cy="198275"/>
            </a:xfrm>
            <a:custGeom>
              <a:avLst/>
              <a:gdLst/>
              <a:ahLst/>
              <a:cxnLst/>
              <a:rect l="l" t="t" r="r" b="b"/>
              <a:pathLst>
                <a:path w="7874" h="7931" extrusionOk="0">
                  <a:moveTo>
                    <a:pt x="6251" y="1"/>
                  </a:moveTo>
                  <a:cubicBezTo>
                    <a:pt x="6135" y="1"/>
                    <a:pt x="6018" y="61"/>
                    <a:pt x="5938" y="181"/>
                  </a:cubicBezTo>
                  <a:lnTo>
                    <a:pt x="4838" y="2082"/>
                  </a:lnTo>
                  <a:lnTo>
                    <a:pt x="5738" y="3350"/>
                  </a:lnTo>
                  <a:lnTo>
                    <a:pt x="2803" y="648"/>
                  </a:lnTo>
                  <a:cubicBezTo>
                    <a:pt x="2738" y="583"/>
                    <a:pt x="2658" y="553"/>
                    <a:pt x="2578" y="553"/>
                  </a:cubicBezTo>
                  <a:cubicBezTo>
                    <a:pt x="2453" y="553"/>
                    <a:pt x="2330" y="626"/>
                    <a:pt x="2269" y="748"/>
                  </a:cubicBezTo>
                  <a:lnTo>
                    <a:pt x="1" y="5451"/>
                  </a:lnTo>
                  <a:lnTo>
                    <a:pt x="1" y="7319"/>
                  </a:lnTo>
                  <a:cubicBezTo>
                    <a:pt x="1" y="7702"/>
                    <a:pt x="190" y="7931"/>
                    <a:pt x="469" y="7931"/>
                  </a:cubicBezTo>
                  <a:cubicBezTo>
                    <a:pt x="579" y="7931"/>
                    <a:pt x="703" y="7895"/>
                    <a:pt x="835" y="7820"/>
                  </a:cubicBezTo>
                  <a:lnTo>
                    <a:pt x="7039" y="4250"/>
                  </a:lnTo>
                  <a:cubicBezTo>
                    <a:pt x="7506" y="3917"/>
                    <a:pt x="7840" y="3383"/>
                    <a:pt x="7873" y="2783"/>
                  </a:cubicBezTo>
                  <a:lnTo>
                    <a:pt x="7873" y="1248"/>
                  </a:lnTo>
                  <a:lnTo>
                    <a:pt x="6472" y="81"/>
                  </a:lnTo>
                  <a:cubicBezTo>
                    <a:pt x="6405" y="27"/>
                    <a:pt x="6328" y="1"/>
                    <a:pt x="6251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3873;p75">
              <a:extLst>
                <a:ext uri="{FF2B5EF4-FFF2-40B4-BE49-F238E27FC236}">
                  <a16:creationId xmlns:a16="http://schemas.microsoft.com/office/drawing/2014/main" id="{217439C1-DA9A-46B3-A282-4BD0DA07C7D5}"/>
                </a:ext>
              </a:extLst>
            </p:cNvPr>
            <p:cNvSpPr/>
            <p:nvPr/>
          </p:nvSpPr>
          <p:spPr>
            <a:xfrm>
              <a:off x="3359225" y="1449050"/>
              <a:ext cx="40075" cy="50750"/>
            </a:xfrm>
            <a:custGeom>
              <a:avLst/>
              <a:gdLst/>
              <a:ahLst/>
              <a:cxnLst/>
              <a:rect l="l" t="t" r="r" b="b"/>
              <a:pathLst>
                <a:path w="1603" h="2030" extrusionOk="0">
                  <a:moveTo>
                    <a:pt x="1139" y="1"/>
                  </a:moveTo>
                  <a:cubicBezTo>
                    <a:pt x="1038" y="1"/>
                    <a:pt x="924" y="32"/>
                    <a:pt x="802" y="98"/>
                  </a:cubicBezTo>
                  <a:cubicBezTo>
                    <a:pt x="335" y="398"/>
                    <a:pt x="34" y="932"/>
                    <a:pt x="1" y="1465"/>
                  </a:cubicBezTo>
                  <a:cubicBezTo>
                    <a:pt x="1" y="1825"/>
                    <a:pt x="190" y="2029"/>
                    <a:pt x="458" y="2029"/>
                  </a:cubicBezTo>
                  <a:cubicBezTo>
                    <a:pt x="563" y="2029"/>
                    <a:pt x="680" y="1998"/>
                    <a:pt x="802" y="1932"/>
                  </a:cubicBezTo>
                  <a:cubicBezTo>
                    <a:pt x="1269" y="1632"/>
                    <a:pt x="1569" y="1132"/>
                    <a:pt x="1602" y="565"/>
                  </a:cubicBezTo>
                  <a:cubicBezTo>
                    <a:pt x="1578" y="205"/>
                    <a:pt x="1399" y="1"/>
                    <a:pt x="11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3874;p75">
              <a:extLst>
                <a:ext uri="{FF2B5EF4-FFF2-40B4-BE49-F238E27FC236}">
                  <a16:creationId xmlns:a16="http://schemas.microsoft.com/office/drawing/2014/main" id="{D6FA8A41-BF45-4F2D-8849-2CF32FDEE07E}"/>
                </a:ext>
              </a:extLst>
            </p:cNvPr>
            <p:cNvSpPr/>
            <p:nvPr/>
          </p:nvSpPr>
          <p:spPr>
            <a:xfrm>
              <a:off x="3248325" y="1640950"/>
              <a:ext cx="196825" cy="127250"/>
            </a:xfrm>
            <a:custGeom>
              <a:avLst/>
              <a:gdLst/>
              <a:ahLst/>
              <a:cxnLst/>
              <a:rect l="l" t="t" r="r" b="b"/>
              <a:pathLst>
                <a:path w="7873" h="5090" extrusionOk="0">
                  <a:moveTo>
                    <a:pt x="7665" y="1"/>
                  </a:moveTo>
                  <a:cubicBezTo>
                    <a:pt x="7609" y="1"/>
                    <a:pt x="7544" y="20"/>
                    <a:pt x="7472" y="61"/>
                  </a:cubicBezTo>
                  <a:lnTo>
                    <a:pt x="434" y="4130"/>
                  </a:lnTo>
                  <a:cubicBezTo>
                    <a:pt x="167" y="4264"/>
                    <a:pt x="34" y="4530"/>
                    <a:pt x="0" y="4797"/>
                  </a:cubicBezTo>
                  <a:cubicBezTo>
                    <a:pt x="0" y="4984"/>
                    <a:pt x="99" y="5090"/>
                    <a:pt x="238" y="5090"/>
                  </a:cubicBezTo>
                  <a:cubicBezTo>
                    <a:pt x="298" y="5090"/>
                    <a:pt x="364" y="5071"/>
                    <a:pt x="434" y="5031"/>
                  </a:cubicBezTo>
                  <a:lnTo>
                    <a:pt x="7472" y="961"/>
                  </a:lnTo>
                  <a:cubicBezTo>
                    <a:pt x="7706" y="794"/>
                    <a:pt x="7873" y="561"/>
                    <a:pt x="7873" y="261"/>
                  </a:cubicBezTo>
                  <a:cubicBezTo>
                    <a:pt x="7873" y="99"/>
                    <a:pt x="7792" y="1"/>
                    <a:pt x="766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3875;p75">
              <a:extLst>
                <a:ext uri="{FF2B5EF4-FFF2-40B4-BE49-F238E27FC236}">
                  <a16:creationId xmlns:a16="http://schemas.microsoft.com/office/drawing/2014/main" id="{016A34C8-ECBE-41DF-BB6D-2E41B25AFAFC}"/>
                </a:ext>
              </a:extLst>
            </p:cNvPr>
            <p:cNvSpPr/>
            <p:nvPr/>
          </p:nvSpPr>
          <p:spPr>
            <a:xfrm>
              <a:off x="3248325" y="1675150"/>
              <a:ext cx="196825" cy="128100"/>
            </a:xfrm>
            <a:custGeom>
              <a:avLst/>
              <a:gdLst/>
              <a:ahLst/>
              <a:cxnLst/>
              <a:rect l="l" t="t" r="r" b="b"/>
              <a:pathLst>
                <a:path w="7873" h="5124" extrusionOk="0">
                  <a:moveTo>
                    <a:pt x="7665" y="0"/>
                  </a:moveTo>
                  <a:cubicBezTo>
                    <a:pt x="7609" y="0"/>
                    <a:pt x="7544" y="19"/>
                    <a:pt x="7472" y="60"/>
                  </a:cubicBezTo>
                  <a:lnTo>
                    <a:pt x="434" y="4130"/>
                  </a:lnTo>
                  <a:cubicBezTo>
                    <a:pt x="167" y="4297"/>
                    <a:pt x="34" y="4563"/>
                    <a:pt x="0" y="4864"/>
                  </a:cubicBezTo>
                  <a:cubicBezTo>
                    <a:pt x="0" y="5026"/>
                    <a:pt x="97" y="5124"/>
                    <a:pt x="234" y="5124"/>
                  </a:cubicBezTo>
                  <a:cubicBezTo>
                    <a:pt x="294" y="5124"/>
                    <a:pt x="363" y="5105"/>
                    <a:pt x="434" y="5064"/>
                  </a:cubicBezTo>
                  <a:lnTo>
                    <a:pt x="7472" y="961"/>
                  </a:lnTo>
                  <a:cubicBezTo>
                    <a:pt x="7706" y="827"/>
                    <a:pt x="7873" y="561"/>
                    <a:pt x="7873" y="260"/>
                  </a:cubicBezTo>
                  <a:cubicBezTo>
                    <a:pt x="7873" y="98"/>
                    <a:pt x="7792" y="0"/>
                    <a:pt x="766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3876;p75">
              <a:extLst>
                <a:ext uri="{FF2B5EF4-FFF2-40B4-BE49-F238E27FC236}">
                  <a16:creationId xmlns:a16="http://schemas.microsoft.com/office/drawing/2014/main" id="{6777B59F-2ABA-4C5D-A457-1D738C4F1D33}"/>
                </a:ext>
              </a:extLst>
            </p:cNvPr>
            <p:cNvSpPr/>
            <p:nvPr/>
          </p:nvSpPr>
          <p:spPr>
            <a:xfrm>
              <a:off x="3248325" y="1710175"/>
              <a:ext cx="196825" cy="127275"/>
            </a:xfrm>
            <a:custGeom>
              <a:avLst/>
              <a:gdLst/>
              <a:ahLst/>
              <a:cxnLst/>
              <a:rect l="l" t="t" r="r" b="b"/>
              <a:pathLst>
                <a:path w="7873" h="5091" extrusionOk="0">
                  <a:moveTo>
                    <a:pt x="7665" y="0"/>
                  </a:moveTo>
                  <a:cubicBezTo>
                    <a:pt x="7609" y="0"/>
                    <a:pt x="7544" y="19"/>
                    <a:pt x="7472" y="60"/>
                  </a:cubicBezTo>
                  <a:lnTo>
                    <a:pt x="434" y="4130"/>
                  </a:lnTo>
                  <a:cubicBezTo>
                    <a:pt x="167" y="4263"/>
                    <a:pt x="34" y="4530"/>
                    <a:pt x="0" y="4830"/>
                  </a:cubicBezTo>
                  <a:cubicBezTo>
                    <a:pt x="0" y="4992"/>
                    <a:pt x="97" y="5090"/>
                    <a:pt x="234" y="5090"/>
                  </a:cubicBezTo>
                  <a:cubicBezTo>
                    <a:pt x="294" y="5090"/>
                    <a:pt x="363" y="5071"/>
                    <a:pt x="434" y="5030"/>
                  </a:cubicBezTo>
                  <a:lnTo>
                    <a:pt x="7472" y="961"/>
                  </a:lnTo>
                  <a:cubicBezTo>
                    <a:pt x="7706" y="827"/>
                    <a:pt x="7873" y="561"/>
                    <a:pt x="7873" y="260"/>
                  </a:cubicBezTo>
                  <a:cubicBezTo>
                    <a:pt x="7873" y="98"/>
                    <a:pt x="7792" y="0"/>
                    <a:pt x="766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3877;p75">
              <a:extLst>
                <a:ext uri="{FF2B5EF4-FFF2-40B4-BE49-F238E27FC236}">
                  <a16:creationId xmlns:a16="http://schemas.microsoft.com/office/drawing/2014/main" id="{600A592C-64D1-4300-832E-664785813FC2}"/>
                </a:ext>
              </a:extLst>
            </p:cNvPr>
            <p:cNvSpPr/>
            <p:nvPr/>
          </p:nvSpPr>
          <p:spPr>
            <a:xfrm>
              <a:off x="3248325" y="1773800"/>
              <a:ext cx="196825" cy="322775"/>
            </a:xfrm>
            <a:custGeom>
              <a:avLst/>
              <a:gdLst/>
              <a:ahLst/>
              <a:cxnLst/>
              <a:rect l="l" t="t" r="r" b="b"/>
              <a:pathLst>
                <a:path w="7873" h="12911" extrusionOk="0">
                  <a:moveTo>
                    <a:pt x="7419" y="0"/>
                  </a:moveTo>
                  <a:cubicBezTo>
                    <a:pt x="7306" y="0"/>
                    <a:pt x="7177" y="38"/>
                    <a:pt x="7039" y="117"/>
                  </a:cubicBezTo>
                  <a:lnTo>
                    <a:pt x="834" y="3686"/>
                  </a:lnTo>
                  <a:cubicBezTo>
                    <a:pt x="367" y="4020"/>
                    <a:pt x="34" y="4554"/>
                    <a:pt x="0" y="5154"/>
                  </a:cubicBezTo>
                  <a:lnTo>
                    <a:pt x="0" y="12326"/>
                  </a:lnTo>
                  <a:cubicBezTo>
                    <a:pt x="0" y="12700"/>
                    <a:pt x="181" y="12910"/>
                    <a:pt x="450" y="12910"/>
                  </a:cubicBezTo>
                  <a:cubicBezTo>
                    <a:pt x="565" y="12910"/>
                    <a:pt x="695" y="12872"/>
                    <a:pt x="834" y="12793"/>
                  </a:cubicBezTo>
                  <a:lnTo>
                    <a:pt x="7039" y="9224"/>
                  </a:lnTo>
                  <a:cubicBezTo>
                    <a:pt x="7539" y="8890"/>
                    <a:pt x="7839" y="8356"/>
                    <a:pt x="7873" y="7756"/>
                  </a:cubicBezTo>
                  <a:lnTo>
                    <a:pt x="7873" y="617"/>
                  </a:lnTo>
                  <a:cubicBezTo>
                    <a:pt x="7873" y="218"/>
                    <a:pt x="7690" y="0"/>
                    <a:pt x="7419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3878;p75">
              <a:extLst>
                <a:ext uri="{FF2B5EF4-FFF2-40B4-BE49-F238E27FC236}">
                  <a16:creationId xmlns:a16="http://schemas.microsoft.com/office/drawing/2014/main" id="{861E9210-6CF0-47B2-A082-E0D1F66E8C76}"/>
                </a:ext>
              </a:extLst>
            </p:cNvPr>
            <p:cNvSpPr/>
            <p:nvPr/>
          </p:nvSpPr>
          <p:spPr>
            <a:xfrm>
              <a:off x="3248325" y="1773800"/>
              <a:ext cx="196825" cy="322775"/>
            </a:xfrm>
            <a:custGeom>
              <a:avLst/>
              <a:gdLst/>
              <a:ahLst/>
              <a:cxnLst/>
              <a:rect l="l" t="t" r="r" b="b"/>
              <a:pathLst>
                <a:path w="7873" h="12911" extrusionOk="0">
                  <a:moveTo>
                    <a:pt x="7419" y="0"/>
                  </a:moveTo>
                  <a:cubicBezTo>
                    <a:pt x="7306" y="0"/>
                    <a:pt x="7177" y="38"/>
                    <a:pt x="7039" y="117"/>
                  </a:cubicBezTo>
                  <a:lnTo>
                    <a:pt x="834" y="3686"/>
                  </a:lnTo>
                  <a:cubicBezTo>
                    <a:pt x="367" y="4020"/>
                    <a:pt x="34" y="4554"/>
                    <a:pt x="0" y="5154"/>
                  </a:cubicBezTo>
                  <a:lnTo>
                    <a:pt x="0" y="12326"/>
                  </a:lnTo>
                  <a:cubicBezTo>
                    <a:pt x="0" y="12700"/>
                    <a:pt x="181" y="12910"/>
                    <a:pt x="450" y="12910"/>
                  </a:cubicBezTo>
                  <a:cubicBezTo>
                    <a:pt x="565" y="12910"/>
                    <a:pt x="695" y="12872"/>
                    <a:pt x="834" y="12793"/>
                  </a:cubicBezTo>
                  <a:lnTo>
                    <a:pt x="7039" y="9224"/>
                  </a:lnTo>
                  <a:cubicBezTo>
                    <a:pt x="7539" y="8890"/>
                    <a:pt x="7839" y="8356"/>
                    <a:pt x="7873" y="7756"/>
                  </a:cubicBezTo>
                  <a:lnTo>
                    <a:pt x="7873" y="617"/>
                  </a:lnTo>
                  <a:cubicBezTo>
                    <a:pt x="7873" y="218"/>
                    <a:pt x="7690" y="0"/>
                    <a:pt x="74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3879;p75">
              <a:extLst>
                <a:ext uri="{FF2B5EF4-FFF2-40B4-BE49-F238E27FC236}">
                  <a16:creationId xmlns:a16="http://schemas.microsoft.com/office/drawing/2014/main" id="{9F1FBC86-D6C0-4CE9-A482-B7ED1CD1BA34}"/>
                </a:ext>
              </a:extLst>
            </p:cNvPr>
            <p:cNvSpPr/>
            <p:nvPr/>
          </p:nvSpPr>
          <p:spPr>
            <a:xfrm>
              <a:off x="3249150" y="1898075"/>
              <a:ext cx="196850" cy="198325"/>
            </a:xfrm>
            <a:custGeom>
              <a:avLst/>
              <a:gdLst/>
              <a:ahLst/>
              <a:cxnLst/>
              <a:rect l="l" t="t" r="r" b="b"/>
              <a:pathLst>
                <a:path w="7874" h="7933" extrusionOk="0">
                  <a:moveTo>
                    <a:pt x="6241" y="1"/>
                  </a:moveTo>
                  <a:cubicBezTo>
                    <a:pt x="6128" y="1"/>
                    <a:pt x="6016" y="52"/>
                    <a:pt x="5938" y="150"/>
                  </a:cubicBezTo>
                  <a:lnTo>
                    <a:pt x="4838" y="2084"/>
                  </a:lnTo>
                  <a:lnTo>
                    <a:pt x="5738" y="3352"/>
                  </a:lnTo>
                  <a:lnTo>
                    <a:pt x="5738" y="3352"/>
                  </a:lnTo>
                  <a:lnTo>
                    <a:pt x="2803" y="617"/>
                  </a:lnTo>
                  <a:cubicBezTo>
                    <a:pt x="2744" y="569"/>
                    <a:pt x="2672" y="547"/>
                    <a:pt x="2601" y="547"/>
                  </a:cubicBezTo>
                  <a:cubicBezTo>
                    <a:pt x="2472" y="547"/>
                    <a:pt x="2346" y="621"/>
                    <a:pt x="2302" y="750"/>
                  </a:cubicBezTo>
                  <a:lnTo>
                    <a:pt x="1" y="5453"/>
                  </a:lnTo>
                  <a:lnTo>
                    <a:pt x="1" y="7321"/>
                  </a:lnTo>
                  <a:cubicBezTo>
                    <a:pt x="1" y="7704"/>
                    <a:pt x="190" y="7933"/>
                    <a:pt x="469" y="7933"/>
                  </a:cubicBezTo>
                  <a:cubicBezTo>
                    <a:pt x="579" y="7933"/>
                    <a:pt x="703" y="7897"/>
                    <a:pt x="835" y="7822"/>
                  </a:cubicBezTo>
                  <a:lnTo>
                    <a:pt x="7039" y="4219"/>
                  </a:lnTo>
                  <a:cubicBezTo>
                    <a:pt x="7540" y="3919"/>
                    <a:pt x="7840" y="3352"/>
                    <a:pt x="7873" y="2785"/>
                  </a:cubicBezTo>
                  <a:lnTo>
                    <a:pt x="7873" y="1250"/>
                  </a:lnTo>
                  <a:lnTo>
                    <a:pt x="6472" y="83"/>
                  </a:lnTo>
                  <a:cubicBezTo>
                    <a:pt x="6402" y="27"/>
                    <a:pt x="6321" y="1"/>
                    <a:pt x="6241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3880;p75">
              <a:extLst>
                <a:ext uri="{FF2B5EF4-FFF2-40B4-BE49-F238E27FC236}">
                  <a16:creationId xmlns:a16="http://schemas.microsoft.com/office/drawing/2014/main" id="{17705F33-0F58-40E0-B737-FAA62FE64862}"/>
                </a:ext>
              </a:extLst>
            </p:cNvPr>
            <p:cNvSpPr/>
            <p:nvPr/>
          </p:nvSpPr>
          <p:spPr>
            <a:xfrm>
              <a:off x="3359225" y="1838800"/>
              <a:ext cx="40075" cy="50950"/>
            </a:xfrm>
            <a:custGeom>
              <a:avLst/>
              <a:gdLst/>
              <a:ahLst/>
              <a:cxnLst/>
              <a:rect l="l" t="t" r="r" b="b"/>
              <a:pathLst>
                <a:path w="1603" h="2038" extrusionOk="0">
                  <a:moveTo>
                    <a:pt x="1162" y="0"/>
                  </a:moveTo>
                  <a:cubicBezTo>
                    <a:pt x="1054" y="0"/>
                    <a:pt x="932" y="38"/>
                    <a:pt x="802" y="119"/>
                  </a:cubicBezTo>
                  <a:cubicBezTo>
                    <a:pt x="335" y="419"/>
                    <a:pt x="34" y="919"/>
                    <a:pt x="1" y="1453"/>
                  </a:cubicBezTo>
                  <a:cubicBezTo>
                    <a:pt x="1" y="1828"/>
                    <a:pt x="182" y="2038"/>
                    <a:pt x="439" y="2038"/>
                  </a:cubicBezTo>
                  <a:cubicBezTo>
                    <a:pt x="549" y="2038"/>
                    <a:pt x="672" y="2000"/>
                    <a:pt x="802" y="1920"/>
                  </a:cubicBezTo>
                  <a:cubicBezTo>
                    <a:pt x="1269" y="1620"/>
                    <a:pt x="1569" y="1120"/>
                    <a:pt x="1602" y="553"/>
                  </a:cubicBezTo>
                  <a:cubicBezTo>
                    <a:pt x="1579" y="203"/>
                    <a:pt x="1409" y="0"/>
                    <a:pt x="11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3881;p75">
              <a:extLst>
                <a:ext uri="{FF2B5EF4-FFF2-40B4-BE49-F238E27FC236}">
                  <a16:creationId xmlns:a16="http://schemas.microsoft.com/office/drawing/2014/main" id="{F7D6E4D4-3C31-429D-AAEE-C4AF0D34080F}"/>
                </a:ext>
              </a:extLst>
            </p:cNvPr>
            <p:cNvSpPr/>
            <p:nvPr/>
          </p:nvSpPr>
          <p:spPr>
            <a:xfrm>
              <a:off x="3248325" y="2030400"/>
              <a:ext cx="196825" cy="127275"/>
            </a:xfrm>
            <a:custGeom>
              <a:avLst/>
              <a:gdLst/>
              <a:ahLst/>
              <a:cxnLst/>
              <a:rect l="l" t="t" r="r" b="b"/>
              <a:pathLst>
                <a:path w="7873" h="5091" extrusionOk="0">
                  <a:moveTo>
                    <a:pt x="7665" y="1"/>
                  </a:moveTo>
                  <a:cubicBezTo>
                    <a:pt x="7609" y="1"/>
                    <a:pt x="7544" y="20"/>
                    <a:pt x="7472" y="60"/>
                  </a:cubicBezTo>
                  <a:lnTo>
                    <a:pt x="434" y="4130"/>
                  </a:lnTo>
                  <a:cubicBezTo>
                    <a:pt x="167" y="4263"/>
                    <a:pt x="34" y="4530"/>
                    <a:pt x="0" y="4830"/>
                  </a:cubicBezTo>
                  <a:cubicBezTo>
                    <a:pt x="0" y="4993"/>
                    <a:pt x="97" y="5090"/>
                    <a:pt x="234" y="5090"/>
                  </a:cubicBezTo>
                  <a:cubicBezTo>
                    <a:pt x="294" y="5090"/>
                    <a:pt x="363" y="5071"/>
                    <a:pt x="434" y="5031"/>
                  </a:cubicBezTo>
                  <a:lnTo>
                    <a:pt x="7472" y="961"/>
                  </a:lnTo>
                  <a:cubicBezTo>
                    <a:pt x="7706" y="794"/>
                    <a:pt x="7873" y="561"/>
                    <a:pt x="7873" y="261"/>
                  </a:cubicBezTo>
                  <a:cubicBezTo>
                    <a:pt x="7873" y="98"/>
                    <a:pt x="7792" y="1"/>
                    <a:pt x="766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3882;p75">
              <a:extLst>
                <a:ext uri="{FF2B5EF4-FFF2-40B4-BE49-F238E27FC236}">
                  <a16:creationId xmlns:a16="http://schemas.microsoft.com/office/drawing/2014/main" id="{E99BCBD4-A8C3-4F1F-BC67-76D1B25C585E}"/>
                </a:ext>
              </a:extLst>
            </p:cNvPr>
            <p:cNvSpPr/>
            <p:nvPr/>
          </p:nvSpPr>
          <p:spPr>
            <a:xfrm>
              <a:off x="3248325" y="2064625"/>
              <a:ext cx="196825" cy="128050"/>
            </a:xfrm>
            <a:custGeom>
              <a:avLst/>
              <a:gdLst/>
              <a:ahLst/>
              <a:cxnLst/>
              <a:rect l="l" t="t" r="r" b="b"/>
              <a:pathLst>
                <a:path w="7873" h="5122" extrusionOk="0">
                  <a:moveTo>
                    <a:pt x="7661" y="0"/>
                  </a:moveTo>
                  <a:cubicBezTo>
                    <a:pt x="7606" y="0"/>
                    <a:pt x="7542" y="19"/>
                    <a:pt x="7472" y="59"/>
                  </a:cubicBezTo>
                  <a:lnTo>
                    <a:pt x="434" y="4129"/>
                  </a:lnTo>
                  <a:cubicBezTo>
                    <a:pt x="167" y="4295"/>
                    <a:pt x="34" y="4562"/>
                    <a:pt x="0" y="4829"/>
                  </a:cubicBezTo>
                  <a:cubicBezTo>
                    <a:pt x="0" y="5016"/>
                    <a:pt x="99" y="5121"/>
                    <a:pt x="238" y="5121"/>
                  </a:cubicBezTo>
                  <a:cubicBezTo>
                    <a:pt x="298" y="5121"/>
                    <a:pt x="364" y="5102"/>
                    <a:pt x="434" y="5063"/>
                  </a:cubicBezTo>
                  <a:lnTo>
                    <a:pt x="7472" y="993"/>
                  </a:lnTo>
                  <a:cubicBezTo>
                    <a:pt x="7706" y="826"/>
                    <a:pt x="7873" y="559"/>
                    <a:pt x="7873" y="293"/>
                  </a:cubicBezTo>
                  <a:cubicBezTo>
                    <a:pt x="7873" y="105"/>
                    <a:pt x="7791" y="0"/>
                    <a:pt x="766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3883;p75">
              <a:extLst>
                <a:ext uri="{FF2B5EF4-FFF2-40B4-BE49-F238E27FC236}">
                  <a16:creationId xmlns:a16="http://schemas.microsoft.com/office/drawing/2014/main" id="{A5E9FDED-8E63-41EF-926F-90BE1F060382}"/>
                </a:ext>
              </a:extLst>
            </p:cNvPr>
            <p:cNvSpPr/>
            <p:nvPr/>
          </p:nvSpPr>
          <p:spPr>
            <a:xfrm>
              <a:off x="2145025" y="1715575"/>
              <a:ext cx="984900" cy="1096500"/>
            </a:xfrm>
            <a:custGeom>
              <a:avLst/>
              <a:gdLst/>
              <a:ahLst/>
              <a:cxnLst/>
              <a:rect l="l" t="t" r="r" b="b"/>
              <a:pathLst>
                <a:path w="39396" h="43860" extrusionOk="0">
                  <a:moveTo>
                    <a:pt x="38928" y="0"/>
                  </a:moveTo>
                  <a:cubicBezTo>
                    <a:pt x="38818" y="0"/>
                    <a:pt x="38694" y="36"/>
                    <a:pt x="38562" y="111"/>
                  </a:cubicBezTo>
                  <a:lnTo>
                    <a:pt x="835" y="21893"/>
                  </a:lnTo>
                  <a:cubicBezTo>
                    <a:pt x="335" y="22227"/>
                    <a:pt x="34" y="22761"/>
                    <a:pt x="1" y="23361"/>
                  </a:cubicBezTo>
                  <a:lnTo>
                    <a:pt x="1" y="43275"/>
                  </a:lnTo>
                  <a:cubicBezTo>
                    <a:pt x="1" y="43650"/>
                    <a:pt x="182" y="43860"/>
                    <a:pt x="451" y="43860"/>
                  </a:cubicBezTo>
                  <a:cubicBezTo>
                    <a:pt x="565" y="43860"/>
                    <a:pt x="696" y="43822"/>
                    <a:pt x="835" y="43742"/>
                  </a:cubicBezTo>
                  <a:lnTo>
                    <a:pt x="38562" y="21960"/>
                  </a:lnTo>
                  <a:cubicBezTo>
                    <a:pt x="39062" y="21626"/>
                    <a:pt x="39362" y="21093"/>
                    <a:pt x="39396" y="20492"/>
                  </a:cubicBezTo>
                  <a:lnTo>
                    <a:pt x="39396" y="611"/>
                  </a:lnTo>
                  <a:cubicBezTo>
                    <a:pt x="39396" y="229"/>
                    <a:pt x="39207" y="0"/>
                    <a:pt x="38928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3884;p75">
              <a:extLst>
                <a:ext uri="{FF2B5EF4-FFF2-40B4-BE49-F238E27FC236}">
                  <a16:creationId xmlns:a16="http://schemas.microsoft.com/office/drawing/2014/main" id="{EB915DFE-DB72-468A-BDCF-250635BF5429}"/>
                </a:ext>
              </a:extLst>
            </p:cNvPr>
            <p:cNvSpPr/>
            <p:nvPr/>
          </p:nvSpPr>
          <p:spPr>
            <a:xfrm>
              <a:off x="2145025" y="1715575"/>
              <a:ext cx="984900" cy="1096500"/>
            </a:xfrm>
            <a:custGeom>
              <a:avLst/>
              <a:gdLst/>
              <a:ahLst/>
              <a:cxnLst/>
              <a:rect l="l" t="t" r="r" b="b"/>
              <a:pathLst>
                <a:path w="39396" h="43860" extrusionOk="0">
                  <a:moveTo>
                    <a:pt x="38928" y="0"/>
                  </a:moveTo>
                  <a:cubicBezTo>
                    <a:pt x="38818" y="0"/>
                    <a:pt x="38694" y="36"/>
                    <a:pt x="38562" y="111"/>
                  </a:cubicBezTo>
                  <a:lnTo>
                    <a:pt x="835" y="21893"/>
                  </a:lnTo>
                  <a:cubicBezTo>
                    <a:pt x="335" y="22227"/>
                    <a:pt x="34" y="22761"/>
                    <a:pt x="1" y="23361"/>
                  </a:cubicBezTo>
                  <a:lnTo>
                    <a:pt x="1" y="43275"/>
                  </a:lnTo>
                  <a:cubicBezTo>
                    <a:pt x="1" y="43650"/>
                    <a:pt x="182" y="43860"/>
                    <a:pt x="451" y="43860"/>
                  </a:cubicBezTo>
                  <a:cubicBezTo>
                    <a:pt x="565" y="43860"/>
                    <a:pt x="696" y="43822"/>
                    <a:pt x="835" y="43742"/>
                  </a:cubicBezTo>
                  <a:lnTo>
                    <a:pt x="38562" y="21960"/>
                  </a:lnTo>
                  <a:cubicBezTo>
                    <a:pt x="39062" y="21626"/>
                    <a:pt x="39362" y="21093"/>
                    <a:pt x="39396" y="20492"/>
                  </a:cubicBezTo>
                  <a:lnTo>
                    <a:pt x="39396" y="611"/>
                  </a:lnTo>
                  <a:cubicBezTo>
                    <a:pt x="39396" y="229"/>
                    <a:pt x="39207" y="0"/>
                    <a:pt x="389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3885;p75">
              <a:extLst>
                <a:ext uri="{FF2B5EF4-FFF2-40B4-BE49-F238E27FC236}">
                  <a16:creationId xmlns:a16="http://schemas.microsoft.com/office/drawing/2014/main" id="{75401559-01BF-4BA4-AEC5-1DFBAEF1B4CE}"/>
                </a:ext>
              </a:extLst>
            </p:cNvPr>
            <p:cNvSpPr/>
            <p:nvPr/>
          </p:nvSpPr>
          <p:spPr>
            <a:xfrm>
              <a:off x="2724625" y="2004700"/>
              <a:ext cx="102600" cy="131625"/>
            </a:xfrm>
            <a:custGeom>
              <a:avLst/>
              <a:gdLst/>
              <a:ahLst/>
              <a:cxnLst/>
              <a:rect l="l" t="t" r="r" b="b"/>
              <a:pathLst>
                <a:path w="4104" h="5265" extrusionOk="0">
                  <a:moveTo>
                    <a:pt x="2959" y="1"/>
                  </a:moveTo>
                  <a:cubicBezTo>
                    <a:pt x="2680" y="1"/>
                    <a:pt x="2366" y="93"/>
                    <a:pt x="2035" y="288"/>
                  </a:cubicBezTo>
                  <a:cubicBezTo>
                    <a:pt x="834" y="1055"/>
                    <a:pt x="67" y="2356"/>
                    <a:pt x="0" y="3824"/>
                  </a:cubicBezTo>
                  <a:cubicBezTo>
                    <a:pt x="0" y="4745"/>
                    <a:pt x="452" y="5265"/>
                    <a:pt x="1118" y="5265"/>
                  </a:cubicBezTo>
                  <a:cubicBezTo>
                    <a:pt x="1393" y="5265"/>
                    <a:pt x="1704" y="5176"/>
                    <a:pt x="2035" y="4991"/>
                  </a:cubicBezTo>
                  <a:cubicBezTo>
                    <a:pt x="3236" y="4224"/>
                    <a:pt x="4003" y="2890"/>
                    <a:pt x="4103" y="1489"/>
                  </a:cubicBezTo>
                  <a:cubicBezTo>
                    <a:pt x="4103" y="544"/>
                    <a:pt x="3635" y="1"/>
                    <a:pt x="29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3886;p75">
              <a:extLst>
                <a:ext uri="{FF2B5EF4-FFF2-40B4-BE49-F238E27FC236}">
                  <a16:creationId xmlns:a16="http://schemas.microsoft.com/office/drawing/2014/main" id="{A8B82DEA-7D5E-4C65-A35C-4F9B95CA2212}"/>
                </a:ext>
              </a:extLst>
            </p:cNvPr>
            <p:cNvSpPr/>
            <p:nvPr/>
          </p:nvSpPr>
          <p:spPr>
            <a:xfrm>
              <a:off x="2145025" y="2065525"/>
              <a:ext cx="984900" cy="746550"/>
            </a:xfrm>
            <a:custGeom>
              <a:avLst/>
              <a:gdLst/>
              <a:ahLst/>
              <a:cxnLst/>
              <a:rect l="l" t="t" r="r" b="b"/>
              <a:pathLst>
                <a:path w="39396" h="29862" extrusionOk="0">
                  <a:moveTo>
                    <a:pt x="31738" y="0"/>
                  </a:moveTo>
                  <a:cubicBezTo>
                    <a:pt x="31410" y="0"/>
                    <a:pt x="31086" y="148"/>
                    <a:pt x="30890" y="423"/>
                  </a:cubicBezTo>
                  <a:lnTo>
                    <a:pt x="24385" y="9296"/>
                  </a:lnTo>
                  <a:lnTo>
                    <a:pt x="27287" y="12665"/>
                  </a:lnTo>
                  <a:lnTo>
                    <a:pt x="15545" y="4226"/>
                  </a:lnTo>
                  <a:cubicBezTo>
                    <a:pt x="15372" y="4102"/>
                    <a:pt x="15166" y="4042"/>
                    <a:pt x="14958" y="4042"/>
                  </a:cubicBezTo>
                  <a:cubicBezTo>
                    <a:pt x="14608" y="4042"/>
                    <a:pt x="14254" y="4212"/>
                    <a:pt x="14044" y="4526"/>
                  </a:cubicBezTo>
                  <a:lnTo>
                    <a:pt x="1" y="27009"/>
                  </a:lnTo>
                  <a:lnTo>
                    <a:pt x="1" y="29277"/>
                  </a:lnTo>
                  <a:cubicBezTo>
                    <a:pt x="1" y="29652"/>
                    <a:pt x="182" y="29862"/>
                    <a:pt x="451" y="29862"/>
                  </a:cubicBezTo>
                  <a:cubicBezTo>
                    <a:pt x="565" y="29862"/>
                    <a:pt x="696" y="29824"/>
                    <a:pt x="835" y="29744"/>
                  </a:cubicBezTo>
                  <a:lnTo>
                    <a:pt x="38562" y="7962"/>
                  </a:lnTo>
                  <a:cubicBezTo>
                    <a:pt x="39062" y="7628"/>
                    <a:pt x="39362" y="7095"/>
                    <a:pt x="39396" y="6494"/>
                  </a:cubicBezTo>
                  <a:lnTo>
                    <a:pt x="39396" y="5460"/>
                  </a:lnTo>
                  <a:lnTo>
                    <a:pt x="32391" y="223"/>
                  </a:lnTo>
                  <a:cubicBezTo>
                    <a:pt x="32199" y="72"/>
                    <a:pt x="31967" y="0"/>
                    <a:pt x="31738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3887;p75">
              <a:extLst>
                <a:ext uri="{FF2B5EF4-FFF2-40B4-BE49-F238E27FC236}">
                  <a16:creationId xmlns:a16="http://schemas.microsoft.com/office/drawing/2014/main" id="{CE5DE8AA-9A5A-47B1-8C91-175751B09773}"/>
                </a:ext>
              </a:extLst>
            </p:cNvPr>
            <p:cNvSpPr/>
            <p:nvPr/>
          </p:nvSpPr>
          <p:spPr>
            <a:xfrm>
              <a:off x="1790625" y="1007375"/>
              <a:ext cx="1694550" cy="1071250"/>
            </a:xfrm>
            <a:custGeom>
              <a:avLst/>
              <a:gdLst/>
              <a:ahLst/>
              <a:cxnLst/>
              <a:rect l="l" t="t" r="r" b="b"/>
              <a:pathLst>
                <a:path w="67782" h="42850" extrusionOk="0">
                  <a:moveTo>
                    <a:pt x="67436" y="1"/>
                  </a:moveTo>
                  <a:cubicBezTo>
                    <a:pt x="67351" y="1"/>
                    <a:pt x="67254" y="28"/>
                    <a:pt x="67148" y="85"/>
                  </a:cubicBezTo>
                  <a:lnTo>
                    <a:pt x="601" y="38513"/>
                  </a:lnTo>
                  <a:cubicBezTo>
                    <a:pt x="234" y="38780"/>
                    <a:pt x="0" y="39147"/>
                    <a:pt x="0" y="39580"/>
                  </a:cubicBezTo>
                  <a:lnTo>
                    <a:pt x="0" y="42849"/>
                  </a:lnTo>
                  <a:lnTo>
                    <a:pt x="67782" y="3721"/>
                  </a:lnTo>
                  <a:lnTo>
                    <a:pt x="67782" y="452"/>
                  </a:lnTo>
                  <a:cubicBezTo>
                    <a:pt x="67782" y="167"/>
                    <a:pt x="67647" y="1"/>
                    <a:pt x="67436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3888;p75">
              <a:extLst>
                <a:ext uri="{FF2B5EF4-FFF2-40B4-BE49-F238E27FC236}">
                  <a16:creationId xmlns:a16="http://schemas.microsoft.com/office/drawing/2014/main" id="{A6C4C17C-0901-4CD6-9F98-E6D9ABC6C075}"/>
                </a:ext>
              </a:extLst>
            </p:cNvPr>
            <p:cNvSpPr/>
            <p:nvPr/>
          </p:nvSpPr>
          <p:spPr>
            <a:xfrm>
              <a:off x="1790625" y="1100400"/>
              <a:ext cx="1694550" cy="1078300"/>
            </a:xfrm>
            <a:custGeom>
              <a:avLst/>
              <a:gdLst/>
              <a:ahLst/>
              <a:cxnLst/>
              <a:rect l="l" t="t" r="r" b="b"/>
              <a:pathLst>
                <a:path w="67782" h="43132" extrusionOk="0">
                  <a:moveTo>
                    <a:pt x="67782" y="0"/>
                  </a:moveTo>
                  <a:lnTo>
                    <a:pt x="19481" y="27854"/>
                  </a:lnTo>
                  <a:cubicBezTo>
                    <a:pt x="19389" y="27909"/>
                    <a:pt x="19315" y="27933"/>
                    <a:pt x="19251" y="27933"/>
                  </a:cubicBezTo>
                  <a:cubicBezTo>
                    <a:pt x="19084" y="27933"/>
                    <a:pt x="18992" y="27762"/>
                    <a:pt x="18847" y="27520"/>
                  </a:cubicBezTo>
                  <a:lnTo>
                    <a:pt x="18347" y="26586"/>
                  </a:lnTo>
                  <a:cubicBezTo>
                    <a:pt x="18190" y="26331"/>
                    <a:pt x="18033" y="26238"/>
                    <a:pt x="17863" y="26238"/>
                  </a:cubicBezTo>
                  <a:cubicBezTo>
                    <a:pt x="17743" y="26238"/>
                    <a:pt x="17617" y="26284"/>
                    <a:pt x="17479" y="26353"/>
                  </a:cubicBezTo>
                  <a:lnTo>
                    <a:pt x="2869" y="34792"/>
                  </a:lnTo>
                  <a:cubicBezTo>
                    <a:pt x="2535" y="35059"/>
                    <a:pt x="2302" y="35426"/>
                    <a:pt x="2268" y="35859"/>
                  </a:cubicBezTo>
                  <a:lnTo>
                    <a:pt x="1835" y="37327"/>
                  </a:lnTo>
                  <a:cubicBezTo>
                    <a:pt x="1701" y="37928"/>
                    <a:pt x="1568" y="38228"/>
                    <a:pt x="1234" y="38395"/>
                  </a:cubicBezTo>
                  <a:lnTo>
                    <a:pt x="0" y="39128"/>
                  </a:lnTo>
                  <a:lnTo>
                    <a:pt x="0" y="43131"/>
                  </a:lnTo>
                  <a:lnTo>
                    <a:pt x="67782" y="3970"/>
                  </a:lnTo>
                  <a:lnTo>
                    <a:pt x="67782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3889;p75">
              <a:extLst>
                <a:ext uri="{FF2B5EF4-FFF2-40B4-BE49-F238E27FC236}">
                  <a16:creationId xmlns:a16="http://schemas.microsoft.com/office/drawing/2014/main" id="{EC90D3E3-DDD3-4832-83FA-DDFA7F6F00DA}"/>
                </a:ext>
              </a:extLst>
            </p:cNvPr>
            <p:cNvSpPr/>
            <p:nvPr/>
          </p:nvSpPr>
          <p:spPr>
            <a:xfrm>
              <a:off x="3409275" y="1064075"/>
              <a:ext cx="32550" cy="41800"/>
            </a:xfrm>
            <a:custGeom>
              <a:avLst/>
              <a:gdLst/>
              <a:ahLst/>
              <a:cxnLst/>
              <a:rect l="l" t="t" r="r" b="b"/>
              <a:pathLst>
                <a:path w="1302" h="1672" extrusionOk="0">
                  <a:moveTo>
                    <a:pt x="929" y="1"/>
                  </a:moveTo>
                  <a:cubicBezTo>
                    <a:pt x="840" y="1"/>
                    <a:pt x="740" y="28"/>
                    <a:pt x="634" y="86"/>
                  </a:cubicBezTo>
                  <a:cubicBezTo>
                    <a:pt x="267" y="319"/>
                    <a:pt x="34" y="753"/>
                    <a:pt x="0" y="1220"/>
                  </a:cubicBezTo>
                  <a:cubicBezTo>
                    <a:pt x="0" y="1505"/>
                    <a:pt x="153" y="1672"/>
                    <a:pt x="361" y="1672"/>
                  </a:cubicBezTo>
                  <a:cubicBezTo>
                    <a:pt x="445" y="1672"/>
                    <a:pt x="538" y="1644"/>
                    <a:pt x="634" y="1587"/>
                  </a:cubicBezTo>
                  <a:cubicBezTo>
                    <a:pt x="1034" y="1353"/>
                    <a:pt x="1268" y="920"/>
                    <a:pt x="1301" y="453"/>
                  </a:cubicBezTo>
                  <a:cubicBezTo>
                    <a:pt x="1301" y="168"/>
                    <a:pt x="1149" y="1"/>
                    <a:pt x="9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3890;p75">
              <a:extLst>
                <a:ext uri="{FF2B5EF4-FFF2-40B4-BE49-F238E27FC236}">
                  <a16:creationId xmlns:a16="http://schemas.microsoft.com/office/drawing/2014/main" id="{FA40E137-1F61-4322-894E-8EF85733046A}"/>
                </a:ext>
              </a:extLst>
            </p:cNvPr>
            <p:cNvSpPr/>
            <p:nvPr/>
          </p:nvSpPr>
          <p:spPr>
            <a:xfrm>
              <a:off x="3350075" y="1097750"/>
              <a:ext cx="33375" cy="42325"/>
            </a:xfrm>
            <a:custGeom>
              <a:avLst/>
              <a:gdLst/>
              <a:ahLst/>
              <a:cxnLst/>
              <a:rect l="l" t="t" r="r" b="b"/>
              <a:pathLst>
                <a:path w="1335" h="1693" extrusionOk="0">
                  <a:moveTo>
                    <a:pt x="980" y="1"/>
                  </a:moveTo>
                  <a:cubicBezTo>
                    <a:pt x="886" y="1"/>
                    <a:pt x="780" y="35"/>
                    <a:pt x="667" y="106"/>
                  </a:cubicBezTo>
                  <a:cubicBezTo>
                    <a:pt x="267" y="340"/>
                    <a:pt x="33" y="774"/>
                    <a:pt x="0" y="1241"/>
                  </a:cubicBezTo>
                  <a:cubicBezTo>
                    <a:pt x="0" y="1526"/>
                    <a:pt x="152" y="1692"/>
                    <a:pt x="373" y="1692"/>
                  </a:cubicBezTo>
                  <a:cubicBezTo>
                    <a:pt x="462" y="1692"/>
                    <a:pt x="562" y="1665"/>
                    <a:pt x="667" y="1607"/>
                  </a:cubicBezTo>
                  <a:cubicBezTo>
                    <a:pt x="1034" y="1341"/>
                    <a:pt x="1301" y="940"/>
                    <a:pt x="1334" y="473"/>
                  </a:cubicBezTo>
                  <a:cubicBezTo>
                    <a:pt x="1334" y="173"/>
                    <a:pt x="1190" y="1"/>
                    <a:pt x="9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3891;p75">
              <a:extLst>
                <a:ext uri="{FF2B5EF4-FFF2-40B4-BE49-F238E27FC236}">
                  <a16:creationId xmlns:a16="http://schemas.microsoft.com/office/drawing/2014/main" id="{9D940753-5EE2-47F2-A5FC-22CB01EA2F33}"/>
                </a:ext>
              </a:extLst>
            </p:cNvPr>
            <p:cNvSpPr/>
            <p:nvPr/>
          </p:nvSpPr>
          <p:spPr>
            <a:xfrm>
              <a:off x="3291700" y="1131650"/>
              <a:ext cx="32525" cy="42300"/>
            </a:xfrm>
            <a:custGeom>
              <a:avLst/>
              <a:gdLst/>
              <a:ahLst/>
              <a:cxnLst/>
              <a:rect l="l" t="t" r="r" b="b"/>
              <a:pathLst>
                <a:path w="1301" h="1692" extrusionOk="0">
                  <a:moveTo>
                    <a:pt x="925" y="1"/>
                  </a:moveTo>
                  <a:cubicBezTo>
                    <a:pt x="837" y="1"/>
                    <a:pt x="738" y="28"/>
                    <a:pt x="634" y="85"/>
                  </a:cubicBezTo>
                  <a:cubicBezTo>
                    <a:pt x="267" y="352"/>
                    <a:pt x="0" y="752"/>
                    <a:pt x="0" y="1219"/>
                  </a:cubicBezTo>
                  <a:cubicBezTo>
                    <a:pt x="0" y="1519"/>
                    <a:pt x="144" y="1691"/>
                    <a:pt x="343" y="1691"/>
                  </a:cubicBezTo>
                  <a:cubicBezTo>
                    <a:pt x="432" y="1691"/>
                    <a:pt x="531" y="1658"/>
                    <a:pt x="634" y="1586"/>
                  </a:cubicBezTo>
                  <a:cubicBezTo>
                    <a:pt x="1034" y="1352"/>
                    <a:pt x="1268" y="919"/>
                    <a:pt x="1301" y="485"/>
                  </a:cubicBezTo>
                  <a:cubicBezTo>
                    <a:pt x="1301" y="174"/>
                    <a:pt x="1147" y="1"/>
                    <a:pt x="9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3892;p75">
              <a:extLst>
                <a:ext uri="{FF2B5EF4-FFF2-40B4-BE49-F238E27FC236}">
                  <a16:creationId xmlns:a16="http://schemas.microsoft.com/office/drawing/2014/main" id="{BD95E8C4-ED05-4955-A221-CD9955220F5D}"/>
                </a:ext>
              </a:extLst>
            </p:cNvPr>
            <p:cNvSpPr/>
            <p:nvPr/>
          </p:nvSpPr>
          <p:spPr>
            <a:xfrm>
              <a:off x="1829800" y="2077425"/>
              <a:ext cx="32550" cy="40400"/>
            </a:xfrm>
            <a:custGeom>
              <a:avLst/>
              <a:gdLst/>
              <a:ahLst/>
              <a:cxnLst/>
              <a:rect l="l" t="t" r="r" b="b"/>
              <a:pathLst>
                <a:path w="1302" h="1616" extrusionOk="0">
                  <a:moveTo>
                    <a:pt x="608" y="1"/>
                  </a:moveTo>
                  <a:cubicBezTo>
                    <a:pt x="583" y="1"/>
                    <a:pt x="559" y="32"/>
                    <a:pt x="535" y="81"/>
                  </a:cubicBezTo>
                  <a:lnTo>
                    <a:pt x="1" y="1081"/>
                  </a:lnTo>
                  <a:cubicBezTo>
                    <a:pt x="1" y="1081"/>
                    <a:pt x="1" y="1081"/>
                    <a:pt x="1" y="1115"/>
                  </a:cubicBezTo>
                  <a:cubicBezTo>
                    <a:pt x="1" y="1115"/>
                    <a:pt x="1" y="1148"/>
                    <a:pt x="1" y="1148"/>
                  </a:cubicBezTo>
                  <a:cubicBezTo>
                    <a:pt x="1" y="1182"/>
                    <a:pt x="1" y="1182"/>
                    <a:pt x="1" y="1215"/>
                  </a:cubicBezTo>
                  <a:lnTo>
                    <a:pt x="535" y="1615"/>
                  </a:lnTo>
                  <a:lnTo>
                    <a:pt x="568" y="1615"/>
                  </a:lnTo>
                  <a:cubicBezTo>
                    <a:pt x="601" y="1615"/>
                    <a:pt x="635" y="1582"/>
                    <a:pt x="635" y="1548"/>
                  </a:cubicBezTo>
                  <a:cubicBezTo>
                    <a:pt x="668" y="1482"/>
                    <a:pt x="668" y="1415"/>
                    <a:pt x="635" y="1382"/>
                  </a:cubicBezTo>
                  <a:lnTo>
                    <a:pt x="268" y="1115"/>
                  </a:lnTo>
                  <a:lnTo>
                    <a:pt x="1235" y="548"/>
                  </a:lnTo>
                  <a:cubicBezTo>
                    <a:pt x="1302" y="514"/>
                    <a:pt x="1302" y="448"/>
                    <a:pt x="1302" y="381"/>
                  </a:cubicBezTo>
                  <a:cubicBezTo>
                    <a:pt x="1302" y="357"/>
                    <a:pt x="1285" y="334"/>
                    <a:pt x="1264" y="334"/>
                  </a:cubicBezTo>
                  <a:cubicBezTo>
                    <a:pt x="1255" y="334"/>
                    <a:pt x="1245" y="338"/>
                    <a:pt x="1235" y="348"/>
                  </a:cubicBezTo>
                  <a:lnTo>
                    <a:pt x="268" y="915"/>
                  </a:lnTo>
                  <a:lnTo>
                    <a:pt x="268" y="915"/>
                  </a:lnTo>
                  <a:lnTo>
                    <a:pt x="635" y="181"/>
                  </a:lnTo>
                  <a:cubicBezTo>
                    <a:pt x="668" y="147"/>
                    <a:pt x="668" y="81"/>
                    <a:pt x="635" y="14"/>
                  </a:cubicBezTo>
                  <a:cubicBezTo>
                    <a:pt x="626" y="5"/>
                    <a:pt x="617" y="1"/>
                    <a:pt x="60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3893;p75">
              <a:extLst>
                <a:ext uri="{FF2B5EF4-FFF2-40B4-BE49-F238E27FC236}">
                  <a16:creationId xmlns:a16="http://schemas.microsoft.com/office/drawing/2014/main" id="{3FFE47C0-9ABB-47ED-84C6-F43D56593E87}"/>
                </a:ext>
              </a:extLst>
            </p:cNvPr>
            <p:cNvSpPr/>
            <p:nvPr/>
          </p:nvSpPr>
          <p:spPr>
            <a:xfrm>
              <a:off x="1878175" y="2047425"/>
              <a:ext cx="33375" cy="41200"/>
            </a:xfrm>
            <a:custGeom>
              <a:avLst/>
              <a:gdLst/>
              <a:ahLst/>
              <a:cxnLst/>
              <a:rect l="l" t="t" r="r" b="b"/>
              <a:pathLst>
                <a:path w="1335" h="1648" extrusionOk="0">
                  <a:moveTo>
                    <a:pt x="769" y="0"/>
                  </a:moveTo>
                  <a:cubicBezTo>
                    <a:pt x="737" y="0"/>
                    <a:pt x="701" y="31"/>
                    <a:pt x="701" y="80"/>
                  </a:cubicBezTo>
                  <a:cubicBezTo>
                    <a:pt x="668" y="113"/>
                    <a:pt x="668" y="180"/>
                    <a:pt x="701" y="247"/>
                  </a:cubicBezTo>
                  <a:lnTo>
                    <a:pt x="1068" y="514"/>
                  </a:lnTo>
                  <a:lnTo>
                    <a:pt x="101" y="1081"/>
                  </a:lnTo>
                  <a:cubicBezTo>
                    <a:pt x="34" y="1114"/>
                    <a:pt x="1" y="1181"/>
                    <a:pt x="34" y="1247"/>
                  </a:cubicBezTo>
                  <a:cubicBezTo>
                    <a:pt x="34" y="1296"/>
                    <a:pt x="52" y="1327"/>
                    <a:pt x="75" y="1327"/>
                  </a:cubicBezTo>
                  <a:cubicBezTo>
                    <a:pt x="83" y="1327"/>
                    <a:pt x="92" y="1323"/>
                    <a:pt x="101" y="1314"/>
                  </a:cubicBezTo>
                  <a:lnTo>
                    <a:pt x="1068" y="747"/>
                  </a:lnTo>
                  <a:lnTo>
                    <a:pt x="1068" y="747"/>
                  </a:lnTo>
                  <a:lnTo>
                    <a:pt x="701" y="1448"/>
                  </a:lnTo>
                  <a:cubicBezTo>
                    <a:pt x="668" y="1514"/>
                    <a:pt x="668" y="1581"/>
                    <a:pt x="701" y="1648"/>
                  </a:cubicBezTo>
                  <a:lnTo>
                    <a:pt x="735" y="1648"/>
                  </a:lnTo>
                  <a:cubicBezTo>
                    <a:pt x="768" y="1614"/>
                    <a:pt x="801" y="1614"/>
                    <a:pt x="801" y="1581"/>
                  </a:cubicBezTo>
                  <a:lnTo>
                    <a:pt x="1335" y="580"/>
                  </a:lnTo>
                  <a:cubicBezTo>
                    <a:pt x="1335" y="580"/>
                    <a:pt x="1335" y="547"/>
                    <a:pt x="1335" y="547"/>
                  </a:cubicBezTo>
                  <a:cubicBezTo>
                    <a:pt x="1335" y="514"/>
                    <a:pt x="1335" y="514"/>
                    <a:pt x="1335" y="480"/>
                  </a:cubicBezTo>
                  <a:cubicBezTo>
                    <a:pt x="1335" y="480"/>
                    <a:pt x="1335" y="447"/>
                    <a:pt x="1335" y="447"/>
                  </a:cubicBezTo>
                  <a:cubicBezTo>
                    <a:pt x="1335" y="447"/>
                    <a:pt x="1335" y="413"/>
                    <a:pt x="1335" y="413"/>
                  </a:cubicBezTo>
                  <a:lnTo>
                    <a:pt x="801" y="13"/>
                  </a:lnTo>
                  <a:cubicBezTo>
                    <a:pt x="792" y="4"/>
                    <a:pt x="781" y="0"/>
                    <a:pt x="769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3894;p75">
              <a:extLst>
                <a:ext uri="{FF2B5EF4-FFF2-40B4-BE49-F238E27FC236}">
                  <a16:creationId xmlns:a16="http://schemas.microsoft.com/office/drawing/2014/main" id="{EFD046F3-9A0C-4315-9B6A-C43E8404D4AA}"/>
                </a:ext>
              </a:extLst>
            </p:cNvPr>
            <p:cNvSpPr/>
            <p:nvPr/>
          </p:nvSpPr>
          <p:spPr>
            <a:xfrm>
              <a:off x="1931550" y="2003950"/>
              <a:ext cx="28375" cy="59150"/>
            </a:xfrm>
            <a:custGeom>
              <a:avLst/>
              <a:gdLst/>
              <a:ahLst/>
              <a:cxnLst/>
              <a:rect l="l" t="t" r="r" b="b"/>
              <a:pathLst>
                <a:path w="1135" h="2366" extrusionOk="0">
                  <a:moveTo>
                    <a:pt x="1080" y="1"/>
                  </a:moveTo>
                  <a:cubicBezTo>
                    <a:pt x="1068" y="1"/>
                    <a:pt x="1051" y="18"/>
                    <a:pt x="1035" y="51"/>
                  </a:cubicBezTo>
                  <a:lnTo>
                    <a:pt x="901" y="385"/>
                  </a:lnTo>
                  <a:cubicBezTo>
                    <a:pt x="884" y="382"/>
                    <a:pt x="867" y="381"/>
                    <a:pt x="850" y="381"/>
                  </a:cubicBezTo>
                  <a:cubicBezTo>
                    <a:pt x="630" y="381"/>
                    <a:pt x="389" y="580"/>
                    <a:pt x="234" y="952"/>
                  </a:cubicBezTo>
                  <a:cubicBezTo>
                    <a:pt x="1" y="1452"/>
                    <a:pt x="1" y="2052"/>
                    <a:pt x="234" y="2286"/>
                  </a:cubicBezTo>
                  <a:cubicBezTo>
                    <a:pt x="289" y="2341"/>
                    <a:pt x="364" y="2366"/>
                    <a:pt x="443" y="2366"/>
                  </a:cubicBezTo>
                  <a:cubicBezTo>
                    <a:pt x="508" y="2366"/>
                    <a:pt x="574" y="2349"/>
                    <a:pt x="634" y="2319"/>
                  </a:cubicBezTo>
                  <a:cubicBezTo>
                    <a:pt x="834" y="2186"/>
                    <a:pt x="968" y="1986"/>
                    <a:pt x="1068" y="1786"/>
                  </a:cubicBezTo>
                  <a:cubicBezTo>
                    <a:pt x="1101" y="1719"/>
                    <a:pt x="1101" y="1685"/>
                    <a:pt x="1068" y="1619"/>
                  </a:cubicBezTo>
                  <a:cubicBezTo>
                    <a:pt x="1059" y="1610"/>
                    <a:pt x="1048" y="1606"/>
                    <a:pt x="1035" y="1606"/>
                  </a:cubicBezTo>
                  <a:cubicBezTo>
                    <a:pt x="1001" y="1606"/>
                    <a:pt x="959" y="1637"/>
                    <a:pt x="935" y="1685"/>
                  </a:cubicBezTo>
                  <a:cubicBezTo>
                    <a:pt x="812" y="1956"/>
                    <a:pt x="617" y="2117"/>
                    <a:pt x="456" y="2117"/>
                  </a:cubicBezTo>
                  <a:cubicBezTo>
                    <a:pt x="398" y="2117"/>
                    <a:pt x="345" y="2096"/>
                    <a:pt x="301" y="2052"/>
                  </a:cubicBezTo>
                  <a:cubicBezTo>
                    <a:pt x="101" y="1752"/>
                    <a:pt x="101" y="1352"/>
                    <a:pt x="301" y="1052"/>
                  </a:cubicBezTo>
                  <a:cubicBezTo>
                    <a:pt x="434" y="785"/>
                    <a:pt x="601" y="651"/>
                    <a:pt x="768" y="618"/>
                  </a:cubicBezTo>
                  <a:lnTo>
                    <a:pt x="768" y="618"/>
                  </a:lnTo>
                  <a:lnTo>
                    <a:pt x="668" y="852"/>
                  </a:lnTo>
                  <a:cubicBezTo>
                    <a:pt x="640" y="906"/>
                    <a:pt x="658" y="960"/>
                    <a:pt x="683" y="960"/>
                  </a:cubicBezTo>
                  <a:cubicBezTo>
                    <a:pt x="689" y="960"/>
                    <a:pt x="695" y="958"/>
                    <a:pt x="701" y="952"/>
                  </a:cubicBezTo>
                  <a:lnTo>
                    <a:pt x="1101" y="718"/>
                  </a:lnTo>
                  <a:cubicBezTo>
                    <a:pt x="1135" y="685"/>
                    <a:pt x="1135" y="651"/>
                    <a:pt x="1135" y="585"/>
                  </a:cubicBezTo>
                  <a:lnTo>
                    <a:pt x="1101" y="51"/>
                  </a:lnTo>
                  <a:cubicBezTo>
                    <a:pt x="1101" y="18"/>
                    <a:pt x="1093" y="1"/>
                    <a:pt x="108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3895;p75">
              <a:extLst>
                <a:ext uri="{FF2B5EF4-FFF2-40B4-BE49-F238E27FC236}">
                  <a16:creationId xmlns:a16="http://schemas.microsoft.com/office/drawing/2014/main" id="{75529870-F6FB-4CD8-8AB6-2C1F35B93A8B}"/>
                </a:ext>
              </a:extLst>
            </p:cNvPr>
            <p:cNvSpPr/>
            <p:nvPr/>
          </p:nvSpPr>
          <p:spPr>
            <a:xfrm>
              <a:off x="2200075" y="1780550"/>
              <a:ext cx="27550" cy="53525"/>
            </a:xfrm>
            <a:custGeom>
              <a:avLst/>
              <a:gdLst/>
              <a:ahLst/>
              <a:cxnLst/>
              <a:rect l="l" t="t" r="r" b="b"/>
              <a:pathLst>
                <a:path w="1102" h="2141" extrusionOk="0">
                  <a:moveTo>
                    <a:pt x="1015" y="1"/>
                  </a:moveTo>
                  <a:cubicBezTo>
                    <a:pt x="968" y="1"/>
                    <a:pt x="926" y="32"/>
                    <a:pt x="901" y="81"/>
                  </a:cubicBezTo>
                  <a:lnTo>
                    <a:pt x="568" y="848"/>
                  </a:lnTo>
                  <a:lnTo>
                    <a:pt x="201" y="514"/>
                  </a:lnTo>
                  <a:cubicBezTo>
                    <a:pt x="192" y="506"/>
                    <a:pt x="182" y="502"/>
                    <a:pt x="170" y="502"/>
                  </a:cubicBezTo>
                  <a:cubicBezTo>
                    <a:pt x="136" y="502"/>
                    <a:pt x="92" y="539"/>
                    <a:pt x="67" y="614"/>
                  </a:cubicBezTo>
                  <a:cubicBezTo>
                    <a:pt x="1" y="681"/>
                    <a:pt x="1" y="748"/>
                    <a:pt x="67" y="814"/>
                  </a:cubicBezTo>
                  <a:lnTo>
                    <a:pt x="401" y="1181"/>
                  </a:lnTo>
                  <a:lnTo>
                    <a:pt x="67" y="1882"/>
                  </a:lnTo>
                  <a:cubicBezTo>
                    <a:pt x="1" y="1949"/>
                    <a:pt x="1" y="2049"/>
                    <a:pt x="67" y="2115"/>
                  </a:cubicBezTo>
                  <a:cubicBezTo>
                    <a:pt x="67" y="2132"/>
                    <a:pt x="76" y="2140"/>
                    <a:pt x="88" y="2140"/>
                  </a:cubicBezTo>
                  <a:cubicBezTo>
                    <a:pt x="101" y="2140"/>
                    <a:pt x="117" y="2132"/>
                    <a:pt x="134" y="2115"/>
                  </a:cubicBezTo>
                  <a:cubicBezTo>
                    <a:pt x="167" y="2115"/>
                    <a:pt x="201" y="2082"/>
                    <a:pt x="201" y="2049"/>
                  </a:cubicBezTo>
                  <a:lnTo>
                    <a:pt x="568" y="1281"/>
                  </a:lnTo>
                  <a:lnTo>
                    <a:pt x="901" y="1615"/>
                  </a:lnTo>
                  <a:cubicBezTo>
                    <a:pt x="918" y="1632"/>
                    <a:pt x="935" y="1640"/>
                    <a:pt x="947" y="1640"/>
                  </a:cubicBezTo>
                  <a:cubicBezTo>
                    <a:pt x="960" y="1640"/>
                    <a:pt x="968" y="1632"/>
                    <a:pt x="968" y="1615"/>
                  </a:cubicBezTo>
                  <a:cubicBezTo>
                    <a:pt x="1001" y="1615"/>
                    <a:pt x="1035" y="1582"/>
                    <a:pt x="1068" y="1548"/>
                  </a:cubicBezTo>
                  <a:cubicBezTo>
                    <a:pt x="1101" y="1482"/>
                    <a:pt x="1101" y="1381"/>
                    <a:pt x="1068" y="1315"/>
                  </a:cubicBezTo>
                  <a:lnTo>
                    <a:pt x="701" y="981"/>
                  </a:lnTo>
                  <a:lnTo>
                    <a:pt x="1068" y="247"/>
                  </a:lnTo>
                  <a:cubicBezTo>
                    <a:pt x="1101" y="181"/>
                    <a:pt x="1101" y="81"/>
                    <a:pt x="1068" y="14"/>
                  </a:cubicBezTo>
                  <a:cubicBezTo>
                    <a:pt x="1050" y="5"/>
                    <a:pt x="1032" y="1"/>
                    <a:pt x="101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3896;p75">
              <a:extLst>
                <a:ext uri="{FF2B5EF4-FFF2-40B4-BE49-F238E27FC236}">
                  <a16:creationId xmlns:a16="http://schemas.microsoft.com/office/drawing/2014/main" id="{8863AAA5-4777-40C3-9223-E455B23F726E}"/>
                </a:ext>
              </a:extLst>
            </p:cNvPr>
            <p:cNvSpPr/>
            <p:nvPr/>
          </p:nvSpPr>
          <p:spPr>
            <a:xfrm>
              <a:off x="1991600" y="1174175"/>
              <a:ext cx="1406850" cy="864875"/>
            </a:xfrm>
            <a:custGeom>
              <a:avLst/>
              <a:gdLst/>
              <a:ahLst/>
              <a:cxnLst/>
              <a:rect l="l" t="t" r="r" b="b"/>
              <a:pathLst>
                <a:path w="56274" h="34595" extrusionOk="0">
                  <a:moveTo>
                    <a:pt x="55940" y="0"/>
                  </a:moveTo>
                  <a:cubicBezTo>
                    <a:pt x="55860" y="0"/>
                    <a:pt x="55769" y="27"/>
                    <a:pt x="55673" y="85"/>
                  </a:cubicBezTo>
                  <a:lnTo>
                    <a:pt x="601" y="31841"/>
                  </a:lnTo>
                  <a:cubicBezTo>
                    <a:pt x="234" y="32074"/>
                    <a:pt x="0" y="32475"/>
                    <a:pt x="0" y="32908"/>
                  </a:cubicBezTo>
                  <a:lnTo>
                    <a:pt x="0" y="34143"/>
                  </a:lnTo>
                  <a:cubicBezTo>
                    <a:pt x="0" y="34428"/>
                    <a:pt x="136" y="34594"/>
                    <a:pt x="334" y="34594"/>
                  </a:cubicBezTo>
                  <a:cubicBezTo>
                    <a:pt x="414" y="34594"/>
                    <a:pt x="505" y="34567"/>
                    <a:pt x="601" y="34510"/>
                  </a:cubicBezTo>
                  <a:lnTo>
                    <a:pt x="55673" y="2753"/>
                  </a:lnTo>
                  <a:cubicBezTo>
                    <a:pt x="56040" y="2520"/>
                    <a:pt x="56274" y="2120"/>
                    <a:pt x="56274" y="1686"/>
                  </a:cubicBezTo>
                  <a:lnTo>
                    <a:pt x="56274" y="452"/>
                  </a:lnTo>
                  <a:cubicBezTo>
                    <a:pt x="56274" y="167"/>
                    <a:pt x="56138" y="0"/>
                    <a:pt x="55940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3897;p75">
              <a:extLst>
                <a:ext uri="{FF2B5EF4-FFF2-40B4-BE49-F238E27FC236}">
                  <a16:creationId xmlns:a16="http://schemas.microsoft.com/office/drawing/2014/main" id="{D243182D-330C-403F-A87A-7EE79EC3DF60}"/>
                </a:ext>
              </a:extLst>
            </p:cNvPr>
            <p:cNvSpPr/>
            <p:nvPr/>
          </p:nvSpPr>
          <p:spPr>
            <a:xfrm>
              <a:off x="3351725" y="1187950"/>
              <a:ext cx="42550" cy="58400"/>
            </a:xfrm>
            <a:custGeom>
              <a:avLst/>
              <a:gdLst/>
              <a:ahLst/>
              <a:cxnLst/>
              <a:rect l="l" t="t" r="r" b="b"/>
              <a:pathLst>
                <a:path w="1702" h="2336" extrusionOk="0">
                  <a:moveTo>
                    <a:pt x="868" y="468"/>
                  </a:moveTo>
                  <a:lnTo>
                    <a:pt x="935" y="568"/>
                  </a:lnTo>
                  <a:cubicBezTo>
                    <a:pt x="959" y="640"/>
                    <a:pt x="1017" y="695"/>
                    <a:pt x="1086" y="695"/>
                  </a:cubicBezTo>
                  <a:cubicBezTo>
                    <a:pt x="1112" y="695"/>
                    <a:pt x="1140" y="687"/>
                    <a:pt x="1168" y="668"/>
                  </a:cubicBezTo>
                  <a:lnTo>
                    <a:pt x="1268" y="635"/>
                  </a:lnTo>
                  <a:lnTo>
                    <a:pt x="1268" y="635"/>
                  </a:lnTo>
                  <a:lnTo>
                    <a:pt x="1135" y="935"/>
                  </a:lnTo>
                  <a:cubicBezTo>
                    <a:pt x="1102" y="1002"/>
                    <a:pt x="1068" y="1068"/>
                    <a:pt x="1068" y="1135"/>
                  </a:cubicBezTo>
                  <a:lnTo>
                    <a:pt x="1135" y="1535"/>
                  </a:lnTo>
                  <a:lnTo>
                    <a:pt x="901" y="1535"/>
                  </a:lnTo>
                  <a:cubicBezTo>
                    <a:pt x="876" y="1527"/>
                    <a:pt x="853" y="1523"/>
                    <a:pt x="833" y="1523"/>
                  </a:cubicBezTo>
                  <a:cubicBezTo>
                    <a:pt x="770" y="1523"/>
                    <a:pt x="726" y="1560"/>
                    <a:pt x="701" y="1635"/>
                  </a:cubicBezTo>
                  <a:lnTo>
                    <a:pt x="601" y="1735"/>
                  </a:lnTo>
                  <a:lnTo>
                    <a:pt x="601" y="1602"/>
                  </a:lnTo>
                  <a:cubicBezTo>
                    <a:pt x="635" y="1502"/>
                    <a:pt x="601" y="1435"/>
                    <a:pt x="534" y="1369"/>
                  </a:cubicBezTo>
                  <a:lnTo>
                    <a:pt x="334" y="1235"/>
                  </a:lnTo>
                  <a:lnTo>
                    <a:pt x="668" y="968"/>
                  </a:lnTo>
                  <a:cubicBezTo>
                    <a:pt x="701" y="935"/>
                    <a:pt x="735" y="868"/>
                    <a:pt x="768" y="801"/>
                  </a:cubicBezTo>
                  <a:lnTo>
                    <a:pt x="868" y="468"/>
                  </a:lnTo>
                  <a:close/>
                  <a:moveTo>
                    <a:pt x="868" y="1"/>
                  </a:moveTo>
                  <a:cubicBezTo>
                    <a:pt x="768" y="34"/>
                    <a:pt x="668" y="101"/>
                    <a:pt x="635" y="201"/>
                  </a:cubicBezTo>
                  <a:lnTo>
                    <a:pt x="468" y="735"/>
                  </a:lnTo>
                  <a:lnTo>
                    <a:pt x="134" y="1035"/>
                  </a:lnTo>
                  <a:cubicBezTo>
                    <a:pt x="34" y="1102"/>
                    <a:pt x="1" y="1168"/>
                    <a:pt x="1" y="1268"/>
                  </a:cubicBezTo>
                  <a:cubicBezTo>
                    <a:pt x="1" y="1335"/>
                    <a:pt x="34" y="1402"/>
                    <a:pt x="101" y="1469"/>
                  </a:cubicBezTo>
                  <a:lnTo>
                    <a:pt x="301" y="1602"/>
                  </a:lnTo>
                  <a:lnTo>
                    <a:pt x="234" y="2069"/>
                  </a:lnTo>
                  <a:cubicBezTo>
                    <a:pt x="234" y="2169"/>
                    <a:pt x="268" y="2269"/>
                    <a:pt x="368" y="2336"/>
                  </a:cubicBezTo>
                  <a:lnTo>
                    <a:pt x="434" y="2336"/>
                  </a:lnTo>
                  <a:cubicBezTo>
                    <a:pt x="501" y="2303"/>
                    <a:pt x="568" y="2303"/>
                    <a:pt x="601" y="2236"/>
                  </a:cubicBezTo>
                  <a:lnTo>
                    <a:pt x="901" y="1869"/>
                  </a:lnTo>
                  <a:lnTo>
                    <a:pt x="1168" y="1902"/>
                  </a:lnTo>
                  <a:cubicBezTo>
                    <a:pt x="1235" y="1902"/>
                    <a:pt x="1302" y="1869"/>
                    <a:pt x="1368" y="1802"/>
                  </a:cubicBezTo>
                  <a:cubicBezTo>
                    <a:pt x="1435" y="1735"/>
                    <a:pt x="1468" y="1635"/>
                    <a:pt x="1435" y="1569"/>
                  </a:cubicBezTo>
                  <a:lnTo>
                    <a:pt x="1402" y="1102"/>
                  </a:lnTo>
                  <a:lnTo>
                    <a:pt x="1635" y="635"/>
                  </a:lnTo>
                  <a:cubicBezTo>
                    <a:pt x="1702" y="535"/>
                    <a:pt x="1702" y="401"/>
                    <a:pt x="1635" y="334"/>
                  </a:cubicBezTo>
                  <a:cubicBezTo>
                    <a:pt x="1611" y="286"/>
                    <a:pt x="1551" y="255"/>
                    <a:pt x="1494" y="255"/>
                  </a:cubicBezTo>
                  <a:cubicBezTo>
                    <a:pt x="1473" y="255"/>
                    <a:pt x="1453" y="259"/>
                    <a:pt x="1435" y="268"/>
                  </a:cubicBezTo>
                  <a:lnTo>
                    <a:pt x="1168" y="368"/>
                  </a:lnTo>
                  <a:lnTo>
                    <a:pt x="1035" y="134"/>
                  </a:lnTo>
                  <a:cubicBezTo>
                    <a:pt x="1035" y="34"/>
                    <a:pt x="935" y="1"/>
                    <a:pt x="868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3898;p75">
              <a:extLst>
                <a:ext uri="{FF2B5EF4-FFF2-40B4-BE49-F238E27FC236}">
                  <a16:creationId xmlns:a16="http://schemas.microsoft.com/office/drawing/2014/main" id="{82D341FE-85EA-44C7-9D77-0A44B2301993}"/>
                </a:ext>
              </a:extLst>
            </p:cNvPr>
            <p:cNvSpPr/>
            <p:nvPr/>
          </p:nvSpPr>
          <p:spPr>
            <a:xfrm>
              <a:off x="3410950" y="1139550"/>
              <a:ext cx="53375" cy="33425"/>
            </a:xfrm>
            <a:custGeom>
              <a:avLst/>
              <a:gdLst/>
              <a:ahLst/>
              <a:cxnLst/>
              <a:rect l="l" t="t" r="r" b="b"/>
              <a:pathLst>
                <a:path w="2135" h="1337" extrusionOk="0">
                  <a:moveTo>
                    <a:pt x="1914" y="1"/>
                  </a:moveTo>
                  <a:cubicBezTo>
                    <a:pt x="1876" y="1"/>
                    <a:pt x="1837" y="12"/>
                    <a:pt x="1801" y="36"/>
                  </a:cubicBezTo>
                  <a:lnTo>
                    <a:pt x="200" y="970"/>
                  </a:lnTo>
                  <a:cubicBezTo>
                    <a:pt x="0" y="1070"/>
                    <a:pt x="100" y="1336"/>
                    <a:pt x="300" y="1336"/>
                  </a:cubicBezTo>
                  <a:cubicBezTo>
                    <a:pt x="334" y="1336"/>
                    <a:pt x="367" y="1303"/>
                    <a:pt x="400" y="1303"/>
                  </a:cubicBezTo>
                  <a:lnTo>
                    <a:pt x="2002" y="369"/>
                  </a:lnTo>
                  <a:cubicBezTo>
                    <a:pt x="2102" y="302"/>
                    <a:pt x="2135" y="202"/>
                    <a:pt x="2068" y="102"/>
                  </a:cubicBezTo>
                  <a:cubicBezTo>
                    <a:pt x="2047" y="38"/>
                    <a:pt x="1983" y="1"/>
                    <a:pt x="191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3899;p75">
              <a:extLst>
                <a:ext uri="{FF2B5EF4-FFF2-40B4-BE49-F238E27FC236}">
                  <a16:creationId xmlns:a16="http://schemas.microsoft.com/office/drawing/2014/main" id="{F01DC39C-60EC-4CB2-A23D-A5EB78271911}"/>
                </a:ext>
              </a:extLst>
            </p:cNvPr>
            <p:cNvSpPr/>
            <p:nvPr/>
          </p:nvSpPr>
          <p:spPr>
            <a:xfrm>
              <a:off x="3410950" y="1163000"/>
              <a:ext cx="54950" cy="33325"/>
            </a:xfrm>
            <a:custGeom>
              <a:avLst/>
              <a:gdLst/>
              <a:ahLst/>
              <a:cxnLst/>
              <a:rect l="l" t="t" r="r" b="b"/>
              <a:pathLst>
                <a:path w="2198" h="1333" extrusionOk="0">
                  <a:moveTo>
                    <a:pt x="1910" y="1"/>
                  </a:moveTo>
                  <a:cubicBezTo>
                    <a:pt x="1876" y="1"/>
                    <a:pt x="1839" y="10"/>
                    <a:pt x="1801" y="32"/>
                  </a:cubicBezTo>
                  <a:lnTo>
                    <a:pt x="200" y="966"/>
                  </a:lnTo>
                  <a:cubicBezTo>
                    <a:pt x="0" y="1066"/>
                    <a:pt x="100" y="1332"/>
                    <a:pt x="300" y="1332"/>
                  </a:cubicBezTo>
                  <a:cubicBezTo>
                    <a:pt x="334" y="1332"/>
                    <a:pt x="367" y="1299"/>
                    <a:pt x="400" y="1299"/>
                  </a:cubicBezTo>
                  <a:lnTo>
                    <a:pt x="2002" y="365"/>
                  </a:lnTo>
                  <a:cubicBezTo>
                    <a:pt x="2197" y="253"/>
                    <a:pt x="2088" y="1"/>
                    <a:pt x="191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3900;p75">
              <a:extLst>
                <a:ext uri="{FF2B5EF4-FFF2-40B4-BE49-F238E27FC236}">
                  <a16:creationId xmlns:a16="http://schemas.microsoft.com/office/drawing/2014/main" id="{D931F931-4F5F-4E57-AE5E-A17FB2A34F90}"/>
                </a:ext>
              </a:extLst>
            </p:cNvPr>
            <p:cNvSpPr/>
            <p:nvPr/>
          </p:nvSpPr>
          <p:spPr>
            <a:xfrm>
              <a:off x="3410950" y="1186250"/>
              <a:ext cx="53375" cy="33425"/>
            </a:xfrm>
            <a:custGeom>
              <a:avLst/>
              <a:gdLst/>
              <a:ahLst/>
              <a:cxnLst/>
              <a:rect l="l" t="t" r="r" b="b"/>
              <a:pathLst>
                <a:path w="2135" h="1337" extrusionOk="0">
                  <a:moveTo>
                    <a:pt x="1914" y="1"/>
                  </a:moveTo>
                  <a:cubicBezTo>
                    <a:pt x="1876" y="1"/>
                    <a:pt x="1837" y="12"/>
                    <a:pt x="1801" y="36"/>
                  </a:cubicBezTo>
                  <a:lnTo>
                    <a:pt x="200" y="970"/>
                  </a:lnTo>
                  <a:cubicBezTo>
                    <a:pt x="0" y="1070"/>
                    <a:pt x="100" y="1336"/>
                    <a:pt x="300" y="1336"/>
                  </a:cubicBezTo>
                  <a:cubicBezTo>
                    <a:pt x="334" y="1336"/>
                    <a:pt x="367" y="1303"/>
                    <a:pt x="400" y="1303"/>
                  </a:cubicBezTo>
                  <a:lnTo>
                    <a:pt x="2002" y="369"/>
                  </a:lnTo>
                  <a:cubicBezTo>
                    <a:pt x="2102" y="302"/>
                    <a:pt x="2135" y="169"/>
                    <a:pt x="2068" y="102"/>
                  </a:cubicBezTo>
                  <a:cubicBezTo>
                    <a:pt x="2047" y="38"/>
                    <a:pt x="1983" y="1"/>
                    <a:pt x="191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3901;p75">
              <a:extLst>
                <a:ext uri="{FF2B5EF4-FFF2-40B4-BE49-F238E27FC236}">
                  <a16:creationId xmlns:a16="http://schemas.microsoft.com/office/drawing/2014/main" id="{C547029D-BC73-4FC4-AFF3-BB253E457313}"/>
                </a:ext>
              </a:extLst>
            </p:cNvPr>
            <p:cNvSpPr/>
            <p:nvPr/>
          </p:nvSpPr>
          <p:spPr>
            <a:xfrm>
              <a:off x="1879850" y="2105975"/>
              <a:ext cx="146800" cy="108400"/>
            </a:xfrm>
            <a:custGeom>
              <a:avLst/>
              <a:gdLst/>
              <a:ahLst/>
              <a:cxnLst/>
              <a:rect l="l" t="t" r="r" b="b"/>
              <a:pathLst>
                <a:path w="5872" h="4336" extrusionOk="0">
                  <a:moveTo>
                    <a:pt x="5669" y="0"/>
                  </a:moveTo>
                  <a:cubicBezTo>
                    <a:pt x="5627" y="0"/>
                    <a:pt x="5582" y="13"/>
                    <a:pt x="5538" y="40"/>
                  </a:cubicBezTo>
                  <a:lnTo>
                    <a:pt x="367" y="3042"/>
                  </a:lnTo>
                  <a:cubicBezTo>
                    <a:pt x="134" y="3175"/>
                    <a:pt x="34" y="3409"/>
                    <a:pt x="0" y="3642"/>
                  </a:cubicBezTo>
                  <a:lnTo>
                    <a:pt x="0" y="4076"/>
                  </a:lnTo>
                  <a:cubicBezTo>
                    <a:pt x="0" y="4238"/>
                    <a:pt x="81" y="4336"/>
                    <a:pt x="197" y="4336"/>
                  </a:cubicBezTo>
                  <a:cubicBezTo>
                    <a:pt x="248" y="4336"/>
                    <a:pt x="306" y="4317"/>
                    <a:pt x="367" y="4276"/>
                  </a:cubicBezTo>
                  <a:lnTo>
                    <a:pt x="5538" y="1307"/>
                  </a:lnTo>
                  <a:cubicBezTo>
                    <a:pt x="5738" y="1174"/>
                    <a:pt x="5871" y="940"/>
                    <a:pt x="5871" y="707"/>
                  </a:cubicBezTo>
                  <a:lnTo>
                    <a:pt x="5871" y="240"/>
                  </a:lnTo>
                  <a:cubicBezTo>
                    <a:pt x="5871" y="93"/>
                    <a:pt x="5782" y="0"/>
                    <a:pt x="5669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3902;p75">
              <a:extLst>
                <a:ext uri="{FF2B5EF4-FFF2-40B4-BE49-F238E27FC236}">
                  <a16:creationId xmlns:a16="http://schemas.microsoft.com/office/drawing/2014/main" id="{6B06CEE5-E6F0-446B-8784-232A9A110A6D}"/>
                </a:ext>
              </a:extLst>
            </p:cNvPr>
            <p:cNvSpPr/>
            <p:nvPr/>
          </p:nvSpPr>
          <p:spPr>
            <a:xfrm>
              <a:off x="1826475" y="2206350"/>
              <a:ext cx="26700" cy="39200"/>
            </a:xfrm>
            <a:custGeom>
              <a:avLst/>
              <a:gdLst/>
              <a:ahLst/>
              <a:cxnLst/>
              <a:rect l="l" t="t" r="r" b="b"/>
              <a:pathLst>
                <a:path w="1068" h="1568" extrusionOk="0">
                  <a:moveTo>
                    <a:pt x="883" y="1"/>
                  </a:moveTo>
                  <a:cubicBezTo>
                    <a:pt x="836" y="1"/>
                    <a:pt x="785" y="20"/>
                    <a:pt x="734" y="61"/>
                  </a:cubicBezTo>
                  <a:lnTo>
                    <a:pt x="334" y="261"/>
                  </a:lnTo>
                  <a:cubicBezTo>
                    <a:pt x="134" y="394"/>
                    <a:pt x="1" y="628"/>
                    <a:pt x="1" y="861"/>
                  </a:cubicBezTo>
                  <a:lnTo>
                    <a:pt x="1" y="1328"/>
                  </a:lnTo>
                  <a:cubicBezTo>
                    <a:pt x="1" y="1475"/>
                    <a:pt x="72" y="1568"/>
                    <a:pt x="189" y="1568"/>
                  </a:cubicBezTo>
                  <a:cubicBezTo>
                    <a:pt x="232" y="1568"/>
                    <a:pt x="280" y="1555"/>
                    <a:pt x="334" y="1528"/>
                  </a:cubicBezTo>
                  <a:lnTo>
                    <a:pt x="734" y="1295"/>
                  </a:lnTo>
                  <a:cubicBezTo>
                    <a:pt x="935" y="1162"/>
                    <a:pt x="1035" y="928"/>
                    <a:pt x="1068" y="695"/>
                  </a:cubicBezTo>
                  <a:lnTo>
                    <a:pt x="1068" y="261"/>
                  </a:lnTo>
                  <a:cubicBezTo>
                    <a:pt x="1068" y="99"/>
                    <a:pt x="988" y="1"/>
                    <a:pt x="883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3903;p75">
              <a:extLst>
                <a:ext uri="{FF2B5EF4-FFF2-40B4-BE49-F238E27FC236}">
                  <a16:creationId xmlns:a16="http://schemas.microsoft.com/office/drawing/2014/main" id="{CD8517E7-D0F7-4A59-95CC-0888C8F953AB}"/>
                </a:ext>
              </a:extLst>
            </p:cNvPr>
            <p:cNvSpPr/>
            <p:nvPr/>
          </p:nvSpPr>
          <p:spPr>
            <a:xfrm>
              <a:off x="1879850" y="2168375"/>
              <a:ext cx="146800" cy="108025"/>
            </a:xfrm>
            <a:custGeom>
              <a:avLst/>
              <a:gdLst/>
              <a:ahLst/>
              <a:cxnLst/>
              <a:rect l="l" t="t" r="r" b="b"/>
              <a:pathLst>
                <a:path w="5872" h="4321" extrusionOk="0">
                  <a:moveTo>
                    <a:pt x="5683" y="0"/>
                  </a:moveTo>
                  <a:cubicBezTo>
                    <a:pt x="5638" y="0"/>
                    <a:pt x="5588" y="15"/>
                    <a:pt x="5538" y="45"/>
                  </a:cubicBezTo>
                  <a:lnTo>
                    <a:pt x="367" y="3047"/>
                  </a:lnTo>
                  <a:cubicBezTo>
                    <a:pt x="134" y="3181"/>
                    <a:pt x="34" y="3381"/>
                    <a:pt x="0" y="3648"/>
                  </a:cubicBezTo>
                  <a:lnTo>
                    <a:pt x="0" y="4082"/>
                  </a:lnTo>
                  <a:cubicBezTo>
                    <a:pt x="0" y="4228"/>
                    <a:pt x="90" y="4321"/>
                    <a:pt x="216" y="4321"/>
                  </a:cubicBezTo>
                  <a:cubicBezTo>
                    <a:pt x="262" y="4321"/>
                    <a:pt x="314" y="4308"/>
                    <a:pt x="367" y="4282"/>
                  </a:cubicBezTo>
                  <a:lnTo>
                    <a:pt x="5538" y="1280"/>
                  </a:lnTo>
                  <a:cubicBezTo>
                    <a:pt x="5738" y="1146"/>
                    <a:pt x="5871" y="946"/>
                    <a:pt x="5871" y="679"/>
                  </a:cubicBezTo>
                  <a:lnTo>
                    <a:pt x="5871" y="245"/>
                  </a:lnTo>
                  <a:cubicBezTo>
                    <a:pt x="5871" y="82"/>
                    <a:pt x="5790" y="0"/>
                    <a:pt x="5683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3904;p75">
              <a:extLst>
                <a:ext uri="{FF2B5EF4-FFF2-40B4-BE49-F238E27FC236}">
                  <a16:creationId xmlns:a16="http://schemas.microsoft.com/office/drawing/2014/main" id="{7D5B332C-6A8D-4ABA-A842-B7C348AB8E96}"/>
                </a:ext>
              </a:extLst>
            </p:cNvPr>
            <p:cNvSpPr/>
            <p:nvPr/>
          </p:nvSpPr>
          <p:spPr>
            <a:xfrm>
              <a:off x="1826475" y="2268575"/>
              <a:ext cx="26700" cy="39050"/>
            </a:xfrm>
            <a:custGeom>
              <a:avLst/>
              <a:gdLst/>
              <a:ahLst/>
              <a:cxnLst/>
              <a:rect l="l" t="t" r="r" b="b"/>
              <a:pathLst>
                <a:path w="1068" h="1562" extrusionOk="0">
                  <a:moveTo>
                    <a:pt x="865" y="1"/>
                  </a:moveTo>
                  <a:cubicBezTo>
                    <a:pt x="824" y="1"/>
                    <a:pt x="779" y="13"/>
                    <a:pt x="734" y="40"/>
                  </a:cubicBezTo>
                  <a:lnTo>
                    <a:pt x="334" y="274"/>
                  </a:lnTo>
                  <a:cubicBezTo>
                    <a:pt x="134" y="407"/>
                    <a:pt x="1" y="641"/>
                    <a:pt x="1" y="874"/>
                  </a:cubicBezTo>
                  <a:lnTo>
                    <a:pt x="1" y="1308"/>
                  </a:lnTo>
                  <a:cubicBezTo>
                    <a:pt x="1" y="1452"/>
                    <a:pt x="70" y="1562"/>
                    <a:pt x="183" y="1562"/>
                  </a:cubicBezTo>
                  <a:cubicBezTo>
                    <a:pt x="228" y="1562"/>
                    <a:pt x="278" y="1545"/>
                    <a:pt x="334" y="1508"/>
                  </a:cubicBezTo>
                  <a:lnTo>
                    <a:pt x="734" y="1308"/>
                  </a:lnTo>
                  <a:cubicBezTo>
                    <a:pt x="935" y="1174"/>
                    <a:pt x="1035" y="941"/>
                    <a:pt x="1068" y="707"/>
                  </a:cubicBezTo>
                  <a:lnTo>
                    <a:pt x="1068" y="240"/>
                  </a:lnTo>
                  <a:cubicBezTo>
                    <a:pt x="1068" y="94"/>
                    <a:pt x="979" y="1"/>
                    <a:pt x="865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3905;p75">
              <a:extLst>
                <a:ext uri="{FF2B5EF4-FFF2-40B4-BE49-F238E27FC236}">
                  <a16:creationId xmlns:a16="http://schemas.microsoft.com/office/drawing/2014/main" id="{34723DF3-E0DE-49BA-9B3C-E82F3F09F030}"/>
                </a:ext>
              </a:extLst>
            </p:cNvPr>
            <p:cNvSpPr/>
            <p:nvPr/>
          </p:nvSpPr>
          <p:spPr>
            <a:xfrm>
              <a:off x="1879850" y="2230525"/>
              <a:ext cx="146800" cy="108425"/>
            </a:xfrm>
            <a:custGeom>
              <a:avLst/>
              <a:gdLst/>
              <a:ahLst/>
              <a:cxnLst/>
              <a:rect l="l" t="t" r="r" b="b"/>
              <a:pathLst>
                <a:path w="5872" h="4337" extrusionOk="0">
                  <a:moveTo>
                    <a:pt x="5690" y="0"/>
                  </a:moveTo>
                  <a:cubicBezTo>
                    <a:pt x="5642" y="0"/>
                    <a:pt x="5590" y="19"/>
                    <a:pt x="5538" y="61"/>
                  </a:cubicBezTo>
                  <a:lnTo>
                    <a:pt x="367" y="3030"/>
                  </a:lnTo>
                  <a:cubicBezTo>
                    <a:pt x="134" y="3163"/>
                    <a:pt x="34" y="3397"/>
                    <a:pt x="0" y="3630"/>
                  </a:cubicBezTo>
                  <a:lnTo>
                    <a:pt x="0" y="4097"/>
                  </a:lnTo>
                  <a:cubicBezTo>
                    <a:pt x="0" y="4244"/>
                    <a:pt x="90" y="4337"/>
                    <a:pt x="216" y="4337"/>
                  </a:cubicBezTo>
                  <a:cubicBezTo>
                    <a:pt x="262" y="4337"/>
                    <a:pt x="314" y="4324"/>
                    <a:pt x="367" y="4297"/>
                  </a:cubicBezTo>
                  <a:lnTo>
                    <a:pt x="5538" y="1295"/>
                  </a:lnTo>
                  <a:cubicBezTo>
                    <a:pt x="5738" y="1162"/>
                    <a:pt x="5871" y="928"/>
                    <a:pt x="5871" y="695"/>
                  </a:cubicBezTo>
                  <a:lnTo>
                    <a:pt x="5871" y="228"/>
                  </a:lnTo>
                  <a:cubicBezTo>
                    <a:pt x="5871" y="91"/>
                    <a:pt x="5793" y="0"/>
                    <a:pt x="5690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3906;p75">
              <a:extLst>
                <a:ext uri="{FF2B5EF4-FFF2-40B4-BE49-F238E27FC236}">
                  <a16:creationId xmlns:a16="http://schemas.microsoft.com/office/drawing/2014/main" id="{2CD105E1-85D9-4D5E-8BBA-503611228E74}"/>
                </a:ext>
              </a:extLst>
            </p:cNvPr>
            <p:cNvSpPr/>
            <p:nvPr/>
          </p:nvSpPr>
          <p:spPr>
            <a:xfrm>
              <a:off x="1826475" y="2330975"/>
              <a:ext cx="26700" cy="38825"/>
            </a:xfrm>
            <a:custGeom>
              <a:avLst/>
              <a:gdLst/>
              <a:ahLst/>
              <a:cxnLst/>
              <a:rect l="l" t="t" r="r" b="b"/>
              <a:pathLst>
                <a:path w="1068" h="1553" extrusionOk="0">
                  <a:moveTo>
                    <a:pt x="880" y="1"/>
                  </a:moveTo>
                  <a:cubicBezTo>
                    <a:pt x="834" y="1"/>
                    <a:pt x="784" y="16"/>
                    <a:pt x="734" y="46"/>
                  </a:cubicBezTo>
                  <a:lnTo>
                    <a:pt x="334" y="279"/>
                  </a:lnTo>
                  <a:cubicBezTo>
                    <a:pt x="134" y="413"/>
                    <a:pt x="1" y="613"/>
                    <a:pt x="1" y="880"/>
                  </a:cubicBezTo>
                  <a:lnTo>
                    <a:pt x="1" y="1314"/>
                  </a:lnTo>
                  <a:cubicBezTo>
                    <a:pt x="1" y="1460"/>
                    <a:pt x="72" y="1553"/>
                    <a:pt x="189" y="1553"/>
                  </a:cubicBezTo>
                  <a:cubicBezTo>
                    <a:pt x="232" y="1553"/>
                    <a:pt x="280" y="1540"/>
                    <a:pt x="334" y="1514"/>
                  </a:cubicBezTo>
                  <a:lnTo>
                    <a:pt x="734" y="1280"/>
                  </a:lnTo>
                  <a:cubicBezTo>
                    <a:pt x="935" y="1147"/>
                    <a:pt x="1035" y="947"/>
                    <a:pt x="1068" y="680"/>
                  </a:cubicBezTo>
                  <a:lnTo>
                    <a:pt x="1068" y="246"/>
                  </a:lnTo>
                  <a:cubicBezTo>
                    <a:pt x="1068" y="83"/>
                    <a:pt x="986" y="1"/>
                    <a:pt x="880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3907;p75">
              <a:extLst>
                <a:ext uri="{FF2B5EF4-FFF2-40B4-BE49-F238E27FC236}">
                  <a16:creationId xmlns:a16="http://schemas.microsoft.com/office/drawing/2014/main" id="{D381E5FB-25B5-4ED6-94F6-8E0B64444DE9}"/>
                </a:ext>
              </a:extLst>
            </p:cNvPr>
            <p:cNvSpPr/>
            <p:nvPr/>
          </p:nvSpPr>
          <p:spPr>
            <a:xfrm>
              <a:off x="1879850" y="2291800"/>
              <a:ext cx="146800" cy="108175"/>
            </a:xfrm>
            <a:custGeom>
              <a:avLst/>
              <a:gdLst/>
              <a:ahLst/>
              <a:cxnLst/>
              <a:rect l="l" t="t" r="r" b="b"/>
              <a:pathLst>
                <a:path w="5872" h="4327" extrusionOk="0">
                  <a:moveTo>
                    <a:pt x="5683" y="0"/>
                  </a:moveTo>
                  <a:cubicBezTo>
                    <a:pt x="5638" y="0"/>
                    <a:pt x="5588" y="15"/>
                    <a:pt x="5538" y="45"/>
                  </a:cubicBezTo>
                  <a:lnTo>
                    <a:pt x="367" y="3047"/>
                  </a:lnTo>
                  <a:cubicBezTo>
                    <a:pt x="134" y="3181"/>
                    <a:pt x="34" y="3381"/>
                    <a:pt x="0" y="3648"/>
                  </a:cubicBezTo>
                  <a:lnTo>
                    <a:pt x="0" y="4081"/>
                  </a:lnTo>
                  <a:cubicBezTo>
                    <a:pt x="0" y="4245"/>
                    <a:pt x="82" y="4327"/>
                    <a:pt x="200" y="4327"/>
                  </a:cubicBezTo>
                  <a:cubicBezTo>
                    <a:pt x="250" y="4327"/>
                    <a:pt x="307" y="4312"/>
                    <a:pt x="367" y="4282"/>
                  </a:cubicBezTo>
                  <a:lnTo>
                    <a:pt x="5538" y="1279"/>
                  </a:lnTo>
                  <a:cubicBezTo>
                    <a:pt x="5738" y="1146"/>
                    <a:pt x="5871" y="946"/>
                    <a:pt x="5871" y="679"/>
                  </a:cubicBezTo>
                  <a:lnTo>
                    <a:pt x="5871" y="245"/>
                  </a:lnTo>
                  <a:cubicBezTo>
                    <a:pt x="5871" y="82"/>
                    <a:pt x="5790" y="0"/>
                    <a:pt x="5683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3908;p75">
              <a:extLst>
                <a:ext uri="{FF2B5EF4-FFF2-40B4-BE49-F238E27FC236}">
                  <a16:creationId xmlns:a16="http://schemas.microsoft.com/office/drawing/2014/main" id="{E14DC26D-15AD-4794-9625-C927CDB69441}"/>
                </a:ext>
              </a:extLst>
            </p:cNvPr>
            <p:cNvSpPr/>
            <p:nvPr/>
          </p:nvSpPr>
          <p:spPr>
            <a:xfrm>
              <a:off x="1826475" y="2392000"/>
              <a:ext cx="26700" cy="39050"/>
            </a:xfrm>
            <a:custGeom>
              <a:avLst/>
              <a:gdLst/>
              <a:ahLst/>
              <a:cxnLst/>
              <a:rect l="l" t="t" r="r" b="b"/>
              <a:pathLst>
                <a:path w="1068" h="1562" extrusionOk="0">
                  <a:moveTo>
                    <a:pt x="865" y="1"/>
                  </a:moveTo>
                  <a:cubicBezTo>
                    <a:pt x="824" y="1"/>
                    <a:pt x="779" y="13"/>
                    <a:pt x="734" y="40"/>
                  </a:cubicBezTo>
                  <a:lnTo>
                    <a:pt x="334" y="274"/>
                  </a:lnTo>
                  <a:cubicBezTo>
                    <a:pt x="134" y="407"/>
                    <a:pt x="1" y="640"/>
                    <a:pt x="1" y="874"/>
                  </a:cubicBezTo>
                  <a:lnTo>
                    <a:pt x="1" y="1308"/>
                  </a:lnTo>
                  <a:cubicBezTo>
                    <a:pt x="1" y="1452"/>
                    <a:pt x="70" y="1561"/>
                    <a:pt x="183" y="1561"/>
                  </a:cubicBezTo>
                  <a:cubicBezTo>
                    <a:pt x="228" y="1561"/>
                    <a:pt x="278" y="1545"/>
                    <a:pt x="334" y="1508"/>
                  </a:cubicBezTo>
                  <a:lnTo>
                    <a:pt x="734" y="1308"/>
                  </a:lnTo>
                  <a:cubicBezTo>
                    <a:pt x="935" y="1174"/>
                    <a:pt x="1035" y="941"/>
                    <a:pt x="1068" y="707"/>
                  </a:cubicBezTo>
                  <a:lnTo>
                    <a:pt x="1068" y="240"/>
                  </a:lnTo>
                  <a:cubicBezTo>
                    <a:pt x="1068" y="94"/>
                    <a:pt x="979" y="1"/>
                    <a:pt x="865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3909;p75">
              <a:extLst>
                <a:ext uri="{FF2B5EF4-FFF2-40B4-BE49-F238E27FC236}">
                  <a16:creationId xmlns:a16="http://schemas.microsoft.com/office/drawing/2014/main" id="{E00DC8F8-907D-4BD6-AF8C-41673432DA86}"/>
                </a:ext>
              </a:extLst>
            </p:cNvPr>
            <p:cNvSpPr/>
            <p:nvPr/>
          </p:nvSpPr>
          <p:spPr>
            <a:xfrm>
              <a:off x="1879850" y="2350300"/>
              <a:ext cx="146800" cy="108425"/>
            </a:xfrm>
            <a:custGeom>
              <a:avLst/>
              <a:gdLst/>
              <a:ahLst/>
              <a:cxnLst/>
              <a:rect l="l" t="t" r="r" b="b"/>
              <a:pathLst>
                <a:path w="5872" h="4337" extrusionOk="0">
                  <a:moveTo>
                    <a:pt x="5669" y="1"/>
                  </a:moveTo>
                  <a:cubicBezTo>
                    <a:pt x="5627" y="1"/>
                    <a:pt x="5582" y="13"/>
                    <a:pt x="5538" y="40"/>
                  </a:cubicBezTo>
                  <a:lnTo>
                    <a:pt x="367" y="3042"/>
                  </a:lnTo>
                  <a:cubicBezTo>
                    <a:pt x="134" y="3176"/>
                    <a:pt x="34" y="3409"/>
                    <a:pt x="0" y="3643"/>
                  </a:cubicBezTo>
                  <a:lnTo>
                    <a:pt x="0" y="4076"/>
                  </a:lnTo>
                  <a:cubicBezTo>
                    <a:pt x="0" y="4239"/>
                    <a:pt x="81" y="4336"/>
                    <a:pt x="197" y="4336"/>
                  </a:cubicBezTo>
                  <a:cubicBezTo>
                    <a:pt x="248" y="4336"/>
                    <a:pt x="306" y="4317"/>
                    <a:pt x="367" y="4277"/>
                  </a:cubicBezTo>
                  <a:lnTo>
                    <a:pt x="5538" y="1308"/>
                  </a:lnTo>
                  <a:cubicBezTo>
                    <a:pt x="5738" y="1174"/>
                    <a:pt x="5871" y="941"/>
                    <a:pt x="5871" y="707"/>
                  </a:cubicBezTo>
                  <a:lnTo>
                    <a:pt x="5871" y="240"/>
                  </a:lnTo>
                  <a:cubicBezTo>
                    <a:pt x="5871" y="94"/>
                    <a:pt x="5782" y="1"/>
                    <a:pt x="5669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3910;p75">
              <a:extLst>
                <a:ext uri="{FF2B5EF4-FFF2-40B4-BE49-F238E27FC236}">
                  <a16:creationId xmlns:a16="http://schemas.microsoft.com/office/drawing/2014/main" id="{D2595045-4983-49C1-812C-6C9188E35140}"/>
                </a:ext>
              </a:extLst>
            </p:cNvPr>
            <p:cNvSpPr/>
            <p:nvPr/>
          </p:nvSpPr>
          <p:spPr>
            <a:xfrm>
              <a:off x="1826475" y="2450700"/>
              <a:ext cx="26700" cy="39200"/>
            </a:xfrm>
            <a:custGeom>
              <a:avLst/>
              <a:gdLst/>
              <a:ahLst/>
              <a:cxnLst/>
              <a:rect l="l" t="t" r="r" b="b"/>
              <a:pathLst>
                <a:path w="1068" h="1568" extrusionOk="0">
                  <a:moveTo>
                    <a:pt x="883" y="1"/>
                  </a:moveTo>
                  <a:cubicBezTo>
                    <a:pt x="836" y="1"/>
                    <a:pt x="785" y="20"/>
                    <a:pt x="734" y="60"/>
                  </a:cubicBezTo>
                  <a:lnTo>
                    <a:pt x="334" y="261"/>
                  </a:lnTo>
                  <a:cubicBezTo>
                    <a:pt x="134" y="394"/>
                    <a:pt x="1" y="627"/>
                    <a:pt x="1" y="861"/>
                  </a:cubicBezTo>
                  <a:lnTo>
                    <a:pt x="1" y="1328"/>
                  </a:lnTo>
                  <a:cubicBezTo>
                    <a:pt x="1" y="1474"/>
                    <a:pt x="72" y="1567"/>
                    <a:pt x="189" y="1567"/>
                  </a:cubicBezTo>
                  <a:cubicBezTo>
                    <a:pt x="232" y="1567"/>
                    <a:pt x="280" y="1555"/>
                    <a:pt x="334" y="1528"/>
                  </a:cubicBezTo>
                  <a:lnTo>
                    <a:pt x="734" y="1295"/>
                  </a:lnTo>
                  <a:cubicBezTo>
                    <a:pt x="935" y="1161"/>
                    <a:pt x="1035" y="928"/>
                    <a:pt x="1068" y="694"/>
                  </a:cubicBezTo>
                  <a:lnTo>
                    <a:pt x="1068" y="261"/>
                  </a:lnTo>
                  <a:cubicBezTo>
                    <a:pt x="1068" y="98"/>
                    <a:pt x="988" y="1"/>
                    <a:pt x="883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3911;p75">
              <a:extLst>
                <a:ext uri="{FF2B5EF4-FFF2-40B4-BE49-F238E27FC236}">
                  <a16:creationId xmlns:a16="http://schemas.microsoft.com/office/drawing/2014/main" id="{E229A8DC-9ED7-4A48-A866-6494FCDD189B}"/>
                </a:ext>
              </a:extLst>
            </p:cNvPr>
            <p:cNvSpPr/>
            <p:nvPr/>
          </p:nvSpPr>
          <p:spPr>
            <a:xfrm>
              <a:off x="2060800" y="2043575"/>
              <a:ext cx="10050" cy="833125"/>
            </a:xfrm>
            <a:custGeom>
              <a:avLst/>
              <a:gdLst/>
              <a:ahLst/>
              <a:cxnLst/>
              <a:rect l="l" t="t" r="r" b="b"/>
              <a:pathLst>
                <a:path w="402" h="33325" extrusionOk="0">
                  <a:moveTo>
                    <a:pt x="201" y="0"/>
                  </a:moveTo>
                  <a:cubicBezTo>
                    <a:pt x="101" y="0"/>
                    <a:pt x="1" y="100"/>
                    <a:pt x="1" y="201"/>
                  </a:cubicBezTo>
                  <a:lnTo>
                    <a:pt x="1" y="33124"/>
                  </a:lnTo>
                  <a:cubicBezTo>
                    <a:pt x="1" y="33224"/>
                    <a:pt x="101" y="33324"/>
                    <a:pt x="201" y="33324"/>
                  </a:cubicBezTo>
                  <a:cubicBezTo>
                    <a:pt x="301" y="33324"/>
                    <a:pt x="401" y="33224"/>
                    <a:pt x="401" y="33124"/>
                  </a:cubicBezTo>
                  <a:lnTo>
                    <a:pt x="401" y="201"/>
                  </a:lnTo>
                  <a:cubicBezTo>
                    <a:pt x="401" y="100"/>
                    <a:pt x="301" y="0"/>
                    <a:pt x="20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3912;p75">
              <a:extLst>
                <a:ext uri="{FF2B5EF4-FFF2-40B4-BE49-F238E27FC236}">
                  <a16:creationId xmlns:a16="http://schemas.microsoft.com/office/drawing/2014/main" id="{0E662E84-9976-4738-BD70-B84A8134767B}"/>
                </a:ext>
              </a:extLst>
            </p:cNvPr>
            <p:cNvSpPr/>
            <p:nvPr/>
          </p:nvSpPr>
          <p:spPr>
            <a:xfrm>
              <a:off x="2145025" y="2090900"/>
              <a:ext cx="95950" cy="123350"/>
            </a:xfrm>
            <a:custGeom>
              <a:avLst/>
              <a:gdLst/>
              <a:ahLst/>
              <a:cxnLst/>
              <a:rect l="l" t="t" r="r" b="b"/>
              <a:pathLst>
                <a:path w="3838" h="4934" extrusionOk="0">
                  <a:moveTo>
                    <a:pt x="2771" y="1"/>
                  </a:moveTo>
                  <a:cubicBezTo>
                    <a:pt x="2511" y="1"/>
                    <a:pt x="2217" y="89"/>
                    <a:pt x="1902" y="276"/>
                  </a:cubicBezTo>
                  <a:cubicBezTo>
                    <a:pt x="768" y="1009"/>
                    <a:pt x="68" y="2244"/>
                    <a:pt x="1" y="3578"/>
                  </a:cubicBezTo>
                  <a:cubicBezTo>
                    <a:pt x="1" y="4433"/>
                    <a:pt x="424" y="4933"/>
                    <a:pt x="1053" y="4933"/>
                  </a:cubicBezTo>
                  <a:cubicBezTo>
                    <a:pt x="1307" y="4933"/>
                    <a:pt x="1595" y="4852"/>
                    <a:pt x="1902" y="4679"/>
                  </a:cubicBezTo>
                  <a:cubicBezTo>
                    <a:pt x="3036" y="3945"/>
                    <a:pt x="3737" y="2711"/>
                    <a:pt x="3837" y="1376"/>
                  </a:cubicBezTo>
                  <a:cubicBezTo>
                    <a:pt x="3813" y="506"/>
                    <a:pt x="3392" y="1"/>
                    <a:pt x="2771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3913;p75">
              <a:extLst>
                <a:ext uri="{FF2B5EF4-FFF2-40B4-BE49-F238E27FC236}">
                  <a16:creationId xmlns:a16="http://schemas.microsoft.com/office/drawing/2014/main" id="{F95EABF3-4D43-4188-9D08-82C205B99FDB}"/>
                </a:ext>
              </a:extLst>
            </p:cNvPr>
            <p:cNvSpPr/>
            <p:nvPr/>
          </p:nvSpPr>
          <p:spPr>
            <a:xfrm>
              <a:off x="2177550" y="2111650"/>
              <a:ext cx="29600" cy="34525"/>
            </a:xfrm>
            <a:custGeom>
              <a:avLst/>
              <a:gdLst/>
              <a:ahLst/>
              <a:cxnLst/>
              <a:rect l="l" t="t" r="r" b="b"/>
              <a:pathLst>
                <a:path w="1184" h="1381" extrusionOk="0">
                  <a:moveTo>
                    <a:pt x="769" y="0"/>
                  </a:moveTo>
                  <a:cubicBezTo>
                    <a:pt x="689" y="0"/>
                    <a:pt x="607" y="25"/>
                    <a:pt x="535" y="79"/>
                  </a:cubicBezTo>
                  <a:cubicBezTo>
                    <a:pt x="234" y="280"/>
                    <a:pt x="68" y="580"/>
                    <a:pt x="34" y="947"/>
                  </a:cubicBezTo>
                  <a:cubicBezTo>
                    <a:pt x="1" y="1080"/>
                    <a:pt x="101" y="1247"/>
                    <a:pt x="201" y="1314"/>
                  </a:cubicBezTo>
                  <a:cubicBezTo>
                    <a:pt x="268" y="1347"/>
                    <a:pt x="334" y="1380"/>
                    <a:pt x="401" y="1380"/>
                  </a:cubicBezTo>
                  <a:cubicBezTo>
                    <a:pt x="468" y="1380"/>
                    <a:pt x="568" y="1347"/>
                    <a:pt x="635" y="1314"/>
                  </a:cubicBezTo>
                  <a:cubicBezTo>
                    <a:pt x="935" y="1113"/>
                    <a:pt x="1135" y="780"/>
                    <a:pt x="1135" y="446"/>
                  </a:cubicBezTo>
                  <a:cubicBezTo>
                    <a:pt x="1184" y="179"/>
                    <a:pt x="984" y="0"/>
                    <a:pt x="7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3914;p75">
              <a:extLst>
                <a:ext uri="{FF2B5EF4-FFF2-40B4-BE49-F238E27FC236}">
                  <a16:creationId xmlns:a16="http://schemas.microsoft.com/office/drawing/2014/main" id="{95240645-CD5F-4133-9942-5C4A59DB7E5B}"/>
                </a:ext>
              </a:extLst>
            </p:cNvPr>
            <p:cNvSpPr/>
            <p:nvPr/>
          </p:nvSpPr>
          <p:spPr>
            <a:xfrm>
              <a:off x="2166725" y="2147700"/>
              <a:ext cx="53400" cy="51300"/>
            </a:xfrm>
            <a:custGeom>
              <a:avLst/>
              <a:gdLst/>
              <a:ahLst/>
              <a:cxnLst/>
              <a:rect l="l" t="t" r="r" b="b"/>
              <a:pathLst>
                <a:path w="2136" h="2052" extrusionOk="0">
                  <a:moveTo>
                    <a:pt x="1493" y="0"/>
                  </a:moveTo>
                  <a:cubicBezTo>
                    <a:pt x="1368" y="0"/>
                    <a:pt x="1242" y="34"/>
                    <a:pt x="1134" y="105"/>
                  </a:cubicBezTo>
                  <a:lnTo>
                    <a:pt x="868" y="272"/>
                  </a:lnTo>
                  <a:cubicBezTo>
                    <a:pt x="334" y="605"/>
                    <a:pt x="34" y="1173"/>
                    <a:pt x="0" y="1773"/>
                  </a:cubicBezTo>
                  <a:lnTo>
                    <a:pt x="0" y="1973"/>
                  </a:lnTo>
                  <a:cubicBezTo>
                    <a:pt x="129" y="2024"/>
                    <a:pt x="267" y="2051"/>
                    <a:pt x="406" y="2051"/>
                  </a:cubicBezTo>
                  <a:cubicBezTo>
                    <a:pt x="627" y="2051"/>
                    <a:pt x="850" y="1983"/>
                    <a:pt x="1034" y="1840"/>
                  </a:cubicBezTo>
                  <a:cubicBezTo>
                    <a:pt x="1468" y="1573"/>
                    <a:pt x="1835" y="1206"/>
                    <a:pt x="2102" y="772"/>
                  </a:cubicBezTo>
                  <a:lnTo>
                    <a:pt x="2102" y="706"/>
                  </a:lnTo>
                  <a:cubicBezTo>
                    <a:pt x="2135" y="472"/>
                    <a:pt x="2002" y="205"/>
                    <a:pt x="1802" y="72"/>
                  </a:cubicBezTo>
                  <a:cubicBezTo>
                    <a:pt x="1709" y="25"/>
                    <a:pt x="1601" y="0"/>
                    <a:pt x="14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3915;p75">
              <a:extLst>
                <a:ext uri="{FF2B5EF4-FFF2-40B4-BE49-F238E27FC236}">
                  <a16:creationId xmlns:a16="http://schemas.microsoft.com/office/drawing/2014/main" id="{C2306099-C9CF-483E-B8AF-5CE215D3C528}"/>
                </a:ext>
              </a:extLst>
            </p:cNvPr>
            <p:cNvSpPr/>
            <p:nvPr/>
          </p:nvSpPr>
          <p:spPr>
            <a:xfrm>
              <a:off x="2274300" y="1935375"/>
              <a:ext cx="236025" cy="163925"/>
            </a:xfrm>
            <a:custGeom>
              <a:avLst/>
              <a:gdLst/>
              <a:ahLst/>
              <a:cxnLst/>
              <a:rect l="l" t="t" r="r" b="b"/>
              <a:pathLst>
                <a:path w="9441" h="6557" extrusionOk="0">
                  <a:moveTo>
                    <a:pt x="9010" y="0"/>
                  </a:moveTo>
                  <a:cubicBezTo>
                    <a:pt x="8891" y="0"/>
                    <a:pt x="8754" y="41"/>
                    <a:pt x="8606" y="125"/>
                  </a:cubicBezTo>
                  <a:lnTo>
                    <a:pt x="834" y="4629"/>
                  </a:lnTo>
                  <a:cubicBezTo>
                    <a:pt x="334" y="4929"/>
                    <a:pt x="34" y="5429"/>
                    <a:pt x="0" y="6030"/>
                  </a:cubicBezTo>
                  <a:cubicBezTo>
                    <a:pt x="0" y="6370"/>
                    <a:pt x="170" y="6556"/>
                    <a:pt x="426" y="6556"/>
                  </a:cubicBezTo>
                  <a:cubicBezTo>
                    <a:pt x="546" y="6556"/>
                    <a:pt x="685" y="6515"/>
                    <a:pt x="834" y="6430"/>
                  </a:cubicBezTo>
                  <a:lnTo>
                    <a:pt x="8606" y="1927"/>
                  </a:lnTo>
                  <a:cubicBezTo>
                    <a:pt x="9107" y="1626"/>
                    <a:pt x="9407" y="1126"/>
                    <a:pt x="9440" y="559"/>
                  </a:cubicBezTo>
                  <a:cubicBezTo>
                    <a:pt x="9440" y="194"/>
                    <a:pt x="9268" y="0"/>
                    <a:pt x="901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3916;p75">
              <a:extLst>
                <a:ext uri="{FF2B5EF4-FFF2-40B4-BE49-F238E27FC236}">
                  <a16:creationId xmlns:a16="http://schemas.microsoft.com/office/drawing/2014/main" id="{B45ED113-C38C-46E3-99F4-B4A4A3A87D4C}"/>
                </a:ext>
              </a:extLst>
            </p:cNvPr>
            <p:cNvSpPr/>
            <p:nvPr/>
          </p:nvSpPr>
          <p:spPr>
            <a:xfrm>
              <a:off x="2274300" y="2065450"/>
              <a:ext cx="121775" cy="85525"/>
            </a:xfrm>
            <a:custGeom>
              <a:avLst/>
              <a:gdLst/>
              <a:ahLst/>
              <a:cxnLst/>
              <a:rect l="l" t="t" r="r" b="b"/>
              <a:pathLst>
                <a:path w="4871" h="3421" extrusionOk="0">
                  <a:moveTo>
                    <a:pt x="4644" y="1"/>
                  </a:moveTo>
                  <a:cubicBezTo>
                    <a:pt x="4590" y="1"/>
                    <a:pt x="4530" y="20"/>
                    <a:pt x="4470" y="59"/>
                  </a:cubicBezTo>
                  <a:lnTo>
                    <a:pt x="434" y="2394"/>
                  </a:lnTo>
                  <a:cubicBezTo>
                    <a:pt x="167" y="2561"/>
                    <a:pt x="0" y="2828"/>
                    <a:pt x="0" y="3128"/>
                  </a:cubicBezTo>
                  <a:cubicBezTo>
                    <a:pt x="0" y="3315"/>
                    <a:pt x="99" y="3421"/>
                    <a:pt x="238" y="3421"/>
                  </a:cubicBezTo>
                  <a:cubicBezTo>
                    <a:pt x="298" y="3421"/>
                    <a:pt x="364" y="3402"/>
                    <a:pt x="434" y="3362"/>
                  </a:cubicBezTo>
                  <a:lnTo>
                    <a:pt x="4470" y="1027"/>
                  </a:lnTo>
                  <a:cubicBezTo>
                    <a:pt x="4704" y="860"/>
                    <a:pt x="4870" y="593"/>
                    <a:pt x="4870" y="293"/>
                  </a:cubicBezTo>
                  <a:cubicBezTo>
                    <a:pt x="4870" y="106"/>
                    <a:pt x="4772" y="1"/>
                    <a:pt x="4644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3917;p75">
              <a:extLst>
                <a:ext uri="{FF2B5EF4-FFF2-40B4-BE49-F238E27FC236}">
                  <a16:creationId xmlns:a16="http://schemas.microsoft.com/office/drawing/2014/main" id="{864A34C1-8ED7-467B-B139-172C081DC72D}"/>
                </a:ext>
              </a:extLst>
            </p:cNvPr>
            <p:cNvSpPr/>
            <p:nvPr/>
          </p:nvSpPr>
          <p:spPr>
            <a:xfrm>
              <a:off x="2060800" y="1199625"/>
              <a:ext cx="1424375" cy="942375"/>
            </a:xfrm>
            <a:custGeom>
              <a:avLst/>
              <a:gdLst/>
              <a:ahLst/>
              <a:cxnLst/>
              <a:rect l="l" t="t" r="r" b="b"/>
              <a:pathLst>
                <a:path w="56975" h="37695" extrusionOk="0">
                  <a:moveTo>
                    <a:pt x="56975" y="1"/>
                  </a:moveTo>
                  <a:lnTo>
                    <a:pt x="1" y="32891"/>
                  </a:lnTo>
                  <a:lnTo>
                    <a:pt x="1" y="37695"/>
                  </a:lnTo>
                  <a:lnTo>
                    <a:pt x="56975" y="4804"/>
                  </a:lnTo>
                  <a:lnTo>
                    <a:pt x="56975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3918;p75">
              <a:extLst>
                <a:ext uri="{FF2B5EF4-FFF2-40B4-BE49-F238E27FC236}">
                  <a16:creationId xmlns:a16="http://schemas.microsoft.com/office/drawing/2014/main" id="{8E01D02E-1F3F-466E-9AD8-6A2AEAB042BD}"/>
                </a:ext>
              </a:extLst>
            </p:cNvPr>
            <p:cNvSpPr/>
            <p:nvPr/>
          </p:nvSpPr>
          <p:spPr>
            <a:xfrm>
              <a:off x="2060800" y="1199625"/>
              <a:ext cx="1424375" cy="942375"/>
            </a:xfrm>
            <a:custGeom>
              <a:avLst/>
              <a:gdLst/>
              <a:ahLst/>
              <a:cxnLst/>
              <a:rect l="l" t="t" r="r" b="b"/>
              <a:pathLst>
                <a:path w="56975" h="37695" extrusionOk="0">
                  <a:moveTo>
                    <a:pt x="56975" y="1"/>
                  </a:moveTo>
                  <a:lnTo>
                    <a:pt x="1" y="32891"/>
                  </a:lnTo>
                  <a:lnTo>
                    <a:pt x="1" y="37695"/>
                  </a:lnTo>
                  <a:lnTo>
                    <a:pt x="56975" y="4804"/>
                  </a:lnTo>
                  <a:lnTo>
                    <a:pt x="5697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3919;p75">
              <a:extLst>
                <a:ext uri="{FF2B5EF4-FFF2-40B4-BE49-F238E27FC236}">
                  <a16:creationId xmlns:a16="http://schemas.microsoft.com/office/drawing/2014/main" id="{9A10C54E-5165-4A4C-9EC9-8E1DAE09B52D}"/>
                </a:ext>
              </a:extLst>
            </p:cNvPr>
            <p:cNvSpPr/>
            <p:nvPr/>
          </p:nvSpPr>
          <p:spPr>
            <a:xfrm>
              <a:off x="2145025" y="1566075"/>
              <a:ext cx="788100" cy="482175"/>
            </a:xfrm>
            <a:custGeom>
              <a:avLst/>
              <a:gdLst/>
              <a:ahLst/>
              <a:cxnLst/>
              <a:rect l="l" t="t" r="r" b="b"/>
              <a:pathLst>
                <a:path w="31524" h="19287" extrusionOk="0">
                  <a:moveTo>
                    <a:pt x="31082" y="1"/>
                  </a:moveTo>
                  <a:cubicBezTo>
                    <a:pt x="30966" y="1"/>
                    <a:pt x="30832" y="39"/>
                    <a:pt x="30690" y="120"/>
                  </a:cubicBezTo>
                  <a:lnTo>
                    <a:pt x="835" y="17366"/>
                  </a:lnTo>
                  <a:cubicBezTo>
                    <a:pt x="335" y="17666"/>
                    <a:pt x="34" y="18166"/>
                    <a:pt x="1" y="18767"/>
                  </a:cubicBezTo>
                  <a:cubicBezTo>
                    <a:pt x="1" y="19091"/>
                    <a:pt x="178" y="19287"/>
                    <a:pt x="442" y="19287"/>
                  </a:cubicBezTo>
                  <a:cubicBezTo>
                    <a:pt x="559" y="19287"/>
                    <a:pt x="692" y="19249"/>
                    <a:pt x="835" y="19167"/>
                  </a:cubicBezTo>
                  <a:lnTo>
                    <a:pt x="30690" y="1921"/>
                  </a:lnTo>
                  <a:cubicBezTo>
                    <a:pt x="31157" y="1621"/>
                    <a:pt x="31490" y="1121"/>
                    <a:pt x="31523" y="520"/>
                  </a:cubicBezTo>
                  <a:cubicBezTo>
                    <a:pt x="31523" y="196"/>
                    <a:pt x="31347" y="1"/>
                    <a:pt x="31082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3920;p75">
              <a:extLst>
                <a:ext uri="{FF2B5EF4-FFF2-40B4-BE49-F238E27FC236}">
                  <a16:creationId xmlns:a16="http://schemas.microsoft.com/office/drawing/2014/main" id="{7EBE46D7-283F-4FA0-90F4-C1C3809C73CE}"/>
                </a:ext>
              </a:extLst>
            </p:cNvPr>
            <p:cNvSpPr/>
            <p:nvPr/>
          </p:nvSpPr>
          <p:spPr>
            <a:xfrm>
              <a:off x="5767625" y="2716150"/>
              <a:ext cx="383625" cy="463050"/>
            </a:xfrm>
            <a:custGeom>
              <a:avLst/>
              <a:gdLst/>
              <a:ahLst/>
              <a:cxnLst/>
              <a:rect l="l" t="t" r="r" b="b"/>
              <a:pathLst>
                <a:path w="15345" h="18522" extrusionOk="0">
                  <a:moveTo>
                    <a:pt x="12516" y="1"/>
                  </a:moveTo>
                  <a:cubicBezTo>
                    <a:pt x="10988" y="1"/>
                    <a:pt x="9880" y="1061"/>
                    <a:pt x="8540" y="1684"/>
                  </a:cubicBezTo>
                  <a:cubicBezTo>
                    <a:pt x="8326" y="1787"/>
                    <a:pt x="8123" y="1828"/>
                    <a:pt x="7926" y="1828"/>
                  </a:cubicBezTo>
                  <a:cubicBezTo>
                    <a:pt x="7357" y="1828"/>
                    <a:pt x="6842" y="1483"/>
                    <a:pt x="6272" y="1284"/>
                  </a:cubicBezTo>
                  <a:cubicBezTo>
                    <a:pt x="5983" y="1190"/>
                    <a:pt x="5687" y="1147"/>
                    <a:pt x="5391" y="1147"/>
                  </a:cubicBezTo>
                  <a:cubicBezTo>
                    <a:pt x="4319" y="1147"/>
                    <a:pt x="3256" y="1722"/>
                    <a:pt x="2602" y="2585"/>
                  </a:cubicBezTo>
                  <a:cubicBezTo>
                    <a:pt x="2035" y="3352"/>
                    <a:pt x="1668" y="4253"/>
                    <a:pt x="1535" y="5220"/>
                  </a:cubicBezTo>
                  <a:cubicBezTo>
                    <a:pt x="1401" y="6154"/>
                    <a:pt x="1602" y="7022"/>
                    <a:pt x="1768" y="7956"/>
                  </a:cubicBezTo>
                  <a:cubicBezTo>
                    <a:pt x="1935" y="8856"/>
                    <a:pt x="1935" y="9824"/>
                    <a:pt x="1768" y="10724"/>
                  </a:cubicBezTo>
                  <a:cubicBezTo>
                    <a:pt x="1501" y="11725"/>
                    <a:pt x="801" y="12526"/>
                    <a:pt x="467" y="13460"/>
                  </a:cubicBezTo>
                  <a:cubicBezTo>
                    <a:pt x="0" y="14727"/>
                    <a:pt x="267" y="16028"/>
                    <a:pt x="601" y="17296"/>
                  </a:cubicBezTo>
                  <a:cubicBezTo>
                    <a:pt x="634" y="17663"/>
                    <a:pt x="834" y="17963"/>
                    <a:pt x="1101" y="18230"/>
                  </a:cubicBezTo>
                  <a:cubicBezTo>
                    <a:pt x="1268" y="18296"/>
                    <a:pt x="1468" y="18363"/>
                    <a:pt x="1635" y="18396"/>
                  </a:cubicBezTo>
                  <a:cubicBezTo>
                    <a:pt x="2059" y="18477"/>
                    <a:pt x="2471" y="18521"/>
                    <a:pt x="2886" y="18521"/>
                  </a:cubicBezTo>
                  <a:cubicBezTo>
                    <a:pt x="3156" y="18521"/>
                    <a:pt x="3427" y="18503"/>
                    <a:pt x="3703" y="18463"/>
                  </a:cubicBezTo>
                  <a:cubicBezTo>
                    <a:pt x="4504" y="18363"/>
                    <a:pt x="5271" y="18063"/>
                    <a:pt x="5938" y="17629"/>
                  </a:cubicBezTo>
                  <a:cubicBezTo>
                    <a:pt x="6939" y="16962"/>
                    <a:pt x="7639" y="15928"/>
                    <a:pt x="7839" y="14761"/>
                  </a:cubicBezTo>
                  <a:cubicBezTo>
                    <a:pt x="8006" y="13860"/>
                    <a:pt x="7206" y="12426"/>
                    <a:pt x="7939" y="11725"/>
                  </a:cubicBezTo>
                  <a:cubicBezTo>
                    <a:pt x="8940" y="10824"/>
                    <a:pt x="11942" y="11458"/>
                    <a:pt x="12543" y="9657"/>
                  </a:cubicBezTo>
                  <a:cubicBezTo>
                    <a:pt x="13010" y="8156"/>
                    <a:pt x="11175" y="6922"/>
                    <a:pt x="12076" y="5487"/>
                  </a:cubicBezTo>
                  <a:cubicBezTo>
                    <a:pt x="12810" y="4320"/>
                    <a:pt x="14344" y="3753"/>
                    <a:pt x="14811" y="2452"/>
                  </a:cubicBezTo>
                  <a:cubicBezTo>
                    <a:pt x="15345" y="1051"/>
                    <a:pt x="14144" y="183"/>
                    <a:pt x="12843" y="17"/>
                  </a:cubicBezTo>
                  <a:cubicBezTo>
                    <a:pt x="12732" y="6"/>
                    <a:pt x="12623" y="1"/>
                    <a:pt x="12516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3921;p75">
              <a:extLst>
                <a:ext uri="{FF2B5EF4-FFF2-40B4-BE49-F238E27FC236}">
                  <a16:creationId xmlns:a16="http://schemas.microsoft.com/office/drawing/2014/main" id="{9C372D55-A790-4B2B-89B1-5E5C82C079B6}"/>
                </a:ext>
              </a:extLst>
            </p:cNvPr>
            <p:cNvSpPr/>
            <p:nvPr/>
          </p:nvSpPr>
          <p:spPr>
            <a:xfrm>
              <a:off x="5842675" y="2757925"/>
              <a:ext cx="249375" cy="290550"/>
            </a:xfrm>
            <a:custGeom>
              <a:avLst/>
              <a:gdLst/>
              <a:ahLst/>
              <a:cxnLst/>
              <a:rect l="l" t="t" r="r" b="b"/>
              <a:pathLst>
                <a:path w="9975" h="11622" extrusionOk="0">
                  <a:moveTo>
                    <a:pt x="9782" y="1"/>
                  </a:moveTo>
                  <a:cubicBezTo>
                    <a:pt x="9758" y="1"/>
                    <a:pt x="9733" y="5"/>
                    <a:pt x="9708" y="13"/>
                  </a:cubicBezTo>
                  <a:cubicBezTo>
                    <a:pt x="6539" y="1181"/>
                    <a:pt x="534" y="5951"/>
                    <a:pt x="34" y="11422"/>
                  </a:cubicBezTo>
                  <a:cubicBezTo>
                    <a:pt x="1" y="11522"/>
                    <a:pt x="67" y="11588"/>
                    <a:pt x="167" y="11622"/>
                  </a:cubicBezTo>
                  <a:lnTo>
                    <a:pt x="201" y="11622"/>
                  </a:lnTo>
                  <a:cubicBezTo>
                    <a:pt x="267" y="11588"/>
                    <a:pt x="334" y="11522"/>
                    <a:pt x="367" y="11455"/>
                  </a:cubicBezTo>
                  <a:cubicBezTo>
                    <a:pt x="868" y="6151"/>
                    <a:pt x="6705" y="1448"/>
                    <a:pt x="9841" y="314"/>
                  </a:cubicBezTo>
                  <a:cubicBezTo>
                    <a:pt x="9908" y="280"/>
                    <a:pt x="9974" y="180"/>
                    <a:pt x="9941" y="114"/>
                  </a:cubicBezTo>
                  <a:cubicBezTo>
                    <a:pt x="9916" y="39"/>
                    <a:pt x="9853" y="1"/>
                    <a:pt x="97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3922;p75">
              <a:extLst>
                <a:ext uri="{FF2B5EF4-FFF2-40B4-BE49-F238E27FC236}">
                  <a16:creationId xmlns:a16="http://schemas.microsoft.com/office/drawing/2014/main" id="{E3F31312-FDD7-4677-A6AE-80A0709C00D4}"/>
                </a:ext>
              </a:extLst>
            </p:cNvPr>
            <p:cNvSpPr/>
            <p:nvPr/>
          </p:nvSpPr>
          <p:spPr>
            <a:xfrm>
              <a:off x="5897325" y="2899825"/>
              <a:ext cx="128000" cy="26075"/>
            </a:xfrm>
            <a:custGeom>
              <a:avLst/>
              <a:gdLst/>
              <a:ahLst/>
              <a:cxnLst/>
              <a:rect l="l" t="t" r="r" b="b"/>
              <a:pathLst>
                <a:path w="5120" h="1043" extrusionOk="0">
                  <a:moveTo>
                    <a:pt x="1865" y="1"/>
                  </a:moveTo>
                  <a:cubicBezTo>
                    <a:pt x="1320" y="1"/>
                    <a:pt x="746" y="76"/>
                    <a:pt x="183" y="275"/>
                  </a:cubicBezTo>
                  <a:cubicBezTo>
                    <a:pt x="1" y="305"/>
                    <a:pt x="95" y="584"/>
                    <a:pt x="239" y="584"/>
                  </a:cubicBezTo>
                  <a:cubicBezTo>
                    <a:pt x="253" y="584"/>
                    <a:pt x="268" y="581"/>
                    <a:pt x="283" y="575"/>
                  </a:cubicBezTo>
                  <a:cubicBezTo>
                    <a:pt x="798" y="390"/>
                    <a:pt x="1329" y="320"/>
                    <a:pt x="1838" y="320"/>
                  </a:cubicBezTo>
                  <a:cubicBezTo>
                    <a:pt x="3439" y="320"/>
                    <a:pt x="4828" y="1017"/>
                    <a:pt x="4853" y="1042"/>
                  </a:cubicBezTo>
                  <a:lnTo>
                    <a:pt x="4920" y="1042"/>
                  </a:lnTo>
                  <a:cubicBezTo>
                    <a:pt x="4986" y="1042"/>
                    <a:pt x="5053" y="1009"/>
                    <a:pt x="5086" y="976"/>
                  </a:cubicBezTo>
                  <a:cubicBezTo>
                    <a:pt x="5120" y="876"/>
                    <a:pt x="5086" y="775"/>
                    <a:pt x="4986" y="742"/>
                  </a:cubicBezTo>
                  <a:cubicBezTo>
                    <a:pt x="4911" y="692"/>
                    <a:pt x="3516" y="1"/>
                    <a:pt x="18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3923;p75">
              <a:extLst>
                <a:ext uri="{FF2B5EF4-FFF2-40B4-BE49-F238E27FC236}">
                  <a16:creationId xmlns:a16="http://schemas.microsoft.com/office/drawing/2014/main" id="{6660867B-D985-401F-851F-56F75C8C9C63}"/>
                </a:ext>
              </a:extLst>
            </p:cNvPr>
            <p:cNvSpPr/>
            <p:nvPr/>
          </p:nvSpPr>
          <p:spPr>
            <a:xfrm>
              <a:off x="5871000" y="2815175"/>
              <a:ext cx="39250" cy="126350"/>
            </a:xfrm>
            <a:custGeom>
              <a:avLst/>
              <a:gdLst/>
              <a:ahLst/>
              <a:cxnLst/>
              <a:rect l="l" t="t" r="r" b="b"/>
              <a:pathLst>
                <a:path w="1570" h="5054" extrusionOk="0">
                  <a:moveTo>
                    <a:pt x="228" y="0"/>
                  </a:moveTo>
                  <a:cubicBezTo>
                    <a:pt x="115" y="0"/>
                    <a:pt x="1" y="113"/>
                    <a:pt x="68" y="225"/>
                  </a:cubicBezTo>
                  <a:cubicBezTo>
                    <a:pt x="1169" y="2227"/>
                    <a:pt x="402" y="4795"/>
                    <a:pt x="402" y="4829"/>
                  </a:cubicBezTo>
                  <a:cubicBezTo>
                    <a:pt x="402" y="4862"/>
                    <a:pt x="402" y="4895"/>
                    <a:pt x="402" y="4929"/>
                  </a:cubicBezTo>
                  <a:cubicBezTo>
                    <a:pt x="419" y="5012"/>
                    <a:pt x="485" y="5054"/>
                    <a:pt x="556" y="5054"/>
                  </a:cubicBezTo>
                  <a:cubicBezTo>
                    <a:pt x="627" y="5054"/>
                    <a:pt x="702" y="5012"/>
                    <a:pt x="736" y="4929"/>
                  </a:cubicBezTo>
                  <a:cubicBezTo>
                    <a:pt x="769" y="4795"/>
                    <a:pt x="1570" y="2193"/>
                    <a:pt x="369" y="92"/>
                  </a:cubicBezTo>
                  <a:cubicBezTo>
                    <a:pt x="336" y="27"/>
                    <a:pt x="282" y="0"/>
                    <a:pt x="2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3924;p75">
              <a:extLst>
                <a:ext uri="{FF2B5EF4-FFF2-40B4-BE49-F238E27FC236}">
                  <a16:creationId xmlns:a16="http://schemas.microsoft.com/office/drawing/2014/main" id="{338B52F7-3A32-4069-81B0-711050A5861A}"/>
                </a:ext>
              </a:extLst>
            </p:cNvPr>
            <p:cNvSpPr/>
            <p:nvPr/>
          </p:nvSpPr>
          <p:spPr>
            <a:xfrm>
              <a:off x="1884850" y="2978675"/>
              <a:ext cx="310250" cy="601025"/>
            </a:xfrm>
            <a:custGeom>
              <a:avLst/>
              <a:gdLst/>
              <a:ahLst/>
              <a:cxnLst/>
              <a:rect l="l" t="t" r="r" b="b"/>
              <a:pathLst>
                <a:path w="12410" h="24041" extrusionOk="0">
                  <a:moveTo>
                    <a:pt x="3244" y="0"/>
                  </a:moveTo>
                  <a:cubicBezTo>
                    <a:pt x="2921" y="0"/>
                    <a:pt x="2636" y="53"/>
                    <a:pt x="2402" y="157"/>
                  </a:cubicBezTo>
                  <a:cubicBezTo>
                    <a:pt x="401" y="991"/>
                    <a:pt x="1" y="3392"/>
                    <a:pt x="3703" y="7962"/>
                  </a:cubicBezTo>
                  <a:cubicBezTo>
                    <a:pt x="5905" y="10664"/>
                    <a:pt x="8240" y="16568"/>
                    <a:pt x="8340" y="24040"/>
                  </a:cubicBezTo>
                  <a:lnTo>
                    <a:pt x="11375" y="22272"/>
                  </a:lnTo>
                  <a:cubicBezTo>
                    <a:pt x="11375" y="22272"/>
                    <a:pt x="12409" y="15668"/>
                    <a:pt x="11375" y="9964"/>
                  </a:cubicBezTo>
                  <a:cubicBezTo>
                    <a:pt x="10082" y="2911"/>
                    <a:pt x="5631" y="0"/>
                    <a:pt x="3244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3925;p75">
              <a:extLst>
                <a:ext uri="{FF2B5EF4-FFF2-40B4-BE49-F238E27FC236}">
                  <a16:creationId xmlns:a16="http://schemas.microsoft.com/office/drawing/2014/main" id="{FCF36289-B868-4456-9C1D-4B650D0B9D90}"/>
                </a:ext>
              </a:extLst>
            </p:cNvPr>
            <p:cNvSpPr/>
            <p:nvPr/>
          </p:nvSpPr>
          <p:spPr>
            <a:xfrm>
              <a:off x="1884850" y="2978675"/>
              <a:ext cx="310250" cy="601025"/>
            </a:xfrm>
            <a:custGeom>
              <a:avLst/>
              <a:gdLst/>
              <a:ahLst/>
              <a:cxnLst/>
              <a:rect l="l" t="t" r="r" b="b"/>
              <a:pathLst>
                <a:path w="12410" h="24041" extrusionOk="0">
                  <a:moveTo>
                    <a:pt x="3244" y="0"/>
                  </a:moveTo>
                  <a:cubicBezTo>
                    <a:pt x="2921" y="0"/>
                    <a:pt x="2636" y="53"/>
                    <a:pt x="2402" y="157"/>
                  </a:cubicBezTo>
                  <a:cubicBezTo>
                    <a:pt x="401" y="991"/>
                    <a:pt x="1" y="3392"/>
                    <a:pt x="3703" y="7962"/>
                  </a:cubicBezTo>
                  <a:cubicBezTo>
                    <a:pt x="5905" y="10664"/>
                    <a:pt x="8240" y="16568"/>
                    <a:pt x="8340" y="24040"/>
                  </a:cubicBezTo>
                  <a:lnTo>
                    <a:pt x="11375" y="22272"/>
                  </a:lnTo>
                  <a:cubicBezTo>
                    <a:pt x="11375" y="22272"/>
                    <a:pt x="12409" y="15668"/>
                    <a:pt x="11375" y="9964"/>
                  </a:cubicBezTo>
                  <a:cubicBezTo>
                    <a:pt x="10082" y="2911"/>
                    <a:pt x="5631" y="0"/>
                    <a:pt x="32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3926;p75">
              <a:extLst>
                <a:ext uri="{FF2B5EF4-FFF2-40B4-BE49-F238E27FC236}">
                  <a16:creationId xmlns:a16="http://schemas.microsoft.com/office/drawing/2014/main" id="{E2DD11B0-F230-44A4-8B0D-2F6540B0CF5A}"/>
                </a:ext>
              </a:extLst>
            </p:cNvPr>
            <p:cNvSpPr/>
            <p:nvPr/>
          </p:nvSpPr>
          <p:spPr>
            <a:xfrm>
              <a:off x="1973350" y="3007100"/>
              <a:ext cx="180050" cy="487525"/>
            </a:xfrm>
            <a:custGeom>
              <a:avLst/>
              <a:gdLst/>
              <a:ahLst/>
              <a:cxnLst/>
              <a:rect l="l" t="t" r="r" b="b"/>
              <a:pathLst>
                <a:path w="7202" h="19501" extrusionOk="0">
                  <a:moveTo>
                    <a:pt x="263" y="1"/>
                  </a:moveTo>
                  <a:cubicBezTo>
                    <a:pt x="112" y="1"/>
                    <a:pt x="0" y="191"/>
                    <a:pt x="130" y="321"/>
                  </a:cubicBezTo>
                  <a:cubicBezTo>
                    <a:pt x="3632" y="3556"/>
                    <a:pt x="6835" y="11762"/>
                    <a:pt x="5967" y="19301"/>
                  </a:cubicBezTo>
                  <a:cubicBezTo>
                    <a:pt x="5967" y="19401"/>
                    <a:pt x="6034" y="19501"/>
                    <a:pt x="6134" y="19501"/>
                  </a:cubicBezTo>
                  <a:lnTo>
                    <a:pt x="6167" y="19501"/>
                  </a:lnTo>
                  <a:cubicBezTo>
                    <a:pt x="6234" y="19501"/>
                    <a:pt x="6334" y="19434"/>
                    <a:pt x="6334" y="19367"/>
                  </a:cubicBezTo>
                  <a:cubicBezTo>
                    <a:pt x="7202" y="11695"/>
                    <a:pt x="3933" y="3356"/>
                    <a:pt x="397" y="54"/>
                  </a:cubicBezTo>
                  <a:cubicBezTo>
                    <a:pt x="352" y="16"/>
                    <a:pt x="306" y="1"/>
                    <a:pt x="2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3927;p75">
              <a:extLst>
                <a:ext uri="{FF2B5EF4-FFF2-40B4-BE49-F238E27FC236}">
                  <a16:creationId xmlns:a16="http://schemas.microsoft.com/office/drawing/2014/main" id="{71657E35-EC96-485F-AD8C-5CA19880AB8D}"/>
                </a:ext>
              </a:extLst>
            </p:cNvPr>
            <p:cNvSpPr/>
            <p:nvPr/>
          </p:nvSpPr>
          <p:spPr>
            <a:xfrm>
              <a:off x="1789775" y="3152275"/>
              <a:ext cx="351950" cy="526675"/>
            </a:xfrm>
            <a:custGeom>
              <a:avLst/>
              <a:gdLst/>
              <a:ahLst/>
              <a:cxnLst/>
              <a:rect l="l" t="t" r="r" b="b"/>
              <a:pathLst>
                <a:path w="14078" h="21067" extrusionOk="0">
                  <a:moveTo>
                    <a:pt x="2701" y="1"/>
                  </a:moveTo>
                  <a:cubicBezTo>
                    <a:pt x="2251" y="1"/>
                    <a:pt x="1797" y="140"/>
                    <a:pt x="1435" y="418"/>
                  </a:cubicBezTo>
                  <a:cubicBezTo>
                    <a:pt x="968" y="951"/>
                    <a:pt x="868" y="1685"/>
                    <a:pt x="1168" y="2319"/>
                  </a:cubicBezTo>
                  <a:cubicBezTo>
                    <a:pt x="1435" y="2920"/>
                    <a:pt x="1769" y="3520"/>
                    <a:pt x="2169" y="4054"/>
                  </a:cubicBezTo>
                  <a:cubicBezTo>
                    <a:pt x="2336" y="4321"/>
                    <a:pt x="2436" y="4621"/>
                    <a:pt x="2503" y="4921"/>
                  </a:cubicBezTo>
                  <a:cubicBezTo>
                    <a:pt x="2503" y="5455"/>
                    <a:pt x="2369" y="5955"/>
                    <a:pt x="2069" y="6355"/>
                  </a:cubicBezTo>
                  <a:cubicBezTo>
                    <a:pt x="1702" y="6956"/>
                    <a:pt x="1202" y="7456"/>
                    <a:pt x="768" y="7990"/>
                  </a:cubicBezTo>
                  <a:cubicBezTo>
                    <a:pt x="301" y="8557"/>
                    <a:pt x="34" y="9224"/>
                    <a:pt x="1" y="9925"/>
                  </a:cubicBezTo>
                  <a:cubicBezTo>
                    <a:pt x="34" y="10825"/>
                    <a:pt x="735" y="11492"/>
                    <a:pt x="1435" y="11959"/>
                  </a:cubicBezTo>
                  <a:cubicBezTo>
                    <a:pt x="2069" y="12426"/>
                    <a:pt x="2736" y="12927"/>
                    <a:pt x="2836" y="13694"/>
                  </a:cubicBezTo>
                  <a:cubicBezTo>
                    <a:pt x="2870" y="14061"/>
                    <a:pt x="2836" y="14428"/>
                    <a:pt x="2703" y="14795"/>
                  </a:cubicBezTo>
                  <a:cubicBezTo>
                    <a:pt x="2603" y="15162"/>
                    <a:pt x="2503" y="15529"/>
                    <a:pt x="2436" y="15895"/>
                  </a:cubicBezTo>
                  <a:cubicBezTo>
                    <a:pt x="2302" y="16296"/>
                    <a:pt x="2236" y="16663"/>
                    <a:pt x="2169" y="17063"/>
                  </a:cubicBezTo>
                  <a:cubicBezTo>
                    <a:pt x="2069" y="17797"/>
                    <a:pt x="2202" y="18531"/>
                    <a:pt x="2536" y="19198"/>
                  </a:cubicBezTo>
                  <a:cubicBezTo>
                    <a:pt x="2836" y="19765"/>
                    <a:pt x="3303" y="20265"/>
                    <a:pt x="3837" y="20599"/>
                  </a:cubicBezTo>
                  <a:cubicBezTo>
                    <a:pt x="4103" y="20758"/>
                    <a:pt x="4687" y="21066"/>
                    <a:pt x="5115" y="21066"/>
                  </a:cubicBezTo>
                  <a:cubicBezTo>
                    <a:pt x="5225" y="21066"/>
                    <a:pt x="5324" y="21046"/>
                    <a:pt x="5405" y="20999"/>
                  </a:cubicBezTo>
                  <a:cubicBezTo>
                    <a:pt x="5471" y="20966"/>
                    <a:pt x="12210" y="17096"/>
                    <a:pt x="12210" y="17063"/>
                  </a:cubicBezTo>
                  <a:cubicBezTo>
                    <a:pt x="12710" y="16329"/>
                    <a:pt x="13110" y="15529"/>
                    <a:pt x="13510" y="14728"/>
                  </a:cubicBezTo>
                  <a:cubicBezTo>
                    <a:pt x="13811" y="13994"/>
                    <a:pt x="14011" y="13194"/>
                    <a:pt x="14044" y="12393"/>
                  </a:cubicBezTo>
                  <a:cubicBezTo>
                    <a:pt x="14078" y="11926"/>
                    <a:pt x="13977" y="11426"/>
                    <a:pt x="13744" y="11025"/>
                  </a:cubicBezTo>
                  <a:cubicBezTo>
                    <a:pt x="12943" y="9758"/>
                    <a:pt x="11309" y="9124"/>
                    <a:pt x="11409" y="7389"/>
                  </a:cubicBezTo>
                  <a:cubicBezTo>
                    <a:pt x="11476" y="6322"/>
                    <a:pt x="11943" y="5154"/>
                    <a:pt x="11309" y="4154"/>
                  </a:cubicBezTo>
                  <a:cubicBezTo>
                    <a:pt x="10542" y="2986"/>
                    <a:pt x="9007" y="3253"/>
                    <a:pt x="7873" y="2819"/>
                  </a:cubicBezTo>
                  <a:cubicBezTo>
                    <a:pt x="7006" y="2519"/>
                    <a:pt x="6405" y="1785"/>
                    <a:pt x="5638" y="1252"/>
                  </a:cubicBezTo>
                  <a:cubicBezTo>
                    <a:pt x="4871" y="718"/>
                    <a:pt x="3937" y="51"/>
                    <a:pt x="2970" y="17"/>
                  </a:cubicBezTo>
                  <a:cubicBezTo>
                    <a:pt x="2881" y="6"/>
                    <a:pt x="2791" y="1"/>
                    <a:pt x="2701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3928;p75">
              <a:extLst>
                <a:ext uri="{FF2B5EF4-FFF2-40B4-BE49-F238E27FC236}">
                  <a16:creationId xmlns:a16="http://schemas.microsoft.com/office/drawing/2014/main" id="{E583E2E7-A7EF-487B-BA04-4199FE7F73EE}"/>
                </a:ext>
              </a:extLst>
            </p:cNvPr>
            <p:cNvSpPr/>
            <p:nvPr/>
          </p:nvSpPr>
          <p:spPr>
            <a:xfrm>
              <a:off x="1871500" y="3180625"/>
              <a:ext cx="161825" cy="441600"/>
            </a:xfrm>
            <a:custGeom>
              <a:avLst/>
              <a:gdLst/>
              <a:ahLst/>
              <a:cxnLst/>
              <a:rect l="l" t="t" r="r" b="b"/>
              <a:pathLst>
                <a:path w="6473" h="17664" extrusionOk="0">
                  <a:moveTo>
                    <a:pt x="188" y="1"/>
                  </a:moveTo>
                  <a:cubicBezTo>
                    <a:pt x="143" y="1"/>
                    <a:pt x="101" y="18"/>
                    <a:pt x="68" y="51"/>
                  </a:cubicBezTo>
                  <a:cubicBezTo>
                    <a:pt x="1" y="118"/>
                    <a:pt x="1" y="218"/>
                    <a:pt x="68" y="318"/>
                  </a:cubicBezTo>
                  <a:cubicBezTo>
                    <a:pt x="2569" y="2519"/>
                    <a:pt x="6105" y="10325"/>
                    <a:pt x="5972" y="17463"/>
                  </a:cubicBezTo>
                  <a:cubicBezTo>
                    <a:pt x="5972" y="17563"/>
                    <a:pt x="6038" y="17664"/>
                    <a:pt x="6172" y="17664"/>
                  </a:cubicBezTo>
                  <a:cubicBezTo>
                    <a:pt x="6239" y="17664"/>
                    <a:pt x="6339" y="17597"/>
                    <a:pt x="6339" y="17497"/>
                  </a:cubicBezTo>
                  <a:cubicBezTo>
                    <a:pt x="6472" y="10258"/>
                    <a:pt x="2870" y="2319"/>
                    <a:pt x="334" y="51"/>
                  </a:cubicBezTo>
                  <a:cubicBezTo>
                    <a:pt x="284" y="18"/>
                    <a:pt x="234" y="1"/>
                    <a:pt x="1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3929;p75">
              <a:extLst>
                <a:ext uri="{FF2B5EF4-FFF2-40B4-BE49-F238E27FC236}">
                  <a16:creationId xmlns:a16="http://schemas.microsoft.com/office/drawing/2014/main" id="{082D3455-BCA4-4464-A128-73BDA91DFCC9}"/>
                </a:ext>
              </a:extLst>
            </p:cNvPr>
            <p:cNvSpPr/>
            <p:nvPr/>
          </p:nvSpPr>
          <p:spPr>
            <a:xfrm>
              <a:off x="1858175" y="3384525"/>
              <a:ext cx="141775" cy="27550"/>
            </a:xfrm>
            <a:custGeom>
              <a:avLst/>
              <a:gdLst/>
              <a:ahLst/>
              <a:cxnLst/>
              <a:rect l="l" t="t" r="r" b="b"/>
              <a:pathLst>
                <a:path w="5671" h="1102" extrusionOk="0">
                  <a:moveTo>
                    <a:pt x="200" y="1"/>
                  </a:moveTo>
                  <a:cubicBezTo>
                    <a:pt x="100" y="1"/>
                    <a:pt x="0" y="101"/>
                    <a:pt x="0" y="201"/>
                  </a:cubicBezTo>
                  <a:cubicBezTo>
                    <a:pt x="0" y="301"/>
                    <a:pt x="100" y="368"/>
                    <a:pt x="200" y="368"/>
                  </a:cubicBezTo>
                  <a:cubicBezTo>
                    <a:pt x="1935" y="434"/>
                    <a:pt x="3703" y="668"/>
                    <a:pt x="5404" y="1102"/>
                  </a:cubicBezTo>
                  <a:lnTo>
                    <a:pt x="5437" y="1102"/>
                  </a:lnTo>
                  <a:cubicBezTo>
                    <a:pt x="5637" y="1068"/>
                    <a:pt x="5671" y="801"/>
                    <a:pt x="5471" y="735"/>
                  </a:cubicBezTo>
                  <a:cubicBezTo>
                    <a:pt x="3769" y="301"/>
                    <a:pt x="1968" y="67"/>
                    <a:pt x="2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3930;p75">
              <a:extLst>
                <a:ext uri="{FF2B5EF4-FFF2-40B4-BE49-F238E27FC236}">
                  <a16:creationId xmlns:a16="http://schemas.microsoft.com/office/drawing/2014/main" id="{731F5E84-FEF3-40EB-9A4E-D09726542B1B}"/>
                </a:ext>
              </a:extLst>
            </p:cNvPr>
            <p:cNvSpPr/>
            <p:nvPr/>
          </p:nvSpPr>
          <p:spPr>
            <a:xfrm>
              <a:off x="2018275" y="3287375"/>
              <a:ext cx="1819650" cy="1048275"/>
            </a:xfrm>
            <a:custGeom>
              <a:avLst/>
              <a:gdLst/>
              <a:ahLst/>
              <a:cxnLst/>
              <a:rect l="l" t="t" r="r" b="b"/>
              <a:pathLst>
                <a:path w="72786" h="41931" extrusionOk="0">
                  <a:moveTo>
                    <a:pt x="40494" y="3215"/>
                  </a:moveTo>
                  <a:cubicBezTo>
                    <a:pt x="40685" y="3215"/>
                    <a:pt x="40874" y="3284"/>
                    <a:pt x="41030" y="3420"/>
                  </a:cubicBezTo>
                  <a:lnTo>
                    <a:pt x="67182" y="18497"/>
                  </a:lnTo>
                  <a:cubicBezTo>
                    <a:pt x="67482" y="18597"/>
                    <a:pt x="67482" y="19031"/>
                    <a:pt x="67182" y="19164"/>
                  </a:cubicBezTo>
                  <a:lnTo>
                    <a:pt x="33191" y="38745"/>
                  </a:lnTo>
                  <a:cubicBezTo>
                    <a:pt x="33024" y="38828"/>
                    <a:pt x="32832" y="38870"/>
                    <a:pt x="32641" y="38870"/>
                  </a:cubicBezTo>
                  <a:cubicBezTo>
                    <a:pt x="32449" y="38870"/>
                    <a:pt x="32257" y="38828"/>
                    <a:pt x="32090" y="38745"/>
                  </a:cubicBezTo>
                  <a:lnTo>
                    <a:pt x="5938" y="23668"/>
                  </a:lnTo>
                  <a:cubicBezTo>
                    <a:pt x="5605" y="23534"/>
                    <a:pt x="5605" y="23101"/>
                    <a:pt x="5938" y="23000"/>
                  </a:cubicBezTo>
                  <a:lnTo>
                    <a:pt x="40096" y="3320"/>
                  </a:lnTo>
                  <a:cubicBezTo>
                    <a:pt x="40221" y="3250"/>
                    <a:pt x="40358" y="3215"/>
                    <a:pt x="40494" y="3215"/>
                  </a:cubicBezTo>
                  <a:close/>
                  <a:moveTo>
                    <a:pt x="43699" y="1"/>
                  </a:moveTo>
                  <a:cubicBezTo>
                    <a:pt x="43473" y="1"/>
                    <a:pt x="43248" y="51"/>
                    <a:pt x="43031" y="151"/>
                  </a:cubicBezTo>
                  <a:lnTo>
                    <a:pt x="334" y="24835"/>
                  </a:lnTo>
                  <a:cubicBezTo>
                    <a:pt x="1" y="24969"/>
                    <a:pt x="1" y="25436"/>
                    <a:pt x="334" y="25569"/>
                  </a:cubicBezTo>
                  <a:lnTo>
                    <a:pt x="28421" y="41781"/>
                  </a:lnTo>
                  <a:cubicBezTo>
                    <a:pt x="28638" y="41881"/>
                    <a:pt x="28863" y="41931"/>
                    <a:pt x="29088" y="41931"/>
                  </a:cubicBezTo>
                  <a:cubicBezTo>
                    <a:pt x="29313" y="41931"/>
                    <a:pt x="29538" y="41881"/>
                    <a:pt x="29755" y="41781"/>
                  </a:cubicBezTo>
                  <a:lnTo>
                    <a:pt x="72452" y="17130"/>
                  </a:lnTo>
                  <a:cubicBezTo>
                    <a:pt x="72786" y="16963"/>
                    <a:pt x="72786" y="16529"/>
                    <a:pt x="72452" y="16362"/>
                  </a:cubicBezTo>
                  <a:lnTo>
                    <a:pt x="44366" y="151"/>
                  </a:lnTo>
                  <a:cubicBezTo>
                    <a:pt x="44149" y="51"/>
                    <a:pt x="43924" y="1"/>
                    <a:pt x="43699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3931;p75">
              <a:extLst>
                <a:ext uri="{FF2B5EF4-FFF2-40B4-BE49-F238E27FC236}">
                  <a16:creationId xmlns:a16="http://schemas.microsoft.com/office/drawing/2014/main" id="{CB6A9195-4A49-4CCF-AD4B-D3BC58B23FD4}"/>
                </a:ext>
              </a:extLst>
            </p:cNvPr>
            <p:cNvSpPr/>
            <p:nvPr/>
          </p:nvSpPr>
          <p:spPr>
            <a:xfrm>
              <a:off x="2387700" y="4073575"/>
              <a:ext cx="94275" cy="59025"/>
            </a:xfrm>
            <a:custGeom>
              <a:avLst/>
              <a:gdLst/>
              <a:ahLst/>
              <a:cxnLst/>
              <a:rect l="l" t="t" r="r" b="b"/>
              <a:pathLst>
                <a:path w="3771" h="2361" extrusionOk="0">
                  <a:moveTo>
                    <a:pt x="2022" y="419"/>
                  </a:moveTo>
                  <a:cubicBezTo>
                    <a:pt x="2363" y="419"/>
                    <a:pt x="2679" y="514"/>
                    <a:pt x="2970" y="659"/>
                  </a:cubicBezTo>
                  <a:cubicBezTo>
                    <a:pt x="3237" y="826"/>
                    <a:pt x="3370" y="993"/>
                    <a:pt x="3370" y="1193"/>
                  </a:cubicBezTo>
                  <a:cubicBezTo>
                    <a:pt x="3370" y="1359"/>
                    <a:pt x="3237" y="1526"/>
                    <a:pt x="2970" y="1693"/>
                  </a:cubicBezTo>
                  <a:cubicBezTo>
                    <a:pt x="2619" y="1860"/>
                    <a:pt x="2244" y="1943"/>
                    <a:pt x="1873" y="1943"/>
                  </a:cubicBezTo>
                  <a:cubicBezTo>
                    <a:pt x="1502" y="1943"/>
                    <a:pt x="1135" y="1860"/>
                    <a:pt x="801" y="1693"/>
                  </a:cubicBezTo>
                  <a:cubicBezTo>
                    <a:pt x="535" y="1526"/>
                    <a:pt x="401" y="1359"/>
                    <a:pt x="401" y="1193"/>
                  </a:cubicBezTo>
                  <a:cubicBezTo>
                    <a:pt x="401" y="993"/>
                    <a:pt x="535" y="826"/>
                    <a:pt x="801" y="659"/>
                  </a:cubicBezTo>
                  <a:cubicBezTo>
                    <a:pt x="1092" y="514"/>
                    <a:pt x="1408" y="419"/>
                    <a:pt x="1727" y="419"/>
                  </a:cubicBezTo>
                  <a:cubicBezTo>
                    <a:pt x="1774" y="419"/>
                    <a:pt x="1821" y="421"/>
                    <a:pt x="1869" y="425"/>
                  </a:cubicBezTo>
                  <a:cubicBezTo>
                    <a:pt x="1921" y="421"/>
                    <a:pt x="1972" y="419"/>
                    <a:pt x="2022" y="419"/>
                  </a:cubicBezTo>
                  <a:close/>
                  <a:moveTo>
                    <a:pt x="1886" y="0"/>
                  </a:moveTo>
                  <a:cubicBezTo>
                    <a:pt x="1444" y="0"/>
                    <a:pt x="1002" y="109"/>
                    <a:pt x="601" y="325"/>
                  </a:cubicBezTo>
                  <a:cubicBezTo>
                    <a:pt x="234" y="459"/>
                    <a:pt x="1" y="792"/>
                    <a:pt x="1" y="1193"/>
                  </a:cubicBezTo>
                  <a:cubicBezTo>
                    <a:pt x="1" y="1560"/>
                    <a:pt x="234" y="1893"/>
                    <a:pt x="601" y="2060"/>
                  </a:cubicBezTo>
                  <a:cubicBezTo>
                    <a:pt x="968" y="2260"/>
                    <a:pt x="1435" y="2360"/>
                    <a:pt x="1869" y="2360"/>
                  </a:cubicBezTo>
                  <a:cubicBezTo>
                    <a:pt x="2336" y="2360"/>
                    <a:pt x="2770" y="2260"/>
                    <a:pt x="3170" y="2060"/>
                  </a:cubicBezTo>
                  <a:cubicBezTo>
                    <a:pt x="3537" y="1893"/>
                    <a:pt x="3737" y="1560"/>
                    <a:pt x="3770" y="1193"/>
                  </a:cubicBezTo>
                  <a:cubicBezTo>
                    <a:pt x="3737" y="792"/>
                    <a:pt x="3537" y="459"/>
                    <a:pt x="3170" y="325"/>
                  </a:cubicBezTo>
                  <a:cubicBezTo>
                    <a:pt x="2770" y="109"/>
                    <a:pt x="2328" y="0"/>
                    <a:pt x="1886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3932;p75">
              <a:extLst>
                <a:ext uri="{FF2B5EF4-FFF2-40B4-BE49-F238E27FC236}">
                  <a16:creationId xmlns:a16="http://schemas.microsoft.com/office/drawing/2014/main" id="{84D5BEC8-A8BF-4EDF-97A5-459C0BBA9595}"/>
                </a:ext>
              </a:extLst>
            </p:cNvPr>
            <p:cNvSpPr/>
            <p:nvPr/>
          </p:nvSpPr>
          <p:spPr>
            <a:xfrm>
              <a:off x="2745475" y="3698100"/>
              <a:ext cx="1100800" cy="716350"/>
            </a:xfrm>
            <a:custGeom>
              <a:avLst/>
              <a:gdLst/>
              <a:ahLst/>
              <a:cxnLst/>
              <a:rect l="l" t="t" r="r" b="b"/>
              <a:pathLst>
                <a:path w="44032" h="28654" extrusionOk="0">
                  <a:moveTo>
                    <a:pt x="43464" y="0"/>
                  </a:moveTo>
                  <a:lnTo>
                    <a:pt x="43464" y="0"/>
                  </a:lnTo>
                  <a:cubicBezTo>
                    <a:pt x="43731" y="200"/>
                    <a:pt x="43698" y="500"/>
                    <a:pt x="43364" y="701"/>
                  </a:cubicBezTo>
                  <a:lnTo>
                    <a:pt x="667" y="25385"/>
                  </a:lnTo>
                  <a:cubicBezTo>
                    <a:pt x="534" y="25452"/>
                    <a:pt x="400" y="25485"/>
                    <a:pt x="267" y="25518"/>
                  </a:cubicBezTo>
                  <a:lnTo>
                    <a:pt x="0" y="25518"/>
                  </a:lnTo>
                  <a:lnTo>
                    <a:pt x="0" y="28654"/>
                  </a:lnTo>
                  <a:lnTo>
                    <a:pt x="167" y="28654"/>
                  </a:lnTo>
                  <a:cubicBezTo>
                    <a:pt x="334" y="28654"/>
                    <a:pt x="500" y="28587"/>
                    <a:pt x="667" y="28520"/>
                  </a:cubicBezTo>
                  <a:lnTo>
                    <a:pt x="43364" y="3836"/>
                  </a:lnTo>
                  <a:cubicBezTo>
                    <a:pt x="43765" y="3603"/>
                    <a:pt x="43998" y="3169"/>
                    <a:pt x="44032" y="2702"/>
                  </a:cubicBezTo>
                  <a:lnTo>
                    <a:pt x="44032" y="1068"/>
                  </a:lnTo>
                  <a:cubicBezTo>
                    <a:pt x="43998" y="634"/>
                    <a:pt x="43798" y="234"/>
                    <a:pt x="43464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3933;p75">
              <a:extLst>
                <a:ext uri="{FF2B5EF4-FFF2-40B4-BE49-F238E27FC236}">
                  <a16:creationId xmlns:a16="http://schemas.microsoft.com/office/drawing/2014/main" id="{8864F36B-F255-494C-A246-A7BB633FA7E1}"/>
                </a:ext>
              </a:extLst>
            </p:cNvPr>
            <p:cNvSpPr/>
            <p:nvPr/>
          </p:nvSpPr>
          <p:spPr>
            <a:xfrm>
              <a:off x="2158375" y="3367750"/>
              <a:ext cx="1546975" cy="891400"/>
            </a:xfrm>
            <a:custGeom>
              <a:avLst/>
              <a:gdLst/>
              <a:ahLst/>
              <a:cxnLst/>
              <a:rect l="l" t="t" r="r" b="b"/>
              <a:pathLst>
                <a:path w="61879" h="35656" extrusionOk="0">
                  <a:moveTo>
                    <a:pt x="34890" y="0"/>
                  </a:moveTo>
                  <a:cubicBezTo>
                    <a:pt x="34754" y="0"/>
                    <a:pt x="34617" y="35"/>
                    <a:pt x="34492" y="105"/>
                  </a:cubicBezTo>
                  <a:lnTo>
                    <a:pt x="334" y="19785"/>
                  </a:lnTo>
                  <a:cubicBezTo>
                    <a:pt x="1" y="19886"/>
                    <a:pt x="1" y="20319"/>
                    <a:pt x="334" y="20453"/>
                  </a:cubicBezTo>
                  <a:lnTo>
                    <a:pt x="26486" y="35530"/>
                  </a:lnTo>
                  <a:cubicBezTo>
                    <a:pt x="26653" y="35613"/>
                    <a:pt x="26845" y="35655"/>
                    <a:pt x="27037" y="35655"/>
                  </a:cubicBezTo>
                  <a:cubicBezTo>
                    <a:pt x="27228" y="35655"/>
                    <a:pt x="27420" y="35613"/>
                    <a:pt x="27587" y="35530"/>
                  </a:cubicBezTo>
                  <a:lnTo>
                    <a:pt x="61578" y="15949"/>
                  </a:lnTo>
                  <a:cubicBezTo>
                    <a:pt x="61878" y="15816"/>
                    <a:pt x="61878" y="15382"/>
                    <a:pt x="61578" y="15282"/>
                  </a:cubicBezTo>
                  <a:lnTo>
                    <a:pt x="35426" y="205"/>
                  </a:lnTo>
                  <a:cubicBezTo>
                    <a:pt x="35270" y="69"/>
                    <a:pt x="35081" y="0"/>
                    <a:pt x="34890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3934;p75">
              <a:extLst>
                <a:ext uri="{FF2B5EF4-FFF2-40B4-BE49-F238E27FC236}">
                  <a16:creationId xmlns:a16="http://schemas.microsoft.com/office/drawing/2014/main" id="{B587C2B0-1F6C-4148-8353-A1EFC1115A9B}"/>
                </a:ext>
              </a:extLst>
            </p:cNvPr>
            <p:cNvSpPr/>
            <p:nvPr/>
          </p:nvSpPr>
          <p:spPr>
            <a:xfrm>
              <a:off x="2158375" y="3367750"/>
              <a:ext cx="1546975" cy="891400"/>
            </a:xfrm>
            <a:custGeom>
              <a:avLst/>
              <a:gdLst/>
              <a:ahLst/>
              <a:cxnLst/>
              <a:rect l="l" t="t" r="r" b="b"/>
              <a:pathLst>
                <a:path w="61879" h="35656" extrusionOk="0">
                  <a:moveTo>
                    <a:pt x="34890" y="0"/>
                  </a:moveTo>
                  <a:cubicBezTo>
                    <a:pt x="34754" y="0"/>
                    <a:pt x="34617" y="35"/>
                    <a:pt x="34492" y="105"/>
                  </a:cubicBezTo>
                  <a:lnTo>
                    <a:pt x="334" y="19785"/>
                  </a:lnTo>
                  <a:cubicBezTo>
                    <a:pt x="1" y="19886"/>
                    <a:pt x="1" y="20319"/>
                    <a:pt x="334" y="20453"/>
                  </a:cubicBezTo>
                  <a:lnTo>
                    <a:pt x="26486" y="35530"/>
                  </a:lnTo>
                  <a:cubicBezTo>
                    <a:pt x="26653" y="35613"/>
                    <a:pt x="26845" y="35655"/>
                    <a:pt x="27037" y="35655"/>
                  </a:cubicBezTo>
                  <a:cubicBezTo>
                    <a:pt x="27228" y="35655"/>
                    <a:pt x="27420" y="35613"/>
                    <a:pt x="27587" y="35530"/>
                  </a:cubicBezTo>
                  <a:lnTo>
                    <a:pt x="61578" y="15949"/>
                  </a:lnTo>
                  <a:cubicBezTo>
                    <a:pt x="61878" y="15816"/>
                    <a:pt x="61878" y="15382"/>
                    <a:pt x="61578" y="15282"/>
                  </a:cubicBezTo>
                  <a:lnTo>
                    <a:pt x="35426" y="205"/>
                  </a:lnTo>
                  <a:cubicBezTo>
                    <a:pt x="35270" y="69"/>
                    <a:pt x="35081" y="0"/>
                    <a:pt x="34890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3935;p75">
              <a:extLst>
                <a:ext uri="{FF2B5EF4-FFF2-40B4-BE49-F238E27FC236}">
                  <a16:creationId xmlns:a16="http://schemas.microsoft.com/office/drawing/2014/main" id="{D3A90150-E581-4D50-9D6A-D614861CF4C7}"/>
                </a:ext>
              </a:extLst>
            </p:cNvPr>
            <p:cNvSpPr/>
            <p:nvPr/>
          </p:nvSpPr>
          <p:spPr>
            <a:xfrm>
              <a:off x="2300975" y="3452925"/>
              <a:ext cx="1262600" cy="722200"/>
            </a:xfrm>
            <a:custGeom>
              <a:avLst/>
              <a:gdLst/>
              <a:ahLst/>
              <a:cxnLst/>
              <a:rect l="l" t="t" r="r" b="b"/>
              <a:pathLst>
                <a:path w="50504" h="28888" extrusionOk="0">
                  <a:moveTo>
                    <a:pt x="29188" y="0"/>
                  </a:moveTo>
                  <a:cubicBezTo>
                    <a:pt x="28613" y="0"/>
                    <a:pt x="28037" y="133"/>
                    <a:pt x="27520" y="400"/>
                  </a:cubicBezTo>
                  <a:lnTo>
                    <a:pt x="901" y="15745"/>
                  </a:lnTo>
                  <a:cubicBezTo>
                    <a:pt x="1" y="16278"/>
                    <a:pt x="1" y="17146"/>
                    <a:pt x="901" y="17679"/>
                  </a:cubicBezTo>
                  <a:lnTo>
                    <a:pt x="19615" y="28487"/>
                  </a:lnTo>
                  <a:cubicBezTo>
                    <a:pt x="20148" y="28754"/>
                    <a:pt x="20724" y="28887"/>
                    <a:pt x="21299" y="28887"/>
                  </a:cubicBezTo>
                  <a:cubicBezTo>
                    <a:pt x="21875" y="28887"/>
                    <a:pt x="22450" y="28754"/>
                    <a:pt x="22984" y="28487"/>
                  </a:cubicBezTo>
                  <a:lnTo>
                    <a:pt x="49569" y="13143"/>
                  </a:lnTo>
                  <a:cubicBezTo>
                    <a:pt x="50503" y="12609"/>
                    <a:pt x="50503" y="11708"/>
                    <a:pt x="49569" y="11175"/>
                  </a:cubicBezTo>
                  <a:lnTo>
                    <a:pt x="30856" y="400"/>
                  </a:lnTo>
                  <a:cubicBezTo>
                    <a:pt x="30339" y="133"/>
                    <a:pt x="29764" y="0"/>
                    <a:pt x="29188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3936;p75">
              <a:extLst>
                <a:ext uri="{FF2B5EF4-FFF2-40B4-BE49-F238E27FC236}">
                  <a16:creationId xmlns:a16="http://schemas.microsoft.com/office/drawing/2014/main" id="{85B37FB5-F0A9-4702-BD79-053385AB0F94}"/>
                </a:ext>
              </a:extLst>
            </p:cNvPr>
            <p:cNvSpPr/>
            <p:nvPr/>
          </p:nvSpPr>
          <p:spPr>
            <a:xfrm>
              <a:off x="2561175" y="3580100"/>
              <a:ext cx="773075" cy="445750"/>
            </a:xfrm>
            <a:custGeom>
              <a:avLst/>
              <a:gdLst/>
              <a:ahLst/>
              <a:cxnLst/>
              <a:rect l="l" t="t" r="r" b="b"/>
              <a:pathLst>
                <a:path w="30923" h="17830" extrusionOk="0">
                  <a:moveTo>
                    <a:pt x="18776" y="779"/>
                  </a:moveTo>
                  <a:cubicBezTo>
                    <a:pt x="19249" y="779"/>
                    <a:pt x="19695" y="908"/>
                    <a:pt x="20115" y="1117"/>
                  </a:cubicBezTo>
                  <a:lnTo>
                    <a:pt x="29354" y="6455"/>
                  </a:lnTo>
                  <a:cubicBezTo>
                    <a:pt x="29688" y="6655"/>
                    <a:pt x="29855" y="6888"/>
                    <a:pt x="29855" y="7088"/>
                  </a:cubicBezTo>
                  <a:cubicBezTo>
                    <a:pt x="29855" y="7289"/>
                    <a:pt x="29688" y="7522"/>
                    <a:pt x="29354" y="7722"/>
                  </a:cubicBezTo>
                  <a:lnTo>
                    <a:pt x="13810" y="16695"/>
                  </a:lnTo>
                  <a:cubicBezTo>
                    <a:pt x="13343" y="16929"/>
                    <a:pt x="12834" y="17046"/>
                    <a:pt x="12326" y="17046"/>
                  </a:cubicBezTo>
                  <a:cubicBezTo>
                    <a:pt x="11817" y="17046"/>
                    <a:pt x="11308" y="16929"/>
                    <a:pt x="10841" y="16695"/>
                  </a:cubicBezTo>
                  <a:lnTo>
                    <a:pt x="1568" y="11358"/>
                  </a:lnTo>
                  <a:cubicBezTo>
                    <a:pt x="1268" y="11191"/>
                    <a:pt x="1068" y="10958"/>
                    <a:pt x="1068" y="10724"/>
                  </a:cubicBezTo>
                  <a:cubicBezTo>
                    <a:pt x="1068" y="10524"/>
                    <a:pt x="1268" y="10291"/>
                    <a:pt x="1568" y="10091"/>
                  </a:cubicBezTo>
                  <a:lnTo>
                    <a:pt x="17146" y="1117"/>
                  </a:lnTo>
                  <a:cubicBezTo>
                    <a:pt x="17535" y="908"/>
                    <a:pt x="18005" y="779"/>
                    <a:pt x="18459" y="779"/>
                  </a:cubicBezTo>
                  <a:cubicBezTo>
                    <a:pt x="18511" y="779"/>
                    <a:pt x="18562" y="781"/>
                    <a:pt x="18613" y="784"/>
                  </a:cubicBezTo>
                  <a:cubicBezTo>
                    <a:pt x="18668" y="781"/>
                    <a:pt x="18722" y="779"/>
                    <a:pt x="18776" y="779"/>
                  </a:cubicBezTo>
                  <a:close/>
                  <a:moveTo>
                    <a:pt x="18613" y="0"/>
                  </a:moveTo>
                  <a:cubicBezTo>
                    <a:pt x="17971" y="0"/>
                    <a:pt x="17329" y="150"/>
                    <a:pt x="16745" y="450"/>
                  </a:cubicBezTo>
                  <a:lnTo>
                    <a:pt x="1201" y="9423"/>
                  </a:lnTo>
                  <a:cubicBezTo>
                    <a:pt x="0" y="9890"/>
                    <a:pt x="0" y="11558"/>
                    <a:pt x="1201" y="12025"/>
                  </a:cubicBezTo>
                  <a:lnTo>
                    <a:pt x="10441" y="17396"/>
                  </a:lnTo>
                  <a:cubicBezTo>
                    <a:pt x="11008" y="17696"/>
                    <a:pt x="11675" y="17829"/>
                    <a:pt x="12309" y="17829"/>
                  </a:cubicBezTo>
                  <a:cubicBezTo>
                    <a:pt x="12976" y="17829"/>
                    <a:pt x="13610" y="17696"/>
                    <a:pt x="14177" y="17396"/>
                  </a:cubicBezTo>
                  <a:lnTo>
                    <a:pt x="29755" y="8389"/>
                  </a:lnTo>
                  <a:cubicBezTo>
                    <a:pt x="30922" y="7922"/>
                    <a:pt x="30922" y="6255"/>
                    <a:pt x="29755" y="5788"/>
                  </a:cubicBezTo>
                  <a:lnTo>
                    <a:pt x="20481" y="450"/>
                  </a:lnTo>
                  <a:cubicBezTo>
                    <a:pt x="19898" y="150"/>
                    <a:pt x="19256" y="0"/>
                    <a:pt x="18613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3937;p75">
              <a:extLst>
                <a:ext uri="{FF2B5EF4-FFF2-40B4-BE49-F238E27FC236}">
                  <a16:creationId xmlns:a16="http://schemas.microsoft.com/office/drawing/2014/main" id="{DBA8C47E-A6BD-42EF-9554-6EB131D5C859}"/>
                </a:ext>
              </a:extLst>
            </p:cNvPr>
            <p:cNvSpPr/>
            <p:nvPr/>
          </p:nvSpPr>
          <p:spPr>
            <a:xfrm>
              <a:off x="2799675" y="3739750"/>
              <a:ext cx="258725" cy="145275"/>
            </a:xfrm>
            <a:custGeom>
              <a:avLst/>
              <a:gdLst/>
              <a:ahLst/>
              <a:cxnLst/>
              <a:rect l="l" t="t" r="r" b="b"/>
              <a:pathLst>
                <a:path w="10349" h="5811" extrusionOk="0">
                  <a:moveTo>
                    <a:pt x="9956" y="1"/>
                  </a:moveTo>
                  <a:cubicBezTo>
                    <a:pt x="9885" y="1"/>
                    <a:pt x="9802" y="12"/>
                    <a:pt x="9707" y="35"/>
                  </a:cubicBezTo>
                  <a:lnTo>
                    <a:pt x="567" y="2304"/>
                  </a:lnTo>
                  <a:cubicBezTo>
                    <a:pt x="34" y="2437"/>
                    <a:pt x="0" y="2737"/>
                    <a:pt x="467" y="3004"/>
                  </a:cubicBezTo>
                  <a:lnTo>
                    <a:pt x="5071" y="5673"/>
                  </a:lnTo>
                  <a:cubicBezTo>
                    <a:pt x="5245" y="5766"/>
                    <a:pt x="5432" y="5810"/>
                    <a:pt x="5615" y="5810"/>
                  </a:cubicBezTo>
                  <a:cubicBezTo>
                    <a:pt x="5957" y="5810"/>
                    <a:pt x="6288" y="5655"/>
                    <a:pt x="6505" y="5372"/>
                  </a:cubicBezTo>
                  <a:lnTo>
                    <a:pt x="10074" y="569"/>
                  </a:lnTo>
                  <a:cubicBezTo>
                    <a:pt x="10349" y="240"/>
                    <a:pt x="10284" y="1"/>
                    <a:pt x="9956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3938;p75">
              <a:extLst>
                <a:ext uri="{FF2B5EF4-FFF2-40B4-BE49-F238E27FC236}">
                  <a16:creationId xmlns:a16="http://schemas.microsoft.com/office/drawing/2014/main" id="{061D0924-7C27-4A7F-8069-7E4714526C29}"/>
                </a:ext>
              </a:extLst>
            </p:cNvPr>
            <p:cNvSpPr/>
            <p:nvPr/>
          </p:nvSpPr>
          <p:spPr>
            <a:xfrm>
              <a:off x="2009950" y="3909075"/>
              <a:ext cx="735550" cy="505375"/>
            </a:xfrm>
            <a:custGeom>
              <a:avLst/>
              <a:gdLst/>
              <a:ahLst/>
              <a:cxnLst/>
              <a:rect l="l" t="t" r="r" b="b"/>
              <a:pathLst>
                <a:path w="29422" h="20215" extrusionOk="0">
                  <a:moveTo>
                    <a:pt x="567" y="0"/>
                  </a:moveTo>
                  <a:lnTo>
                    <a:pt x="567" y="0"/>
                  </a:lnTo>
                  <a:cubicBezTo>
                    <a:pt x="234" y="267"/>
                    <a:pt x="33" y="668"/>
                    <a:pt x="0" y="1101"/>
                  </a:cubicBezTo>
                  <a:lnTo>
                    <a:pt x="0" y="2736"/>
                  </a:lnTo>
                  <a:cubicBezTo>
                    <a:pt x="33" y="3203"/>
                    <a:pt x="267" y="3603"/>
                    <a:pt x="667" y="3870"/>
                  </a:cubicBezTo>
                  <a:lnTo>
                    <a:pt x="28754" y="20081"/>
                  </a:lnTo>
                  <a:cubicBezTo>
                    <a:pt x="28954" y="20182"/>
                    <a:pt x="29188" y="20215"/>
                    <a:pt x="29421" y="20215"/>
                  </a:cubicBezTo>
                  <a:lnTo>
                    <a:pt x="29421" y="17079"/>
                  </a:lnTo>
                  <a:cubicBezTo>
                    <a:pt x="29188" y="17079"/>
                    <a:pt x="28954" y="17013"/>
                    <a:pt x="28754" y="16913"/>
                  </a:cubicBezTo>
                  <a:lnTo>
                    <a:pt x="667" y="701"/>
                  </a:lnTo>
                  <a:cubicBezTo>
                    <a:pt x="334" y="534"/>
                    <a:pt x="300" y="234"/>
                    <a:pt x="56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3939;p75">
              <a:extLst>
                <a:ext uri="{FF2B5EF4-FFF2-40B4-BE49-F238E27FC236}">
                  <a16:creationId xmlns:a16="http://schemas.microsoft.com/office/drawing/2014/main" id="{08983E53-E7B2-449B-93BD-2341D3846DAA}"/>
                </a:ext>
              </a:extLst>
            </p:cNvPr>
            <p:cNvSpPr/>
            <p:nvPr/>
          </p:nvSpPr>
          <p:spPr>
            <a:xfrm>
              <a:off x="3436800" y="3516700"/>
              <a:ext cx="15025" cy="7750"/>
            </a:xfrm>
            <a:custGeom>
              <a:avLst/>
              <a:gdLst/>
              <a:ahLst/>
              <a:cxnLst/>
              <a:rect l="l" t="t" r="r" b="b"/>
              <a:pathLst>
                <a:path w="601" h="310" extrusionOk="0">
                  <a:moveTo>
                    <a:pt x="300" y="1"/>
                  </a:moveTo>
                  <a:cubicBezTo>
                    <a:pt x="234" y="1"/>
                    <a:pt x="167" y="18"/>
                    <a:pt x="100" y="51"/>
                  </a:cubicBezTo>
                  <a:cubicBezTo>
                    <a:pt x="0" y="84"/>
                    <a:pt x="0" y="218"/>
                    <a:pt x="100" y="284"/>
                  </a:cubicBezTo>
                  <a:cubicBezTo>
                    <a:pt x="167" y="301"/>
                    <a:pt x="234" y="309"/>
                    <a:pt x="300" y="309"/>
                  </a:cubicBezTo>
                  <a:cubicBezTo>
                    <a:pt x="367" y="309"/>
                    <a:pt x="434" y="301"/>
                    <a:pt x="501" y="284"/>
                  </a:cubicBezTo>
                  <a:cubicBezTo>
                    <a:pt x="601" y="218"/>
                    <a:pt x="601" y="84"/>
                    <a:pt x="501" y="51"/>
                  </a:cubicBezTo>
                  <a:cubicBezTo>
                    <a:pt x="434" y="18"/>
                    <a:pt x="367" y="1"/>
                    <a:pt x="30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3940;p75">
              <a:extLst>
                <a:ext uri="{FF2B5EF4-FFF2-40B4-BE49-F238E27FC236}">
                  <a16:creationId xmlns:a16="http://schemas.microsoft.com/office/drawing/2014/main" id="{133FBF3E-8E5B-4466-92E2-3F5811318E71}"/>
                </a:ext>
              </a:extLst>
            </p:cNvPr>
            <p:cNvSpPr/>
            <p:nvPr/>
          </p:nvSpPr>
          <p:spPr>
            <a:xfrm>
              <a:off x="3450125" y="3554650"/>
              <a:ext cx="30900" cy="16075"/>
            </a:xfrm>
            <a:custGeom>
              <a:avLst/>
              <a:gdLst/>
              <a:ahLst/>
              <a:cxnLst/>
              <a:rect l="l" t="t" r="r" b="b"/>
              <a:pathLst>
                <a:path w="1236" h="643" extrusionOk="0">
                  <a:moveTo>
                    <a:pt x="614" y="1"/>
                  </a:moveTo>
                  <a:cubicBezTo>
                    <a:pt x="476" y="1"/>
                    <a:pt x="334" y="34"/>
                    <a:pt x="201" y="101"/>
                  </a:cubicBezTo>
                  <a:cubicBezTo>
                    <a:pt x="1" y="167"/>
                    <a:pt x="1" y="468"/>
                    <a:pt x="201" y="568"/>
                  </a:cubicBezTo>
                  <a:cubicBezTo>
                    <a:pt x="334" y="618"/>
                    <a:pt x="468" y="643"/>
                    <a:pt x="601" y="643"/>
                  </a:cubicBezTo>
                  <a:cubicBezTo>
                    <a:pt x="735" y="643"/>
                    <a:pt x="868" y="618"/>
                    <a:pt x="1002" y="568"/>
                  </a:cubicBezTo>
                  <a:cubicBezTo>
                    <a:pt x="1235" y="468"/>
                    <a:pt x="1235" y="167"/>
                    <a:pt x="1002" y="101"/>
                  </a:cubicBezTo>
                  <a:cubicBezTo>
                    <a:pt x="885" y="34"/>
                    <a:pt x="751" y="1"/>
                    <a:pt x="61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3941;p75">
              <a:extLst>
                <a:ext uri="{FF2B5EF4-FFF2-40B4-BE49-F238E27FC236}">
                  <a16:creationId xmlns:a16="http://schemas.microsoft.com/office/drawing/2014/main" id="{E2ED5C86-9657-4F94-AF23-13033B9001EC}"/>
                </a:ext>
              </a:extLst>
            </p:cNvPr>
            <p:cNvSpPr/>
            <p:nvPr/>
          </p:nvSpPr>
          <p:spPr>
            <a:xfrm>
              <a:off x="3359225" y="3501075"/>
              <a:ext cx="85925" cy="49025"/>
            </a:xfrm>
            <a:custGeom>
              <a:avLst/>
              <a:gdLst/>
              <a:ahLst/>
              <a:cxnLst/>
              <a:rect l="l" t="t" r="r" b="b"/>
              <a:pathLst>
                <a:path w="3437" h="1961" extrusionOk="0">
                  <a:moveTo>
                    <a:pt x="405" y="0"/>
                  </a:moveTo>
                  <a:cubicBezTo>
                    <a:pt x="310" y="0"/>
                    <a:pt x="218" y="25"/>
                    <a:pt x="134" y="75"/>
                  </a:cubicBezTo>
                  <a:cubicBezTo>
                    <a:pt x="1" y="142"/>
                    <a:pt x="1" y="309"/>
                    <a:pt x="134" y="376"/>
                  </a:cubicBezTo>
                  <a:lnTo>
                    <a:pt x="2770" y="1910"/>
                  </a:lnTo>
                  <a:cubicBezTo>
                    <a:pt x="2853" y="1943"/>
                    <a:pt x="2945" y="1960"/>
                    <a:pt x="3036" y="1960"/>
                  </a:cubicBezTo>
                  <a:cubicBezTo>
                    <a:pt x="3128" y="1960"/>
                    <a:pt x="3220" y="1943"/>
                    <a:pt x="3303" y="1910"/>
                  </a:cubicBezTo>
                  <a:cubicBezTo>
                    <a:pt x="3437" y="1810"/>
                    <a:pt x="3437" y="1677"/>
                    <a:pt x="3303" y="1577"/>
                  </a:cubicBezTo>
                  <a:lnTo>
                    <a:pt x="701" y="75"/>
                  </a:lnTo>
                  <a:cubicBezTo>
                    <a:pt x="601" y="25"/>
                    <a:pt x="501" y="0"/>
                    <a:pt x="40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3942;p75">
              <a:extLst>
                <a:ext uri="{FF2B5EF4-FFF2-40B4-BE49-F238E27FC236}">
                  <a16:creationId xmlns:a16="http://schemas.microsoft.com/office/drawing/2014/main" id="{249BC846-E76D-420C-B976-26D7EA4FC3A8}"/>
                </a:ext>
              </a:extLst>
            </p:cNvPr>
            <p:cNvSpPr/>
            <p:nvPr/>
          </p:nvSpPr>
          <p:spPr>
            <a:xfrm>
              <a:off x="3084050" y="4181775"/>
              <a:ext cx="1451050" cy="609000"/>
            </a:xfrm>
            <a:custGeom>
              <a:avLst/>
              <a:gdLst/>
              <a:ahLst/>
              <a:cxnLst/>
              <a:rect l="l" t="t" r="r" b="b"/>
              <a:pathLst>
                <a:path w="58042" h="24360" extrusionOk="0">
                  <a:moveTo>
                    <a:pt x="57408" y="0"/>
                  </a:moveTo>
                  <a:cubicBezTo>
                    <a:pt x="57430" y="16"/>
                    <a:pt x="57451" y="32"/>
                    <a:pt x="57472" y="49"/>
                  </a:cubicBezTo>
                  <a:lnTo>
                    <a:pt x="57472" y="49"/>
                  </a:lnTo>
                  <a:cubicBezTo>
                    <a:pt x="57452" y="32"/>
                    <a:pt x="57431" y="16"/>
                    <a:pt x="57408" y="0"/>
                  </a:cubicBezTo>
                  <a:close/>
                  <a:moveTo>
                    <a:pt x="601" y="9974"/>
                  </a:moveTo>
                  <a:lnTo>
                    <a:pt x="601" y="9974"/>
                  </a:lnTo>
                  <a:cubicBezTo>
                    <a:pt x="593" y="9980"/>
                    <a:pt x="587" y="9987"/>
                    <a:pt x="580" y="9993"/>
                  </a:cubicBezTo>
                  <a:lnTo>
                    <a:pt x="580" y="9993"/>
                  </a:lnTo>
                  <a:cubicBezTo>
                    <a:pt x="587" y="9987"/>
                    <a:pt x="594" y="9980"/>
                    <a:pt x="601" y="9974"/>
                  </a:cubicBezTo>
                  <a:close/>
                  <a:moveTo>
                    <a:pt x="57472" y="49"/>
                  </a:moveTo>
                  <a:cubicBezTo>
                    <a:pt x="57701" y="251"/>
                    <a:pt x="57649" y="550"/>
                    <a:pt x="57341" y="734"/>
                  </a:cubicBezTo>
                  <a:lnTo>
                    <a:pt x="21082" y="21682"/>
                  </a:lnTo>
                  <a:cubicBezTo>
                    <a:pt x="20865" y="21799"/>
                    <a:pt x="20623" y="21858"/>
                    <a:pt x="20381" y="21858"/>
                  </a:cubicBezTo>
                  <a:cubicBezTo>
                    <a:pt x="20139" y="21858"/>
                    <a:pt x="19898" y="21799"/>
                    <a:pt x="19681" y="21682"/>
                  </a:cubicBezTo>
                  <a:lnTo>
                    <a:pt x="701" y="10708"/>
                  </a:lnTo>
                  <a:cubicBezTo>
                    <a:pt x="376" y="10546"/>
                    <a:pt x="336" y="10225"/>
                    <a:pt x="580" y="9993"/>
                  </a:cubicBezTo>
                  <a:lnTo>
                    <a:pt x="580" y="9993"/>
                  </a:lnTo>
                  <a:cubicBezTo>
                    <a:pt x="257" y="10291"/>
                    <a:pt x="33" y="10684"/>
                    <a:pt x="0" y="11142"/>
                  </a:cubicBezTo>
                  <a:lnTo>
                    <a:pt x="0" y="12042"/>
                  </a:lnTo>
                  <a:cubicBezTo>
                    <a:pt x="33" y="12509"/>
                    <a:pt x="300" y="12976"/>
                    <a:pt x="701" y="13243"/>
                  </a:cubicBezTo>
                  <a:lnTo>
                    <a:pt x="19681" y="24184"/>
                  </a:lnTo>
                  <a:cubicBezTo>
                    <a:pt x="19898" y="24301"/>
                    <a:pt x="20131" y="24359"/>
                    <a:pt x="20369" y="24359"/>
                  </a:cubicBezTo>
                  <a:cubicBezTo>
                    <a:pt x="20606" y="24359"/>
                    <a:pt x="20848" y="24301"/>
                    <a:pt x="21082" y="24184"/>
                  </a:cubicBezTo>
                  <a:lnTo>
                    <a:pt x="57341" y="3236"/>
                  </a:lnTo>
                  <a:cubicBezTo>
                    <a:pt x="57741" y="2969"/>
                    <a:pt x="58008" y="2535"/>
                    <a:pt x="58042" y="2035"/>
                  </a:cubicBezTo>
                  <a:lnTo>
                    <a:pt x="58042" y="1134"/>
                  </a:lnTo>
                  <a:cubicBezTo>
                    <a:pt x="58010" y="695"/>
                    <a:pt x="57802" y="315"/>
                    <a:pt x="57472" y="49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3943;p75">
              <a:extLst>
                <a:ext uri="{FF2B5EF4-FFF2-40B4-BE49-F238E27FC236}">
                  <a16:creationId xmlns:a16="http://schemas.microsoft.com/office/drawing/2014/main" id="{A8AA9348-74F4-462C-8E66-ABBA75513856}"/>
                </a:ext>
              </a:extLst>
            </p:cNvPr>
            <p:cNvSpPr/>
            <p:nvPr/>
          </p:nvSpPr>
          <p:spPr>
            <a:xfrm>
              <a:off x="3084050" y="4181775"/>
              <a:ext cx="1451050" cy="609000"/>
            </a:xfrm>
            <a:custGeom>
              <a:avLst/>
              <a:gdLst/>
              <a:ahLst/>
              <a:cxnLst/>
              <a:rect l="l" t="t" r="r" b="b"/>
              <a:pathLst>
                <a:path w="58042" h="24360" extrusionOk="0">
                  <a:moveTo>
                    <a:pt x="57408" y="0"/>
                  </a:moveTo>
                  <a:cubicBezTo>
                    <a:pt x="57430" y="16"/>
                    <a:pt x="57451" y="32"/>
                    <a:pt x="57472" y="49"/>
                  </a:cubicBezTo>
                  <a:lnTo>
                    <a:pt x="57472" y="49"/>
                  </a:lnTo>
                  <a:cubicBezTo>
                    <a:pt x="57452" y="32"/>
                    <a:pt x="57431" y="16"/>
                    <a:pt x="57408" y="0"/>
                  </a:cubicBezTo>
                  <a:close/>
                  <a:moveTo>
                    <a:pt x="601" y="9974"/>
                  </a:moveTo>
                  <a:lnTo>
                    <a:pt x="601" y="9974"/>
                  </a:lnTo>
                  <a:cubicBezTo>
                    <a:pt x="593" y="9980"/>
                    <a:pt x="587" y="9987"/>
                    <a:pt x="580" y="9993"/>
                  </a:cubicBezTo>
                  <a:lnTo>
                    <a:pt x="580" y="9993"/>
                  </a:lnTo>
                  <a:cubicBezTo>
                    <a:pt x="587" y="9987"/>
                    <a:pt x="594" y="9980"/>
                    <a:pt x="601" y="9974"/>
                  </a:cubicBezTo>
                  <a:close/>
                  <a:moveTo>
                    <a:pt x="57472" y="49"/>
                  </a:moveTo>
                  <a:cubicBezTo>
                    <a:pt x="57701" y="251"/>
                    <a:pt x="57649" y="550"/>
                    <a:pt x="57341" y="734"/>
                  </a:cubicBezTo>
                  <a:lnTo>
                    <a:pt x="21082" y="21682"/>
                  </a:lnTo>
                  <a:cubicBezTo>
                    <a:pt x="20865" y="21799"/>
                    <a:pt x="20623" y="21858"/>
                    <a:pt x="20381" y="21858"/>
                  </a:cubicBezTo>
                  <a:cubicBezTo>
                    <a:pt x="20139" y="21858"/>
                    <a:pt x="19898" y="21799"/>
                    <a:pt x="19681" y="21682"/>
                  </a:cubicBezTo>
                  <a:lnTo>
                    <a:pt x="701" y="10708"/>
                  </a:lnTo>
                  <a:cubicBezTo>
                    <a:pt x="376" y="10546"/>
                    <a:pt x="336" y="10225"/>
                    <a:pt x="580" y="9993"/>
                  </a:cubicBezTo>
                  <a:lnTo>
                    <a:pt x="580" y="9993"/>
                  </a:lnTo>
                  <a:cubicBezTo>
                    <a:pt x="257" y="10291"/>
                    <a:pt x="33" y="10684"/>
                    <a:pt x="0" y="11142"/>
                  </a:cubicBezTo>
                  <a:lnTo>
                    <a:pt x="0" y="12042"/>
                  </a:lnTo>
                  <a:cubicBezTo>
                    <a:pt x="33" y="12509"/>
                    <a:pt x="300" y="12976"/>
                    <a:pt x="701" y="13243"/>
                  </a:cubicBezTo>
                  <a:lnTo>
                    <a:pt x="19681" y="24184"/>
                  </a:lnTo>
                  <a:cubicBezTo>
                    <a:pt x="19898" y="24301"/>
                    <a:pt x="20131" y="24359"/>
                    <a:pt x="20369" y="24359"/>
                  </a:cubicBezTo>
                  <a:cubicBezTo>
                    <a:pt x="20606" y="24359"/>
                    <a:pt x="20848" y="24301"/>
                    <a:pt x="21082" y="24184"/>
                  </a:cubicBezTo>
                  <a:lnTo>
                    <a:pt x="57341" y="3236"/>
                  </a:lnTo>
                  <a:cubicBezTo>
                    <a:pt x="57741" y="2969"/>
                    <a:pt x="58008" y="2535"/>
                    <a:pt x="58042" y="2035"/>
                  </a:cubicBezTo>
                  <a:lnTo>
                    <a:pt x="58042" y="1134"/>
                  </a:lnTo>
                  <a:cubicBezTo>
                    <a:pt x="58010" y="695"/>
                    <a:pt x="57802" y="315"/>
                    <a:pt x="57472" y="4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3944;p75">
              <a:extLst>
                <a:ext uri="{FF2B5EF4-FFF2-40B4-BE49-F238E27FC236}">
                  <a16:creationId xmlns:a16="http://schemas.microsoft.com/office/drawing/2014/main" id="{A50A5F5C-FAAD-4220-B6C8-5003DFCB8EBA}"/>
                </a:ext>
              </a:extLst>
            </p:cNvPr>
            <p:cNvSpPr/>
            <p:nvPr/>
          </p:nvSpPr>
          <p:spPr>
            <a:xfrm>
              <a:off x="3092375" y="3901975"/>
              <a:ext cx="1434375" cy="825625"/>
            </a:xfrm>
            <a:custGeom>
              <a:avLst/>
              <a:gdLst/>
              <a:ahLst/>
              <a:cxnLst/>
              <a:rect l="l" t="t" r="r" b="b"/>
              <a:pathLst>
                <a:path w="57375" h="33025" extrusionOk="0">
                  <a:moveTo>
                    <a:pt x="34135" y="2906"/>
                  </a:moveTo>
                  <a:cubicBezTo>
                    <a:pt x="34341" y="2906"/>
                    <a:pt x="34545" y="2966"/>
                    <a:pt x="34725" y="3086"/>
                  </a:cubicBezTo>
                  <a:lnTo>
                    <a:pt x="51971" y="13060"/>
                  </a:lnTo>
                  <a:cubicBezTo>
                    <a:pt x="52305" y="13194"/>
                    <a:pt x="52305" y="13627"/>
                    <a:pt x="51971" y="13761"/>
                  </a:cubicBezTo>
                  <a:lnTo>
                    <a:pt x="23751" y="30072"/>
                  </a:lnTo>
                  <a:cubicBezTo>
                    <a:pt x="23551" y="30173"/>
                    <a:pt x="23342" y="30223"/>
                    <a:pt x="23138" y="30223"/>
                  </a:cubicBezTo>
                  <a:cubicBezTo>
                    <a:pt x="22934" y="30223"/>
                    <a:pt x="22734" y="30173"/>
                    <a:pt x="22550" y="30072"/>
                  </a:cubicBezTo>
                  <a:lnTo>
                    <a:pt x="5304" y="20099"/>
                  </a:lnTo>
                  <a:cubicBezTo>
                    <a:pt x="4971" y="19999"/>
                    <a:pt x="4971" y="19532"/>
                    <a:pt x="5304" y="19431"/>
                  </a:cubicBezTo>
                  <a:lnTo>
                    <a:pt x="33725" y="2986"/>
                  </a:lnTo>
                  <a:cubicBezTo>
                    <a:pt x="33858" y="2933"/>
                    <a:pt x="33997" y="2906"/>
                    <a:pt x="34135" y="2906"/>
                  </a:cubicBezTo>
                  <a:close/>
                  <a:moveTo>
                    <a:pt x="37327" y="1"/>
                  </a:moveTo>
                  <a:cubicBezTo>
                    <a:pt x="37085" y="1"/>
                    <a:pt x="36844" y="51"/>
                    <a:pt x="36627" y="151"/>
                  </a:cubicBezTo>
                  <a:lnTo>
                    <a:pt x="368" y="21099"/>
                  </a:lnTo>
                  <a:cubicBezTo>
                    <a:pt x="1" y="21333"/>
                    <a:pt x="1" y="21700"/>
                    <a:pt x="368" y="21900"/>
                  </a:cubicBezTo>
                  <a:lnTo>
                    <a:pt x="19348" y="32874"/>
                  </a:lnTo>
                  <a:cubicBezTo>
                    <a:pt x="19565" y="32975"/>
                    <a:pt x="19806" y="33025"/>
                    <a:pt x="20048" y="33025"/>
                  </a:cubicBezTo>
                  <a:cubicBezTo>
                    <a:pt x="20290" y="33025"/>
                    <a:pt x="20532" y="32975"/>
                    <a:pt x="20749" y="32874"/>
                  </a:cubicBezTo>
                  <a:lnTo>
                    <a:pt x="57008" y="11926"/>
                  </a:lnTo>
                  <a:cubicBezTo>
                    <a:pt x="57375" y="11793"/>
                    <a:pt x="57375" y="11259"/>
                    <a:pt x="57008" y="11126"/>
                  </a:cubicBezTo>
                  <a:lnTo>
                    <a:pt x="38028" y="151"/>
                  </a:lnTo>
                  <a:cubicBezTo>
                    <a:pt x="37811" y="51"/>
                    <a:pt x="37569" y="1"/>
                    <a:pt x="37327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3945;p75">
              <a:extLst>
                <a:ext uri="{FF2B5EF4-FFF2-40B4-BE49-F238E27FC236}">
                  <a16:creationId xmlns:a16="http://schemas.microsoft.com/office/drawing/2014/main" id="{B818C7B2-7D9C-4458-A5EC-EC0EC6624021}"/>
                </a:ext>
              </a:extLst>
            </p:cNvPr>
            <p:cNvSpPr/>
            <p:nvPr/>
          </p:nvSpPr>
          <p:spPr>
            <a:xfrm>
              <a:off x="3092375" y="3901975"/>
              <a:ext cx="1434375" cy="825625"/>
            </a:xfrm>
            <a:custGeom>
              <a:avLst/>
              <a:gdLst/>
              <a:ahLst/>
              <a:cxnLst/>
              <a:rect l="l" t="t" r="r" b="b"/>
              <a:pathLst>
                <a:path w="57375" h="33025" extrusionOk="0">
                  <a:moveTo>
                    <a:pt x="34135" y="2906"/>
                  </a:moveTo>
                  <a:cubicBezTo>
                    <a:pt x="34341" y="2906"/>
                    <a:pt x="34545" y="2966"/>
                    <a:pt x="34725" y="3086"/>
                  </a:cubicBezTo>
                  <a:lnTo>
                    <a:pt x="51971" y="13060"/>
                  </a:lnTo>
                  <a:cubicBezTo>
                    <a:pt x="52305" y="13194"/>
                    <a:pt x="52305" y="13627"/>
                    <a:pt x="51971" y="13761"/>
                  </a:cubicBezTo>
                  <a:lnTo>
                    <a:pt x="23751" y="30072"/>
                  </a:lnTo>
                  <a:cubicBezTo>
                    <a:pt x="23551" y="30173"/>
                    <a:pt x="23342" y="30223"/>
                    <a:pt x="23138" y="30223"/>
                  </a:cubicBezTo>
                  <a:cubicBezTo>
                    <a:pt x="22934" y="30223"/>
                    <a:pt x="22734" y="30173"/>
                    <a:pt x="22550" y="30072"/>
                  </a:cubicBezTo>
                  <a:lnTo>
                    <a:pt x="5304" y="20099"/>
                  </a:lnTo>
                  <a:cubicBezTo>
                    <a:pt x="4971" y="19999"/>
                    <a:pt x="4971" y="19532"/>
                    <a:pt x="5304" y="19431"/>
                  </a:cubicBezTo>
                  <a:lnTo>
                    <a:pt x="33725" y="2986"/>
                  </a:lnTo>
                  <a:cubicBezTo>
                    <a:pt x="33858" y="2933"/>
                    <a:pt x="33997" y="2906"/>
                    <a:pt x="34135" y="2906"/>
                  </a:cubicBezTo>
                  <a:close/>
                  <a:moveTo>
                    <a:pt x="37327" y="1"/>
                  </a:moveTo>
                  <a:cubicBezTo>
                    <a:pt x="37085" y="1"/>
                    <a:pt x="36844" y="51"/>
                    <a:pt x="36627" y="151"/>
                  </a:cubicBezTo>
                  <a:lnTo>
                    <a:pt x="368" y="21099"/>
                  </a:lnTo>
                  <a:cubicBezTo>
                    <a:pt x="1" y="21333"/>
                    <a:pt x="1" y="21700"/>
                    <a:pt x="368" y="21900"/>
                  </a:cubicBezTo>
                  <a:lnTo>
                    <a:pt x="19348" y="32874"/>
                  </a:lnTo>
                  <a:cubicBezTo>
                    <a:pt x="19565" y="32975"/>
                    <a:pt x="19806" y="33025"/>
                    <a:pt x="20048" y="33025"/>
                  </a:cubicBezTo>
                  <a:cubicBezTo>
                    <a:pt x="20290" y="33025"/>
                    <a:pt x="20532" y="32975"/>
                    <a:pt x="20749" y="32874"/>
                  </a:cubicBezTo>
                  <a:lnTo>
                    <a:pt x="57008" y="11926"/>
                  </a:lnTo>
                  <a:cubicBezTo>
                    <a:pt x="57375" y="11793"/>
                    <a:pt x="57375" y="11259"/>
                    <a:pt x="57008" y="11126"/>
                  </a:cubicBezTo>
                  <a:lnTo>
                    <a:pt x="38028" y="151"/>
                  </a:lnTo>
                  <a:cubicBezTo>
                    <a:pt x="37811" y="51"/>
                    <a:pt x="37569" y="1"/>
                    <a:pt x="373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3946;p75">
              <a:extLst>
                <a:ext uri="{FF2B5EF4-FFF2-40B4-BE49-F238E27FC236}">
                  <a16:creationId xmlns:a16="http://schemas.microsoft.com/office/drawing/2014/main" id="{9F8ED19B-190B-420F-A690-72837D1AED92}"/>
                </a:ext>
              </a:extLst>
            </p:cNvPr>
            <p:cNvSpPr/>
            <p:nvPr/>
          </p:nvSpPr>
          <p:spPr>
            <a:xfrm>
              <a:off x="3593575" y="4181775"/>
              <a:ext cx="941525" cy="608800"/>
            </a:xfrm>
            <a:custGeom>
              <a:avLst/>
              <a:gdLst/>
              <a:ahLst/>
              <a:cxnLst/>
              <a:rect l="l" t="t" r="r" b="b"/>
              <a:pathLst>
                <a:path w="37661" h="24352" extrusionOk="0">
                  <a:moveTo>
                    <a:pt x="37060" y="0"/>
                  </a:moveTo>
                  <a:cubicBezTo>
                    <a:pt x="37100" y="32"/>
                    <a:pt x="37139" y="66"/>
                    <a:pt x="37176" y="102"/>
                  </a:cubicBezTo>
                  <a:lnTo>
                    <a:pt x="37176" y="102"/>
                  </a:lnTo>
                  <a:cubicBezTo>
                    <a:pt x="37145" y="65"/>
                    <a:pt x="37107" y="31"/>
                    <a:pt x="37060" y="0"/>
                  </a:cubicBezTo>
                  <a:close/>
                  <a:moveTo>
                    <a:pt x="37176" y="102"/>
                  </a:moveTo>
                  <a:lnTo>
                    <a:pt x="37176" y="102"/>
                  </a:lnTo>
                  <a:cubicBezTo>
                    <a:pt x="37342" y="301"/>
                    <a:pt x="37270" y="565"/>
                    <a:pt x="36960" y="734"/>
                  </a:cubicBezTo>
                  <a:lnTo>
                    <a:pt x="701" y="21682"/>
                  </a:lnTo>
                  <a:cubicBezTo>
                    <a:pt x="467" y="21816"/>
                    <a:pt x="234" y="21849"/>
                    <a:pt x="0" y="21849"/>
                  </a:cubicBezTo>
                  <a:lnTo>
                    <a:pt x="0" y="24351"/>
                  </a:lnTo>
                  <a:cubicBezTo>
                    <a:pt x="234" y="24351"/>
                    <a:pt x="467" y="24318"/>
                    <a:pt x="701" y="24184"/>
                  </a:cubicBezTo>
                  <a:lnTo>
                    <a:pt x="36960" y="3236"/>
                  </a:lnTo>
                  <a:cubicBezTo>
                    <a:pt x="37360" y="2969"/>
                    <a:pt x="37627" y="2535"/>
                    <a:pt x="37661" y="2035"/>
                  </a:cubicBezTo>
                  <a:lnTo>
                    <a:pt x="37661" y="1134"/>
                  </a:lnTo>
                  <a:cubicBezTo>
                    <a:pt x="37631" y="723"/>
                    <a:pt x="37447" y="364"/>
                    <a:pt x="37176" y="102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3947;p75">
              <a:extLst>
                <a:ext uri="{FF2B5EF4-FFF2-40B4-BE49-F238E27FC236}">
                  <a16:creationId xmlns:a16="http://schemas.microsoft.com/office/drawing/2014/main" id="{7D55161A-C2FE-4688-8860-F9398FA82A6A}"/>
                </a:ext>
              </a:extLst>
            </p:cNvPr>
            <p:cNvSpPr/>
            <p:nvPr/>
          </p:nvSpPr>
          <p:spPr>
            <a:xfrm>
              <a:off x="3593575" y="4181775"/>
              <a:ext cx="941525" cy="608800"/>
            </a:xfrm>
            <a:custGeom>
              <a:avLst/>
              <a:gdLst/>
              <a:ahLst/>
              <a:cxnLst/>
              <a:rect l="l" t="t" r="r" b="b"/>
              <a:pathLst>
                <a:path w="37661" h="24352" extrusionOk="0">
                  <a:moveTo>
                    <a:pt x="37060" y="0"/>
                  </a:moveTo>
                  <a:cubicBezTo>
                    <a:pt x="37100" y="32"/>
                    <a:pt x="37139" y="66"/>
                    <a:pt x="37176" y="102"/>
                  </a:cubicBezTo>
                  <a:lnTo>
                    <a:pt x="37176" y="102"/>
                  </a:lnTo>
                  <a:cubicBezTo>
                    <a:pt x="37145" y="65"/>
                    <a:pt x="37107" y="31"/>
                    <a:pt x="37060" y="0"/>
                  </a:cubicBezTo>
                  <a:close/>
                  <a:moveTo>
                    <a:pt x="37176" y="102"/>
                  </a:moveTo>
                  <a:lnTo>
                    <a:pt x="37176" y="102"/>
                  </a:lnTo>
                  <a:cubicBezTo>
                    <a:pt x="37342" y="301"/>
                    <a:pt x="37270" y="565"/>
                    <a:pt x="36960" y="734"/>
                  </a:cubicBezTo>
                  <a:lnTo>
                    <a:pt x="701" y="21682"/>
                  </a:lnTo>
                  <a:cubicBezTo>
                    <a:pt x="467" y="21816"/>
                    <a:pt x="234" y="21849"/>
                    <a:pt x="0" y="21849"/>
                  </a:cubicBezTo>
                  <a:lnTo>
                    <a:pt x="0" y="24351"/>
                  </a:lnTo>
                  <a:cubicBezTo>
                    <a:pt x="234" y="24351"/>
                    <a:pt x="467" y="24318"/>
                    <a:pt x="701" y="24184"/>
                  </a:cubicBezTo>
                  <a:lnTo>
                    <a:pt x="36960" y="3236"/>
                  </a:lnTo>
                  <a:cubicBezTo>
                    <a:pt x="37360" y="2969"/>
                    <a:pt x="37627" y="2535"/>
                    <a:pt x="37661" y="2035"/>
                  </a:cubicBezTo>
                  <a:lnTo>
                    <a:pt x="37661" y="1134"/>
                  </a:lnTo>
                  <a:cubicBezTo>
                    <a:pt x="37631" y="723"/>
                    <a:pt x="37447" y="364"/>
                    <a:pt x="37176" y="1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3948;p75">
              <a:extLst>
                <a:ext uri="{FF2B5EF4-FFF2-40B4-BE49-F238E27FC236}">
                  <a16:creationId xmlns:a16="http://schemas.microsoft.com/office/drawing/2014/main" id="{936EB999-AFE3-41BD-B4F3-A159639DEC2C}"/>
                </a:ext>
              </a:extLst>
            </p:cNvPr>
            <p:cNvSpPr/>
            <p:nvPr/>
          </p:nvSpPr>
          <p:spPr>
            <a:xfrm>
              <a:off x="4228200" y="4054175"/>
              <a:ext cx="36700" cy="19000"/>
            </a:xfrm>
            <a:custGeom>
              <a:avLst/>
              <a:gdLst/>
              <a:ahLst/>
              <a:cxnLst/>
              <a:rect l="l" t="t" r="r" b="b"/>
              <a:pathLst>
                <a:path w="1468" h="760" extrusionOk="0">
                  <a:moveTo>
                    <a:pt x="734" y="1"/>
                  </a:moveTo>
                  <a:cubicBezTo>
                    <a:pt x="576" y="1"/>
                    <a:pt x="417" y="34"/>
                    <a:pt x="267" y="101"/>
                  </a:cubicBezTo>
                  <a:cubicBezTo>
                    <a:pt x="0" y="201"/>
                    <a:pt x="0" y="534"/>
                    <a:pt x="267" y="634"/>
                  </a:cubicBezTo>
                  <a:cubicBezTo>
                    <a:pt x="417" y="718"/>
                    <a:pt x="576" y="759"/>
                    <a:pt x="734" y="759"/>
                  </a:cubicBezTo>
                  <a:cubicBezTo>
                    <a:pt x="892" y="759"/>
                    <a:pt x="1051" y="718"/>
                    <a:pt x="1201" y="634"/>
                  </a:cubicBezTo>
                  <a:cubicBezTo>
                    <a:pt x="1468" y="568"/>
                    <a:pt x="1468" y="201"/>
                    <a:pt x="1201" y="101"/>
                  </a:cubicBezTo>
                  <a:cubicBezTo>
                    <a:pt x="1051" y="34"/>
                    <a:pt x="892" y="1"/>
                    <a:pt x="7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3949;p75">
              <a:extLst>
                <a:ext uri="{FF2B5EF4-FFF2-40B4-BE49-F238E27FC236}">
                  <a16:creationId xmlns:a16="http://schemas.microsoft.com/office/drawing/2014/main" id="{09390B60-967E-4F9A-B448-8F54322D280A}"/>
                </a:ext>
              </a:extLst>
            </p:cNvPr>
            <p:cNvSpPr/>
            <p:nvPr/>
          </p:nvSpPr>
          <p:spPr>
            <a:xfrm>
              <a:off x="3340050" y="4527850"/>
              <a:ext cx="87600" cy="55075"/>
            </a:xfrm>
            <a:custGeom>
              <a:avLst/>
              <a:gdLst/>
              <a:ahLst/>
              <a:cxnLst/>
              <a:rect l="l" t="t" r="r" b="b"/>
              <a:pathLst>
                <a:path w="3504" h="2203" extrusionOk="0">
                  <a:moveTo>
                    <a:pt x="1735" y="434"/>
                  </a:moveTo>
                  <a:cubicBezTo>
                    <a:pt x="2102" y="434"/>
                    <a:pt x="2436" y="501"/>
                    <a:pt x="2736" y="668"/>
                  </a:cubicBezTo>
                  <a:cubicBezTo>
                    <a:pt x="2903" y="734"/>
                    <a:pt x="3036" y="901"/>
                    <a:pt x="3070" y="1101"/>
                  </a:cubicBezTo>
                  <a:cubicBezTo>
                    <a:pt x="3036" y="1301"/>
                    <a:pt x="2903" y="1468"/>
                    <a:pt x="2736" y="1568"/>
                  </a:cubicBezTo>
                  <a:cubicBezTo>
                    <a:pt x="2419" y="1718"/>
                    <a:pt x="2077" y="1793"/>
                    <a:pt x="1739" y="1793"/>
                  </a:cubicBezTo>
                  <a:cubicBezTo>
                    <a:pt x="1402" y="1793"/>
                    <a:pt x="1068" y="1718"/>
                    <a:pt x="768" y="1568"/>
                  </a:cubicBezTo>
                  <a:cubicBezTo>
                    <a:pt x="568" y="1468"/>
                    <a:pt x="434" y="1301"/>
                    <a:pt x="401" y="1101"/>
                  </a:cubicBezTo>
                  <a:cubicBezTo>
                    <a:pt x="434" y="901"/>
                    <a:pt x="568" y="734"/>
                    <a:pt x="768" y="668"/>
                  </a:cubicBezTo>
                  <a:cubicBezTo>
                    <a:pt x="1068" y="501"/>
                    <a:pt x="1402" y="434"/>
                    <a:pt x="1735" y="434"/>
                  </a:cubicBezTo>
                  <a:close/>
                  <a:moveTo>
                    <a:pt x="1752" y="1"/>
                  </a:moveTo>
                  <a:cubicBezTo>
                    <a:pt x="1343" y="1"/>
                    <a:pt x="935" y="101"/>
                    <a:pt x="568" y="301"/>
                  </a:cubicBezTo>
                  <a:cubicBezTo>
                    <a:pt x="234" y="434"/>
                    <a:pt x="34" y="768"/>
                    <a:pt x="1" y="1101"/>
                  </a:cubicBezTo>
                  <a:cubicBezTo>
                    <a:pt x="34" y="1468"/>
                    <a:pt x="234" y="1768"/>
                    <a:pt x="568" y="1935"/>
                  </a:cubicBezTo>
                  <a:cubicBezTo>
                    <a:pt x="935" y="2102"/>
                    <a:pt x="1335" y="2202"/>
                    <a:pt x="1735" y="2202"/>
                  </a:cubicBezTo>
                  <a:cubicBezTo>
                    <a:pt x="2169" y="2202"/>
                    <a:pt x="2569" y="2102"/>
                    <a:pt x="2936" y="1935"/>
                  </a:cubicBezTo>
                  <a:cubicBezTo>
                    <a:pt x="3270" y="1768"/>
                    <a:pt x="3470" y="1468"/>
                    <a:pt x="3503" y="1101"/>
                  </a:cubicBezTo>
                  <a:cubicBezTo>
                    <a:pt x="3470" y="768"/>
                    <a:pt x="3270" y="434"/>
                    <a:pt x="2936" y="301"/>
                  </a:cubicBezTo>
                  <a:cubicBezTo>
                    <a:pt x="2569" y="101"/>
                    <a:pt x="2161" y="1"/>
                    <a:pt x="1752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3950;p75">
              <a:extLst>
                <a:ext uri="{FF2B5EF4-FFF2-40B4-BE49-F238E27FC236}">
                  <a16:creationId xmlns:a16="http://schemas.microsoft.com/office/drawing/2014/main" id="{346E31BD-5B58-4D7D-A403-2EAF3939352F}"/>
                </a:ext>
              </a:extLst>
            </p:cNvPr>
            <p:cNvSpPr/>
            <p:nvPr/>
          </p:nvSpPr>
          <p:spPr>
            <a:xfrm>
              <a:off x="4151475" y="4050000"/>
              <a:ext cx="118425" cy="66750"/>
            </a:xfrm>
            <a:custGeom>
              <a:avLst/>
              <a:gdLst/>
              <a:ahLst/>
              <a:cxnLst/>
              <a:rect l="l" t="t" r="r" b="b"/>
              <a:pathLst>
                <a:path w="4737" h="2670" extrusionOk="0">
                  <a:moveTo>
                    <a:pt x="567" y="1"/>
                  </a:moveTo>
                  <a:cubicBezTo>
                    <a:pt x="442" y="1"/>
                    <a:pt x="317" y="34"/>
                    <a:pt x="200" y="101"/>
                  </a:cubicBezTo>
                  <a:cubicBezTo>
                    <a:pt x="0" y="201"/>
                    <a:pt x="0" y="401"/>
                    <a:pt x="234" y="535"/>
                  </a:cubicBezTo>
                  <a:lnTo>
                    <a:pt x="3803" y="2569"/>
                  </a:lnTo>
                  <a:cubicBezTo>
                    <a:pt x="3920" y="2636"/>
                    <a:pt x="4045" y="2669"/>
                    <a:pt x="4170" y="2669"/>
                  </a:cubicBezTo>
                  <a:cubicBezTo>
                    <a:pt x="4295" y="2669"/>
                    <a:pt x="4420" y="2636"/>
                    <a:pt x="4537" y="2569"/>
                  </a:cubicBezTo>
                  <a:cubicBezTo>
                    <a:pt x="4737" y="2469"/>
                    <a:pt x="4737" y="2302"/>
                    <a:pt x="4537" y="2169"/>
                  </a:cubicBezTo>
                  <a:lnTo>
                    <a:pt x="934" y="101"/>
                  </a:lnTo>
                  <a:cubicBezTo>
                    <a:pt x="818" y="34"/>
                    <a:pt x="692" y="1"/>
                    <a:pt x="5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3951;p75">
              <a:extLst>
                <a:ext uri="{FF2B5EF4-FFF2-40B4-BE49-F238E27FC236}">
                  <a16:creationId xmlns:a16="http://schemas.microsoft.com/office/drawing/2014/main" id="{DD3C8B05-6907-41A2-A1CA-EA8044F73B91}"/>
                </a:ext>
              </a:extLst>
            </p:cNvPr>
            <p:cNvSpPr/>
            <p:nvPr/>
          </p:nvSpPr>
          <p:spPr>
            <a:xfrm>
              <a:off x="3216625" y="3974850"/>
              <a:ext cx="1183375" cy="682700"/>
            </a:xfrm>
            <a:custGeom>
              <a:avLst/>
              <a:gdLst/>
              <a:ahLst/>
              <a:cxnLst/>
              <a:rect l="l" t="t" r="r" b="b"/>
              <a:pathLst>
                <a:path w="47335" h="27308" extrusionOk="0">
                  <a:moveTo>
                    <a:pt x="29182" y="1"/>
                  </a:moveTo>
                  <a:cubicBezTo>
                    <a:pt x="29039" y="1"/>
                    <a:pt x="28894" y="35"/>
                    <a:pt x="28755" y="105"/>
                  </a:cubicBezTo>
                  <a:lnTo>
                    <a:pt x="334" y="16516"/>
                  </a:lnTo>
                  <a:cubicBezTo>
                    <a:pt x="1" y="16617"/>
                    <a:pt x="1" y="17084"/>
                    <a:pt x="334" y="17184"/>
                  </a:cubicBezTo>
                  <a:lnTo>
                    <a:pt x="17580" y="27157"/>
                  </a:lnTo>
                  <a:cubicBezTo>
                    <a:pt x="17764" y="27258"/>
                    <a:pt x="17964" y="27308"/>
                    <a:pt x="18168" y="27308"/>
                  </a:cubicBezTo>
                  <a:cubicBezTo>
                    <a:pt x="18372" y="27308"/>
                    <a:pt x="18581" y="27258"/>
                    <a:pt x="18781" y="27157"/>
                  </a:cubicBezTo>
                  <a:lnTo>
                    <a:pt x="47001" y="10846"/>
                  </a:lnTo>
                  <a:cubicBezTo>
                    <a:pt x="47335" y="10746"/>
                    <a:pt x="47335" y="10279"/>
                    <a:pt x="47001" y="10179"/>
                  </a:cubicBezTo>
                  <a:lnTo>
                    <a:pt x="29755" y="205"/>
                  </a:lnTo>
                  <a:cubicBezTo>
                    <a:pt x="29580" y="69"/>
                    <a:pt x="29383" y="1"/>
                    <a:pt x="29182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3952;p75">
              <a:extLst>
                <a:ext uri="{FF2B5EF4-FFF2-40B4-BE49-F238E27FC236}">
                  <a16:creationId xmlns:a16="http://schemas.microsoft.com/office/drawing/2014/main" id="{EAB59F82-B5CB-4793-BDD0-2AB90ECB65E3}"/>
                </a:ext>
              </a:extLst>
            </p:cNvPr>
            <p:cNvSpPr/>
            <p:nvPr/>
          </p:nvSpPr>
          <p:spPr>
            <a:xfrm>
              <a:off x="3926300" y="4009350"/>
              <a:ext cx="10875" cy="6275"/>
            </a:xfrm>
            <a:custGeom>
              <a:avLst/>
              <a:gdLst/>
              <a:ahLst/>
              <a:cxnLst/>
              <a:rect l="l" t="t" r="r" b="b"/>
              <a:pathLst>
                <a:path w="435" h="251" extrusionOk="0">
                  <a:moveTo>
                    <a:pt x="301" y="1"/>
                  </a:moveTo>
                  <a:cubicBezTo>
                    <a:pt x="276" y="1"/>
                    <a:pt x="251" y="9"/>
                    <a:pt x="234" y="26"/>
                  </a:cubicBezTo>
                  <a:lnTo>
                    <a:pt x="68" y="126"/>
                  </a:lnTo>
                  <a:cubicBezTo>
                    <a:pt x="1" y="159"/>
                    <a:pt x="1" y="192"/>
                    <a:pt x="68" y="226"/>
                  </a:cubicBezTo>
                  <a:cubicBezTo>
                    <a:pt x="84" y="242"/>
                    <a:pt x="109" y="251"/>
                    <a:pt x="134" y="251"/>
                  </a:cubicBezTo>
                  <a:cubicBezTo>
                    <a:pt x="159" y="251"/>
                    <a:pt x="184" y="242"/>
                    <a:pt x="201" y="226"/>
                  </a:cubicBezTo>
                  <a:lnTo>
                    <a:pt x="401" y="126"/>
                  </a:lnTo>
                  <a:cubicBezTo>
                    <a:pt x="434" y="92"/>
                    <a:pt x="434" y="59"/>
                    <a:pt x="401" y="26"/>
                  </a:cubicBezTo>
                  <a:lnTo>
                    <a:pt x="368" y="26"/>
                  </a:lnTo>
                  <a:cubicBezTo>
                    <a:pt x="351" y="9"/>
                    <a:pt x="326" y="1"/>
                    <a:pt x="30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3953;p75">
              <a:extLst>
                <a:ext uri="{FF2B5EF4-FFF2-40B4-BE49-F238E27FC236}">
                  <a16:creationId xmlns:a16="http://schemas.microsoft.com/office/drawing/2014/main" id="{8BBA62A4-9645-45E3-BAA8-F0F8B22B937B}"/>
                </a:ext>
              </a:extLst>
            </p:cNvPr>
            <p:cNvSpPr/>
            <p:nvPr/>
          </p:nvSpPr>
          <p:spPr>
            <a:xfrm>
              <a:off x="3934650" y="4012700"/>
              <a:ext cx="14200" cy="7300"/>
            </a:xfrm>
            <a:custGeom>
              <a:avLst/>
              <a:gdLst/>
              <a:ahLst/>
              <a:cxnLst/>
              <a:rect l="l" t="t" r="r" b="b"/>
              <a:pathLst>
                <a:path w="568" h="292" extrusionOk="0">
                  <a:moveTo>
                    <a:pt x="434" y="0"/>
                  </a:moveTo>
                  <a:cubicBezTo>
                    <a:pt x="409" y="0"/>
                    <a:pt x="384" y="8"/>
                    <a:pt x="367" y="25"/>
                  </a:cubicBezTo>
                  <a:lnTo>
                    <a:pt x="34" y="192"/>
                  </a:lnTo>
                  <a:cubicBezTo>
                    <a:pt x="0" y="225"/>
                    <a:pt x="0" y="259"/>
                    <a:pt x="34" y="292"/>
                  </a:cubicBezTo>
                  <a:lnTo>
                    <a:pt x="201" y="292"/>
                  </a:lnTo>
                  <a:lnTo>
                    <a:pt x="534" y="92"/>
                  </a:lnTo>
                  <a:cubicBezTo>
                    <a:pt x="567" y="92"/>
                    <a:pt x="567" y="25"/>
                    <a:pt x="534" y="25"/>
                  </a:cubicBezTo>
                  <a:lnTo>
                    <a:pt x="501" y="25"/>
                  </a:lnTo>
                  <a:cubicBezTo>
                    <a:pt x="484" y="8"/>
                    <a:pt x="459" y="0"/>
                    <a:pt x="43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3954;p75">
              <a:extLst>
                <a:ext uri="{FF2B5EF4-FFF2-40B4-BE49-F238E27FC236}">
                  <a16:creationId xmlns:a16="http://schemas.microsoft.com/office/drawing/2014/main" id="{FBDD6CDF-DA49-40EC-B69D-7A25DAFF9D88}"/>
                </a:ext>
              </a:extLst>
            </p:cNvPr>
            <p:cNvSpPr/>
            <p:nvPr/>
          </p:nvSpPr>
          <p:spPr>
            <a:xfrm>
              <a:off x="3942975" y="4015200"/>
              <a:ext cx="16725" cy="9600"/>
            </a:xfrm>
            <a:custGeom>
              <a:avLst/>
              <a:gdLst/>
              <a:ahLst/>
              <a:cxnLst/>
              <a:rect l="l" t="t" r="r" b="b"/>
              <a:pathLst>
                <a:path w="669" h="384" extrusionOk="0">
                  <a:moveTo>
                    <a:pt x="568" y="0"/>
                  </a:moveTo>
                  <a:cubicBezTo>
                    <a:pt x="543" y="0"/>
                    <a:pt x="518" y="8"/>
                    <a:pt x="501" y="25"/>
                  </a:cubicBezTo>
                  <a:lnTo>
                    <a:pt x="34" y="292"/>
                  </a:lnTo>
                  <a:cubicBezTo>
                    <a:pt x="1" y="325"/>
                    <a:pt x="1" y="359"/>
                    <a:pt x="34" y="359"/>
                  </a:cubicBezTo>
                  <a:cubicBezTo>
                    <a:pt x="51" y="375"/>
                    <a:pt x="76" y="384"/>
                    <a:pt x="101" y="384"/>
                  </a:cubicBezTo>
                  <a:cubicBezTo>
                    <a:pt x="126" y="384"/>
                    <a:pt x="151" y="375"/>
                    <a:pt x="168" y="359"/>
                  </a:cubicBezTo>
                  <a:lnTo>
                    <a:pt x="635" y="92"/>
                  </a:lnTo>
                  <a:cubicBezTo>
                    <a:pt x="668" y="92"/>
                    <a:pt x="668" y="59"/>
                    <a:pt x="635" y="25"/>
                  </a:cubicBezTo>
                  <a:cubicBezTo>
                    <a:pt x="618" y="8"/>
                    <a:pt x="593" y="0"/>
                    <a:pt x="56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3955;p75">
              <a:extLst>
                <a:ext uri="{FF2B5EF4-FFF2-40B4-BE49-F238E27FC236}">
                  <a16:creationId xmlns:a16="http://schemas.microsoft.com/office/drawing/2014/main" id="{6944499B-5825-47B1-9BE5-F1716185FC93}"/>
                </a:ext>
              </a:extLst>
            </p:cNvPr>
            <p:cNvSpPr/>
            <p:nvPr/>
          </p:nvSpPr>
          <p:spPr>
            <a:xfrm>
              <a:off x="3951325" y="4015200"/>
              <a:ext cx="25875" cy="14600"/>
            </a:xfrm>
            <a:custGeom>
              <a:avLst/>
              <a:gdLst/>
              <a:ahLst/>
              <a:cxnLst/>
              <a:rect l="l" t="t" r="r" b="b"/>
              <a:pathLst>
                <a:path w="1035" h="584" extrusionOk="0">
                  <a:moveTo>
                    <a:pt x="901" y="0"/>
                  </a:moveTo>
                  <a:cubicBezTo>
                    <a:pt x="876" y="0"/>
                    <a:pt x="851" y="8"/>
                    <a:pt x="834" y="25"/>
                  </a:cubicBezTo>
                  <a:lnTo>
                    <a:pt x="67" y="492"/>
                  </a:lnTo>
                  <a:cubicBezTo>
                    <a:pt x="1" y="492"/>
                    <a:pt x="1" y="526"/>
                    <a:pt x="67" y="559"/>
                  </a:cubicBezTo>
                  <a:cubicBezTo>
                    <a:pt x="84" y="576"/>
                    <a:pt x="109" y="584"/>
                    <a:pt x="134" y="584"/>
                  </a:cubicBezTo>
                  <a:cubicBezTo>
                    <a:pt x="159" y="584"/>
                    <a:pt x="184" y="576"/>
                    <a:pt x="201" y="559"/>
                  </a:cubicBezTo>
                  <a:lnTo>
                    <a:pt x="1001" y="125"/>
                  </a:lnTo>
                  <a:cubicBezTo>
                    <a:pt x="1035" y="92"/>
                    <a:pt x="1035" y="59"/>
                    <a:pt x="1001" y="25"/>
                  </a:cubicBezTo>
                  <a:lnTo>
                    <a:pt x="968" y="25"/>
                  </a:lnTo>
                  <a:cubicBezTo>
                    <a:pt x="951" y="8"/>
                    <a:pt x="926" y="0"/>
                    <a:pt x="90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3956;p75">
              <a:extLst>
                <a:ext uri="{FF2B5EF4-FFF2-40B4-BE49-F238E27FC236}">
                  <a16:creationId xmlns:a16="http://schemas.microsoft.com/office/drawing/2014/main" id="{DB72D196-ED2D-4098-AC87-4B2AA22CDEAA}"/>
                </a:ext>
              </a:extLst>
            </p:cNvPr>
            <p:cNvSpPr/>
            <p:nvPr/>
          </p:nvSpPr>
          <p:spPr>
            <a:xfrm>
              <a:off x="3967175" y="4032500"/>
              <a:ext cx="25875" cy="10025"/>
            </a:xfrm>
            <a:custGeom>
              <a:avLst/>
              <a:gdLst/>
              <a:ahLst/>
              <a:cxnLst/>
              <a:rect l="l" t="t" r="r" b="b"/>
              <a:pathLst>
                <a:path w="1035" h="401" extrusionOk="0">
                  <a:moveTo>
                    <a:pt x="801" y="34"/>
                  </a:moveTo>
                  <a:lnTo>
                    <a:pt x="501" y="200"/>
                  </a:lnTo>
                  <a:lnTo>
                    <a:pt x="234" y="34"/>
                  </a:lnTo>
                  <a:close/>
                  <a:moveTo>
                    <a:pt x="34" y="0"/>
                  </a:moveTo>
                  <a:lnTo>
                    <a:pt x="0" y="34"/>
                  </a:lnTo>
                  <a:lnTo>
                    <a:pt x="367" y="267"/>
                  </a:lnTo>
                  <a:lnTo>
                    <a:pt x="267" y="334"/>
                  </a:lnTo>
                  <a:cubicBezTo>
                    <a:pt x="267" y="334"/>
                    <a:pt x="267" y="367"/>
                    <a:pt x="267" y="367"/>
                  </a:cubicBezTo>
                  <a:lnTo>
                    <a:pt x="334" y="401"/>
                  </a:lnTo>
                  <a:lnTo>
                    <a:pt x="401" y="401"/>
                  </a:lnTo>
                  <a:lnTo>
                    <a:pt x="534" y="334"/>
                  </a:lnTo>
                  <a:lnTo>
                    <a:pt x="601" y="367"/>
                  </a:lnTo>
                  <a:lnTo>
                    <a:pt x="701" y="367"/>
                  </a:lnTo>
                  <a:cubicBezTo>
                    <a:pt x="701" y="334"/>
                    <a:pt x="701" y="334"/>
                    <a:pt x="701" y="334"/>
                  </a:cubicBezTo>
                  <a:lnTo>
                    <a:pt x="601" y="267"/>
                  </a:lnTo>
                  <a:lnTo>
                    <a:pt x="1034" y="34"/>
                  </a:lnTo>
                  <a:lnTo>
                    <a:pt x="1001" y="34"/>
                  </a:lnTo>
                  <a:lnTo>
                    <a:pt x="968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3957;p75">
              <a:extLst>
                <a:ext uri="{FF2B5EF4-FFF2-40B4-BE49-F238E27FC236}">
                  <a16:creationId xmlns:a16="http://schemas.microsoft.com/office/drawing/2014/main" id="{02E49CA3-5BE1-4E58-B6B5-26E483E65D84}"/>
                </a:ext>
              </a:extLst>
            </p:cNvPr>
            <p:cNvSpPr/>
            <p:nvPr/>
          </p:nvSpPr>
          <p:spPr>
            <a:xfrm>
              <a:off x="3985525" y="4038325"/>
              <a:ext cx="28375" cy="16700"/>
            </a:xfrm>
            <a:custGeom>
              <a:avLst/>
              <a:gdLst/>
              <a:ahLst/>
              <a:cxnLst/>
              <a:rect l="l" t="t" r="r" b="b"/>
              <a:pathLst>
                <a:path w="1135" h="668" extrusionOk="0">
                  <a:moveTo>
                    <a:pt x="534" y="1"/>
                  </a:moveTo>
                  <a:cubicBezTo>
                    <a:pt x="400" y="1"/>
                    <a:pt x="267" y="34"/>
                    <a:pt x="167" y="101"/>
                  </a:cubicBezTo>
                  <a:cubicBezTo>
                    <a:pt x="34" y="168"/>
                    <a:pt x="0" y="234"/>
                    <a:pt x="0" y="301"/>
                  </a:cubicBezTo>
                  <a:cubicBezTo>
                    <a:pt x="34" y="368"/>
                    <a:pt x="100" y="468"/>
                    <a:pt x="234" y="535"/>
                  </a:cubicBezTo>
                  <a:cubicBezTo>
                    <a:pt x="334" y="601"/>
                    <a:pt x="467" y="635"/>
                    <a:pt x="567" y="668"/>
                  </a:cubicBezTo>
                  <a:lnTo>
                    <a:pt x="634" y="668"/>
                  </a:lnTo>
                  <a:lnTo>
                    <a:pt x="901" y="501"/>
                  </a:lnTo>
                  <a:lnTo>
                    <a:pt x="934" y="468"/>
                  </a:lnTo>
                  <a:lnTo>
                    <a:pt x="901" y="468"/>
                  </a:lnTo>
                  <a:lnTo>
                    <a:pt x="667" y="301"/>
                  </a:lnTo>
                  <a:lnTo>
                    <a:pt x="534" y="301"/>
                  </a:lnTo>
                  <a:lnTo>
                    <a:pt x="534" y="334"/>
                  </a:lnTo>
                  <a:cubicBezTo>
                    <a:pt x="534" y="368"/>
                    <a:pt x="567" y="368"/>
                    <a:pt x="567" y="368"/>
                  </a:cubicBezTo>
                  <a:lnTo>
                    <a:pt x="734" y="434"/>
                  </a:lnTo>
                  <a:lnTo>
                    <a:pt x="534" y="535"/>
                  </a:lnTo>
                  <a:lnTo>
                    <a:pt x="434" y="535"/>
                  </a:lnTo>
                  <a:cubicBezTo>
                    <a:pt x="400" y="501"/>
                    <a:pt x="367" y="501"/>
                    <a:pt x="367" y="468"/>
                  </a:cubicBezTo>
                  <a:cubicBezTo>
                    <a:pt x="267" y="434"/>
                    <a:pt x="234" y="368"/>
                    <a:pt x="200" y="334"/>
                  </a:cubicBezTo>
                  <a:cubicBezTo>
                    <a:pt x="200" y="268"/>
                    <a:pt x="234" y="201"/>
                    <a:pt x="334" y="168"/>
                  </a:cubicBezTo>
                  <a:cubicBezTo>
                    <a:pt x="434" y="101"/>
                    <a:pt x="501" y="101"/>
                    <a:pt x="601" y="101"/>
                  </a:cubicBezTo>
                  <a:cubicBezTo>
                    <a:pt x="701" y="101"/>
                    <a:pt x="801" y="134"/>
                    <a:pt x="867" y="168"/>
                  </a:cubicBezTo>
                  <a:cubicBezTo>
                    <a:pt x="934" y="201"/>
                    <a:pt x="1001" y="234"/>
                    <a:pt x="1034" y="301"/>
                  </a:cubicBezTo>
                  <a:lnTo>
                    <a:pt x="1134" y="301"/>
                  </a:lnTo>
                  <a:cubicBezTo>
                    <a:pt x="1134" y="268"/>
                    <a:pt x="1101" y="234"/>
                    <a:pt x="1068" y="201"/>
                  </a:cubicBezTo>
                  <a:cubicBezTo>
                    <a:pt x="1034" y="168"/>
                    <a:pt x="968" y="134"/>
                    <a:pt x="934" y="134"/>
                  </a:cubicBezTo>
                  <a:cubicBezTo>
                    <a:pt x="801" y="34"/>
                    <a:pt x="667" y="1"/>
                    <a:pt x="53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3958;p75">
              <a:extLst>
                <a:ext uri="{FF2B5EF4-FFF2-40B4-BE49-F238E27FC236}">
                  <a16:creationId xmlns:a16="http://schemas.microsoft.com/office/drawing/2014/main" id="{3030E6F0-1B01-496B-A0CE-CC40494C4965}"/>
                </a:ext>
              </a:extLst>
            </p:cNvPr>
            <p:cNvSpPr/>
            <p:nvPr/>
          </p:nvSpPr>
          <p:spPr>
            <a:xfrm>
              <a:off x="4128950" y="4119225"/>
              <a:ext cx="25875" cy="15025"/>
            </a:xfrm>
            <a:custGeom>
              <a:avLst/>
              <a:gdLst/>
              <a:ahLst/>
              <a:cxnLst/>
              <a:rect l="l" t="t" r="r" b="b"/>
              <a:pathLst>
                <a:path w="1035" h="601" extrusionOk="0">
                  <a:moveTo>
                    <a:pt x="468" y="0"/>
                  </a:moveTo>
                  <a:lnTo>
                    <a:pt x="67" y="267"/>
                  </a:lnTo>
                  <a:cubicBezTo>
                    <a:pt x="1" y="267"/>
                    <a:pt x="1" y="334"/>
                    <a:pt x="67" y="334"/>
                  </a:cubicBezTo>
                  <a:lnTo>
                    <a:pt x="468" y="601"/>
                  </a:lnTo>
                  <a:lnTo>
                    <a:pt x="601" y="601"/>
                  </a:lnTo>
                  <a:lnTo>
                    <a:pt x="1001" y="334"/>
                  </a:lnTo>
                  <a:cubicBezTo>
                    <a:pt x="1035" y="334"/>
                    <a:pt x="1035" y="301"/>
                    <a:pt x="1001" y="267"/>
                  </a:cubicBezTo>
                  <a:lnTo>
                    <a:pt x="601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3959;p75">
              <a:extLst>
                <a:ext uri="{FF2B5EF4-FFF2-40B4-BE49-F238E27FC236}">
                  <a16:creationId xmlns:a16="http://schemas.microsoft.com/office/drawing/2014/main" id="{024F0E74-9B4E-46C0-A07C-6D54A454EFC1}"/>
                </a:ext>
              </a:extLst>
            </p:cNvPr>
            <p:cNvSpPr/>
            <p:nvPr/>
          </p:nvSpPr>
          <p:spPr>
            <a:xfrm>
              <a:off x="4143975" y="4117775"/>
              <a:ext cx="13350" cy="8150"/>
            </a:xfrm>
            <a:custGeom>
              <a:avLst/>
              <a:gdLst/>
              <a:ahLst/>
              <a:cxnLst/>
              <a:rect l="l" t="t" r="r" b="b"/>
              <a:pathLst>
                <a:path w="534" h="326" extrusionOk="0">
                  <a:moveTo>
                    <a:pt x="317" y="0"/>
                  </a:moveTo>
                  <a:cubicBezTo>
                    <a:pt x="267" y="0"/>
                    <a:pt x="217" y="8"/>
                    <a:pt x="167" y="25"/>
                  </a:cubicBezTo>
                  <a:lnTo>
                    <a:pt x="0" y="125"/>
                  </a:lnTo>
                  <a:lnTo>
                    <a:pt x="33" y="192"/>
                  </a:lnTo>
                  <a:lnTo>
                    <a:pt x="200" y="92"/>
                  </a:lnTo>
                  <a:cubicBezTo>
                    <a:pt x="234" y="75"/>
                    <a:pt x="267" y="67"/>
                    <a:pt x="304" y="67"/>
                  </a:cubicBezTo>
                  <a:cubicBezTo>
                    <a:pt x="342" y="67"/>
                    <a:pt x="384" y="75"/>
                    <a:pt x="434" y="92"/>
                  </a:cubicBezTo>
                  <a:cubicBezTo>
                    <a:pt x="434" y="92"/>
                    <a:pt x="467" y="125"/>
                    <a:pt x="467" y="125"/>
                  </a:cubicBezTo>
                  <a:cubicBezTo>
                    <a:pt x="467" y="159"/>
                    <a:pt x="467" y="159"/>
                    <a:pt x="434" y="192"/>
                  </a:cubicBezTo>
                  <a:lnTo>
                    <a:pt x="267" y="259"/>
                  </a:lnTo>
                  <a:lnTo>
                    <a:pt x="300" y="325"/>
                  </a:lnTo>
                  <a:lnTo>
                    <a:pt x="467" y="259"/>
                  </a:lnTo>
                  <a:cubicBezTo>
                    <a:pt x="534" y="192"/>
                    <a:pt x="534" y="58"/>
                    <a:pt x="467" y="25"/>
                  </a:cubicBezTo>
                  <a:cubicBezTo>
                    <a:pt x="417" y="8"/>
                    <a:pt x="367" y="0"/>
                    <a:pt x="31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3960;p75">
              <a:extLst>
                <a:ext uri="{FF2B5EF4-FFF2-40B4-BE49-F238E27FC236}">
                  <a16:creationId xmlns:a16="http://schemas.microsoft.com/office/drawing/2014/main" id="{D31E033A-DFD7-4514-A773-9473442986C8}"/>
                </a:ext>
              </a:extLst>
            </p:cNvPr>
            <p:cNvSpPr/>
            <p:nvPr/>
          </p:nvSpPr>
          <p:spPr>
            <a:xfrm>
              <a:off x="4303250" y="4218050"/>
              <a:ext cx="50050" cy="30050"/>
            </a:xfrm>
            <a:custGeom>
              <a:avLst/>
              <a:gdLst/>
              <a:ahLst/>
              <a:cxnLst/>
              <a:rect l="l" t="t" r="r" b="b"/>
              <a:pathLst>
                <a:path w="2002" h="1202" extrusionOk="0">
                  <a:moveTo>
                    <a:pt x="680" y="67"/>
                  </a:moveTo>
                  <a:cubicBezTo>
                    <a:pt x="726" y="67"/>
                    <a:pt x="767" y="84"/>
                    <a:pt x="801" y="117"/>
                  </a:cubicBezTo>
                  <a:lnTo>
                    <a:pt x="1902" y="717"/>
                  </a:lnTo>
                  <a:cubicBezTo>
                    <a:pt x="1902" y="751"/>
                    <a:pt x="1935" y="751"/>
                    <a:pt x="1935" y="751"/>
                  </a:cubicBezTo>
                  <a:cubicBezTo>
                    <a:pt x="1935" y="784"/>
                    <a:pt x="1935" y="818"/>
                    <a:pt x="1902" y="818"/>
                  </a:cubicBezTo>
                  <a:lnTo>
                    <a:pt x="1468" y="1051"/>
                  </a:lnTo>
                  <a:cubicBezTo>
                    <a:pt x="1435" y="1068"/>
                    <a:pt x="1393" y="1076"/>
                    <a:pt x="1347" y="1076"/>
                  </a:cubicBezTo>
                  <a:cubicBezTo>
                    <a:pt x="1301" y="1076"/>
                    <a:pt x="1251" y="1068"/>
                    <a:pt x="1201" y="1051"/>
                  </a:cubicBezTo>
                  <a:lnTo>
                    <a:pt x="100" y="417"/>
                  </a:lnTo>
                  <a:cubicBezTo>
                    <a:pt x="100" y="417"/>
                    <a:pt x="67" y="417"/>
                    <a:pt x="67" y="384"/>
                  </a:cubicBezTo>
                  <a:cubicBezTo>
                    <a:pt x="67" y="384"/>
                    <a:pt x="67" y="351"/>
                    <a:pt x="134" y="317"/>
                  </a:cubicBezTo>
                  <a:lnTo>
                    <a:pt x="534" y="117"/>
                  </a:lnTo>
                  <a:cubicBezTo>
                    <a:pt x="584" y="84"/>
                    <a:pt x="634" y="67"/>
                    <a:pt x="680" y="67"/>
                  </a:cubicBezTo>
                  <a:close/>
                  <a:moveTo>
                    <a:pt x="655" y="0"/>
                  </a:moveTo>
                  <a:cubicBezTo>
                    <a:pt x="601" y="0"/>
                    <a:pt x="551" y="17"/>
                    <a:pt x="501" y="50"/>
                  </a:cubicBezTo>
                  <a:lnTo>
                    <a:pt x="67" y="284"/>
                  </a:lnTo>
                  <a:cubicBezTo>
                    <a:pt x="34" y="284"/>
                    <a:pt x="0" y="351"/>
                    <a:pt x="0" y="384"/>
                  </a:cubicBezTo>
                  <a:cubicBezTo>
                    <a:pt x="0" y="417"/>
                    <a:pt x="0" y="451"/>
                    <a:pt x="0" y="451"/>
                  </a:cubicBezTo>
                  <a:cubicBezTo>
                    <a:pt x="0" y="484"/>
                    <a:pt x="34" y="484"/>
                    <a:pt x="67" y="517"/>
                  </a:cubicBezTo>
                  <a:lnTo>
                    <a:pt x="1168" y="1151"/>
                  </a:lnTo>
                  <a:cubicBezTo>
                    <a:pt x="1218" y="1184"/>
                    <a:pt x="1276" y="1201"/>
                    <a:pt x="1335" y="1201"/>
                  </a:cubicBezTo>
                  <a:cubicBezTo>
                    <a:pt x="1393" y="1201"/>
                    <a:pt x="1451" y="1184"/>
                    <a:pt x="1501" y="1151"/>
                  </a:cubicBezTo>
                  <a:lnTo>
                    <a:pt x="1902" y="918"/>
                  </a:lnTo>
                  <a:cubicBezTo>
                    <a:pt x="1968" y="884"/>
                    <a:pt x="2002" y="851"/>
                    <a:pt x="2002" y="784"/>
                  </a:cubicBezTo>
                  <a:cubicBezTo>
                    <a:pt x="2002" y="751"/>
                    <a:pt x="1968" y="684"/>
                    <a:pt x="1935" y="684"/>
                  </a:cubicBezTo>
                  <a:lnTo>
                    <a:pt x="834" y="50"/>
                  </a:lnTo>
                  <a:cubicBezTo>
                    <a:pt x="767" y="17"/>
                    <a:pt x="709" y="0"/>
                    <a:pt x="655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3961;p75">
              <a:extLst>
                <a:ext uri="{FF2B5EF4-FFF2-40B4-BE49-F238E27FC236}">
                  <a16:creationId xmlns:a16="http://schemas.microsoft.com/office/drawing/2014/main" id="{CE7B9802-7AE1-407B-923D-622C144D8714}"/>
                </a:ext>
              </a:extLst>
            </p:cNvPr>
            <p:cNvSpPr/>
            <p:nvPr/>
          </p:nvSpPr>
          <p:spPr>
            <a:xfrm>
              <a:off x="4309075" y="4222850"/>
              <a:ext cx="38400" cy="20450"/>
            </a:xfrm>
            <a:custGeom>
              <a:avLst/>
              <a:gdLst/>
              <a:ahLst/>
              <a:cxnLst/>
              <a:rect l="l" t="t" r="r" b="b"/>
              <a:pathLst>
                <a:path w="1536" h="818" extrusionOk="0">
                  <a:moveTo>
                    <a:pt x="434" y="0"/>
                  </a:moveTo>
                  <a:cubicBezTo>
                    <a:pt x="401" y="0"/>
                    <a:pt x="368" y="8"/>
                    <a:pt x="334" y="25"/>
                  </a:cubicBezTo>
                  <a:lnTo>
                    <a:pt x="1" y="225"/>
                  </a:lnTo>
                  <a:lnTo>
                    <a:pt x="968" y="792"/>
                  </a:lnTo>
                  <a:cubicBezTo>
                    <a:pt x="1001" y="809"/>
                    <a:pt x="1035" y="817"/>
                    <a:pt x="1068" y="817"/>
                  </a:cubicBezTo>
                  <a:cubicBezTo>
                    <a:pt x="1102" y="817"/>
                    <a:pt x="1135" y="809"/>
                    <a:pt x="1168" y="792"/>
                  </a:cubicBezTo>
                  <a:lnTo>
                    <a:pt x="1535" y="592"/>
                  </a:lnTo>
                  <a:lnTo>
                    <a:pt x="534" y="25"/>
                  </a:lnTo>
                  <a:cubicBezTo>
                    <a:pt x="501" y="8"/>
                    <a:pt x="468" y="0"/>
                    <a:pt x="43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3962;p75">
              <a:extLst>
                <a:ext uri="{FF2B5EF4-FFF2-40B4-BE49-F238E27FC236}">
                  <a16:creationId xmlns:a16="http://schemas.microsoft.com/office/drawing/2014/main" id="{65C23A6E-4630-471C-87EA-7F8CE4393FAD}"/>
                </a:ext>
              </a:extLst>
            </p:cNvPr>
            <p:cNvSpPr/>
            <p:nvPr/>
          </p:nvSpPr>
          <p:spPr>
            <a:xfrm>
              <a:off x="4341600" y="4240975"/>
              <a:ext cx="12550" cy="6700"/>
            </a:xfrm>
            <a:custGeom>
              <a:avLst/>
              <a:gdLst/>
              <a:ahLst/>
              <a:cxnLst/>
              <a:rect l="l" t="t" r="r" b="b"/>
              <a:pathLst>
                <a:path w="502" h="268" extrusionOk="0">
                  <a:moveTo>
                    <a:pt x="368" y="1"/>
                  </a:moveTo>
                  <a:lnTo>
                    <a:pt x="1" y="201"/>
                  </a:lnTo>
                  <a:lnTo>
                    <a:pt x="67" y="267"/>
                  </a:lnTo>
                  <a:cubicBezTo>
                    <a:pt x="134" y="267"/>
                    <a:pt x="234" y="267"/>
                    <a:pt x="301" y="201"/>
                  </a:cubicBezTo>
                  <a:lnTo>
                    <a:pt x="368" y="167"/>
                  </a:lnTo>
                  <a:cubicBezTo>
                    <a:pt x="434" y="134"/>
                    <a:pt x="501" y="67"/>
                    <a:pt x="434" y="34"/>
                  </a:cubicBezTo>
                  <a:lnTo>
                    <a:pt x="368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3963;p75">
              <a:extLst>
                <a:ext uri="{FF2B5EF4-FFF2-40B4-BE49-F238E27FC236}">
                  <a16:creationId xmlns:a16="http://schemas.microsoft.com/office/drawing/2014/main" id="{A69B70F3-24E8-4F09-9BCD-CE4B942A23FC}"/>
                </a:ext>
              </a:extLst>
            </p:cNvPr>
            <p:cNvSpPr/>
            <p:nvPr/>
          </p:nvSpPr>
          <p:spPr>
            <a:xfrm>
              <a:off x="3867925" y="4121850"/>
              <a:ext cx="110100" cy="55575"/>
            </a:xfrm>
            <a:custGeom>
              <a:avLst/>
              <a:gdLst/>
              <a:ahLst/>
              <a:cxnLst/>
              <a:rect l="l" t="t" r="r" b="b"/>
              <a:pathLst>
                <a:path w="4404" h="2223" extrusionOk="0">
                  <a:moveTo>
                    <a:pt x="2640" y="404"/>
                  </a:moveTo>
                  <a:cubicBezTo>
                    <a:pt x="2820" y="404"/>
                    <a:pt x="3003" y="446"/>
                    <a:pt x="3170" y="529"/>
                  </a:cubicBezTo>
                  <a:cubicBezTo>
                    <a:pt x="3503" y="729"/>
                    <a:pt x="3570" y="996"/>
                    <a:pt x="3170" y="1330"/>
                  </a:cubicBezTo>
                  <a:cubicBezTo>
                    <a:pt x="2836" y="1330"/>
                    <a:pt x="2503" y="1296"/>
                    <a:pt x="2202" y="1130"/>
                  </a:cubicBezTo>
                  <a:cubicBezTo>
                    <a:pt x="1869" y="930"/>
                    <a:pt x="1802" y="729"/>
                    <a:pt x="2136" y="529"/>
                  </a:cubicBezTo>
                  <a:cubicBezTo>
                    <a:pt x="2286" y="446"/>
                    <a:pt x="2461" y="404"/>
                    <a:pt x="2640" y="404"/>
                  </a:cubicBezTo>
                  <a:close/>
                  <a:moveTo>
                    <a:pt x="2358" y="0"/>
                  </a:moveTo>
                  <a:cubicBezTo>
                    <a:pt x="2075" y="0"/>
                    <a:pt x="1794" y="53"/>
                    <a:pt x="1535" y="162"/>
                  </a:cubicBezTo>
                  <a:cubicBezTo>
                    <a:pt x="968" y="496"/>
                    <a:pt x="1135" y="896"/>
                    <a:pt x="1735" y="1263"/>
                  </a:cubicBezTo>
                  <a:cubicBezTo>
                    <a:pt x="2069" y="1430"/>
                    <a:pt x="2436" y="1530"/>
                    <a:pt x="2836" y="1530"/>
                  </a:cubicBezTo>
                  <a:cubicBezTo>
                    <a:pt x="2532" y="1727"/>
                    <a:pt x="2190" y="1827"/>
                    <a:pt x="1851" y="1827"/>
                  </a:cubicBezTo>
                  <a:cubicBezTo>
                    <a:pt x="1557" y="1827"/>
                    <a:pt x="1265" y="1752"/>
                    <a:pt x="1002" y="1597"/>
                  </a:cubicBezTo>
                  <a:cubicBezTo>
                    <a:pt x="801" y="1530"/>
                    <a:pt x="668" y="1363"/>
                    <a:pt x="635" y="1163"/>
                  </a:cubicBezTo>
                  <a:lnTo>
                    <a:pt x="1" y="1130"/>
                  </a:lnTo>
                  <a:lnTo>
                    <a:pt x="1" y="1130"/>
                  </a:lnTo>
                  <a:cubicBezTo>
                    <a:pt x="101" y="1463"/>
                    <a:pt x="334" y="1730"/>
                    <a:pt x="668" y="1864"/>
                  </a:cubicBezTo>
                  <a:cubicBezTo>
                    <a:pt x="1103" y="2105"/>
                    <a:pt x="1578" y="2223"/>
                    <a:pt x="2053" y="2223"/>
                  </a:cubicBezTo>
                  <a:cubicBezTo>
                    <a:pt x="2562" y="2223"/>
                    <a:pt x="3071" y="2089"/>
                    <a:pt x="3537" y="1830"/>
                  </a:cubicBezTo>
                  <a:cubicBezTo>
                    <a:pt x="4404" y="1296"/>
                    <a:pt x="4237" y="729"/>
                    <a:pt x="3537" y="329"/>
                  </a:cubicBezTo>
                  <a:cubicBezTo>
                    <a:pt x="3181" y="112"/>
                    <a:pt x="2768" y="0"/>
                    <a:pt x="235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3964;p75">
              <a:extLst>
                <a:ext uri="{FF2B5EF4-FFF2-40B4-BE49-F238E27FC236}">
                  <a16:creationId xmlns:a16="http://schemas.microsoft.com/office/drawing/2014/main" id="{3AB13AAD-D436-4345-94BE-865E1BFBAC62}"/>
                </a:ext>
              </a:extLst>
            </p:cNvPr>
            <p:cNvSpPr/>
            <p:nvPr/>
          </p:nvSpPr>
          <p:spPr>
            <a:xfrm>
              <a:off x="3937975" y="4170300"/>
              <a:ext cx="65925" cy="35800"/>
            </a:xfrm>
            <a:custGeom>
              <a:avLst/>
              <a:gdLst/>
              <a:ahLst/>
              <a:cxnLst/>
              <a:rect l="l" t="t" r="r" b="b"/>
              <a:pathLst>
                <a:path w="2637" h="1432" extrusionOk="0">
                  <a:moveTo>
                    <a:pt x="1923" y="1"/>
                  </a:moveTo>
                  <a:cubicBezTo>
                    <a:pt x="1825" y="1"/>
                    <a:pt x="1727" y="19"/>
                    <a:pt x="1635" y="59"/>
                  </a:cubicBezTo>
                  <a:cubicBezTo>
                    <a:pt x="1435" y="159"/>
                    <a:pt x="1469" y="359"/>
                    <a:pt x="1702" y="493"/>
                  </a:cubicBezTo>
                  <a:cubicBezTo>
                    <a:pt x="1827" y="564"/>
                    <a:pt x="1962" y="597"/>
                    <a:pt x="2101" y="597"/>
                  </a:cubicBezTo>
                  <a:cubicBezTo>
                    <a:pt x="2222" y="597"/>
                    <a:pt x="2345" y="572"/>
                    <a:pt x="2469" y="526"/>
                  </a:cubicBezTo>
                  <a:cubicBezTo>
                    <a:pt x="2636" y="426"/>
                    <a:pt x="2603" y="259"/>
                    <a:pt x="2369" y="126"/>
                  </a:cubicBezTo>
                  <a:cubicBezTo>
                    <a:pt x="2228" y="45"/>
                    <a:pt x="2074" y="1"/>
                    <a:pt x="1923" y="1"/>
                  </a:cubicBezTo>
                  <a:close/>
                  <a:moveTo>
                    <a:pt x="481" y="835"/>
                  </a:moveTo>
                  <a:cubicBezTo>
                    <a:pt x="378" y="835"/>
                    <a:pt x="273" y="853"/>
                    <a:pt x="168" y="893"/>
                  </a:cubicBezTo>
                  <a:cubicBezTo>
                    <a:pt x="1" y="993"/>
                    <a:pt x="34" y="1193"/>
                    <a:pt x="268" y="1327"/>
                  </a:cubicBezTo>
                  <a:cubicBezTo>
                    <a:pt x="393" y="1398"/>
                    <a:pt x="528" y="1431"/>
                    <a:pt x="667" y="1431"/>
                  </a:cubicBezTo>
                  <a:cubicBezTo>
                    <a:pt x="787" y="1431"/>
                    <a:pt x="911" y="1406"/>
                    <a:pt x="1035" y="1360"/>
                  </a:cubicBezTo>
                  <a:cubicBezTo>
                    <a:pt x="1202" y="1260"/>
                    <a:pt x="1168" y="1093"/>
                    <a:pt x="935" y="960"/>
                  </a:cubicBezTo>
                  <a:cubicBezTo>
                    <a:pt x="793" y="879"/>
                    <a:pt x="640" y="835"/>
                    <a:pt x="481" y="835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3965;p75">
              <a:extLst>
                <a:ext uri="{FF2B5EF4-FFF2-40B4-BE49-F238E27FC236}">
                  <a16:creationId xmlns:a16="http://schemas.microsoft.com/office/drawing/2014/main" id="{BF7C242B-919B-4CCA-80E7-77E4D89E883E}"/>
                </a:ext>
              </a:extLst>
            </p:cNvPr>
            <p:cNvSpPr/>
            <p:nvPr/>
          </p:nvSpPr>
          <p:spPr>
            <a:xfrm>
              <a:off x="3981350" y="4187550"/>
              <a:ext cx="106775" cy="55175"/>
            </a:xfrm>
            <a:custGeom>
              <a:avLst/>
              <a:gdLst/>
              <a:ahLst/>
              <a:cxnLst/>
              <a:rect l="l" t="t" r="r" b="b"/>
              <a:pathLst>
                <a:path w="4271" h="2207" extrusionOk="0">
                  <a:moveTo>
                    <a:pt x="2676" y="407"/>
                  </a:moveTo>
                  <a:cubicBezTo>
                    <a:pt x="2872" y="407"/>
                    <a:pt x="3034" y="456"/>
                    <a:pt x="3169" y="536"/>
                  </a:cubicBezTo>
                  <a:cubicBezTo>
                    <a:pt x="3503" y="737"/>
                    <a:pt x="3503" y="1037"/>
                    <a:pt x="2736" y="1437"/>
                  </a:cubicBezTo>
                  <a:cubicBezTo>
                    <a:pt x="2279" y="1707"/>
                    <a:pt x="1913" y="1822"/>
                    <a:pt x="1613" y="1822"/>
                  </a:cubicBezTo>
                  <a:cubicBezTo>
                    <a:pt x="1431" y="1822"/>
                    <a:pt x="1273" y="1780"/>
                    <a:pt x="1135" y="1704"/>
                  </a:cubicBezTo>
                  <a:cubicBezTo>
                    <a:pt x="801" y="1504"/>
                    <a:pt x="801" y="1204"/>
                    <a:pt x="1568" y="770"/>
                  </a:cubicBezTo>
                  <a:cubicBezTo>
                    <a:pt x="2025" y="512"/>
                    <a:pt x="2387" y="407"/>
                    <a:pt x="2676" y="407"/>
                  </a:cubicBezTo>
                  <a:close/>
                  <a:moveTo>
                    <a:pt x="2307" y="1"/>
                  </a:moveTo>
                  <a:cubicBezTo>
                    <a:pt x="1823" y="1"/>
                    <a:pt x="1345" y="135"/>
                    <a:pt x="934" y="403"/>
                  </a:cubicBezTo>
                  <a:cubicBezTo>
                    <a:pt x="34" y="937"/>
                    <a:pt x="0" y="1504"/>
                    <a:pt x="734" y="1904"/>
                  </a:cubicBezTo>
                  <a:cubicBezTo>
                    <a:pt x="1121" y="2105"/>
                    <a:pt x="1545" y="2206"/>
                    <a:pt x="1967" y="2206"/>
                  </a:cubicBezTo>
                  <a:cubicBezTo>
                    <a:pt x="2454" y="2206"/>
                    <a:pt x="2941" y="2072"/>
                    <a:pt x="3369" y="1804"/>
                  </a:cubicBezTo>
                  <a:cubicBezTo>
                    <a:pt x="4270" y="1270"/>
                    <a:pt x="4270" y="737"/>
                    <a:pt x="3536" y="303"/>
                  </a:cubicBezTo>
                  <a:cubicBezTo>
                    <a:pt x="3149" y="102"/>
                    <a:pt x="2726" y="1"/>
                    <a:pt x="230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3966;p75">
              <a:extLst>
                <a:ext uri="{FF2B5EF4-FFF2-40B4-BE49-F238E27FC236}">
                  <a16:creationId xmlns:a16="http://schemas.microsoft.com/office/drawing/2014/main" id="{A2876034-F6BC-4631-B18D-9772D8DE32D4}"/>
                </a:ext>
              </a:extLst>
            </p:cNvPr>
            <p:cNvSpPr/>
            <p:nvPr/>
          </p:nvSpPr>
          <p:spPr>
            <a:xfrm>
              <a:off x="4053900" y="4229250"/>
              <a:ext cx="105925" cy="55150"/>
            </a:xfrm>
            <a:custGeom>
              <a:avLst/>
              <a:gdLst/>
              <a:ahLst/>
              <a:cxnLst/>
              <a:rect l="l" t="t" r="r" b="b"/>
              <a:pathLst>
                <a:path w="4237" h="2206" extrusionOk="0">
                  <a:moveTo>
                    <a:pt x="2617" y="397"/>
                  </a:moveTo>
                  <a:cubicBezTo>
                    <a:pt x="2825" y="397"/>
                    <a:pt x="2995" y="452"/>
                    <a:pt x="3136" y="536"/>
                  </a:cubicBezTo>
                  <a:cubicBezTo>
                    <a:pt x="3470" y="736"/>
                    <a:pt x="3470" y="1003"/>
                    <a:pt x="2736" y="1437"/>
                  </a:cubicBezTo>
                  <a:cubicBezTo>
                    <a:pt x="2258" y="1707"/>
                    <a:pt x="1897" y="1822"/>
                    <a:pt x="1604" y="1822"/>
                  </a:cubicBezTo>
                  <a:cubicBezTo>
                    <a:pt x="1426" y="1822"/>
                    <a:pt x="1273" y="1779"/>
                    <a:pt x="1135" y="1704"/>
                  </a:cubicBezTo>
                  <a:cubicBezTo>
                    <a:pt x="768" y="1504"/>
                    <a:pt x="801" y="1203"/>
                    <a:pt x="1535" y="770"/>
                  </a:cubicBezTo>
                  <a:cubicBezTo>
                    <a:pt x="1978" y="500"/>
                    <a:pt x="2333" y="397"/>
                    <a:pt x="2617" y="397"/>
                  </a:cubicBezTo>
                  <a:close/>
                  <a:moveTo>
                    <a:pt x="2302" y="1"/>
                  </a:moveTo>
                  <a:cubicBezTo>
                    <a:pt x="1824" y="1"/>
                    <a:pt x="1345" y="135"/>
                    <a:pt x="934" y="403"/>
                  </a:cubicBezTo>
                  <a:cubicBezTo>
                    <a:pt x="0" y="937"/>
                    <a:pt x="0" y="1470"/>
                    <a:pt x="734" y="1904"/>
                  </a:cubicBezTo>
                  <a:cubicBezTo>
                    <a:pt x="1122" y="2105"/>
                    <a:pt x="1545" y="2206"/>
                    <a:pt x="1964" y="2206"/>
                  </a:cubicBezTo>
                  <a:cubicBezTo>
                    <a:pt x="2447" y="2206"/>
                    <a:pt x="2925" y="2072"/>
                    <a:pt x="3336" y="1804"/>
                  </a:cubicBezTo>
                  <a:cubicBezTo>
                    <a:pt x="4237" y="1270"/>
                    <a:pt x="4237" y="736"/>
                    <a:pt x="3503" y="303"/>
                  </a:cubicBezTo>
                  <a:cubicBezTo>
                    <a:pt x="3131" y="102"/>
                    <a:pt x="2716" y="1"/>
                    <a:pt x="230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3967;p75">
              <a:extLst>
                <a:ext uri="{FF2B5EF4-FFF2-40B4-BE49-F238E27FC236}">
                  <a16:creationId xmlns:a16="http://schemas.microsoft.com/office/drawing/2014/main" id="{3CB55314-3F0E-4158-9FD9-26D87AF07625}"/>
                </a:ext>
              </a:extLst>
            </p:cNvPr>
            <p:cNvSpPr/>
            <p:nvPr/>
          </p:nvSpPr>
          <p:spPr>
            <a:xfrm>
              <a:off x="3580225" y="4168850"/>
              <a:ext cx="498725" cy="285425"/>
            </a:xfrm>
            <a:custGeom>
              <a:avLst/>
              <a:gdLst/>
              <a:ahLst/>
              <a:cxnLst/>
              <a:rect l="l" t="t" r="r" b="b"/>
              <a:pathLst>
                <a:path w="19949" h="11417" extrusionOk="0">
                  <a:moveTo>
                    <a:pt x="4571" y="0"/>
                  </a:moveTo>
                  <a:cubicBezTo>
                    <a:pt x="4379" y="0"/>
                    <a:pt x="4187" y="50"/>
                    <a:pt x="4003" y="150"/>
                  </a:cubicBezTo>
                  <a:lnTo>
                    <a:pt x="301" y="2285"/>
                  </a:lnTo>
                  <a:cubicBezTo>
                    <a:pt x="1" y="2385"/>
                    <a:pt x="1" y="2819"/>
                    <a:pt x="301" y="2919"/>
                  </a:cubicBezTo>
                  <a:lnTo>
                    <a:pt x="14811" y="11292"/>
                  </a:lnTo>
                  <a:cubicBezTo>
                    <a:pt x="14995" y="11375"/>
                    <a:pt x="15186" y="11417"/>
                    <a:pt x="15378" y="11417"/>
                  </a:cubicBezTo>
                  <a:cubicBezTo>
                    <a:pt x="15570" y="11417"/>
                    <a:pt x="15762" y="11375"/>
                    <a:pt x="15945" y="11292"/>
                  </a:cubicBezTo>
                  <a:lnTo>
                    <a:pt x="19648" y="9157"/>
                  </a:lnTo>
                  <a:cubicBezTo>
                    <a:pt x="19948" y="8957"/>
                    <a:pt x="19948" y="8690"/>
                    <a:pt x="19648" y="8490"/>
                  </a:cubicBezTo>
                  <a:lnTo>
                    <a:pt x="5138" y="150"/>
                  </a:lnTo>
                  <a:cubicBezTo>
                    <a:pt x="4954" y="50"/>
                    <a:pt x="4762" y="0"/>
                    <a:pt x="4571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3968;p75">
              <a:extLst>
                <a:ext uri="{FF2B5EF4-FFF2-40B4-BE49-F238E27FC236}">
                  <a16:creationId xmlns:a16="http://schemas.microsoft.com/office/drawing/2014/main" id="{EF0B48D6-F58D-4C75-98C2-7B3D90452CA4}"/>
                </a:ext>
              </a:extLst>
            </p:cNvPr>
            <p:cNvSpPr/>
            <p:nvPr/>
          </p:nvSpPr>
          <p:spPr>
            <a:xfrm>
              <a:off x="3818725" y="4272450"/>
              <a:ext cx="117625" cy="66325"/>
            </a:xfrm>
            <a:custGeom>
              <a:avLst/>
              <a:gdLst/>
              <a:ahLst/>
              <a:cxnLst/>
              <a:rect l="l" t="t" r="r" b="b"/>
              <a:pathLst>
                <a:path w="4705" h="2653" extrusionOk="0">
                  <a:moveTo>
                    <a:pt x="480" y="1"/>
                  </a:moveTo>
                  <a:cubicBezTo>
                    <a:pt x="376" y="1"/>
                    <a:pt x="268" y="26"/>
                    <a:pt x="168" y="76"/>
                  </a:cubicBezTo>
                  <a:cubicBezTo>
                    <a:pt x="1" y="143"/>
                    <a:pt x="1" y="309"/>
                    <a:pt x="168" y="409"/>
                  </a:cubicBezTo>
                  <a:lnTo>
                    <a:pt x="3904" y="2578"/>
                  </a:lnTo>
                  <a:cubicBezTo>
                    <a:pt x="4004" y="2628"/>
                    <a:pt x="4112" y="2653"/>
                    <a:pt x="4220" y="2653"/>
                  </a:cubicBezTo>
                  <a:cubicBezTo>
                    <a:pt x="4329" y="2653"/>
                    <a:pt x="4437" y="2628"/>
                    <a:pt x="4537" y="2578"/>
                  </a:cubicBezTo>
                  <a:cubicBezTo>
                    <a:pt x="4704" y="2511"/>
                    <a:pt x="4704" y="2344"/>
                    <a:pt x="4537" y="2244"/>
                  </a:cubicBezTo>
                  <a:lnTo>
                    <a:pt x="768" y="76"/>
                  </a:lnTo>
                  <a:cubicBezTo>
                    <a:pt x="685" y="26"/>
                    <a:pt x="585" y="1"/>
                    <a:pt x="480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3969;p75">
              <a:extLst>
                <a:ext uri="{FF2B5EF4-FFF2-40B4-BE49-F238E27FC236}">
                  <a16:creationId xmlns:a16="http://schemas.microsoft.com/office/drawing/2014/main" id="{0F91BBF5-23A1-4134-8EA3-B583ADDE209B}"/>
                </a:ext>
              </a:extLst>
            </p:cNvPr>
            <p:cNvSpPr/>
            <p:nvPr/>
          </p:nvSpPr>
          <p:spPr>
            <a:xfrm>
              <a:off x="3789550" y="4289125"/>
              <a:ext cx="214350" cy="122200"/>
            </a:xfrm>
            <a:custGeom>
              <a:avLst/>
              <a:gdLst/>
              <a:ahLst/>
              <a:cxnLst/>
              <a:rect l="l" t="t" r="r" b="b"/>
              <a:pathLst>
                <a:path w="8574" h="4888" extrusionOk="0">
                  <a:moveTo>
                    <a:pt x="480" y="1"/>
                  </a:moveTo>
                  <a:cubicBezTo>
                    <a:pt x="376" y="1"/>
                    <a:pt x="267" y="26"/>
                    <a:pt x="167" y="76"/>
                  </a:cubicBezTo>
                  <a:cubicBezTo>
                    <a:pt x="0" y="176"/>
                    <a:pt x="0" y="343"/>
                    <a:pt x="167" y="410"/>
                  </a:cubicBezTo>
                  <a:lnTo>
                    <a:pt x="7772" y="4813"/>
                  </a:lnTo>
                  <a:cubicBezTo>
                    <a:pt x="7873" y="4863"/>
                    <a:pt x="7981" y="4888"/>
                    <a:pt x="8085" y="4888"/>
                  </a:cubicBezTo>
                  <a:cubicBezTo>
                    <a:pt x="8189" y="4888"/>
                    <a:pt x="8290" y="4863"/>
                    <a:pt x="8373" y="4813"/>
                  </a:cubicBezTo>
                  <a:cubicBezTo>
                    <a:pt x="8573" y="4713"/>
                    <a:pt x="8540" y="4579"/>
                    <a:pt x="8373" y="4479"/>
                  </a:cubicBezTo>
                  <a:lnTo>
                    <a:pt x="767" y="76"/>
                  </a:lnTo>
                  <a:cubicBezTo>
                    <a:pt x="684" y="26"/>
                    <a:pt x="584" y="1"/>
                    <a:pt x="480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3970;p75">
              <a:extLst>
                <a:ext uri="{FF2B5EF4-FFF2-40B4-BE49-F238E27FC236}">
                  <a16:creationId xmlns:a16="http://schemas.microsoft.com/office/drawing/2014/main" id="{B4A614AE-AEED-4C48-AB1F-E89F087D1974}"/>
                </a:ext>
              </a:extLst>
            </p:cNvPr>
            <p:cNvSpPr/>
            <p:nvPr/>
          </p:nvSpPr>
          <p:spPr>
            <a:xfrm>
              <a:off x="3761200" y="4305825"/>
              <a:ext cx="213500" cy="122175"/>
            </a:xfrm>
            <a:custGeom>
              <a:avLst/>
              <a:gdLst/>
              <a:ahLst/>
              <a:cxnLst/>
              <a:rect l="l" t="t" r="r" b="b"/>
              <a:pathLst>
                <a:path w="8540" h="4887" extrusionOk="0">
                  <a:moveTo>
                    <a:pt x="467" y="0"/>
                  </a:moveTo>
                  <a:cubicBezTo>
                    <a:pt x="367" y="0"/>
                    <a:pt x="267" y="25"/>
                    <a:pt x="167" y="75"/>
                  </a:cubicBezTo>
                  <a:cubicBezTo>
                    <a:pt x="0" y="175"/>
                    <a:pt x="0" y="309"/>
                    <a:pt x="167" y="409"/>
                  </a:cubicBezTo>
                  <a:lnTo>
                    <a:pt x="7772" y="4812"/>
                  </a:lnTo>
                  <a:cubicBezTo>
                    <a:pt x="7856" y="4862"/>
                    <a:pt x="7956" y="4887"/>
                    <a:pt x="8060" y="4887"/>
                  </a:cubicBezTo>
                  <a:cubicBezTo>
                    <a:pt x="8164" y="4887"/>
                    <a:pt x="8273" y="4862"/>
                    <a:pt x="8373" y="4812"/>
                  </a:cubicBezTo>
                  <a:cubicBezTo>
                    <a:pt x="8540" y="4712"/>
                    <a:pt x="8540" y="4545"/>
                    <a:pt x="8373" y="4445"/>
                  </a:cubicBezTo>
                  <a:lnTo>
                    <a:pt x="767" y="75"/>
                  </a:lnTo>
                  <a:cubicBezTo>
                    <a:pt x="667" y="25"/>
                    <a:pt x="567" y="0"/>
                    <a:pt x="467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3971;p75">
              <a:extLst>
                <a:ext uri="{FF2B5EF4-FFF2-40B4-BE49-F238E27FC236}">
                  <a16:creationId xmlns:a16="http://schemas.microsoft.com/office/drawing/2014/main" id="{1E8FA716-E336-4802-9AE1-CD4CF44BFFAB}"/>
                </a:ext>
              </a:extLst>
            </p:cNvPr>
            <p:cNvSpPr/>
            <p:nvPr/>
          </p:nvSpPr>
          <p:spPr>
            <a:xfrm>
              <a:off x="3639425" y="4200125"/>
              <a:ext cx="149300" cy="85075"/>
            </a:xfrm>
            <a:custGeom>
              <a:avLst/>
              <a:gdLst/>
              <a:ahLst/>
              <a:cxnLst/>
              <a:rect l="l" t="t" r="r" b="b"/>
              <a:pathLst>
                <a:path w="5972" h="3403" extrusionOk="0">
                  <a:moveTo>
                    <a:pt x="3003" y="234"/>
                  </a:moveTo>
                  <a:cubicBezTo>
                    <a:pt x="3103" y="234"/>
                    <a:pt x="3237" y="267"/>
                    <a:pt x="3337" y="300"/>
                  </a:cubicBezTo>
                  <a:cubicBezTo>
                    <a:pt x="3470" y="334"/>
                    <a:pt x="3604" y="367"/>
                    <a:pt x="3737" y="434"/>
                  </a:cubicBezTo>
                  <a:cubicBezTo>
                    <a:pt x="3937" y="567"/>
                    <a:pt x="4004" y="567"/>
                    <a:pt x="4471" y="867"/>
                  </a:cubicBezTo>
                  <a:cubicBezTo>
                    <a:pt x="4938" y="1134"/>
                    <a:pt x="5005" y="1168"/>
                    <a:pt x="5171" y="1268"/>
                  </a:cubicBezTo>
                  <a:cubicBezTo>
                    <a:pt x="5271" y="1334"/>
                    <a:pt x="5371" y="1401"/>
                    <a:pt x="5438" y="1501"/>
                  </a:cubicBezTo>
                  <a:cubicBezTo>
                    <a:pt x="5538" y="1635"/>
                    <a:pt x="5538" y="1801"/>
                    <a:pt x="5438" y="1901"/>
                  </a:cubicBezTo>
                  <a:cubicBezTo>
                    <a:pt x="5371" y="2002"/>
                    <a:pt x="5271" y="2068"/>
                    <a:pt x="5171" y="2135"/>
                  </a:cubicBezTo>
                  <a:cubicBezTo>
                    <a:pt x="5005" y="2235"/>
                    <a:pt x="4938" y="2268"/>
                    <a:pt x="4471" y="2535"/>
                  </a:cubicBezTo>
                  <a:cubicBezTo>
                    <a:pt x="4004" y="2835"/>
                    <a:pt x="3937" y="2869"/>
                    <a:pt x="3737" y="2969"/>
                  </a:cubicBezTo>
                  <a:cubicBezTo>
                    <a:pt x="3604" y="3036"/>
                    <a:pt x="3470" y="3069"/>
                    <a:pt x="3337" y="3136"/>
                  </a:cubicBezTo>
                  <a:cubicBezTo>
                    <a:pt x="3237" y="3169"/>
                    <a:pt x="3103" y="3169"/>
                    <a:pt x="3003" y="3169"/>
                  </a:cubicBezTo>
                  <a:cubicBezTo>
                    <a:pt x="2870" y="3169"/>
                    <a:pt x="2770" y="3136"/>
                    <a:pt x="2670" y="3136"/>
                  </a:cubicBezTo>
                  <a:cubicBezTo>
                    <a:pt x="2536" y="3069"/>
                    <a:pt x="2403" y="3036"/>
                    <a:pt x="2269" y="2969"/>
                  </a:cubicBezTo>
                  <a:cubicBezTo>
                    <a:pt x="2069" y="2869"/>
                    <a:pt x="2002" y="2835"/>
                    <a:pt x="1535" y="2535"/>
                  </a:cubicBezTo>
                  <a:cubicBezTo>
                    <a:pt x="1035" y="2268"/>
                    <a:pt x="1002" y="2235"/>
                    <a:pt x="802" y="2135"/>
                  </a:cubicBezTo>
                  <a:cubicBezTo>
                    <a:pt x="701" y="2068"/>
                    <a:pt x="635" y="2002"/>
                    <a:pt x="535" y="1901"/>
                  </a:cubicBezTo>
                  <a:cubicBezTo>
                    <a:pt x="435" y="1801"/>
                    <a:pt x="435" y="1635"/>
                    <a:pt x="535" y="1501"/>
                  </a:cubicBezTo>
                  <a:cubicBezTo>
                    <a:pt x="601" y="1401"/>
                    <a:pt x="701" y="1334"/>
                    <a:pt x="802" y="1268"/>
                  </a:cubicBezTo>
                  <a:cubicBezTo>
                    <a:pt x="1002" y="1168"/>
                    <a:pt x="1068" y="1134"/>
                    <a:pt x="1535" y="867"/>
                  </a:cubicBezTo>
                  <a:cubicBezTo>
                    <a:pt x="2002" y="601"/>
                    <a:pt x="2069" y="567"/>
                    <a:pt x="2269" y="434"/>
                  </a:cubicBezTo>
                  <a:cubicBezTo>
                    <a:pt x="2403" y="367"/>
                    <a:pt x="2536" y="334"/>
                    <a:pt x="2670" y="300"/>
                  </a:cubicBezTo>
                  <a:cubicBezTo>
                    <a:pt x="2770" y="267"/>
                    <a:pt x="2870" y="234"/>
                    <a:pt x="3003" y="234"/>
                  </a:cubicBezTo>
                  <a:close/>
                  <a:moveTo>
                    <a:pt x="3003" y="0"/>
                  </a:moveTo>
                  <a:cubicBezTo>
                    <a:pt x="2836" y="0"/>
                    <a:pt x="2636" y="0"/>
                    <a:pt x="2469" y="67"/>
                  </a:cubicBezTo>
                  <a:cubicBezTo>
                    <a:pt x="2303" y="100"/>
                    <a:pt x="2136" y="167"/>
                    <a:pt x="1969" y="267"/>
                  </a:cubicBezTo>
                  <a:cubicBezTo>
                    <a:pt x="1769" y="367"/>
                    <a:pt x="1702" y="400"/>
                    <a:pt x="1202" y="667"/>
                  </a:cubicBezTo>
                  <a:cubicBezTo>
                    <a:pt x="701" y="967"/>
                    <a:pt x="668" y="1001"/>
                    <a:pt x="468" y="1101"/>
                  </a:cubicBezTo>
                  <a:cubicBezTo>
                    <a:pt x="335" y="1168"/>
                    <a:pt x="234" y="1268"/>
                    <a:pt x="134" y="1401"/>
                  </a:cubicBezTo>
                  <a:cubicBezTo>
                    <a:pt x="68" y="1468"/>
                    <a:pt x="1" y="1601"/>
                    <a:pt x="1" y="1701"/>
                  </a:cubicBezTo>
                  <a:cubicBezTo>
                    <a:pt x="1" y="1801"/>
                    <a:pt x="68" y="1901"/>
                    <a:pt x="134" y="2002"/>
                  </a:cubicBezTo>
                  <a:cubicBezTo>
                    <a:pt x="234" y="2102"/>
                    <a:pt x="335" y="2235"/>
                    <a:pt x="468" y="2302"/>
                  </a:cubicBezTo>
                  <a:cubicBezTo>
                    <a:pt x="668" y="2402"/>
                    <a:pt x="701" y="2469"/>
                    <a:pt x="1202" y="2702"/>
                  </a:cubicBezTo>
                  <a:cubicBezTo>
                    <a:pt x="1702" y="2969"/>
                    <a:pt x="1769" y="3036"/>
                    <a:pt x="1969" y="3136"/>
                  </a:cubicBezTo>
                  <a:cubicBezTo>
                    <a:pt x="2136" y="3236"/>
                    <a:pt x="2303" y="3302"/>
                    <a:pt x="2469" y="3336"/>
                  </a:cubicBezTo>
                  <a:cubicBezTo>
                    <a:pt x="2636" y="3369"/>
                    <a:pt x="2836" y="3403"/>
                    <a:pt x="3003" y="3403"/>
                  </a:cubicBezTo>
                  <a:cubicBezTo>
                    <a:pt x="3170" y="3403"/>
                    <a:pt x="3337" y="3369"/>
                    <a:pt x="3537" y="3336"/>
                  </a:cubicBezTo>
                  <a:cubicBezTo>
                    <a:pt x="3704" y="3302"/>
                    <a:pt x="3870" y="3202"/>
                    <a:pt x="4037" y="3136"/>
                  </a:cubicBezTo>
                  <a:cubicBezTo>
                    <a:pt x="4237" y="3036"/>
                    <a:pt x="4304" y="3002"/>
                    <a:pt x="4804" y="2702"/>
                  </a:cubicBezTo>
                  <a:cubicBezTo>
                    <a:pt x="5271" y="2435"/>
                    <a:pt x="5338" y="2402"/>
                    <a:pt x="5505" y="2302"/>
                  </a:cubicBezTo>
                  <a:cubicBezTo>
                    <a:pt x="5638" y="2235"/>
                    <a:pt x="5772" y="2135"/>
                    <a:pt x="5872" y="2002"/>
                  </a:cubicBezTo>
                  <a:cubicBezTo>
                    <a:pt x="5939" y="1901"/>
                    <a:pt x="5972" y="1801"/>
                    <a:pt x="5972" y="1701"/>
                  </a:cubicBezTo>
                  <a:cubicBezTo>
                    <a:pt x="5972" y="1601"/>
                    <a:pt x="5939" y="1468"/>
                    <a:pt x="5872" y="1401"/>
                  </a:cubicBezTo>
                  <a:cubicBezTo>
                    <a:pt x="5772" y="1268"/>
                    <a:pt x="5638" y="1168"/>
                    <a:pt x="5505" y="1101"/>
                  </a:cubicBezTo>
                  <a:cubicBezTo>
                    <a:pt x="5338" y="967"/>
                    <a:pt x="5271" y="934"/>
                    <a:pt x="4804" y="667"/>
                  </a:cubicBezTo>
                  <a:cubicBezTo>
                    <a:pt x="4304" y="400"/>
                    <a:pt x="4237" y="367"/>
                    <a:pt x="4037" y="267"/>
                  </a:cubicBezTo>
                  <a:cubicBezTo>
                    <a:pt x="3870" y="167"/>
                    <a:pt x="3704" y="100"/>
                    <a:pt x="3537" y="67"/>
                  </a:cubicBezTo>
                  <a:cubicBezTo>
                    <a:pt x="3337" y="0"/>
                    <a:pt x="3170" y="0"/>
                    <a:pt x="30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3972;p75">
              <a:extLst>
                <a:ext uri="{FF2B5EF4-FFF2-40B4-BE49-F238E27FC236}">
                  <a16:creationId xmlns:a16="http://schemas.microsoft.com/office/drawing/2014/main" id="{F6A3CDF8-BA0B-4C36-AB02-ECE2DB56F9C1}"/>
                </a:ext>
              </a:extLst>
            </p:cNvPr>
            <p:cNvSpPr/>
            <p:nvPr/>
          </p:nvSpPr>
          <p:spPr>
            <a:xfrm>
              <a:off x="3678625" y="4224300"/>
              <a:ext cx="71750" cy="37350"/>
            </a:xfrm>
            <a:custGeom>
              <a:avLst/>
              <a:gdLst/>
              <a:ahLst/>
              <a:cxnLst/>
              <a:rect l="l" t="t" r="r" b="b"/>
              <a:pathLst>
                <a:path w="2870" h="1494" extrusionOk="0">
                  <a:moveTo>
                    <a:pt x="1423" y="251"/>
                  </a:moveTo>
                  <a:cubicBezTo>
                    <a:pt x="1627" y="251"/>
                    <a:pt x="1835" y="301"/>
                    <a:pt x="2036" y="401"/>
                  </a:cubicBezTo>
                  <a:cubicBezTo>
                    <a:pt x="2369" y="501"/>
                    <a:pt x="2369" y="968"/>
                    <a:pt x="2036" y="1101"/>
                  </a:cubicBezTo>
                  <a:cubicBezTo>
                    <a:pt x="1835" y="1185"/>
                    <a:pt x="1627" y="1226"/>
                    <a:pt x="1423" y="1226"/>
                  </a:cubicBezTo>
                  <a:cubicBezTo>
                    <a:pt x="1218" y="1226"/>
                    <a:pt x="1018" y="1185"/>
                    <a:pt x="835" y="1101"/>
                  </a:cubicBezTo>
                  <a:cubicBezTo>
                    <a:pt x="501" y="968"/>
                    <a:pt x="501" y="501"/>
                    <a:pt x="835" y="401"/>
                  </a:cubicBezTo>
                  <a:cubicBezTo>
                    <a:pt x="1018" y="301"/>
                    <a:pt x="1218" y="251"/>
                    <a:pt x="1423" y="251"/>
                  </a:cubicBezTo>
                  <a:close/>
                  <a:moveTo>
                    <a:pt x="1435" y="0"/>
                  </a:moveTo>
                  <a:cubicBezTo>
                    <a:pt x="1118" y="0"/>
                    <a:pt x="801" y="67"/>
                    <a:pt x="501" y="201"/>
                  </a:cubicBezTo>
                  <a:cubicBezTo>
                    <a:pt x="1" y="401"/>
                    <a:pt x="1" y="1101"/>
                    <a:pt x="501" y="1268"/>
                  </a:cubicBezTo>
                  <a:cubicBezTo>
                    <a:pt x="801" y="1418"/>
                    <a:pt x="1118" y="1493"/>
                    <a:pt x="1435" y="1493"/>
                  </a:cubicBezTo>
                  <a:cubicBezTo>
                    <a:pt x="1752" y="1493"/>
                    <a:pt x="2069" y="1418"/>
                    <a:pt x="2369" y="1268"/>
                  </a:cubicBezTo>
                  <a:cubicBezTo>
                    <a:pt x="2869" y="1101"/>
                    <a:pt x="2869" y="401"/>
                    <a:pt x="2369" y="201"/>
                  </a:cubicBezTo>
                  <a:cubicBezTo>
                    <a:pt x="2069" y="67"/>
                    <a:pt x="1752" y="0"/>
                    <a:pt x="14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3973;p75">
              <a:extLst>
                <a:ext uri="{FF2B5EF4-FFF2-40B4-BE49-F238E27FC236}">
                  <a16:creationId xmlns:a16="http://schemas.microsoft.com/office/drawing/2014/main" id="{A42C61F9-F692-4C14-9520-5E179245A9AA}"/>
                </a:ext>
              </a:extLst>
            </p:cNvPr>
            <p:cNvSpPr/>
            <p:nvPr/>
          </p:nvSpPr>
          <p:spPr>
            <a:xfrm>
              <a:off x="3754525" y="4238900"/>
              <a:ext cx="15875" cy="8350"/>
            </a:xfrm>
            <a:custGeom>
              <a:avLst/>
              <a:gdLst/>
              <a:ahLst/>
              <a:cxnLst/>
              <a:rect l="l" t="t" r="r" b="b"/>
              <a:pathLst>
                <a:path w="635" h="334" extrusionOk="0">
                  <a:moveTo>
                    <a:pt x="317" y="0"/>
                  </a:moveTo>
                  <a:cubicBezTo>
                    <a:pt x="242" y="0"/>
                    <a:pt x="167" y="17"/>
                    <a:pt x="100" y="50"/>
                  </a:cubicBezTo>
                  <a:cubicBezTo>
                    <a:pt x="0" y="84"/>
                    <a:pt x="0" y="250"/>
                    <a:pt x="100" y="284"/>
                  </a:cubicBezTo>
                  <a:cubicBezTo>
                    <a:pt x="167" y="317"/>
                    <a:pt x="242" y="334"/>
                    <a:pt x="317" y="334"/>
                  </a:cubicBezTo>
                  <a:cubicBezTo>
                    <a:pt x="392" y="334"/>
                    <a:pt x="467" y="317"/>
                    <a:pt x="534" y="284"/>
                  </a:cubicBezTo>
                  <a:cubicBezTo>
                    <a:pt x="634" y="217"/>
                    <a:pt x="634" y="117"/>
                    <a:pt x="534" y="50"/>
                  </a:cubicBezTo>
                  <a:cubicBezTo>
                    <a:pt x="467" y="17"/>
                    <a:pt x="392" y="0"/>
                    <a:pt x="3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3974;p75">
              <a:extLst>
                <a:ext uri="{FF2B5EF4-FFF2-40B4-BE49-F238E27FC236}">
                  <a16:creationId xmlns:a16="http://schemas.microsoft.com/office/drawing/2014/main" id="{7A5ED893-4AB2-4A2C-8340-4D9A84708CE7}"/>
                </a:ext>
              </a:extLst>
            </p:cNvPr>
            <p:cNvSpPr/>
            <p:nvPr/>
          </p:nvSpPr>
          <p:spPr>
            <a:xfrm>
              <a:off x="3400100" y="4275375"/>
              <a:ext cx="498725" cy="284825"/>
            </a:xfrm>
            <a:custGeom>
              <a:avLst/>
              <a:gdLst/>
              <a:ahLst/>
              <a:cxnLst/>
              <a:rect l="l" t="t" r="r" b="b"/>
              <a:pathLst>
                <a:path w="19949" h="11393" extrusionOk="0">
                  <a:moveTo>
                    <a:pt x="4587" y="1"/>
                  </a:moveTo>
                  <a:cubicBezTo>
                    <a:pt x="4395" y="1"/>
                    <a:pt x="4203" y="42"/>
                    <a:pt x="4037" y="126"/>
                  </a:cubicBezTo>
                  <a:lnTo>
                    <a:pt x="334" y="2261"/>
                  </a:lnTo>
                  <a:cubicBezTo>
                    <a:pt x="0" y="2361"/>
                    <a:pt x="0" y="2794"/>
                    <a:pt x="334" y="2894"/>
                  </a:cubicBezTo>
                  <a:lnTo>
                    <a:pt x="14811" y="11267"/>
                  </a:lnTo>
                  <a:cubicBezTo>
                    <a:pt x="14995" y="11350"/>
                    <a:pt x="15186" y="11392"/>
                    <a:pt x="15378" y="11392"/>
                  </a:cubicBezTo>
                  <a:cubicBezTo>
                    <a:pt x="15570" y="11392"/>
                    <a:pt x="15762" y="11350"/>
                    <a:pt x="15945" y="11267"/>
                  </a:cubicBezTo>
                  <a:lnTo>
                    <a:pt x="19648" y="9132"/>
                  </a:lnTo>
                  <a:cubicBezTo>
                    <a:pt x="19948" y="9032"/>
                    <a:pt x="19948" y="8598"/>
                    <a:pt x="19648" y="8498"/>
                  </a:cubicBezTo>
                  <a:lnTo>
                    <a:pt x="5137" y="126"/>
                  </a:lnTo>
                  <a:cubicBezTo>
                    <a:pt x="4971" y="42"/>
                    <a:pt x="4779" y="1"/>
                    <a:pt x="4587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3975;p75">
              <a:extLst>
                <a:ext uri="{FF2B5EF4-FFF2-40B4-BE49-F238E27FC236}">
                  <a16:creationId xmlns:a16="http://schemas.microsoft.com/office/drawing/2014/main" id="{D37F6AEE-D9DD-4D20-A86F-A9F36EFE4CCF}"/>
                </a:ext>
              </a:extLst>
            </p:cNvPr>
            <p:cNvSpPr/>
            <p:nvPr/>
          </p:nvSpPr>
          <p:spPr>
            <a:xfrm>
              <a:off x="3638600" y="4379200"/>
              <a:ext cx="116775" cy="66325"/>
            </a:xfrm>
            <a:custGeom>
              <a:avLst/>
              <a:gdLst/>
              <a:ahLst/>
              <a:cxnLst/>
              <a:rect l="l" t="t" r="r" b="b"/>
              <a:pathLst>
                <a:path w="4671" h="2653" extrusionOk="0">
                  <a:moveTo>
                    <a:pt x="468" y="1"/>
                  </a:moveTo>
                  <a:cubicBezTo>
                    <a:pt x="368" y="1"/>
                    <a:pt x="267" y="26"/>
                    <a:pt x="167" y="76"/>
                  </a:cubicBezTo>
                  <a:cubicBezTo>
                    <a:pt x="1" y="142"/>
                    <a:pt x="1" y="309"/>
                    <a:pt x="167" y="409"/>
                  </a:cubicBezTo>
                  <a:lnTo>
                    <a:pt x="3903" y="2577"/>
                  </a:lnTo>
                  <a:cubicBezTo>
                    <a:pt x="3987" y="2627"/>
                    <a:pt x="4087" y="2652"/>
                    <a:pt x="4191" y="2652"/>
                  </a:cubicBezTo>
                  <a:cubicBezTo>
                    <a:pt x="4295" y="2652"/>
                    <a:pt x="4404" y="2627"/>
                    <a:pt x="4504" y="2577"/>
                  </a:cubicBezTo>
                  <a:cubicBezTo>
                    <a:pt x="4671" y="2477"/>
                    <a:pt x="4671" y="2311"/>
                    <a:pt x="4504" y="2210"/>
                  </a:cubicBezTo>
                  <a:lnTo>
                    <a:pt x="768" y="76"/>
                  </a:lnTo>
                  <a:cubicBezTo>
                    <a:pt x="668" y="26"/>
                    <a:pt x="568" y="1"/>
                    <a:pt x="468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3976;p75">
              <a:extLst>
                <a:ext uri="{FF2B5EF4-FFF2-40B4-BE49-F238E27FC236}">
                  <a16:creationId xmlns:a16="http://schemas.microsoft.com/office/drawing/2014/main" id="{9648EA26-7C9E-453F-9769-65D69FCD512A}"/>
                </a:ext>
              </a:extLst>
            </p:cNvPr>
            <p:cNvSpPr/>
            <p:nvPr/>
          </p:nvSpPr>
          <p:spPr>
            <a:xfrm>
              <a:off x="3610250" y="4395875"/>
              <a:ext cx="213500" cy="121375"/>
            </a:xfrm>
            <a:custGeom>
              <a:avLst/>
              <a:gdLst/>
              <a:ahLst/>
              <a:cxnLst/>
              <a:rect l="l" t="t" r="r" b="b"/>
              <a:pathLst>
                <a:path w="8540" h="4855" extrusionOk="0">
                  <a:moveTo>
                    <a:pt x="467" y="1"/>
                  </a:moveTo>
                  <a:cubicBezTo>
                    <a:pt x="367" y="1"/>
                    <a:pt x="267" y="26"/>
                    <a:pt x="167" y="76"/>
                  </a:cubicBezTo>
                  <a:cubicBezTo>
                    <a:pt x="0" y="142"/>
                    <a:pt x="0" y="309"/>
                    <a:pt x="167" y="409"/>
                  </a:cubicBezTo>
                  <a:lnTo>
                    <a:pt x="7773" y="4779"/>
                  </a:lnTo>
                  <a:cubicBezTo>
                    <a:pt x="7856" y="4829"/>
                    <a:pt x="7956" y="4854"/>
                    <a:pt x="8060" y="4854"/>
                  </a:cubicBezTo>
                  <a:cubicBezTo>
                    <a:pt x="8165" y="4854"/>
                    <a:pt x="8273" y="4829"/>
                    <a:pt x="8373" y="4779"/>
                  </a:cubicBezTo>
                  <a:cubicBezTo>
                    <a:pt x="8540" y="4712"/>
                    <a:pt x="8540" y="4546"/>
                    <a:pt x="8373" y="4446"/>
                  </a:cubicBezTo>
                  <a:lnTo>
                    <a:pt x="768" y="76"/>
                  </a:lnTo>
                  <a:cubicBezTo>
                    <a:pt x="668" y="26"/>
                    <a:pt x="568" y="1"/>
                    <a:pt x="467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3977;p75">
              <a:extLst>
                <a:ext uri="{FF2B5EF4-FFF2-40B4-BE49-F238E27FC236}">
                  <a16:creationId xmlns:a16="http://schemas.microsoft.com/office/drawing/2014/main" id="{FCDFACA5-F95D-436E-8F3B-584151E9C184}"/>
                </a:ext>
              </a:extLst>
            </p:cNvPr>
            <p:cNvSpPr/>
            <p:nvPr/>
          </p:nvSpPr>
          <p:spPr>
            <a:xfrm>
              <a:off x="3581050" y="4411725"/>
              <a:ext cx="213525" cy="122200"/>
            </a:xfrm>
            <a:custGeom>
              <a:avLst/>
              <a:gdLst/>
              <a:ahLst/>
              <a:cxnLst/>
              <a:rect l="l" t="t" r="r" b="b"/>
              <a:pathLst>
                <a:path w="8541" h="4888" extrusionOk="0">
                  <a:moveTo>
                    <a:pt x="468" y="1"/>
                  </a:moveTo>
                  <a:cubicBezTo>
                    <a:pt x="368" y="1"/>
                    <a:pt x="268" y="26"/>
                    <a:pt x="168" y="76"/>
                  </a:cubicBezTo>
                  <a:cubicBezTo>
                    <a:pt x="1" y="176"/>
                    <a:pt x="1" y="342"/>
                    <a:pt x="168" y="442"/>
                  </a:cubicBezTo>
                  <a:lnTo>
                    <a:pt x="7773" y="4812"/>
                  </a:lnTo>
                  <a:cubicBezTo>
                    <a:pt x="7857" y="4862"/>
                    <a:pt x="7957" y="4887"/>
                    <a:pt x="8061" y="4887"/>
                  </a:cubicBezTo>
                  <a:cubicBezTo>
                    <a:pt x="8165" y="4887"/>
                    <a:pt x="8274" y="4862"/>
                    <a:pt x="8374" y="4812"/>
                  </a:cubicBezTo>
                  <a:cubicBezTo>
                    <a:pt x="8540" y="4712"/>
                    <a:pt x="8540" y="4579"/>
                    <a:pt x="8374" y="4479"/>
                  </a:cubicBezTo>
                  <a:lnTo>
                    <a:pt x="768" y="76"/>
                  </a:lnTo>
                  <a:cubicBezTo>
                    <a:pt x="668" y="26"/>
                    <a:pt x="568" y="1"/>
                    <a:pt x="468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3978;p75">
              <a:extLst>
                <a:ext uri="{FF2B5EF4-FFF2-40B4-BE49-F238E27FC236}">
                  <a16:creationId xmlns:a16="http://schemas.microsoft.com/office/drawing/2014/main" id="{2053FCDC-C8E8-486E-8C53-AFC47DA9B42A}"/>
                </a:ext>
              </a:extLst>
            </p:cNvPr>
            <p:cNvSpPr/>
            <p:nvPr/>
          </p:nvSpPr>
          <p:spPr>
            <a:xfrm>
              <a:off x="3482650" y="4325825"/>
              <a:ext cx="102600" cy="48600"/>
            </a:xfrm>
            <a:custGeom>
              <a:avLst/>
              <a:gdLst/>
              <a:ahLst/>
              <a:cxnLst/>
              <a:rect l="l" t="t" r="r" b="b"/>
              <a:pathLst>
                <a:path w="4104" h="1944" extrusionOk="0">
                  <a:moveTo>
                    <a:pt x="3136" y="1"/>
                  </a:moveTo>
                  <a:cubicBezTo>
                    <a:pt x="2928" y="1"/>
                    <a:pt x="2719" y="59"/>
                    <a:pt x="2536" y="176"/>
                  </a:cubicBezTo>
                  <a:lnTo>
                    <a:pt x="2102" y="409"/>
                  </a:lnTo>
                  <a:lnTo>
                    <a:pt x="1835" y="243"/>
                  </a:lnTo>
                  <a:lnTo>
                    <a:pt x="1302" y="543"/>
                  </a:lnTo>
                  <a:lnTo>
                    <a:pt x="1569" y="710"/>
                  </a:lnTo>
                  <a:lnTo>
                    <a:pt x="1" y="1644"/>
                  </a:lnTo>
                  <a:lnTo>
                    <a:pt x="535" y="1944"/>
                  </a:lnTo>
                  <a:lnTo>
                    <a:pt x="2136" y="1043"/>
                  </a:lnTo>
                  <a:lnTo>
                    <a:pt x="2503" y="1277"/>
                  </a:lnTo>
                  <a:lnTo>
                    <a:pt x="3070" y="976"/>
                  </a:lnTo>
                  <a:lnTo>
                    <a:pt x="2669" y="743"/>
                  </a:lnTo>
                  <a:lnTo>
                    <a:pt x="2970" y="543"/>
                  </a:lnTo>
                  <a:cubicBezTo>
                    <a:pt x="3036" y="509"/>
                    <a:pt x="3086" y="493"/>
                    <a:pt x="3132" y="493"/>
                  </a:cubicBezTo>
                  <a:cubicBezTo>
                    <a:pt x="3178" y="493"/>
                    <a:pt x="3220" y="509"/>
                    <a:pt x="3270" y="543"/>
                  </a:cubicBezTo>
                  <a:lnTo>
                    <a:pt x="3570" y="710"/>
                  </a:lnTo>
                  <a:lnTo>
                    <a:pt x="4104" y="376"/>
                  </a:lnTo>
                  <a:lnTo>
                    <a:pt x="3737" y="176"/>
                  </a:lnTo>
                  <a:cubicBezTo>
                    <a:pt x="3553" y="59"/>
                    <a:pt x="3345" y="1"/>
                    <a:pt x="31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3979;p75">
              <a:extLst>
                <a:ext uri="{FF2B5EF4-FFF2-40B4-BE49-F238E27FC236}">
                  <a16:creationId xmlns:a16="http://schemas.microsoft.com/office/drawing/2014/main" id="{DFC30D9E-E78C-4326-BCE2-4209A7E18100}"/>
                </a:ext>
              </a:extLst>
            </p:cNvPr>
            <p:cNvSpPr/>
            <p:nvPr/>
          </p:nvSpPr>
          <p:spPr>
            <a:xfrm>
              <a:off x="3719500" y="2364625"/>
              <a:ext cx="2091500" cy="1249250"/>
            </a:xfrm>
            <a:custGeom>
              <a:avLst/>
              <a:gdLst/>
              <a:ahLst/>
              <a:cxnLst/>
              <a:rect l="l" t="t" r="r" b="b"/>
              <a:pathLst>
                <a:path w="83660" h="49970" extrusionOk="0">
                  <a:moveTo>
                    <a:pt x="31310" y="1"/>
                  </a:moveTo>
                  <a:cubicBezTo>
                    <a:pt x="30864" y="1"/>
                    <a:pt x="30422" y="101"/>
                    <a:pt x="30022" y="301"/>
                  </a:cubicBezTo>
                  <a:lnTo>
                    <a:pt x="1735" y="16613"/>
                  </a:lnTo>
                  <a:cubicBezTo>
                    <a:pt x="0" y="17547"/>
                    <a:pt x="0" y="20015"/>
                    <a:pt x="1735" y="20916"/>
                  </a:cubicBezTo>
                  <a:lnTo>
                    <a:pt x="51504" y="49670"/>
                  </a:lnTo>
                  <a:cubicBezTo>
                    <a:pt x="51921" y="49870"/>
                    <a:pt x="52371" y="49970"/>
                    <a:pt x="52817" y="49970"/>
                  </a:cubicBezTo>
                  <a:cubicBezTo>
                    <a:pt x="53263" y="49970"/>
                    <a:pt x="53705" y="49870"/>
                    <a:pt x="54106" y="49670"/>
                  </a:cubicBezTo>
                  <a:lnTo>
                    <a:pt x="82359" y="33358"/>
                  </a:lnTo>
                  <a:cubicBezTo>
                    <a:pt x="83126" y="32858"/>
                    <a:pt x="83593" y="32057"/>
                    <a:pt x="83660" y="31190"/>
                  </a:cubicBezTo>
                  <a:cubicBezTo>
                    <a:pt x="83593" y="30289"/>
                    <a:pt x="83126" y="29489"/>
                    <a:pt x="82359" y="29022"/>
                  </a:cubicBezTo>
                  <a:lnTo>
                    <a:pt x="32624" y="301"/>
                  </a:lnTo>
                  <a:cubicBezTo>
                    <a:pt x="32207" y="101"/>
                    <a:pt x="31756" y="1"/>
                    <a:pt x="31310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3980;p75">
              <a:extLst>
                <a:ext uri="{FF2B5EF4-FFF2-40B4-BE49-F238E27FC236}">
                  <a16:creationId xmlns:a16="http://schemas.microsoft.com/office/drawing/2014/main" id="{5BD58B04-A102-45C9-A288-D3F77E761C5E}"/>
                </a:ext>
              </a:extLst>
            </p:cNvPr>
            <p:cNvSpPr/>
            <p:nvPr/>
          </p:nvSpPr>
          <p:spPr>
            <a:xfrm>
              <a:off x="3731175" y="2784100"/>
              <a:ext cx="1308450" cy="829775"/>
            </a:xfrm>
            <a:custGeom>
              <a:avLst/>
              <a:gdLst/>
              <a:ahLst/>
              <a:cxnLst/>
              <a:rect l="l" t="t" r="r" b="b"/>
              <a:pathLst>
                <a:path w="52338" h="33191" extrusionOk="0">
                  <a:moveTo>
                    <a:pt x="1034" y="1"/>
                  </a:moveTo>
                  <a:cubicBezTo>
                    <a:pt x="434" y="501"/>
                    <a:pt x="34" y="1201"/>
                    <a:pt x="0" y="2002"/>
                  </a:cubicBezTo>
                  <a:cubicBezTo>
                    <a:pt x="34" y="2869"/>
                    <a:pt x="534" y="3670"/>
                    <a:pt x="1268" y="4137"/>
                  </a:cubicBezTo>
                  <a:lnTo>
                    <a:pt x="51037" y="32891"/>
                  </a:lnTo>
                  <a:cubicBezTo>
                    <a:pt x="51437" y="33091"/>
                    <a:pt x="51904" y="33191"/>
                    <a:pt x="52338" y="33191"/>
                  </a:cubicBezTo>
                  <a:lnTo>
                    <a:pt x="52338" y="30389"/>
                  </a:lnTo>
                  <a:cubicBezTo>
                    <a:pt x="51904" y="30389"/>
                    <a:pt x="51437" y="30289"/>
                    <a:pt x="51037" y="30055"/>
                  </a:cubicBezTo>
                  <a:lnTo>
                    <a:pt x="1268" y="1335"/>
                  </a:lnTo>
                  <a:cubicBezTo>
                    <a:pt x="667" y="968"/>
                    <a:pt x="567" y="401"/>
                    <a:pt x="10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3981;p75">
              <a:extLst>
                <a:ext uri="{FF2B5EF4-FFF2-40B4-BE49-F238E27FC236}">
                  <a16:creationId xmlns:a16="http://schemas.microsoft.com/office/drawing/2014/main" id="{E835B8DE-CF4A-4C95-BD59-A120B95489CC}"/>
                </a:ext>
              </a:extLst>
            </p:cNvPr>
            <p:cNvSpPr/>
            <p:nvPr/>
          </p:nvSpPr>
          <p:spPr>
            <a:xfrm>
              <a:off x="3745350" y="2364625"/>
              <a:ext cx="2051475" cy="1179000"/>
            </a:xfrm>
            <a:custGeom>
              <a:avLst/>
              <a:gdLst/>
              <a:ahLst/>
              <a:cxnLst/>
              <a:rect l="l" t="t" r="r" b="b"/>
              <a:pathLst>
                <a:path w="82059" h="47160" extrusionOk="0">
                  <a:moveTo>
                    <a:pt x="30276" y="1"/>
                  </a:moveTo>
                  <a:cubicBezTo>
                    <a:pt x="29830" y="1"/>
                    <a:pt x="29388" y="101"/>
                    <a:pt x="28988" y="301"/>
                  </a:cubicBezTo>
                  <a:lnTo>
                    <a:pt x="701" y="16613"/>
                  </a:lnTo>
                  <a:cubicBezTo>
                    <a:pt x="0" y="17046"/>
                    <a:pt x="0" y="17714"/>
                    <a:pt x="701" y="18114"/>
                  </a:cubicBezTo>
                  <a:lnTo>
                    <a:pt x="50470" y="46834"/>
                  </a:lnTo>
                  <a:cubicBezTo>
                    <a:pt x="50887" y="47051"/>
                    <a:pt x="51337" y="47160"/>
                    <a:pt x="51783" y="47160"/>
                  </a:cubicBezTo>
                  <a:cubicBezTo>
                    <a:pt x="52229" y="47160"/>
                    <a:pt x="52671" y="47051"/>
                    <a:pt x="53072" y="46834"/>
                  </a:cubicBezTo>
                  <a:lnTo>
                    <a:pt x="81325" y="30523"/>
                  </a:lnTo>
                  <a:cubicBezTo>
                    <a:pt x="82059" y="30122"/>
                    <a:pt x="82059" y="29455"/>
                    <a:pt x="81325" y="29022"/>
                  </a:cubicBezTo>
                  <a:lnTo>
                    <a:pt x="31590" y="301"/>
                  </a:lnTo>
                  <a:cubicBezTo>
                    <a:pt x="31173" y="101"/>
                    <a:pt x="30722" y="1"/>
                    <a:pt x="302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3982;p75">
              <a:extLst>
                <a:ext uri="{FF2B5EF4-FFF2-40B4-BE49-F238E27FC236}">
                  <a16:creationId xmlns:a16="http://schemas.microsoft.com/office/drawing/2014/main" id="{9CA20128-B422-4437-AE58-BD14E864AF59}"/>
                </a:ext>
              </a:extLst>
            </p:cNvPr>
            <p:cNvSpPr/>
            <p:nvPr/>
          </p:nvSpPr>
          <p:spPr>
            <a:xfrm>
              <a:off x="5039600" y="3092650"/>
              <a:ext cx="783075" cy="521225"/>
            </a:xfrm>
            <a:custGeom>
              <a:avLst/>
              <a:gdLst/>
              <a:ahLst/>
              <a:cxnLst/>
              <a:rect l="l" t="t" r="r" b="b"/>
              <a:pathLst>
                <a:path w="31323" h="20849" extrusionOk="0">
                  <a:moveTo>
                    <a:pt x="29688" y="1"/>
                  </a:moveTo>
                  <a:cubicBezTo>
                    <a:pt x="30289" y="434"/>
                    <a:pt x="30256" y="1035"/>
                    <a:pt x="29555" y="1435"/>
                  </a:cubicBezTo>
                  <a:lnTo>
                    <a:pt x="1302" y="17747"/>
                  </a:lnTo>
                  <a:cubicBezTo>
                    <a:pt x="901" y="17947"/>
                    <a:pt x="468" y="18047"/>
                    <a:pt x="1" y="18047"/>
                  </a:cubicBezTo>
                  <a:lnTo>
                    <a:pt x="1" y="20849"/>
                  </a:lnTo>
                  <a:cubicBezTo>
                    <a:pt x="468" y="20849"/>
                    <a:pt x="901" y="20749"/>
                    <a:pt x="1302" y="20549"/>
                  </a:cubicBezTo>
                  <a:lnTo>
                    <a:pt x="29555" y="4237"/>
                  </a:lnTo>
                  <a:cubicBezTo>
                    <a:pt x="31256" y="3370"/>
                    <a:pt x="31323" y="1001"/>
                    <a:pt x="296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3983;p75">
              <a:extLst>
                <a:ext uri="{FF2B5EF4-FFF2-40B4-BE49-F238E27FC236}">
                  <a16:creationId xmlns:a16="http://schemas.microsoft.com/office/drawing/2014/main" id="{9571D306-9DBE-4237-B185-7345078CE1AD}"/>
                </a:ext>
              </a:extLst>
            </p:cNvPr>
            <p:cNvSpPr/>
            <p:nvPr/>
          </p:nvSpPr>
          <p:spPr>
            <a:xfrm>
              <a:off x="4501725" y="1286350"/>
              <a:ext cx="1356825" cy="1812175"/>
            </a:xfrm>
            <a:custGeom>
              <a:avLst/>
              <a:gdLst/>
              <a:ahLst/>
              <a:cxnLst/>
              <a:rect l="l" t="t" r="r" b="b"/>
              <a:pathLst>
                <a:path w="54273" h="72487" extrusionOk="0">
                  <a:moveTo>
                    <a:pt x="1877" y="0"/>
                  </a:moveTo>
                  <a:cubicBezTo>
                    <a:pt x="1465" y="0"/>
                    <a:pt x="1051" y="92"/>
                    <a:pt x="667" y="268"/>
                  </a:cubicBezTo>
                  <a:cubicBezTo>
                    <a:pt x="0" y="668"/>
                    <a:pt x="34" y="1302"/>
                    <a:pt x="34" y="2136"/>
                  </a:cubicBezTo>
                  <a:lnTo>
                    <a:pt x="34" y="41197"/>
                  </a:lnTo>
                  <a:cubicBezTo>
                    <a:pt x="100" y="42098"/>
                    <a:pt x="567" y="42932"/>
                    <a:pt x="1335" y="43432"/>
                  </a:cubicBezTo>
                  <a:lnTo>
                    <a:pt x="51103" y="72153"/>
                  </a:lnTo>
                  <a:cubicBezTo>
                    <a:pt x="51503" y="72379"/>
                    <a:pt x="51948" y="72487"/>
                    <a:pt x="52396" y="72487"/>
                  </a:cubicBezTo>
                  <a:cubicBezTo>
                    <a:pt x="52807" y="72487"/>
                    <a:pt x="53222" y="72395"/>
                    <a:pt x="53605" y="72219"/>
                  </a:cubicBezTo>
                  <a:cubicBezTo>
                    <a:pt x="54272" y="71819"/>
                    <a:pt x="54239" y="71152"/>
                    <a:pt x="54239" y="70351"/>
                  </a:cubicBezTo>
                  <a:lnTo>
                    <a:pt x="54239" y="31290"/>
                  </a:lnTo>
                  <a:cubicBezTo>
                    <a:pt x="54172" y="30389"/>
                    <a:pt x="53705" y="29556"/>
                    <a:pt x="52938" y="29055"/>
                  </a:cubicBezTo>
                  <a:lnTo>
                    <a:pt x="3169" y="335"/>
                  </a:lnTo>
                  <a:cubicBezTo>
                    <a:pt x="2770" y="109"/>
                    <a:pt x="2325" y="0"/>
                    <a:pt x="1877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3984;p75">
              <a:extLst>
                <a:ext uri="{FF2B5EF4-FFF2-40B4-BE49-F238E27FC236}">
                  <a16:creationId xmlns:a16="http://schemas.microsoft.com/office/drawing/2014/main" id="{67359504-BE95-4502-8844-EA46285345FA}"/>
                </a:ext>
              </a:extLst>
            </p:cNvPr>
            <p:cNvSpPr/>
            <p:nvPr/>
          </p:nvSpPr>
          <p:spPr>
            <a:xfrm>
              <a:off x="4501725" y="1286250"/>
              <a:ext cx="1346825" cy="777350"/>
            </a:xfrm>
            <a:custGeom>
              <a:avLst/>
              <a:gdLst/>
              <a:ahLst/>
              <a:cxnLst/>
              <a:rect l="l" t="t" r="r" b="b"/>
              <a:pathLst>
                <a:path w="53873" h="31094" extrusionOk="0">
                  <a:moveTo>
                    <a:pt x="1903" y="1"/>
                  </a:moveTo>
                  <a:cubicBezTo>
                    <a:pt x="1482" y="1"/>
                    <a:pt x="1059" y="92"/>
                    <a:pt x="667" y="272"/>
                  </a:cubicBezTo>
                  <a:cubicBezTo>
                    <a:pt x="0" y="672"/>
                    <a:pt x="34" y="1306"/>
                    <a:pt x="34" y="2140"/>
                  </a:cubicBezTo>
                  <a:cubicBezTo>
                    <a:pt x="34" y="1555"/>
                    <a:pt x="313" y="1216"/>
                    <a:pt x="733" y="1216"/>
                  </a:cubicBezTo>
                  <a:cubicBezTo>
                    <a:pt x="912" y="1216"/>
                    <a:pt x="1116" y="1277"/>
                    <a:pt x="1335" y="1406"/>
                  </a:cubicBezTo>
                  <a:lnTo>
                    <a:pt x="51103" y="30127"/>
                  </a:lnTo>
                  <a:cubicBezTo>
                    <a:pt x="51470" y="30360"/>
                    <a:pt x="51771" y="30694"/>
                    <a:pt x="52004" y="31094"/>
                  </a:cubicBezTo>
                  <a:lnTo>
                    <a:pt x="53872" y="30027"/>
                  </a:lnTo>
                  <a:cubicBezTo>
                    <a:pt x="53639" y="29626"/>
                    <a:pt x="53338" y="29293"/>
                    <a:pt x="52938" y="29059"/>
                  </a:cubicBezTo>
                  <a:lnTo>
                    <a:pt x="3169" y="305"/>
                  </a:lnTo>
                  <a:cubicBezTo>
                    <a:pt x="2777" y="101"/>
                    <a:pt x="2342" y="1"/>
                    <a:pt x="19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3985;p75">
              <a:extLst>
                <a:ext uri="{FF2B5EF4-FFF2-40B4-BE49-F238E27FC236}">
                  <a16:creationId xmlns:a16="http://schemas.microsoft.com/office/drawing/2014/main" id="{1190B12D-A944-440C-BB45-1D9D0870A23A}"/>
                </a:ext>
              </a:extLst>
            </p:cNvPr>
            <p:cNvSpPr/>
            <p:nvPr/>
          </p:nvSpPr>
          <p:spPr>
            <a:xfrm>
              <a:off x="4502550" y="1316625"/>
              <a:ext cx="1308450" cy="1778325"/>
            </a:xfrm>
            <a:custGeom>
              <a:avLst/>
              <a:gdLst/>
              <a:ahLst/>
              <a:cxnLst/>
              <a:rect l="l" t="t" r="r" b="b"/>
              <a:pathLst>
                <a:path w="52338" h="71133" extrusionOk="0">
                  <a:moveTo>
                    <a:pt x="689" y="1"/>
                  </a:moveTo>
                  <a:cubicBezTo>
                    <a:pt x="280" y="1"/>
                    <a:pt x="1" y="340"/>
                    <a:pt x="1" y="925"/>
                  </a:cubicBezTo>
                  <a:lnTo>
                    <a:pt x="1" y="39986"/>
                  </a:lnTo>
                  <a:cubicBezTo>
                    <a:pt x="34" y="40887"/>
                    <a:pt x="534" y="41721"/>
                    <a:pt x="1268" y="42221"/>
                  </a:cubicBezTo>
                  <a:lnTo>
                    <a:pt x="51037" y="70942"/>
                  </a:lnTo>
                  <a:cubicBezTo>
                    <a:pt x="51256" y="71071"/>
                    <a:pt x="51460" y="71132"/>
                    <a:pt x="51638" y="71132"/>
                  </a:cubicBezTo>
                  <a:cubicBezTo>
                    <a:pt x="52059" y="71132"/>
                    <a:pt x="52338" y="70793"/>
                    <a:pt x="52338" y="70208"/>
                  </a:cubicBezTo>
                  <a:lnTo>
                    <a:pt x="52338" y="31180"/>
                  </a:lnTo>
                  <a:cubicBezTo>
                    <a:pt x="52305" y="30246"/>
                    <a:pt x="51804" y="29412"/>
                    <a:pt x="51037" y="28912"/>
                  </a:cubicBezTo>
                  <a:lnTo>
                    <a:pt x="1268" y="191"/>
                  </a:lnTo>
                  <a:cubicBezTo>
                    <a:pt x="1059" y="62"/>
                    <a:pt x="862" y="1"/>
                    <a:pt x="68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3986;p75">
              <a:extLst>
                <a:ext uri="{FF2B5EF4-FFF2-40B4-BE49-F238E27FC236}">
                  <a16:creationId xmlns:a16="http://schemas.microsoft.com/office/drawing/2014/main" id="{69A1B3A6-1A7D-4EA8-822D-F7B0FD713C19}"/>
                </a:ext>
              </a:extLst>
            </p:cNvPr>
            <p:cNvSpPr/>
            <p:nvPr/>
          </p:nvSpPr>
          <p:spPr>
            <a:xfrm>
              <a:off x="5782625" y="2036900"/>
              <a:ext cx="75925" cy="1061625"/>
            </a:xfrm>
            <a:custGeom>
              <a:avLst/>
              <a:gdLst/>
              <a:ahLst/>
              <a:cxnLst/>
              <a:rect l="l" t="t" r="r" b="b"/>
              <a:pathLst>
                <a:path w="3037" h="42465" extrusionOk="0">
                  <a:moveTo>
                    <a:pt x="2636" y="1"/>
                  </a:moveTo>
                  <a:lnTo>
                    <a:pt x="768" y="1068"/>
                  </a:lnTo>
                  <a:cubicBezTo>
                    <a:pt x="1002" y="1468"/>
                    <a:pt x="1135" y="1902"/>
                    <a:pt x="1135" y="2369"/>
                  </a:cubicBezTo>
                  <a:lnTo>
                    <a:pt x="1135" y="41397"/>
                  </a:lnTo>
                  <a:cubicBezTo>
                    <a:pt x="1135" y="41988"/>
                    <a:pt x="838" y="42322"/>
                    <a:pt x="412" y="42322"/>
                  </a:cubicBezTo>
                  <a:cubicBezTo>
                    <a:pt x="285" y="42322"/>
                    <a:pt x="146" y="42292"/>
                    <a:pt x="1" y="42231"/>
                  </a:cubicBezTo>
                  <a:lnTo>
                    <a:pt x="1" y="42231"/>
                  </a:lnTo>
                  <a:cubicBezTo>
                    <a:pt x="365" y="42389"/>
                    <a:pt x="752" y="42465"/>
                    <a:pt x="1137" y="42465"/>
                  </a:cubicBezTo>
                  <a:cubicBezTo>
                    <a:pt x="1562" y="42465"/>
                    <a:pt x="1984" y="42372"/>
                    <a:pt x="2369" y="42197"/>
                  </a:cubicBezTo>
                  <a:cubicBezTo>
                    <a:pt x="3036" y="41797"/>
                    <a:pt x="3003" y="41130"/>
                    <a:pt x="3003" y="40329"/>
                  </a:cubicBezTo>
                  <a:lnTo>
                    <a:pt x="3003" y="1268"/>
                  </a:lnTo>
                  <a:cubicBezTo>
                    <a:pt x="2970" y="834"/>
                    <a:pt x="2870" y="367"/>
                    <a:pt x="26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3987;p75">
              <a:extLst>
                <a:ext uri="{FF2B5EF4-FFF2-40B4-BE49-F238E27FC236}">
                  <a16:creationId xmlns:a16="http://schemas.microsoft.com/office/drawing/2014/main" id="{21EF9FF6-1BC8-4325-BF92-78611F54C17F}"/>
                </a:ext>
              </a:extLst>
            </p:cNvPr>
            <p:cNvSpPr/>
            <p:nvPr/>
          </p:nvSpPr>
          <p:spPr>
            <a:xfrm>
              <a:off x="4542575" y="1382350"/>
              <a:ext cx="1238425" cy="1594350"/>
            </a:xfrm>
            <a:custGeom>
              <a:avLst/>
              <a:gdLst/>
              <a:ahLst/>
              <a:cxnLst/>
              <a:rect l="l" t="t" r="r" b="b"/>
              <a:pathLst>
                <a:path w="49537" h="63774" extrusionOk="0">
                  <a:moveTo>
                    <a:pt x="445" y="0"/>
                  </a:moveTo>
                  <a:cubicBezTo>
                    <a:pt x="190" y="0"/>
                    <a:pt x="1" y="205"/>
                    <a:pt x="1" y="564"/>
                  </a:cubicBezTo>
                  <a:lnTo>
                    <a:pt x="1" y="34622"/>
                  </a:lnTo>
                  <a:cubicBezTo>
                    <a:pt x="34" y="35156"/>
                    <a:pt x="301" y="35689"/>
                    <a:pt x="768" y="35990"/>
                  </a:cubicBezTo>
                  <a:lnTo>
                    <a:pt x="48769" y="63676"/>
                  </a:lnTo>
                  <a:cubicBezTo>
                    <a:pt x="48882" y="63742"/>
                    <a:pt x="48992" y="63773"/>
                    <a:pt x="49092" y="63773"/>
                  </a:cubicBezTo>
                  <a:cubicBezTo>
                    <a:pt x="49347" y="63773"/>
                    <a:pt x="49536" y="63569"/>
                    <a:pt x="49536" y="63209"/>
                  </a:cubicBezTo>
                  <a:lnTo>
                    <a:pt x="49536" y="29118"/>
                  </a:lnTo>
                  <a:cubicBezTo>
                    <a:pt x="49503" y="28584"/>
                    <a:pt x="49203" y="28084"/>
                    <a:pt x="48769" y="27784"/>
                  </a:cubicBezTo>
                  <a:lnTo>
                    <a:pt x="768" y="97"/>
                  </a:lnTo>
                  <a:cubicBezTo>
                    <a:pt x="655" y="31"/>
                    <a:pt x="545" y="0"/>
                    <a:pt x="445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3988;p75">
              <a:extLst>
                <a:ext uri="{FF2B5EF4-FFF2-40B4-BE49-F238E27FC236}">
                  <a16:creationId xmlns:a16="http://schemas.microsoft.com/office/drawing/2014/main" id="{ADAE84D8-9CAA-4EAD-8231-9AB8488C479A}"/>
                </a:ext>
              </a:extLst>
            </p:cNvPr>
            <p:cNvSpPr/>
            <p:nvPr/>
          </p:nvSpPr>
          <p:spPr>
            <a:xfrm>
              <a:off x="4586775" y="1458175"/>
              <a:ext cx="1149175" cy="1445200"/>
            </a:xfrm>
            <a:custGeom>
              <a:avLst/>
              <a:gdLst/>
              <a:ahLst/>
              <a:cxnLst/>
              <a:rect l="l" t="t" r="r" b="b"/>
              <a:pathLst>
                <a:path w="45967" h="57808" extrusionOk="0">
                  <a:moveTo>
                    <a:pt x="439" y="0"/>
                  </a:moveTo>
                  <a:cubicBezTo>
                    <a:pt x="195" y="0"/>
                    <a:pt x="34" y="260"/>
                    <a:pt x="34" y="700"/>
                  </a:cubicBezTo>
                  <a:lnTo>
                    <a:pt x="34" y="30588"/>
                  </a:lnTo>
                  <a:cubicBezTo>
                    <a:pt x="1" y="31122"/>
                    <a:pt x="268" y="31622"/>
                    <a:pt x="668" y="31989"/>
                  </a:cubicBezTo>
                  <a:lnTo>
                    <a:pt x="45300" y="57741"/>
                  </a:lnTo>
                  <a:cubicBezTo>
                    <a:pt x="45382" y="57786"/>
                    <a:pt x="45460" y="57807"/>
                    <a:pt x="45533" y="57807"/>
                  </a:cubicBezTo>
                  <a:cubicBezTo>
                    <a:pt x="45786" y="57807"/>
                    <a:pt x="45967" y="57548"/>
                    <a:pt x="45967" y="57107"/>
                  </a:cubicBezTo>
                  <a:lnTo>
                    <a:pt x="45967" y="27219"/>
                  </a:lnTo>
                  <a:cubicBezTo>
                    <a:pt x="45967" y="26685"/>
                    <a:pt x="45733" y="26152"/>
                    <a:pt x="45300" y="25818"/>
                  </a:cubicBezTo>
                  <a:lnTo>
                    <a:pt x="668" y="66"/>
                  </a:lnTo>
                  <a:cubicBezTo>
                    <a:pt x="586" y="22"/>
                    <a:pt x="509" y="0"/>
                    <a:pt x="439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3989;p75">
              <a:extLst>
                <a:ext uri="{FF2B5EF4-FFF2-40B4-BE49-F238E27FC236}">
                  <a16:creationId xmlns:a16="http://schemas.microsoft.com/office/drawing/2014/main" id="{28F7771C-20F5-491D-9189-C9057BE79B90}"/>
                </a:ext>
              </a:extLst>
            </p:cNvPr>
            <p:cNvSpPr/>
            <p:nvPr/>
          </p:nvSpPr>
          <p:spPr>
            <a:xfrm>
              <a:off x="4635975" y="1736250"/>
              <a:ext cx="1064125" cy="690550"/>
            </a:xfrm>
            <a:custGeom>
              <a:avLst/>
              <a:gdLst/>
              <a:ahLst/>
              <a:cxnLst/>
              <a:rect l="l" t="t" r="r" b="b"/>
              <a:pathLst>
                <a:path w="42565" h="27622" extrusionOk="0">
                  <a:moveTo>
                    <a:pt x="377" y="1"/>
                  </a:moveTo>
                  <a:cubicBezTo>
                    <a:pt x="155" y="1"/>
                    <a:pt x="1" y="174"/>
                    <a:pt x="1" y="485"/>
                  </a:cubicBezTo>
                  <a:lnTo>
                    <a:pt x="1" y="2553"/>
                  </a:lnTo>
                  <a:cubicBezTo>
                    <a:pt x="1" y="3020"/>
                    <a:pt x="268" y="3454"/>
                    <a:pt x="668" y="3721"/>
                  </a:cubicBezTo>
                  <a:lnTo>
                    <a:pt x="41897" y="27538"/>
                  </a:lnTo>
                  <a:cubicBezTo>
                    <a:pt x="42001" y="27594"/>
                    <a:pt x="42100" y="27622"/>
                    <a:pt x="42188" y="27622"/>
                  </a:cubicBezTo>
                  <a:cubicBezTo>
                    <a:pt x="42410" y="27622"/>
                    <a:pt x="42564" y="27448"/>
                    <a:pt x="42564" y="27137"/>
                  </a:cubicBezTo>
                  <a:lnTo>
                    <a:pt x="42564" y="25069"/>
                  </a:lnTo>
                  <a:cubicBezTo>
                    <a:pt x="42531" y="24569"/>
                    <a:pt x="42298" y="24135"/>
                    <a:pt x="41897" y="23902"/>
                  </a:cubicBezTo>
                  <a:lnTo>
                    <a:pt x="668" y="85"/>
                  </a:lnTo>
                  <a:cubicBezTo>
                    <a:pt x="564" y="28"/>
                    <a:pt x="465" y="1"/>
                    <a:pt x="377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3990;p75">
              <a:extLst>
                <a:ext uri="{FF2B5EF4-FFF2-40B4-BE49-F238E27FC236}">
                  <a16:creationId xmlns:a16="http://schemas.microsoft.com/office/drawing/2014/main" id="{26406961-72FC-44D3-929D-EF475CAE7327}"/>
                </a:ext>
              </a:extLst>
            </p:cNvPr>
            <p:cNvSpPr/>
            <p:nvPr/>
          </p:nvSpPr>
          <p:spPr>
            <a:xfrm>
              <a:off x="4637650" y="1850525"/>
              <a:ext cx="126775" cy="256125"/>
            </a:xfrm>
            <a:custGeom>
              <a:avLst/>
              <a:gdLst/>
              <a:ahLst/>
              <a:cxnLst/>
              <a:rect l="l" t="t" r="r" b="b"/>
              <a:pathLst>
                <a:path w="5071" h="10245" extrusionOk="0">
                  <a:moveTo>
                    <a:pt x="359" y="0"/>
                  </a:moveTo>
                  <a:cubicBezTo>
                    <a:pt x="148" y="0"/>
                    <a:pt x="0" y="239"/>
                    <a:pt x="0" y="584"/>
                  </a:cubicBezTo>
                  <a:lnTo>
                    <a:pt x="0" y="6722"/>
                  </a:lnTo>
                  <a:cubicBezTo>
                    <a:pt x="0" y="7189"/>
                    <a:pt x="201" y="7589"/>
                    <a:pt x="534" y="7889"/>
                  </a:cubicBezTo>
                  <a:lnTo>
                    <a:pt x="4537" y="10191"/>
                  </a:lnTo>
                  <a:cubicBezTo>
                    <a:pt x="4603" y="10227"/>
                    <a:pt x="4665" y="10245"/>
                    <a:pt x="4722" y="10245"/>
                  </a:cubicBezTo>
                  <a:cubicBezTo>
                    <a:pt x="4928" y="10245"/>
                    <a:pt x="5071" y="10022"/>
                    <a:pt x="5071" y="9657"/>
                  </a:cubicBezTo>
                  <a:lnTo>
                    <a:pt x="5071" y="3519"/>
                  </a:lnTo>
                  <a:cubicBezTo>
                    <a:pt x="5071" y="3052"/>
                    <a:pt x="4871" y="2652"/>
                    <a:pt x="4537" y="2352"/>
                  </a:cubicBezTo>
                  <a:lnTo>
                    <a:pt x="534" y="50"/>
                  </a:lnTo>
                  <a:cubicBezTo>
                    <a:pt x="473" y="16"/>
                    <a:pt x="414" y="0"/>
                    <a:pt x="359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3991;p75">
              <a:extLst>
                <a:ext uri="{FF2B5EF4-FFF2-40B4-BE49-F238E27FC236}">
                  <a16:creationId xmlns:a16="http://schemas.microsoft.com/office/drawing/2014/main" id="{A8D36688-759D-4BD1-9F7D-D5DAFF294806}"/>
                </a:ext>
              </a:extLst>
            </p:cNvPr>
            <p:cNvSpPr/>
            <p:nvPr/>
          </p:nvSpPr>
          <p:spPr>
            <a:xfrm>
              <a:off x="4637650" y="1850525"/>
              <a:ext cx="126775" cy="256125"/>
            </a:xfrm>
            <a:custGeom>
              <a:avLst/>
              <a:gdLst/>
              <a:ahLst/>
              <a:cxnLst/>
              <a:rect l="l" t="t" r="r" b="b"/>
              <a:pathLst>
                <a:path w="5071" h="10245" extrusionOk="0">
                  <a:moveTo>
                    <a:pt x="359" y="0"/>
                  </a:moveTo>
                  <a:cubicBezTo>
                    <a:pt x="148" y="0"/>
                    <a:pt x="0" y="239"/>
                    <a:pt x="0" y="584"/>
                  </a:cubicBezTo>
                  <a:lnTo>
                    <a:pt x="0" y="6722"/>
                  </a:lnTo>
                  <a:cubicBezTo>
                    <a:pt x="0" y="7189"/>
                    <a:pt x="201" y="7589"/>
                    <a:pt x="534" y="7889"/>
                  </a:cubicBezTo>
                  <a:lnTo>
                    <a:pt x="4537" y="10191"/>
                  </a:lnTo>
                  <a:cubicBezTo>
                    <a:pt x="4603" y="10227"/>
                    <a:pt x="4665" y="10245"/>
                    <a:pt x="4722" y="10245"/>
                  </a:cubicBezTo>
                  <a:cubicBezTo>
                    <a:pt x="4928" y="10245"/>
                    <a:pt x="5071" y="10022"/>
                    <a:pt x="5071" y="9657"/>
                  </a:cubicBezTo>
                  <a:lnTo>
                    <a:pt x="5071" y="3519"/>
                  </a:lnTo>
                  <a:cubicBezTo>
                    <a:pt x="5071" y="3052"/>
                    <a:pt x="4871" y="2652"/>
                    <a:pt x="4537" y="2352"/>
                  </a:cubicBezTo>
                  <a:lnTo>
                    <a:pt x="534" y="50"/>
                  </a:lnTo>
                  <a:cubicBezTo>
                    <a:pt x="473" y="16"/>
                    <a:pt x="414" y="0"/>
                    <a:pt x="3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3992;p75">
              <a:extLst>
                <a:ext uri="{FF2B5EF4-FFF2-40B4-BE49-F238E27FC236}">
                  <a16:creationId xmlns:a16="http://schemas.microsoft.com/office/drawing/2014/main" id="{052F0E69-732A-4DC4-B249-929FB3F31F0D}"/>
                </a:ext>
              </a:extLst>
            </p:cNvPr>
            <p:cNvSpPr/>
            <p:nvPr/>
          </p:nvSpPr>
          <p:spPr>
            <a:xfrm>
              <a:off x="4637650" y="1926450"/>
              <a:ext cx="126775" cy="181025"/>
            </a:xfrm>
            <a:custGeom>
              <a:avLst/>
              <a:gdLst/>
              <a:ahLst/>
              <a:cxnLst/>
              <a:rect l="l" t="t" r="r" b="b"/>
              <a:pathLst>
                <a:path w="5071" h="7241" extrusionOk="0">
                  <a:moveTo>
                    <a:pt x="1504" y="1"/>
                  </a:moveTo>
                  <a:cubicBezTo>
                    <a:pt x="1490" y="1"/>
                    <a:pt x="1478" y="5"/>
                    <a:pt x="1468" y="15"/>
                  </a:cubicBezTo>
                  <a:lnTo>
                    <a:pt x="0" y="2117"/>
                  </a:lnTo>
                  <a:lnTo>
                    <a:pt x="0" y="3718"/>
                  </a:lnTo>
                  <a:cubicBezTo>
                    <a:pt x="0" y="4152"/>
                    <a:pt x="201" y="4585"/>
                    <a:pt x="534" y="4852"/>
                  </a:cubicBezTo>
                  <a:lnTo>
                    <a:pt x="4537" y="7187"/>
                  </a:lnTo>
                  <a:cubicBezTo>
                    <a:pt x="4603" y="7224"/>
                    <a:pt x="4665" y="7241"/>
                    <a:pt x="4722" y="7241"/>
                  </a:cubicBezTo>
                  <a:cubicBezTo>
                    <a:pt x="4928" y="7241"/>
                    <a:pt x="5071" y="7019"/>
                    <a:pt x="5071" y="6653"/>
                  </a:cubicBezTo>
                  <a:lnTo>
                    <a:pt x="5071" y="5353"/>
                  </a:lnTo>
                  <a:lnTo>
                    <a:pt x="4170" y="3084"/>
                  </a:lnTo>
                  <a:cubicBezTo>
                    <a:pt x="4085" y="2857"/>
                    <a:pt x="3952" y="2703"/>
                    <a:pt x="3873" y="2703"/>
                  </a:cubicBezTo>
                  <a:cubicBezTo>
                    <a:pt x="3859" y="2703"/>
                    <a:pt x="3847" y="2707"/>
                    <a:pt x="3837" y="2717"/>
                  </a:cubicBezTo>
                  <a:lnTo>
                    <a:pt x="3203" y="3351"/>
                  </a:lnTo>
                  <a:lnTo>
                    <a:pt x="3736" y="5286"/>
                  </a:lnTo>
                  <a:lnTo>
                    <a:pt x="1835" y="382"/>
                  </a:lnTo>
                  <a:cubicBezTo>
                    <a:pt x="1722" y="155"/>
                    <a:pt x="1584" y="1"/>
                    <a:pt x="150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3993;p75">
              <a:extLst>
                <a:ext uri="{FF2B5EF4-FFF2-40B4-BE49-F238E27FC236}">
                  <a16:creationId xmlns:a16="http://schemas.microsoft.com/office/drawing/2014/main" id="{08C943D2-1B0F-413D-9804-5E61515FA285}"/>
                </a:ext>
              </a:extLst>
            </p:cNvPr>
            <p:cNvSpPr/>
            <p:nvPr/>
          </p:nvSpPr>
          <p:spPr>
            <a:xfrm>
              <a:off x="4709375" y="1924525"/>
              <a:ext cx="25025" cy="41700"/>
            </a:xfrm>
            <a:custGeom>
              <a:avLst/>
              <a:gdLst/>
              <a:ahLst/>
              <a:cxnLst/>
              <a:rect l="l" t="t" r="r" b="b"/>
              <a:pathLst>
                <a:path w="1001" h="1668" extrusionOk="0">
                  <a:moveTo>
                    <a:pt x="319" y="0"/>
                  </a:moveTo>
                  <a:cubicBezTo>
                    <a:pt x="136" y="0"/>
                    <a:pt x="0" y="195"/>
                    <a:pt x="0" y="526"/>
                  </a:cubicBezTo>
                  <a:cubicBezTo>
                    <a:pt x="0" y="960"/>
                    <a:pt x="167" y="1360"/>
                    <a:pt x="501" y="1627"/>
                  </a:cubicBezTo>
                  <a:cubicBezTo>
                    <a:pt x="563" y="1654"/>
                    <a:pt x="620" y="1668"/>
                    <a:pt x="673" y="1668"/>
                  </a:cubicBezTo>
                  <a:cubicBezTo>
                    <a:pt x="875" y="1668"/>
                    <a:pt x="1001" y="1471"/>
                    <a:pt x="1001" y="1126"/>
                  </a:cubicBezTo>
                  <a:cubicBezTo>
                    <a:pt x="1001" y="693"/>
                    <a:pt x="834" y="292"/>
                    <a:pt x="501" y="59"/>
                  </a:cubicBezTo>
                  <a:cubicBezTo>
                    <a:pt x="437" y="19"/>
                    <a:pt x="376" y="0"/>
                    <a:pt x="319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3994;p75">
              <a:extLst>
                <a:ext uri="{FF2B5EF4-FFF2-40B4-BE49-F238E27FC236}">
                  <a16:creationId xmlns:a16="http://schemas.microsoft.com/office/drawing/2014/main" id="{9702EC44-BFD6-4F43-B3BA-80728A60301E}"/>
                </a:ext>
              </a:extLst>
            </p:cNvPr>
            <p:cNvSpPr/>
            <p:nvPr/>
          </p:nvSpPr>
          <p:spPr>
            <a:xfrm>
              <a:off x="4637650" y="2064300"/>
              <a:ext cx="126775" cy="255850"/>
            </a:xfrm>
            <a:custGeom>
              <a:avLst/>
              <a:gdLst/>
              <a:ahLst/>
              <a:cxnLst/>
              <a:rect l="l" t="t" r="r" b="b"/>
              <a:pathLst>
                <a:path w="5071" h="10234" extrusionOk="0">
                  <a:moveTo>
                    <a:pt x="328" y="0"/>
                  </a:moveTo>
                  <a:cubicBezTo>
                    <a:pt x="134" y="0"/>
                    <a:pt x="0" y="220"/>
                    <a:pt x="0" y="572"/>
                  </a:cubicBezTo>
                  <a:lnTo>
                    <a:pt x="0" y="6743"/>
                  </a:lnTo>
                  <a:cubicBezTo>
                    <a:pt x="0" y="7177"/>
                    <a:pt x="201" y="7611"/>
                    <a:pt x="534" y="7878"/>
                  </a:cubicBezTo>
                  <a:lnTo>
                    <a:pt x="4537" y="10179"/>
                  </a:lnTo>
                  <a:cubicBezTo>
                    <a:pt x="4603" y="10216"/>
                    <a:pt x="4666" y="10233"/>
                    <a:pt x="4724" y="10233"/>
                  </a:cubicBezTo>
                  <a:cubicBezTo>
                    <a:pt x="4929" y="10233"/>
                    <a:pt x="5071" y="10017"/>
                    <a:pt x="5071" y="9679"/>
                  </a:cubicBezTo>
                  <a:lnTo>
                    <a:pt x="5071" y="3508"/>
                  </a:lnTo>
                  <a:cubicBezTo>
                    <a:pt x="5071" y="3074"/>
                    <a:pt x="4871" y="2641"/>
                    <a:pt x="4537" y="2374"/>
                  </a:cubicBezTo>
                  <a:lnTo>
                    <a:pt x="534" y="72"/>
                  </a:lnTo>
                  <a:cubicBezTo>
                    <a:pt x="461" y="23"/>
                    <a:pt x="391" y="0"/>
                    <a:pt x="328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3995;p75">
              <a:extLst>
                <a:ext uri="{FF2B5EF4-FFF2-40B4-BE49-F238E27FC236}">
                  <a16:creationId xmlns:a16="http://schemas.microsoft.com/office/drawing/2014/main" id="{6756F378-EB7C-4999-B8B3-688EA8E138E4}"/>
                </a:ext>
              </a:extLst>
            </p:cNvPr>
            <p:cNvSpPr/>
            <p:nvPr/>
          </p:nvSpPr>
          <p:spPr>
            <a:xfrm>
              <a:off x="4637650" y="2064300"/>
              <a:ext cx="126775" cy="255850"/>
            </a:xfrm>
            <a:custGeom>
              <a:avLst/>
              <a:gdLst/>
              <a:ahLst/>
              <a:cxnLst/>
              <a:rect l="l" t="t" r="r" b="b"/>
              <a:pathLst>
                <a:path w="5071" h="10234" extrusionOk="0">
                  <a:moveTo>
                    <a:pt x="328" y="0"/>
                  </a:moveTo>
                  <a:cubicBezTo>
                    <a:pt x="134" y="0"/>
                    <a:pt x="0" y="220"/>
                    <a:pt x="0" y="572"/>
                  </a:cubicBezTo>
                  <a:lnTo>
                    <a:pt x="0" y="6743"/>
                  </a:lnTo>
                  <a:cubicBezTo>
                    <a:pt x="0" y="7177"/>
                    <a:pt x="201" y="7611"/>
                    <a:pt x="534" y="7878"/>
                  </a:cubicBezTo>
                  <a:lnTo>
                    <a:pt x="4537" y="10179"/>
                  </a:lnTo>
                  <a:cubicBezTo>
                    <a:pt x="4603" y="10216"/>
                    <a:pt x="4666" y="10233"/>
                    <a:pt x="4724" y="10233"/>
                  </a:cubicBezTo>
                  <a:cubicBezTo>
                    <a:pt x="4929" y="10233"/>
                    <a:pt x="5071" y="10017"/>
                    <a:pt x="5071" y="9679"/>
                  </a:cubicBezTo>
                  <a:lnTo>
                    <a:pt x="5071" y="3508"/>
                  </a:lnTo>
                  <a:cubicBezTo>
                    <a:pt x="5071" y="3074"/>
                    <a:pt x="4871" y="2641"/>
                    <a:pt x="4537" y="2374"/>
                  </a:cubicBezTo>
                  <a:lnTo>
                    <a:pt x="534" y="72"/>
                  </a:lnTo>
                  <a:cubicBezTo>
                    <a:pt x="461" y="23"/>
                    <a:pt x="391" y="0"/>
                    <a:pt x="3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3996;p75">
              <a:extLst>
                <a:ext uri="{FF2B5EF4-FFF2-40B4-BE49-F238E27FC236}">
                  <a16:creationId xmlns:a16="http://schemas.microsoft.com/office/drawing/2014/main" id="{E3E0EC8C-DDC2-46B9-9FD7-E42A744AB502}"/>
                </a:ext>
              </a:extLst>
            </p:cNvPr>
            <p:cNvSpPr/>
            <p:nvPr/>
          </p:nvSpPr>
          <p:spPr>
            <a:xfrm>
              <a:off x="4637650" y="2139950"/>
              <a:ext cx="126775" cy="180200"/>
            </a:xfrm>
            <a:custGeom>
              <a:avLst/>
              <a:gdLst/>
              <a:ahLst/>
              <a:cxnLst/>
              <a:rect l="l" t="t" r="r" b="b"/>
              <a:pathLst>
                <a:path w="5071" h="7208" extrusionOk="0">
                  <a:moveTo>
                    <a:pt x="1504" y="0"/>
                  </a:moveTo>
                  <a:cubicBezTo>
                    <a:pt x="1490" y="0"/>
                    <a:pt x="1478" y="5"/>
                    <a:pt x="1468" y="15"/>
                  </a:cubicBezTo>
                  <a:lnTo>
                    <a:pt x="0" y="2083"/>
                  </a:lnTo>
                  <a:lnTo>
                    <a:pt x="0" y="3717"/>
                  </a:lnTo>
                  <a:cubicBezTo>
                    <a:pt x="0" y="4151"/>
                    <a:pt x="201" y="4585"/>
                    <a:pt x="534" y="4852"/>
                  </a:cubicBezTo>
                  <a:lnTo>
                    <a:pt x="4537" y="7153"/>
                  </a:lnTo>
                  <a:cubicBezTo>
                    <a:pt x="4603" y="7190"/>
                    <a:pt x="4666" y="7207"/>
                    <a:pt x="4724" y="7207"/>
                  </a:cubicBezTo>
                  <a:cubicBezTo>
                    <a:pt x="4929" y="7207"/>
                    <a:pt x="5071" y="6991"/>
                    <a:pt x="5071" y="6653"/>
                  </a:cubicBezTo>
                  <a:lnTo>
                    <a:pt x="5071" y="5319"/>
                  </a:lnTo>
                  <a:lnTo>
                    <a:pt x="4170" y="3084"/>
                  </a:lnTo>
                  <a:cubicBezTo>
                    <a:pt x="4085" y="2857"/>
                    <a:pt x="3952" y="2702"/>
                    <a:pt x="3873" y="2702"/>
                  </a:cubicBezTo>
                  <a:cubicBezTo>
                    <a:pt x="3859" y="2702"/>
                    <a:pt x="3847" y="2707"/>
                    <a:pt x="3837" y="2717"/>
                  </a:cubicBezTo>
                  <a:lnTo>
                    <a:pt x="3203" y="3351"/>
                  </a:lnTo>
                  <a:lnTo>
                    <a:pt x="3736" y="5285"/>
                  </a:lnTo>
                  <a:lnTo>
                    <a:pt x="3736" y="5285"/>
                  </a:lnTo>
                  <a:lnTo>
                    <a:pt x="1835" y="382"/>
                  </a:lnTo>
                  <a:cubicBezTo>
                    <a:pt x="1722" y="155"/>
                    <a:pt x="1584" y="0"/>
                    <a:pt x="150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3997;p75">
              <a:extLst>
                <a:ext uri="{FF2B5EF4-FFF2-40B4-BE49-F238E27FC236}">
                  <a16:creationId xmlns:a16="http://schemas.microsoft.com/office/drawing/2014/main" id="{F63667FF-228C-427D-9F9F-8B260B7A5633}"/>
                </a:ext>
              </a:extLst>
            </p:cNvPr>
            <p:cNvSpPr/>
            <p:nvPr/>
          </p:nvSpPr>
          <p:spPr>
            <a:xfrm>
              <a:off x="4709375" y="2138125"/>
              <a:ext cx="25875" cy="41925"/>
            </a:xfrm>
            <a:custGeom>
              <a:avLst/>
              <a:gdLst/>
              <a:ahLst/>
              <a:cxnLst/>
              <a:rect l="l" t="t" r="r" b="b"/>
              <a:pathLst>
                <a:path w="1035" h="1677" extrusionOk="0">
                  <a:moveTo>
                    <a:pt x="331" y="0"/>
                  </a:moveTo>
                  <a:cubicBezTo>
                    <a:pt x="142" y="0"/>
                    <a:pt x="0" y="217"/>
                    <a:pt x="0" y="555"/>
                  </a:cubicBezTo>
                  <a:cubicBezTo>
                    <a:pt x="0" y="955"/>
                    <a:pt x="167" y="1355"/>
                    <a:pt x="501" y="1622"/>
                  </a:cubicBezTo>
                  <a:cubicBezTo>
                    <a:pt x="567" y="1659"/>
                    <a:pt x="628" y="1676"/>
                    <a:pt x="683" y="1676"/>
                  </a:cubicBezTo>
                  <a:cubicBezTo>
                    <a:pt x="879" y="1676"/>
                    <a:pt x="1001" y="1460"/>
                    <a:pt x="1001" y="1122"/>
                  </a:cubicBezTo>
                  <a:cubicBezTo>
                    <a:pt x="1034" y="722"/>
                    <a:pt x="834" y="321"/>
                    <a:pt x="501" y="54"/>
                  </a:cubicBezTo>
                  <a:cubicBezTo>
                    <a:pt x="442" y="18"/>
                    <a:pt x="385" y="0"/>
                    <a:pt x="331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998;p75">
              <a:extLst>
                <a:ext uri="{FF2B5EF4-FFF2-40B4-BE49-F238E27FC236}">
                  <a16:creationId xmlns:a16="http://schemas.microsoft.com/office/drawing/2014/main" id="{92221A38-6E0C-4FFD-A543-3AC964CFAD49}"/>
                </a:ext>
              </a:extLst>
            </p:cNvPr>
            <p:cNvSpPr/>
            <p:nvPr/>
          </p:nvSpPr>
          <p:spPr>
            <a:xfrm>
              <a:off x="4793600" y="1953675"/>
              <a:ext cx="906500" cy="536700"/>
            </a:xfrm>
            <a:custGeom>
              <a:avLst/>
              <a:gdLst/>
              <a:ahLst/>
              <a:cxnLst/>
              <a:rect l="l" t="t" r="r" b="b"/>
              <a:pathLst>
                <a:path w="36260" h="21468" extrusionOk="0">
                  <a:moveTo>
                    <a:pt x="208" y="1"/>
                  </a:moveTo>
                  <a:cubicBezTo>
                    <a:pt x="81" y="1"/>
                    <a:pt x="0" y="99"/>
                    <a:pt x="0" y="261"/>
                  </a:cubicBezTo>
                  <a:cubicBezTo>
                    <a:pt x="0" y="561"/>
                    <a:pt x="167" y="828"/>
                    <a:pt x="401" y="995"/>
                  </a:cubicBezTo>
                  <a:lnTo>
                    <a:pt x="35826" y="21409"/>
                  </a:lnTo>
                  <a:cubicBezTo>
                    <a:pt x="35896" y="21449"/>
                    <a:pt x="35962" y="21468"/>
                    <a:pt x="36022" y="21468"/>
                  </a:cubicBezTo>
                  <a:cubicBezTo>
                    <a:pt x="36161" y="21468"/>
                    <a:pt x="36259" y="21363"/>
                    <a:pt x="36259" y="21176"/>
                  </a:cubicBezTo>
                  <a:cubicBezTo>
                    <a:pt x="36226" y="20909"/>
                    <a:pt x="36059" y="20642"/>
                    <a:pt x="35826" y="20475"/>
                  </a:cubicBezTo>
                  <a:lnTo>
                    <a:pt x="401" y="61"/>
                  </a:lnTo>
                  <a:cubicBezTo>
                    <a:pt x="329" y="20"/>
                    <a:pt x="264" y="1"/>
                    <a:pt x="208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999;p75">
              <a:extLst>
                <a:ext uri="{FF2B5EF4-FFF2-40B4-BE49-F238E27FC236}">
                  <a16:creationId xmlns:a16="http://schemas.microsoft.com/office/drawing/2014/main" id="{7DFBF42C-74F8-4969-B47B-B63870089DFC}"/>
                </a:ext>
              </a:extLst>
            </p:cNvPr>
            <p:cNvSpPr/>
            <p:nvPr/>
          </p:nvSpPr>
          <p:spPr>
            <a:xfrm>
              <a:off x="4793600" y="1998875"/>
              <a:ext cx="906500" cy="537375"/>
            </a:xfrm>
            <a:custGeom>
              <a:avLst/>
              <a:gdLst/>
              <a:ahLst/>
              <a:cxnLst/>
              <a:rect l="l" t="t" r="r" b="b"/>
              <a:pathLst>
                <a:path w="36260" h="21495" extrusionOk="0">
                  <a:moveTo>
                    <a:pt x="226" y="1"/>
                  </a:moveTo>
                  <a:cubicBezTo>
                    <a:pt x="88" y="1"/>
                    <a:pt x="0" y="118"/>
                    <a:pt x="0" y="287"/>
                  </a:cubicBezTo>
                  <a:cubicBezTo>
                    <a:pt x="0" y="588"/>
                    <a:pt x="167" y="854"/>
                    <a:pt x="401" y="988"/>
                  </a:cubicBezTo>
                  <a:lnTo>
                    <a:pt x="35826" y="21436"/>
                  </a:lnTo>
                  <a:cubicBezTo>
                    <a:pt x="35896" y="21476"/>
                    <a:pt x="35962" y="21495"/>
                    <a:pt x="36022" y="21495"/>
                  </a:cubicBezTo>
                  <a:cubicBezTo>
                    <a:pt x="36161" y="21495"/>
                    <a:pt x="36259" y="21389"/>
                    <a:pt x="36259" y="21202"/>
                  </a:cubicBezTo>
                  <a:cubicBezTo>
                    <a:pt x="36226" y="20902"/>
                    <a:pt x="36059" y="20635"/>
                    <a:pt x="35826" y="20502"/>
                  </a:cubicBezTo>
                  <a:lnTo>
                    <a:pt x="401" y="54"/>
                  </a:lnTo>
                  <a:cubicBezTo>
                    <a:pt x="337" y="17"/>
                    <a:pt x="278" y="1"/>
                    <a:pt x="226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4000;p75">
              <a:extLst>
                <a:ext uri="{FF2B5EF4-FFF2-40B4-BE49-F238E27FC236}">
                  <a16:creationId xmlns:a16="http://schemas.microsoft.com/office/drawing/2014/main" id="{662929C8-52E2-40C9-8903-D3C29CA6AB6C}"/>
                </a:ext>
              </a:extLst>
            </p:cNvPr>
            <p:cNvSpPr/>
            <p:nvPr/>
          </p:nvSpPr>
          <p:spPr>
            <a:xfrm>
              <a:off x="4793600" y="2044600"/>
              <a:ext cx="906500" cy="537525"/>
            </a:xfrm>
            <a:custGeom>
              <a:avLst/>
              <a:gdLst/>
              <a:ahLst/>
              <a:cxnLst/>
              <a:rect l="l" t="t" r="r" b="b"/>
              <a:pathLst>
                <a:path w="36260" h="21501" extrusionOk="0">
                  <a:moveTo>
                    <a:pt x="212" y="1"/>
                  </a:moveTo>
                  <a:cubicBezTo>
                    <a:pt x="82" y="1"/>
                    <a:pt x="0" y="106"/>
                    <a:pt x="0" y="293"/>
                  </a:cubicBezTo>
                  <a:cubicBezTo>
                    <a:pt x="0" y="560"/>
                    <a:pt x="167" y="827"/>
                    <a:pt x="401" y="993"/>
                  </a:cubicBezTo>
                  <a:lnTo>
                    <a:pt x="35826" y="21441"/>
                  </a:lnTo>
                  <a:cubicBezTo>
                    <a:pt x="35896" y="21481"/>
                    <a:pt x="35962" y="21500"/>
                    <a:pt x="36022" y="21500"/>
                  </a:cubicBezTo>
                  <a:cubicBezTo>
                    <a:pt x="36161" y="21500"/>
                    <a:pt x="36259" y="21395"/>
                    <a:pt x="36259" y="21208"/>
                  </a:cubicBezTo>
                  <a:cubicBezTo>
                    <a:pt x="36226" y="20908"/>
                    <a:pt x="36059" y="20641"/>
                    <a:pt x="35826" y="20474"/>
                  </a:cubicBezTo>
                  <a:lnTo>
                    <a:pt x="401" y="59"/>
                  </a:lnTo>
                  <a:cubicBezTo>
                    <a:pt x="331" y="20"/>
                    <a:pt x="267" y="1"/>
                    <a:pt x="212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4001;p75">
              <a:extLst>
                <a:ext uri="{FF2B5EF4-FFF2-40B4-BE49-F238E27FC236}">
                  <a16:creationId xmlns:a16="http://schemas.microsoft.com/office/drawing/2014/main" id="{B6CDB1E3-F2DA-4664-92CB-EB70C9A5CBFA}"/>
                </a:ext>
              </a:extLst>
            </p:cNvPr>
            <p:cNvSpPr/>
            <p:nvPr/>
          </p:nvSpPr>
          <p:spPr>
            <a:xfrm>
              <a:off x="4793600" y="2090450"/>
              <a:ext cx="906500" cy="536700"/>
            </a:xfrm>
            <a:custGeom>
              <a:avLst/>
              <a:gdLst/>
              <a:ahLst/>
              <a:cxnLst/>
              <a:rect l="l" t="t" r="r" b="b"/>
              <a:pathLst>
                <a:path w="36260" h="21468" extrusionOk="0">
                  <a:moveTo>
                    <a:pt x="208" y="0"/>
                  </a:moveTo>
                  <a:cubicBezTo>
                    <a:pt x="81" y="0"/>
                    <a:pt x="0" y="98"/>
                    <a:pt x="0" y="260"/>
                  </a:cubicBezTo>
                  <a:cubicBezTo>
                    <a:pt x="0" y="560"/>
                    <a:pt x="167" y="827"/>
                    <a:pt x="401" y="994"/>
                  </a:cubicBezTo>
                  <a:lnTo>
                    <a:pt x="35826" y="21409"/>
                  </a:lnTo>
                  <a:cubicBezTo>
                    <a:pt x="35896" y="21449"/>
                    <a:pt x="35962" y="21468"/>
                    <a:pt x="36022" y="21468"/>
                  </a:cubicBezTo>
                  <a:cubicBezTo>
                    <a:pt x="36161" y="21468"/>
                    <a:pt x="36259" y="21362"/>
                    <a:pt x="36259" y="21175"/>
                  </a:cubicBezTo>
                  <a:cubicBezTo>
                    <a:pt x="36226" y="20908"/>
                    <a:pt x="36059" y="20641"/>
                    <a:pt x="35826" y="20475"/>
                  </a:cubicBezTo>
                  <a:lnTo>
                    <a:pt x="401" y="60"/>
                  </a:lnTo>
                  <a:cubicBezTo>
                    <a:pt x="329" y="19"/>
                    <a:pt x="264" y="0"/>
                    <a:pt x="208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4002;p75">
              <a:extLst>
                <a:ext uri="{FF2B5EF4-FFF2-40B4-BE49-F238E27FC236}">
                  <a16:creationId xmlns:a16="http://schemas.microsoft.com/office/drawing/2014/main" id="{6F97D0A4-53ED-411F-A7FD-B21AE6C92E3B}"/>
                </a:ext>
              </a:extLst>
            </p:cNvPr>
            <p:cNvSpPr/>
            <p:nvPr/>
          </p:nvSpPr>
          <p:spPr>
            <a:xfrm>
              <a:off x="4793600" y="2165675"/>
              <a:ext cx="906500" cy="537375"/>
            </a:xfrm>
            <a:custGeom>
              <a:avLst/>
              <a:gdLst/>
              <a:ahLst/>
              <a:cxnLst/>
              <a:rect l="l" t="t" r="r" b="b"/>
              <a:pathLst>
                <a:path w="36260" h="21495" extrusionOk="0">
                  <a:moveTo>
                    <a:pt x="226" y="0"/>
                  </a:moveTo>
                  <a:cubicBezTo>
                    <a:pt x="88" y="0"/>
                    <a:pt x="0" y="117"/>
                    <a:pt x="0" y="287"/>
                  </a:cubicBezTo>
                  <a:cubicBezTo>
                    <a:pt x="0" y="587"/>
                    <a:pt x="167" y="854"/>
                    <a:pt x="401" y="1021"/>
                  </a:cubicBezTo>
                  <a:lnTo>
                    <a:pt x="35826" y="21435"/>
                  </a:lnTo>
                  <a:cubicBezTo>
                    <a:pt x="35896" y="21475"/>
                    <a:pt x="35962" y="21494"/>
                    <a:pt x="36022" y="21494"/>
                  </a:cubicBezTo>
                  <a:cubicBezTo>
                    <a:pt x="36161" y="21494"/>
                    <a:pt x="36259" y="21389"/>
                    <a:pt x="36259" y="21202"/>
                  </a:cubicBezTo>
                  <a:cubicBezTo>
                    <a:pt x="36226" y="20935"/>
                    <a:pt x="36059" y="20668"/>
                    <a:pt x="35826" y="20501"/>
                  </a:cubicBezTo>
                  <a:lnTo>
                    <a:pt x="401" y="53"/>
                  </a:lnTo>
                  <a:cubicBezTo>
                    <a:pt x="337" y="17"/>
                    <a:pt x="278" y="0"/>
                    <a:pt x="226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4003;p75">
              <a:extLst>
                <a:ext uri="{FF2B5EF4-FFF2-40B4-BE49-F238E27FC236}">
                  <a16:creationId xmlns:a16="http://schemas.microsoft.com/office/drawing/2014/main" id="{2C3DC684-25A5-42FF-9D4A-EA05D522F491}"/>
                </a:ext>
              </a:extLst>
            </p:cNvPr>
            <p:cNvSpPr/>
            <p:nvPr/>
          </p:nvSpPr>
          <p:spPr>
            <a:xfrm>
              <a:off x="4793600" y="2211400"/>
              <a:ext cx="906500" cy="537500"/>
            </a:xfrm>
            <a:custGeom>
              <a:avLst/>
              <a:gdLst/>
              <a:ahLst/>
              <a:cxnLst/>
              <a:rect l="l" t="t" r="r" b="b"/>
              <a:pathLst>
                <a:path w="36260" h="21500" extrusionOk="0">
                  <a:moveTo>
                    <a:pt x="212" y="0"/>
                  </a:moveTo>
                  <a:cubicBezTo>
                    <a:pt x="82" y="0"/>
                    <a:pt x="0" y="105"/>
                    <a:pt x="0" y="292"/>
                  </a:cubicBezTo>
                  <a:cubicBezTo>
                    <a:pt x="0" y="593"/>
                    <a:pt x="167" y="826"/>
                    <a:pt x="401" y="993"/>
                  </a:cubicBezTo>
                  <a:lnTo>
                    <a:pt x="35826" y="21441"/>
                  </a:lnTo>
                  <a:cubicBezTo>
                    <a:pt x="35896" y="21481"/>
                    <a:pt x="35962" y="21500"/>
                    <a:pt x="36022" y="21500"/>
                  </a:cubicBezTo>
                  <a:cubicBezTo>
                    <a:pt x="36161" y="21500"/>
                    <a:pt x="36259" y="21395"/>
                    <a:pt x="36259" y="21207"/>
                  </a:cubicBezTo>
                  <a:cubicBezTo>
                    <a:pt x="36226" y="20907"/>
                    <a:pt x="36059" y="20640"/>
                    <a:pt x="35826" y="20507"/>
                  </a:cubicBezTo>
                  <a:lnTo>
                    <a:pt x="401" y="59"/>
                  </a:lnTo>
                  <a:cubicBezTo>
                    <a:pt x="331" y="19"/>
                    <a:pt x="267" y="0"/>
                    <a:pt x="212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4004;p75">
              <a:extLst>
                <a:ext uri="{FF2B5EF4-FFF2-40B4-BE49-F238E27FC236}">
                  <a16:creationId xmlns:a16="http://schemas.microsoft.com/office/drawing/2014/main" id="{78FB1D4F-43DC-4C82-A703-3AAC6745E016}"/>
                </a:ext>
              </a:extLst>
            </p:cNvPr>
            <p:cNvSpPr/>
            <p:nvPr/>
          </p:nvSpPr>
          <p:spPr>
            <a:xfrm>
              <a:off x="4793600" y="2257250"/>
              <a:ext cx="906500" cy="536700"/>
            </a:xfrm>
            <a:custGeom>
              <a:avLst/>
              <a:gdLst/>
              <a:ahLst/>
              <a:cxnLst/>
              <a:rect l="l" t="t" r="r" b="b"/>
              <a:pathLst>
                <a:path w="36260" h="21468" extrusionOk="0">
                  <a:moveTo>
                    <a:pt x="212" y="1"/>
                  </a:moveTo>
                  <a:cubicBezTo>
                    <a:pt x="82" y="1"/>
                    <a:pt x="0" y="106"/>
                    <a:pt x="0" y="293"/>
                  </a:cubicBezTo>
                  <a:cubicBezTo>
                    <a:pt x="0" y="560"/>
                    <a:pt x="167" y="827"/>
                    <a:pt x="401" y="994"/>
                  </a:cubicBezTo>
                  <a:lnTo>
                    <a:pt x="35826" y="21408"/>
                  </a:lnTo>
                  <a:cubicBezTo>
                    <a:pt x="35897" y="21449"/>
                    <a:pt x="35966" y="21468"/>
                    <a:pt x="36026" y="21468"/>
                  </a:cubicBezTo>
                  <a:cubicBezTo>
                    <a:pt x="36163" y="21468"/>
                    <a:pt x="36259" y="21370"/>
                    <a:pt x="36259" y="21208"/>
                  </a:cubicBezTo>
                  <a:cubicBezTo>
                    <a:pt x="36226" y="20908"/>
                    <a:pt x="36059" y="20641"/>
                    <a:pt x="35826" y="20474"/>
                  </a:cubicBezTo>
                  <a:lnTo>
                    <a:pt x="401" y="60"/>
                  </a:lnTo>
                  <a:cubicBezTo>
                    <a:pt x="331" y="20"/>
                    <a:pt x="267" y="1"/>
                    <a:pt x="212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4005;p75">
              <a:extLst>
                <a:ext uri="{FF2B5EF4-FFF2-40B4-BE49-F238E27FC236}">
                  <a16:creationId xmlns:a16="http://schemas.microsoft.com/office/drawing/2014/main" id="{8A626FC5-8167-4FC7-B18E-EE99A21AA3E0}"/>
                </a:ext>
              </a:extLst>
            </p:cNvPr>
            <p:cNvSpPr/>
            <p:nvPr/>
          </p:nvSpPr>
          <p:spPr>
            <a:xfrm>
              <a:off x="4793600" y="2303100"/>
              <a:ext cx="906500" cy="536700"/>
            </a:xfrm>
            <a:custGeom>
              <a:avLst/>
              <a:gdLst/>
              <a:ahLst/>
              <a:cxnLst/>
              <a:rect l="l" t="t" r="r" b="b"/>
              <a:pathLst>
                <a:path w="36260" h="21468" extrusionOk="0">
                  <a:moveTo>
                    <a:pt x="208" y="0"/>
                  </a:moveTo>
                  <a:cubicBezTo>
                    <a:pt x="81" y="0"/>
                    <a:pt x="0" y="98"/>
                    <a:pt x="0" y="260"/>
                  </a:cubicBezTo>
                  <a:cubicBezTo>
                    <a:pt x="0" y="561"/>
                    <a:pt x="167" y="827"/>
                    <a:pt x="401" y="994"/>
                  </a:cubicBezTo>
                  <a:lnTo>
                    <a:pt x="35826" y="21409"/>
                  </a:lnTo>
                  <a:cubicBezTo>
                    <a:pt x="35896" y="21449"/>
                    <a:pt x="35962" y="21468"/>
                    <a:pt x="36022" y="21468"/>
                  </a:cubicBezTo>
                  <a:cubicBezTo>
                    <a:pt x="36161" y="21468"/>
                    <a:pt x="36259" y="21363"/>
                    <a:pt x="36259" y="21175"/>
                  </a:cubicBezTo>
                  <a:cubicBezTo>
                    <a:pt x="36226" y="20908"/>
                    <a:pt x="36059" y="20642"/>
                    <a:pt x="35826" y="20475"/>
                  </a:cubicBezTo>
                  <a:lnTo>
                    <a:pt x="401" y="60"/>
                  </a:lnTo>
                  <a:cubicBezTo>
                    <a:pt x="329" y="19"/>
                    <a:pt x="264" y="0"/>
                    <a:pt x="208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4006;p75">
              <a:extLst>
                <a:ext uri="{FF2B5EF4-FFF2-40B4-BE49-F238E27FC236}">
                  <a16:creationId xmlns:a16="http://schemas.microsoft.com/office/drawing/2014/main" id="{86DA4489-82CD-4909-BDAF-E984CF026F87}"/>
                </a:ext>
              </a:extLst>
            </p:cNvPr>
            <p:cNvSpPr/>
            <p:nvPr/>
          </p:nvSpPr>
          <p:spPr>
            <a:xfrm>
              <a:off x="4587625" y="1454525"/>
              <a:ext cx="1148325" cy="761700"/>
            </a:xfrm>
            <a:custGeom>
              <a:avLst/>
              <a:gdLst/>
              <a:ahLst/>
              <a:cxnLst/>
              <a:rect l="l" t="t" r="r" b="b"/>
              <a:pathLst>
                <a:path w="45933" h="30468" extrusionOk="0">
                  <a:moveTo>
                    <a:pt x="299" y="1"/>
                  </a:moveTo>
                  <a:cubicBezTo>
                    <a:pt x="120" y="1"/>
                    <a:pt x="0" y="176"/>
                    <a:pt x="0" y="513"/>
                  </a:cubicBezTo>
                  <a:lnTo>
                    <a:pt x="0" y="3948"/>
                  </a:lnTo>
                  <a:lnTo>
                    <a:pt x="45933" y="30467"/>
                  </a:lnTo>
                  <a:lnTo>
                    <a:pt x="45933" y="27032"/>
                  </a:lnTo>
                  <a:cubicBezTo>
                    <a:pt x="45933" y="26631"/>
                    <a:pt x="45766" y="26264"/>
                    <a:pt x="45466" y="26031"/>
                  </a:cubicBezTo>
                  <a:lnTo>
                    <a:pt x="467" y="46"/>
                  </a:lnTo>
                  <a:cubicBezTo>
                    <a:pt x="407" y="16"/>
                    <a:pt x="350" y="1"/>
                    <a:pt x="299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4007;p75">
              <a:extLst>
                <a:ext uri="{FF2B5EF4-FFF2-40B4-BE49-F238E27FC236}">
                  <a16:creationId xmlns:a16="http://schemas.microsoft.com/office/drawing/2014/main" id="{6B36F784-006E-4F3F-843B-964FB9E82380}"/>
                </a:ext>
              </a:extLst>
            </p:cNvPr>
            <p:cNvSpPr/>
            <p:nvPr/>
          </p:nvSpPr>
          <p:spPr>
            <a:xfrm>
              <a:off x="4587625" y="1515175"/>
              <a:ext cx="1148325" cy="805275"/>
            </a:xfrm>
            <a:custGeom>
              <a:avLst/>
              <a:gdLst/>
              <a:ahLst/>
              <a:cxnLst/>
              <a:rect l="l" t="t" r="r" b="b"/>
              <a:pathLst>
                <a:path w="45933" h="32211" extrusionOk="0">
                  <a:moveTo>
                    <a:pt x="2113" y="0"/>
                  </a:moveTo>
                  <a:cubicBezTo>
                    <a:pt x="1957" y="0"/>
                    <a:pt x="1879" y="211"/>
                    <a:pt x="1801" y="522"/>
                  </a:cubicBezTo>
                  <a:lnTo>
                    <a:pt x="1468" y="1622"/>
                  </a:lnTo>
                  <a:cubicBezTo>
                    <a:pt x="1364" y="1958"/>
                    <a:pt x="1281" y="2134"/>
                    <a:pt x="1125" y="2134"/>
                  </a:cubicBezTo>
                  <a:cubicBezTo>
                    <a:pt x="1079" y="2134"/>
                    <a:pt x="1027" y="2119"/>
                    <a:pt x="967" y="2089"/>
                  </a:cubicBezTo>
                  <a:lnTo>
                    <a:pt x="0" y="1522"/>
                  </a:lnTo>
                  <a:lnTo>
                    <a:pt x="0" y="5692"/>
                  </a:lnTo>
                  <a:lnTo>
                    <a:pt x="45933" y="32211"/>
                  </a:lnTo>
                  <a:lnTo>
                    <a:pt x="45933" y="28041"/>
                  </a:lnTo>
                  <a:lnTo>
                    <a:pt x="15311" y="10362"/>
                  </a:lnTo>
                  <a:cubicBezTo>
                    <a:pt x="15044" y="10229"/>
                    <a:pt x="14977" y="9928"/>
                    <a:pt x="14844" y="9361"/>
                  </a:cubicBezTo>
                  <a:lnTo>
                    <a:pt x="14410" y="7827"/>
                  </a:lnTo>
                  <a:cubicBezTo>
                    <a:pt x="14210" y="7093"/>
                    <a:pt x="14010" y="6826"/>
                    <a:pt x="13743" y="6693"/>
                  </a:cubicBezTo>
                  <a:lnTo>
                    <a:pt x="2268" y="55"/>
                  </a:lnTo>
                  <a:cubicBezTo>
                    <a:pt x="2209" y="17"/>
                    <a:pt x="2158" y="0"/>
                    <a:pt x="2113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4008;p75">
              <a:extLst>
                <a:ext uri="{FF2B5EF4-FFF2-40B4-BE49-F238E27FC236}">
                  <a16:creationId xmlns:a16="http://schemas.microsoft.com/office/drawing/2014/main" id="{D9159681-1014-42FE-8D03-55B9E5B46047}"/>
                </a:ext>
              </a:extLst>
            </p:cNvPr>
            <p:cNvSpPr/>
            <p:nvPr/>
          </p:nvSpPr>
          <p:spPr>
            <a:xfrm>
              <a:off x="5676725" y="2116325"/>
              <a:ext cx="25875" cy="42050"/>
            </a:xfrm>
            <a:custGeom>
              <a:avLst/>
              <a:gdLst/>
              <a:ahLst/>
              <a:cxnLst/>
              <a:rect l="l" t="t" r="r" b="b"/>
              <a:pathLst>
                <a:path w="1035" h="1682" extrusionOk="0">
                  <a:moveTo>
                    <a:pt x="319" y="1"/>
                  </a:moveTo>
                  <a:cubicBezTo>
                    <a:pt x="136" y="1"/>
                    <a:pt x="0" y="196"/>
                    <a:pt x="0" y="526"/>
                  </a:cubicBezTo>
                  <a:cubicBezTo>
                    <a:pt x="0" y="960"/>
                    <a:pt x="167" y="1360"/>
                    <a:pt x="501" y="1627"/>
                  </a:cubicBezTo>
                  <a:cubicBezTo>
                    <a:pt x="567" y="1664"/>
                    <a:pt x="630" y="1681"/>
                    <a:pt x="688" y="1681"/>
                  </a:cubicBezTo>
                  <a:cubicBezTo>
                    <a:pt x="893" y="1681"/>
                    <a:pt x="1035" y="1465"/>
                    <a:pt x="1035" y="1127"/>
                  </a:cubicBezTo>
                  <a:cubicBezTo>
                    <a:pt x="1035" y="693"/>
                    <a:pt x="834" y="293"/>
                    <a:pt x="501" y="59"/>
                  </a:cubicBezTo>
                  <a:cubicBezTo>
                    <a:pt x="437" y="20"/>
                    <a:pt x="376" y="1"/>
                    <a:pt x="3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4009;p75">
              <a:extLst>
                <a:ext uri="{FF2B5EF4-FFF2-40B4-BE49-F238E27FC236}">
                  <a16:creationId xmlns:a16="http://schemas.microsoft.com/office/drawing/2014/main" id="{06C48A0E-5A5C-4CB1-AD0C-FC231925F66B}"/>
                </a:ext>
              </a:extLst>
            </p:cNvPr>
            <p:cNvSpPr/>
            <p:nvPr/>
          </p:nvSpPr>
          <p:spPr>
            <a:xfrm>
              <a:off x="5630025" y="2089650"/>
              <a:ext cx="25875" cy="42025"/>
            </a:xfrm>
            <a:custGeom>
              <a:avLst/>
              <a:gdLst/>
              <a:ahLst/>
              <a:cxnLst/>
              <a:rect l="l" t="t" r="r" b="b"/>
              <a:pathLst>
                <a:path w="1035" h="1681" extrusionOk="0">
                  <a:moveTo>
                    <a:pt x="338" y="0"/>
                  </a:moveTo>
                  <a:cubicBezTo>
                    <a:pt x="148" y="0"/>
                    <a:pt x="26" y="195"/>
                    <a:pt x="0" y="526"/>
                  </a:cubicBezTo>
                  <a:cubicBezTo>
                    <a:pt x="0" y="959"/>
                    <a:pt x="201" y="1360"/>
                    <a:pt x="534" y="1627"/>
                  </a:cubicBezTo>
                  <a:cubicBezTo>
                    <a:pt x="593" y="1663"/>
                    <a:pt x="650" y="1681"/>
                    <a:pt x="704" y="1681"/>
                  </a:cubicBezTo>
                  <a:cubicBezTo>
                    <a:pt x="893" y="1681"/>
                    <a:pt x="1035" y="1464"/>
                    <a:pt x="1035" y="1126"/>
                  </a:cubicBezTo>
                  <a:cubicBezTo>
                    <a:pt x="1035" y="693"/>
                    <a:pt x="868" y="292"/>
                    <a:pt x="534" y="59"/>
                  </a:cubicBezTo>
                  <a:cubicBezTo>
                    <a:pt x="463" y="19"/>
                    <a:pt x="397" y="0"/>
                    <a:pt x="3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4010;p75">
              <a:extLst>
                <a:ext uri="{FF2B5EF4-FFF2-40B4-BE49-F238E27FC236}">
                  <a16:creationId xmlns:a16="http://schemas.microsoft.com/office/drawing/2014/main" id="{3D567CD4-00C3-4C31-9238-1323CCA9C43B}"/>
                </a:ext>
              </a:extLst>
            </p:cNvPr>
            <p:cNvSpPr/>
            <p:nvPr/>
          </p:nvSpPr>
          <p:spPr>
            <a:xfrm>
              <a:off x="5584150" y="2062950"/>
              <a:ext cx="25875" cy="42050"/>
            </a:xfrm>
            <a:custGeom>
              <a:avLst/>
              <a:gdLst/>
              <a:ahLst/>
              <a:cxnLst/>
              <a:rect l="l" t="t" r="r" b="b"/>
              <a:pathLst>
                <a:path w="1035" h="1682" extrusionOk="0">
                  <a:moveTo>
                    <a:pt x="319" y="1"/>
                  </a:moveTo>
                  <a:cubicBezTo>
                    <a:pt x="137" y="1"/>
                    <a:pt x="1" y="196"/>
                    <a:pt x="1" y="526"/>
                  </a:cubicBezTo>
                  <a:cubicBezTo>
                    <a:pt x="1" y="960"/>
                    <a:pt x="168" y="1360"/>
                    <a:pt x="501" y="1627"/>
                  </a:cubicBezTo>
                  <a:cubicBezTo>
                    <a:pt x="567" y="1664"/>
                    <a:pt x="630" y="1681"/>
                    <a:pt x="688" y="1681"/>
                  </a:cubicBezTo>
                  <a:cubicBezTo>
                    <a:pt x="893" y="1681"/>
                    <a:pt x="1035" y="1465"/>
                    <a:pt x="1035" y="1127"/>
                  </a:cubicBezTo>
                  <a:cubicBezTo>
                    <a:pt x="1035" y="693"/>
                    <a:pt x="835" y="293"/>
                    <a:pt x="501" y="59"/>
                  </a:cubicBezTo>
                  <a:cubicBezTo>
                    <a:pt x="438" y="20"/>
                    <a:pt x="376" y="1"/>
                    <a:pt x="3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4011;p75">
              <a:extLst>
                <a:ext uri="{FF2B5EF4-FFF2-40B4-BE49-F238E27FC236}">
                  <a16:creationId xmlns:a16="http://schemas.microsoft.com/office/drawing/2014/main" id="{6385125C-39D1-41A3-8ED3-72290999569D}"/>
                </a:ext>
              </a:extLst>
            </p:cNvPr>
            <p:cNvSpPr/>
            <p:nvPr/>
          </p:nvSpPr>
          <p:spPr>
            <a:xfrm>
              <a:off x="4617625" y="1609600"/>
              <a:ext cx="26725" cy="42875"/>
            </a:xfrm>
            <a:custGeom>
              <a:avLst/>
              <a:gdLst/>
              <a:ahLst/>
              <a:cxnLst/>
              <a:rect l="l" t="t" r="r" b="b"/>
              <a:pathLst>
                <a:path w="1069" h="1715" extrusionOk="0">
                  <a:moveTo>
                    <a:pt x="461" y="1"/>
                  </a:moveTo>
                  <a:cubicBezTo>
                    <a:pt x="452" y="1"/>
                    <a:pt x="443" y="5"/>
                    <a:pt x="435" y="14"/>
                  </a:cubicBezTo>
                  <a:lnTo>
                    <a:pt x="34" y="514"/>
                  </a:lnTo>
                  <a:lnTo>
                    <a:pt x="34" y="547"/>
                  </a:lnTo>
                  <a:cubicBezTo>
                    <a:pt x="1" y="547"/>
                    <a:pt x="1" y="581"/>
                    <a:pt x="34" y="581"/>
                  </a:cubicBezTo>
                  <a:cubicBezTo>
                    <a:pt x="1" y="614"/>
                    <a:pt x="1" y="614"/>
                    <a:pt x="34" y="647"/>
                  </a:cubicBezTo>
                  <a:cubicBezTo>
                    <a:pt x="1" y="647"/>
                    <a:pt x="1" y="681"/>
                    <a:pt x="34" y="681"/>
                  </a:cubicBezTo>
                  <a:lnTo>
                    <a:pt x="435" y="1648"/>
                  </a:lnTo>
                  <a:cubicBezTo>
                    <a:pt x="435" y="1681"/>
                    <a:pt x="468" y="1681"/>
                    <a:pt x="468" y="1715"/>
                  </a:cubicBezTo>
                  <a:lnTo>
                    <a:pt x="535" y="1715"/>
                  </a:lnTo>
                  <a:cubicBezTo>
                    <a:pt x="535" y="1648"/>
                    <a:pt x="535" y="1581"/>
                    <a:pt x="535" y="1515"/>
                  </a:cubicBezTo>
                  <a:lnTo>
                    <a:pt x="234" y="848"/>
                  </a:lnTo>
                  <a:lnTo>
                    <a:pt x="1002" y="1248"/>
                  </a:lnTo>
                  <a:cubicBezTo>
                    <a:pt x="1011" y="1257"/>
                    <a:pt x="1020" y="1261"/>
                    <a:pt x="1028" y="1261"/>
                  </a:cubicBezTo>
                  <a:cubicBezTo>
                    <a:pt x="1050" y="1261"/>
                    <a:pt x="1068" y="1230"/>
                    <a:pt x="1068" y="1181"/>
                  </a:cubicBezTo>
                  <a:cubicBezTo>
                    <a:pt x="1068" y="1114"/>
                    <a:pt x="1035" y="1048"/>
                    <a:pt x="1002" y="1014"/>
                  </a:cubicBezTo>
                  <a:lnTo>
                    <a:pt x="234" y="614"/>
                  </a:lnTo>
                  <a:lnTo>
                    <a:pt x="535" y="247"/>
                  </a:lnTo>
                  <a:cubicBezTo>
                    <a:pt x="535" y="180"/>
                    <a:pt x="535" y="147"/>
                    <a:pt x="535" y="80"/>
                  </a:cubicBezTo>
                  <a:cubicBezTo>
                    <a:pt x="510" y="31"/>
                    <a:pt x="486" y="1"/>
                    <a:pt x="46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4012;p75">
              <a:extLst>
                <a:ext uri="{FF2B5EF4-FFF2-40B4-BE49-F238E27FC236}">
                  <a16:creationId xmlns:a16="http://schemas.microsoft.com/office/drawing/2014/main" id="{AADDA6A0-CC55-42E4-B390-F92BDB12AD65}"/>
                </a:ext>
              </a:extLst>
            </p:cNvPr>
            <p:cNvSpPr/>
            <p:nvPr/>
          </p:nvSpPr>
          <p:spPr>
            <a:xfrm>
              <a:off x="4656825" y="1632125"/>
              <a:ext cx="25875" cy="42675"/>
            </a:xfrm>
            <a:custGeom>
              <a:avLst/>
              <a:gdLst/>
              <a:ahLst/>
              <a:cxnLst/>
              <a:rect l="l" t="t" r="r" b="b"/>
              <a:pathLst>
                <a:path w="1035" h="1707" extrusionOk="0">
                  <a:moveTo>
                    <a:pt x="541" y="0"/>
                  </a:moveTo>
                  <a:cubicBezTo>
                    <a:pt x="537" y="0"/>
                    <a:pt x="534" y="4"/>
                    <a:pt x="534" y="13"/>
                  </a:cubicBezTo>
                  <a:cubicBezTo>
                    <a:pt x="501" y="80"/>
                    <a:pt x="501" y="147"/>
                    <a:pt x="534" y="213"/>
                  </a:cubicBezTo>
                  <a:lnTo>
                    <a:pt x="801" y="881"/>
                  </a:lnTo>
                  <a:lnTo>
                    <a:pt x="67" y="480"/>
                  </a:lnTo>
                  <a:cubicBezTo>
                    <a:pt x="58" y="470"/>
                    <a:pt x="48" y="466"/>
                    <a:pt x="39" y="466"/>
                  </a:cubicBezTo>
                  <a:cubicBezTo>
                    <a:pt x="17" y="466"/>
                    <a:pt x="1" y="490"/>
                    <a:pt x="1" y="514"/>
                  </a:cubicBezTo>
                  <a:cubicBezTo>
                    <a:pt x="1" y="580"/>
                    <a:pt x="1" y="647"/>
                    <a:pt x="34" y="680"/>
                  </a:cubicBezTo>
                  <a:lnTo>
                    <a:pt x="801" y="1114"/>
                  </a:lnTo>
                  <a:lnTo>
                    <a:pt x="501" y="1448"/>
                  </a:lnTo>
                  <a:cubicBezTo>
                    <a:pt x="501" y="1514"/>
                    <a:pt x="501" y="1581"/>
                    <a:pt x="501" y="1614"/>
                  </a:cubicBezTo>
                  <a:cubicBezTo>
                    <a:pt x="534" y="1648"/>
                    <a:pt x="534" y="1681"/>
                    <a:pt x="568" y="1681"/>
                  </a:cubicBezTo>
                  <a:cubicBezTo>
                    <a:pt x="568" y="1698"/>
                    <a:pt x="576" y="1706"/>
                    <a:pt x="584" y="1706"/>
                  </a:cubicBezTo>
                  <a:cubicBezTo>
                    <a:pt x="593" y="1706"/>
                    <a:pt x="601" y="1698"/>
                    <a:pt x="601" y="1681"/>
                  </a:cubicBezTo>
                  <a:lnTo>
                    <a:pt x="1035" y="1214"/>
                  </a:lnTo>
                  <a:cubicBezTo>
                    <a:pt x="1035" y="1181"/>
                    <a:pt x="1035" y="1181"/>
                    <a:pt x="1035" y="1181"/>
                  </a:cubicBezTo>
                  <a:cubicBezTo>
                    <a:pt x="1035" y="1147"/>
                    <a:pt x="1035" y="1147"/>
                    <a:pt x="1035" y="1114"/>
                  </a:cubicBezTo>
                  <a:cubicBezTo>
                    <a:pt x="1035" y="1114"/>
                    <a:pt x="1035" y="1081"/>
                    <a:pt x="1035" y="1081"/>
                  </a:cubicBezTo>
                  <a:lnTo>
                    <a:pt x="1035" y="1047"/>
                  </a:lnTo>
                  <a:lnTo>
                    <a:pt x="601" y="80"/>
                  </a:lnTo>
                  <a:cubicBezTo>
                    <a:pt x="577" y="31"/>
                    <a:pt x="552" y="0"/>
                    <a:pt x="54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4013;p75">
              <a:extLst>
                <a:ext uri="{FF2B5EF4-FFF2-40B4-BE49-F238E27FC236}">
                  <a16:creationId xmlns:a16="http://schemas.microsoft.com/office/drawing/2014/main" id="{AD544FF0-AA7D-4E96-9EE4-76CF51E63BAD}"/>
                </a:ext>
              </a:extLst>
            </p:cNvPr>
            <p:cNvSpPr/>
            <p:nvPr/>
          </p:nvSpPr>
          <p:spPr>
            <a:xfrm>
              <a:off x="4697700" y="1652000"/>
              <a:ext cx="23375" cy="50925"/>
            </a:xfrm>
            <a:custGeom>
              <a:avLst/>
              <a:gdLst/>
              <a:ahLst/>
              <a:cxnLst/>
              <a:rect l="l" t="t" r="r" b="b"/>
              <a:pathLst>
                <a:path w="935" h="2037" extrusionOk="0">
                  <a:moveTo>
                    <a:pt x="401" y="0"/>
                  </a:moveTo>
                  <a:cubicBezTo>
                    <a:pt x="325" y="0"/>
                    <a:pt x="254" y="38"/>
                    <a:pt x="200" y="119"/>
                  </a:cubicBezTo>
                  <a:cubicBezTo>
                    <a:pt x="0" y="586"/>
                    <a:pt x="0" y="1086"/>
                    <a:pt x="200" y="1520"/>
                  </a:cubicBezTo>
                  <a:cubicBezTo>
                    <a:pt x="234" y="1720"/>
                    <a:pt x="367" y="1887"/>
                    <a:pt x="534" y="1987"/>
                  </a:cubicBezTo>
                  <a:cubicBezTo>
                    <a:pt x="569" y="2022"/>
                    <a:pt x="612" y="2036"/>
                    <a:pt x="656" y="2036"/>
                  </a:cubicBezTo>
                  <a:cubicBezTo>
                    <a:pt x="738" y="2036"/>
                    <a:pt x="824" y="1985"/>
                    <a:pt x="867" y="1920"/>
                  </a:cubicBezTo>
                  <a:cubicBezTo>
                    <a:pt x="901" y="1853"/>
                    <a:pt x="901" y="1787"/>
                    <a:pt x="867" y="1720"/>
                  </a:cubicBezTo>
                  <a:cubicBezTo>
                    <a:pt x="844" y="1696"/>
                    <a:pt x="820" y="1673"/>
                    <a:pt x="809" y="1673"/>
                  </a:cubicBezTo>
                  <a:cubicBezTo>
                    <a:pt x="804" y="1673"/>
                    <a:pt x="801" y="1677"/>
                    <a:pt x="801" y="1687"/>
                  </a:cubicBezTo>
                  <a:cubicBezTo>
                    <a:pt x="748" y="1750"/>
                    <a:pt x="692" y="1780"/>
                    <a:pt x="635" y="1780"/>
                  </a:cubicBezTo>
                  <a:cubicBezTo>
                    <a:pt x="511" y="1780"/>
                    <a:pt x="381" y="1638"/>
                    <a:pt x="267" y="1386"/>
                  </a:cubicBezTo>
                  <a:cubicBezTo>
                    <a:pt x="134" y="1053"/>
                    <a:pt x="134" y="686"/>
                    <a:pt x="267" y="352"/>
                  </a:cubicBezTo>
                  <a:cubicBezTo>
                    <a:pt x="314" y="289"/>
                    <a:pt x="376" y="256"/>
                    <a:pt x="439" y="256"/>
                  </a:cubicBezTo>
                  <a:cubicBezTo>
                    <a:pt x="510" y="256"/>
                    <a:pt x="581" y="298"/>
                    <a:pt x="634" y="386"/>
                  </a:cubicBezTo>
                  <a:lnTo>
                    <a:pt x="567" y="553"/>
                  </a:lnTo>
                  <a:cubicBezTo>
                    <a:pt x="567" y="586"/>
                    <a:pt x="567" y="653"/>
                    <a:pt x="601" y="686"/>
                  </a:cubicBezTo>
                  <a:lnTo>
                    <a:pt x="901" y="819"/>
                  </a:lnTo>
                  <a:cubicBezTo>
                    <a:pt x="934" y="819"/>
                    <a:pt x="934" y="819"/>
                    <a:pt x="934" y="753"/>
                  </a:cubicBezTo>
                  <a:lnTo>
                    <a:pt x="901" y="119"/>
                  </a:lnTo>
                  <a:cubicBezTo>
                    <a:pt x="901" y="72"/>
                    <a:pt x="884" y="25"/>
                    <a:pt x="863" y="25"/>
                  </a:cubicBezTo>
                  <a:cubicBezTo>
                    <a:pt x="854" y="25"/>
                    <a:pt x="844" y="33"/>
                    <a:pt x="834" y="52"/>
                  </a:cubicBezTo>
                  <a:lnTo>
                    <a:pt x="734" y="219"/>
                  </a:lnTo>
                  <a:cubicBezTo>
                    <a:pt x="635" y="80"/>
                    <a:pt x="512" y="0"/>
                    <a:pt x="40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4014;p75">
              <a:extLst>
                <a:ext uri="{FF2B5EF4-FFF2-40B4-BE49-F238E27FC236}">
                  <a16:creationId xmlns:a16="http://schemas.microsoft.com/office/drawing/2014/main" id="{6D54EEEB-F983-423B-AD42-595687951CA5}"/>
                </a:ext>
              </a:extLst>
            </p:cNvPr>
            <p:cNvSpPr/>
            <p:nvPr/>
          </p:nvSpPr>
          <p:spPr>
            <a:xfrm>
              <a:off x="4909500" y="1689950"/>
              <a:ext cx="20875" cy="53425"/>
            </a:xfrm>
            <a:custGeom>
              <a:avLst/>
              <a:gdLst/>
              <a:ahLst/>
              <a:cxnLst/>
              <a:rect l="l" t="t" r="r" b="b"/>
              <a:pathLst>
                <a:path w="835" h="2137" extrusionOk="0">
                  <a:moveTo>
                    <a:pt x="70" y="1"/>
                  </a:moveTo>
                  <a:cubicBezTo>
                    <a:pt x="58" y="1"/>
                    <a:pt x="46" y="12"/>
                    <a:pt x="34" y="35"/>
                  </a:cubicBezTo>
                  <a:cubicBezTo>
                    <a:pt x="1" y="102"/>
                    <a:pt x="1" y="202"/>
                    <a:pt x="34" y="269"/>
                  </a:cubicBezTo>
                  <a:lnTo>
                    <a:pt x="301" y="1003"/>
                  </a:lnTo>
                  <a:lnTo>
                    <a:pt x="34" y="1403"/>
                  </a:lnTo>
                  <a:cubicBezTo>
                    <a:pt x="1" y="1503"/>
                    <a:pt x="1" y="1570"/>
                    <a:pt x="34" y="1670"/>
                  </a:cubicBezTo>
                  <a:cubicBezTo>
                    <a:pt x="34" y="1670"/>
                    <a:pt x="68" y="1703"/>
                    <a:pt x="68" y="1736"/>
                  </a:cubicBezTo>
                  <a:lnTo>
                    <a:pt x="134" y="1736"/>
                  </a:lnTo>
                  <a:lnTo>
                    <a:pt x="401" y="1336"/>
                  </a:lnTo>
                  <a:lnTo>
                    <a:pt x="701" y="2037"/>
                  </a:lnTo>
                  <a:cubicBezTo>
                    <a:pt x="701" y="2070"/>
                    <a:pt x="735" y="2103"/>
                    <a:pt x="735" y="2137"/>
                  </a:cubicBezTo>
                  <a:lnTo>
                    <a:pt x="801" y="2137"/>
                  </a:lnTo>
                  <a:cubicBezTo>
                    <a:pt x="835" y="2037"/>
                    <a:pt x="835" y="1970"/>
                    <a:pt x="801" y="1870"/>
                  </a:cubicBezTo>
                  <a:lnTo>
                    <a:pt x="535" y="1136"/>
                  </a:lnTo>
                  <a:lnTo>
                    <a:pt x="801" y="736"/>
                  </a:lnTo>
                  <a:cubicBezTo>
                    <a:pt x="835" y="636"/>
                    <a:pt x="835" y="569"/>
                    <a:pt x="801" y="469"/>
                  </a:cubicBezTo>
                  <a:cubicBezTo>
                    <a:pt x="777" y="420"/>
                    <a:pt x="753" y="389"/>
                    <a:pt x="728" y="389"/>
                  </a:cubicBezTo>
                  <a:cubicBezTo>
                    <a:pt x="719" y="389"/>
                    <a:pt x="710" y="393"/>
                    <a:pt x="701" y="402"/>
                  </a:cubicBezTo>
                  <a:lnTo>
                    <a:pt x="401" y="836"/>
                  </a:lnTo>
                  <a:lnTo>
                    <a:pt x="134" y="102"/>
                  </a:lnTo>
                  <a:cubicBezTo>
                    <a:pt x="113" y="37"/>
                    <a:pt x="91" y="1"/>
                    <a:pt x="7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4015;p75">
              <a:extLst>
                <a:ext uri="{FF2B5EF4-FFF2-40B4-BE49-F238E27FC236}">
                  <a16:creationId xmlns:a16="http://schemas.microsoft.com/office/drawing/2014/main" id="{9DC7D4BB-88E8-4850-A182-714ECBF1D972}"/>
                </a:ext>
              </a:extLst>
            </p:cNvPr>
            <p:cNvSpPr/>
            <p:nvPr/>
          </p:nvSpPr>
          <p:spPr>
            <a:xfrm>
              <a:off x="4744400" y="1666850"/>
              <a:ext cx="924000" cy="591700"/>
            </a:xfrm>
            <a:custGeom>
              <a:avLst/>
              <a:gdLst/>
              <a:ahLst/>
              <a:cxnLst/>
              <a:rect l="l" t="t" r="r" b="b"/>
              <a:pathLst>
                <a:path w="36960" h="23668" extrusionOk="0">
                  <a:moveTo>
                    <a:pt x="323" y="0"/>
                  </a:moveTo>
                  <a:cubicBezTo>
                    <a:pt x="150" y="0"/>
                    <a:pt x="34" y="195"/>
                    <a:pt x="34" y="526"/>
                  </a:cubicBezTo>
                  <a:lnTo>
                    <a:pt x="34" y="1827"/>
                  </a:lnTo>
                  <a:cubicBezTo>
                    <a:pt x="0" y="2227"/>
                    <a:pt x="200" y="2594"/>
                    <a:pt x="501" y="2827"/>
                  </a:cubicBezTo>
                  <a:lnTo>
                    <a:pt x="36460" y="23609"/>
                  </a:lnTo>
                  <a:cubicBezTo>
                    <a:pt x="36523" y="23648"/>
                    <a:pt x="36584" y="23667"/>
                    <a:pt x="36641" y="23667"/>
                  </a:cubicBezTo>
                  <a:cubicBezTo>
                    <a:pt x="36824" y="23667"/>
                    <a:pt x="36960" y="23472"/>
                    <a:pt x="36960" y="23142"/>
                  </a:cubicBezTo>
                  <a:lnTo>
                    <a:pt x="36960" y="21874"/>
                  </a:lnTo>
                  <a:cubicBezTo>
                    <a:pt x="36960" y="21474"/>
                    <a:pt x="36793" y="21074"/>
                    <a:pt x="36460" y="20840"/>
                  </a:cubicBezTo>
                  <a:lnTo>
                    <a:pt x="501" y="59"/>
                  </a:lnTo>
                  <a:cubicBezTo>
                    <a:pt x="437" y="19"/>
                    <a:pt x="378" y="0"/>
                    <a:pt x="323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4016;p75">
              <a:extLst>
                <a:ext uri="{FF2B5EF4-FFF2-40B4-BE49-F238E27FC236}">
                  <a16:creationId xmlns:a16="http://schemas.microsoft.com/office/drawing/2014/main" id="{6A502BC8-E355-4D6F-BAF4-0D053CB54069}"/>
                </a:ext>
              </a:extLst>
            </p:cNvPr>
            <p:cNvSpPr/>
            <p:nvPr/>
          </p:nvSpPr>
          <p:spPr>
            <a:xfrm>
              <a:off x="5630025" y="2189500"/>
              <a:ext cx="35875" cy="59250"/>
            </a:xfrm>
            <a:custGeom>
              <a:avLst/>
              <a:gdLst/>
              <a:ahLst/>
              <a:cxnLst/>
              <a:rect l="l" t="t" r="r" b="b"/>
              <a:pathLst>
                <a:path w="1435" h="2370" extrusionOk="0">
                  <a:moveTo>
                    <a:pt x="701" y="601"/>
                  </a:moveTo>
                  <a:lnTo>
                    <a:pt x="734" y="801"/>
                  </a:lnTo>
                  <a:cubicBezTo>
                    <a:pt x="768" y="868"/>
                    <a:pt x="801" y="902"/>
                    <a:pt x="834" y="968"/>
                  </a:cubicBezTo>
                  <a:lnTo>
                    <a:pt x="1101" y="1202"/>
                  </a:lnTo>
                  <a:lnTo>
                    <a:pt x="934" y="1402"/>
                  </a:lnTo>
                  <a:cubicBezTo>
                    <a:pt x="901" y="1435"/>
                    <a:pt x="868" y="1502"/>
                    <a:pt x="868" y="1602"/>
                  </a:cubicBezTo>
                  <a:lnTo>
                    <a:pt x="868" y="1702"/>
                  </a:lnTo>
                  <a:cubicBezTo>
                    <a:pt x="834" y="1635"/>
                    <a:pt x="768" y="1602"/>
                    <a:pt x="701" y="1602"/>
                  </a:cubicBezTo>
                  <a:cubicBezTo>
                    <a:pt x="690" y="1591"/>
                    <a:pt x="682" y="1587"/>
                    <a:pt x="676" y="1587"/>
                  </a:cubicBezTo>
                  <a:cubicBezTo>
                    <a:pt x="664" y="1587"/>
                    <a:pt x="657" y="1602"/>
                    <a:pt x="634" y="1602"/>
                  </a:cubicBezTo>
                  <a:lnTo>
                    <a:pt x="534" y="1635"/>
                  </a:lnTo>
                  <a:lnTo>
                    <a:pt x="568" y="1202"/>
                  </a:lnTo>
                  <a:cubicBezTo>
                    <a:pt x="568" y="1168"/>
                    <a:pt x="568" y="1102"/>
                    <a:pt x="534" y="1035"/>
                  </a:cubicBezTo>
                  <a:lnTo>
                    <a:pt x="401" y="701"/>
                  </a:lnTo>
                  <a:lnTo>
                    <a:pt x="467" y="735"/>
                  </a:lnTo>
                  <a:cubicBezTo>
                    <a:pt x="485" y="741"/>
                    <a:pt x="503" y="743"/>
                    <a:pt x="520" y="743"/>
                  </a:cubicBezTo>
                  <a:cubicBezTo>
                    <a:pt x="601" y="743"/>
                    <a:pt x="674" y="684"/>
                    <a:pt x="701" y="601"/>
                  </a:cubicBezTo>
                  <a:close/>
                  <a:moveTo>
                    <a:pt x="701" y="1"/>
                  </a:moveTo>
                  <a:cubicBezTo>
                    <a:pt x="634" y="1"/>
                    <a:pt x="534" y="68"/>
                    <a:pt x="534" y="134"/>
                  </a:cubicBezTo>
                  <a:lnTo>
                    <a:pt x="434" y="401"/>
                  </a:lnTo>
                  <a:lnTo>
                    <a:pt x="267" y="368"/>
                  </a:lnTo>
                  <a:lnTo>
                    <a:pt x="134" y="334"/>
                  </a:lnTo>
                  <a:lnTo>
                    <a:pt x="67" y="401"/>
                  </a:lnTo>
                  <a:cubicBezTo>
                    <a:pt x="0" y="501"/>
                    <a:pt x="0" y="635"/>
                    <a:pt x="67" y="735"/>
                  </a:cubicBezTo>
                  <a:lnTo>
                    <a:pt x="267" y="1202"/>
                  </a:lnTo>
                  <a:lnTo>
                    <a:pt x="201" y="1669"/>
                  </a:lnTo>
                  <a:cubicBezTo>
                    <a:pt x="201" y="1802"/>
                    <a:pt x="234" y="1902"/>
                    <a:pt x="334" y="1969"/>
                  </a:cubicBezTo>
                  <a:lnTo>
                    <a:pt x="434" y="2036"/>
                  </a:lnTo>
                  <a:lnTo>
                    <a:pt x="668" y="1936"/>
                  </a:lnTo>
                  <a:lnTo>
                    <a:pt x="868" y="2269"/>
                  </a:lnTo>
                  <a:cubicBezTo>
                    <a:pt x="901" y="2303"/>
                    <a:pt x="968" y="2369"/>
                    <a:pt x="1035" y="2369"/>
                  </a:cubicBezTo>
                  <a:cubicBezTo>
                    <a:pt x="1068" y="2369"/>
                    <a:pt x="1068" y="2369"/>
                    <a:pt x="1101" y="2336"/>
                  </a:cubicBezTo>
                  <a:cubicBezTo>
                    <a:pt x="1201" y="2303"/>
                    <a:pt x="1268" y="2202"/>
                    <a:pt x="1235" y="2102"/>
                  </a:cubicBezTo>
                  <a:lnTo>
                    <a:pt x="1201" y="1569"/>
                  </a:lnTo>
                  <a:lnTo>
                    <a:pt x="1368" y="1369"/>
                  </a:lnTo>
                  <a:cubicBezTo>
                    <a:pt x="1401" y="1335"/>
                    <a:pt x="1435" y="1268"/>
                    <a:pt x="1435" y="1202"/>
                  </a:cubicBezTo>
                  <a:cubicBezTo>
                    <a:pt x="1435" y="1102"/>
                    <a:pt x="1368" y="1035"/>
                    <a:pt x="1335" y="968"/>
                  </a:cubicBezTo>
                  <a:lnTo>
                    <a:pt x="1068" y="735"/>
                  </a:lnTo>
                  <a:lnTo>
                    <a:pt x="934" y="201"/>
                  </a:lnTo>
                  <a:cubicBezTo>
                    <a:pt x="901" y="101"/>
                    <a:pt x="834" y="1"/>
                    <a:pt x="701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4017;p75">
              <a:extLst>
                <a:ext uri="{FF2B5EF4-FFF2-40B4-BE49-F238E27FC236}">
                  <a16:creationId xmlns:a16="http://schemas.microsoft.com/office/drawing/2014/main" id="{73B15880-E370-4BAA-ACE1-ADAF8BAC7BB6}"/>
                </a:ext>
              </a:extLst>
            </p:cNvPr>
            <p:cNvSpPr/>
            <p:nvPr/>
          </p:nvSpPr>
          <p:spPr>
            <a:xfrm>
              <a:off x="5679325" y="2208525"/>
              <a:ext cx="39775" cy="33225"/>
            </a:xfrm>
            <a:custGeom>
              <a:avLst/>
              <a:gdLst/>
              <a:ahLst/>
              <a:cxnLst/>
              <a:rect l="l" t="t" r="r" b="b"/>
              <a:pathLst>
                <a:path w="1591" h="1329" extrusionOk="0">
                  <a:moveTo>
                    <a:pt x="72" y="1"/>
                  </a:moveTo>
                  <a:cubicBezTo>
                    <a:pt x="22" y="1"/>
                    <a:pt x="1" y="91"/>
                    <a:pt x="30" y="207"/>
                  </a:cubicBezTo>
                  <a:cubicBezTo>
                    <a:pt x="63" y="307"/>
                    <a:pt x="97" y="407"/>
                    <a:pt x="163" y="507"/>
                  </a:cubicBezTo>
                  <a:cubicBezTo>
                    <a:pt x="197" y="541"/>
                    <a:pt x="230" y="574"/>
                    <a:pt x="263" y="574"/>
                  </a:cubicBezTo>
                  <a:lnTo>
                    <a:pt x="1498" y="1308"/>
                  </a:lnTo>
                  <a:cubicBezTo>
                    <a:pt x="1512" y="1322"/>
                    <a:pt x="1525" y="1329"/>
                    <a:pt x="1536" y="1329"/>
                  </a:cubicBezTo>
                  <a:cubicBezTo>
                    <a:pt x="1576" y="1329"/>
                    <a:pt x="1591" y="1239"/>
                    <a:pt x="1564" y="1108"/>
                  </a:cubicBezTo>
                  <a:cubicBezTo>
                    <a:pt x="1531" y="974"/>
                    <a:pt x="1464" y="841"/>
                    <a:pt x="1331" y="741"/>
                  </a:cubicBezTo>
                  <a:lnTo>
                    <a:pt x="97" y="7"/>
                  </a:lnTo>
                  <a:cubicBezTo>
                    <a:pt x="88" y="3"/>
                    <a:pt x="80" y="1"/>
                    <a:pt x="7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4018;p75">
              <a:extLst>
                <a:ext uri="{FF2B5EF4-FFF2-40B4-BE49-F238E27FC236}">
                  <a16:creationId xmlns:a16="http://schemas.microsoft.com/office/drawing/2014/main" id="{A3297189-D660-4FF7-A7DD-DE122C758A29}"/>
                </a:ext>
              </a:extLst>
            </p:cNvPr>
            <p:cNvSpPr/>
            <p:nvPr/>
          </p:nvSpPr>
          <p:spPr>
            <a:xfrm>
              <a:off x="5679325" y="2232725"/>
              <a:ext cx="39850" cy="33700"/>
            </a:xfrm>
            <a:custGeom>
              <a:avLst/>
              <a:gdLst/>
              <a:ahLst/>
              <a:cxnLst/>
              <a:rect l="l" t="t" r="r" b="b"/>
              <a:pathLst>
                <a:path w="1594" h="1348" extrusionOk="0">
                  <a:moveTo>
                    <a:pt x="73" y="0"/>
                  </a:moveTo>
                  <a:cubicBezTo>
                    <a:pt x="22" y="0"/>
                    <a:pt x="1" y="95"/>
                    <a:pt x="30" y="240"/>
                  </a:cubicBezTo>
                  <a:cubicBezTo>
                    <a:pt x="63" y="340"/>
                    <a:pt x="97" y="440"/>
                    <a:pt x="163" y="507"/>
                  </a:cubicBezTo>
                  <a:cubicBezTo>
                    <a:pt x="197" y="540"/>
                    <a:pt x="230" y="574"/>
                    <a:pt x="263" y="607"/>
                  </a:cubicBezTo>
                  <a:lnTo>
                    <a:pt x="1498" y="1341"/>
                  </a:lnTo>
                  <a:cubicBezTo>
                    <a:pt x="1506" y="1345"/>
                    <a:pt x="1514" y="1347"/>
                    <a:pt x="1522" y="1347"/>
                  </a:cubicBezTo>
                  <a:cubicBezTo>
                    <a:pt x="1572" y="1347"/>
                    <a:pt x="1593" y="1252"/>
                    <a:pt x="1564" y="1107"/>
                  </a:cubicBezTo>
                  <a:cubicBezTo>
                    <a:pt x="1531" y="974"/>
                    <a:pt x="1464" y="840"/>
                    <a:pt x="1331" y="740"/>
                  </a:cubicBezTo>
                  <a:lnTo>
                    <a:pt x="97" y="6"/>
                  </a:lnTo>
                  <a:cubicBezTo>
                    <a:pt x="88" y="2"/>
                    <a:pt x="80" y="0"/>
                    <a:pt x="73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4019;p75">
              <a:extLst>
                <a:ext uri="{FF2B5EF4-FFF2-40B4-BE49-F238E27FC236}">
                  <a16:creationId xmlns:a16="http://schemas.microsoft.com/office/drawing/2014/main" id="{C785F559-5EF5-4AFD-801D-4445643A4CCF}"/>
                </a:ext>
              </a:extLst>
            </p:cNvPr>
            <p:cNvSpPr/>
            <p:nvPr/>
          </p:nvSpPr>
          <p:spPr>
            <a:xfrm>
              <a:off x="5679400" y="2257375"/>
              <a:ext cx="39775" cy="33225"/>
            </a:xfrm>
            <a:custGeom>
              <a:avLst/>
              <a:gdLst/>
              <a:ahLst/>
              <a:cxnLst/>
              <a:rect l="l" t="t" r="r" b="b"/>
              <a:pathLst>
                <a:path w="1591" h="1329" extrusionOk="0">
                  <a:moveTo>
                    <a:pt x="56" y="0"/>
                  </a:moveTo>
                  <a:cubicBezTo>
                    <a:pt x="16" y="0"/>
                    <a:pt x="1" y="90"/>
                    <a:pt x="27" y="221"/>
                  </a:cubicBezTo>
                  <a:cubicBezTo>
                    <a:pt x="60" y="321"/>
                    <a:pt x="94" y="421"/>
                    <a:pt x="160" y="522"/>
                  </a:cubicBezTo>
                  <a:cubicBezTo>
                    <a:pt x="194" y="522"/>
                    <a:pt x="227" y="555"/>
                    <a:pt x="260" y="588"/>
                  </a:cubicBezTo>
                  <a:lnTo>
                    <a:pt x="1495" y="1322"/>
                  </a:lnTo>
                  <a:cubicBezTo>
                    <a:pt x="1503" y="1326"/>
                    <a:pt x="1512" y="1329"/>
                    <a:pt x="1519" y="1329"/>
                  </a:cubicBezTo>
                  <a:cubicBezTo>
                    <a:pt x="1569" y="1329"/>
                    <a:pt x="1590" y="1238"/>
                    <a:pt x="1561" y="1122"/>
                  </a:cubicBezTo>
                  <a:cubicBezTo>
                    <a:pt x="1528" y="955"/>
                    <a:pt x="1461" y="855"/>
                    <a:pt x="1328" y="755"/>
                  </a:cubicBezTo>
                  <a:lnTo>
                    <a:pt x="94" y="21"/>
                  </a:lnTo>
                  <a:cubicBezTo>
                    <a:pt x="79" y="7"/>
                    <a:pt x="67" y="0"/>
                    <a:pt x="56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4020;p75">
              <a:extLst>
                <a:ext uri="{FF2B5EF4-FFF2-40B4-BE49-F238E27FC236}">
                  <a16:creationId xmlns:a16="http://schemas.microsoft.com/office/drawing/2014/main" id="{8423D941-A3CC-42B8-A3E8-6E02C75BEAB6}"/>
                </a:ext>
              </a:extLst>
            </p:cNvPr>
            <p:cNvSpPr/>
            <p:nvPr/>
          </p:nvSpPr>
          <p:spPr>
            <a:xfrm>
              <a:off x="4474200" y="2421125"/>
              <a:ext cx="1222575" cy="704500"/>
            </a:xfrm>
            <a:custGeom>
              <a:avLst/>
              <a:gdLst/>
              <a:ahLst/>
              <a:cxnLst/>
              <a:rect l="l" t="t" r="r" b="b"/>
              <a:pathLst>
                <a:path w="48903" h="28180" extrusionOk="0">
                  <a:moveTo>
                    <a:pt x="1752" y="1"/>
                  </a:moveTo>
                  <a:cubicBezTo>
                    <a:pt x="1527" y="1"/>
                    <a:pt x="1301" y="59"/>
                    <a:pt x="1101" y="176"/>
                  </a:cubicBezTo>
                  <a:lnTo>
                    <a:pt x="334" y="576"/>
                  </a:lnTo>
                  <a:cubicBezTo>
                    <a:pt x="0" y="743"/>
                    <a:pt x="0" y="1177"/>
                    <a:pt x="334" y="1343"/>
                  </a:cubicBezTo>
                  <a:lnTo>
                    <a:pt x="46534" y="28029"/>
                  </a:lnTo>
                  <a:cubicBezTo>
                    <a:pt x="46734" y="28129"/>
                    <a:pt x="46959" y="28179"/>
                    <a:pt x="47184" y="28179"/>
                  </a:cubicBezTo>
                  <a:cubicBezTo>
                    <a:pt x="47409" y="28179"/>
                    <a:pt x="47634" y="28129"/>
                    <a:pt x="47835" y="28029"/>
                  </a:cubicBezTo>
                  <a:lnTo>
                    <a:pt x="48602" y="27596"/>
                  </a:lnTo>
                  <a:cubicBezTo>
                    <a:pt x="48902" y="27429"/>
                    <a:pt x="48902" y="26995"/>
                    <a:pt x="48602" y="26862"/>
                  </a:cubicBezTo>
                  <a:lnTo>
                    <a:pt x="2402" y="176"/>
                  </a:lnTo>
                  <a:cubicBezTo>
                    <a:pt x="2202" y="59"/>
                    <a:pt x="1977" y="1"/>
                    <a:pt x="175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4021;p75">
              <a:extLst>
                <a:ext uri="{FF2B5EF4-FFF2-40B4-BE49-F238E27FC236}">
                  <a16:creationId xmlns:a16="http://schemas.microsoft.com/office/drawing/2014/main" id="{3525833F-55D8-447A-B57D-5EBE4A7F01FF}"/>
                </a:ext>
              </a:extLst>
            </p:cNvPr>
            <p:cNvSpPr/>
            <p:nvPr/>
          </p:nvSpPr>
          <p:spPr>
            <a:xfrm>
              <a:off x="4107275" y="2475100"/>
              <a:ext cx="1501925" cy="864600"/>
            </a:xfrm>
            <a:custGeom>
              <a:avLst/>
              <a:gdLst/>
              <a:ahLst/>
              <a:cxnLst/>
              <a:rect l="l" t="t" r="r" b="b"/>
              <a:pathLst>
                <a:path w="60077" h="34584" extrusionOk="0">
                  <a:moveTo>
                    <a:pt x="12824" y="1"/>
                  </a:moveTo>
                  <a:cubicBezTo>
                    <a:pt x="12633" y="1"/>
                    <a:pt x="12444" y="42"/>
                    <a:pt x="12276" y="118"/>
                  </a:cubicBezTo>
                  <a:lnTo>
                    <a:pt x="301" y="7090"/>
                  </a:lnTo>
                  <a:cubicBezTo>
                    <a:pt x="0" y="7257"/>
                    <a:pt x="67" y="7557"/>
                    <a:pt x="434" y="7757"/>
                  </a:cubicBezTo>
                  <a:lnTo>
                    <a:pt x="46567" y="34410"/>
                  </a:lnTo>
                  <a:cubicBezTo>
                    <a:pt x="46775" y="34523"/>
                    <a:pt x="47005" y="34583"/>
                    <a:pt x="47232" y="34583"/>
                  </a:cubicBezTo>
                  <a:cubicBezTo>
                    <a:pt x="47405" y="34583"/>
                    <a:pt x="47576" y="34548"/>
                    <a:pt x="47734" y="34476"/>
                  </a:cubicBezTo>
                  <a:lnTo>
                    <a:pt x="59776" y="27538"/>
                  </a:lnTo>
                  <a:cubicBezTo>
                    <a:pt x="60077" y="27371"/>
                    <a:pt x="60010" y="27071"/>
                    <a:pt x="59643" y="26871"/>
                  </a:cubicBezTo>
                  <a:lnTo>
                    <a:pt x="13477" y="185"/>
                  </a:lnTo>
                  <a:cubicBezTo>
                    <a:pt x="13278" y="59"/>
                    <a:pt x="13050" y="1"/>
                    <a:pt x="1282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4022;p75">
              <a:extLst>
                <a:ext uri="{FF2B5EF4-FFF2-40B4-BE49-F238E27FC236}">
                  <a16:creationId xmlns:a16="http://schemas.microsoft.com/office/drawing/2014/main" id="{DFF67B5D-57F4-4A05-A750-585A29991CF1}"/>
                </a:ext>
              </a:extLst>
            </p:cNvPr>
            <p:cNvSpPr/>
            <p:nvPr/>
          </p:nvSpPr>
          <p:spPr>
            <a:xfrm>
              <a:off x="4134800" y="2491600"/>
              <a:ext cx="1427700" cy="831875"/>
            </a:xfrm>
            <a:custGeom>
              <a:avLst/>
              <a:gdLst/>
              <a:ahLst/>
              <a:cxnLst/>
              <a:rect l="l" t="t" r="r" b="b"/>
              <a:pathLst>
                <a:path w="57108" h="33275" extrusionOk="0">
                  <a:moveTo>
                    <a:pt x="11875" y="1"/>
                  </a:moveTo>
                  <a:cubicBezTo>
                    <a:pt x="11842" y="1"/>
                    <a:pt x="11809" y="9"/>
                    <a:pt x="11775" y="26"/>
                  </a:cubicBezTo>
                  <a:lnTo>
                    <a:pt x="10374" y="826"/>
                  </a:lnTo>
                  <a:cubicBezTo>
                    <a:pt x="10341" y="859"/>
                    <a:pt x="10341" y="893"/>
                    <a:pt x="10374" y="960"/>
                  </a:cubicBezTo>
                  <a:lnTo>
                    <a:pt x="12175" y="1960"/>
                  </a:lnTo>
                  <a:cubicBezTo>
                    <a:pt x="12199" y="1984"/>
                    <a:pt x="12256" y="2007"/>
                    <a:pt x="12311" y="2007"/>
                  </a:cubicBezTo>
                  <a:cubicBezTo>
                    <a:pt x="12334" y="2007"/>
                    <a:pt x="12356" y="2003"/>
                    <a:pt x="12376" y="1994"/>
                  </a:cubicBezTo>
                  <a:lnTo>
                    <a:pt x="12376" y="1960"/>
                  </a:lnTo>
                  <a:lnTo>
                    <a:pt x="13743" y="1160"/>
                  </a:lnTo>
                  <a:cubicBezTo>
                    <a:pt x="13810" y="1126"/>
                    <a:pt x="13810" y="1093"/>
                    <a:pt x="13743" y="1060"/>
                  </a:cubicBezTo>
                  <a:lnTo>
                    <a:pt x="11975" y="26"/>
                  </a:lnTo>
                  <a:cubicBezTo>
                    <a:pt x="11942" y="9"/>
                    <a:pt x="11909" y="1"/>
                    <a:pt x="11875" y="1"/>
                  </a:cubicBezTo>
                  <a:close/>
                  <a:moveTo>
                    <a:pt x="9474" y="1368"/>
                  </a:moveTo>
                  <a:cubicBezTo>
                    <a:pt x="9440" y="1368"/>
                    <a:pt x="9407" y="1377"/>
                    <a:pt x="9373" y="1393"/>
                  </a:cubicBezTo>
                  <a:lnTo>
                    <a:pt x="7972" y="2194"/>
                  </a:lnTo>
                  <a:cubicBezTo>
                    <a:pt x="7939" y="2227"/>
                    <a:pt x="7939" y="2294"/>
                    <a:pt x="7972" y="2327"/>
                  </a:cubicBezTo>
                  <a:lnTo>
                    <a:pt x="9440" y="3161"/>
                  </a:lnTo>
                  <a:cubicBezTo>
                    <a:pt x="9474" y="3194"/>
                    <a:pt x="9574" y="3194"/>
                    <a:pt x="9640" y="3194"/>
                  </a:cubicBezTo>
                  <a:lnTo>
                    <a:pt x="9640" y="3161"/>
                  </a:lnTo>
                  <a:lnTo>
                    <a:pt x="11008" y="2361"/>
                  </a:lnTo>
                  <a:cubicBezTo>
                    <a:pt x="11075" y="2327"/>
                    <a:pt x="11075" y="2294"/>
                    <a:pt x="11008" y="2227"/>
                  </a:cubicBezTo>
                  <a:lnTo>
                    <a:pt x="9574" y="1393"/>
                  </a:lnTo>
                  <a:cubicBezTo>
                    <a:pt x="9540" y="1377"/>
                    <a:pt x="9507" y="1368"/>
                    <a:pt x="9474" y="1368"/>
                  </a:cubicBezTo>
                  <a:close/>
                  <a:moveTo>
                    <a:pt x="15223" y="1935"/>
                  </a:moveTo>
                  <a:cubicBezTo>
                    <a:pt x="15186" y="1935"/>
                    <a:pt x="15144" y="1944"/>
                    <a:pt x="15111" y="1960"/>
                  </a:cubicBezTo>
                  <a:lnTo>
                    <a:pt x="13743" y="2761"/>
                  </a:lnTo>
                  <a:cubicBezTo>
                    <a:pt x="13677" y="2794"/>
                    <a:pt x="13677" y="2828"/>
                    <a:pt x="13743" y="2894"/>
                  </a:cubicBezTo>
                  <a:lnTo>
                    <a:pt x="15178" y="3728"/>
                  </a:lnTo>
                  <a:cubicBezTo>
                    <a:pt x="15211" y="3745"/>
                    <a:pt x="15244" y="3753"/>
                    <a:pt x="15278" y="3753"/>
                  </a:cubicBezTo>
                  <a:cubicBezTo>
                    <a:pt x="15311" y="3753"/>
                    <a:pt x="15344" y="3745"/>
                    <a:pt x="15378" y="3728"/>
                  </a:cubicBezTo>
                  <a:lnTo>
                    <a:pt x="16779" y="2928"/>
                  </a:lnTo>
                  <a:cubicBezTo>
                    <a:pt x="16812" y="2894"/>
                    <a:pt x="16812" y="2828"/>
                    <a:pt x="16779" y="2794"/>
                  </a:cubicBezTo>
                  <a:lnTo>
                    <a:pt x="15311" y="1960"/>
                  </a:lnTo>
                  <a:cubicBezTo>
                    <a:pt x="15294" y="1944"/>
                    <a:pt x="15261" y="1935"/>
                    <a:pt x="15223" y="1935"/>
                  </a:cubicBezTo>
                  <a:close/>
                  <a:moveTo>
                    <a:pt x="11575" y="2636"/>
                  </a:moveTo>
                  <a:cubicBezTo>
                    <a:pt x="11542" y="2636"/>
                    <a:pt x="11508" y="2644"/>
                    <a:pt x="11475" y="2661"/>
                  </a:cubicBezTo>
                  <a:lnTo>
                    <a:pt x="10107" y="3461"/>
                  </a:lnTo>
                  <a:cubicBezTo>
                    <a:pt x="10041" y="3495"/>
                    <a:pt x="10041" y="3528"/>
                    <a:pt x="10107" y="3561"/>
                  </a:cubicBezTo>
                  <a:lnTo>
                    <a:pt x="11542" y="4395"/>
                  </a:lnTo>
                  <a:cubicBezTo>
                    <a:pt x="11575" y="4412"/>
                    <a:pt x="11608" y="4420"/>
                    <a:pt x="11642" y="4420"/>
                  </a:cubicBezTo>
                  <a:cubicBezTo>
                    <a:pt x="11675" y="4420"/>
                    <a:pt x="11708" y="4412"/>
                    <a:pt x="11742" y="4395"/>
                  </a:cubicBezTo>
                  <a:lnTo>
                    <a:pt x="13143" y="3595"/>
                  </a:lnTo>
                  <a:cubicBezTo>
                    <a:pt x="13176" y="3561"/>
                    <a:pt x="13176" y="3528"/>
                    <a:pt x="13109" y="3495"/>
                  </a:cubicBezTo>
                  <a:lnTo>
                    <a:pt x="13143" y="3495"/>
                  </a:lnTo>
                  <a:lnTo>
                    <a:pt x="11675" y="2661"/>
                  </a:lnTo>
                  <a:cubicBezTo>
                    <a:pt x="11642" y="2644"/>
                    <a:pt x="11608" y="2636"/>
                    <a:pt x="11575" y="2636"/>
                  </a:cubicBezTo>
                  <a:close/>
                  <a:moveTo>
                    <a:pt x="7472" y="2536"/>
                  </a:moveTo>
                  <a:cubicBezTo>
                    <a:pt x="7439" y="2536"/>
                    <a:pt x="7405" y="2544"/>
                    <a:pt x="7372" y="2561"/>
                  </a:cubicBezTo>
                  <a:lnTo>
                    <a:pt x="6004" y="3361"/>
                  </a:lnTo>
                  <a:cubicBezTo>
                    <a:pt x="5938" y="3395"/>
                    <a:pt x="5938" y="3461"/>
                    <a:pt x="6004" y="3495"/>
                  </a:cubicBezTo>
                  <a:lnTo>
                    <a:pt x="8206" y="4762"/>
                  </a:lnTo>
                  <a:cubicBezTo>
                    <a:pt x="8239" y="4779"/>
                    <a:pt x="8281" y="4787"/>
                    <a:pt x="8323" y="4787"/>
                  </a:cubicBezTo>
                  <a:cubicBezTo>
                    <a:pt x="8364" y="4787"/>
                    <a:pt x="8406" y="4779"/>
                    <a:pt x="8439" y="4762"/>
                  </a:cubicBezTo>
                  <a:lnTo>
                    <a:pt x="9807" y="3962"/>
                  </a:lnTo>
                  <a:cubicBezTo>
                    <a:pt x="9874" y="3928"/>
                    <a:pt x="9874" y="3895"/>
                    <a:pt x="9807" y="3862"/>
                  </a:cubicBezTo>
                  <a:lnTo>
                    <a:pt x="7572" y="2561"/>
                  </a:lnTo>
                  <a:cubicBezTo>
                    <a:pt x="7539" y="2544"/>
                    <a:pt x="7505" y="2536"/>
                    <a:pt x="7472" y="2536"/>
                  </a:cubicBezTo>
                  <a:close/>
                  <a:moveTo>
                    <a:pt x="17346" y="3169"/>
                  </a:moveTo>
                  <a:cubicBezTo>
                    <a:pt x="17312" y="3169"/>
                    <a:pt x="17279" y="3178"/>
                    <a:pt x="17246" y="3194"/>
                  </a:cubicBezTo>
                  <a:lnTo>
                    <a:pt x="15878" y="3995"/>
                  </a:lnTo>
                  <a:cubicBezTo>
                    <a:pt x="15811" y="4028"/>
                    <a:pt x="15811" y="4062"/>
                    <a:pt x="15878" y="4095"/>
                  </a:cubicBezTo>
                  <a:lnTo>
                    <a:pt x="17312" y="4929"/>
                  </a:lnTo>
                  <a:cubicBezTo>
                    <a:pt x="17346" y="4946"/>
                    <a:pt x="17379" y="4954"/>
                    <a:pt x="17413" y="4954"/>
                  </a:cubicBezTo>
                  <a:cubicBezTo>
                    <a:pt x="17446" y="4954"/>
                    <a:pt x="17479" y="4946"/>
                    <a:pt x="17513" y="4929"/>
                  </a:cubicBezTo>
                  <a:lnTo>
                    <a:pt x="18914" y="4128"/>
                  </a:lnTo>
                  <a:cubicBezTo>
                    <a:pt x="18947" y="4095"/>
                    <a:pt x="18947" y="4062"/>
                    <a:pt x="18914" y="4028"/>
                  </a:cubicBezTo>
                  <a:lnTo>
                    <a:pt x="17446" y="3194"/>
                  </a:lnTo>
                  <a:cubicBezTo>
                    <a:pt x="17413" y="3178"/>
                    <a:pt x="17379" y="3169"/>
                    <a:pt x="17346" y="3169"/>
                  </a:cubicBezTo>
                  <a:close/>
                  <a:moveTo>
                    <a:pt x="13677" y="3837"/>
                  </a:moveTo>
                  <a:cubicBezTo>
                    <a:pt x="13643" y="3837"/>
                    <a:pt x="13610" y="3845"/>
                    <a:pt x="13576" y="3862"/>
                  </a:cubicBezTo>
                  <a:lnTo>
                    <a:pt x="12175" y="4662"/>
                  </a:lnTo>
                  <a:cubicBezTo>
                    <a:pt x="12142" y="4696"/>
                    <a:pt x="12142" y="4762"/>
                    <a:pt x="12175" y="4796"/>
                  </a:cubicBezTo>
                  <a:lnTo>
                    <a:pt x="13643" y="5630"/>
                  </a:lnTo>
                  <a:cubicBezTo>
                    <a:pt x="13677" y="5646"/>
                    <a:pt x="13710" y="5655"/>
                    <a:pt x="13743" y="5655"/>
                  </a:cubicBezTo>
                  <a:cubicBezTo>
                    <a:pt x="13777" y="5655"/>
                    <a:pt x="13810" y="5646"/>
                    <a:pt x="13843" y="5630"/>
                  </a:cubicBezTo>
                  <a:lnTo>
                    <a:pt x="15244" y="4829"/>
                  </a:lnTo>
                  <a:cubicBezTo>
                    <a:pt x="15311" y="4796"/>
                    <a:pt x="15278" y="4729"/>
                    <a:pt x="15244" y="4696"/>
                  </a:cubicBezTo>
                  <a:lnTo>
                    <a:pt x="13777" y="3862"/>
                  </a:lnTo>
                  <a:cubicBezTo>
                    <a:pt x="13743" y="3845"/>
                    <a:pt x="13710" y="3837"/>
                    <a:pt x="13677" y="3837"/>
                  </a:cubicBezTo>
                  <a:close/>
                  <a:moveTo>
                    <a:pt x="10374" y="4204"/>
                  </a:moveTo>
                  <a:cubicBezTo>
                    <a:pt x="10341" y="4204"/>
                    <a:pt x="10307" y="4212"/>
                    <a:pt x="10274" y="4229"/>
                  </a:cubicBezTo>
                  <a:lnTo>
                    <a:pt x="8906" y="5029"/>
                  </a:lnTo>
                  <a:cubicBezTo>
                    <a:pt x="8840" y="5062"/>
                    <a:pt x="8840" y="5129"/>
                    <a:pt x="8906" y="5163"/>
                  </a:cubicBezTo>
                  <a:lnTo>
                    <a:pt x="10341" y="5996"/>
                  </a:lnTo>
                  <a:cubicBezTo>
                    <a:pt x="10374" y="6013"/>
                    <a:pt x="10408" y="6022"/>
                    <a:pt x="10441" y="6022"/>
                  </a:cubicBezTo>
                  <a:cubicBezTo>
                    <a:pt x="10474" y="6022"/>
                    <a:pt x="10508" y="6013"/>
                    <a:pt x="10541" y="5996"/>
                  </a:cubicBezTo>
                  <a:lnTo>
                    <a:pt x="11942" y="5196"/>
                  </a:lnTo>
                  <a:cubicBezTo>
                    <a:pt x="11975" y="5163"/>
                    <a:pt x="11975" y="5096"/>
                    <a:pt x="11942" y="5062"/>
                  </a:cubicBezTo>
                  <a:lnTo>
                    <a:pt x="10474" y="4229"/>
                  </a:lnTo>
                  <a:cubicBezTo>
                    <a:pt x="10441" y="4212"/>
                    <a:pt x="10408" y="4204"/>
                    <a:pt x="10374" y="4204"/>
                  </a:cubicBezTo>
                  <a:close/>
                  <a:moveTo>
                    <a:pt x="19435" y="4404"/>
                  </a:moveTo>
                  <a:cubicBezTo>
                    <a:pt x="19397" y="4404"/>
                    <a:pt x="19364" y="4412"/>
                    <a:pt x="19347" y="4429"/>
                  </a:cubicBezTo>
                  <a:lnTo>
                    <a:pt x="17946" y="5196"/>
                  </a:lnTo>
                  <a:cubicBezTo>
                    <a:pt x="17880" y="5263"/>
                    <a:pt x="17913" y="5296"/>
                    <a:pt x="17946" y="5329"/>
                  </a:cubicBezTo>
                  <a:lnTo>
                    <a:pt x="19381" y="6163"/>
                  </a:lnTo>
                  <a:cubicBezTo>
                    <a:pt x="19414" y="6180"/>
                    <a:pt x="19456" y="6188"/>
                    <a:pt x="19497" y="6188"/>
                  </a:cubicBezTo>
                  <a:cubicBezTo>
                    <a:pt x="19539" y="6188"/>
                    <a:pt x="19581" y="6180"/>
                    <a:pt x="19614" y="6163"/>
                  </a:cubicBezTo>
                  <a:lnTo>
                    <a:pt x="20982" y="5363"/>
                  </a:lnTo>
                  <a:cubicBezTo>
                    <a:pt x="21048" y="5329"/>
                    <a:pt x="21048" y="5296"/>
                    <a:pt x="20982" y="5263"/>
                  </a:cubicBezTo>
                  <a:lnTo>
                    <a:pt x="19547" y="4429"/>
                  </a:lnTo>
                  <a:cubicBezTo>
                    <a:pt x="19514" y="4412"/>
                    <a:pt x="19472" y="4404"/>
                    <a:pt x="19435" y="4404"/>
                  </a:cubicBezTo>
                  <a:close/>
                  <a:moveTo>
                    <a:pt x="5517" y="3670"/>
                  </a:moveTo>
                  <a:cubicBezTo>
                    <a:pt x="5479" y="3670"/>
                    <a:pt x="5437" y="3678"/>
                    <a:pt x="5404" y="3695"/>
                  </a:cubicBezTo>
                  <a:lnTo>
                    <a:pt x="4003" y="4529"/>
                  </a:lnTo>
                  <a:cubicBezTo>
                    <a:pt x="3936" y="4562"/>
                    <a:pt x="3970" y="4595"/>
                    <a:pt x="4003" y="4629"/>
                  </a:cubicBezTo>
                  <a:lnTo>
                    <a:pt x="6805" y="6230"/>
                  </a:lnTo>
                  <a:cubicBezTo>
                    <a:pt x="6838" y="6247"/>
                    <a:pt x="6872" y="6255"/>
                    <a:pt x="6905" y="6255"/>
                  </a:cubicBezTo>
                  <a:cubicBezTo>
                    <a:pt x="6938" y="6255"/>
                    <a:pt x="6972" y="6247"/>
                    <a:pt x="7005" y="6230"/>
                  </a:cubicBezTo>
                  <a:lnTo>
                    <a:pt x="8406" y="5429"/>
                  </a:lnTo>
                  <a:cubicBezTo>
                    <a:pt x="8439" y="5396"/>
                    <a:pt x="8439" y="5329"/>
                    <a:pt x="8406" y="5296"/>
                  </a:cubicBezTo>
                  <a:lnTo>
                    <a:pt x="5604" y="3695"/>
                  </a:lnTo>
                  <a:cubicBezTo>
                    <a:pt x="5587" y="3678"/>
                    <a:pt x="5554" y="3670"/>
                    <a:pt x="5517" y="3670"/>
                  </a:cubicBezTo>
                  <a:close/>
                  <a:moveTo>
                    <a:pt x="3536" y="4804"/>
                  </a:moveTo>
                  <a:cubicBezTo>
                    <a:pt x="3503" y="4804"/>
                    <a:pt x="3469" y="4812"/>
                    <a:pt x="3436" y="4829"/>
                  </a:cubicBezTo>
                  <a:lnTo>
                    <a:pt x="2035" y="5630"/>
                  </a:lnTo>
                  <a:cubicBezTo>
                    <a:pt x="2002" y="5663"/>
                    <a:pt x="2002" y="5696"/>
                    <a:pt x="2035" y="5763"/>
                  </a:cubicBezTo>
                  <a:lnTo>
                    <a:pt x="3836" y="6764"/>
                  </a:lnTo>
                  <a:cubicBezTo>
                    <a:pt x="3875" y="6803"/>
                    <a:pt x="3914" y="6819"/>
                    <a:pt x="3953" y="6819"/>
                  </a:cubicBezTo>
                  <a:cubicBezTo>
                    <a:pt x="3981" y="6819"/>
                    <a:pt x="4009" y="6811"/>
                    <a:pt x="4036" y="6797"/>
                  </a:cubicBezTo>
                  <a:lnTo>
                    <a:pt x="4036" y="6764"/>
                  </a:lnTo>
                  <a:lnTo>
                    <a:pt x="5437" y="5996"/>
                  </a:lnTo>
                  <a:cubicBezTo>
                    <a:pt x="5471" y="5930"/>
                    <a:pt x="5471" y="5896"/>
                    <a:pt x="5437" y="5863"/>
                  </a:cubicBezTo>
                  <a:lnTo>
                    <a:pt x="3636" y="4829"/>
                  </a:lnTo>
                  <a:cubicBezTo>
                    <a:pt x="3603" y="4812"/>
                    <a:pt x="3569" y="4804"/>
                    <a:pt x="3536" y="4804"/>
                  </a:cubicBezTo>
                  <a:close/>
                  <a:moveTo>
                    <a:pt x="15795" y="5071"/>
                  </a:moveTo>
                  <a:cubicBezTo>
                    <a:pt x="15753" y="5071"/>
                    <a:pt x="15711" y="5079"/>
                    <a:pt x="15678" y="5096"/>
                  </a:cubicBezTo>
                  <a:lnTo>
                    <a:pt x="14310" y="5896"/>
                  </a:lnTo>
                  <a:cubicBezTo>
                    <a:pt x="14244" y="5896"/>
                    <a:pt x="14244" y="5963"/>
                    <a:pt x="14310" y="5996"/>
                  </a:cubicBezTo>
                  <a:lnTo>
                    <a:pt x="15745" y="6830"/>
                  </a:lnTo>
                  <a:cubicBezTo>
                    <a:pt x="15778" y="6847"/>
                    <a:pt x="15811" y="6855"/>
                    <a:pt x="15845" y="6855"/>
                  </a:cubicBezTo>
                  <a:cubicBezTo>
                    <a:pt x="15878" y="6855"/>
                    <a:pt x="15911" y="6847"/>
                    <a:pt x="15945" y="6830"/>
                  </a:cubicBezTo>
                  <a:lnTo>
                    <a:pt x="17346" y="6030"/>
                  </a:lnTo>
                  <a:cubicBezTo>
                    <a:pt x="17413" y="5996"/>
                    <a:pt x="17413" y="5963"/>
                    <a:pt x="17346" y="5930"/>
                  </a:cubicBezTo>
                  <a:lnTo>
                    <a:pt x="15911" y="5096"/>
                  </a:lnTo>
                  <a:cubicBezTo>
                    <a:pt x="15878" y="5079"/>
                    <a:pt x="15836" y="5071"/>
                    <a:pt x="15795" y="5071"/>
                  </a:cubicBezTo>
                  <a:close/>
                  <a:moveTo>
                    <a:pt x="12476" y="5438"/>
                  </a:moveTo>
                  <a:cubicBezTo>
                    <a:pt x="12442" y="5438"/>
                    <a:pt x="12409" y="5446"/>
                    <a:pt x="12376" y="5463"/>
                  </a:cubicBezTo>
                  <a:lnTo>
                    <a:pt x="10975" y="6263"/>
                  </a:lnTo>
                  <a:cubicBezTo>
                    <a:pt x="10941" y="6297"/>
                    <a:pt x="10941" y="6330"/>
                    <a:pt x="10975" y="6363"/>
                  </a:cubicBezTo>
                  <a:lnTo>
                    <a:pt x="12442" y="7197"/>
                  </a:lnTo>
                  <a:cubicBezTo>
                    <a:pt x="12476" y="7214"/>
                    <a:pt x="12509" y="7222"/>
                    <a:pt x="12542" y="7222"/>
                  </a:cubicBezTo>
                  <a:cubicBezTo>
                    <a:pt x="12576" y="7222"/>
                    <a:pt x="12609" y="7214"/>
                    <a:pt x="12642" y="7197"/>
                  </a:cubicBezTo>
                  <a:lnTo>
                    <a:pt x="14043" y="6397"/>
                  </a:lnTo>
                  <a:cubicBezTo>
                    <a:pt x="14110" y="6397"/>
                    <a:pt x="14077" y="6330"/>
                    <a:pt x="14043" y="6297"/>
                  </a:cubicBezTo>
                  <a:lnTo>
                    <a:pt x="12576" y="5463"/>
                  </a:lnTo>
                  <a:cubicBezTo>
                    <a:pt x="12542" y="5446"/>
                    <a:pt x="12509" y="5438"/>
                    <a:pt x="12476" y="5438"/>
                  </a:cubicBezTo>
                  <a:close/>
                  <a:moveTo>
                    <a:pt x="21549" y="5605"/>
                  </a:moveTo>
                  <a:cubicBezTo>
                    <a:pt x="21515" y="5605"/>
                    <a:pt x="21482" y="5613"/>
                    <a:pt x="21449" y="5630"/>
                  </a:cubicBezTo>
                  <a:lnTo>
                    <a:pt x="20048" y="6430"/>
                  </a:lnTo>
                  <a:cubicBezTo>
                    <a:pt x="20014" y="6463"/>
                    <a:pt x="20014" y="6530"/>
                    <a:pt x="20048" y="6564"/>
                  </a:cubicBezTo>
                  <a:lnTo>
                    <a:pt x="21515" y="7397"/>
                  </a:lnTo>
                  <a:cubicBezTo>
                    <a:pt x="21549" y="7414"/>
                    <a:pt x="21582" y="7423"/>
                    <a:pt x="21616" y="7423"/>
                  </a:cubicBezTo>
                  <a:cubicBezTo>
                    <a:pt x="21649" y="7423"/>
                    <a:pt x="21682" y="7414"/>
                    <a:pt x="21716" y="7397"/>
                  </a:cubicBezTo>
                  <a:lnTo>
                    <a:pt x="23117" y="6597"/>
                  </a:lnTo>
                  <a:cubicBezTo>
                    <a:pt x="23150" y="6564"/>
                    <a:pt x="23150" y="6497"/>
                    <a:pt x="23117" y="6463"/>
                  </a:cubicBezTo>
                  <a:lnTo>
                    <a:pt x="21649" y="5630"/>
                  </a:lnTo>
                  <a:cubicBezTo>
                    <a:pt x="21616" y="5613"/>
                    <a:pt x="21582" y="5605"/>
                    <a:pt x="21549" y="5605"/>
                  </a:cubicBezTo>
                  <a:close/>
                  <a:moveTo>
                    <a:pt x="8973" y="5671"/>
                  </a:moveTo>
                  <a:cubicBezTo>
                    <a:pt x="8940" y="5671"/>
                    <a:pt x="8906" y="5680"/>
                    <a:pt x="8873" y="5696"/>
                  </a:cubicBezTo>
                  <a:lnTo>
                    <a:pt x="7472" y="6497"/>
                  </a:lnTo>
                  <a:cubicBezTo>
                    <a:pt x="7439" y="6530"/>
                    <a:pt x="7439" y="6564"/>
                    <a:pt x="7472" y="6630"/>
                  </a:cubicBezTo>
                  <a:lnTo>
                    <a:pt x="8940" y="7464"/>
                  </a:lnTo>
                  <a:cubicBezTo>
                    <a:pt x="8957" y="7481"/>
                    <a:pt x="8990" y="7489"/>
                    <a:pt x="9027" y="7489"/>
                  </a:cubicBezTo>
                  <a:cubicBezTo>
                    <a:pt x="9065" y="7489"/>
                    <a:pt x="9107" y="7481"/>
                    <a:pt x="9140" y="7464"/>
                  </a:cubicBezTo>
                  <a:lnTo>
                    <a:pt x="10508" y="6664"/>
                  </a:lnTo>
                  <a:cubicBezTo>
                    <a:pt x="10574" y="6630"/>
                    <a:pt x="10574" y="6564"/>
                    <a:pt x="10508" y="6530"/>
                  </a:cubicBezTo>
                  <a:lnTo>
                    <a:pt x="9073" y="5696"/>
                  </a:lnTo>
                  <a:cubicBezTo>
                    <a:pt x="9040" y="5680"/>
                    <a:pt x="9007" y="5671"/>
                    <a:pt x="8973" y="5671"/>
                  </a:cubicBezTo>
                  <a:close/>
                  <a:moveTo>
                    <a:pt x="5988" y="6238"/>
                  </a:moveTo>
                  <a:cubicBezTo>
                    <a:pt x="5946" y="6238"/>
                    <a:pt x="5904" y="6247"/>
                    <a:pt x="5871" y="6263"/>
                  </a:cubicBezTo>
                  <a:lnTo>
                    <a:pt x="4503" y="7064"/>
                  </a:lnTo>
                  <a:cubicBezTo>
                    <a:pt x="4437" y="7097"/>
                    <a:pt x="4437" y="7131"/>
                    <a:pt x="4503" y="7197"/>
                  </a:cubicBezTo>
                  <a:lnTo>
                    <a:pt x="5938" y="8031"/>
                  </a:lnTo>
                  <a:cubicBezTo>
                    <a:pt x="5971" y="8048"/>
                    <a:pt x="6013" y="8056"/>
                    <a:pt x="6054" y="8056"/>
                  </a:cubicBezTo>
                  <a:cubicBezTo>
                    <a:pt x="6096" y="8056"/>
                    <a:pt x="6138" y="8048"/>
                    <a:pt x="6171" y="8031"/>
                  </a:cubicBezTo>
                  <a:lnTo>
                    <a:pt x="7539" y="7231"/>
                  </a:lnTo>
                  <a:cubicBezTo>
                    <a:pt x="7606" y="7197"/>
                    <a:pt x="7606" y="7131"/>
                    <a:pt x="7539" y="7097"/>
                  </a:cubicBezTo>
                  <a:lnTo>
                    <a:pt x="6104" y="6263"/>
                  </a:lnTo>
                  <a:cubicBezTo>
                    <a:pt x="6071" y="6247"/>
                    <a:pt x="6029" y="6238"/>
                    <a:pt x="5988" y="6238"/>
                  </a:cubicBezTo>
                  <a:close/>
                  <a:moveTo>
                    <a:pt x="17913" y="6272"/>
                  </a:moveTo>
                  <a:cubicBezTo>
                    <a:pt x="17880" y="6272"/>
                    <a:pt x="17846" y="6280"/>
                    <a:pt x="17813" y="6297"/>
                  </a:cubicBezTo>
                  <a:lnTo>
                    <a:pt x="16412" y="7097"/>
                  </a:lnTo>
                  <a:cubicBezTo>
                    <a:pt x="16378" y="7131"/>
                    <a:pt x="16378" y="7197"/>
                    <a:pt x="16412" y="7231"/>
                  </a:cubicBezTo>
                  <a:lnTo>
                    <a:pt x="17880" y="8065"/>
                  </a:lnTo>
                  <a:cubicBezTo>
                    <a:pt x="17896" y="8081"/>
                    <a:pt x="17930" y="8090"/>
                    <a:pt x="17967" y="8090"/>
                  </a:cubicBezTo>
                  <a:cubicBezTo>
                    <a:pt x="18005" y="8090"/>
                    <a:pt x="18046" y="8081"/>
                    <a:pt x="18080" y="8065"/>
                  </a:cubicBezTo>
                  <a:lnTo>
                    <a:pt x="19447" y="7264"/>
                  </a:lnTo>
                  <a:cubicBezTo>
                    <a:pt x="19514" y="7231"/>
                    <a:pt x="19514" y="7164"/>
                    <a:pt x="19447" y="7131"/>
                  </a:cubicBezTo>
                  <a:lnTo>
                    <a:pt x="18013" y="6297"/>
                  </a:lnTo>
                  <a:cubicBezTo>
                    <a:pt x="17980" y="6280"/>
                    <a:pt x="17946" y="6272"/>
                    <a:pt x="17913" y="6272"/>
                  </a:cubicBezTo>
                  <a:close/>
                  <a:moveTo>
                    <a:pt x="1551" y="5971"/>
                  </a:moveTo>
                  <a:cubicBezTo>
                    <a:pt x="1510" y="5971"/>
                    <a:pt x="1468" y="5980"/>
                    <a:pt x="1434" y="5996"/>
                  </a:cubicBezTo>
                  <a:lnTo>
                    <a:pt x="67" y="6797"/>
                  </a:lnTo>
                  <a:cubicBezTo>
                    <a:pt x="0" y="6830"/>
                    <a:pt x="0" y="6864"/>
                    <a:pt x="67" y="6897"/>
                  </a:cubicBezTo>
                  <a:lnTo>
                    <a:pt x="2268" y="8198"/>
                  </a:lnTo>
                  <a:cubicBezTo>
                    <a:pt x="2302" y="8215"/>
                    <a:pt x="2343" y="8223"/>
                    <a:pt x="2385" y="8223"/>
                  </a:cubicBezTo>
                  <a:cubicBezTo>
                    <a:pt x="2427" y="8223"/>
                    <a:pt x="2469" y="8215"/>
                    <a:pt x="2502" y="8198"/>
                  </a:cubicBezTo>
                  <a:lnTo>
                    <a:pt x="3870" y="7397"/>
                  </a:lnTo>
                  <a:cubicBezTo>
                    <a:pt x="3936" y="7364"/>
                    <a:pt x="3936" y="7297"/>
                    <a:pt x="3870" y="7264"/>
                  </a:cubicBezTo>
                  <a:lnTo>
                    <a:pt x="1668" y="5996"/>
                  </a:lnTo>
                  <a:cubicBezTo>
                    <a:pt x="1635" y="5980"/>
                    <a:pt x="1593" y="5971"/>
                    <a:pt x="1551" y="5971"/>
                  </a:cubicBezTo>
                  <a:close/>
                  <a:moveTo>
                    <a:pt x="14594" y="6639"/>
                  </a:moveTo>
                  <a:cubicBezTo>
                    <a:pt x="14552" y="6639"/>
                    <a:pt x="14510" y="6647"/>
                    <a:pt x="14477" y="6664"/>
                  </a:cubicBezTo>
                  <a:lnTo>
                    <a:pt x="13109" y="7464"/>
                  </a:lnTo>
                  <a:cubicBezTo>
                    <a:pt x="13043" y="7498"/>
                    <a:pt x="13043" y="7564"/>
                    <a:pt x="13109" y="7598"/>
                  </a:cubicBezTo>
                  <a:lnTo>
                    <a:pt x="14544" y="8432"/>
                  </a:lnTo>
                  <a:cubicBezTo>
                    <a:pt x="14577" y="8448"/>
                    <a:pt x="14611" y="8457"/>
                    <a:pt x="14644" y="8457"/>
                  </a:cubicBezTo>
                  <a:cubicBezTo>
                    <a:pt x="14677" y="8457"/>
                    <a:pt x="14711" y="8448"/>
                    <a:pt x="14744" y="8432"/>
                  </a:cubicBezTo>
                  <a:lnTo>
                    <a:pt x="16145" y="7631"/>
                  </a:lnTo>
                  <a:cubicBezTo>
                    <a:pt x="16212" y="7598"/>
                    <a:pt x="16212" y="7531"/>
                    <a:pt x="16145" y="7498"/>
                  </a:cubicBezTo>
                  <a:lnTo>
                    <a:pt x="14711" y="6664"/>
                  </a:lnTo>
                  <a:cubicBezTo>
                    <a:pt x="14677" y="6647"/>
                    <a:pt x="14636" y="6639"/>
                    <a:pt x="14594" y="6639"/>
                  </a:cubicBezTo>
                  <a:close/>
                  <a:moveTo>
                    <a:pt x="11058" y="6872"/>
                  </a:moveTo>
                  <a:cubicBezTo>
                    <a:pt x="11016" y="6872"/>
                    <a:pt x="10975" y="6880"/>
                    <a:pt x="10941" y="6897"/>
                  </a:cubicBezTo>
                  <a:lnTo>
                    <a:pt x="9574" y="7698"/>
                  </a:lnTo>
                  <a:cubicBezTo>
                    <a:pt x="9507" y="7731"/>
                    <a:pt x="9507" y="7798"/>
                    <a:pt x="9574" y="7831"/>
                  </a:cubicBezTo>
                  <a:lnTo>
                    <a:pt x="11008" y="8665"/>
                  </a:lnTo>
                  <a:cubicBezTo>
                    <a:pt x="11041" y="8682"/>
                    <a:pt x="11083" y="8690"/>
                    <a:pt x="11125" y="8690"/>
                  </a:cubicBezTo>
                  <a:cubicBezTo>
                    <a:pt x="11166" y="8690"/>
                    <a:pt x="11208" y="8682"/>
                    <a:pt x="11241" y="8665"/>
                  </a:cubicBezTo>
                  <a:lnTo>
                    <a:pt x="12609" y="7864"/>
                  </a:lnTo>
                  <a:cubicBezTo>
                    <a:pt x="12676" y="7831"/>
                    <a:pt x="12676" y="7764"/>
                    <a:pt x="12609" y="7731"/>
                  </a:cubicBezTo>
                  <a:lnTo>
                    <a:pt x="11175" y="6897"/>
                  </a:lnTo>
                  <a:cubicBezTo>
                    <a:pt x="11141" y="6880"/>
                    <a:pt x="11100" y="6872"/>
                    <a:pt x="11058" y="6872"/>
                  </a:cubicBezTo>
                  <a:close/>
                  <a:moveTo>
                    <a:pt x="24584" y="7372"/>
                  </a:moveTo>
                  <a:cubicBezTo>
                    <a:pt x="24551" y="7372"/>
                    <a:pt x="24518" y="7381"/>
                    <a:pt x="24484" y="7397"/>
                  </a:cubicBezTo>
                  <a:lnTo>
                    <a:pt x="23083" y="8198"/>
                  </a:lnTo>
                  <a:cubicBezTo>
                    <a:pt x="23050" y="8231"/>
                    <a:pt x="23050" y="8265"/>
                    <a:pt x="23083" y="8298"/>
                  </a:cubicBezTo>
                  <a:lnTo>
                    <a:pt x="24551" y="9132"/>
                  </a:lnTo>
                  <a:cubicBezTo>
                    <a:pt x="24584" y="9149"/>
                    <a:pt x="24618" y="9157"/>
                    <a:pt x="24651" y="9157"/>
                  </a:cubicBezTo>
                  <a:cubicBezTo>
                    <a:pt x="24684" y="9157"/>
                    <a:pt x="24718" y="9149"/>
                    <a:pt x="24751" y="9132"/>
                  </a:cubicBezTo>
                  <a:lnTo>
                    <a:pt x="26119" y="8331"/>
                  </a:lnTo>
                  <a:cubicBezTo>
                    <a:pt x="26185" y="8298"/>
                    <a:pt x="26185" y="8265"/>
                    <a:pt x="26119" y="8231"/>
                  </a:cubicBezTo>
                  <a:lnTo>
                    <a:pt x="24684" y="7397"/>
                  </a:lnTo>
                  <a:cubicBezTo>
                    <a:pt x="24651" y="7381"/>
                    <a:pt x="24618" y="7372"/>
                    <a:pt x="24584" y="7372"/>
                  </a:cubicBezTo>
                  <a:close/>
                  <a:moveTo>
                    <a:pt x="8106" y="7448"/>
                  </a:moveTo>
                  <a:cubicBezTo>
                    <a:pt x="8073" y="7448"/>
                    <a:pt x="8039" y="7464"/>
                    <a:pt x="8006" y="7498"/>
                  </a:cubicBezTo>
                  <a:lnTo>
                    <a:pt x="6605" y="8265"/>
                  </a:lnTo>
                  <a:cubicBezTo>
                    <a:pt x="6538" y="8298"/>
                    <a:pt x="6538" y="8365"/>
                    <a:pt x="6605" y="8398"/>
                  </a:cubicBezTo>
                  <a:lnTo>
                    <a:pt x="6638" y="8398"/>
                  </a:lnTo>
                  <a:lnTo>
                    <a:pt x="8073" y="9232"/>
                  </a:lnTo>
                  <a:cubicBezTo>
                    <a:pt x="8106" y="9249"/>
                    <a:pt x="8139" y="9257"/>
                    <a:pt x="8173" y="9257"/>
                  </a:cubicBezTo>
                  <a:cubicBezTo>
                    <a:pt x="8206" y="9257"/>
                    <a:pt x="8239" y="9249"/>
                    <a:pt x="8273" y="9232"/>
                  </a:cubicBezTo>
                  <a:lnTo>
                    <a:pt x="9674" y="8432"/>
                  </a:lnTo>
                  <a:cubicBezTo>
                    <a:pt x="9707" y="8398"/>
                    <a:pt x="9707" y="8365"/>
                    <a:pt x="9674" y="8331"/>
                  </a:cubicBezTo>
                  <a:lnTo>
                    <a:pt x="8206" y="7498"/>
                  </a:lnTo>
                  <a:cubicBezTo>
                    <a:pt x="8173" y="7464"/>
                    <a:pt x="8139" y="7448"/>
                    <a:pt x="8106" y="7448"/>
                  </a:cubicBezTo>
                  <a:close/>
                  <a:moveTo>
                    <a:pt x="20014" y="7506"/>
                  </a:moveTo>
                  <a:cubicBezTo>
                    <a:pt x="19981" y="7506"/>
                    <a:pt x="19948" y="7514"/>
                    <a:pt x="19914" y="7531"/>
                  </a:cubicBezTo>
                  <a:lnTo>
                    <a:pt x="18547" y="8331"/>
                  </a:lnTo>
                  <a:cubicBezTo>
                    <a:pt x="18480" y="8365"/>
                    <a:pt x="18480" y="8398"/>
                    <a:pt x="18547" y="8432"/>
                  </a:cubicBezTo>
                  <a:lnTo>
                    <a:pt x="19981" y="9265"/>
                  </a:lnTo>
                  <a:cubicBezTo>
                    <a:pt x="20014" y="9282"/>
                    <a:pt x="20048" y="9291"/>
                    <a:pt x="20081" y="9291"/>
                  </a:cubicBezTo>
                  <a:cubicBezTo>
                    <a:pt x="20114" y="9291"/>
                    <a:pt x="20148" y="9282"/>
                    <a:pt x="20181" y="9265"/>
                  </a:cubicBezTo>
                  <a:lnTo>
                    <a:pt x="21582" y="8465"/>
                  </a:lnTo>
                  <a:cubicBezTo>
                    <a:pt x="21649" y="8465"/>
                    <a:pt x="21649" y="8398"/>
                    <a:pt x="21582" y="8365"/>
                  </a:cubicBezTo>
                  <a:lnTo>
                    <a:pt x="20114" y="7531"/>
                  </a:lnTo>
                  <a:cubicBezTo>
                    <a:pt x="20081" y="7514"/>
                    <a:pt x="20048" y="7506"/>
                    <a:pt x="20014" y="7506"/>
                  </a:cubicBezTo>
                  <a:close/>
                  <a:moveTo>
                    <a:pt x="4441" y="7639"/>
                  </a:moveTo>
                  <a:cubicBezTo>
                    <a:pt x="4403" y="7639"/>
                    <a:pt x="4370" y="7648"/>
                    <a:pt x="4337" y="7664"/>
                  </a:cubicBezTo>
                  <a:lnTo>
                    <a:pt x="2969" y="8465"/>
                  </a:lnTo>
                  <a:cubicBezTo>
                    <a:pt x="2902" y="8498"/>
                    <a:pt x="2902" y="8532"/>
                    <a:pt x="2969" y="8565"/>
                  </a:cubicBezTo>
                  <a:lnTo>
                    <a:pt x="4737" y="9599"/>
                  </a:lnTo>
                  <a:cubicBezTo>
                    <a:pt x="4770" y="9616"/>
                    <a:pt x="4804" y="9624"/>
                    <a:pt x="4837" y="9624"/>
                  </a:cubicBezTo>
                  <a:cubicBezTo>
                    <a:pt x="4870" y="9624"/>
                    <a:pt x="4904" y="9616"/>
                    <a:pt x="4937" y="9599"/>
                  </a:cubicBezTo>
                  <a:lnTo>
                    <a:pt x="6338" y="8798"/>
                  </a:lnTo>
                  <a:cubicBezTo>
                    <a:pt x="6405" y="8765"/>
                    <a:pt x="6371" y="8732"/>
                    <a:pt x="6338" y="8698"/>
                  </a:cubicBezTo>
                  <a:lnTo>
                    <a:pt x="4570" y="7664"/>
                  </a:lnTo>
                  <a:cubicBezTo>
                    <a:pt x="4520" y="7648"/>
                    <a:pt x="4478" y="7639"/>
                    <a:pt x="4441" y="7639"/>
                  </a:cubicBezTo>
                  <a:close/>
                  <a:moveTo>
                    <a:pt x="16712" y="7873"/>
                  </a:moveTo>
                  <a:cubicBezTo>
                    <a:pt x="16679" y="7873"/>
                    <a:pt x="16645" y="7881"/>
                    <a:pt x="16612" y="7898"/>
                  </a:cubicBezTo>
                  <a:lnTo>
                    <a:pt x="15244" y="8698"/>
                  </a:lnTo>
                  <a:cubicBezTo>
                    <a:pt x="15178" y="8732"/>
                    <a:pt x="15178" y="8765"/>
                    <a:pt x="15244" y="8798"/>
                  </a:cubicBezTo>
                  <a:lnTo>
                    <a:pt x="16679" y="9632"/>
                  </a:lnTo>
                  <a:cubicBezTo>
                    <a:pt x="16712" y="9649"/>
                    <a:pt x="16745" y="9657"/>
                    <a:pt x="16779" y="9657"/>
                  </a:cubicBezTo>
                  <a:cubicBezTo>
                    <a:pt x="16812" y="9657"/>
                    <a:pt x="16845" y="9649"/>
                    <a:pt x="16879" y="9632"/>
                  </a:cubicBezTo>
                  <a:lnTo>
                    <a:pt x="18280" y="8832"/>
                  </a:lnTo>
                  <a:cubicBezTo>
                    <a:pt x="18313" y="8832"/>
                    <a:pt x="18313" y="8765"/>
                    <a:pt x="18246" y="8732"/>
                  </a:cubicBezTo>
                  <a:lnTo>
                    <a:pt x="16812" y="7898"/>
                  </a:lnTo>
                  <a:cubicBezTo>
                    <a:pt x="16779" y="7881"/>
                    <a:pt x="16745" y="7873"/>
                    <a:pt x="16712" y="7873"/>
                  </a:cubicBezTo>
                  <a:close/>
                  <a:moveTo>
                    <a:pt x="13176" y="8106"/>
                  </a:moveTo>
                  <a:cubicBezTo>
                    <a:pt x="13143" y="8106"/>
                    <a:pt x="13109" y="8115"/>
                    <a:pt x="13076" y="8131"/>
                  </a:cubicBezTo>
                  <a:lnTo>
                    <a:pt x="11708" y="8932"/>
                  </a:lnTo>
                  <a:cubicBezTo>
                    <a:pt x="11642" y="8965"/>
                    <a:pt x="11642" y="9032"/>
                    <a:pt x="11708" y="9065"/>
                  </a:cubicBezTo>
                  <a:lnTo>
                    <a:pt x="13143" y="9899"/>
                  </a:lnTo>
                  <a:cubicBezTo>
                    <a:pt x="13176" y="9916"/>
                    <a:pt x="13210" y="9924"/>
                    <a:pt x="13243" y="9924"/>
                  </a:cubicBezTo>
                  <a:cubicBezTo>
                    <a:pt x="13276" y="9924"/>
                    <a:pt x="13310" y="9916"/>
                    <a:pt x="13343" y="9899"/>
                  </a:cubicBezTo>
                  <a:lnTo>
                    <a:pt x="14744" y="9099"/>
                  </a:lnTo>
                  <a:cubicBezTo>
                    <a:pt x="14777" y="9065"/>
                    <a:pt x="14777" y="8999"/>
                    <a:pt x="14744" y="8965"/>
                  </a:cubicBezTo>
                  <a:lnTo>
                    <a:pt x="13276" y="8131"/>
                  </a:lnTo>
                  <a:cubicBezTo>
                    <a:pt x="13243" y="8115"/>
                    <a:pt x="13210" y="8106"/>
                    <a:pt x="13176" y="8106"/>
                  </a:cubicBezTo>
                  <a:close/>
                  <a:moveTo>
                    <a:pt x="26719" y="8573"/>
                  </a:moveTo>
                  <a:cubicBezTo>
                    <a:pt x="26686" y="8573"/>
                    <a:pt x="26652" y="8582"/>
                    <a:pt x="26619" y="8598"/>
                  </a:cubicBezTo>
                  <a:lnTo>
                    <a:pt x="25251" y="9399"/>
                  </a:lnTo>
                  <a:cubicBezTo>
                    <a:pt x="25185" y="9432"/>
                    <a:pt x="25185" y="9499"/>
                    <a:pt x="25251" y="9532"/>
                  </a:cubicBezTo>
                  <a:lnTo>
                    <a:pt x="26686" y="10366"/>
                  </a:lnTo>
                  <a:cubicBezTo>
                    <a:pt x="26719" y="10383"/>
                    <a:pt x="26753" y="10391"/>
                    <a:pt x="26786" y="10391"/>
                  </a:cubicBezTo>
                  <a:cubicBezTo>
                    <a:pt x="26819" y="10391"/>
                    <a:pt x="26853" y="10383"/>
                    <a:pt x="26886" y="10366"/>
                  </a:cubicBezTo>
                  <a:lnTo>
                    <a:pt x="28287" y="9566"/>
                  </a:lnTo>
                  <a:cubicBezTo>
                    <a:pt x="28320" y="9532"/>
                    <a:pt x="28320" y="9466"/>
                    <a:pt x="28287" y="9432"/>
                  </a:cubicBezTo>
                  <a:lnTo>
                    <a:pt x="26819" y="8598"/>
                  </a:lnTo>
                  <a:cubicBezTo>
                    <a:pt x="26786" y="8582"/>
                    <a:pt x="26753" y="8573"/>
                    <a:pt x="26719" y="8573"/>
                  </a:cubicBezTo>
                  <a:close/>
                  <a:moveTo>
                    <a:pt x="10207" y="8640"/>
                  </a:moveTo>
                  <a:cubicBezTo>
                    <a:pt x="10174" y="8640"/>
                    <a:pt x="10141" y="8648"/>
                    <a:pt x="10107" y="8665"/>
                  </a:cubicBezTo>
                  <a:lnTo>
                    <a:pt x="8740" y="9466"/>
                  </a:lnTo>
                  <a:cubicBezTo>
                    <a:pt x="8640" y="9532"/>
                    <a:pt x="8673" y="9566"/>
                    <a:pt x="8706" y="9599"/>
                  </a:cubicBezTo>
                  <a:lnTo>
                    <a:pt x="8740" y="9599"/>
                  </a:lnTo>
                  <a:lnTo>
                    <a:pt x="10174" y="10433"/>
                  </a:lnTo>
                  <a:cubicBezTo>
                    <a:pt x="10207" y="10450"/>
                    <a:pt x="10241" y="10458"/>
                    <a:pt x="10274" y="10458"/>
                  </a:cubicBezTo>
                  <a:cubicBezTo>
                    <a:pt x="10307" y="10458"/>
                    <a:pt x="10341" y="10450"/>
                    <a:pt x="10374" y="10433"/>
                  </a:cubicBezTo>
                  <a:lnTo>
                    <a:pt x="11775" y="9632"/>
                  </a:lnTo>
                  <a:cubicBezTo>
                    <a:pt x="11809" y="9599"/>
                    <a:pt x="11809" y="9532"/>
                    <a:pt x="11775" y="9499"/>
                  </a:cubicBezTo>
                  <a:lnTo>
                    <a:pt x="10307" y="8665"/>
                  </a:lnTo>
                  <a:cubicBezTo>
                    <a:pt x="10274" y="8648"/>
                    <a:pt x="10241" y="8640"/>
                    <a:pt x="10207" y="8640"/>
                  </a:cubicBezTo>
                  <a:close/>
                  <a:moveTo>
                    <a:pt x="22133" y="8707"/>
                  </a:moveTo>
                  <a:cubicBezTo>
                    <a:pt x="22091" y="8707"/>
                    <a:pt x="22049" y="8715"/>
                    <a:pt x="22016" y="8732"/>
                  </a:cubicBezTo>
                  <a:lnTo>
                    <a:pt x="20648" y="9532"/>
                  </a:lnTo>
                  <a:cubicBezTo>
                    <a:pt x="20581" y="9566"/>
                    <a:pt x="20615" y="9632"/>
                    <a:pt x="20648" y="9666"/>
                  </a:cubicBezTo>
                  <a:lnTo>
                    <a:pt x="22083" y="10500"/>
                  </a:lnTo>
                  <a:cubicBezTo>
                    <a:pt x="22116" y="10516"/>
                    <a:pt x="22158" y="10525"/>
                    <a:pt x="22199" y="10525"/>
                  </a:cubicBezTo>
                  <a:cubicBezTo>
                    <a:pt x="22241" y="10525"/>
                    <a:pt x="22283" y="10516"/>
                    <a:pt x="22316" y="10500"/>
                  </a:cubicBezTo>
                  <a:lnTo>
                    <a:pt x="23684" y="9699"/>
                  </a:lnTo>
                  <a:cubicBezTo>
                    <a:pt x="23750" y="9666"/>
                    <a:pt x="23750" y="9632"/>
                    <a:pt x="23684" y="9566"/>
                  </a:cubicBezTo>
                  <a:lnTo>
                    <a:pt x="22249" y="8732"/>
                  </a:lnTo>
                  <a:cubicBezTo>
                    <a:pt x="22216" y="8715"/>
                    <a:pt x="22174" y="8707"/>
                    <a:pt x="22133" y="8707"/>
                  </a:cubicBezTo>
                  <a:close/>
                  <a:moveTo>
                    <a:pt x="18814" y="9074"/>
                  </a:moveTo>
                  <a:cubicBezTo>
                    <a:pt x="18780" y="9074"/>
                    <a:pt x="18747" y="9082"/>
                    <a:pt x="18713" y="9099"/>
                  </a:cubicBezTo>
                  <a:lnTo>
                    <a:pt x="17346" y="9899"/>
                  </a:lnTo>
                  <a:cubicBezTo>
                    <a:pt x="17279" y="9933"/>
                    <a:pt x="17279" y="9966"/>
                    <a:pt x="17346" y="10033"/>
                  </a:cubicBezTo>
                  <a:lnTo>
                    <a:pt x="18780" y="10867"/>
                  </a:lnTo>
                  <a:cubicBezTo>
                    <a:pt x="18814" y="10883"/>
                    <a:pt x="18847" y="10892"/>
                    <a:pt x="18880" y="10892"/>
                  </a:cubicBezTo>
                  <a:cubicBezTo>
                    <a:pt x="18914" y="10892"/>
                    <a:pt x="18947" y="10883"/>
                    <a:pt x="18980" y="10867"/>
                  </a:cubicBezTo>
                  <a:lnTo>
                    <a:pt x="20381" y="10066"/>
                  </a:lnTo>
                  <a:cubicBezTo>
                    <a:pt x="20448" y="10033"/>
                    <a:pt x="20448" y="9999"/>
                    <a:pt x="20381" y="9933"/>
                  </a:cubicBezTo>
                  <a:lnTo>
                    <a:pt x="18914" y="9099"/>
                  </a:lnTo>
                  <a:cubicBezTo>
                    <a:pt x="18880" y="9082"/>
                    <a:pt x="18847" y="9074"/>
                    <a:pt x="18814" y="9074"/>
                  </a:cubicBezTo>
                  <a:close/>
                  <a:moveTo>
                    <a:pt x="6905" y="9040"/>
                  </a:moveTo>
                  <a:cubicBezTo>
                    <a:pt x="6872" y="9040"/>
                    <a:pt x="6838" y="9049"/>
                    <a:pt x="6805" y="9065"/>
                  </a:cubicBezTo>
                  <a:lnTo>
                    <a:pt x="5404" y="9866"/>
                  </a:lnTo>
                  <a:cubicBezTo>
                    <a:pt x="5337" y="9899"/>
                    <a:pt x="5371" y="9966"/>
                    <a:pt x="5404" y="9999"/>
                  </a:cubicBezTo>
                  <a:lnTo>
                    <a:pt x="7172" y="11033"/>
                  </a:lnTo>
                  <a:cubicBezTo>
                    <a:pt x="7205" y="11050"/>
                    <a:pt x="7247" y="11058"/>
                    <a:pt x="7289" y="11058"/>
                  </a:cubicBezTo>
                  <a:cubicBezTo>
                    <a:pt x="7330" y="11058"/>
                    <a:pt x="7372" y="11050"/>
                    <a:pt x="7405" y="11033"/>
                  </a:cubicBezTo>
                  <a:lnTo>
                    <a:pt x="8773" y="10233"/>
                  </a:lnTo>
                  <a:cubicBezTo>
                    <a:pt x="8840" y="10199"/>
                    <a:pt x="8840" y="10133"/>
                    <a:pt x="8773" y="10099"/>
                  </a:cubicBezTo>
                  <a:lnTo>
                    <a:pt x="7005" y="9065"/>
                  </a:lnTo>
                  <a:cubicBezTo>
                    <a:pt x="6972" y="9049"/>
                    <a:pt x="6938" y="9040"/>
                    <a:pt x="6905" y="9040"/>
                  </a:cubicBezTo>
                  <a:close/>
                  <a:moveTo>
                    <a:pt x="15294" y="9316"/>
                  </a:moveTo>
                  <a:cubicBezTo>
                    <a:pt x="15253" y="9316"/>
                    <a:pt x="15211" y="9332"/>
                    <a:pt x="15178" y="9366"/>
                  </a:cubicBezTo>
                  <a:lnTo>
                    <a:pt x="13810" y="10166"/>
                  </a:lnTo>
                  <a:cubicBezTo>
                    <a:pt x="13743" y="10166"/>
                    <a:pt x="13743" y="10233"/>
                    <a:pt x="13810" y="10266"/>
                  </a:cubicBezTo>
                  <a:lnTo>
                    <a:pt x="15244" y="11100"/>
                  </a:lnTo>
                  <a:cubicBezTo>
                    <a:pt x="15278" y="11117"/>
                    <a:pt x="15319" y="11125"/>
                    <a:pt x="15361" y="11125"/>
                  </a:cubicBezTo>
                  <a:cubicBezTo>
                    <a:pt x="15403" y="11125"/>
                    <a:pt x="15444" y="11117"/>
                    <a:pt x="15478" y="11100"/>
                  </a:cubicBezTo>
                  <a:lnTo>
                    <a:pt x="16845" y="10300"/>
                  </a:lnTo>
                  <a:cubicBezTo>
                    <a:pt x="16912" y="10266"/>
                    <a:pt x="16912" y="10233"/>
                    <a:pt x="16845" y="10199"/>
                  </a:cubicBezTo>
                  <a:lnTo>
                    <a:pt x="15411" y="9366"/>
                  </a:lnTo>
                  <a:cubicBezTo>
                    <a:pt x="15378" y="9332"/>
                    <a:pt x="15336" y="9316"/>
                    <a:pt x="15294" y="9316"/>
                  </a:cubicBezTo>
                  <a:close/>
                  <a:moveTo>
                    <a:pt x="28808" y="9808"/>
                  </a:moveTo>
                  <a:cubicBezTo>
                    <a:pt x="28771" y="9808"/>
                    <a:pt x="28737" y="9816"/>
                    <a:pt x="28721" y="9833"/>
                  </a:cubicBezTo>
                  <a:lnTo>
                    <a:pt x="27320" y="10633"/>
                  </a:lnTo>
                  <a:cubicBezTo>
                    <a:pt x="27253" y="10666"/>
                    <a:pt x="27286" y="10700"/>
                    <a:pt x="27320" y="10733"/>
                  </a:cubicBezTo>
                  <a:lnTo>
                    <a:pt x="28754" y="11567"/>
                  </a:lnTo>
                  <a:cubicBezTo>
                    <a:pt x="28787" y="11584"/>
                    <a:pt x="28829" y="11592"/>
                    <a:pt x="28871" y="11592"/>
                  </a:cubicBezTo>
                  <a:cubicBezTo>
                    <a:pt x="28912" y="11592"/>
                    <a:pt x="28954" y="11584"/>
                    <a:pt x="28987" y="11567"/>
                  </a:cubicBezTo>
                  <a:lnTo>
                    <a:pt x="30355" y="10800"/>
                  </a:lnTo>
                  <a:cubicBezTo>
                    <a:pt x="30422" y="10733"/>
                    <a:pt x="30422" y="10700"/>
                    <a:pt x="30355" y="10666"/>
                  </a:cubicBezTo>
                  <a:lnTo>
                    <a:pt x="28921" y="9833"/>
                  </a:lnTo>
                  <a:cubicBezTo>
                    <a:pt x="28887" y="9816"/>
                    <a:pt x="28846" y="9808"/>
                    <a:pt x="28808" y="9808"/>
                  </a:cubicBezTo>
                  <a:close/>
                  <a:moveTo>
                    <a:pt x="12309" y="9874"/>
                  </a:moveTo>
                  <a:cubicBezTo>
                    <a:pt x="12276" y="9874"/>
                    <a:pt x="12242" y="9883"/>
                    <a:pt x="12209" y="9899"/>
                  </a:cubicBezTo>
                  <a:lnTo>
                    <a:pt x="10841" y="10700"/>
                  </a:lnTo>
                  <a:cubicBezTo>
                    <a:pt x="10774" y="10733"/>
                    <a:pt x="10774" y="10800"/>
                    <a:pt x="10841" y="10833"/>
                  </a:cubicBezTo>
                  <a:lnTo>
                    <a:pt x="12276" y="11667"/>
                  </a:lnTo>
                  <a:cubicBezTo>
                    <a:pt x="12309" y="11684"/>
                    <a:pt x="12342" y="11692"/>
                    <a:pt x="12376" y="11692"/>
                  </a:cubicBezTo>
                  <a:cubicBezTo>
                    <a:pt x="12409" y="11692"/>
                    <a:pt x="12442" y="11684"/>
                    <a:pt x="12476" y="11667"/>
                  </a:cubicBezTo>
                  <a:lnTo>
                    <a:pt x="13877" y="10867"/>
                  </a:lnTo>
                  <a:cubicBezTo>
                    <a:pt x="13910" y="10833"/>
                    <a:pt x="13910" y="10800"/>
                    <a:pt x="13877" y="10733"/>
                  </a:cubicBezTo>
                  <a:lnTo>
                    <a:pt x="12409" y="9899"/>
                  </a:lnTo>
                  <a:cubicBezTo>
                    <a:pt x="12376" y="9883"/>
                    <a:pt x="12342" y="9874"/>
                    <a:pt x="12309" y="9874"/>
                  </a:cubicBezTo>
                  <a:close/>
                  <a:moveTo>
                    <a:pt x="24251" y="9941"/>
                  </a:moveTo>
                  <a:cubicBezTo>
                    <a:pt x="24217" y="9941"/>
                    <a:pt x="24184" y="9949"/>
                    <a:pt x="24151" y="9966"/>
                  </a:cubicBezTo>
                  <a:lnTo>
                    <a:pt x="22750" y="10767"/>
                  </a:lnTo>
                  <a:cubicBezTo>
                    <a:pt x="22716" y="10800"/>
                    <a:pt x="22716" y="10867"/>
                    <a:pt x="22750" y="10900"/>
                  </a:cubicBezTo>
                  <a:lnTo>
                    <a:pt x="24217" y="11734"/>
                  </a:lnTo>
                  <a:cubicBezTo>
                    <a:pt x="24251" y="11751"/>
                    <a:pt x="24284" y="11759"/>
                    <a:pt x="24317" y="11759"/>
                  </a:cubicBezTo>
                  <a:cubicBezTo>
                    <a:pt x="24351" y="11759"/>
                    <a:pt x="24384" y="11751"/>
                    <a:pt x="24418" y="11734"/>
                  </a:cubicBezTo>
                  <a:lnTo>
                    <a:pt x="25785" y="10933"/>
                  </a:lnTo>
                  <a:cubicBezTo>
                    <a:pt x="25852" y="10900"/>
                    <a:pt x="25852" y="10833"/>
                    <a:pt x="25785" y="10800"/>
                  </a:cubicBezTo>
                  <a:lnTo>
                    <a:pt x="24351" y="9966"/>
                  </a:lnTo>
                  <a:cubicBezTo>
                    <a:pt x="24317" y="9949"/>
                    <a:pt x="24284" y="9941"/>
                    <a:pt x="24251" y="9941"/>
                  </a:cubicBezTo>
                  <a:close/>
                  <a:moveTo>
                    <a:pt x="20932" y="10308"/>
                  </a:moveTo>
                  <a:cubicBezTo>
                    <a:pt x="20890" y="10308"/>
                    <a:pt x="20848" y="10316"/>
                    <a:pt x="20815" y="10333"/>
                  </a:cubicBezTo>
                  <a:lnTo>
                    <a:pt x="19447" y="11133"/>
                  </a:lnTo>
                  <a:cubicBezTo>
                    <a:pt x="19381" y="11167"/>
                    <a:pt x="19381" y="11200"/>
                    <a:pt x="19447" y="11234"/>
                  </a:cubicBezTo>
                  <a:lnTo>
                    <a:pt x="20882" y="12067"/>
                  </a:lnTo>
                  <a:cubicBezTo>
                    <a:pt x="20915" y="12084"/>
                    <a:pt x="20957" y="12093"/>
                    <a:pt x="20998" y="12093"/>
                  </a:cubicBezTo>
                  <a:cubicBezTo>
                    <a:pt x="21040" y="12093"/>
                    <a:pt x="21082" y="12084"/>
                    <a:pt x="21115" y="12067"/>
                  </a:cubicBezTo>
                  <a:lnTo>
                    <a:pt x="22483" y="11267"/>
                  </a:lnTo>
                  <a:cubicBezTo>
                    <a:pt x="22550" y="11267"/>
                    <a:pt x="22550" y="11200"/>
                    <a:pt x="22483" y="11200"/>
                  </a:cubicBezTo>
                  <a:lnTo>
                    <a:pt x="22483" y="11167"/>
                  </a:lnTo>
                  <a:lnTo>
                    <a:pt x="21048" y="10333"/>
                  </a:lnTo>
                  <a:cubicBezTo>
                    <a:pt x="21015" y="10316"/>
                    <a:pt x="20973" y="10308"/>
                    <a:pt x="20932" y="10308"/>
                  </a:cubicBezTo>
                  <a:close/>
                  <a:moveTo>
                    <a:pt x="17413" y="10541"/>
                  </a:moveTo>
                  <a:cubicBezTo>
                    <a:pt x="17379" y="10541"/>
                    <a:pt x="17346" y="10550"/>
                    <a:pt x="17312" y="10566"/>
                  </a:cubicBezTo>
                  <a:lnTo>
                    <a:pt x="15911" y="11367"/>
                  </a:lnTo>
                  <a:cubicBezTo>
                    <a:pt x="15845" y="11400"/>
                    <a:pt x="15878" y="11467"/>
                    <a:pt x="15911" y="11500"/>
                  </a:cubicBezTo>
                  <a:lnTo>
                    <a:pt x="17379" y="12334"/>
                  </a:lnTo>
                  <a:cubicBezTo>
                    <a:pt x="17413" y="12351"/>
                    <a:pt x="17446" y="12359"/>
                    <a:pt x="17479" y="12359"/>
                  </a:cubicBezTo>
                  <a:cubicBezTo>
                    <a:pt x="17513" y="12359"/>
                    <a:pt x="17546" y="12351"/>
                    <a:pt x="17579" y="12334"/>
                  </a:cubicBezTo>
                  <a:lnTo>
                    <a:pt x="18980" y="11534"/>
                  </a:lnTo>
                  <a:cubicBezTo>
                    <a:pt x="19014" y="11500"/>
                    <a:pt x="19014" y="11434"/>
                    <a:pt x="18980" y="11400"/>
                  </a:cubicBezTo>
                  <a:lnTo>
                    <a:pt x="17513" y="10566"/>
                  </a:lnTo>
                  <a:cubicBezTo>
                    <a:pt x="17479" y="10550"/>
                    <a:pt x="17446" y="10541"/>
                    <a:pt x="17413" y="10541"/>
                  </a:cubicBezTo>
                  <a:close/>
                  <a:moveTo>
                    <a:pt x="30939" y="11008"/>
                  </a:moveTo>
                  <a:cubicBezTo>
                    <a:pt x="30897" y="11008"/>
                    <a:pt x="30855" y="11017"/>
                    <a:pt x="30822" y="11033"/>
                  </a:cubicBezTo>
                  <a:lnTo>
                    <a:pt x="29454" y="11834"/>
                  </a:lnTo>
                  <a:cubicBezTo>
                    <a:pt x="29388" y="11867"/>
                    <a:pt x="29388" y="11934"/>
                    <a:pt x="29454" y="11934"/>
                  </a:cubicBezTo>
                  <a:lnTo>
                    <a:pt x="30889" y="12768"/>
                  </a:lnTo>
                  <a:cubicBezTo>
                    <a:pt x="30922" y="12801"/>
                    <a:pt x="30964" y="12818"/>
                    <a:pt x="31006" y="12818"/>
                  </a:cubicBezTo>
                  <a:cubicBezTo>
                    <a:pt x="31047" y="12818"/>
                    <a:pt x="31089" y="12801"/>
                    <a:pt x="31122" y="12768"/>
                  </a:cubicBezTo>
                  <a:lnTo>
                    <a:pt x="32490" y="12001"/>
                  </a:lnTo>
                  <a:cubicBezTo>
                    <a:pt x="32557" y="11967"/>
                    <a:pt x="32557" y="11901"/>
                    <a:pt x="32490" y="11867"/>
                  </a:cubicBezTo>
                  <a:lnTo>
                    <a:pt x="31056" y="11033"/>
                  </a:lnTo>
                  <a:cubicBezTo>
                    <a:pt x="31022" y="11017"/>
                    <a:pt x="30981" y="11008"/>
                    <a:pt x="30939" y="11008"/>
                  </a:cubicBezTo>
                  <a:close/>
                  <a:moveTo>
                    <a:pt x="14427" y="11108"/>
                  </a:moveTo>
                  <a:cubicBezTo>
                    <a:pt x="14385" y="11108"/>
                    <a:pt x="14344" y="11117"/>
                    <a:pt x="14310" y="11133"/>
                  </a:cubicBezTo>
                  <a:lnTo>
                    <a:pt x="12943" y="11934"/>
                  </a:lnTo>
                  <a:cubicBezTo>
                    <a:pt x="12876" y="11967"/>
                    <a:pt x="12876" y="12034"/>
                    <a:pt x="12943" y="12067"/>
                  </a:cubicBezTo>
                  <a:lnTo>
                    <a:pt x="14377" y="12901"/>
                  </a:lnTo>
                  <a:lnTo>
                    <a:pt x="14611" y="12901"/>
                  </a:lnTo>
                  <a:lnTo>
                    <a:pt x="15978" y="12101"/>
                  </a:lnTo>
                  <a:cubicBezTo>
                    <a:pt x="16045" y="12067"/>
                    <a:pt x="16045" y="12001"/>
                    <a:pt x="15978" y="11967"/>
                  </a:cubicBezTo>
                  <a:lnTo>
                    <a:pt x="14544" y="11133"/>
                  </a:lnTo>
                  <a:cubicBezTo>
                    <a:pt x="14510" y="11117"/>
                    <a:pt x="14469" y="11108"/>
                    <a:pt x="14427" y="11108"/>
                  </a:cubicBezTo>
                  <a:close/>
                  <a:moveTo>
                    <a:pt x="26386" y="11150"/>
                  </a:moveTo>
                  <a:cubicBezTo>
                    <a:pt x="26352" y="11150"/>
                    <a:pt x="26319" y="11167"/>
                    <a:pt x="26286" y="11200"/>
                  </a:cubicBezTo>
                  <a:lnTo>
                    <a:pt x="24885" y="11967"/>
                  </a:lnTo>
                  <a:cubicBezTo>
                    <a:pt x="24851" y="12001"/>
                    <a:pt x="24851" y="12067"/>
                    <a:pt x="24885" y="12101"/>
                  </a:cubicBezTo>
                  <a:lnTo>
                    <a:pt x="26352" y="12935"/>
                  </a:lnTo>
                  <a:cubicBezTo>
                    <a:pt x="26386" y="12951"/>
                    <a:pt x="26419" y="12960"/>
                    <a:pt x="26452" y="12960"/>
                  </a:cubicBezTo>
                  <a:cubicBezTo>
                    <a:pt x="26486" y="12960"/>
                    <a:pt x="26519" y="12951"/>
                    <a:pt x="26552" y="12935"/>
                  </a:cubicBezTo>
                  <a:lnTo>
                    <a:pt x="27920" y="12134"/>
                  </a:lnTo>
                  <a:cubicBezTo>
                    <a:pt x="27987" y="12101"/>
                    <a:pt x="27987" y="12067"/>
                    <a:pt x="27920" y="12034"/>
                  </a:cubicBezTo>
                  <a:lnTo>
                    <a:pt x="26486" y="11200"/>
                  </a:lnTo>
                  <a:cubicBezTo>
                    <a:pt x="26452" y="11167"/>
                    <a:pt x="26419" y="11150"/>
                    <a:pt x="26386" y="11150"/>
                  </a:cubicBezTo>
                  <a:close/>
                  <a:moveTo>
                    <a:pt x="23050" y="11542"/>
                  </a:moveTo>
                  <a:cubicBezTo>
                    <a:pt x="23017" y="11542"/>
                    <a:pt x="22983" y="11550"/>
                    <a:pt x="22950" y="11567"/>
                  </a:cubicBezTo>
                  <a:lnTo>
                    <a:pt x="21549" y="12368"/>
                  </a:lnTo>
                  <a:cubicBezTo>
                    <a:pt x="21515" y="12401"/>
                    <a:pt x="21515" y="12434"/>
                    <a:pt x="21549" y="12468"/>
                  </a:cubicBezTo>
                  <a:lnTo>
                    <a:pt x="23017" y="13302"/>
                  </a:lnTo>
                  <a:cubicBezTo>
                    <a:pt x="23050" y="13318"/>
                    <a:pt x="23083" y="13327"/>
                    <a:pt x="23117" y="13327"/>
                  </a:cubicBezTo>
                  <a:cubicBezTo>
                    <a:pt x="23150" y="13327"/>
                    <a:pt x="23183" y="13318"/>
                    <a:pt x="23217" y="13302"/>
                  </a:cubicBezTo>
                  <a:lnTo>
                    <a:pt x="24584" y="12501"/>
                  </a:lnTo>
                  <a:cubicBezTo>
                    <a:pt x="24684" y="12468"/>
                    <a:pt x="24651" y="12434"/>
                    <a:pt x="24584" y="12401"/>
                  </a:cubicBezTo>
                  <a:lnTo>
                    <a:pt x="23150" y="11567"/>
                  </a:lnTo>
                  <a:cubicBezTo>
                    <a:pt x="23117" y="11550"/>
                    <a:pt x="23083" y="11542"/>
                    <a:pt x="23050" y="11542"/>
                  </a:cubicBezTo>
                  <a:close/>
                  <a:moveTo>
                    <a:pt x="19531" y="11776"/>
                  </a:moveTo>
                  <a:cubicBezTo>
                    <a:pt x="19489" y="11776"/>
                    <a:pt x="19447" y="11784"/>
                    <a:pt x="19414" y="11801"/>
                  </a:cubicBezTo>
                  <a:lnTo>
                    <a:pt x="18046" y="12601"/>
                  </a:lnTo>
                  <a:cubicBezTo>
                    <a:pt x="17980" y="12635"/>
                    <a:pt x="17980" y="12668"/>
                    <a:pt x="18046" y="12701"/>
                  </a:cubicBezTo>
                  <a:lnTo>
                    <a:pt x="19481" y="13535"/>
                  </a:lnTo>
                  <a:cubicBezTo>
                    <a:pt x="19514" y="13552"/>
                    <a:pt x="19547" y="13560"/>
                    <a:pt x="19581" y="13560"/>
                  </a:cubicBezTo>
                  <a:cubicBezTo>
                    <a:pt x="19614" y="13560"/>
                    <a:pt x="19647" y="13552"/>
                    <a:pt x="19681" y="13535"/>
                  </a:cubicBezTo>
                  <a:lnTo>
                    <a:pt x="21082" y="12735"/>
                  </a:lnTo>
                  <a:cubicBezTo>
                    <a:pt x="21149" y="12701"/>
                    <a:pt x="21115" y="12668"/>
                    <a:pt x="21082" y="12635"/>
                  </a:cubicBezTo>
                  <a:lnTo>
                    <a:pt x="19647" y="11801"/>
                  </a:lnTo>
                  <a:cubicBezTo>
                    <a:pt x="19614" y="11784"/>
                    <a:pt x="19572" y="11776"/>
                    <a:pt x="19531" y="11776"/>
                  </a:cubicBezTo>
                  <a:close/>
                  <a:moveTo>
                    <a:pt x="16545" y="12318"/>
                  </a:moveTo>
                  <a:cubicBezTo>
                    <a:pt x="16512" y="12318"/>
                    <a:pt x="16479" y="12334"/>
                    <a:pt x="16445" y="12368"/>
                  </a:cubicBezTo>
                  <a:lnTo>
                    <a:pt x="15044" y="13135"/>
                  </a:lnTo>
                  <a:cubicBezTo>
                    <a:pt x="14977" y="13202"/>
                    <a:pt x="15011" y="13235"/>
                    <a:pt x="15078" y="13268"/>
                  </a:cubicBezTo>
                  <a:lnTo>
                    <a:pt x="16512" y="14102"/>
                  </a:lnTo>
                  <a:cubicBezTo>
                    <a:pt x="16545" y="14119"/>
                    <a:pt x="16579" y="14127"/>
                    <a:pt x="16612" y="14127"/>
                  </a:cubicBezTo>
                  <a:cubicBezTo>
                    <a:pt x="16645" y="14127"/>
                    <a:pt x="16679" y="14119"/>
                    <a:pt x="16712" y="14102"/>
                  </a:cubicBezTo>
                  <a:lnTo>
                    <a:pt x="18113" y="13302"/>
                  </a:lnTo>
                  <a:cubicBezTo>
                    <a:pt x="18146" y="13268"/>
                    <a:pt x="18146" y="13235"/>
                    <a:pt x="18113" y="13202"/>
                  </a:cubicBezTo>
                  <a:lnTo>
                    <a:pt x="16645" y="12368"/>
                  </a:lnTo>
                  <a:cubicBezTo>
                    <a:pt x="16612" y="12334"/>
                    <a:pt x="16579" y="12318"/>
                    <a:pt x="16545" y="12318"/>
                  </a:cubicBezTo>
                  <a:close/>
                  <a:moveTo>
                    <a:pt x="28487" y="12376"/>
                  </a:moveTo>
                  <a:cubicBezTo>
                    <a:pt x="28454" y="12376"/>
                    <a:pt x="28420" y="12384"/>
                    <a:pt x="28387" y="12401"/>
                  </a:cubicBezTo>
                  <a:lnTo>
                    <a:pt x="27019" y="13202"/>
                  </a:lnTo>
                  <a:cubicBezTo>
                    <a:pt x="26953" y="13235"/>
                    <a:pt x="26953" y="13302"/>
                    <a:pt x="27019" y="13335"/>
                  </a:cubicBezTo>
                  <a:lnTo>
                    <a:pt x="28454" y="14169"/>
                  </a:lnTo>
                  <a:cubicBezTo>
                    <a:pt x="28487" y="14186"/>
                    <a:pt x="28520" y="14194"/>
                    <a:pt x="28554" y="14194"/>
                  </a:cubicBezTo>
                  <a:cubicBezTo>
                    <a:pt x="28587" y="14194"/>
                    <a:pt x="28621" y="14186"/>
                    <a:pt x="28654" y="14169"/>
                  </a:cubicBezTo>
                  <a:lnTo>
                    <a:pt x="30055" y="13368"/>
                  </a:lnTo>
                  <a:cubicBezTo>
                    <a:pt x="30088" y="13335"/>
                    <a:pt x="30088" y="13268"/>
                    <a:pt x="30022" y="13235"/>
                  </a:cubicBezTo>
                  <a:lnTo>
                    <a:pt x="30055" y="13235"/>
                  </a:lnTo>
                  <a:lnTo>
                    <a:pt x="28587" y="12401"/>
                  </a:lnTo>
                  <a:cubicBezTo>
                    <a:pt x="28554" y="12384"/>
                    <a:pt x="28520" y="12376"/>
                    <a:pt x="28487" y="12376"/>
                  </a:cubicBezTo>
                  <a:close/>
                  <a:moveTo>
                    <a:pt x="25151" y="12743"/>
                  </a:moveTo>
                  <a:cubicBezTo>
                    <a:pt x="25118" y="12743"/>
                    <a:pt x="25085" y="12751"/>
                    <a:pt x="25051" y="12768"/>
                  </a:cubicBezTo>
                  <a:lnTo>
                    <a:pt x="23684" y="13569"/>
                  </a:lnTo>
                  <a:cubicBezTo>
                    <a:pt x="23617" y="13602"/>
                    <a:pt x="23617" y="13669"/>
                    <a:pt x="23684" y="13702"/>
                  </a:cubicBezTo>
                  <a:lnTo>
                    <a:pt x="25118" y="14536"/>
                  </a:lnTo>
                  <a:cubicBezTo>
                    <a:pt x="25151" y="14553"/>
                    <a:pt x="25185" y="14561"/>
                    <a:pt x="25218" y="14561"/>
                  </a:cubicBezTo>
                  <a:cubicBezTo>
                    <a:pt x="25251" y="14561"/>
                    <a:pt x="25285" y="14553"/>
                    <a:pt x="25318" y="14536"/>
                  </a:cubicBezTo>
                  <a:lnTo>
                    <a:pt x="26719" y="13735"/>
                  </a:lnTo>
                  <a:cubicBezTo>
                    <a:pt x="26786" y="13702"/>
                    <a:pt x="26786" y="13635"/>
                    <a:pt x="26719" y="13602"/>
                  </a:cubicBezTo>
                  <a:lnTo>
                    <a:pt x="25251" y="12768"/>
                  </a:lnTo>
                  <a:cubicBezTo>
                    <a:pt x="25218" y="12751"/>
                    <a:pt x="25185" y="12743"/>
                    <a:pt x="25151" y="12743"/>
                  </a:cubicBezTo>
                  <a:close/>
                  <a:moveTo>
                    <a:pt x="33941" y="12743"/>
                  </a:moveTo>
                  <a:cubicBezTo>
                    <a:pt x="33899" y="12743"/>
                    <a:pt x="33858" y="12751"/>
                    <a:pt x="33824" y="12768"/>
                  </a:cubicBezTo>
                  <a:lnTo>
                    <a:pt x="32457" y="13569"/>
                  </a:lnTo>
                  <a:cubicBezTo>
                    <a:pt x="32390" y="13602"/>
                    <a:pt x="32390" y="13669"/>
                    <a:pt x="32457" y="13702"/>
                  </a:cubicBezTo>
                  <a:lnTo>
                    <a:pt x="33891" y="14536"/>
                  </a:lnTo>
                  <a:cubicBezTo>
                    <a:pt x="33924" y="14553"/>
                    <a:pt x="33958" y="14561"/>
                    <a:pt x="33991" y="14561"/>
                  </a:cubicBezTo>
                  <a:cubicBezTo>
                    <a:pt x="34024" y="14561"/>
                    <a:pt x="34058" y="14553"/>
                    <a:pt x="34091" y="14536"/>
                  </a:cubicBezTo>
                  <a:lnTo>
                    <a:pt x="35492" y="13735"/>
                  </a:lnTo>
                  <a:cubicBezTo>
                    <a:pt x="35559" y="13702"/>
                    <a:pt x="35525" y="13635"/>
                    <a:pt x="35492" y="13602"/>
                  </a:cubicBezTo>
                  <a:lnTo>
                    <a:pt x="34058" y="12768"/>
                  </a:lnTo>
                  <a:cubicBezTo>
                    <a:pt x="34024" y="12751"/>
                    <a:pt x="33983" y="12743"/>
                    <a:pt x="33941" y="12743"/>
                  </a:cubicBezTo>
                  <a:close/>
                  <a:moveTo>
                    <a:pt x="21649" y="13010"/>
                  </a:moveTo>
                  <a:cubicBezTo>
                    <a:pt x="21616" y="13010"/>
                    <a:pt x="21582" y="13018"/>
                    <a:pt x="21549" y="13035"/>
                  </a:cubicBezTo>
                  <a:lnTo>
                    <a:pt x="20148" y="13835"/>
                  </a:lnTo>
                  <a:cubicBezTo>
                    <a:pt x="20081" y="13835"/>
                    <a:pt x="20081" y="13902"/>
                    <a:pt x="20148" y="13936"/>
                  </a:cubicBezTo>
                  <a:lnTo>
                    <a:pt x="21616" y="14769"/>
                  </a:lnTo>
                  <a:cubicBezTo>
                    <a:pt x="21632" y="14786"/>
                    <a:pt x="21666" y="14794"/>
                    <a:pt x="21703" y="14794"/>
                  </a:cubicBezTo>
                  <a:cubicBezTo>
                    <a:pt x="21741" y="14794"/>
                    <a:pt x="21782" y="14786"/>
                    <a:pt x="21816" y="14769"/>
                  </a:cubicBezTo>
                  <a:lnTo>
                    <a:pt x="23183" y="13969"/>
                  </a:lnTo>
                  <a:cubicBezTo>
                    <a:pt x="23250" y="13936"/>
                    <a:pt x="23250" y="13902"/>
                    <a:pt x="23183" y="13869"/>
                  </a:cubicBezTo>
                  <a:lnTo>
                    <a:pt x="21749" y="13035"/>
                  </a:lnTo>
                  <a:cubicBezTo>
                    <a:pt x="21716" y="13018"/>
                    <a:pt x="21682" y="13010"/>
                    <a:pt x="21649" y="13010"/>
                  </a:cubicBezTo>
                  <a:close/>
                  <a:moveTo>
                    <a:pt x="18680" y="13544"/>
                  </a:moveTo>
                  <a:cubicBezTo>
                    <a:pt x="18647" y="13544"/>
                    <a:pt x="18613" y="13552"/>
                    <a:pt x="18580" y="13569"/>
                  </a:cubicBezTo>
                  <a:lnTo>
                    <a:pt x="17179" y="14369"/>
                  </a:lnTo>
                  <a:cubicBezTo>
                    <a:pt x="17112" y="14403"/>
                    <a:pt x="17112" y="14469"/>
                    <a:pt x="17179" y="14503"/>
                  </a:cubicBezTo>
                  <a:lnTo>
                    <a:pt x="18613" y="15337"/>
                  </a:lnTo>
                  <a:cubicBezTo>
                    <a:pt x="18647" y="15353"/>
                    <a:pt x="18688" y="15362"/>
                    <a:pt x="18730" y="15362"/>
                  </a:cubicBezTo>
                  <a:cubicBezTo>
                    <a:pt x="18772" y="15362"/>
                    <a:pt x="18814" y="15353"/>
                    <a:pt x="18847" y="15337"/>
                  </a:cubicBezTo>
                  <a:lnTo>
                    <a:pt x="20248" y="14536"/>
                  </a:lnTo>
                  <a:cubicBezTo>
                    <a:pt x="20281" y="14503"/>
                    <a:pt x="20281" y="14436"/>
                    <a:pt x="20248" y="14403"/>
                  </a:cubicBezTo>
                  <a:lnTo>
                    <a:pt x="18780" y="13569"/>
                  </a:lnTo>
                  <a:cubicBezTo>
                    <a:pt x="18747" y="13552"/>
                    <a:pt x="18713" y="13544"/>
                    <a:pt x="18680" y="13544"/>
                  </a:cubicBezTo>
                  <a:close/>
                  <a:moveTo>
                    <a:pt x="30605" y="13610"/>
                  </a:moveTo>
                  <a:cubicBezTo>
                    <a:pt x="30564" y="13610"/>
                    <a:pt x="30522" y="13619"/>
                    <a:pt x="30489" y="13635"/>
                  </a:cubicBezTo>
                  <a:lnTo>
                    <a:pt x="29121" y="14436"/>
                  </a:lnTo>
                  <a:cubicBezTo>
                    <a:pt x="29054" y="14469"/>
                    <a:pt x="29088" y="14503"/>
                    <a:pt x="29121" y="14569"/>
                  </a:cubicBezTo>
                  <a:lnTo>
                    <a:pt x="30555" y="15403"/>
                  </a:lnTo>
                  <a:cubicBezTo>
                    <a:pt x="30589" y="15420"/>
                    <a:pt x="30630" y="15428"/>
                    <a:pt x="30672" y="15428"/>
                  </a:cubicBezTo>
                  <a:cubicBezTo>
                    <a:pt x="30714" y="15428"/>
                    <a:pt x="30755" y="15420"/>
                    <a:pt x="30789" y="15403"/>
                  </a:cubicBezTo>
                  <a:lnTo>
                    <a:pt x="32156" y="14603"/>
                  </a:lnTo>
                  <a:cubicBezTo>
                    <a:pt x="32223" y="14569"/>
                    <a:pt x="32190" y="14536"/>
                    <a:pt x="32156" y="14469"/>
                  </a:cubicBezTo>
                  <a:lnTo>
                    <a:pt x="30722" y="13635"/>
                  </a:lnTo>
                  <a:cubicBezTo>
                    <a:pt x="30689" y="13619"/>
                    <a:pt x="30647" y="13610"/>
                    <a:pt x="30605" y="13610"/>
                  </a:cubicBezTo>
                  <a:close/>
                  <a:moveTo>
                    <a:pt x="27270" y="13977"/>
                  </a:moveTo>
                  <a:cubicBezTo>
                    <a:pt x="27228" y="13977"/>
                    <a:pt x="27186" y="13986"/>
                    <a:pt x="27153" y="14002"/>
                  </a:cubicBezTo>
                  <a:lnTo>
                    <a:pt x="25785" y="14803"/>
                  </a:lnTo>
                  <a:cubicBezTo>
                    <a:pt x="25718" y="14836"/>
                    <a:pt x="25752" y="14870"/>
                    <a:pt x="25785" y="14936"/>
                  </a:cubicBezTo>
                  <a:lnTo>
                    <a:pt x="27220" y="15770"/>
                  </a:lnTo>
                  <a:lnTo>
                    <a:pt x="27453" y="15770"/>
                  </a:lnTo>
                  <a:lnTo>
                    <a:pt x="28821" y="14970"/>
                  </a:lnTo>
                  <a:cubicBezTo>
                    <a:pt x="28887" y="14936"/>
                    <a:pt x="28887" y="14870"/>
                    <a:pt x="28821" y="14836"/>
                  </a:cubicBezTo>
                  <a:lnTo>
                    <a:pt x="27386" y="14002"/>
                  </a:lnTo>
                  <a:cubicBezTo>
                    <a:pt x="27353" y="13986"/>
                    <a:pt x="27311" y="13977"/>
                    <a:pt x="27270" y="13977"/>
                  </a:cubicBezTo>
                  <a:close/>
                  <a:moveTo>
                    <a:pt x="36080" y="13986"/>
                  </a:moveTo>
                  <a:cubicBezTo>
                    <a:pt x="36043" y="13986"/>
                    <a:pt x="36009" y="14002"/>
                    <a:pt x="35992" y="14036"/>
                  </a:cubicBezTo>
                  <a:lnTo>
                    <a:pt x="34591" y="14836"/>
                  </a:lnTo>
                  <a:cubicBezTo>
                    <a:pt x="34525" y="14836"/>
                    <a:pt x="34558" y="14903"/>
                    <a:pt x="34591" y="14936"/>
                  </a:cubicBezTo>
                  <a:lnTo>
                    <a:pt x="36026" y="15770"/>
                  </a:lnTo>
                  <a:cubicBezTo>
                    <a:pt x="36059" y="15787"/>
                    <a:pt x="36101" y="15795"/>
                    <a:pt x="36143" y="15795"/>
                  </a:cubicBezTo>
                  <a:cubicBezTo>
                    <a:pt x="36184" y="15795"/>
                    <a:pt x="36226" y="15787"/>
                    <a:pt x="36259" y="15770"/>
                  </a:cubicBezTo>
                  <a:lnTo>
                    <a:pt x="37627" y="14970"/>
                  </a:lnTo>
                  <a:cubicBezTo>
                    <a:pt x="37694" y="14936"/>
                    <a:pt x="37694" y="14903"/>
                    <a:pt x="37627" y="14870"/>
                  </a:cubicBezTo>
                  <a:lnTo>
                    <a:pt x="36193" y="14036"/>
                  </a:lnTo>
                  <a:cubicBezTo>
                    <a:pt x="36159" y="14002"/>
                    <a:pt x="36118" y="13986"/>
                    <a:pt x="36080" y="13986"/>
                  </a:cubicBezTo>
                  <a:close/>
                  <a:moveTo>
                    <a:pt x="23784" y="14211"/>
                  </a:moveTo>
                  <a:cubicBezTo>
                    <a:pt x="23750" y="14211"/>
                    <a:pt x="23717" y="14219"/>
                    <a:pt x="23684" y="14236"/>
                  </a:cubicBezTo>
                  <a:lnTo>
                    <a:pt x="22283" y="15036"/>
                  </a:lnTo>
                  <a:cubicBezTo>
                    <a:pt x="22216" y="15070"/>
                    <a:pt x="22216" y="15103"/>
                    <a:pt x="22283" y="15170"/>
                  </a:cubicBezTo>
                  <a:lnTo>
                    <a:pt x="23750" y="16004"/>
                  </a:lnTo>
                  <a:lnTo>
                    <a:pt x="23951" y="16004"/>
                  </a:lnTo>
                  <a:lnTo>
                    <a:pt x="25318" y="15203"/>
                  </a:lnTo>
                  <a:cubicBezTo>
                    <a:pt x="25385" y="15170"/>
                    <a:pt x="25385" y="15103"/>
                    <a:pt x="25318" y="15070"/>
                  </a:cubicBezTo>
                  <a:lnTo>
                    <a:pt x="23884" y="14236"/>
                  </a:lnTo>
                  <a:cubicBezTo>
                    <a:pt x="23850" y="14219"/>
                    <a:pt x="23817" y="14211"/>
                    <a:pt x="23784" y="14211"/>
                  </a:cubicBezTo>
                  <a:close/>
                  <a:moveTo>
                    <a:pt x="20765" y="14778"/>
                  </a:moveTo>
                  <a:cubicBezTo>
                    <a:pt x="20723" y="14778"/>
                    <a:pt x="20682" y="14786"/>
                    <a:pt x="20648" y="14803"/>
                  </a:cubicBezTo>
                  <a:lnTo>
                    <a:pt x="19281" y="15603"/>
                  </a:lnTo>
                  <a:cubicBezTo>
                    <a:pt x="19214" y="15637"/>
                    <a:pt x="19214" y="15670"/>
                    <a:pt x="19281" y="15703"/>
                  </a:cubicBezTo>
                  <a:lnTo>
                    <a:pt x="20748" y="16537"/>
                  </a:lnTo>
                  <a:cubicBezTo>
                    <a:pt x="20782" y="16554"/>
                    <a:pt x="20815" y="16562"/>
                    <a:pt x="20848" y="16562"/>
                  </a:cubicBezTo>
                  <a:cubicBezTo>
                    <a:pt x="20882" y="16562"/>
                    <a:pt x="20915" y="16554"/>
                    <a:pt x="20948" y="16537"/>
                  </a:cubicBezTo>
                  <a:lnTo>
                    <a:pt x="22316" y="15770"/>
                  </a:lnTo>
                  <a:cubicBezTo>
                    <a:pt x="22383" y="15737"/>
                    <a:pt x="22349" y="15703"/>
                    <a:pt x="22316" y="15637"/>
                  </a:cubicBezTo>
                  <a:lnTo>
                    <a:pt x="20882" y="14803"/>
                  </a:lnTo>
                  <a:cubicBezTo>
                    <a:pt x="20848" y="14786"/>
                    <a:pt x="20807" y="14778"/>
                    <a:pt x="20765" y="14778"/>
                  </a:cubicBezTo>
                  <a:close/>
                  <a:moveTo>
                    <a:pt x="32707" y="14811"/>
                  </a:moveTo>
                  <a:cubicBezTo>
                    <a:pt x="32665" y="14811"/>
                    <a:pt x="32623" y="14819"/>
                    <a:pt x="32590" y="14836"/>
                  </a:cubicBezTo>
                  <a:lnTo>
                    <a:pt x="31222" y="15637"/>
                  </a:lnTo>
                  <a:cubicBezTo>
                    <a:pt x="31156" y="15670"/>
                    <a:pt x="31156" y="15737"/>
                    <a:pt x="31222" y="15770"/>
                  </a:cubicBezTo>
                  <a:lnTo>
                    <a:pt x="32657" y="16604"/>
                  </a:lnTo>
                  <a:cubicBezTo>
                    <a:pt x="32690" y="16621"/>
                    <a:pt x="32723" y="16629"/>
                    <a:pt x="32757" y="16629"/>
                  </a:cubicBezTo>
                  <a:cubicBezTo>
                    <a:pt x="32790" y="16629"/>
                    <a:pt x="32824" y="16621"/>
                    <a:pt x="32857" y="16604"/>
                  </a:cubicBezTo>
                  <a:lnTo>
                    <a:pt x="34258" y="15804"/>
                  </a:lnTo>
                  <a:cubicBezTo>
                    <a:pt x="34325" y="15770"/>
                    <a:pt x="34325" y="15703"/>
                    <a:pt x="34258" y="15670"/>
                  </a:cubicBezTo>
                  <a:lnTo>
                    <a:pt x="32824" y="14836"/>
                  </a:lnTo>
                  <a:cubicBezTo>
                    <a:pt x="32790" y="14819"/>
                    <a:pt x="32749" y="14811"/>
                    <a:pt x="32707" y="14811"/>
                  </a:cubicBezTo>
                  <a:close/>
                  <a:moveTo>
                    <a:pt x="29392" y="15186"/>
                  </a:moveTo>
                  <a:cubicBezTo>
                    <a:pt x="29354" y="15186"/>
                    <a:pt x="29321" y="15203"/>
                    <a:pt x="29288" y="15236"/>
                  </a:cubicBezTo>
                  <a:lnTo>
                    <a:pt x="27920" y="16004"/>
                  </a:lnTo>
                  <a:cubicBezTo>
                    <a:pt x="27853" y="16037"/>
                    <a:pt x="27853" y="16104"/>
                    <a:pt x="27920" y="16137"/>
                  </a:cubicBezTo>
                  <a:lnTo>
                    <a:pt x="29354" y="16971"/>
                  </a:lnTo>
                  <a:cubicBezTo>
                    <a:pt x="29388" y="16988"/>
                    <a:pt x="29421" y="16996"/>
                    <a:pt x="29454" y="16996"/>
                  </a:cubicBezTo>
                  <a:cubicBezTo>
                    <a:pt x="29488" y="16996"/>
                    <a:pt x="29521" y="16988"/>
                    <a:pt x="29555" y="16971"/>
                  </a:cubicBezTo>
                  <a:lnTo>
                    <a:pt x="30956" y="16170"/>
                  </a:lnTo>
                  <a:cubicBezTo>
                    <a:pt x="31022" y="16137"/>
                    <a:pt x="30989" y="16104"/>
                    <a:pt x="30956" y="16070"/>
                  </a:cubicBezTo>
                  <a:lnTo>
                    <a:pt x="29521" y="15236"/>
                  </a:lnTo>
                  <a:cubicBezTo>
                    <a:pt x="29471" y="15203"/>
                    <a:pt x="29429" y="15186"/>
                    <a:pt x="29392" y="15186"/>
                  </a:cubicBezTo>
                  <a:close/>
                  <a:moveTo>
                    <a:pt x="38194" y="15211"/>
                  </a:moveTo>
                  <a:cubicBezTo>
                    <a:pt x="38161" y="15211"/>
                    <a:pt x="38127" y="15220"/>
                    <a:pt x="38094" y="15236"/>
                  </a:cubicBezTo>
                  <a:lnTo>
                    <a:pt x="36693" y="16037"/>
                  </a:lnTo>
                  <a:cubicBezTo>
                    <a:pt x="36660" y="16070"/>
                    <a:pt x="36660" y="16137"/>
                    <a:pt x="36693" y="16170"/>
                  </a:cubicBezTo>
                  <a:lnTo>
                    <a:pt x="38161" y="17004"/>
                  </a:lnTo>
                  <a:cubicBezTo>
                    <a:pt x="38194" y="17021"/>
                    <a:pt x="38227" y="17029"/>
                    <a:pt x="38261" y="17029"/>
                  </a:cubicBezTo>
                  <a:cubicBezTo>
                    <a:pt x="38294" y="17029"/>
                    <a:pt x="38327" y="17021"/>
                    <a:pt x="38361" y="17004"/>
                  </a:cubicBezTo>
                  <a:lnTo>
                    <a:pt x="39762" y="16204"/>
                  </a:lnTo>
                  <a:cubicBezTo>
                    <a:pt x="39795" y="16170"/>
                    <a:pt x="39795" y="16104"/>
                    <a:pt x="39762" y="16070"/>
                  </a:cubicBezTo>
                  <a:lnTo>
                    <a:pt x="38294" y="15236"/>
                  </a:lnTo>
                  <a:cubicBezTo>
                    <a:pt x="38261" y="15220"/>
                    <a:pt x="38227" y="15211"/>
                    <a:pt x="38194" y="15211"/>
                  </a:cubicBezTo>
                  <a:close/>
                  <a:moveTo>
                    <a:pt x="25885" y="15420"/>
                  </a:moveTo>
                  <a:cubicBezTo>
                    <a:pt x="25852" y="15420"/>
                    <a:pt x="25819" y="15437"/>
                    <a:pt x="25785" y="15470"/>
                  </a:cubicBezTo>
                  <a:lnTo>
                    <a:pt x="24418" y="16237"/>
                  </a:lnTo>
                  <a:cubicBezTo>
                    <a:pt x="24317" y="16271"/>
                    <a:pt x="24317" y="16337"/>
                    <a:pt x="24418" y="16371"/>
                  </a:cubicBezTo>
                  <a:lnTo>
                    <a:pt x="25852" y="17205"/>
                  </a:lnTo>
                  <a:cubicBezTo>
                    <a:pt x="25885" y="17221"/>
                    <a:pt x="25919" y="17230"/>
                    <a:pt x="25952" y="17230"/>
                  </a:cubicBezTo>
                  <a:cubicBezTo>
                    <a:pt x="25985" y="17230"/>
                    <a:pt x="26019" y="17221"/>
                    <a:pt x="26052" y="17205"/>
                  </a:cubicBezTo>
                  <a:lnTo>
                    <a:pt x="27453" y="16404"/>
                  </a:lnTo>
                  <a:cubicBezTo>
                    <a:pt x="27486" y="16371"/>
                    <a:pt x="27486" y="16337"/>
                    <a:pt x="27453" y="16304"/>
                  </a:cubicBezTo>
                  <a:lnTo>
                    <a:pt x="25985" y="15470"/>
                  </a:lnTo>
                  <a:cubicBezTo>
                    <a:pt x="25952" y="15437"/>
                    <a:pt x="25919" y="15420"/>
                    <a:pt x="25885" y="15420"/>
                  </a:cubicBezTo>
                  <a:close/>
                  <a:moveTo>
                    <a:pt x="22883" y="15979"/>
                  </a:moveTo>
                  <a:cubicBezTo>
                    <a:pt x="22850" y="15979"/>
                    <a:pt x="22816" y="15987"/>
                    <a:pt x="22783" y="16004"/>
                  </a:cubicBezTo>
                  <a:lnTo>
                    <a:pt x="21415" y="16804"/>
                  </a:lnTo>
                  <a:cubicBezTo>
                    <a:pt x="21349" y="16838"/>
                    <a:pt x="21349" y="16904"/>
                    <a:pt x="21415" y="16938"/>
                  </a:cubicBezTo>
                  <a:lnTo>
                    <a:pt x="22850" y="17772"/>
                  </a:lnTo>
                  <a:cubicBezTo>
                    <a:pt x="22883" y="17788"/>
                    <a:pt x="22916" y="17797"/>
                    <a:pt x="22950" y="17797"/>
                  </a:cubicBezTo>
                  <a:cubicBezTo>
                    <a:pt x="22983" y="17797"/>
                    <a:pt x="23017" y="17788"/>
                    <a:pt x="23050" y="17772"/>
                  </a:cubicBezTo>
                  <a:lnTo>
                    <a:pt x="24451" y="16971"/>
                  </a:lnTo>
                  <a:cubicBezTo>
                    <a:pt x="24484" y="16938"/>
                    <a:pt x="24484" y="16871"/>
                    <a:pt x="24451" y="16838"/>
                  </a:cubicBezTo>
                  <a:lnTo>
                    <a:pt x="22983" y="16004"/>
                  </a:lnTo>
                  <a:cubicBezTo>
                    <a:pt x="22950" y="15987"/>
                    <a:pt x="22916" y="15979"/>
                    <a:pt x="22883" y="15979"/>
                  </a:cubicBezTo>
                  <a:close/>
                  <a:moveTo>
                    <a:pt x="34825" y="16045"/>
                  </a:moveTo>
                  <a:cubicBezTo>
                    <a:pt x="34792" y="16045"/>
                    <a:pt x="34758" y="16054"/>
                    <a:pt x="34725" y="16070"/>
                  </a:cubicBezTo>
                  <a:lnTo>
                    <a:pt x="33324" y="16871"/>
                  </a:lnTo>
                  <a:cubicBezTo>
                    <a:pt x="33257" y="16904"/>
                    <a:pt x="33291" y="16938"/>
                    <a:pt x="33324" y="16971"/>
                  </a:cubicBezTo>
                  <a:lnTo>
                    <a:pt x="34758" y="17805"/>
                  </a:lnTo>
                  <a:cubicBezTo>
                    <a:pt x="34792" y="17822"/>
                    <a:pt x="34833" y="17830"/>
                    <a:pt x="34875" y="17830"/>
                  </a:cubicBezTo>
                  <a:cubicBezTo>
                    <a:pt x="34917" y="17830"/>
                    <a:pt x="34958" y="17822"/>
                    <a:pt x="34992" y="17805"/>
                  </a:cubicBezTo>
                  <a:lnTo>
                    <a:pt x="36359" y="17004"/>
                  </a:lnTo>
                  <a:cubicBezTo>
                    <a:pt x="36426" y="17004"/>
                    <a:pt x="36426" y="16938"/>
                    <a:pt x="36359" y="16904"/>
                  </a:cubicBezTo>
                  <a:lnTo>
                    <a:pt x="34925" y="16070"/>
                  </a:lnTo>
                  <a:cubicBezTo>
                    <a:pt x="34892" y="16054"/>
                    <a:pt x="34858" y="16045"/>
                    <a:pt x="34825" y="16045"/>
                  </a:cubicBezTo>
                  <a:close/>
                  <a:moveTo>
                    <a:pt x="31506" y="16412"/>
                  </a:moveTo>
                  <a:cubicBezTo>
                    <a:pt x="31464" y="16412"/>
                    <a:pt x="31423" y="16421"/>
                    <a:pt x="31389" y="16437"/>
                  </a:cubicBezTo>
                  <a:lnTo>
                    <a:pt x="30022" y="17238"/>
                  </a:lnTo>
                  <a:cubicBezTo>
                    <a:pt x="29955" y="17271"/>
                    <a:pt x="29955" y="17338"/>
                    <a:pt x="30022" y="17371"/>
                  </a:cubicBezTo>
                  <a:lnTo>
                    <a:pt x="31456" y="18205"/>
                  </a:lnTo>
                  <a:cubicBezTo>
                    <a:pt x="31489" y="18222"/>
                    <a:pt x="31531" y="18230"/>
                    <a:pt x="31573" y="18230"/>
                  </a:cubicBezTo>
                  <a:cubicBezTo>
                    <a:pt x="31614" y="18230"/>
                    <a:pt x="31656" y="18222"/>
                    <a:pt x="31689" y="18205"/>
                  </a:cubicBezTo>
                  <a:lnTo>
                    <a:pt x="33057" y="17405"/>
                  </a:lnTo>
                  <a:cubicBezTo>
                    <a:pt x="33124" y="17371"/>
                    <a:pt x="33124" y="17305"/>
                    <a:pt x="33057" y="17271"/>
                  </a:cubicBezTo>
                  <a:lnTo>
                    <a:pt x="31623" y="16437"/>
                  </a:lnTo>
                  <a:cubicBezTo>
                    <a:pt x="31589" y="16421"/>
                    <a:pt x="31548" y="16412"/>
                    <a:pt x="31506" y="16412"/>
                  </a:cubicBezTo>
                  <a:close/>
                  <a:moveTo>
                    <a:pt x="40329" y="16446"/>
                  </a:moveTo>
                  <a:cubicBezTo>
                    <a:pt x="40296" y="16446"/>
                    <a:pt x="40262" y="16454"/>
                    <a:pt x="40229" y="16471"/>
                  </a:cubicBezTo>
                  <a:lnTo>
                    <a:pt x="38828" y="17271"/>
                  </a:lnTo>
                  <a:cubicBezTo>
                    <a:pt x="38761" y="17305"/>
                    <a:pt x="38761" y="17338"/>
                    <a:pt x="38828" y="17371"/>
                  </a:cubicBezTo>
                  <a:lnTo>
                    <a:pt x="40262" y="18205"/>
                  </a:lnTo>
                  <a:cubicBezTo>
                    <a:pt x="40296" y="18222"/>
                    <a:pt x="40329" y="18230"/>
                    <a:pt x="40362" y="18230"/>
                  </a:cubicBezTo>
                  <a:cubicBezTo>
                    <a:pt x="40396" y="18230"/>
                    <a:pt x="40429" y="18222"/>
                    <a:pt x="40462" y="18205"/>
                  </a:cubicBezTo>
                  <a:lnTo>
                    <a:pt x="41863" y="17438"/>
                  </a:lnTo>
                  <a:cubicBezTo>
                    <a:pt x="41930" y="17405"/>
                    <a:pt x="41930" y="17338"/>
                    <a:pt x="41863" y="17305"/>
                  </a:cubicBezTo>
                  <a:lnTo>
                    <a:pt x="40429" y="16471"/>
                  </a:lnTo>
                  <a:cubicBezTo>
                    <a:pt x="40396" y="16454"/>
                    <a:pt x="40362" y="16446"/>
                    <a:pt x="40329" y="16446"/>
                  </a:cubicBezTo>
                  <a:close/>
                  <a:moveTo>
                    <a:pt x="9340" y="10475"/>
                  </a:moveTo>
                  <a:cubicBezTo>
                    <a:pt x="9307" y="10475"/>
                    <a:pt x="9273" y="10483"/>
                    <a:pt x="9240" y="10500"/>
                  </a:cubicBezTo>
                  <a:lnTo>
                    <a:pt x="7839" y="11300"/>
                  </a:lnTo>
                  <a:cubicBezTo>
                    <a:pt x="7806" y="11334"/>
                    <a:pt x="7806" y="11367"/>
                    <a:pt x="7839" y="11400"/>
                  </a:cubicBezTo>
                  <a:lnTo>
                    <a:pt x="19748" y="18272"/>
                  </a:lnTo>
                  <a:cubicBezTo>
                    <a:pt x="19781" y="18289"/>
                    <a:pt x="19823" y="18297"/>
                    <a:pt x="19864" y="18297"/>
                  </a:cubicBezTo>
                  <a:cubicBezTo>
                    <a:pt x="19906" y="18297"/>
                    <a:pt x="19948" y="18289"/>
                    <a:pt x="19981" y="18272"/>
                  </a:cubicBezTo>
                  <a:lnTo>
                    <a:pt x="21349" y="17471"/>
                  </a:lnTo>
                  <a:cubicBezTo>
                    <a:pt x="21415" y="17438"/>
                    <a:pt x="21415" y="17405"/>
                    <a:pt x="21349" y="17371"/>
                  </a:cubicBezTo>
                  <a:lnTo>
                    <a:pt x="9440" y="10500"/>
                  </a:lnTo>
                  <a:cubicBezTo>
                    <a:pt x="9407" y="10483"/>
                    <a:pt x="9373" y="10475"/>
                    <a:pt x="9340" y="10475"/>
                  </a:cubicBezTo>
                  <a:close/>
                  <a:moveTo>
                    <a:pt x="27974" y="16646"/>
                  </a:moveTo>
                  <a:cubicBezTo>
                    <a:pt x="27937" y="16646"/>
                    <a:pt x="27903" y="16654"/>
                    <a:pt x="27887" y="16671"/>
                  </a:cubicBezTo>
                  <a:lnTo>
                    <a:pt x="26486" y="17471"/>
                  </a:lnTo>
                  <a:cubicBezTo>
                    <a:pt x="26419" y="17505"/>
                    <a:pt x="26419" y="17571"/>
                    <a:pt x="26486" y="17605"/>
                  </a:cubicBezTo>
                  <a:lnTo>
                    <a:pt x="27920" y="18439"/>
                  </a:lnTo>
                  <a:cubicBezTo>
                    <a:pt x="27953" y="18455"/>
                    <a:pt x="27995" y="18464"/>
                    <a:pt x="28037" y="18464"/>
                  </a:cubicBezTo>
                  <a:cubicBezTo>
                    <a:pt x="28079" y="18464"/>
                    <a:pt x="28120" y="18455"/>
                    <a:pt x="28154" y="18439"/>
                  </a:cubicBezTo>
                  <a:lnTo>
                    <a:pt x="29521" y="17638"/>
                  </a:lnTo>
                  <a:cubicBezTo>
                    <a:pt x="29588" y="17605"/>
                    <a:pt x="29588" y="17538"/>
                    <a:pt x="29521" y="17505"/>
                  </a:cubicBezTo>
                  <a:lnTo>
                    <a:pt x="28087" y="16671"/>
                  </a:lnTo>
                  <a:cubicBezTo>
                    <a:pt x="28053" y="16654"/>
                    <a:pt x="28012" y="16646"/>
                    <a:pt x="27974" y="16646"/>
                  </a:cubicBezTo>
                  <a:close/>
                  <a:moveTo>
                    <a:pt x="25001" y="17213"/>
                  </a:moveTo>
                  <a:cubicBezTo>
                    <a:pt x="24960" y="17213"/>
                    <a:pt x="24918" y="17221"/>
                    <a:pt x="24885" y="17238"/>
                  </a:cubicBezTo>
                  <a:lnTo>
                    <a:pt x="23517" y="18038"/>
                  </a:lnTo>
                  <a:cubicBezTo>
                    <a:pt x="23450" y="18072"/>
                    <a:pt x="23450" y="18139"/>
                    <a:pt x="23517" y="18172"/>
                  </a:cubicBezTo>
                  <a:lnTo>
                    <a:pt x="23517" y="18139"/>
                  </a:lnTo>
                  <a:lnTo>
                    <a:pt x="24951" y="18972"/>
                  </a:lnTo>
                  <a:cubicBezTo>
                    <a:pt x="24985" y="18989"/>
                    <a:pt x="25026" y="18997"/>
                    <a:pt x="25068" y="18997"/>
                  </a:cubicBezTo>
                  <a:cubicBezTo>
                    <a:pt x="25110" y="18997"/>
                    <a:pt x="25151" y="18989"/>
                    <a:pt x="25185" y="18972"/>
                  </a:cubicBezTo>
                  <a:lnTo>
                    <a:pt x="26552" y="18205"/>
                  </a:lnTo>
                  <a:cubicBezTo>
                    <a:pt x="26619" y="18172"/>
                    <a:pt x="26619" y="18105"/>
                    <a:pt x="26552" y="18072"/>
                  </a:cubicBezTo>
                  <a:lnTo>
                    <a:pt x="25118" y="17238"/>
                  </a:lnTo>
                  <a:cubicBezTo>
                    <a:pt x="25085" y="17221"/>
                    <a:pt x="25043" y="17213"/>
                    <a:pt x="25001" y="17213"/>
                  </a:cubicBezTo>
                  <a:close/>
                  <a:moveTo>
                    <a:pt x="33624" y="17646"/>
                  </a:moveTo>
                  <a:cubicBezTo>
                    <a:pt x="33591" y="17646"/>
                    <a:pt x="33557" y="17655"/>
                    <a:pt x="33524" y="17672"/>
                  </a:cubicBezTo>
                  <a:lnTo>
                    <a:pt x="32123" y="18472"/>
                  </a:lnTo>
                  <a:cubicBezTo>
                    <a:pt x="32090" y="18472"/>
                    <a:pt x="32090" y="18539"/>
                    <a:pt x="32156" y="18572"/>
                  </a:cubicBezTo>
                  <a:lnTo>
                    <a:pt x="32123" y="18572"/>
                  </a:lnTo>
                  <a:lnTo>
                    <a:pt x="33591" y="19406"/>
                  </a:lnTo>
                  <a:cubicBezTo>
                    <a:pt x="33624" y="19423"/>
                    <a:pt x="33657" y="19431"/>
                    <a:pt x="33691" y="19431"/>
                  </a:cubicBezTo>
                  <a:cubicBezTo>
                    <a:pt x="33724" y="19431"/>
                    <a:pt x="33758" y="19423"/>
                    <a:pt x="33791" y="19406"/>
                  </a:cubicBezTo>
                  <a:lnTo>
                    <a:pt x="35192" y="18606"/>
                  </a:lnTo>
                  <a:cubicBezTo>
                    <a:pt x="35225" y="18606"/>
                    <a:pt x="35225" y="18539"/>
                    <a:pt x="35192" y="18505"/>
                  </a:cubicBezTo>
                  <a:lnTo>
                    <a:pt x="33724" y="17672"/>
                  </a:lnTo>
                  <a:cubicBezTo>
                    <a:pt x="33691" y="17655"/>
                    <a:pt x="33657" y="17646"/>
                    <a:pt x="33624" y="17646"/>
                  </a:cubicBezTo>
                  <a:close/>
                  <a:moveTo>
                    <a:pt x="36926" y="17246"/>
                  </a:moveTo>
                  <a:cubicBezTo>
                    <a:pt x="36893" y="17246"/>
                    <a:pt x="36860" y="17255"/>
                    <a:pt x="36826" y="17271"/>
                  </a:cubicBezTo>
                  <a:lnTo>
                    <a:pt x="35459" y="18072"/>
                  </a:lnTo>
                  <a:cubicBezTo>
                    <a:pt x="35392" y="18105"/>
                    <a:pt x="35392" y="18172"/>
                    <a:pt x="35459" y="18205"/>
                  </a:cubicBezTo>
                  <a:lnTo>
                    <a:pt x="37894" y="19606"/>
                  </a:lnTo>
                  <a:cubicBezTo>
                    <a:pt x="37927" y="19623"/>
                    <a:pt x="37961" y="19631"/>
                    <a:pt x="37994" y="19631"/>
                  </a:cubicBezTo>
                  <a:cubicBezTo>
                    <a:pt x="38027" y="19631"/>
                    <a:pt x="38061" y="19623"/>
                    <a:pt x="38094" y="19606"/>
                  </a:cubicBezTo>
                  <a:lnTo>
                    <a:pt x="39495" y="18806"/>
                  </a:lnTo>
                  <a:cubicBezTo>
                    <a:pt x="39562" y="18806"/>
                    <a:pt x="39562" y="18739"/>
                    <a:pt x="39495" y="18706"/>
                  </a:cubicBezTo>
                  <a:lnTo>
                    <a:pt x="37027" y="17271"/>
                  </a:lnTo>
                  <a:cubicBezTo>
                    <a:pt x="36993" y="17255"/>
                    <a:pt x="36960" y="17246"/>
                    <a:pt x="36926" y="17246"/>
                  </a:cubicBezTo>
                  <a:close/>
                  <a:moveTo>
                    <a:pt x="30088" y="17847"/>
                  </a:moveTo>
                  <a:cubicBezTo>
                    <a:pt x="30055" y="17847"/>
                    <a:pt x="30022" y="17855"/>
                    <a:pt x="29988" y="17872"/>
                  </a:cubicBezTo>
                  <a:lnTo>
                    <a:pt x="28587" y="18706"/>
                  </a:lnTo>
                  <a:cubicBezTo>
                    <a:pt x="28554" y="18739"/>
                    <a:pt x="28554" y="18772"/>
                    <a:pt x="28621" y="18806"/>
                  </a:cubicBezTo>
                  <a:lnTo>
                    <a:pt x="30055" y="19640"/>
                  </a:lnTo>
                  <a:cubicBezTo>
                    <a:pt x="30088" y="19656"/>
                    <a:pt x="30122" y="19665"/>
                    <a:pt x="30155" y="19665"/>
                  </a:cubicBezTo>
                  <a:cubicBezTo>
                    <a:pt x="30188" y="19665"/>
                    <a:pt x="30222" y="19656"/>
                    <a:pt x="30255" y="19640"/>
                  </a:cubicBezTo>
                  <a:lnTo>
                    <a:pt x="31656" y="18839"/>
                  </a:lnTo>
                  <a:cubicBezTo>
                    <a:pt x="31689" y="18806"/>
                    <a:pt x="31689" y="18739"/>
                    <a:pt x="31656" y="18706"/>
                  </a:cubicBezTo>
                  <a:lnTo>
                    <a:pt x="30188" y="17872"/>
                  </a:lnTo>
                  <a:cubicBezTo>
                    <a:pt x="30155" y="17855"/>
                    <a:pt x="30122" y="17847"/>
                    <a:pt x="30088" y="17847"/>
                  </a:cubicBezTo>
                  <a:close/>
                  <a:moveTo>
                    <a:pt x="21916" y="17713"/>
                  </a:moveTo>
                  <a:cubicBezTo>
                    <a:pt x="21882" y="17713"/>
                    <a:pt x="21849" y="17722"/>
                    <a:pt x="21816" y="17738"/>
                  </a:cubicBezTo>
                  <a:lnTo>
                    <a:pt x="20415" y="18539"/>
                  </a:lnTo>
                  <a:cubicBezTo>
                    <a:pt x="20348" y="18572"/>
                    <a:pt x="20381" y="18639"/>
                    <a:pt x="20415" y="18672"/>
                  </a:cubicBezTo>
                  <a:lnTo>
                    <a:pt x="22183" y="19706"/>
                  </a:lnTo>
                  <a:cubicBezTo>
                    <a:pt x="22216" y="19723"/>
                    <a:pt x="22258" y="19731"/>
                    <a:pt x="22299" y="19731"/>
                  </a:cubicBezTo>
                  <a:cubicBezTo>
                    <a:pt x="22341" y="19731"/>
                    <a:pt x="22383" y="19723"/>
                    <a:pt x="22416" y="19706"/>
                  </a:cubicBezTo>
                  <a:lnTo>
                    <a:pt x="23784" y="18906"/>
                  </a:lnTo>
                  <a:cubicBezTo>
                    <a:pt x="23850" y="18872"/>
                    <a:pt x="23850" y="18806"/>
                    <a:pt x="23784" y="18772"/>
                  </a:cubicBezTo>
                  <a:lnTo>
                    <a:pt x="22016" y="17738"/>
                  </a:lnTo>
                  <a:cubicBezTo>
                    <a:pt x="21982" y="17722"/>
                    <a:pt x="21949" y="17713"/>
                    <a:pt x="21916" y="17713"/>
                  </a:cubicBezTo>
                  <a:close/>
                  <a:moveTo>
                    <a:pt x="42897" y="17947"/>
                  </a:moveTo>
                  <a:cubicBezTo>
                    <a:pt x="42864" y="17947"/>
                    <a:pt x="42831" y="17955"/>
                    <a:pt x="42797" y="17972"/>
                  </a:cubicBezTo>
                  <a:lnTo>
                    <a:pt x="41396" y="18772"/>
                  </a:lnTo>
                  <a:cubicBezTo>
                    <a:pt x="41363" y="18806"/>
                    <a:pt x="41363" y="18839"/>
                    <a:pt x="41396" y="18872"/>
                  </a:cubicBezTo>
                  <a:lnTo>
                    <a:pt x="42864" y="19706"/>
                  </a:lnTo>
                  <a:cubicBezTo>
                    <a:pt x="42881" y="19723"/>
                    <a:pt x="42914" y="19731"/>
                    <a:pt x="42952" y="19731"/>
                  </a:cubicBezTo>
                  <a:cubicBezTo>
                    <a:pt x="42989" y="19731"/>
                    <a:pt x="43031" y="19723"/>
                    <a:pt x="43064" y="19706"/>
                  </a:cubicBezTo>
                  <a:lnTo>
                    <a:pt x="44432" y="18906"/>
                  </a:lnTo>
                  <a:cubicBezTo>
                    <a:pt x="44499" y="18872"/>
                    <a:pt x="44499" y="18839"/>
                    <a:pt x="44432" y="18806"/>
                  </a:cubicBezTo>
                  <a:lnTo>
                    <a:pt x="42997" y="17972"/>
                  </a:lnTo>
                  <a:cubicBezTo>
                    <a:pt x="42964" y="17955"/>
                    <a:pt x="42931" y="17947"/>
                    <a:pt x="42897" y="17947"/>
                  </a:cubicBezTo>
                  <a:close/>
                  <a:moveTo>
                    <a:pt x="27119" y="18414"/>
                  </a:moveTo>
                  <a:cubicBezTo>
                    <a:pt x="27086" y="18414"/>
                    <a:pt x="27053" y="18422"/>
                    <a:pt x="27019" y="18439"/>
                  </a:cubicBezTo>
                  <a:lnTo>
                    <a:pt x="25618" y="19239"/>
                  </a:lnTo>
                  <a:cubicBezTo>
                    <a:pt x="25552" y="19273"/>
                    <a:pt x="25585" y="19339"/>
                    <a:pt x="25618" y="19373"/>
                  </a:cubicBezTo>
                  <a:lnTo>
                    <a:pt x="27086" y="20207"/>
                  </a:lnTo>
                  <a:cubicBezTo>
                    <a:pt x="27119" y="20223"/>
                    <a:pt x="27153" y="20232"/>
                    <a:pt x="27186" y="20232"/>
                  </a:cubicBezTo>
                  <a:cubicBezTo>
                    <a:pt x="27220" y="20232"/>
                    <a:pt x="27253" y="20223"/>
                    <a:pt x="27286" y="20207"/>
                  </a:cubicBezTo>
                  <a:lnTo>
                    <a:pt x="28654" y="19406"/>
                  </a:lnTo>
                  <a:cubicBezTo>
                    <a:pt x="28721" y="19373"/>
                    <a:pt x="28721" y="19306"/>
                    <a:pt x="28654" y="19273"/>
                  </a:cubicBezTo>
                  <a:lnTo>
                    <a:pt x="27220" y="18439"/>
                  </a:lnTo>
                  <a:cubicBezTo>
                    <a:pt x="27186" y="18422"/>
                    <a:pt x="27153" y="18414"/>
                    <a:pt x="27119" y="18414"/>
                  </a:cubicBezTo>
                  <a:close/>
                  <a:moveTo>
                    <a:pt x="44999" y="19148"/>
                  </a:moveTo>
                  <a:cubicBezTo>
                    <a:pt x="44966" y="19148"/>
                    <a:pt x="44932" y="19156"/>
                    <a:pt x="44899" y="19173"/>
                  </a:cubicBezTo>
                  <a:lnTo>
                    <a:pt x="43531" y="19973"/>
                  </a:lnTo>
                  <a:cubicBezTo>
                    <a:pt x="43464" y="20007"/>
                    <a:pt x="43464" y="20040"/>
                    <a:pt x="43531" y="20107"/>
                  </a:cubicBezTo>
                  <a:lnTo>
                    <a:pt x="44966" y="20941"/>
                  </a:lnTo>
                  <a:cubicBezTo>
                    <a:pt x="44999" y="20957"/>
                    <a:pt x="45032" y="20966"/>
                    <a:pt x="45066" y="20966"/>
                  </a:cubicBezTo>
                  <a:cubicBezTo>
                    <a:pt x="45099" y="20966"/>
                    <a:pt x="45132" y="20957"/>
                    <a:pt x="45166" y="20941"/>
                  </a:cubicBezTo>
                  <a:lnTo>
                    <a:pt x="46567" y="20140"/>
                  </a:lnTo>
                  <a:cubicBezTo>
                    <a:pt x="46600" y="20107"/>
                    <a:pt x="46600" y="20040"/>
                    <a:pt x="46567" y="20007"/>
                  </a:cubicBezTo>
                  <a:lnTo>
                    <a:pt x="45099" y="19173"/>
                  </a:lnTo>
                  <a:cubicBezTo>
                    <a:pt x="45066" y="19156"/>
                    <a:pt x="45032" y="19148"/>
                    <a:pt x="44999" y="19148"/>
                  </a:cubicBezTo>
                  <a:close/>
                  <a:moveTo>
                    <a:pt x="24351" y="19148"/>
                  </a:moveTo>
                  <a:cubicBezTo>
                    <a:pt x="24317" y="19148"/>
                    <a:pt x="24284" y="19156"/>
                    <a:pt x="24251" y="19173"/>
                  </a:cubicBezTo>
                  <a:lnTo>
                    <a:pt x="22850" y="19940"/>
                  </a:lnTo>
                  <a:cubicBezTo>
                    <a:pt x="22816" y="19973"/>
                    <a:pt x="22816" y="20040"/>
                    <a:pt x="22850" y="20073"/>
                  </a:cubicBezTo>
                  <a:lnTo>
                    <a:pt x="24651" y="21074"/>
                  </a:lnTo>
                  <a:cubicBezTo>
                    <a:pt x="24684" y="21091"/>
                    <a:pt x="24718" y="21099"/>
                    <a:pt x="24751" y="21099"/>
                  </a:cubicBezTo>
                  <a:cubicBezTo>
                    <a:pt x="24784" y="21099"/>
                    <a:pt x="24818" y="21091"/>
                    <a:pt x="24851" y="21074"/>
                  </a:cubicBezTo>
                  <a:lnTo>
                    <a:pt x="26252" y="20307"/>
                  </a:lnTo>
                  <a:cubicBezTo>
                    <a:pt x="26286" y="20273"/>
                    <a:pt x="26286" y="20240"/>
                    <a:pt x="26252" y="20207"/>
                  </a:cubicBezTo>
                  <a:lnTo>
                    <a:pt x="24451" y="19173"/>
                  </a:lnTo>
                  <a:cubicBezTo>
                    <a:pt x="24418" y="19156"/>
                    <a:pt x="24384" y="19148"/>
                    <a:pt x="24351" y="19148"/>
                  </a:cubicBezTo>
                  <a:close/>
                  <a:moveTo>
                    <a:pt x="40496" y="19314"/>
                  </a:moveTo>
                  <a:cubicBezTo>
                    <a:pt x="40462" y="19314"/>
                    <a:pt x="40429" y="19323"/>
                    <a:pt x="40396" y="19339"/>
                  </a:cubicBezTo>
                  <a:lnTo>
                    <a:pt x="38995" y="20140"/>
                  </a:lnTo>
                  <a:cubicBezTo>
                    <a:pt x="38928" y="20173"/>
                    <a:pt x="38961" y="20207"/>
                    <a:pt x="38995" y="20273"/>
                  </a:cubicBezTo>
                  <a:lnTo>
                    <a:pt x="40429" y="21107"/>
                  </a:lnTo>
                  <a:cubicBezTo>
                    <a:pt x="40462" y="21124"/>
                    <a:pt x="40504" y="21132"/>
                    <a:pt x="40546" y="21132"/>
                  </a:cubicBezTo>
                  <a:cubicBezTo>
                    <a:pt x="40587" y="21132"/>
                    <a:pt x="40629" y="21124"/>
                    <a:pt x="40662" y="21107"/>
                  </a:cubicBezTo>
                  <a:lnTo>
                    <a:pt x="42030" y="20307"/>
                  </a:lnTo>
                  <a:cubicBezTo>
                    <a:pt x="42097" y="20273"/>
                    <a:pt x="42097" y="20207"/>
                    <a:pt x="42030" y="20173"/>
                  </a:cubicBezTo>
                  <a:lnTo>
                    <a:pt x="40596" y="19339"/>
                  </a:lnTo>
                  <a:cubicBezTo>
                    <a:pt x="40562" y="19323"/>
                    <a:pt x="40529" y="19314"/>
                    <a:pt x="40496" y="19314"/>
                  </a:cubicBezTo>
                  <a:close/>
                  <a:moveTo>
                    <a:pt x="35759" y="18847"/>
                  </a:moveTo>
                  <a:cubicBezTo>
                    <a:pt x="35726" y="18847"/>
                    <a:pt x="35692" y="18856"/>
                    <a:pt x="35659" y="18872"/>
                  </a:cubicBezTo>
                  <a:lnTo>
                    <a:pt x="33891" y="19906"/>
                  </a:lnTo>
                  <a:cubicBezTo>
                    <a:pt x="33858" y="19923"/>
                    <a:pt x="33816" y="19931"/>
                    <a:pt x="33778" y="19931"/>
                  </a:cubicBezTo>
                  <a:cubicBezTo>
                    <a:pt x="33741" y="19931"/>
                    <a:pt x="33708" y="19923"/>
                    <a:pt x="33691" y="19906"/>
                  </a:cubicBezTo>
                  <a:lnTo>
                    <a:pt x="32323" y="19106"/>
                  </a:lnTo>
                  <a:cubicBezTo>
                    <a:pt x="32290" y="19089"/>
                    <a:pt x="32256" y="19081"/>
                    <a:pt x="32223" y="19081"/>
                  </a:cubicBezTo>
                  <a:cubicBezTo>
                    <a:pt x="32190" y="19081"/>
                    <a:pt x="32156" y="19089"/>
                    <a:pt x="32123" y="19106"/>
                  </a:cubicBezTo>
                  <a:lnTo>
                    <a:pt x="30722" y="19906"/>
                  </a:lnTo>
                  <a:cubicBezTo>
                    <a:pt x="30655" y="19940"/>
                    <a:pt x="30655" y="20007"/>
                    <a:pt x="30722" y="20040"/>
                  </a:cubicBezTo>
                  <a:lnTo>
                    <a:pt x="30755" y="20040"/>
                  </a:lnTo>
                  <a:lnTo>
                    <a:pt x="33958" y="21908"/>
                  </a:lnTo>
                  <a:cubicBezTo>
                    <a:pt x="33991" y="21925"/>
                    <a:pt x="34033" y="21933"/>
                    <a:pt x="34074" y="21933"/>
                  </a:cubicBezTo>
                  <a:cubicBezTo>
                    <a:pt x="34116" y="21933"/>
                    <a:pt x="34158" y="21925"/>
                    <a:pt x="34191" y="21908"/>
                  </a:cubicBezTo>
                  <a:lnTo>
                    <a:pt x="37527" y="19973"/>
                  </a:lnTo>
                  <a:cubicBezTo>
                    <a:pt x="37594" y="19940"/>
                    <a:pt x="37594" y="19873"/>
                    <a:pt x="37527" y="19840"/>
                  </a:cubicBezTo>
                  <a:lnTo>
                    <a:pt x="35859" y="18872"/>
                  </a:lnTo>
                  <a:cubicBezTo>
                    <a:pt x="35826" y="18856"/>
                    <a:pt x="35792" y="18847"/>
                    <a:pt x="35759" y="18847"/>
                  </a:cubicBezTo>
                  <a:close/>
                  <a:moveTo>
                    <a:pt x="47117" y="20382"/>
                  </a:moveTo>
                  <a:cubicBezTo>
                    <a:pt x="47075" y="20382"/>
                    <a:pt x="47034" y="20390"/>
                    <a:pt x="47000" y="20407"/>
                  </a:cubicBezTo>
                  <a:lnTo>
                    <a:pt x="45633" y="21207"/>
                  </a:lnTo>
                  <a:cubicBezTo>
                    <a:pt x="45566" y="21241"/>
                    <a:pt x="45566" y="21274"/>
                    <a:pt x="45633" y="21307"/>
                  </a:cubicBezTo>
                  <a:lnTo>
                    <a:pt x="47067" y="22141"/>
                  </a:lnTo>
                  <a:cubicBezTo>
                    <a:pt x="47100" y="22158"/>
                    <a:pt x="47142" y="22166"/>
                    <a:pt x="47184" y="22166"/>
                  </a:cubicBezTo>
                  <a:cubicBezTo>
                    <a:pt x="47226" y="22166"/>
                    <a:pt x="47267" y="22158"/>
                    <a:pt x="47301" y="22141"/>
                  </a:cubicBezTo>
                  <a:lnTo>
                    <a:pt x="48668" y="21341"/>
                  </a:lnTo>
                  <a:cubicBezTo>
                    <a:pt x="48735" y="21307"/>
                    <a:pt x="48702" y="21274"/>
                    <a:pt x="48668" y="21241"/>
                  </a:cubicBezTo>
                  <a:lnTo>
                    <a:pt x="47234" y="20407"/>
                  </a:lnTo>
                  <a:cubicBezTo>
                    <a:pt x="47200" y="20390"/>
                    <a:pt x="47159" y="20382"/>
                    <a:pt x="47117" y="20382"/>
                  </a:cubicBezTo>
                  <a:close/>
                  <a:moveTo>
                    <a:pt x="38544" y="20448"/>
                  </a:moveTo>
                  <a:cubicBezTo>
                    <a:pt x="38503" y="20448"/>
                    <a:pt x="38461" y="20457"/>
                    <a:pt x="38428" y="20474"/>
                  </a:cubicBezTo>
                  <a:lnTo>
                    <a:pt x="37060" y="21274"/>
                  </a:lnTo>
                  <a:cubicBezTo>
                    <a:pt x="36960" y="21307"/>
                    <a:pt x="36993" y="21374"/>
                    <a:pt x="37027" y="21408"/>
                  </a:cubicBezTo>
                  <a:lnTo>
                    <a:pt x="37060" y="21408"/>
                  </a:lnTo>
                  <a:lnTo>
                    <a:pt x="38494" y="22241"/>
                  </a:lnTo>
                  <a:cubicBezTo>
                    <a:pt x="38528" y="22258"/>
                    <a:pt x="38569" y="22266"/>
                    <a:pt x="38611" y="22266"/>
                  </a:cubicBezTo>
                  <a:cubicBezTo>
                    <a:pt x="38653" y="22266"/>
                    <a:pt x="38694" y="22258"/>
                    <a:pt x="38728" y="22241"/>
                  </a:cubicBezTo>
                  <a:lnTo>
                    <a:pt x="40095" y="21441"/>
                  </a:lnTo>
                  <a:cubicBezTo>
                    <a:pt x="40162" y="21408"/>
                    <a:pt x="40162" y="21341"/>
                    <a:pt x="40095" y="21307"/>
                  </a:cubicBezTo>
                  <a:lnTo>
                    <a:pt x="38661" y="20474"/>
                  </a:lnTo>
                  <a:cubicBezTo>
                    <a:pt x="38628" y="20457"/>
                    <a:pt x="38586" y="20448"/>
                    <a:pt x="38544" y="20448"/>
                  </a:cubicBezTo>
                  <a:close/>
                  <a:moveTo>
                    <a:pt x="42597" y="20549"/>
                  </a:moveTo>
                  <a:cubicBezTo>
                    <a:pt x="42564" y="20549"/>
                    <a:pt x="42530" y="20557"/>
                    <a:pt x="42497" y="20574"/>
                  </a:cubicBezTo>
                  <a:lnTo>
                    <a:pt x="41129" y="21374"/>
                  </a:lnTo>
                  <a:cubicBezTo>
                    <a:pt x="41063" y="21408"/>
                    <a:pt x="41063" y="21441"/>
                    <a:pt x="41129" y="21474"/>
                  </a:cubicBezTo>
                  <a:lnTo>
                    <a:pt x="42564" y="22308"/>
                  </a:lnTo>
                  <a:cubicBezTo>
                    <a:pt x="42597" y="22325"/>
                    <a:pt x="42631" y="22333"/>
                    <a:pt x="42664" y="22333"/>
                  </a:cubicBezTo>
                  <a:cubicBezTo>
                    <a:pt x="42697" y="22333"/>
                    <a:pt x="42731" y="22325"/>
                    <a:pt x="42764" y="22308"/>
                  </a:cubicBezTo>
                  <a:lnTo>
                    <a:pt x="44165" y="21508"/>
                  </a:lnTo>
                  <a:cubicBezTo>
                    <a:pt x="44232" y="21474"/>
                    <a:pt x="44232" y="21441"/>
                    <a:pt x="44165" y="21408"/>
                  </a:cubicBezTo>
                  <a:lnTo>
                    <a:pt x="42697" y="20574"/>
                  </a:lnTo>
                  <a:cubicBezTo>
                    <a:pt x="42664" y="20557"/>
                    <a:pt x="42631" y="20549"/>
                    <a:pt x="42597" y="20549"/>
                  </a:cubicBezTo>
                  <a:close/>
                  <a:moveTo>
                    <a:pt x="26803" y="20549"/>
                  </a:moveTo>
                  <a:cubicBezTo>
                    <a:pt x="26761" y="20549"/>
                    <a:pt x="26719" y="20557"/>
                    <a:pt x="26686" y="20574"/>
                  </a:cubicBezTo>
                  <a:lnTo>
                    <a:pt x="25318" y="21374"/>
                  </a:lnTo>
                  <a:cubicBezTo>
                    <a:pt x="25251" y="21408"/>
                    <a:pt x="25251" y="21441"/>
                    <a:pt x="25318" y="21508"/>
                  </a:cubicBezTo>
                  <a:lnTo>
                    <a:pt x="27086" y="22508"/>
                  </a:lnTo>
                  <a:cubicBezTo>
                    <a:pt x="27119" y="22525"/>
                    <a:pt x="27153" y="22533"/>
                    <a:pt x="27186" y="22533"/>
                  </a:cubicBezTo>
                  <a:cubicBezTo>
                    <a:pt x="27220" y="22533"/>
                    <a:pt x="27253" y="22525"/>
                    <a:pt x="27286" y="22508"/>
                  </a:cubicBezTo>
                  <a:lnTo>
                    <a:pt x="28687" y="21741"/>
                  </a:lnTo>
                  <a:cubicBezTo>
                    <a:pt x="28754" y="21708"/>
                    <a:pt x="28754" y="21641"/>
                    <a:pt x="28687" y="21608"/>
                  </a:cubicBezTo>
                  <a:lnTo>
                    <a:pt x="26919" y="20574"/>
                  </a:lnTo>
                  <a:cubicBezTo>
                    <a:pt x="26886" y="20557"/>
                    <a:pt x="26844" y="20549"/>
                    <a:pt x="26803" y="20549"/>
                  </a:cubicBezTo>
                  <a:close/>
                  <a:moveTo>
                    <a:pt x="29221" y="19648"/>
                  </a:moveTo>
                  <a:cubicBezTo>
                    <a:pt x="29188" y="19648"/>
                    <a:pt x="29154" y="19656"/>
                    <a:pt x="29121" y="19673"/>
                  </a:cubicBezTo>
                  <a:lnTo>
                    <a:pt x="27753" y="20474"/>
                  </a:lnTo>
                  <a:cubicBezTo>
                    <a:pt x="27687" y="20507"/>
                    <a:pt x="27687" y="20574"/>
                    <a:pt x="27753" y="20607"/>
                  </a:cubicBezTo>
                  <a:lnTo>
                    <a:pt x="31956" y="23042"/>
                  </a:lnTo>
                  <a:cubicBezTo>
                    <a:pt x="31990" y="23059"/>
                    <a:pt x="32031" y="23067"/>
                    <a:pt x="32073" y="23067"/>
                  </a:cubicBezTo>
                  <a:cubicBezTo>
                    <a:pt x="32115" y="23067"/>
                    <a:pt x="32156" y="23059"/>
                    <a:pt x="32190" y="23042"/>
                  </a:cubicBezTo>
                  <a:lnTo>
                    <a:pt x="33557" y="22241"/>
                  </a:lnTo>
                  <a:cubicBezTo>
                    <a:pt x="33624" y="22208"/>
                    <a:pt x="33624" y="22141"/>
                    <a:pt x="33557" y="22108"/>
                  </a:cubicBezTo>
                  <a:lnTo>
                    <a:pt x="29321" y="19673"/>
                  </a:lnTo>
                  <a:cubicBezTo>
                    <a:pt x="29288" y="19656"/>
                    <a:pt x="29254" y="19648"/>
                    <a:pt x="29221" y="19648"/>
                  </a:cubicBezTo>
                  <a:close/>
                  <a:moveTo>
                    <a:pt x="49169" y="22150"/>
                  </a:moveTo>
                  <a:cubicBezTo>
                    <a:pt x="49135" y="22150"/>
                    <a:pt x="49102" y="22158"/>
                    <a:pt x="49068" y="22175"/>
                  </a:cubicBezTo>
                  <a:lnTo>
                    <a:pt x="48702" y="22375"/>
                  </a:lnTo>
                  <a:cubicBezTo>
                    <a:pt x="48635" y="22408"/>
                    <a:pt x="48635" y="22475"/>
                    <a:pt x="48702" y="22508"/>
                  </a:cubicBezTo>
                  <a:lnTo>
                    <a:pt x="50136" y="23342"/>
                  </a:lnTo>
                  <a:cubicBezTo>
                    <a:pt x="50169" y="23359"/>
                    <a:pt x="50203" y="23367"/>
                    <a:pt x="50236" y="23367"/>
                  </a:cubicBezTo>
                  <a:cubicBezTo>
                    <a:pt x="50269" y="23367"/>
                    <a:pt x="50303" y="23359"/>
                    <a:pt x="50336" y="23342"/>
                  </a:cubicBezTo>
                  <a:lnTo>
                    <a:pt x="50736" y="23109"/>
                  </a:lnTo>
                  <a:cubicBezTo>
                    <a:pt x="50770" y="23075"/>
                    <a:pt x="50770" y="23042"/>
                    <a:pt x="50736" y="23009"/>
                  </a:cubicBezTo>
                  <a:lnTo>
                    <a:pt x="49269" y="22175"/>
                  </a:lnTo>
                  <a:cubicBezTo>
                    <a:pt x="49235" y="22158"/>
                    <a:pt x="49202" y="22150"/>
                    <a:pt x="49169" y="22150"/>
                  </a:cubicBezTo>
                  <a:close/>
                  <a:moveTo>
                    <a:pt x="40629" y="21683"/>
                  </a:moveTo>
                  <a:cubicBezTo>
                    <a:pt x="40596" y="21683"/>
                    <a:pt x="40562" y="21691"/>
                    <a:pt x="40529" y="21708"/>
                  </a:cubicBezTo>
                  <a:lnTo>
                    <a:pt x="39161" y="22508"/>
                  </a:lnTo>
                  <a:cubicBezTo>
                    <a:pt x="39095" y="22542"/>
                    <a:pt x="39095" y="22575"/>
                    <a:pt x="39161" y="22608"/>
                  </a:cubicBezTo>
                  <a:lnTo>
                    <a:pt x="40596" y="23442"/>
                  </a:lnTo>
                  <a:cubicBezTo>
                    <a:pt x="40629" y="23459"/>
                    <a:pt x="40662" y="23467"/>
                    <a:pt x="40696" y="23467"/>
                  </a:cubicBezTo>
                  <a:cubicBezTo>
                    <a:pt x="40729" y="23467"/>
                    <a:pt x="40763" y="23459"/>
                    <a:pt x="40796" y="23442"/>
                  </a:cubicBezTo>
                  <a:lnTo>
                    <a:pt x="42197" y="22642"/>
                  </a:lnTo>
                  <a:cubicBezTo>
                    <a:pt x="42230" y="22608"/>
                    <a:pt x="42230" y="22575"/>
                    <a:pt x="42197" y="22542"/>
                  </a:cubicBezTo>
                  <a:lnTo>
                    <a:pt x="40729" y="21708"/>
                  </a:lnTo>
                  <a:cubicBezTo>
                    <a:pt x="40696" y="21691"/>
                    <a:pt x="40662" y="21683"/>
                    <a:pt x="40629" y="21683"/>
                  </a:cubicBezTo>
                  <a:close/>
                  <a:moveTo>
                    <a:pt x="44715" y="21783"/>
                  </a:moveTo>
                  <a:cubicBezTo>
                    <a:pt x="44674" y="21783"/>
                    <a:pt x="44632" y="21791"/>
                    <a:pt x="44599" y="21808"/>
                  </a:cubicBezTo>
                  <a:lnTo>
                    <a:pt x="43231" y="22608"/>
                  </a:lnTo>
                  <a:cubicBezTo>
                    <a:pt x="43164" y="22642"/>
                    <a:pt x="43198" y="22675"/>
                    <a:pt x="43231" y="22708"/>
                  </a:cubicBezTo>
                  <a:lnTo>
                    <a:pt x="44665" y="23542"/>
                  </a:lnTo>
                  <a:cubicBezTo>
                    <a:pt x="44699" y="23559"/>
                    <a:pt x="44740" y="23567"/>
                    <a:pt x="44782" y="23567"/>
                  </a:cubicBezTo>
                  <a:cubicBezTo>
                    <a:pt x="44824" y="23567"/>
                    <a:pt x="44865" y="23559"/>
                    <a:pt x="44899" y="23542"/>
                  </a:cubicBezTo>
                  <a:lnTo>
                    <a:pt x="46266" y="22742"/>
                  </a:lnTo>
                  <a:cubicBezTo>
                    <a:pt x="46333" y="22708"/>
                    <a:pt x="46333" y="22642"/>
                    <a:pt x="46266" y="22608"/>
                  </a:cubicBezTo>
                  <a:lnTo>
                    <a:pt x="46266" y="22642"/>
                  </a:lnTo>
                  <a:lnTo>
                    <a:pt x="44832" y="21808"/>
                  </a:lnTo>
                  <a:cubicBezTo>
                    <a:pt x="44799" y="21791"/>
                    <a:pt x="44757" y="21783"/>
                    <a:pt x="44715" y="21783"/>
                  </a:cubicBezTo>
                  <a:close/>
                  <a:moveTo>
                    <a:pt x="29254" y="21983"/>
                  </a:moveTo>
                  <a:cubicBezTo>
                    <a:pt x="29221" y="21983"/>
                    <a:pt x="29188" y="21991"/>
                    <a:pt x="29154" y="22008"/>
                  </a:cubicBezTo>
                  <a:lnTo>
                    <a:pt x="27753" y="22775"/>
                  </a:lnTo>
                  <a:cubicBezTo>
                    <a:pt x="27720" y="22809"/>
                    <a:pt x="27720" y="22875"/>
                    <a:pt x="27753" y="22909"/>
                  </a:cubicBezTo>
                  <a:lnTo>
                    <a:pt x="29988" y="24210"/>
                  </a:lnTo>
                  <a:cubicBezTo>
                    <a:pt x="30022" y="24226"/>
                    <a:pt x="30055" y="24235"/>
                    <a:pt x="30088" y="24235"/>
                  </a:cubicBezTo>
                  <a:cubicBezTo>
                    <a:pt x="30122" y="24235"/>
                    <a:pt x="30155" y="24226"/>
                    <a:pt x="30188" y="24210"/>
                  </a:cubicBezTo>
                  <a:lnTo>
                    <a:pt x="31589" y="23409"/>
                  </a:lnTo>
                  <a:cubicBezTo>
                    <a:pt x="31623" y="23376"/>
                    <a:pt x="31623" y="23309"/>
                    <a:pt x="31589" y="23276"/>
                  </a:cubicBezTo>
                  <a:lnTo>
                    <a:pt x="29354" y="22008"/>
                  </a:lnTo>
                  <a:cubicBezTo>
                    <a:pt x="29321" y="21991"/>
                    <a:pt x="29288" y="21983"/>
                    <a:pt x="29254" y="21983"/>
                  </a:cubicBezTo>
                  <a:close/>
                  <a:moveTo>
                    <a:pt x="51270" y="23351"/>
                  </a:moveTo>
                  <a:cubicBezTo>
                    <a:pt x="51237" y="23351"/>
                    <a:pt x="51203" y="23359"/>
                    <a:pt x="51170" y="23376"/>
                  </a:cubicBezTo>
                  <a:lnTo>
                    <a:pt x="50803" y="23576"/>
                  </a:lnTo>
                  <a:cubicBezTo>
                    <a:pt x="50736" y="23609"/>
                    <a:pt x="50736" y="23676"/>
                    <a:pt x="50803" y="23709"/>
                  </a:cubicBezTo>
                  <a:lnTo>
                    <a:pt x="52237" y="24543"/>
                  </a:lnTo>
                  <a:cubicBezTo>
                    <a:pt x="52271" y="24560"/>
                    <a:pt x="52304" y="24568"/>
                    <a:pt x="52337" y="24568"/>
                  </a:cubicBezTo>
                  <a:cubicBezTo>
                    <a:pt x="52371" y="24568"/>
                    <a:pt x="52404" y="24560"/>
                    <a:pt x="52438" y="24543"/>
                  </a:cubicBezTo>
                  <a:lnTo>
                    <a:pt x="52838" y="24343"/>
                  </a:lnTo>
                  <a:cubicBezTo>
                    <a:pt x="52871" y="24310"/>
                    <a:pt x="52871" y="24243"/>
                    <a:pt x="52838" y="24210"/>
                  </a:cubicBezTo>
                  <a:lnTo>
                    <a:pt x="51370" y="23376"/>
                  </a:lnTo>
                  <a:cubicBezTo>
                    <a:pt x="51337" y="23359"/>
                    <a:pt x="51303" y="23351"/>
                    <a:pt x="51270" y="23351"/>
                  </a:cubicBezTo>
                  <a:close/>
                  <a:moveTo>
                    <a:pt x="42751" y="22917"/>
                  </a:moveTo>
                  <a:cubicBezTo>
                    <a:pt x="42714" y="22917"/>
                    <a:pt x="42681" y="22925"/>
                    <a:pt x="42664" y="22942"/>
                  </a:cubicBezTo>
                  <a:lnTo>
                    <a:pt x="41263" y="23743"/>
                  </a:lnTo>
                  <a:cubicBezTo>
                    <a:pt x="41196" y="23743"/>
                    <a:pt x="41196" y="23809"/>
                    <a:pt x="41263" y="23843"/>
                  </a:cubicBezTo>
                  <a:lnTo>
                    <a:pt x="42697" y="24677"/>
                  </a:lnTo>
                  <a:cubicBezTo>
                    <a:pt x="42731" y="24693"/>
                    <a:pt x="42772" y="24702"/>
                    <a:pt x="42814" y="24702"/>
                  </a:cubicBezTo>
                  <a:cubicBezTo>
                    <a:pt x="42856" y="24702"/>
                    <a:pt x="42897" y="24693"/>
                    <a:pt x="42931" y="24677"/>
                  </a:cubicBezTo>
                  <a:lnTo>
                    <a:pt x="44298" y="23876"/>
                  </a:lnTo>
                  <a:cubicBezTo>
                    <a:pt x="44365" y="23876"/>
                    <a:pt x="44365" y="23809"/>
                    <a:pt x="44298" y="23776"/>
                  </a:cubicBezTo>
                  <a:lnTo>
                    <a:pt x="42864" y="22942"/>
                  </a:lnTo>
                  <a:cubicBezTo>
                    <a:pt x="42831" y="22925"/>
                    <a:pt x="42789" y="22917"/>
                    <a:pt x="42751" y="22917"/>
                  </a:cubicBezTo>
                  <a:close/>
                  <a:moveTo>
                    <a:pt x="47267" y="23251"/>
                  </a:moveTo>
                  <a:cubicBezTo>
                    <a:pt x="47234" y="23251"/>
                    <a:pt x="47200" y="23259"/>
                    <a:pt x="47167" y="23276"/>
                  </a:cubicBezTo>
                  <a:lnTo>
                    <a:pt x="45799" y="24076"/>
                  </a:lnTo>
                  <a:cubicBezTo>
                    <a:pt x="45733" y="24109"/>
                    <a:pt x="45733" y="24176"/>
                    <a:pt x="45799" y="24210"/>
                  </a:cubicBezTo>
                  <a:lnTo>
                    <a:pt x="47234" y="25043"/>
                  </a:lnTo>
                  <a:cubicBezTo>
                    <a:pt x="47267" y="25060"/>
                    <a:pt x="47301" y="25068"/>
                    <a:pt x="47334" y="25068"/>
                  </a:cubicBezTo>
                  <a:cubicBezTo>
                    <a:pt x="47367" y="25068"/>
                    <a:pt x="47401" y="25060"/>
                    <a:pt x="47434" y="25043"/>
                  </a:cubicBezTo>
                  <a:lnTo>
                    <a:pt x="48835" y="24243"/>
                  </a:lnTo>
                  <a:cubicBezTo>
                    <a:pt x="48902" y="24176"/>
                    <a:pt x="48902" y="24143"/>
                    <a:pt x="48835" y="24109"/>
                  </a:cubicBezTo>
                  <a:lnTo>
                    <a:pt x="47367" y="23276"/>
                  </a:lnTo>
                  <a:cubicBezTo>
                    <a:pt x="47334" y="23259"/>
                    <a:pt x="47301" y="23251"/>
                    <a:pt x="47267" y="23251"/>
                  </a:cubicBezTo>
                  <a:close/>
                  <a:moveTo>
                    <a:pt x="32590" y="23884"/>
                  </a:moveTo>
                  <a:cubicBezTo>
                    <a:pt x="32557" y="23884"/>
                    <a:pt x="32523" y="23893"/>
                    <a:pt x="32490" y="23909"/>
                  </a:cubicBezTo>
                  <a:lnTo>
                    <a:pt x="31089" y="24710"/>
                  </a:lnTo>
                  <a:cubicBezTo>
                    <a:pt x="31056" y="24743"/>
                    <a:pt x="31056" y="24777"/>
                    <a:pt x="31089" y="24843"/>
                  </a:cubicBezTo>
                  <a:lnTo>
                    <a:pt x="32557" y="25677"/>
                  </a:lnTo>
                  <a:cubicBezTo>
                    <a:pt x="32590" y="25694"/>
                    <a:pt x="32623" y="25702"/>
                    <a:pt x="32657" y="25702"/>
                  </a:cubicBezTo>
                  <a:cubicBezTo>
                    <a:pt x="32690" y="25702"/>
                    <a:pt x="32723" y="25694"/>
                    <a:pt x="32757" y="25677"/>
                  </a:cubicBezTo>
                  <a:lnTo>
                    <a:pt x="34124" y="24877"/>
                  </a:lnTo>
                  <a:cubicBezTo>
                    <a:pt x="34191" y="24843"/>
                    <a:pt x="34191" y="24777"/>
                    <a:pt x="34124" y="24743"/>
                  </a:cubicBezTo>
                  <a:lnTo>
                    <a:pt x="32690" y="23909"/>
                  </a:lnTo>
                  <a:cubicBezTo>
                    <a:pt x="32657" y="23893"/>
                    <a:pt x="32623" y="23884"/>
                    <a:pt x="32590" y="23884"/>
                  </a:cubicBezTo>
                  <a:close/>
                  <a:moveTo>
                    <a:pt x="36660" y="23951"/>
                  </a:moveTo>
                  <a:cubicBezTo>
                    <a:pt x="36626" y="23951"/>
                    <a:pt x="36593" y="23959"/>
                    <a:pt x="36560" y="23976"/>
                  </a:cubicBezTo>
                  <a:lnTo>
                    <a:pt x="35192" y="24777"/>
                  </a:lnTo>
                  <a:cubicBezTo>
                    <a:pt x="35125" y="24810"/>
                    <a:pt x="35125" y="24877"/>
                    <a:pt x="35192" y="24910"/>
                  </a:cubicBezTo>
                  <a:lnTo>
                    <a:pt x="36626" y="25744"/>
                  </a:lnTo>
                  <a:cubicBezTo>
                    <a:pt x="36660" y="25761"/>
                    <a:pt x="36693" y="25769"/>
                    <a:pt x="36726" y="25769"/>
                  </a:cubicBezTo>
                  <a:cubicBezTo>
                    <a:pt x="36760" y="25769"/>
                    <a:pt x="36793" y="25761"/>
                    <a:pt x="36826" y="25744"/>
                  </a:cubicBezTo>
                  <a:lnTo>
                    <a:pt x="38227" y="24943"/>
                  </a:lnTo>
                  <a:cubicBezTo>
                    <a:pt x="38261" y="24910"/>
                    <a:pt x="38261" y="24877"/>
                    <a:pt x="38227" y="24810"/>
                  </a:cubicBezTo>
                  <a:lnTo>
                    <a:pt x="36760" y="23976"/>
                  </a:lnTo>
                  <a:cubicBezTo>
                    <a:pt x="36726" y="23959"/>
                    <a:pt x="36693" y="23951"/>
                    <a:pt x="36660" y="23951"/>
                  </a:cubicBezTo>
                  <a:close/>
                  <a:moveTo>
                    <a:pt x="53405" y="24585"/>
                  </a:moveTo>
                  <a:cubicBezTo>
                    <a:pt x="53372" y="24585"/>
                    <a:pt x="53338" y="24593"/>
                    <a:pt x="53305" y="24610"/>
                  </a:cubicBezTo>
                  <a:lnTo>
                    <a:pt x="52938" y="24810"/>
                  </a:lnTo>
                  <a:cubicBezTo>
                    <a:pt x="52871" y="24843"/>
                    <a:pt x="52871" y="24910"/>
                    <a:pt x="52938" y="24943"/>
                  </a:cubicBezTo>
                  <a:lnTo>
                    <a:pt x="54372" y="25777"/>
                  </a:lnTo>
                  <a:cubicBezTo>
                    <a:pt x="54406" y="25794"/>
                    <a:pt x="54439" y="25802"/>
                    <a:pt x="54472" y="25802"/>
                  </a:cubicBezTo>
                  <a:cubicBezTo>
                    <a:pt x="54506" y="25802"/>
                    <a:pt x="54539" y="25794"/>
                    <a:pt x="54572" y="25777"/>
                  </a:cubicBezTo>
                  <a:lnTo>
                    <a:pt x="54939" y="25577"/>
                  </a:lnTo>
                  <a:cubicBezTo>
                    <a:pt x="55006" y="25544"/>
                    <a:pt x="55006" y="25477"/>
                    <a:pt x="54939" y="25444"/>
                  </a:cubicBezTo>
                  <a:lnTo>
                    <a:pt x="53505" y="24610"/>
                  </a:lnTo>
                  <a:cubicBezTo>
                    <a:pt x="53472" y="24593"/>
                    <a:pt x="53438" y="24585"/>
                    <a:pt x="53405" y="24585"/>
                  </a:cubicBezTo>
                  <a:close/>
                  <a:moveTo>
                    <a:pt x="45299" y="24360"/>
                  </a:moveTo>
                  <a:cubicBezTo>
                    <a:pt x="45266" y="24360"/>
                    <a:pt x="45232" y="24376"/>
                    <a:pt x="45199" y="24410"/>
                  </a:cubicBezTo>
                  <a:lnTo>
                    <a:pt x="43831" y="25177"/>
                  </a:lnTo>
                  <a:cubicBezTo>
                    <a:pt x="43765" y="25210"/>
                    <a:pt x="43765" y="25277"/>
                    <a:pt x="43831" y="25310"/>
                  </a:cubicBezTo>
                  <a:lnTo>
                    <a:pt x="45266" y="26144"/>
                  </a:lnTo>
                  <a:cubicBezTo>
                    <a:pt x="45299" y="26161"/>
                    <a:pt x="45332" y="26169"/>
                    <a:pt x="45366" y="26169"/>
                  </a:cubicBezTo>
                  <a:cubicBezTo>
                    <a:pt x="45399" y="26169"/>
                    <a:pt x="45433" y="26161"/>
                    <a:pt x="45466" y="26144"/>
                  </a:cubicBezTo>
                  <a:lnTo>
                    <a:pt x="46867" y="25344"/>
                  </a:lnTo>
                  <a:cubicBezTo>
                    <a:pt x="46934" y="25344"/>
                    <a:pt x="46934" y="25277"/>
                    <a:pt x="46867" y="25244"/>
                  </a:cubicBezTo>
                  <a:lnTo>
                    <a:pt x="45399" y="24410"/>
                  </a:lnTo>
                  <a:cubicBezTo>
                    <a:pt x="45366" y="24376"/>
                    <a:pt x="45332" y="24360"/>
                    <a:pt x="45299" y="24360"/>
                  </a:cubicBezTo>
                  <a:close/>
                  <a:moveTo>
                    <a:pt x="49385" y="24485"/>
                  </a:moveTo>
                  <a:cubicBezTo>
                    <a:pt x="49344" y="24485"/>
                    <a:pt x="49302" y="24493"/>
                    <a:pt x="49269" y="24510"/>
                  </a:cubicBezTo>
                  <a:lnTo>
                    <a:pt x="47901" y="25310"/>
                  </a:lnTo>
                  <a:cubicBezTo>
                    <a:pt x="47834" y="25344"/>
                    <a:pt x="47834" y="25377"/>
                    <a:pt x="47901" y="25410"/>
                  </a:cubicBezTo>
                  <a:lnTo>
                    <a:pt x="49335" y="26244"/>
                  </a:lnTo>
                  <a:cubicBezTo>
                    <a:pt x="49369" y="26261"/>
                    <a:pt x="49410" y="26269"/>
                    <a:pt x="49452" y="26269"/>
                  </a:cubicBezTo>
                  <a:cubicBezTo>
                    <a:pt x="49494" y="26269"/>
                    <a:pt x="49535" y="26261"/>
                    <a:pt x="49569" y="26244"/>
                  </a:cubicBezTo>
                  <a:lnTo>
                    <a:pt x="50936" y="25444"/>
                  </a:lnTo>
                  <a:cubicBezTo>
                    <a:pt x="51003" y="25410"/>
                    <a:pt x="51003" y="25377"/>
                    <a:pt x="50936" y="25310"/>
                  </a:cubicBezTo>
                  <a:lnTo>
                    <a:pt x="50936" y="25344"/>
                  </a:lnTo>
                  <a:lnTo>
                    <a:pt x="49502" y="24510"/>
                  </a:lnTo>
                  <a:cubicBezTo>
                    <a:pt x="49469" y="24493"/>
                    <a:pt x="49427" y="24485"/>
                    <a:pt x="49385" y="24485"/>
                  </a:cubicBezTo>
                  <a:close/>
                  <a:moveTo>
                    <a:pt x="34708" y="25119"/>
                  </a:moveTo>
                  <a:cubicBezTo>
                    <a:pt x="34667" y="25119"/>
                    <a:pt x="34625" y="25127"/>
                    <a:pt x="34591" y="25144"/>
                  </a:cubicBezTo>
                  <a:lnTo>
                    <a:pt x="33224" y="25944"/>
                  </a:lnTo>
                  <a:cubicBezTo>
                    <a:pt x="33157" y="25977"/>
                    <a:pt x="33157" y="26044"/>
                    <a:pt x="33224" y="26078"/>
                  </a:cubicBezTo>
                  <a:lnTo>
                    <a:pt x="34658" y="26911"/>
                  </a:lnTo>
                  <a:cubicBezTo>
                    <a:pt x="34692" y="26928"/>
                    <a:pt x="34733" y="26936"/>
                    <a:pt x="34775" y="26936"/>
                  </a:cubicBezTo>
                  <a:cubicBezTo>
                    <a:pt x="34817" y="26936"/>
                    <a:pt x="34858" y="26928"/>
                    <a:pt x="34892" y="26911"/>
                  </a:cubicBezTo>
                  <a:lnTo>
                    <a:pt x="36259" y="26111"/>
                  </a:lnTo>
                  <a:cubicBezTo>
                    <a:pt x="36326" y="26078"/>
                    <a:pt x="36326" y="26011"/>
                    <a:pt x="36259" y="25977"/>
                  </a:cubicBezTo>
                  <a:lnTo>
                    <a:pt x="34825" y="25144"/>
                  </a:lnTo>
                  <a:cubicBezTo>
                    <a:pt x="34792" y="25127"/>
                    <a:pt x="34750" y="25119"/>
                    <a:pt x="34708" y="25119"/>
                  </a:cubicBezTo>
                  <a:close/>
                  <a:moveTo>
                    <a:pt x="55506" y="25786"/>
                  </a:moveTo>
                  <a:cubicBezTo>
                    <a:pt x="55473" y="25786"/>
                    <a:pt x="55440" y="25794"/>
                    <a:pt x="55406" y="25811"/>
                  </a:cubicBezTo>
                  <a:lnTo>
                    <a:pt x="55039" y="26044"/>
                  </a:lnTo>
                  <a:cubicBezTo>
                    <a:pt x="54973" y="26078"/>
                    <a:pt x="54973" y="26111"/>
                    <a:pt x="55039" y="26144"/>
                  </a:cubicBezTo>
                  <a:lnTo>
                    <a:pt x="56474" y="26978"/>
                  </a:lnTo>
                  <a:cubicBezTo>
                    <a:pt x="56507" y="26995"/>
                    <a:pt x="56549" y="27003"/>
                    <a:pt x="56591" y="27003"/>
                  </a:cubicBezTo>
                  <a:cubicBezTo>
                    <a:pt x="56632" y="27003"/>
                    <a:pt x="56674" y="26995"/>
                    <a:pt x="56707" y="26978"/>
                  </a:cubicBezTo>
                  <a:lnTo>
                    <a:pt x="57074" y="26778"/>
                  </a:lnTo>
                  <a:cubicBezTo>
                    <a:pt x="57108" y="26745"/>
                    <a:pt x="57108" y="26711"/>
                    <a:pt x="57074" y="26645"/>
                  </a:cubicBezTo>
                  <a:lnTo>
                    <a:pt x="55606" y="25811"/>
                  </a:lnTo>
                  <a:cubicBezTo>
                    <a:pt x="55573" y="25794"/>
                    <a:pt x="55540" y="25786"/>
                    <a:pt x="55506" y="25786"/>
                  </a:cubicBezTo>
                  <a:close/>
                  <a:moveTo>
                    <a:pt x="43331" y="25519"/>
                  </a:moveTo>
                  <a:cubicBezTo>
                    <a:pt x="43298" y="25519"/>
                    <a:pt x="43264" y="25527"/>
                    <a:pt x="43231" y="25544"/>
                  </a:cubicBezTo>
                  <a:lnTo>
                    <a:pt x="41830" y="26344"/>
                  </a:lnTo>
                  <a:cubicBezTo>
                    <a:pt x="41797" y="26378"/>
                    <a:pt x="41797" y="26411"/>
                    <a:pt x="41863" y="26444"/>
                  </a:cubicBezTo>
                  <a:lnTo>
                    <a:pt x="41830" y="26444"/>
                  </a:lnTo>
                  <a:lnTo>
                    <a:pt x="43298" y="27278"/>
                  </a:lnTo>
                  <a:cubicBezTo>
                    <a:pt x="43331" y="27295"/>
                    <a:pt x="43364" y="27303"/>
                    <a:pt x="43398" y="27303"/>
                  </a:cubicBezTo>
                  <a:cubicBezTo>
                    <a:pt x="43431" y="27303"/>
                    <a:pt x="43464" y="27295"/>
                    <a:pt x="43498" y="27278"/>
                  </a:cubicBezTo>
                  <a:lnTo>
                    <a:pt x="44899" y="26478"/>
                  </a:lnTo>
                  <a:cubicBezTo>
                    <a:pt x="44932" y="26478"/>
                    <a:pt x="44932" y="26411"/>
                    <a:pt x="44899" y="26378"/>
                  </a:cubicBezTo>
                  <a:lnTo>
                    <a:pt x="43431" y="25544"/>
                  </a:lnTo>
                  <a:cubicBezTo>
                    <a:pt x="43398" y="25527"/>
                    <a:pt x="43364" y="25519"/>
                    <a:pt x="43331" y="25519"/>
                  </a:cubicBezTo>
                  <a:close/>
                  <a:moveTo>
                    <a:pt x="47434" y="25586"/>
                  </a:moveTo>
                  <a:cubicBezTo>
                    <a:pt x="47401" y="25586"/>
                    <a:pt x="47367" y="25594"/>
                    <a:pt x="47334" y="25611"/>
                  </a:cubicBezTo>
                  <a:lnTo>
                    <a:pt x="45933" y="26411"/>
                  </a:lnTo>
                  <a:cubicBezTo>
                    <a:pt x="45866" y="26444"/>
                    <a:pt x="45866" y="26511"/>
                    <a:pt x="45933" y="26545"/>
                  </a:cubicBezTo>
                  <a:lnTo>
                    <a:pt x="47401" y="27378"/>
                  </a:lnTo>
                  <a:cubicBezTo>
                    <a:pt x="47434" y="27395"/>
                    <a:pt x="47467" y="27403"/>
                    <a:pt x="47501" y="27403"/>
                  </a:cubicBezTo>
                  <a:cubicBezTo>
                    <a:pt x="47534" y="27403"/>
                    <a:pt x="47567" y="27395"/>
                    <a:pt x="47601" y="27378"/>
                  </a:cubicBezTo>
                  <a:lnTo>
                    <a:pt x="49002" y="26578"/>
                  </a:lnTo>
                  <a:cubicBezTo>
                    <a:pt x="49035" y="26545"/>
                    <a:pt x="49035" y="26478"/>
                    <a:pt x="49002" y="26444"/>
                  </a:cubicBezTo>
                  <a:lnTo>
                    <a:pt x="47534" y="25611"/>
                  </a:lnTo>
                  <a:cubicBezTo>
                    <a:pt x="47501" y="25594"/>
                    <a:pt x="47467" y="25586"/>
                    <a:pt x="47434" y="25586"/>
                  </a:cubicBezTo>
                  <a:close/>
                  <a:moveTo>
                    <a:pt x="51516" y="25686"/>
                  </a:moveTo>
                  <a:cubicBezTo>
                    <a:pt x="51479" y="25686"/>
                    <a:pt x="51437" y="25694"/>
                    <a:pt x="51403" y="25711"/>
                  </a:cubicBezTo>
                  <a:lnTo>
                    <a:pt x="50036" y="26511"/>
                  </a:lnTo>
                  <a:cubicBezTo>
                    <a:pt x="49969" y="26545"/>
                    <a:pt x="49969" y="26611"/>
                    <a:pt x="50036" y="26645"/>
                  </a:cubicBezTo>
                  <a:lnTo>
                    <a:pt x="51470" y="27479"/>
                  </a:lnTo>
                  <a:cubicBezTo>
                    <a:pt x="51504" y="27495"/>
                    <a:pt x="51537" y="27504"/>
                    <a:pt x="51570" y="27504"/>
                  </a:cubicBezTo>
                  <a:cubicBezTo>
                    <a:pt x="51604" y="27504"/>
                    <a:pt x="51637" y="27495"/>
                    <a:pt x="51670" y="27479"/>
                  </a:cubicBezTo>
                  <a:lnTo>
                    <a:pt x="53071" y="26678"/>
                  </a:lnTo>
                  <a:cubicBezTo>
                    <a:pt x="53105" y="26645"/>
                    <a:pt x="53105" y="26578"/>
                    <a:pt x="53071" y="26545"/>
                  </a:cubicBezTo>
                  <a:lnTo>
                    <a:pt x="51604" y="25711"/>
                  </a:lnTo>
                  <a:cubicBezTo>
                    <a:pt x="51587" y="25694"/>
                    <a:pt x="51554" y="25686"/>
                    <a:pt x="51516" y="25686"/>
                  </a:cubicBezTo>
                  <a:close/>
                  <a:moveTo>
                    <a:pt x="36814" y="26319"/>
                  </a:moveTo>
                  <a:cubicBezTo>
                    <a:pt x="36776" y="26319"/>
                    <a:pt x="36743" y="26328"/>
                    <a:pt x="36726" y="26344"/>
                  </a:cubicBezTo>
                  <a:lnTo>
                    <a:pt x="35325" y="27145"/>
                  </a:lnTo>
                  <a:cubicBezTo>
                    <a:pt x="35259" y="27178"/>
                    <a:pt x="35292" y="27245"/>
                    <a:pt x="35325" y="27278"/>
                  </a:cubicBezTo>
                  <a:lnTo>
                    <a:pt x="36760" y="28112"/>
                  </a:lnTo>
                  <a:cubicBezTo>
                    <a:pt x="36793" y="28129"/>
                    <a:pt x="36835" y="28137"/>
                    <a:pt x="36876" y="28137"/>
                  </a:cubicBezTo>
                  <a:cubicBezTo>
                    <a:pt x="36918" y="28137"/>
                    <a:pt x="36960" y="28129"/>
                    <a:pt x="36993" y="28112"/>
                  </a:cubicBezTo>
                  <a:lnTo>
                    <a:pt x="38361" y="27312"/>
                  </a:lnTo>
                  <a:cubicBezTo>
                    <a:pt x="38428" y="27278"/>
                    <a:pt x="38428" y="27212"/>
                    <a:pt x="38361" y="27178"/>
                  </a:cubicBezTo>
                  <a:lnTo>
                    <a:pt x="36926" y="26344"/>
                  </a:lnTo>
                  <a:cubicBezTo>
                    <a:pt x="36893" y="26328"/>
                    <a:pt x="36851" y="26319"/>
                    <a:pt x="36814" y="26319"/>
                  </a:cubicBezTo>
                  <a:close/>
                  <a:moveTo>
                    <a:pt x="41346" y="26653"/>
                  </a:moveTo>
                  <a:cubicBezTo>
                    <a:pt x="41305" y="26653"/>
                    <a:pt x="41263" y="26661"/>
                    <a:pt x="41230" y="26678"/>
                  </a:cubicBezTo>
                  <a:lnTo>
                    <a:pt x="39862" y="27479"/>
                  </a:lnTo>
                  <a:cubicBezTo>
                    <a:pt x="39795" y="27512"/>
                    <a:pt x="39795" y="27545"/>
                    <a:pt x="39862" y="27612"/>
                  </a:cubicBezTo>
                  <a:lnTo>
                    <a:pt x="41296" y="28446"/>
                  </a:lnTo>
                  <a:cubicBezTo>
                    <a:pt x="41330" y="28463"/>
                    <a:pt x="41363" y="28471"/>
                    <a:pt x="41396" y="28471"/>
                  </a:cubicBezTo>
                  <a:cubicBezTo>
                    <a:pt x="41430" y="28471"/>
                    <a:pt x="41463" y="28463"/>
                    <a:pt x="41496" y="28446"/>
                  </a:cubicBezTo>
                  <a:lnTo>
                    <a:pt x="42897" y="27645"/>
                  </a:lnTo>
                  <a:cubicBezTo>
                    <a:pt x="42964" y="27612"/>
                    <a:pt x="42931" y="27545"/>
                    <a:pt x="42897" y="27512"/>
                  </a:cubicBezTo>
                  <a:lnTo>
                    <a:pt x="41463" y="26678"/>
                  </a:lnTo>
                  <a:cubicBezTo>
                    <a:pt x="41430" y="26661"/>
                    <a:pt x="41388" y="26653"/>
                    <a:pt x="41346" y="26653"/>
                  </a:cubicBezTo>
                  <a:close/>
                  <a:moveTo>
                    <a:pt x="45449" y="26720"/>
                  </a:moveTo>
                  <a:cubicBezTo>
                    <a:pt x="45408" y="26720"/>
                    <a:pt x="45366" y="26728"/>
                    <a:pt x="45332" y="26745"/>
                  </a:cubicBezTo>
                  <a:lnTo>
                    <a:pt x="43965" y="27545"/>
                  </a:lnTo>
                  <a:cubicBezTo>
                    <a:pt x="43898" y="27579"/>
                    <a:pt x="43898" y="27645"/>
                    <a:pt x="43965" y="27679"/>
                  </a:cubicBezTo>
                  <a:lnTo>
                    <a:pt x="45399" y="28513"/>
                  </a:lnTo>
                  <a:cubicBezTo>
                    <a:pt x="45433" y="28529"/>
                    <a:pt x="45466" y="28538"/>
                    <a:pt x="45499" y="28538"/>
                  </a:cubicBezTo>
                  <a:cubicBezTo>
                    <a:pt x="45533" y="28538"/>
                    <a:pt x="45566" y="28529"/>
                    <a:pt x="45599" y="28513"/>
                  </a:cubicBezTo>
                  <a:lnTo>
                    <a:pt x="47000" y="27712"/>
                  </a:lnTo>
                  <a:cubicBezTo>
                    <a:pt x="47067" y="27679"/>
                    <a:pt x="47034" y="27645"/>
                    <a:pt x="47000" y="27579"/>
                  </a:cubicBezTo>
                  <a:lnTo>
                    <a:pt x="45566" y="26745"/>
                  </a:lnTo>
                  <a:cubicBezTo>
                    <a:pt x="45533" y="26728"/>
                    <a:pt x="45491" y="26720"/>
                    <a:pt x="45449" y="26720"/>
                  </a:cubicBezTo>
                  <a:close/>
                  <a:moveTo>
                    <a:pt x="49552" y="26820"/>
                  </a:moveTo>
                  <a:cubicBezTo>
                    <a:pt x="49510" y="26820"/>
                    <a:pt x="49469" y="26828"/>
                    <a:pt x="49435" y="26845"/>
                  </a:cubicBezTo>
                  <a:lnTo>
                    <a:pt x="48068" y="27645"/>
                  </a:lnTo>
                  <a:cubicBezTo>
                    <a:pt x="48001" y="27679"/>
                    <a:pt x="48001" y="27712"/>
                    <a:pt x="48068" y="27745"/>
                  </a:cubicBezTo>
                  <a:lnTo>
                    <a:pt x="49502" y="28579"/>
                  </a:lnTo>
                  <a:cubicBezTo>
                    <a:pt x="49535" y="28596"/>
                    <a:pt x="49569" y="28604"/>
                    <a:pt x="49602" y="28604"/>
                  </a:cubicBezTo>
                  <a:cubicBezTo>
                    <a:pt x="49636" y="28604"/>
                    <a:pt x="49669" y="28596"/>
                    <a:pt x="49702" y="28579"/>
                  </a:cubicBezTo>
                  <a:lnTo>
                    <a:pt x="51103" y="27779"/>
                  </a:lnTo>
                  <a:cubicBezTo>
                    <a:pt x="51170" y="27745"/>
                    <a:pt x="51137" y="27712"/>
                    <a:pt x="51103" y="27679"/>
                  </a:cubicBezTo>
                  <a:lnTo>
                    <a:pt x="49669" y="26845"/>
                  </a:lnTo>
                  <a:cubicBezTo>
                    <a:pt x="49636" y="26828"/>
                    <a:pt x="49594" y="26820"/>
                    <a:pt x="49552" y="26820"/>
                  </a:cubicBezTo>
                  <a:close/>
                  <a:moveTo>
                    <a:pt x="53605" y="26886"/>
                  </a:moveTo>
                  <a:cubicBezTo>
                    <a:pt x="53572" y="26886"/>
                    <a:pt x="53538" y="26895"/>
                    <a:pt x="53505" y="26911"/>
                  </a:cubicBezTo>
                  <a:lnTo>
                    <a:pt x="52104" y="27712"/>
                  </a:lnTo>
                  <a:cubicBezTo>
                    <a:pt x="52071" y="27745"/>
                    <a:pt x="52071" y="27779"/>
                    <a:pt x="52104" y="27812"/>
                  </a:cubicBezTo>
                  <a:lnTo>
                    <a:pt x="53572" y="28646"/>
                  </a:lnTo>
                  <a:cubicBezTo>
                    <a:pt x="53605" y="28663"/>
                    <a:pt x="53638" y="28671"/>
                    <a:pt x="53672" y="28671"/>
                  </a:cubicBezTo>
                  <a:cubicBezTo>
                    <a:pt x="53705" y="28671"/>
                    <a:pt x="53738" y="28663"/>
                    <a:pt x="53772" y="28646"/>
                  </a:cubicBezTo>
                  <a:lnTo>
                    <a:pt x="55173" y="27845"/>
                  </a:lnTo>
                  <a:cubicBezTo>
                    <a:pt x="55206" y="27845"/>
                    <a:pt x="55206" y="27779"/>
                    <a:pt x="55173" y="27745"/>
                  </a:cubicBezTo>
                  <a:lnTo>
                    <a:pt x="53705" y="26911"/>
                  </a:lnTo>
                  <a:cubicBezTo>
                    <a:pt x="53672" y="26895"/>
                    <a:pt x="53638" y="26886"/>
                    <a:pt x="53605" y="26886"/>
                  </a:cubicBezTo>
                  <a:close/>
                  <a:moveTo>
                    <a:pt x="43464" y="27887"/>
                  </a:moveTo>
                  <a:cubicBezTo>
                    <a:pt x="43431" y="27887"/>
                    <a:pt x="43398" y="27895"/>
                    <a:pt x="43364" y="27912"/>
                  </a:cubicBezTo>
                  <a:lnTo>
                    <a:pt x="41963" y="28713"/>
                  </a:lnTo>
                  <a:cubicBezTo>
                    <a:pt x="41930" y="28746"/>
                    <a:pt x="41930" y="28779"/>
                    <a:pt x="41997" y="28813"/>
                  </a:cubicBezTo>
                  <a:lnTo>
                    <a:pt x="41997" y="28846"/>
                  </a:lnTo>
                  <a:lnTo>
                    <a:pt x="43431" y="29680"/>
                  </a:lnTo>
                  <a:cubicBezTo>
                    <a:pt x="43464" y="29697"/>
                    <a:pt x="43498" y="29705"/>
                    <a:pt x="43531" y="29705"/>
                  </a:cubicBezTo>
                  <a:cubicBezTo>
                    <a:pt x="43565" y="29705"/>
                    <a:pt x="43598" y="29697"/>
                    <a:pt x="43631" y="29680"/>
                  </a:cubicBezTo>
                  <a:lnTo>
                    <a:pt x="45032" y="28880"/>
                  </a:lnTo>
                  <a:cubicBezTo>
                    <a:pt x="45066" y="28846"/>
                    <a:pt x="45066" y="28779"/>
                    <a:pt x="45032" y="28746"/>
                  </a:cubicBezTo>
                  <a:lnTo>
                    <a:pt x="43565" y="27912"/>
                  </a:lnTo>
                  <a:cubicBezTo>
                    <a:pt x="43531" y="27895"/>
                    <a:pt x="43498" y="27887"/>
                    <a:pt x="43464" y="27887"/>
                  </a:cubicBezTo>
                  <a:close/>
                  <a:moveTo>
                    <a:pt x="47567" y="27954"/>
                  </a:moveTo>
                  <a:cubicBezTo>
                    <a:pt x="47534" y="27954"/>
                    <a:pt x="47501" y="27962"/>
                    <a:pt x="47467" y="27979"/>
                  </a:cubicBezTo>
                  <a:lnTo>
                    <a:pt x="46100" y="28779"/>
                  </a:lnTo>
                  <a:cubicBezTo>
                    <a:pt x="46000" y="28813"/>
                    <a:pt x="46000" y="28846"/>
                    <a:pt x="46100" y="28913"/>
                  </a:cubicBezTo>
                  <a:lnTo>
                    <a:pt x="47534" y="29747"/>
                  </a:lnTo>
                  <a:cubicBezTo>
                    <a:pt x="47567" y="29763"/>
                    <a:pt x="47601" y="29772"/>
                    <a:pt x="47634" y="29772"/>
                  </a:cubicBezTo>
                  <a:cubicBezTo>
                    <a:pt x="47667" y="29772"/>
                    <a:pt x="47701" y="29763"/>
                    <a:pt x="47734" y="29747"/>
                  </a:cubicBezTo>
                  <a:lnTo>
                    <a:pt x="49135" y="28946"/>
                  </a:lnTo>
                  <a:cubicBezTo>
                    <a:pt x="49169" y="28913"/>
                    <a:pt x="49169" y="28846"/>
                    <a:pt x="49135" y="28813"/>
                  </a:cubicBezTo>
                  <a:lnTo>
                    <a:pt x="47667" y="27979"/>
                  </a:lnTo>
                  <a:cubicBezTo>
                    <a:pt x="47634" y="27962"/>
                    <a:pt x="47601" y="27954"/>
                    <a:pt x="47567" y="27954"/>
                  </a:cubicBezTo>
                  <a:close/>
                  <a:moveTo>
                    <a:pt x="39378" y="27787"/>
                  </a:moveTo>
                  <a:cubicBezTo>
                    <a:pt x="39337" y="27787"/>
                    <a:pt x="39295" y="27795"/>
                    <a:pt x="39261" y="27812"/>
                  </a:cubicBezTo>
                  <a:lnTo>
                    <a:pt x="37894" y="28613"/>
                  </a:lnTo>
                  <a:cubicBezTo>
                    <a:pt x="37827" y="28646"/>
                    <a:pt x="37827" y="28713"/>
                    <a:pt x="37894" y="28746"/>
                  </a:cubicBezTo>
                  <a:lnTo>
                    <a:pt x="41463" y="30781"/>
                  </a:lnTo>
                  <a:cubicBezTo>
                    <a:pt x="41496" y="30798"/>
                    <a:pt x="41530" y="30806"/>
                    <a:pt x="41563" y="30806"/>
                  </a:cubicBezTo>
                  <a:cubicBezTo>
                    <a:pt x="41596" y="30806"/>
                    <a:pt x="41630" y="30798"/>
                    <a:pt x="41663" y="30781"/>
                  </a:cubicBezTo>
                  <a:lnTo>
                    <a:pt x="43031" y="30014"/>
                  </a:lnTo>
                  <a:cubicBezTo>
                    <a:pt x="43098" y="29980"/>
                    <a:pt x="43098" y="29914"/>
                    <a:pt x="43031" y="29880"/>
                  </a:cubicBezTo>
                  <a:lnTo>
                    <a:pt x="39495" y="27812"/>
                  </a:lnTo>
                  <a:cubicBezTo>
                    <a:pt x="39462" y="27795"/>
                    <a:pt x="39420" y="27787"/>
                    <a:pt x="39378" y="27787"/>
                  </a:cubicBezTo>
                  <a:close/>
                  <a:moveTo>
                    <a:pt x="45566" y="29088"/>
                  </a:moveTo>
                  <a:cubicBezTo>
                    <a:pt x="45533" y="29088"/>
                    <a:pt x="45499" y="29096"/>
                    <a:pt x="45466" y="29113"/>
                  </a:cubicBezTo>
                  <a:lnTo>
                    <a:pt x="44065" y="29914"/>
                  </a:lnTo>
                  <a:cubicBezTo>
                    <a:pt x="44032" y="29947"/>
                    <a:pt x="44032" y="30014"/>
                    <a:pt x="44098" y="30047"/>
                  </a:cubicBezTo>
                  <a:lnTo>
                    <a:pt x="44098" y="30014"/>
                  </a:lnTo>
                  <a:lnTo>
                    <a:pt x="45533" y="30848"/>
                  </a:lnTo>
                  <a:cubicBezTo>
                    <a:pt x="45566" y="30864"/>
                    <a:pt x="45599" y="30873"/>
                    <a:pt x="45633" y="30873"/>
                  </a:cubicBezTo>
                  <a:cubicBezTo>
                    <a:pt x="45666" y="30873"/>
                    <a:pt x="45699" y="30864"/>
                    <a:pt x="45733" y="30848"/>
                  </a:cubicBezTo>
                  <a:lnTo>
                    <a:pt x="47134" y="30047"/>
                  </a:lnTo>
                  <a:cubicBezTo>
                    <a:pt x="47167" y="30047"/>
                    <a:pt x="47167" y="29980"/>
                    <a:pt x="47134" y="29947"/>
                  </a:cubicBezTo>
                  <a:lnTo>
                    <a:pt x="45666" y="29113"/>
                  </a:lnTo>
                  <a:cubicBezTo>
                    <a:pt x="45633" y="29096"/>
                    <a:pt x="45599" y="29088"/>
                    <a:pt x="45566" y="29088"/>
                  </a:cubicBezTo>
                  <a:close/>
                  <a:moveTo>
                    <a:pt x="51637" y="28021"/>
                  </a:moveTo>
                  <a:cubicBezTo>
                    <a:pt x="51604" y="28021"/>
                    <a:pt x="51570" y="28029"/>
                    <a:pt x="51537" y="28046"/>
                  </a:cubicBezTo>
                  <a:lnTo>
                    <a:pt x="48168" y="30014"/>
                  </a:lnTo>
                  <a:cubicBezTo>
                    <a:pt x="48101" y="30047"/>
                    <a:pt x="48134" y="30080"/>
                    <a:pt x="48168" y="30114"/>
                  </a:cubicBezTo>
                  <a:lnTo>
                    <a:pt x="49602" y="30948"/>
                  </a:lnTo>
                  <a:cubicBezTo>
                    <a:pt x="49636" y="30964"/>
                    <a:pt x="49677" y="30973"/>
                    <a:pt x="49719" y="30973"/>
                  </a:cubicBezTo>
                  <a:cubicBezTo>
                    <a:pt x="49761" y="30973"/>
                    <a:pt x="49802" y="30964"/>
                    <a:pt x="49836" y="30948"/>
                  </a:cubicBezTo>
                  <a:lnTo>
                    <a:pt x="53171" y="29013"/>
                  </a:lnTo>
                  <a:cubicBezTo>
                    <a:pt x="53238" y="28980"/>
                    <a:pt x="53238" y="28913"/>
                    <a:pt x="53171" y="28880"/>
                  </a:cubicBezTo>
                  <a:lnTo>
                    <a:pt x="51737" y="28046"/>
                  </a:lnTo>
                  <a:cubicBezTo>
                    <a:pt x="51704" y="28029"/>
                    <a:pt x="51670" y="28021"/>
                    <a:pt x="51637" y="28021"/>
                  </a:cubicBezTo>
                  <a:close/>
                  <a:moveTo>
                    <a:pt x="43598" y="30256"/>
                  </a:moveTo>
                  <a:cubicBezTo>
                    <a:pt x="43565" y="30256"/>
                    <a:pt x="43531" y="30264"/>
                    <a:pt x="43498" y="30281"/>
                  </a:cubicBezTo>
                  <a:lnTo>
                    <a:pt x="42130" y="31081"/>
                  </a:lnTo>
                  <a:cubicBezTo>
                    <a:pt x="42063" y="31081"/>
                    <a:pt x="42063" y="31148"/>
                    <a:pt x="42130" y="31181"/>
                  </a:cubicBezTo>
                  <a:lnTo>
                    <a:pt x="43565" y="32015"/>
                  </a:lnTo>
                  <a:cubicBezTo>
                    <a:pt x="43598" y="32032"/>
                    <a:pt x="43631" y="32040"/>
                    <a:pt x="43665" y="32040"/>
                  </a:cubicBezTo>
                  <a:cubicBezTo>
                    <a:pt x="43698" y="32040"/>
                    <a:pt x="43731" y="32032"/>
                    <a:pt x="43765" y="32015"/>
                  </a:cubicBezTo>
                  <a:lnTo>
                    <a:pt x="45166" y="31215"/>
                  </a:lnTo>
                  <a:cubicBezTo>
                    <a:pt x="45199" y="31181"/>
                    <a:pt x="45199" y="31148"/>
                    <a:pt x="45166" y="31114"/>
                  </a:cubicBezTo>
                  <a:lnTo>
                    <a:pt x="43698" y="30281"/>
                  </a:lnTo>
                  <a:cubicBezTo>
                    <a:pt x="43665" y="30264"/>
                    <a:pt x="43631" y="30256"/>
                    <a:pt x="43598" y="30256"/>
                  </a:cubicBezTo>
                  <a:close/>
                  <a:moveTo>
                    <a:pt x="47701" y="30322"/>
                  </a:moveTo>
                  <a:cubicBezTo>
                    <a:pt x="47667" y="30322"/>
                    <a:pt x="47634" y="30331"/>
                    <a:pt x="47601" y="30347"/>
                  </a:cubicBezTo>
                  <a:lnTo>
                    <a:pt x="44232" y="32282"/>
                  </a:lnTo>
                  <a:cubicBezTo>
                    <a:pt x="44165" y="32315"/>
                    <a:pt x="44165" y="32382"/>
                    <a:pt x="44232" y="32415"/>
                  </a:cubicBezTo>
                  <a:lnTo>
                    <a:pt x="45666" y="33249"/>
                  </a:lnTo>
                  <a:cubicBezTo>
                    <a:pt x="45699" y="33266"/>
                    <a:pt x="45741" y="33274"/>
                    <a:pt x="45783" y="33274"/>
                  </a:cubicBezTo>
                  <a:cubicBezTo>
                    <a:pt x="45825" y="33274"/>
                    <a:pt x="45866" y="33266"/>
                    <a:pt x="45900" y="33249"/>
                  </a:cubicBezTo>
                  <a:lnTo>
                    <a:pt x="49235" y="31315"/>
                  </a:lnTo>
                  <a:cubicBezTo>
                    <a:pt x="49302" y="31281"/>
                    <a:pt x="49302" y="31215"/>
                    <a:pt x="49235" y="31181"/>
                  </a:cubicBezTo>
                  <a:lnTo>
                    <a:pt x="47801" y="30347"/>
                  </a:lnTo>
                  <a:cubicBezTo>
                    <a:pt x="47768" y="30331"/>
                    <a:pt x="47734" y="30322"/>
                    <a:pt x="47701" y="30322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4023;p75">
              <a:extLst>
                <a:ext uri="{FF2B5EF4-FFF2-40B4-BE49-F238E27FC236}">
                  <a16:creationId xmlns:a16="http://schemas.microsoft.com/office/drawing/2014/main" id="{D356F9F0-CD6A-42D3-8E15-23522FBF979F}"/>
                </a:ext>
              </a:extLst>
            </p:cNvPr>
            <p:cNvSpPr/>
            <p:nvPr/>
          </p:nvSpPr>
          <p:spPr>
            <a:xfrm>
              <a:off x="4269875" y="2921700"/>
              <a:ext cx="562100" cy="324425"/>
            </a:xfrm>
            <a:custGeom>
              <a:avLst/>
              <a:gdLst/>
              <a:ahLst/>
              <a:cxnLst/>
              <a:rect l="l" t="t" r="r" b="b"/>
              <a:pathLst>
                <a:path w="22484" h="12977" extrusionOk="0">
                  <a:moveTo>
                    <a:pt x="8173" y="1"/>
                  </a:moveTo>
                  <a:lnTo>
                    <a:pt x="1" y="4737"/>
                  </a:lnTo>
                  <a:lnTo>
                    <a:pt x="301" y="4904"/>
                  </a:lnTo>
                  <a:lnTo>
                    <a:pt x="14311" y="12976"/>
                  </a:lnTo>
                  <a:lnTo>
                    <a:pt x="22183" y="8440"/>
                  </a:lnTo>
                  <a:lnTo>
                    <a:pt x="22484" y="8273"/>
                  </a:lnTo>
                  <a:lnTo>
                    <a:pt x="817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4024;p75">
              <a:extLst>
                <a:ext uri="{FF2B5EF4-FFF2-40B4-BE49-F238E27FC236}">
                  <a16:creationId xmlns:a16="http://schemas.microsoft.com/office/drawing/2014/main" id="{AA0C281A-8FAC-4F4D-B055-CB31CAA64B4F}"/>
                </a:ext>
              </a:extLst>
            </p:cNvPr>
            <p:cNvSpPr/>
            <p:nvPr/>
          </p:nvSpPr>
          <p:spPr>
            <a:xfrm>
              <a:off x="4277400" y="2930050"/>
              <a:ext cx="547075" cy="316075"/>
            </a:xfrm>
            <a:custGeom>
              <a:avLst/>
              <a:gdLst/>
              <a:ahLst/>
              <a:cxnLst/>
              <a:rect l="l" t="t" r="r" b="b"/>
              <a:pathLst>
                <a:path w="21883" h="12643" extrusionOk="0">
                  <a:moveTo>
                    <a:pt x="7872" y="0"/>
                  </a:moveTo>
                  <a:lnTo>
                    <a:pt x="0" y="4570"/>
                  </a:lnTo>
                  <a:lnTo>
                    <a:pt x="14010" y="12642"/>
                  </a:lnTo>
                  <a:lnTo>
                    <a:pt x="21882" y="8106"/>
                  </a:lnTo>
                  <a:lnTo>
                    <a:pt x="7872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4025;p75">
              <a:extLst>
                <a:ext uri="{FF2B5EF4-FFF2-40B4-BE49-F238E27FC236}">
                  <a16:creationId xmlns:a16="http://schemas.microsoft.com/office/drawing/2014/main" id="{46E81C8B-1D97-41AA-BAD7-6A1ED80C70BA}"/>
                </a:ext>
              </a:extLst>
            </p:cNvPr>
            <p:cNvSpPr/>
            <p:nvPr/>
          </p:nvSpPr>
          <p:spPr>
            <a:xfrm>
              <a:off x="4277400" y="2930050"/>
              <a:ext cx="547075" cy="316075"/>
            </a:xfrm>
            <a:custGeom>
              <a:avLst/>
              <a:gdLst/>
              <a:ahLst/>
              <a:cxnLst/>
              <a:rect l="l" t="t" r="r" b="b"/>
              <a:pathLst>
                <a:path w="21883" h="12643" extrusionOk="0">
                  <a:moveTo>
                    <a:pt x="7872" y="0"/>
                  </a:moveTo>
                  <a:lnTo>
                    <a:pt x="0" y="4570"/>
                  </a:lnTo>
                  <a:lnTo>
                    <a:pt x="14010" y="12642"/>
                  </a:lnTo>
                  <a:lnTo>
                    <a:pt x="21882" y="8106"/>
                  </a:lnTo>
                  <a:lnTo>
                    <a:pt x="78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4026;p75">
              <a:extLst>
                <a:ext uri="{FF2B5EF4-FFF2-40B4-BE49-F238E27FC236}">
                  <a16:creationId xmlns:a16="http://schemas.microsoft.com/office/drawing/2014/main" id="{44CC99E4-A167-4FA1-8889-C19DE8F19A79}"/>
                </a:ext>
              </a:extLst>
            </p:cNvPr>
            <p:cNvSpPr/>
            <p:nvPr/>
          </p:nvSpPr>
          <p:spPr>
            <a:xfrm>
              <a:off x="5785125" y="3094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4027;p75">
              <a:extLst>
                <a:ext uri="{FF2B5EF4-FFF2-40B4-BE49-F238E27FC236}">
                  <a16:creationId xmlns:a16="http://schemas.microsoft.com/office/drawing/2014/main" id="{2132C36B-26FF-4E1B-AD9F-DFF07B49E127}"/>
                </a:ext>
              </a:extLst>
            </p:cNvPr>
            <p:cNvSpPr/>
            <p:nvPr/>
          </p:nvSpPr>
          <p:spPr>
            <a:xfrm>
              <a:off x="4532575" y="3311525"/>
              <a:ext cx="114275" cy="338225"/>
            </a:xfrm>
            <a:custGeom>
              <a:avLst/>
              <a:gdLst/>
              <a:ahLst/>
              <a:cxnLst/>
              <a:rect l="l" t="t" r="r" b="b"/>
              <a:pathLst>
                <a:path w="4571" h="13529" extrusionOk="0">
                  <a:moveTo>
                    <a:pt x="4018" y="0"/>
                  </a:moveTo>
                  <a:cubicBezTo>
                    <a:pt x="2539" y="0"/>
                    <a:pt x="1737" y="1194"/>
                    <a:pt x="1468" y="2387"/>
                  </a:cubicBezTo>
                  <a:cubicBezTo>
                    <a:pt x="1168" y="3688"/>
                    <a:pt x="0" y="10059"/>
                    <a:pt x="0" y="10059"/>
                  </a:cubicBezTo>
                  <a:lnTo>
                    <a:pt x="1368" y="13528"/>
                  </a:lnTo>
                  <a:cubicBezTo>
                    <a:pt x="2069" y="12694"/>
                    <a:pt x="2636" y="11327"/>
                    <a:pt x="2903" y="11060"/>
                  </a:cubicBezTo>
                  <a:cubicBezTo>
                    <a:pt x="3636" y="10359"/>
                    <a:pt x="4570" y="52"/>
                    <a:pt x="4570" y="52"/>
                  </a:cubicBezTo>
                  <a:cubicBezTo>
                    <a:pt x="4377" y="17"/>
                    <a:pt x="4193" y="0"/>
                    <a:pt x="4018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4028;p75">
              <a:extLst>
                <a:ext uri="{FF2B5EF4-FFF2-40B4-BE49-F238E27FC236}">
                  <a16:creationId xmlns:a16="http://schemas.microsoft.com/office/drawing/2014/main" id="{D49AA4DC-4714-4025-B5CC-59493CFEDCE9}"/>
                </a:ext>
              </a:extLst>
            </p:cNvPr>
            <p:cNvSpPr/>
            <p:nvPr/>
          </p:nvSpPr>
          <p:spPr>
            <a:xfrm>
              <a:off x="4535900" y="3311050"/>
              <a:ext cx="120950" cy="235075"/>
            </a:xfrm>
            <a:custGeom>
              <a:avLst/>
              <a:gdLst/>
              <a:ahLst/>
              <a:cxnLst/>
              <a:rect l="l" t="t" r="r" b="b"/>
              <a:pathLst>
                <a:path w="4838" h="9403" extrusionOk="0">
                  <a:moveTo>
                    <a:pt x="4264" y="1"/>
                  </a:moveTo>
                  <a:cubicBezTo>
                    <a:pt x="3684" y="1"/>
                    <a:pt x="2785" y="106"/>
                    <a:pt x="2136" y="671"/>
                  </a:cubicBezTo>
                  <a:cubicBezTo>
                    <a:pt x="968" y="1706"/>
                    <a:pt x="835" y="3340"/>
                    <a:pt x="1" y="8310"/>
                  </a:cubicBezTo>
                  <a:cubicBezTo>
                    <a:pt x="199" y="8820"/>
                    <a:pt x="1096" y="9403"/>
                    <a:pt x="2711" y="9403"/>
                  </a:cubicBezTo>
                  <a:cubicBezTo>
                    <a:pt x="2997" y="9403"/>
                    <a:pt x="3306" y="9384"/>
                    <a:pt x="3637" y="9344"/>
                  </a:cubicBezTo>
                  <a:lnTo>
                    <a:pt x="4838" y="38"/>
                  </a:lnTo>
                  <a:cubicBezTo>
                    <a:pt x="4838" y="38"/>
                    <a:pt x="4607" y="1"/>
                    <a:pt x="4264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4029;p75">
              <a:extLst>
                <a:ext uri="{FF2B5EF4-FFF2-40B4-BE49-F238E27FC236}">
                  <a16:creationId xmlns:a16="http://schemas.microsoft.com/office/drawing/2014/main" id="{31EE797C-9A8E-41F8-971A-5EAD0570B298}"/>
                </a:ext>
              </a:extLst>
            </p:cNvPr>
            <p:cNvSpPr/>
            <p:nvPr/>
          </p:nvSpPr>
          <p:spPr>
            <a:xfrm>
              <a:off x="4281550" y="3662225"/>
              <a:ext cx="668850" cy="432950"/>
            </a:xfrm>
            <a:custGeom>
              <a:avLst/>
              <a:gdLst/>
              <a:ahLst/>
              <a:cxnLst/>
              <a:rect l="l" t="t" r="r" b="b"/>
              <a:pathLst>
                <a:path w="26754" h="17318" extrusionOk="0">
                  <a:moveTo>
                    <a:pt x="21883" y="1"/>
                  </a:moveTo>
                  <a:lnTo>
                    <a:pt x="11843" y="601"/>
                  </a:lnTo>
                  <a:cubicBezTo>
                    <a:pt x="7206" y="901"/>
                    <a:pt x="3203" y="1335"/>
                    <a:pt x="1168" y="1935"/>
                  </a:cubicBezTo>
                  <a:cubicBezTo>
                    <a:pt x="1" y="2269"/>
                    <a:pt x="2970" y="5671"/>
                    <a:pt x="5738" y="6239"/>
                  </a:cubicBezTo>
                  <a:cubicBezTo>
                    <a:pt x="7540" y="6625"/>
                    <a:pt x="10554" y="6693"/>
                    <a:pt x="12477" y="6693"/>
                  </a:cubicBezTo>
                  <a:cubicBezTo>
                    <a:pt x="13546" y="6693"/>
                    <a:pt x="14278" y="6672"/>
                    <a:pt x="14278" y="6672"/>
                  </a:cubicBezTo>
                  <a:cubicBezTo>
                    <a:pt x="14978" y="7106"/>
                    <a:pt x="15779" y="7473"/>
                    <a:pt x="16579" y="7740"/>
                  </a:cubicBezTo>
                  <a:cubicBezTo>
                    <a:pt x="16579" y="7740"/>
                    <a:pt x="18881" y="11809"/>
                    <a:pt x="19482" y="13110"/>
                  </a:cubicBezTo>
                  <a:cubicBezTo>
                    <a:pt x="20948" y="16242"/>
                    <a:pt x="23063" y="17318"/>
                    <a:pt x="24487" y="17318"/>
                  </a:cubicBezTo>
                  <a:cubicBezTo>
                    <a:pt x="24974" y="17318"/>
                    <a:pt x="25381" y="17192"/>
                    <a:pt x="25653" y="16980"/>
                  </a:cubicBezTo>
                  <a:cubicBezTo>
                    <a:pt x="26753" y="16179"/>
                    <a:pt x="26453" y="13844"/>
                    <a:pt x="25653" y="10508"/>
                  </a:cubicBezTo>
                  <a:cubicBezTo>
                    <a:pt x="24819" y="6906"/>
                    <a:pt x="22717" y="1735"/>
                    <a:pt x="21883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4030;p75">
              <a:extLst>
                <a:ext uri="{FF2B5EF4-FFF2-40B4-BE49-F238E27FC236}">
                  <a16:creationId xmlns:a16="http://schemas.microsoft.com/office/drawing/2014/main" id="{E1CA13F1-A367-49C2-8D2B-96CB580E3004}"/>
                </a:ext>
              </a:extLst>
            </p:cNvPr>
            <p:cNvSpPr/>
            <p:nvPr/>
          </p:nvSpPr>
          <p:spPr>
            <a:xfrm>
              <a:off x="4404975" y="3762300"/>
              <a:ext cx="342775" cy="110100"/>
            </a:xfrm>
            <a:custGeom>
              <a:avLst/>
              <a:gdLst/>
              <a:ahLst/>
              <a:cxnLst/>
              <a:rect l="l" t="t" r="r" b="b"/>
              <a:pathLst>
                <a:path w="13711" h="4404" extrusionOk="0">
                  <a:moveTo>
                    <a:pt x="7706" y="1"/>
                  </a:moveTo>
                  <a:cubicBezTo>
                    <a:pt x="7640" y="368"/>
                    <a:pt x="7606" y="734"/>
                    <a:pt x="7673" y="1135"/>
                  </a:cubicBezTo>
                  <a:cubicBezTo>
                    <a:pt x="6872" y="1360"/>
                    <a:pt x="5640" y="1641"/>
                    <a:pt x="4539" y="1641"/>
                  </a:cubicBezTo>
                  <a:cubicBezTo>
                    <a:pt x="4173" y="1641"/>
                    <a:pt x="3820" y="1610"/>
                    <a:pt x="3503" y="1535"/>
                  </a:cubicBezTo>
                  <a:cubicBezTo>
                    <a:pt x="1775" y="322"/>
                    <a:pt x="294" y="267"/>
                    <a:pt x="40" y="267"/>
                  </a:cubicBezTo>
                  <a:cubicBezTo>
                    <a:pt x="14" y="267"/>
                    <a:pt x="1" y="267"/>
                    <a:pt x="1" y="267"/>
                  </a:cubicBezTo>
                  <a:lnTo>
                    <a:pt x="3303" y="2536"/>
                  </a:lnTo>
                  <a:cubicBezTo>
                    <a:pt x="4704" y="2636"/>
                    <a:pt x="6205" y="2661"/>
                    <a:pt x="7356" y="2661"/>
                  </a:cubicBezTo>
                  <a:cubicBezTo>
                    <a:pt x="8507" y="2661"/>
                    <a:pt x="9307" y="2636"/>
                    <a:pt x="9307" y="2636"/>
                  </a:cubicBezTo>
                  <a:cubicBezTo>
                    <a:pt x="10041" y="3069"/>
                    <a:pt x="10809" y="3436"/>
                    <a:pt x="11609" y="3737"/>
                  </a:cubicBezTo>
                  <a:lnTo>
                    <a:pt x="11976" y="4404"/>
                  </a:lnTo>
                  <a:cubicBezTo>
                    <a:pt x="11376" y="2936"/>
                    <a:pt x="13110" y="1702"/>
                    <a:pt x="13711" y="1302"/>
                  </a:cubicBezTo>
                  <a:lnTo>
                    <a:pt x="13711" y="1302"/>
                  </a:lnTo>
                  <a:cubicBezTo>
                    <a:pt x="12843" y="1502"/>
                    <a:pt x="12109" y="1969"/>
                    <a:pt x="11576" y="2669"/>
                  </a:cubicBezTo>
                  <a:cubicBezTo>
                    <a:pt x="11528" y="2709"/>
                    <a:pt x="11453" y="2726"/>
                    <a:pt x="11359" y="2726"/>
                  </a:cubicBezTo>
                  <a:cubicBezTo>
                    <a:pt x="10731" y="2726"/>
                    <a:pt x="9216" y="1954"/>
                    <a:pt x="8607" y="1635"/>
                  </a:cubicBezTo>
                  <a:lnTo>
                    <a:pt x="8173" y="1402"/>
                  </a:lnTo>
                  <a:cubicBezTo>
                    <a:pt x="7940" y="968"/>
                    <a:pt x="7773" y="501"/>
                    <a:pt x="770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4031;p75">
              <a:extLst>
                <a:ext uri="{FF2B5EF4-FFF2-40B4-BE49-F238E27FC236}">
                  <a16:creationId xmlns:a16="http://schemas.microsoft.com/office/drawing/2014/main" id="{B629AF4F-3BD1-4929-A2A6-DDD0C5F31E2B}"/>
                </a:ext>
              </a:extLst>
            </p:cNvPr>
            <p:cNvSpPr/>
            <p:nvPr/>
          </p:nvSpPr>
          <p:spPr>
            <a:xfrm>
              <a:off x="4552600" y="3900725"/>
              <a:ext cx="202650" cy="216375"/>
            </a:xfrm>
            <a:custGeom>
              <a:avLst/>
              <a:gdLst/>
              <a:ahLst/>
              <a:cxnLst/>
              <a:rect l="l" t="t" r="r" b="b"/>
              <a:pathLst>
                <a:path w="8106" h="8655" extrusionOk="0">
                  <a:moveTo>
                    <a:pt x="834" y="1"/>
                  </a:moveTo>
                  <a:lnTo>
                    <a:pt x="0" y="2102"/>
                  </a:lnTo>
                  <a:cubicBezTo>
                    <a:pt x="901" y="2803"/>
                    <a:pt x="1801" y="3570"/>
                    <a:pt x="2602" y="4371"/>
                  </a:cubicBezTo>
                  <a:cubicBezTo>
                    <a:pt x="3669" y="5338"/>
                    <a:pt x="4603" y="6405"/>
                    <a:pt x="5404" y="7573"/>
                  </a:cubicBezTo>
                  <a:cubicBezTo>
                    <a:pt x="5711" y="8126"/>
                    <a:pt x="6183" y="8655"/>
                    <a:pt x="6655" y="8655"/>
                  </a:cubicBezTo>
                  <a:cubicBezTo>
                    <a:pt x="6951" y="8655"/>
                    <a:pt x="7248" y="8447"/>
                    <a:pt x="7505" y="7907"/>
                  </a:cubicBezTo>
                  <a:cubicBezTo>
                    <a:pt x="7872" y="7073"/>
                    <a:pt x="8106" y="5872"/>
                    <a:pt x="7372" y="5071"/>
                  </a:cubicBezTo>
                  <a:cubicBezTo>
                    <a:pt x="6638" y="4271"/>
                    <a:pt x="5304" y="3403"/>
                    <a:pt x="4904" y="1936"/>
                  </a:cubicBezTo>
                  <a:cubicBezTo>
                    <a:pt x="4637" y="990"/>
                    <a:pt x="4070" y="767"/>
                    <a:pt x="3538" y="767"/>
                  </a:cubicBezTo>
                  <a:cubicBezTo>
                    <a:pt x="3337" y="767"/>
                    <a:pt x="3142" y="798"/>
                    <a:pt x="2969" y="835"/>
                  </a:cubicBezTo>
                  <a:cubicBezTo>
                    <a:pt x="2875" y="859"/>
                    <a:pt x="2776" y="871"/>
                    <a:pt x="2671" y="871"/>
                  </a:cubicBezTo>
                  <a:cubicBezTo>
                    <a:pt x="2068" y="871"/>
                    <a:pt x="1318" y="484"/>
                    <a:pt x="834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4032;p75">
              <a:extLst>
                <a:ext uri="{FF2B5EF4-FFF2-40B4-BE49-F238E27FC236}">
                  <a16:creationId xmlns:a16="http://schemas.microsoft.com/office/drawing/2014/main" id="{BEDF7BB4-B6A7-4BF4-93DD-908A8A527253}"/>
                </a:ext>
              </a:extLst>
            </p:cNvPr>
            <p:cNvSpPr/>
            <p:nvPr/>
          </p:nvSpPr>
          <p:spPr>
            <a:xfrm>
              <a:off x="4267275" y="3707075"/>
              <a:ext cx="323700" cy="257075"/>
            </a:xfrm>
            <a:custGeom>
              <a:avLst/>
              <a:gdLst/>
              <a:ahLst/>
              <a:cxnLst/>
              <a:rect l="l" t="t" r="r" b="b"/>
              <a:pathLst>
                <a:path w="12948" h="10283" extrusionOk="0">
                  <a:moveTo>
                    <a:pt x="2855" y="1"/>
                  </a:moveTo>
                  <a:cubicBezTo>
                    <a:pt x="1" y="1"/>
                    <a:pt x="8" y="1986"/>
                    <a:pt x="872" y="3344"/>
                  </a:cubicBezTo>
                  <a:cubicBezTo>
                    <a:pt x="1873" y="4945"/>
                    <a:pt x="5642" y="6913"/>
                    <a:pt x="7510" y="7880"/>
                  </a:cubicBezTo>
                  <a:cubicBezTo>
                    <a:pt x="9378" y="8814"/>
                    <a:pt x="11980" y="10282"/>
                    <a:pt x="11980" y="10282"/>
                  </a:cubicBezTo>
                  <a:cubicBezTo>
                    <a:pt x="12514" y="9715"/>
                    <a:pt x="12847" y="8948"/>
                    <a:pt x="12947" y="8147"/>
                  </a:cubicBezTo>
                  <a:cubicBezTo>
                    <a:pt x="10913" y="6713"/>
                    <a:pt x="8911" y="3044"/>
                    <a:pt x="5509" y="2476"/>
                  </a:cubicBezTo>
                  <a:lnTo>
                    <a:pt x="3607" y="41"/>
                  </a:lnTo>
                  <a:cubicBezTo>
                    <a:pt x="3337" y="14"/>
                    <a:pt x="3087" y="1"/>
                    <a:pt x="2855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4033;p75">
              <a:extLst>
                <a:ext uri="{FF2B5EF4-FFF2-40B4-BE49-F238E27FC236}">
                  <a16:creationId xmlns:a16="http://schemas.microsoft.com/office/drawing/2014/main" id="{33D5ABF4-5D25-4E58-9F36-AB3E1D3EB4A6}"/>
                </a:ext>
              </a:extLst>
            </p:cNvPr>
            <p:cNvSpPr/>
            <p:nvPr/>
          </p:nvSpPr>
          <p:spPr>
            <a:xfrm>
              <a:off x="4604300" y="3920700"/>
              <a:ext cx="150950" cy="196400"/>
            </a:xfrm>
            <a:custGeom>
              <a:avLst/>
              <a:gdLst/>
              <a:ahLst/>
              <a:cxnLst/>
              <a:rect l="l" t="t" r="r" b="b"/>
              <a:pathLst>
                <a:path w="6038" h="7856" extrusionOk="0">
                  <a:moveTo>
                    <a:pt x="672" y="69"/>
                  </a:moveTo>
                  <a:cubicBezTo>
                    <a:pt x="670" y="69"/>
                    <a:pt x="669" y="69"/>
                    <a:pt x="667" y="69"/>
                  </a:cubicBezTo>
                  <a:lnTo>
                    <a:pt x="677" y="69"/>
                  </a:lnTo>
                  <a:cubicBezTo>
                    <a:pt x="675" y="69"/>
                    <a:pt x="674" y="69"/>
                    <a:pt x="672" y="69"/>
                  </a:cubicBezTo>
                  <a:close/>
                  <a:moveTo>
                    <a:pt x="1491" y="1"/>
                  </a:moveTo>
                  <a:cubicBezTo>
                    <a:pt x="1287" y="1"/>
                    <a:pt x="1085" y="32"/>
                    <a:pt x="901" y="69"/>
                  </a:cubicBezTo>
                  <a:lnTo>
                    <a:pt x="677" y="69"/>
                  </a:lnTo>
                  <a:cubicBezTo>
                    <a:pt x="970" y="100"/>
                    <a:pt x="530" y="3120"/>
                    <a:pt x="93" y="3120"/>
                  </a:cubicBezTo>
                  <a:cubicBezTo>
                    <a:pt x="62" y="3120"/>
                    <a:pt x="31" y="3104"/>
                    <a:pt x="0" y="3071"/>
                  </a:cubicBezTo>
                  <a:lnTo>
                    <a:pt x="0" y="3071"/>
                  </a:lnTo>
                  <a:cubicBezTo>
                    <a:pt x="367" y="3538"/>
                    <a:pt x="3136" y="6440"/>
                    <a:pt x="3336" y="6774"/>
                  </a:cubicBezTo>
                  <a:cubicBezTo>
                    <a:pt x="3643" y="7327"/>
                    <a:pt x="4115" y="7856"/>
                    <a:pt x="4587" y="7856"/>
                  </a:cubicBezTo>
                  <a:cubicBezTo>
                    <a:pt x="4883" y="7856"/>
                    <a:pt x="5180" y="7648"/>
                    <a:pt x="5437" y="7108"/>
                  </a:cubicBezTo>
                  <a:cubicBezTo>
                    <a:pt x="5804" y="6274"/>
                    <a:pt x="6038" y="5106"/>
                    <a:pt x="5304" y="4306"/>
                  </a:cubicBezTo>
                  <a:cubicBezTo>
                    <a:pt x="4570" y="3505"/>
                    <a:pt x="3236" y="2604"/>
                    <a:pt x="2836" y="1137"/>
                  </a:cubicBezTo>
                  <a:cubicBezTo>
                    <a:pt x="2570" y="219"/>
                    <a:pt x="2025" y="1"/>
                    <a:pt x="149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4034;p75">
              <a:extLst>
                <a:ext uri="{FF2B5EF4-FFF2-40B4-BE49-F238E27FC236}">
                  <a16:creationId xmlns:a16="http://schemas.microsoft.com/office/drawing/2014/main" id="{B37C6561-34D6-46E6-B19D-BE9D8CABC4C4}"/>
                </a:ext>
              </a:extLst>
            </p:cNvPr>
            <p:cNvSpPr/>
            <p:nvPr/>
          </p:nvSpPr>
          <p:spPr>
            <a:xfrm>
              <a:off x="4348875" y="3872550"/>
              <a:ext cx="261275" cy="104650"/>
            </a:xfrm>
            <a:custGeom>
              <a:avLst/>
              <a:gdLst/>
              <a:ahLst/>
              <a:cxnLst/>
              <a:rect l="l" t="t" r="r" b="b"/>
              <a:pathLst>
                <a:path w="10451" h="4186" extrusionOk="0">
                  <a:moveTo>
                    <a:pt x="7156" y="0"/>
                  </a:moveTo>
                  <a:cubicBezTo>
                    <a:pt x="6841" y="0"/>
                    <a:pt x="6482" y="101"/>
                    <a:pt x="6081" y="361"/>
                  </a:cubicBezTo>
                  <a:cubicBezTo>
                    <a:pt x="4847" y="1195"/>
                    <a:pt x="3246" y="994"/>
                    <a:pt x="2178" y="1128"/>
                  </a:cubicBezTo>
                  <a:cubicBezTo>
                    <a:pt x="1077" y="1228"/>
                    <a:pt x="477" y="2295"/>
                    <a:pt x="210" y="3163"/>
                  </a:cubicBezTo>
                  <a:cubicBezTo>
                    <a:pt x="1" y="3948"/>
                    <a:pt x="230" y="4186"/>
                    <a:pt x="639" y="4186"/>
                  </a:cubicBezTo>
                  <a:cubicBezTo>
                    <a:pt x="1012" y="4186"/>
                    <a:pt x="1534" y="3989"/>
                    <a:pt x="2011" y="3830"/>
                  </a:cubicBezTo>
                  <a:cubicBezTo>
                    <a:pt x="3184" y="3487"/>
                    <a:pt x="4380" y="3315"/>
                    <a:pt x="5581" y="3315"/>
                  </a:cubicBezTo>
                  <a:cubicBezTo>
                    <a:pt x="5781" y="3315"/>
                    <a:pt x="5981" y="3320"/>
                    <a:pt x="6181" y="3329"/>
                  </a:cubicBezTo>
                  <a:cubicBezTo>
                    <a:pt x="7148" y="3430"/>
                    <a:pt x="9550" y="4063"/>
                    <a:pt x="9550" y="4063"/>
                  </a:cubicBezTo>
                  <a:lnTo>
                    <a:pt x="10451" y="1595"/>
                  </a:lnTo>
                  <a:cubicBezTo>
                    <a:pt x="9784" y="1428"/>
                    <a:pt x="8816" y="1161"/>
                    <a:pt x="8416" y="661"/>
                  </a:cubicBezTo>
                  <a:cubicBezTo>
                    <a:pt x="8157" y="337"/>
                    <a:pt x="7731" y="0"/>
                    <a:pt x="7156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4035;p75">
              <a:extLst>
                <a:ext uri="{FF2B5EF4-FFF2-40B4-BE49-F238E27FC236}">
                  <a16:creationId xmlns:a16="http://schemas.microsoft.com/office/drawing/2014/main" id="{7961B20A-2286-4B62-BAB0-9EDAB9F7D0C3}"/>
                </a:ext>
              </a:extLst>
            </p:cNvPr>
            <p:cNvSpPr/>
            <p:nvPr/>
          </p:nvSpPr>
          <p:spPr>
            <a:xfrm>
              <a:off x="4348450" y="3872325"/>
              <a:ext cx="215000" cy="104875"/>
            </a:xfrm>
            <a:custGeom>
              <a:avLst/>
              <a:gdLst/>
              <a:ahLst/>
              <a:cxnLst/>
              <a:rect l="l" t="t" r="r" b="b"/>
              <a:pathLst>
                <a:path w="8600" h="4195" extrusionOk="0">
                  <a:moveTo>
                    <a:pt x="7191" y="1"/>
                  </a:moveTo>
                  <a:cubicBezTo>
                    <a:pt x="6872" y="1"/>
                    <a:pt x="6507" y="105"/>
                    <a:pt x="6098" y="370"/>
                  </a:cubicBezTo>
                  <a:cubicBezTo>
                    <a:pt x="4830" y="1204"/>
                    <a:pt x="3263" y="1003"/>
                    <a:pt x="2195" y="1137"/>
                  </a:cubicBezTo>
                  <a:cubicBezTo>
                    <a:pt x="1094" y="1237"/>
                    <a:pt x="494" y="2304"/>
                    <a:pt x="227" y="3172"/>
                  </a:cubicBezTo>
                  <a:cubicBezTo>
                    <a:pt x="0" y="3957"/>
                    <a:pt x="239" y="4195"/>
                    <a:pt x="657" y="4195"/>
                  </a:cubicBezTo>
                  <a:cubicBezTo>
                    <a:pt x="1038" y="4195"/>
                    <a:pt x="1567" y="3998"/>
                    <a:pt x="2028" y="3839"/>
                  </a:cubicBezTo>
                  <a:cubicBezTo>
                    <a:pt x="2162" y="3772"/>
                    <a:pt x="2295" y="3739"/>
                    <a:pt x="2495" y="3705"/>
                  </a:cubicBezTo>
                  <a:cubicBezTo>
                    <a:pt x="3574" y="3474"/>
                    <a:pt x="4672" y="3382"/>
                    <a:pt x="5775" y="3382"/>
                  </a:cubicBezTo>
                  <a:cubicBezTo>
                    <a:pt x="6105" y="3382"/>
                    <a:pt x="6435" y="3390"/>
                    <a:pt x="6765" y="3405"/>
                  </a:cubicBezTo>
                  <a:cubicBezTo>
                    <a:pt x="6598" y="2805"/>
                    <a:pt x="6765" y="2171"/>
                    <a:pt x="7165" y="1704"/>
                  </a:cubicBezTo>
                  <a:cubicBezTo>
                    <a:pt x="7532" y="1270"/>
                    <a:pt x="8033" y="970"/>
                    <a:pt x="8600" y="837"/>
                  </a:cubicBezTo>
                  <a:cubicBezTo>
                    <a:pt x="8533" y="770"/>
                    <a:pt x="8500" y="737"/>
                    <a:pt x="8433" y="670"/>
                  </a:cubicBezTo>
                  <a:cubicBezTo>
                    <a:pt x="8177" y="329"/>
                    <a:pt x="7757" y="1"/>
                    <a:pt x="719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4036;p75">
              <a:extLst>
                <a:ext uri="{FF2B5EF4-FFF2-40B4-BE49-F238E27FC236}">
                  <a16:creationId xmlns:a16="http://schemas.microsoft.com/office/drawing/2014/main" id="{E82C8A3F-60C9-4142-883A-0B9D4061A2BA}"/>
                </a:ext>
              </a:extLst>
            </p:cNvPr>
            <p:cNvSpPr/>
            <p:nvPr/>
          </p:nvSpPr>
          <p:spPr>
            <a:xfrm>
              <a:off x="4567600" y="3909075"/>
              <a:ext cx="369450" cy="191850"/>
            </a:xfrm>
            <a:custGeom>
              <a:avLst/>
              <a:gdLst/>
              <a:ahLst/>
              <a:cxnLst/>
              <a:rect l="l" t="t" r="r" b="b"/>
              <a:pathLst>
                <a:path w="14778" h="7674" extrusionOk="0">
                  <a:moveTo>
                    <a:pt x="1668" y="0"/>
                  </a:moveTo>
                  <a:cubicBezTo>
                    <a:pt x="0" y="467"/>
                    <a:pt x="434" y="2636"/>
                    <a:pt x="434" y="2636"/>
                  </a:cubicBezTo>
                  <a:cubicBezTo>
                    <a:pt x="434" y="2636"/>
                    <a:pt x="7039" y="6805"/>
                    <a:pt x="10108" y="7439"/>
                  </a:cubicBezTo>
                  <a:cubicBezTo>
                    <a:pt x="10914" y="7599"/>
                    <a:pt x="11608" y="7673"/>
                    <a:pt x="12195" y="7673"/>
                  </a:cubicBezTo>
                  <a:cubicBezTo>
                    <a:pt x="13818" y="7673"/>
                    <a:pt x="14631" y="7102"/>
                    <a:pt x="14778" y="6172"/>
                  </a:cubicBezTo>
                  <a:cubicBezTo>
                    <a:pt x="14778" y="6172"/>
                    <a:pt x="14144" y="5204"/>
                    <a:pt x="13076" y="3870"/>
                  </a:cubicBezTo>
                  <a:cubicBezTo>
                    <a:pt x="12443" y="3103"/>
                    <a:pt x="10675" y="4003"/>
                    <a:pt x="9007" y="1735"/>
                  </a:cubicBezTo>
                  <a:cubicBezTo>
                    <a:pt x="7939" y="1368"/>
                    <a:pt x="6805" y="1068"/>
                    <a:pt x="5671" y="834"/>
                  </a:cubicBezTo>
                  <a:cubicBezTo>
                    <a:pt x="3203" y="267"/>
                    <a:pt x="1668" y="0"/>
                    <a:pt x="1668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4037;p75">
              <a:extLst>
                <a:ext uri="{FF2B5EF4-FFF2-40B4-BE49-F238E27FC236}">
                  <a16:creationId xmlns:a16="http://schemas.microsoft.com/office/drawing/2014/main" id="{EE733F85-3861-40E9-A406-F76EF1049793}"/>
                </a:ext>
              </a:extLst>
            </p:cNvPr>
            <p:cNvSpPr/>
            <p:nvPr/>
          </p:nvSpPr>
          <p:spPr>
            <a:xfrm>
              <a:off x="4730225" y="3918250"/>
              <a:ext cx="100075" cy="54225"/>
            </a:xfrm>
            <a:custGeom>
              <a:avLst/>
              <a:gdLst/>
              <a:ahLst/>
              <a:cxnLst/>
              <a:rect l="l" t="t" r="r" b="b"/>
              <a:pathLst>
                <a:path w="4003" h="2169" extrusionOk="0">
                  <a:moveTo>
                    <a:pt x="0" y="0"/>
                  </a:moveTo>
                  <a:lnTo>
                    <a:pt x="400" y="734"/>
                  </a:lnTo>
                  <a:cubicBezTo>
                    <a:pt x="1668" y="1001"/>
                    <a:pt x="2902" y="1501"/>
                    <a:pt x="4003" y="2169"/>
                  </a:cubicBezTo>
                  <a:cubicBezTo>
                    <a:pt x="2936" y="1034"/>
                    <a:pt x="1535" y="267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4038;p75">
              <a:extLst>
                <a:ext uri="{FF2B5EF4-FFF2-40B4-BE49-F238E27FC236}">
                  <a16:creationId xmlns:a16="http://schemas.microsoft.com/office/drawing/2014/main" id="{59185BC1-0093-4BAA-B3B9-7F43CF2AB448}"/>
                </a:ext>
              </a:extLst>
            </p:cNvPr>
            <p:cNvSpPr/>
            <p:nvPr/>
          </p:nvSpPr>
          <p:spPr>
            <a:xfrm>
              <a:off x="4566775" y="3311150"/>
              <a:ext cx="275200" cy="414400"/>
            </a:xfrm>
            <a:custGeom>
              <a:avLst/>
              <a:gdLst/>
              <a:ahLst/>
              <a:cxnLst/>
              <a:rect l="l" t="t" r="r" b="b"/>
              <a:pathLst>
                <a:path w="11008" h="16576" extrusionOk="0">
                  <a:moveTo>
                    <a:pt x="3803" y="0"/>
                  </a:moveTo>
                  <a:cubicBezTo>
                    <a:pt x="1535" y="34"/>
                    <a:pt x="601" y="1935"/>
                    <a:pt x="300" y="3936"/>
                  </a:cubicBezTo>
                  <a:cubicBezTo>
                    <a:pt x="33" y="5671"/>
                    <a:pt x="0" y="14678"/>
                    <a:pt x="0" y="14678"/>
                  </a:cubicBezTo>
                  <a:cubicBezTo>
                    <a:pt x="1797" y="15998"/>
                    <a:pt x="4328" y="16575"/>
                    <a:pt x="6548" y="16575"/>
                  </a:cubicBezTo>
                  <a:cubicBezTo>
                    <a:pt x="8532" y="16575"/>
                    <a:pt x="10268" y="16114"/>
                    <a:pt x="11008" y="15311"/>
                  </a:cubicBezTo>
                  <a:lnTo>
                    <a:pt x="10608" y="8240"/>
                  </a:lnTo>
                  <a:lnTo>
                    <a:pt x="10608" y="1001"/>
                  </a:lnTo>
                  <a:cubicBezTo>
                    <a:pt x="9674" y="667"/>
                    <a:pt x="7539" y="167"/>
                    <a:pt x="7272" y="100"/>
                  </a:cubicBezTo>
                  <a:lnTo>
                    <a:pt x="3803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4039;p75">
              <a:extLst>
                <a:ext uri="{FF2B5EF4-FFF2-40B4-BE49-F238E27FC236}">
                  <a16:creationId xmlns:a16="http://schemas.microsoft.com/office/drawing/2014/main" id="{DBC6F824-20E6-476C-8218-C5385D216B7A}"/>
                </a:ext>
              </a:extLst>
            </p:cNvPr>
            <p:cNvSpPr/>
            <p:nvPr/>
          </p:nvSpPr>
          <p:spPr>
            <a:xfrm>
              <a:off x="4759400" y="3091400"/>
              <a:ext cx="42550" cy="89675"/>
            </a:xfrm>
            <a:custGeom>
              <a:avLst/>
              <a:gdLst/>
              <a:ahLst/>
              <a:cxnLst/>
              <a:rect l="l" t="t" r="r" b="b"/>
              <a:pathLst>
                <a:path w="1702" h="3587" extrusionOk="0">
                  <a:moveTo>
                    <a:pt x="489" y="0"/>
                  </a:moveTo>
                  <a:cubicBezTo>
                    <a:pt x="427" y="0"/>
                    <a:pt x="364" y="6"/>
                    <a:pt x="301" y="17"/>
                  </a:cubicBezTo>
                  <a:lnTo>
                    <a:pt x="1" y="3587"/>
                  </a:lnTo>
                  <a:lnTo>
                    <a:pt x="1302" y="3420"/>
                  </a:lnTo>
                  <a:cubicBezTo>
                    <a:pt x="1635" y="1585"/>
                    <a:pt x="1702" y="785"/>
                    <a:pt x="1302" y="351"/>
                  </a:cubicBezTo>
                  <a:cubicBezTo>
                    <a:pt x="1080" y="130"/>
                    <a:pt x="791" y="0"/>
                    <a:pt x="48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4040;p75">
              <a:extLst>
                <a:ext uri="{FF2B5EF4-FFF2-40B4-BE49-F238E27FC236}">
                  <a16:creationId xmlns:a16="http://schemas.microsoft.com/office/drawing/2014/main" id="{32233904-8203-41C1-88F1-D471062AF800}"/>
                </a:ext>
              </a:extLst>
            </p:cNvPr>
            <p:cNvSpPr/>
            <p:nvPr/>
          </p:nvSpPr>
          <p:spPr>
            <a:xfrm>
              <a:off x="4544500" y="3072750"/>
              <a:ext cx="51475" cy="42450"/>
            </a:xfrm>
            <a:custGeom>
              <a:avLst/>
              <a:gdLst/>
              <a:ahLst/>
              <a:cxnLst/>
              <a:rect l="l" t="t" r="r" b="b"/>
              <a:pathLst>
                <a:path w="2059" h="1698" extrusionOk="0">
                  <a:moveTo>
                    <a:pt x="266" y="0"/>
                  </a:moveTo>
                  <a:cubicBezTo>
                    <a:pt x="32" y="0"/>
                    <a:pt x="0" y="371"/>
                    <a:pt x="191" y="697"/>
                  </a:cubicBezTo>
                  <a:cubicBezTo>
                    <a:pt x="491" y="1264"/>
                    <a:pt x="1058" y="1631"/>
                    <a:pt x="1692" y="1697"/>
                  </a:cubicBezTo>
                  <a:cubicBezTo>
                    <a:pt x="1692" y="1631"/>
                    <a:pt x="2059" y="663"/>
                    <a:pt x="2059" y="663"/>
                  </a:cubicBezTo>
                  <a:lnTo>
                    <a:pt x="1291" y="230"/>
                  </a:lnTo>
                  <a:cubicBezTo>
                    <a:pt x="1025" y="230"/>
                    <a:pt x="724" y="163"/>
                    <a:pt x="457" y="63"/>
                  </a:cubicBezTo>
                  <a:cubicBezTo>
                    <a:pt x="383" y="20"/>
                    <a:pt x="319" y="0"/>
                    <a:pt x="26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4041;p75">
              <a:extLst>
                <a:ext uri="{FF2B5EF4-FFF2-40B4-BE49-F238E27FC236}">
                  <a16:creationId xmlns:a16="http://schemas.microsoft.com/office/drawing/2014/main" id="{FD4F54F1-D9B3-45A4-BF55-840FD68E11DD}"/>
                </a:ext>
              </a:extLst>
            </p:cNvPr>
            <p:cNvSpPr/>
            <p:nvPr/>
          </p:nvSpPr>
          <p:spPr>
            <a:xfrm>
              <a:off x="4575950" y="3054225"/>
              <a:ext cx="238525" cy="309250"/>
            </a:xfrm>
            <a:custGeom>
              <a:avLst/>
              <a:gdLst/>
              <a:ahLst/>
              <a:cxnLst/>
              <a:rect l="l" t="t" r="r" b="b"/>
              <a:pathLst>
                <a:path w="9541" h="12370" extrusionOk="0">
                  <a:moveTo>
                    <a:pt x="3365" y="1"/>
                  </a:moveTo>
                  <a:cubicBezTo>
                    <a:pt x="1912" y="1"/>
                    <a:pt x="539" y="695"/>
                    <a:pt x="334" y="2505"/>
                  </a:cubicBezTo>
                  <a:cubicBezTo>
                    <a:pt x="0" y="5174"/>
                    <a:pt x="133" y="6241"/>
                    <a:pt x="534" y="7609"/>
                  </a:cubicBezTo>
                  <a:cubicBezTo>
                    <a:pt x="767" y="8443"/>
                    <a:pt x="1234" y="9076"/>
                    <a:pt x="2035" y="9177"/>
                  </a:cubicBezTo>
                  <a:cubicBezTo>
                    <a:pt x="2160" y="9185"/>
                    <a:pt x="2285" y="9190"/>
                    <a:pt x="2410" y="9190"/>
                  </a:cubicBezTo>
                  <a:cubicBezTo>
                    <a:pt x="2752" y="9190"/>
                    <a:pt x="3094" y="9159"/>
                    <a:pt x="3436" y="9110"/>
                  </a:cubicBezTo>
                  <a:lnTo>
                    <a:pt x="3436" y="10277"/>
                  </a:lnTo>
                  <a:cubicBezTo>
                    <a:pt x="2877" y="10991"/>
                    <a:pt x="2492" y="12369"/>
                    <a:pt x="3973" y="12369"/>
                  </a:cubicBezTo>
                  <a:cubicBezTo>
                    <a:pt x="4083" y="12369"/>
                    <a:pt x="4204" y="12362"/>
                    <a:pt x="4336" y="12345"/>
                  </a:cubicBezTo>
                  <a:cubicBezTo>
                    <a:pt x="5471" y="12145"/>
                    <a:pt x="6438" y="11411"/>
                    <a:pt x="6905" y="10377"/>
                  </a:cubicBezTo>
                  <a:lnTo>
                    <a:pt x="6972" y="6575"/>
                  </a:lnTo>
                  <a:cubicBezTo>
                    <a:pt x="6972" y="6575"/>
                    <a:pt x="7078" y="7002"/>
                    <a:pt x="7668" y="7002"/>
                  </a:cubicBezTo>
                  <a:cubicBezTo>
                    <a:pt x="7815" y="7002"/>
                    <a:pt x="7992" y="6975"/>
                    <a:pt x="8206" y="6908"/>
                  </a:cubicBezTo>
                  <a:cubicBezTo>
                    <a:pt x="8806" y="6708"/>
                    <a:pt x="9540" y="5607"/>
                    <a:pt x="9140" y="4773"/>
                  </a:cubicBezTo>
                  <a:cubicBezTo>
                    <a:pt x="9003" y="4440"/>
                    <a:pt x="8681" y="4257"/>
                    <a:pt x="8358" y="4257"/>
                  </a:cubicBezTo>
                  <a:cubicBezTo>
                    <a:pt x="8132" y="4257"/>
                    <a:pt x="7904" y="4347"/>
                    <a:pt x="7739" y="4540"/>
                  </a:cubicBezTo>
                  <a:cubicBezTo>
                    <a:pt x="7540" y="4768"/>
                    <a:pt x="7316" y="5069"/>
                    <a:pt x="7130" y="5069"/>
                  </a:cubicBezTo>
                  <a:cubicBezTo>
                    <a:pt x="7098" y="5069"/>
                    <a:pt x="7068" y="5060"/>
                    <a:pt x="7038" y="5040"/>
                  </a:cubicBezTo>
                  <a:cubicBezTo>
                    <a:pt x="7038" y="5040"/>
                    <a:pt x="7706" y="1871"/>
                    <a:pt x="5904" y="704"/>
                  </a:cubicBezTo>
                  <a:cubicBezTo>
                    <a:pt x="5201" y="269"/>
                    <a:pt x="4267" y="1"/>
                    <a:pt x="3365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4042;p75">
              <a:extLst>
                <a:ext uri="{FF2B5EF4-FFF2-40B4-BE49-F238E27FC236}">
                  <a16:creationId xmlns:a16="http://schemas.microsoft.com/office/drawing/2014/main" id="{75288C3D-3256-4BEF-8BB2-22D502FD1CD4}"/>
                </a:ext>
              </a:extLst>
            </p:cNvPr>
            <p:cNvSpPr/>
            <p:nvPr/>
          </p:nvSpPr>
          <p:spPr>
            <a:xfrm>
              <a:off x="4557600" y="3004425"/>
              <a:ext cx="220175" cy="184150"/>
            </a:xfrm>
            <a:custGeom>
              <a:avLst/>
              <a:gdLst/>
              <a:ahLst/>
              <a:cxnLst/>
              <a:rect l="l" t="t" r="r" b="b"/>
              <a:pathLst>
                <a:path w="8807" h="7366" extrusionOk="0">
                  <a:moveTo>
                    <a:pt x="590" y="1"/>
                  </a:moveTo>
                  <a:cubicBezTo>
                    <a:pt x="409" y="1"/>
                    <a:pt x="346" y="127"/>
                    <a:pt x="267" y="394"/>
                  </a:cubicBezTo>
                  <a:cubicBezTo>
                    <a:pt x="0" y="1395"/>
                    <a:pt x="200" y="2429"/>
                    <a:pt x="834" y="3230"/>
                  </a:cubicBezTo>
                  <a:lnTo>
                    <a:pt x="1468" y="3463"/>
                  </a:lnTo>
                  <a:cubicBezTo>
                    <a:pt x="1468" y="3463"/>
                    <a:pt x="1835" y="3797"/>
                    <a:pt x="3069" y="3930"/>
                  </a:cubicBezTo>
                  <a:cubicBezTo>
                    <a:pt x="3530" y="3969"/>
                    <a:pt x="3985" y="3988"/>
                    <a:pt x="4437" y="3988"/>
                  </a:cubicBezTo>
                  <a:cubicBezTo>
                    <a:pt x="5131" y="3988"/>
                    <a:pt x="5818" y="3944"/>
                    <a:pt x="6505" y="3863"/>
                  </a:cubicBezTo>
                  <a:cubicBezTo>
                    <a:pt x="6521" y="3862"/>
                    <a:pt x="6537" y="3861"/>
                    <a:pt x="6552" y="3861"/>
                  </a:cubicBezTo>
                  <a:cubicBezTo>
                    <a:pt x="6878" y="3861"/>
                    <a:pt x="6947" y="4207"/>
                    <a:pt x="7139" y="5131"/>
                  </a:cubicBezTo>
                  <a:cubicBezTo>
                    <a:pt x="7305" y="5965"/>
                    <a:pt x="7439" y="7366"/>
                    <a:pt x="7772" y="7366"/>
                  </a:cubicBezTo>
                  <a:cubicBezTo>
                    <a:pt x="7872" y="7366"/>
                    <a:pt x="8239" y="6765"/>
                    <a:pt x="8473" y="6532"/>
                  </a:cubicBezTo>
                  <a:cubicBezTo>
                    <a:pt x="8806" y="6232"/>
                    <a:pt x="8373" y="3496"/>
                    <a:pt x="8373" y="3496"/>
                  </a:cubicBezTo>
                  <a:cubicBezTo>
                    <a:pt x="8373" y="3496"/>
                    <a:pt x="8706" y="2462"/>
                    <a:pt x="8073" y="1762"/>
                  </a:cubicBezTo>
                  <a:cubicBezTo>
                    <a:pt x="7405" y="1061"/>
                    <a:pt x="6105" y="1195"/>
                    <a:pt x="5171" y="1128"/>
                  </a:cubicBezTo>
                  <a:cubicBezTo>
                    <a:pt x="5099" y="1130"/>
                    <a:pt x="5028" y="1131"/>
                    <a:pt x="4957" y="1131"/>
                  </a:cubicBezTo>
                  <a:cubicBezTo>
                    <a:pt x="3894" y="1131"/>
                    <a:pt x="2835" y="899"/>
                    <a:pt x="1835" y="461"/>
                  </a:cubicBezTo>
                  <a:cubicBezTo>
                    <a:pt x="1146" y="161"/>
                    <a:pt x="794" y="1"/>
                    <a:pt x="59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4043;p75">
              <a:extLst>
                <a:ext uri="{FF2B5EF4-FFF2-40B4-BE49-F238E27FC236}">
                  <a16:creationId xmlns:a16="http://schemas.microsoft.com/office/drawing/2014/main" id="{CD54E381-971B-4F24-8663-B3F0261023CC}"/>
                </a:ext>
              </a:extLst>
            </p:cNvPr>
            <p:cNvSpPr/>
            <p:nvPr/>
          </p:nvSpPr>
          <p:spPr>
            <a:xfrm>
              <a:off x="4762750" y="3071950"/>
              <a:ext cx="33375" cy="24900"/>
            </a:xfrm>
            <a:custGeom>
              <a:avLst/>
              <a:gdLst/>
              <a:ahLst/>
              <a:cxnLst/>
              <a:rect l="l" t="t" r="r" b="b"/>
              <a:pathLst>
                <a:path w="1335" h="996" extrusionOk="0">
                  <a:moveTo>
                    <a:pt x="797" y="1"/>
                  </a:moveTo>
                  <a:cubicBezTo>
                    <a:pt x="688" y="1"/>
                    <a:pt x="574" y="31"/>
                    <a:pt x="467" y="95"/>
                  </a:cubicBezTo>
                  <a:cubicBezTo>
                    <a:pt x="133" y="262"/>
                    <a:pt x="0" y="662"/>
                    <a:pt x="167" y="996"/>
                  </a:cubicBezTo>
                  <a:lnTo>
                    <a:pt x="1334" y="362"/>
                  </a:lnTo>
                  <a:cubicBezTo>
                    <a:pt x="1244" y="135"/>
                    <a:pt x="1030" y="1"/>
                    <a:pt x="79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4044;p75">
              <a:extLst>
                <a:ext uri="{FF2B5EF4-FFF2-40B4-BE49-F238E27FC236}">
                  <a16:creationId xmlns:a16="http://schemas.microsoft.com/office/drawing/2014/main" id="{D652A6E3-A48A-4069-BA56-58AE477AA9C1}"/>
                </a:ext>
              </a:extLst>
            </p:cNvPr>
            <p:cNvSpPr/>
            <p:nvPr/>
          </p:nvSpPr>
          <p:spPr>
            <a:xfrm>
              <a:off x="4661825" y="3244425"/>
              <a:ext cx="80100" cy="49225"/>
            </a:xfrm>
            <a:custGeom>
              <a:avLst/>
              <a:gdLst/>
              <a:ahLst/>
              <a:cxnLst/>
              <a:rect l="l" t="t" r="r" b="b"/>
              <a:pathLst>
                <a:path w="3204" h="1969" extrusionOk="0">
                  <a:moveTo>
                    <a:pt x="3203" y="1"/>
                  </a:moveTo>
                  <a:lnTo>
                    <a:pt x="3203" y="1"/>
                  </a:lnTo>
                  <a:cubicBezTo>
                    <a:pt x="3003" y="368"/>
                    <a:pt x="2736" y="635"/>
                    <a:pt x="2369" y="835"/>
                  </a:cubicBezTo>
                  <a:cubicBezTo>
                    <a:pt x="1602" y="1135"/>
                    <a:pt x="835" y="1335"/>
                    <a:pt x="34" y="1502"/>
                  </a:cubicBezTo>
                  <a:lnTo>
                    <a:pt x="1" y="1969"/>
                  </a:lnTo>
                  <a:cubicBezTo>
                    <a:pt x="1" y="1969"/>
                    <a:pt x="2269" y="1535"/>
                    <a:pt x="2736" y="968"/>
                  </a:cubicBezTo>
                  <a:cubicBezTo>
                    <a:pt x="2936" y="668"/>
                    <a:pt x="3103" y="368"/>
                    <a:pt x="3203" y="1"/>
                  </a:cubicBez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4045;p75">
              <a:extLst>
                <a:ext uri="{FF2B5EF4-FFF2-40B4-BE49-F238E27FC236}">
                  <a16:creationId xmlns:a16="http://schemas.microsoft.com/office/drawing/2014/main" id="{4E5BB0E5-F39B-4CFE-BA1F-97F6EDBB3DA3}"/>
                </a:ext>
              </a:extLst>
            </p:cNvPr>
            <p:cNvSpPr/>
            <p:nvPr/>
          </p:nvSpPr>
          <p:spPr>
            <a:xfrm>
              <a:off x="4672675" y="3161050"/>
              <a:ext cx="20875" cy="17175"/>
            </a:xfrm>
            <a:custGeom>
              <a:avLst/>
              <a:gdLst/>
              <a:ahLst/>
              <a:cxnLst/>
              <a:rect l="l" t="t" r="r" b="b"/>
              <a:pathLst>
                <a:path w="835" h="687" extrusionOk="0">
                  <a:moveTo>
                    <a:pt x="367" y="0"/>
                  </a:moveTo>
                  <a:cubicBezTo>
                    <a:pt x="167" y="0"/>
                    <a:pt x="0" y="167"/>
                    <a:pt x="0" y="367"/>
                  </a:cubicBezTo>
                  <a:cubicBezTo>
                    <a:pt x="0" y="562"/>
                    <a:pt x="169" y="686"/>
                    <a:pt x="341" y="686"/>
                  </a:cubicBezTo>
                  <a:cubicBezTo>
                    <a:pt x="435" y="686"/>
                    <a:pt x="530" y="649"/>
                    <a:pt x="601" y="567"/>
                  </a:cubicBezTo>
                  <a:cubicBezTo>
                    <a:pt x="834" y="367"/>
                    <a:pt x="668" y="0"/>
                    <a:pt x="36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4046;p75">
              <a:extLst>
                <a:ext uri="{FF2B5EF4-FFF2-40B4-BE49-F238E27FC236}">
                  <a16:creationId xmlns:a16="http://schemas.microsoft.com/office/drawing/2014/main" id="{A4AB8D06-0C65-4A63-81CD-2A9C3358F5C7}"/>
                </a:ext>
              </a:extLst>
            </p:cNvPr>
            <p:cNvSpPr/>
            <p:nvPr/>
          </p:nvSpPr>
          <p:spPr>
            <a:xfrm>
              <a:off x="4682675" y="3131175"/>
              <a:ext cx="20875" cy="16550"/>
            </a:xfrm>
            <a:custGeom>
              <a:avLst/>
              <a:gdLst/>
              <a:ahLst/>
              <a:cxnLst/>
              <a:rect l="l" t="t" r="r" b="b"/>
              <a:pathLst>
                <a:path w="835" h="662" extrusionOk="0">
                  <a:moveTo>
                    <a:pt x="352" y="0"/>
                  </a:moveTo>
                  <a:cubicBezTo>
                    <a:pt x="201" y="0"/>
                    <a:pt x="69" y="90"/>
                    <a:pt x="1" y="228"/>
                  </a:cubicBezTo>
                  <a:lnTo>
                    <a:pt x="735" y="661"/>
                  </a:lnTo>
                  <a:cubicBezTo>
                    <a:pt x="835" y="428"/>
                    <a:pt x="768" y="161"/>
                    <a:pt x="568" y="61"/>
                  </a:cubicBezTo>
                  <a:cubicBezTo>
                    <a:pt x="495" y="19"/>
                    <a:pt x="421" y="0"/>
                    <a:pt x="35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4047;p75">
              <a:extLst>
                <a:ext uri="{FF2B5EF4-FFF2-40B4-BE49-F238E27FC236}">
                  <a16:creationId xmlns:a16="http://schemas.microsoft.com/office/drawing/2014/main" id="{3797463F-D76E-4303-BB34-8397162664EF}"/>
                </a:ext>
              </a:extLst>
            </p:cNvPr>
            <p:cNvSpPr/>
            <p:nvPr/>
          </p:nvSpPr>
          <p:spPr>
            <a:xfrm>
              <a:off x="4646825" y="3230250"/>
              <a:ext cx="21700" cy="14225"/>
            </a:xfrm>
            <a:custGeom>
              <a:avLst/>
              <a:gdLst/>
              <a:ahLst/>
              <a:cxnLst/>
              <a:rect l="l" t="t" r="r" b="b"/>
              <a:pathLst>
                <a:path w="868" h="569" extrusionOk="0">
                  <a:moveTo>
                    <a:pt x="768" y="1"/>
                  </a:moveTo>
                  <a:lnTo>
                    <a:pt x="0" y="268"/>
                  </a:lnTo>
                  <a:cubicBezTo>
                    <a:pt x="52" y="447"/>
                    <a:pt x="202" y="568"/>
                    <a:pt x="376" y="568"/>
                  </a:cubicBezTo>
                  <a:cubicBezTo>
                    <a:pt x="427" y="568"/>
                    <a:pt x="481" y="557"/>
                    <a:pt x="534" y="534"/>
                  </a:cubicBezTo>
                  <a:cubicBezTo>
                    <a:pt x="734" y="468"/>
                    <a:pt x="868" y="201"/>
                    <a:pt x="768" y="1"/>
                  </a:cubicBez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4048;p75">
              <a:extLst>
                <a:ext uri="{FF2B5EF4-FFF2-40B4-BE49-F238E27FC236}">
                  <a16:creationId xmlns:a16="http://schemas.microsoft.com/office/drawing/2014/main" id="{5C155E00-71A7-41BF-A639-7B0AEFDA60DA}"/>
                </a:ext>
              </a:extLst>
            </p:cNvPr>
            <p:cNvSpPr/>
            <p:nvPr/>
          </p:nvSpPr>
          <p:spPr>
            <a:xfrm>
              <a:off x="4591775" y="3126675"/>
              <a:ext cx="20875" cy="17700"/>
            </a:xfrm>
            <a:custGeom>
              <a:avLst/>
              <a:gdLst/>
              <a:ahLst/>
              <a:cxnLst/>
              <a:rect l="l" t="t" r="r" b="b"/>
              <a:pathLst>
                <a:path w="835" h="708" extrusionOk="0">
                  <a:moveTo>
                    <a:pt x="491" y="1"/>
                  </a:moveTo>
                  <a:cubicBezTo>
                    <a:pt x="397" y="1"/>
                    <a:pt x="306" y="35"/>
                    <a:pt x="234" y="107"/>
                  </a:cubicBezTo>
                  <a:cubicBezTo>
                    <a:pt x="34" y="241"/>
                    <a:pt x="1" y="508"/>
                    <a:pt x="134" y="708"/>
                  </a:cubicBezTo>
                  <a:lnTo>
                    <a:pt x="835" y="174"/>
                  </a:lnTo>
                  <a:cubicBezTo>
                    <a:pt x="740" y="61"/>
                    <a:pt x="613" y="1"/>
                    <a:pt x="49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4049;p75">
              <a:extLst>
                <a:ext uri="{FF2B5EF4-FFF2-40B4-BE49-F238E27FC236}">
                  <a16:creationId xmlns:a16="http://schemas.microsoft.com/office/drawing/2014/main" id="{8FC3DF7F-8D0B-4BA6-AE98-2D7F1C277E7B}"/>
                </a:ext>
              </a:extLst>
            </p:cNvPr>
            <p:cNvSpPr/>
            <p:nvPr/>
          </p:nvSpPr>
          <p:spPr>
            <a:xfrm>
              <a:off x="4599700" y="3158525"/>
              <a:ext cx="18800" cy="18600"/>
            </a:xfrm>
            <a:custGeom>
              <a:avLst/>
              <a:gdLst/>
              <a:ahLst/>
              <a:cxnLst/>
              <a:rect l="l" t="t" r="r" b="b"/>
              <a:pathLst>
                <a:path w="752" h="744" extrusionOk="0">
                  <a:moveTo>
                    <a:pt x="384" y="1"/>
                  </a:moveTo>
                  <a:cubicBezTo>
                    <a:pt x="184" y="1"/>
                    <a:pt x="17" y="168"/>
                    <a:pt x="17" y="368"/>
                  </a:cubicBezTo>
                  <a:cubicBezTo>
                    <a:pt x="1" y="618"/>
                    <a:pt x="193" y="743"/>
                    <a:pt x="380" y="743"/>
                  </a:cubicBezTo>
                  <a:cubicBezTo>
                    <a:pt x="568" y="743"/>
                    <a:pt x="751" y="618"/>
                    <a:pt x="718" y="368"/>
                  </a:cubicBezTo>
                  <a:cubicBezTo>
                    <a:pt x="718" y="168"/>
                    <a:pt x="584" y="1"/>
                    <a:pt x="38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4050;p75">
              <a:extLst>
                <a:ext uri="{FF2B5EF4-FFF2-40B4-BE49-F238E27FC236}">
                  <a16:creationId xmlns:a16="http://schemas.microsoft.com/office/drawing/2014/main" id="{3A078DB9-DA85-438F-9A4C-5245C3C5C626}"/>
                </a:ext>
              </a:extLst>
            </p:cNvPr>
            <p:cNvSpPr/>
            <p:nvPr/>
          </p:nvSpPr>
          <p:spPr>
            <a:xfrm>
              <a:off x="4614300" y="3159375"/>
              <a:ext cx="30875" cy="51725"/>
            </a:xfrm>
            <a:custGeom>
              <a:avLst/>
              <a:gdLst/>
              <a:ahLst/>
              <a:cxnLst/>
              <a:rect l="l" t="t" r="r" b="b"/>
              <a:pathLst>
                <a:path w="1235" h="2069" extrusionOk="0">
                  <a:moveTo>
                    <a:pt x="1235" y="0"/>
                  </a:moveTo>
                  <a:lnTo>
                    <a:pt x="0" y="1702"/>
                  </a:lnTo>
                  <a:lnTo>
                    <a:pt x="1101" y="2068"/>
                  </a:lnTo>
                  <a:lnTo>
                    <a:pt x="1235" y="0"/>
                  </a:ln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4051;p75">
              <a:extLst>
                <a:ext uri="{FF2B5EF4-FFF2-40B4-BE49-F238E27FC236}">
                  <a16:creationId xmlns:a16="http://schemas.microsoft.com/office/drawing/2014/main" id="{D16955CB-4028-4476-85FE-9F4F54374AE5}"/>
                </a:ext>
              </a:extLst>
            </p:cNvPr>
            <p:cNvSpPr/>
            <p:nvPr/>
          </p:nvSpPr>
          <p:spPr>
            <a:xfrm>
              <a:off x="4334925" y="3809825"/>
              <a:ext cx="478700" cy="187675"/>
            </a:xfrm>
            <a:custGeom>
              <a:avLst/>
              <a:gdLst/>
              <a:ahLst/>
              <a:cxnLst/>
              <a:rect l="l" t="t" r="r" b="b"/>
              <a:pathLst>
                <a:path w="19148" h="7507" extrusionOk="0">
                  <a:moveTo>
                    <a:pt x="1" y="1"/>
                  </a:moveTo>
                  <a:lnTo>
                    <a:pt x="1" y="168"/>
                  </a:lnTo>
                  <a:cubicBezTo>
                    <a:pt x="1" y="401"/>
                    <a:pt x="134" y="635"/>
                    <a:pt x="334" y="735"/>
                  </a:cubicBezTo>
                  <a:lnTo>
                    <a:pt x="11876" y="7406"/>
                  </a:lnTo>
                  <a:cubicBezTo>
                    <a:pt x="11976" y="7473"/>
                    <a:pt x="12076" y="7506"/>
                    <a:pt x="12210" y="7506"/>
                  </a:cubicBezTo>
                  <a:cubicBezTo>
                    <a:pt x="12310" y="7506"/>
                    <a:pt x="12443" y="7473"/>
                    <a:pt x="12543" y="7406"/>
                  </a:cubicBezTo>
                  <a:lnTo>
                    <a:pt x="18814" y="3804"/>
                  </a:lnTo>
                  <a:cubicBezTo>
                    <a:pt x="19014" y="3670"/>
                    <a:pt x="19148" y="3470"/>
                    <a:pt x="19148" y="3237"/>
                  </a:cubicBezTo>
                  <a:lnTo>
                    <a:pt x="19148" y="3003"/>
                  </a:lnTo>
                  <a:lnTo>
                    <a:pt x="12243" y="707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4052;p75">
              <a:extLst>
                <a:ext uri="{FF2B5EF4-FFF2-40B4-BE49-F238E27FC236}">
                  <a16:creationId xmlns:a16="http://schemas.microsoft.com/office/drawing/2014/main" id="{4ACE5F7B-CBC2-4AF0-ABBE-E4255FB5F4E2}"/>
                </a:ext>
              </a:extLst>
            </p:cNvPr>
            <p:cNvSpPr/>
            <p:nvPr/>
          </p:nvSpPr>
          <p:spPr>
            <a:xfrm>
              <a:off x="4334925" y="3710175"/>
              <a:ext cx="478700" cy="276475"/>
            </a:xfrm>
            <a:custGeom>
              <a:avLst/>
              <a:gdLst/>
              <a:ahLst/>
              <a:cxnLst/>
              <a:rect l="l" t="t" r="r" b="b"/>
              <a:pathLst>
                <a:path w="19148" h="11059" extrusionOk="0">
                  <a:moveTo>
                    <a:pt x="7039" y="1"/>
                  </a:moveTo>
                  <a:cubicBezTo>
                    <a:pt x="6972" y="1"/>
                    <a:pt x="6906" y="17"/>
                    <a:pt x="6839" y="51"/>
                  </a:cubicBezTo>
                  <a:lnTo>
                    <a:pt x="1" y="4020"/>
                  </a:lnTo>
                  <a:lnTo>
                    <a:pt x="12243" y="11059"/>
                  </a:lnTo>
                  <a:lnTo>
                    <a:pt x="19114" y="7056"/>
                  </a:lnTo>
                  <a:cubicBezTo>
                    <a:pt x="19148" y="7022"/>
                    <a:pt x="19148" y="6956"/>
                    <a:pt x="19114" y="6922"/>
                  </a:cubicBezTo>
                  <a:lnTo>
                    <a:pt x="7239" y="51"/>
                  </a:lnTo>
                  <a:cubicBezTo>
                    <a:pt x="7173" y="17"/>
                    <a:pt x="7106" y="1"/>
                    <a:pt x="7039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4053;p75">
              <a:extLst>
                <a:ext uri="{FF2B5EF4-FFF2-40B4-BE49-F238E27FC236}">
                  <a16:creationId xmlns:a16="http://schemas.microsoft.com/office/drawing/2014/main" id="{6C5E043D-C540-4179-B04F-311ED74532A2}"/>
                </a:ext>
              </a:extLst>
            </p:cNvPr>
            <p:cNvSpPr/>
            <p:nvPr/>
          </p:nvSpPr>
          <p:spPr>
            <a:xfrm>
              <a:off x="4422175" y="3563000"/>
              <a:ext cx="144625" cy="187525"/>
            </a:xfrm>
            <a:custGeom>
              <a:avLst/>
              <a:gdLst/>
              <a:ahLst/>
              <a:cxnLst/>
              <a:rect l="l" t="t" r="r" b="b"/>
              <a:pathLst>
                <a:path w="5785" h="7501" extrusionOk="0">
                  <a:moveTo>
                    <a:pt x="4416" y="0"/>
                  </a:moveTo>
                  <a:cubicBezTo>
                    <a:pt x="3482" y="1334"/>
                    <a:pt x="1414" y="4237"/>
                    <a:pt x="447" y="5904"/>
                  </a:cubicBezTo>
                  <a:cubicBezTo>
                    <a:pt x="0" y="6714"/>
                    <a:pt x="418" y="7501"/>
                    <a:pt x="1427" y="7501"/>
                  </a:cubicBezTo>
                  <a:cubicBezTo>
                    <a:pt x="1624" y="7501"/>
                    <a:pt x="1842" y="7471"/>
                    <a:pt x="2081" y="7406"/>
                  </a:cubicBezTo>
                  <a:cubicBezTo>
                    <a:pt x="3049" y="7139"/>
                    <a:pt x="4450" y="5037"/>
                    <a:pt x="5784" y="3469"/>
                  </a:cubicBezTo>
                  <a:lnTo>
                    <a:pt x="4416" y="0"/>
                  </a:ln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4054;p75">
              <a:extLst>
                <a:ext uri="{FF2B5EF4-FFF2-40B4-BE49-F238E27FC236}">
                  <a16:creationId xmlns:a16="http://schemas.microsoft.com/office/drawing/2014/main" id="{15DF5052-3E0A-47A9-80A4-05197C45A96D}"/>
                </a:ext>
              </a:extLst>
            </p:cNvPr>
            <p:cNvSpPr/>
            <p:nvPr/>
          </p:nvSpPr>
          <p:spPr>
            <a:xfrm>
              <a:off x="4371625" y="3763125"/>
              <a:ext cx="361950" cy="208525"/>
            </a:xfrm>
            <a:custGeom>
              <a:avLst/>
              <a:gdLst/>
              <a:ahLst/>
              <a:cxnLst/>
              <a:rect l="l" t="t" r="r" b="b"/>
              <a:pathLst>
                <a:path w="14478" h="8341" extrusionOk="0">
                  <a:moveTo>
                    <a:pt x="3703" y="1"/>
                  </a:moveTo>
                  <a:lnTo>
                    <a:pt x="1" y="2102"/>
                  </a:lnTo>
                  <a:lnTo>
                    <a:pt x="10808" y="8340"/>
                  </a:lnTo>
                  <a:lnTo>
                    <a:pt x="14478" y="6239"/>
                  </a:lnTo>
                  <a:lnTo>
                    <a:pt x="3703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4055;p75">
              <a:extLst>
                <a:ext uri="{FF2B5EF4-FFF2-40B4-BE49-F238E27FC236}">
                  <a16:creationId xmlns:a16="http://schemas.microsoft.com/office/drawing/2014/main" id="{9BAC75E9-9D89-488D-B78E-EAF6DF4C0D0E}"/>
                </a:ext>
              </a:extLst>
            </p:cNvPr>
            <p:cNvSpPr/>
            <p:nvPr/>
          </p:nvSpPr>
          <p:spPr>
            <a:xfrm>
              <a:off x="4558425" y="3776475"/>
              <a:ext cx="128450" cy="75075"/>
            </a:xfrm>
            <a:custGeom>
              <a:avLst/>
              <a:gdLst/>
              <a:ahLst/>
              <a:cxnLst/>
              <a:rect l="l" t="t" r="r" b="b"/>
              <a:pathLst>
                <a:path w="5138" h="3003" extrusionOk="0">
                  <a:moveTo>
                    <a:pt x="1869" y="1"/>
                  </a:moveTo>
                  <a:lnTo>
                    <a:pt x="1" y="1101"/>
                  </a:lnTo>
                  <a:lnTo>
                    <a:pt x="67" y="1135"/>
                  </a:lnTo>
                  <a:lnTo>
                    <a:pt x="3270" y="3003"/>
                  </a:lnTo>
                  <a:lnTo>
                    <a:pt x="5071" y="1935"/>
                  </a:lnTo>
                  <a:lnTo>
                    <a:pt x="5138" y="1902"/>
                  </a:lnTo>
                  <a:lnTo>
                    <a:pt x="1869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4056;p75">
              <a:extLst>
                <a:ext uri="{FF2B5EF4-FFF2-40B4-BE49-F238E27FC236}">
                  <a16:creationId xmlns:a16="http://schemas.microsoft.com/office/drawing/2014/main" id="{101A8238-FAEB-4B42-8F00-EF122447250C}"/>
                </a:ext>
              </a:extLst>
            </p:cNvPr>
            <p:cNvSpPr/>
            <p:nvPr/>
          </p:nvSpPr>
          <p:spPr>
            <a:xfrm>
              <a:off x="4560100" y="3778975"/>
              <a:ext cx="125100" cy="72575"/>
            </a:xfrm>
            <a:custGeom>
              <a:avLst/>
              <a:gdLst/>
              <a:ahLst/>
              <a:cxnLst/>
              <a:rect l="l" t="t" r="r" b="b"/>
              <a:pathLst>
                <a:path w="5004" h="2903" extrusionOk="0">
                  <a:moveTo>
                    <a:pt x="1802" y="1"/>
                  </a:moveTo>
                  <a:lnTo>
                    <a:pt x="0" y="1035"/>
                  </a:lnTo>
                  <a:lnTo>
                    <a:pt x="3203" y="2903"/>
                  </a:lnTo>
                  <a:lnTo>
                    <a:pt x="5004" y="1835"/>
                  </a:lnTo>
                  <a:lnTo>
                    <a:pt x="1802" y="1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4057;p75">
              <a:extLst>
                <a:ext uri="{FF2B5EF4-FFF2-40B4-BE49-F238E27FC236}">
                  <a16:creationId xmlns:a16="http://schemas.microsoft.com/office/drawing/2014/main" id="{34E39A44-5903-4F96-A6D5-2AE9DA66AF9E}"/>
                </a:ext>
              </a:extLst>
            </p:cNvPr>
            <p:cNvSpPr/>
            <p:nvPr/>
          </p:nvSpPr>
          <p:spPr>
            <a:xfrm>
              <a:off x="4335775" y="3809825"/>
              <a:ext cx="305225" cy="187675"/>
            </a:xfrm>
            <a:custGeom>
              <a:avLst/>
              <a:gdLst/>
              <a:ahLst/>
              <a:cxnLst/>
              <a:rect l="l" t="t" r="r" b="b"/>
              <a:pathLst>
                <a:path w="12209" h="7507" extrusionOk="0">
                  <a:moveTo>
                    <a:pt x="0" y="1"/>
                  </a:moveTo>
                  <a:lnTo>
                    <a:pt x="0" y="168"/>
                  </a:lnTo>
                  <a:cubicBezTo>
                    <a:pt x="0" y="401"/>
                    <a:pt x="134" y="635"/>
                    <a:pt x="334" y="735"/>
                  </a:cubicBezTo>
                  <a:lnTo>
                    <a:pt x="11875" y="7406"/>
                  </a:lnTo>
                  <a:cubicBezTo>
                    <a:pt x="11975" y="7473"/>
                    <a:pt x="12075" y="7506"/>
                    <a:pt x="12209" y="7506"/>
                  </a:cubicBezTo>
                  <a:lnTo>
                    <a:pt x="12209" y="70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4058;p75">
              <a:extLst>
                <a:ext uri="{FF2B5EF4-FFF2-40B4-BE49-F238E27FC236}">
                  <a16:creationId xmlns:a16="http://schemas.microsoft.com/office/drawing/2014/main" id="{435ED232-18B5-42D7-8E22-BCAF0B6F0978}"/>
                </a:ext>
              </a:extLst>
            </p:cNvPr>
            <p:cNvSpPr/>
            <p:nvPr/>
          </p:nvSpPr>
          <p:spPr>
            <a:xfrm>
              <a:off x="4335775" y="3809825"/>
              <a:ext cx="305225" cy="187675"/>
            </a:xfrm>
            <a:custGeom>
              <a:avLst/>
              <a:gdLst/>
              <a:ahLst/>
              <a:cxnLst/>
              <a:rect l="l" t="t" r="r" b="b"/>
              <a:pathLst>
                <a:path w="12209" h="7507" extrusionOk="0">
                  <a:moveTo>
                    <a:pt x="0" y="1"/>
                  </a:moveTo>
                  <a:lnTo>
                    <a:pt x="0" y="168"/>
                  </a:lnTo>
                  <a:cubicBezTo>
                    <a:pt x="0" y="401"/>
                    <a:pt x="134" y="635"/>
                    <a:pt x="334" y="735"/>
                  </a:cubicBezTo>
                  <a:lnTo>
                    <a:pt x="11875" y="7406"/>
                  </a:lnTo>
                  <a:cubicBezTo>
                    <a:pt x="11975" y="7473"/>
                    <a:pt x="12075" y="7506"/>
                    <a:pt x="12209" y="7506"/>
                  </a:cubicBezTo>
                  <a:lnTo>
                    <a:pt x="12209" y="70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4059;p75">
              <a:extLst>
                <a:ext uri="{FF2B5EF4-FFF2-40B4-BE49-F238E27FC236}">
                  <a16:creationId xmlns:a16="http://schemas.microsoft.com/office/drawing/2014/main" id="{C80E8EF8-4BD7-4BF6-8CA7-BDA1BE921E5F}"/>
                </a:ext>
              </a:extLst>
            </p:cNvPr>
            <p:cNvSpPr/>
            <p:nvPr/>
          </p:nvSpPr>
          <p:spPr>
            <a:xfrm>
              <a:off x="4290725" y="3603850"/>
              <a:ext cx="344450" cy="386400"/>
            </a:xfrm>
            <a:custGeom>
              <a:avLst/>
              <a:gdLst/>
              <a:ahLst/>
              <a:cxnLst/>
              <a:rect l="l" t="t" r="r" b="b"/>
              <a:pathLst>
                <a:path w="13778" h="15456" extrusionOk="0">
                  <a:moveTo>
                    <a:pt x="234" y="1"/>
                  </a:moveTo>
                  <a:cubicBezTo>
                    <a:pt x="68" y="134"/>
                    <a:pt x="1" y="334"/>
                    <a:pt x="1" y="534"/>
                  </a:cubicBezTo>
                  <a:cubicBezTo>
                    <a:pt x="1" y="568"/>
                    <a:pt x="1" y="634"/>
                    <a:pt x="1" y="668"/>
                  </a:cubicBezTo>
                  <a:lnTo>
                    <a:pt x="1235" y="8173"/>
                  </a:lnTo>
                  <a:cubicBezTo>
                    <a:pt x="1302" y="8407"/>
                    <a:pt x="1435" y="8607"/>
                    <a:pt x="1635" y="8707"/>
                  </a:cubicBezTo>
                  <a:lnTo>
                    <a:pt x="13110" y="15345"/>
                  </a:lnTo>
                  <a:cubicBezTo>
                    <a:pt x="13228" y="15423"/>
                    <a:pt x="13368" y="15456"/>
                    <a:pt x="13504" y="15456"/>
                  </a:cubicBezTo>
                  <a:cubicBezTo>
                    <a:pt x="13600" y="15456"/>
                    <a:pt x="13695" y="15439"/>
                    <a:pt x="13777" y="15412"/>
                  </a:cubicBezTo>
                  <a:lnTo>
                    <a:pt x="12443" y="7306"/>
                  </a:lnTo>
                  <a:cubicBezTo>
                    <a:pt x="12410" y="7106"/>
                    <a:pt x="12310" y="6972"/>
                    <a:pt x="12176" y="6872"/>
                  </a:cubicBezTo>
                  <a:lnTo>
                    <a:pt x="234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4060;p75">
              <a:extLst>
                <a:ext uri="{FF2B5EF4-FFF2-40B4-BE49-F238E27FC236}">
                  <a16:creationId xmlns:a16="http://schemas.microsoft.com/office/drawing/2014/main" id="{3188E036-C132-46B1-921E-D3A2843B78EC}"/>
                </a:ext>
              </a:extLst>
            </p:cNvPr>
            <p:cNvSpPr/>
            <p:nvPr/>
          </p:nvSpPr>
          <p:spPr>
            <a:xfrm>
              <a:off x="4290725" y="3603850"/>
              <a:ext cx="344450" cy="386400"/>
            </a:xfrm>
            <a:custGeom>
              <a:avLst/>
              <a:gdLst/>
              <a:ahLst/>
              <a:cxnLst/>
              <a:rect l="l" t="t" r="r" b="b"/>
              <a:pathLst>
                <a:path w="13778" h="15456" extrusionOk="0">
                  <a:moveTo>
                    <a:pt x="234" y="1"/>
                  </a:moveTo>
                  <a:cubicBezTo>
                    <a:pt x="68" y="134"/>
                    <a:pt x="1" y="334"/>
                    <a:pt x="1" y="534"/>
                  </a:cubicBezTo>
                  <a:cubicBezTo>
                    <a:pt x="1" y="568"/>
                    <a:pt x="1" y="634"/>
                    <a:pt x="1" y="668"/>
                  </a:cubicBezTo>
                  <a:lnTo>
                    <a:pt x="1235" y="8173"/>
                  </a:lnTo>
                  <a:cubicBezTo>
                    <a:pt x="1302" y="8407"/>
                    <a:pt x="1435" y="8607"/>
                    <a:pt x="1635" y="8707"/>
                  </a:cubicBezTo>
                  <a:lnTo>
                    <a:pt x="13110" y="15345"/>
                  </a:lnTo>
                  <a:cubicBezTo>
                    <a:pt x="13228" y="15423"/>
                    <a:pt x="13368" y="15456"/>
                    <a:pt x="13504" y="15456"/>
                  </a:cubicBezTo>
                  <a:cubicBezTo>
                    <a:pt x="13600" y="15456"/>
                    <a:pt x="13695" y="15439"/>
                    <a:pt x="13777" y="15412"/>
                  </a:cubicBezTo>
                  <a:lnTo>
                    <a:pt x="12443" y="7306"/>
                  </a:lnTo>
                  <a:cubicBezTo>
                    <a:pt x="12410" y="7106"/>
                    <a:pt x="12310" y="6972"/>
                    <a:pt x="12176" y="6872"/>
                  </a:cubicBezTo>
                  <a:lnTo>
                    <a:pt x="2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4061;p75">
              <a:extLst>
                <a:ext uri="{FF2B5EF4-FFF2-40B4-BE49-F238E27FC236}">
                  <a16:creationId xmlns:a16="http://schemas.microsoft.com/office/drawing/2014/main" id="{3E33E4BF-42FF-4996-861F-6B4E898A1CD6}"/>
                </a:ext>
              </a:extLst>
            </p:cNvPr>
            <p:cNvSpPr/>
            <p:nvPr/>
          </p:nvSpPr>
          <p:spPr>
            <a:xfrm>
              <a:off x="4296575" y="3600525"/>
              <a:ext cx="344425" cy="388625"/>
            </a:xfrm>
            <a:custGeom>
              <a:avLst/>
              <a:gdLst/>
              <a:ahLst/>
              <a:cxnLst/>
              <a:rect l="l" t="t" r="r" b="b"/>
              <a:pathLst>
                <a:path w="13777" h="15545" extrusionOk="0">
                  <a:moveTo>
                    <a:pt x="167" y="0"/>
                  </a:moveTo>
                  <a:cubicBezTo>
                    <a:pt x="100" y="34"/>
                    <a:pt x="34" y="67"/>
                    <a:pt x="0" y="134"/>
                  </a:cubicBezTo>
                  <a:lnTo>
                    <a:pt x="11942" y="7005"/>
                  </a:lnTo>
                  <a:cubicBezTo>
                    <a:pt x="12076" y="7105"/>
                    <a:pt x="12176" y="7239"/>
                    <a:pt x="12209" y="7439"/>
                  </a:cubicBezTo>
                  <a:lnTo>
                    <a:pt x="13577" y="15545"/>
                  </a:lnTo>
                  <a:cubicBezTo>
                    <a:pt x="13610" y="15511"/>
                    <a:pt x="13643" y="15511"/>
                    <a:pt x="13677" y="15478"/>
                  </a:cubicBezTo>
                  <a:lnTo>
                    <a:pt x="13777" y="15445"/>
                  </a:lnTo>
                  <a:lnTo>
                    <a:pt x="12376" y="7339"/>
                  </a:lnTo>
                  <a:cubicBezTo>
                    <a:pt x="12343" y="7139"/>
                    <a:pt x="12242" y="7005"/>
                    <a:pt x="12109" y="6905"/>
                  </a:cubicBezTo>
                  <a:lnTo>
                    <a:pt x="167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4062;p75">
              <a:extLst>
                <a:ext uri="{FF2B5EF4-FFF2-40B4-BE49-F238E27FC236}">
                  <a16:creationId xmlns:a16="http://schemas.microsoft.com/office/drawing/2014/main" id="{D7931153-7668-4555-9E7F-DBD099BDFF62}"/>
                </a:ext>
              </a:extLst>
            </p:cNvPr>
            <p:cNvSpPr/>
            <p:nvPr/>
          </p:nvSpPr>
          <p:spPr>
            <a:xfrm>
              <a:off x="4422275" y="3774425"/>
              <a:ext cx="53025" cy="53950"/>
            </a:xfrm>
            <a:custGeom>
              <a:avLst/>
              <a:gdLst/>
              <a:ahLst/>
              <a:cxnLst/>
              <a:rect l="l" t="t" r="r" b="b"/>
              <a:pathLst>
                <a:path w="2121" h="2158" extrusionOk="0">
                  <a:moveTo>
                    <a:pt x="378" y="1"/>
                  </a:moveTo>
                  <a:cubicBezTo>
                    <a:pt x="132" y="1"/>
                    <a:pt x="0" y="178"/>
                    <a:pt x="43" y="516"/>
                  </a:cubicBezTo>
                  <a:cubicBezTo>
                    <a:pt x="243" y="1117"/>
                    <a:pt x="643" y="1650"/>
                    <a:pt x="1244" y="1984"/>
                  </a:cubicBezTo>
                  <a:cubicBezTo>
                    <a:pt x="1421" y="2102"/>
                    <a:pt x="1585" y="2158"/>
                    <a:pt x="1721" y="2158"/>
                  </a:cubicBezTo>
                  <a:cubicBezTo>
                    <a:pt x="1969" y="2158"/>
                    <a:pt x="2121" y="1974"/>
                    <a:pt x="2077" y="1650"/>
                  </a:cubicBezTo>
                  <a:cubicBezTo>
                    <a:pt x="1877" y="1017"/>
                    <a:pt x="1477" y="483"/>
                    <a:pt x="910" y="183"/>
                  </a:cubicBezTo>
                  <a:cubicBezTo>
                    <a:pt x="702" y="60"/>
                    <a:pt x="521" y="1"/>
                    <a:pt x="378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4063;p75">
              <a:extLst>
                <a:ext uri="{FF2B5EF4-FFF2-40B4-BE49-F238E27FC236}">
                  <a16:creationId xmlns:a16="http://schemas.microsoft.com/office/drawing/2014/main" id="{3DBE28C4-7234-4354-A876-77ECACDBC3CC}"/>
                </a:ext>
              </a:extLst>
            </p:cNvPr>
            <p:cNvSpPr/>
            <p:nvPr/>
          </p:nvSpPr>
          <p:spPr>
            <a:xfrm>
              <a:off x="4626800" y="3330325"/>
              <a:ext cx="360300" cy="578200"/>
            </a:xfrm>
            <a:custGeom>
              <a:avLst/>
              <a:gdLst/>
              <a:ahLst/>
              <a:cxnLst/>
              <a:rect l="l" t="t" r="r" b="b"/>
              <a:pathLst>
                <a:path w="14412" h="23128" extrusionOk="0">
                  <a:moveTo>
                    <a:pt x="7473" y="1"/>
                  </a:moveTo>
                  <a:cubicBezTo>
                    <a:pt x="6405" y="834"/>
                    <a:pt x="6038" y="3970"/>
                    <a:pt x="7473" y="6772"/>
                  </a:cubicBezTo>
                  <a:lnTo>
                    <a:pt x="10342" y="13544"/>
                  </a:lnTo>
                  <a:cubicBezTo>
                    <a:pt x="10342" y="13544"/>
                    <a:pt x="8640" y="15545"/>
                    <a:pt x="7506" y="16612"/>
                  </a:cubicBezTo>
                  <a:cubicBezTo>
                    <a:pt x="6372" y="17680"/>
                    <a:pt x="5171" y="18847"/>
                    <a:pt x="4337" y="18947"/>
                  </a:cubicBezTo>
                  <a:cubicBezTo>
                    <a:pt x="3670" y="19014"/>
                    <a:pt x="2503" y="19148"/>
                    <a:pt x="2236" y="19414"/>
                  </a:cubicBezTo>
                  <a:cubicBezTo>
                    <a:pt x="1635" y="20048"/>
                    <a:pt x="1068" y="20715"/>
                    <a:pt x="568" y="21416"/>
                  </a:cubicBezTo>
                  <a:cubicBezTo>
                    <a:pt x="301" y="21816"/>
                    <a:pt x="1" y="22784"/>
                    <a:pt x="801" y="23050"/>
                  </a:cubicBezTo>
                  <a:cubicBezTo>
                    <a:pt x="969" y="23104"/>
                    <a:pt x="1131" y="23128"/>
                    <a:pt x="1286" y="23128"/>
                  </a:cubicBezTo>
                  <a:cubicBezTo>
                    <a:pt x="1810" y="23128"/>
                    <a:pt x="2273" y="22859"/>
                    <a:pt x="2736" y="22550"/>
                  </a:cubicBezTo>
                  <a:cubicBezTo>
                    <a:pt x="3036" y="22350"/>
                    <a:pt x="3303" y="22116"/>
                    <a:pt x="3570" y="21883"/>
                  </a:cubicBezTo>
                  <a:cubicBezTo>
                    <a:pt x="3667" y="21894"/>
                    <a:pt x="3767" y="21900"/>
                    <a:pt x="3867" y="21900"/>
                  </a:cubicBezTo>
                  <a:cubicBezTo>
                    <a:pt x="4352" y="21900"/>
                    <a:pt x="4862" y="21770"/>
                    <a:pt x="5305" y="21549"/>
                  </a:cubicBezTo>
                  <a:lnTo>
                    <a:pt x="6505" y="20815"/>
                  </a:lnTo>
                  <a:cubicBezTo>
                    <a:pt x="7139" y="20415"/>
                    <a:pt x="11142" y="17446"/>
                    <a:pt x="12743" y="16212"/>
                  </a:cubicBezTo>
                  <a:cubicBezTo>
                    <a:pt x="14411" y="14911"/>
                    <a:pt x="14311" y="14478"/>
                    <a:pt x="14111" y="13544"/>
                  </a:cubicBezTo>
                  <a:cubicBezTo>
                    <a:pt x="13711" y="11709"/>
                    <a:pt x="11409" y="5805"/>
                    <a:pt x="10742" y="4070"/>
                  </a:cubicBezTo>
                  <a:cubicBezTo>
                    <a:pt x="9908" y="1902"/>
                    <a:pt x="9241" y="1"/>
                    <a:pt x="7473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4064;p75">
              <a:extLst>
                <a:ext uri="{FF2B5EF4-FFF2-40B4-BE49-F238E27FC236}">
                  <a16:creationId xmlns:a16="http://schemas.microsoft.com/office/drawing/2014/main" id="{4256D095-84FA-4A36-8716-DB4F8DAD8CCF}"/>
                </a:ext>
              </a:extLst>
            </p:cNvPr>
            <p:cNvSpPr/>
            <p:nvPr/>
          </p:nvSpPr>
          <p:spPr>
            <a:xfrm>
              <a:off x="4757725" y="3325250"/>
              <a:ext cx="182675" cy="263625"/>
            </a:xfrm>
            <a:custGeom>
              <a:avLst/>
              <a:gdLst/>
              <a:ahLst/>
              <a:cxnLst/>
              <a:rect l="l" t="t" r="r" b="b"/>
              <a:pathLst>
                <a:path w="7307" h="10545" extrusionOk="0">
                  <a:moveTo>
                    <a:pt x="1639" y="0"/>
                  </a:moveTo>
                  <a:cubicBezTo>
                    <a:pt x="1552" y="0"/>
                    <a:pt x="1502" y="3"/>
                    <a:pt x="1502" y="3"/>
                  </a:cubicBezTo>
                  <a:cubicBezTo>
                    <a:pt x="1" y="1771"/>
                    <a:pt x="1268" y="5007"/>
                    <a:pt x="1268" y="5007"/>
                  </a:cubicBezTo>
                  <a:lnTo>
                    <a:pt x="3603" y="10544"/>
                  </a:lnTo>
                  <a:cubicBezTo>
                    <a:pt x="6639" y="10377"/>
                    <a:pt x="7306" y="8409"/>
                    <a:pt x="7306" y="8409"/>
                  </a:cubicBezTo>
                  <a:cubicBezTo>
                    <a:pt x="7306" y="8409"/>
                    <a:pt x="4804" y="1805"/>
                    <a:pt x="3937" y="837"/>
                  </a:cubicBezTo>
                  <a:cubicBezTo>
                    <a:pt x="3250" y="68"/>
                    <a:pt x="2043" y="0"/>
                    <a:pt x="1639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4065;p75">
              <a:extLst>
                <a:ext uri="{FF2B5EF4-FFF2-40B4-BE49-F238E27FC236}">
                  <a16:creationId xmlns:a16="http://schemas.microsoft.com/office/drawing/2014/main" id="{C8858FE1-A09D-4B5E-BFD8-E6F8A9C0027A}"/>
                </a:ext>
              </a:extLst>
            </p:cNvPr>
            <p:cNvSpPr/>
            <p:nvPr/>
          </p:nvSpPr>
          <p:spPr>
            <a:xfrm>
              <a:off x="4060575" y="2220375"/>
              <a:ext cx="158475" cy="196600"/>
            </a:xfrm>
            <a:custGeom>
              <a:avLst/>
              <a:gdLst/>
              <a:ahLst/>
              <a:cxnLst/>
              <a:rect l="l" t="t" r="r" b="b"/>
              <a:pathLst>
                <a:path w="6339" h="7864" extrusionOk="0">
                  <a:moveTo>
                    <a:pt x="4804" y="0"/>
                  </a:moveTo>
                  <a:lnTo>
                    <a:pt x="1635" y="4303"/>
                  </a:lnTo>
                  <a:lnTo>
                    <a:pt x="0" y="5971"/>
                  </a:lnTo>
                  <a:lnTo>
                    <a:pt x="567" y="7038"/>
                  </a:lnTo>
                  <a:cubicBezTo>
                    <a:pt x="739" y="7403"/>
                    <a:pt x="1158" y="7863"/>
                    <a:pt x="1692" y="7863"/>
                  </a:cubicBezTo>
                  <a:cubicBezTo>
                    <a:pt x="1990" y="7863"/>
                    <a:pt x="2323" y="7720"/>
                    <a:pt x="2669" y="7339"/>
                  </a:cubicBezTo>
                  <a:cubicBezTo>
                    <a:pt x="4103" y="5804"/>
                    <a:pt x="6338" y="734"/>
                    <a:pt x="6338" y="734"/>
                  </a:cubicBezTo>
                  <a:lnTo>
                    <a:pt x="4804" y="0"/>
                  </a:lnTo>
                  <a:close/>
                </a:path>
              </a:pathLst>
            </a:custGeom>
            <a:solidFill>
              <a:srgbClr val="B166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4066;p75">
              <a:extLst>
                <a:ext uri="{FF2B5EF4-FFF2-40B4-BE49-F238E27FC236}">
                  <a16:creationId xmlns:a16="http://schemas.microsoft.com/office/drawing/2014/main" id="{0A4E7191-A0B6-4249-BD03-B635FE4D72E3}"/>
                </a:ext>
              </a:extLst>
            </p:cNvPr>
            <p:cNvSpPr/>
            <p:nvPr/>
          </p:nvSpPr>
          <p:spPr>
            <a:xfrm>
              <a:off x="3967175" y="2084425"/>
              <a:ext cx="156800" cy="311100"/>
            </a:xfrm>
            <a:custGeom>
              <a:avLst/>
              <a:gdLst/>
              <a:ahLst/>
              <a:cxnLst/>
              <a:rect l="l" t="t" r="r" b="b"/>
              <a:pathLst>
                <a:path w="6272" h="12444" extrusionOk="0">
                  <a:moveTo>
                    <a:pt x="0" y="1"/>
                  </a:moveTo>
                  <a:lnTo>
                    <a:pt x="1568" y="7006"/>
                  </a:lnTo>
                  <a:cubicBezTo>
                    <a:pt x="1568" y="7006"/>
                    <a:pt x="2435" y="8774"/>
                    <a:pt x="3236" y="10375"/>
                  </a:cubicBezTo>
                  <a:cubicBezTo>
                    <a:pt x="3836" y="11609"/>
                    <a:pt x="4303" y="12443"/>
                    <a:pt x="4303" y="12443"/>
                  </a:cubicBezTo>
                  <a:lnTo>
                    <a:pt x="6271" y="10108"/>
                  </a:lnTo>
                  <a:cubicBezTo>
                    <a:pt x="6271" y="10108"/>
                    <a:pt x="4337" y="5105"/>
                    <a:pt x="3336" y="2703"/>
                  </a:cubicBezTo>
                  <a:cubicBezTo>
                    <a:pt x="2435" y="601"/>
                    <a:pt x="1268" y="101"/>
                    <a:pt x="0" y="1"/>
                  </a:cubicBezTo>
                  <a:close/>
                </a:path>
              </a:pathLst>
            </a:custGeom>
            <a:solidFill>
              <a:srgbClr val="B166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4067;p75">
              <a:extLst>
                <a:ext uri="{FF2B5EF4-FFF2-40B4-BE49-F238E27FC236}">
                  <a16:creationId xmlns:a16="http://schemas.microsoft.com/office/drawing/2014/main" id="{45EE9EBB-A181-4070-8266-A7B4BA0E14FD}"/>
                </a:ext>
              </a:extLst>
            </p:cNvPr>
            <p:cNvSpPr/>
            <p:nvPr/>
          </p:nvSpPr>
          <p:spPr>
            <a:xfrm>
              <a:off x="4103075" y="2115175"/>
              <a:ext cx="148875" cy="151950"/>
            </a:xfrm>
            <a:custGeom>
              <a:avLst/>
              <a:gdLst/>
              <a:ahLst/>
              <a:cxnLst/>
              <a:rect l="l" t="t" r="r" b="b"/>
              <a:pathLst>
                <a:path w="5955" h="6078" extrusionOk="0">
                  <a:moveTo>
                    <a:pt x="5194" y="0"/>
                  </a:moveTo>
                  <a:cubicBezTo>
                    <a:pt x="5135" y="0"/>
                    <a:pt x="5072" y="2"/>
                    <a:pt x="5005" y="5"/>
                  </a:cubicBezTo>
                  <a:cubicBezTo>
                    <a:pt x="4371" y="38"/>
                    <a:pt x="2870" y="305"/>
                    <a:pt x="2603" y="472"/>
                  </a:cubicBezTo>
                  <a:cubicBezTo>
                    <a:pt x="2370" y="639"/>
                    <a:pt x="2270" y="672"/>
                    <a:pt x="1870" y="1439"/>
                  </a:cubicBezTo>
                  <a:cubicBezTo>
                    <a:pt x="1870" y="1439"/>
                    <a:pt x="1669" y="1840"/>
                    <a:pt x="1336" y="2540"/>
                  </a:cubicBezTo>
                  <a:cubicBezTo>
                    <a:pt x="902" y="3441"/>
                    <a:pt x="535" y="4375"/>
                    <a:pt x="202" y="5309"/>
                  </a:cubicBezTo>
                  <a:cubicBezTo>
                    <a:pt x="0" y="6028"/>
                    <a:pt x="245" y="6077"/>
                    <a:pt x="509" y="6077"/>
                  </a:cubicBezTo>
                  <a:cubicBezTo>
                    <a:pt x="551" y="6077"/>
                    <a:pt x="594" y="6076"/>
                    <a:pt x="635" y="6076"/>
                  </a:cubicBezTo>
                  <a:cubicBezTo>
                    <a:pt x="936" y="6043"/>
                    <a:pt x="1836" y="6009"/>
                    <a:pt x="2670" y="5909"/>
                  </a:cubicBezTo>
                  <a:cubicBezTo>
                    <a:pt x="3471" y="5843"/>
                    <a:pt x="3537" y="5609"/>
                    <a:pt x="3704" y="5342"/>
                  </a:cubicBezTo>
                  <a:cubicBezTo>
                    <a:pt x="4538" y="3875"/>
                    <a:pt x="5205" y="2307"/>
                    <a:pt x="5772" y="739"/>
                  </a:cubicBezTo>
                  <a:cubicBezTo>
                    <a:pt x="5954" y="163"/>
                    <a:pt x="5778" y="0"/>
                    <a:pt x="519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4068;p75">
              <a:extLst>
                <a:ext uri="{FF2B5EF4-FFF2-40B4-BE49-F238E27FC236}">
                  <a16:creationId xmlns:a16="http://schemas.microsoft.com/office/drawing/2014/main" id="{A957B620-A7F9-4E80-9631-C0E7A8CB1CA1}"/>
                </a:ext>
              </a:extLst>
            </p:cNvPr>
            <p:cNvSpPr/>
            <p:nvPr/>
          </p:nvSpPr>
          <p:spPr>
            <a:xfrm>
              <a:off x="4109775" y="2161150"/>
              <a:ext cx="140125" cy="82575"/>
            </a:xfrm>
            <a:custGeom>
              <a:avLst/>
              <a:gdLst/>
              <a:ahLst/>
              <a:cxnLst/>
              <a:rect l="l" t="t" r="r" b="b"/>
              <a:pathLst>
                <a:path w="5605" h="3303" extrusionOk="0">
                  <a:moveTo>
                    <a:pt x="5104" y="1"/>
                  </a:moveTo>
                  <a:lnTo>
                    <a:pt x="4837" y="601"/>
                  </a:lnTo>
                  <a:cubicBezTo>
                    <a:pt x="4003" y="801"/>
                    <a:pt x="3169" y="935"/>
                    <a:pt x="2335" y="935"/>
                  </a:cubicBezTo>
                  <a:cubicBezTo>
                    <a:pt x="1763" y="889"/>
                    <a:pt x="1270" y="796"/>
                    <a:pt x="941" y="796"/>
                  </a:cubicBezTo>
                  <a:cubicBezTo>
                    <a:pt x="790" y="796"/>
                    <a:pt x="674" y="816"/>
                    <a:pt x="601" y="868"/>
                  </a:cubicBezTo>
                  <a:cubicBezTo>
                    <a:pt x="134" y="1202"/>
                    <a:pt x="0" y="2603"/>
                    <a:pt x="1368" y="3103"/>
                  </a:cubicBezTo>
                  <a:cubicBezTo>
                    <a:pt x="1729" y="3252"/>
                    <a:pt x="2167" y="3302"/>
                    <a:pt x="2598" y="3302"/>
                  </a:cubicBezTo>
                  <a:cubicBezTo>
                    <a:pt x="3520" y="3302"/>
                    <a:pt x="4404" y="3070"/>
                    <a:pt x="4404" y="3070"/>
                  </a:cubicBezTo>
                  <a:cubicBezTo>
                    <a:pt x="4704" y="1735"/>
                    <a:pt x="5604" y="468"/>
                    <a:pt x="5104" y="1"/>
                  </a:cubicBezTo>
                  <a:close/>
                </a:path>
              </a:pathLst>
            </a:custGeom>
            <a:solidFill>
              <a:srgbClr val="B166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4069;p75">
              <a:extLst>
                <a:ext uri="{FF2B5EF4-FFF2-40B4-BE49-F238E27FC236}">
                  <a16:creationId xmlns:a16="http://schemas.microsoft.com/office/drawing/2014/main" id="{0740A03C-6534-4520-A09F-AEAB0D9E0DCD}"/>
                </a:ext>
              </a:extLst>
            </p:cNvPr>
            <p:cNvSpPr/>
            <p:nvPr/>
          </p:nvSpPr>
          <p:spPr>
            <a:xfrm>
              <a:off x="3966325" y="2083600"/>
              <a:ext cx="128450" cy="214450"/>
            </a:xfrm>
            <a:custGeom>
              <a:avLst/>
              <a:gdLst/>
              <a:ahLst/>
              <a:cxnLst/>
              <a:rect l="l" t="t" r="r" b="b"/>
              <a:pathLst>
                <a:path w="5138" h="8578" extrusionOk="0">
                  <a:moveTo>
                    <a:pt x="1" y="1"/>
                  </a:moveTo>
                  <a:lnTo>
                    <a:pt x="1635" y="8573"/>
                  </a:lnTo>
                  <a:cubicBezTo>
                    <a:pt x="1700" y="8576"/>
                    <a:pt x="1764" y="8578"/>
                    <a:pt x="1827" y="8578"/>
                  </a:cubicBezTo>
                  <a:cubicBezTo>
                    <a:pt x="3155" y="8578"/>
                    <a:pt x="4374" y="7919"/>
                    <a:pt x="5138" y="6805"/>
                  </a:cubicBezTo>
                  <a:cubicBezTo>
                    <a:pt x="5138" y="6805"/>
                    <a:pt x="3470" y="1969"/>
                    <a:pt x="2503" y="901"/>
                  </a:cubicBezTo>
                  <a:cubicBezTo>
                    <a:pt x="1936" y="334"/>
                    <a:pt x="1635" y="1"/>
                    <a:pt x="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4070;p75">
              <a:extLst>
                <a:ext uri="{FF2B5EF4-FFF2-40B4-BE49-F238E27FC236}">
                  <a16:creationId xmlns:a16="http://schemas.microsoft.com/office/drawing/2014/main" id="{B25D3750-130A-4CC3-ABC8-9345E5CF038E}"/>
                </a:ext>
              </a:extLst>
            </p:cNvPr>
            <p:cNvSpPr/>
            <p:nvPr/>
          </p:nvSpPr>
          <p:spPr>
            <a:xfrm>
              <a:off x="3973000" y="3253600"/>
              <a:ext cx="166025" cy="148975"/>
            </a:xfrm>
            <a:custGeom>
              <a:avLst/>
              <a:gdLst/>
              <a:ahLst/>
              <a:cxnLst/>
              <a:rect l="l" t="t" r="r" b="b"/>
              <a:pathLst>
                <a:path w="6641" h="5959" extrusionOk="0">
                  <a:moveTo>
                    <a:pt x="535" y="1"/>
                  </a:moveTo>
                  <a:cubicBezTo>
                    <a:pt x="401" y="1"/>
                    <a:pt x="301" y="401"/>
                    <a:pt x="168" y="835"/>
                  </a:cubicBezTo>
                  <a:cubicBezTo>
                    <a:pt x="34" y="1202"/>
                    <a:pt x="1" y="1635"/>
                    <a:pt x="34" y="2035"/>
                  </a:cubicBezTo>
                  <a:cubicBezTo>
                    <a:pt x="201" y="2469"/>
                    <a:pt x="835" y="2869"/>
                    <a:pt x="1102" y="3270"/>
                  </a:cubicBezTo>
                  <a:cubicBezTo>
                    <a:pt x="1402" y="3637"/>
                    <a:pt x="1635" y="4204"/>
                    <a:pt x="2036" y="4671"/>
                  </a:cubicBezTo>
                  <a:cubicBezTo>
                    <a:pt x="2669" y="5338"/>
                    <a:pt x="3470" y="5771"/>
                    <a:pt x="4371" y="5938"/>
                  </a:cubicBezTo>
                  <a:cubicBezTo>
                    <a:pt x="4464" y="5952"/>
                    <a:pt x="4574" y="5958"/>
                    <a:pt x="4694" y="5958"/>
                  </a:cubicBezTo>
                  <a:cubicBezTo>
                    <a:pt x="5467" y="5958"/>
                    <a:pt x="6641" y="5673"/>
                    <a:pt x="6439" y="5038"/>
                  </a:cubicBezTo>
                  <a:cubicBezTo>
                    <a:pt x="6172" y="4304"/>
                    <a:pt x="5205" y="3537"/>
                    <a:pt x="4471" y="2869"/>
                  </a:cubicBezTo>
                  <a:cubicBezTo>
                    <a:pt x="3570" y="2035"/>
                    <a:pt x="2970" y="401"/>
                    <a:pt x="2836" y="1"/>
                  </a:cubicBezTo>
                  <a:lnTo>
                    <a:pt x="2836" y="334"/>
                  </a:lnTo>
                  <a:cubicBezTo>
                    <a:pt x="2836" y="601"/>
                    <a:pt x="2036" y="634"/>
                    <a:pt x="1702" y="634"/>
                  </a:cubicBezTo>
                  <a:cubicBezTo>
                    <a:pt x="1268" y="634"/>
                    <a:pt x="868" y="501"/>
                    <a:pt x="535" y="234"/>
                  </a:cubicBezTo>
                  <a:lnTo>
                    <a:pt x="535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4071;p75">
              <a:extLst>
                <a:ext uri="{FF2B5EF4-FFF2-40B4-BE49-F238E27FC236}">
                  <a16:creationId xmlns:a16="http://schemas.microsoft.com/office/drawing/2014/main" id="{9BFAD304-B4E5-405E-BBD9-4AA77DC8A509}"/>
                </a:ext>
              </a:extLst>
            </p:cNvPr>
            <p:cNvSpPr/>
            <p:nvPr/>
          </p:nvSpPr>
          <p:spPr>
            <a:xfrm>
              <a:off x="3761200" y="3284450"/>
              <a:ext cx="81750" cy="178975"/>
            </a:xfrm>
            <a:custGeom>
              <a:avLst/>
              <a:gdLst/>
              <a:ahLst/>
              <a:cxnLst/>
              <a:rect l="l" t="t" r="r" b="b"/>
              <a:pathLst>
                <a:path w="3270" h="7159" extrusionOk="0">
                  <a:moveTo>
                    <a:pt x="500" y="1"/>
                  </a:moveTo>
                  <a:cubicBezTo>
                    <a:pt x="400" y="601"/>
                    <a:pt x="334" y="1235"/>
                    <a:pt x="334" y="1869"/>
                  </a:cubicBezTo>
                  <a:cubicBezTo>
                    <a:pt x="300" y="2970"/>
                    <a:pt x="100" y="3370"/>
                    <a:pt x="67" y="4304"/>
                  </a:cubicBezTo>
                  <a:cubicBezTo>
                    <a:pt x="0" y="5138"/>
                    <a:pt x="200" y="5938"/>
                    <a:pt x="701" y="6606"/>
                  </a:cubicBezTo>
                  <a:cubicBezTo>
                    <a:pt x="913" y="6924"/>
                    <a:pt x="1360" y="7158"/>
                    <a:pt x="1803" y="7158"/>
                  </a:cubicBezTo>
                  <a:cubicBezTo>
                    <a:pt x="2195" y="7158"/>
                    <a:pt x="2583" y="6975"/>
                    <a:pt x="2802" y="6506"/>
                  </a:cubicBezTo>
                  <a:cubicBezTo>
                    <a:pt x="3269" y="5505"/>
                    <a:pt x="3236" y="4838"/>
                    <a:pt x="3069" y="3804"/>
                  </a:cubicBezTo>
                  <a:cubicBezTo>
                    <a:pt x="2902" y="2770"/>
                    <a:pt x="2902" y="2136"/>
                    <a:pt x="2802" y="1335"/>
                  </a:cubicBezTo>
                  <a:cubicBezTo>
                    <a:pt x="2735" y="601"/>
                    <a:pt x="2635" y="101"/>
                    <a:pt x="2635" y="101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4072;p75">
              <a:extLst>
                <a:ext uri="{FF2B5EF4-FFF2-40B4-BE49-F238E27FC236}">
                  <a16:creationId xmlns:a16="http://schemas.microsoft.com/office/drawing/2014/main" id="{5DB9F97B-42A8-4DC3-99CE-1267D3B9632A}"/>
                </a:ext>
              </a:extLst>
            </p:cNvPr>
            <p:cNvSpPr/>
            <p:nvPr/>
          </p:nvSpPr>
          <p:spPr>
            <a:xfrm>
              <a:off x="3754525" y="2428025"/>
              <a:ext cx="358450" cy="988650"/>
            </a:xfrm>
            <a:custGeom>
              <a:avLst/>
              <a:gdLst/>
              <a:ahLst/>
              <a:cxnLst/>
              <a:rect l="l" t="t" r="r" b="b"/>
              <a:pathLst>
                <a:path w="14338" h="39546" extrusionOk="0">
                  <a:moveTo>
                    <a:pt x="1368" y="0"/>
                  </a:moveTo>
                  <a:cubicBezTo>
                    <a:pt x="234" y="4970"/>
                    <a:pt x="1301" y="16879"/>
                    <a:pt x="1301" y="16879"/>
                  </a:cubicBezTo>
                  <a:cubicBezTo>
                    <a:pt x="1268" y="17479"/>
                    <a:pt x="567" y="18713"/>
                    <a:pt x="300" y="21415"/>
                  </a:cubicBezTo>
                  <a:cubicBezTo>
                    <a:pt x="0" y="24584"/>
                    <a:pt x="701" y="32990"/>
                    <a:pt x="734" y="33224"/>
                  </a:cubicBezTo>
                  <a:cubicBezTo>
                    <a:pt x="734" y="33591"/>
                    <a:pt x="767" y="33958"/>
                    <a:pt x="767" y="34258"/>
                  </a:cubicBezTo>
                  <a:cubicBezTo>
                    <a:pt x="767" y="34692"/>
                    <a:pt x="767" y="37660"/>
                    <a:pt x="934" y="38561"/>
                  </a:cubicBezTo>
                  <a:cubicBezTo>
                    <a:pt x="1051" y="39228"/>
                    <a:pt x="1535" y="39545"/>
                    <a:pt x="2006" y="39545"/>
                  </a:cubicBezTo>
                  <a:cubicBezTo>
                    <a:pt x="2477" y="39545"/>
                    <a:pt x="2936" y="39228"/>
                    <a:pt x="3002" y="38628"/>
                  </a:cubicBezTo>
                  <a:cubicBezTo>
                    <a:pt x="3102" y="37827"/>
                    <a:pt x="2902" y="34692"/>
                    <a:pt x="2902" y="34325"/>
                  </a:cubicBezTo>
                  <a:cubicBezTo>
                    <a:pt x="2902" y="33958"/>
                    <a:pt x="2902" y="33624"/>
                    <a:pt x="2936" y="33257"/>
                  </a:cubicBezTo>
                  <a:cubicBezTo>
                    <a:pt x="2969" y="33224"/>
                    <a:pt x="5171" y="20648"/>
                    <a:pt x="5571" y="17446"/>
                  </a:cubicBezTo>
                  <a:cubicBezTo>
                    <a:pt x="5938" y="14677"/>
                    <a:pt x="6905" y="7939"/>
                    <a:pt x="6905" y="7939"/>
                  </a:cubicBezTo>
                  <a:lnTo>
                    <a:pt x="8540" y="17446"/>
                  </a:lnTo>
                  <a:cubicBezTo>
                    <a:pt x="8239" y="18347"/>
                    <a:pt x="8039" y="19247"/>
                    <a:pt x="7906" y="20181"/>
                  </a:cubicBezTo>
                  <a:cubicBezTo>
                    <a:pt x="7739" y="22049"/>
                    <a:pt x="9240" y="30188"/>
                    <a:pt x="9274" y="31689"/>
                  </a:cubicBezTo>
                  <a:lnTo>
                    <a:pt x="9274" y="33291"/>
                  </a:lnTo>
                  <a:lnTo>
                    <a:pt x="9274" y="33324"/>
                  </a:lnTo>
                  <a:cubicBezTo>
                    <a:pt x="9374" y="33824"/>
                    <a:pt x="10441" y="35092"/>
                    <a:pt x="11041" y="35926"/>
                  </a:cubicBezTo>
                  <a:cubicBezTo>
                    <a:pt x="11542" y="36626"/>
                    <a:pt x="12276" y="37127"/>
                    <a:pt x="13110" y="37293"/>
                  </a:cubicBezTo>
                  <a:cubicBezTo>
                    <a:pt x="13228" y="37307"/>
                    <a:pt x="13338" y="37314"/>
                    <a:pt x="13439" y="37314"/>
                  </a:cubicBezTo>
                  <a:cubicBezTo>
                    <a:pt x="14077" y="37314"/>
                    <a:pt x="14338" y="37040"/>
                    <a:pt x="13877" y="36493"/>
                  </a:cubicBezTo>
                  <a:cubicBezTo>
                    <a:pt x="13610" y="36293"/>
                    <a:pt x="13410" y="36093"/>
                    <a:pt x="13210" y="35892"/>
                  </a:cubicBezTo>
                  <a:cubicBezTo>
                    <a:pt x="12609" y="35259"/>
                    <a:pt x="12142" y="34491"/>
                    <a:pt x="11809" y="33657"/>
                  </a:cubicBezTo>
                  <a:cubicBezTo>
                    <a:pt x="11642" y="33291"/>
                    <a:pt x="11575" y="32857"/>
                    <a:pt x="11575" y="32457"/>
                  </a:cubicBezTo>
                  <a:lnTo>
                    <a:pt x="11575" y="31556"/>
                  </a:lnTo>
                  <a:cubicBezTo>
                    <a:pt x="11575" y="31556"/>
                    <a:pt x="12709" y="19281"/>
                    <a:pt x="12943" y="17046"/>
                  </a:cubicBezTo>
                  <a:cubicBezTo>
                    <a:pt x="13343" y="13143"/>
                    <a:pt x="11775" y="4403"/>
                    <a:pt x="11475" y="0"/>
                  </a:cubicBezTo>
                  <a:close/>
                </a:path>
              </a:pathLst>
            </a:custGeom>
            <a:solidFill>
              <a:srgbClr val="B166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4073;p75">
              <a:extLst>
                <a:ext uri="{FF2B5EF4-FFF2-40B4-BE49-F238E27FC236}">
                  <a16:creationId xmlns:a16="http://schemas.microsoft.com/office/drawing/2014/main" id="{E2F9D231-DB52-45C4-AAA7-7E4EC609B0AF}"/>
                </a:ext>
              </a:extLst>
            </p:cNvPr>
            <p:cNvSpPr/>
            <p:nvPr/>
          </p:nvSpPr>
          <p:spPr>
            <a:xfrm>
              <a:off x="3737850" y="2081925"/>
              <a:ext cx="362775" cy="667025"/>
            </a:xfrm>
            <a:custGeom>
              <a:avLst/>
              <a:gdLst/>
              <a:ahLst/>
              <a:cxnLst/>
              <a:rect l="l" t="t" r="r" b="b"/>
              <a:pathLst>
                <a:path w="14511" h="26681" extrusionOk="0">
                  <a:moveTo>
                    <a:pt x="8073" y="1"/>
                  </a:moveTo>
                  <a:lnTo>
                    <a:pt x="4804" y="368"/>
                  </a:lnTo>
                  <a:lnTo>
                    <a:pt x="3769" y="568"/>
                  </a:lnTo>
                  <a:cubicBezTo>
                    <a:pt x="4337" y="3370"/>
                    <a:pt x="2002" y="6505"/>
                    <a:pt x="2002" y="6505"/>
                  </a:cubicBezTo>
                  <a:lnTo>
                    <a:pt x="3736" y="10442"/>
                  </a:lnTo>
                  <a:cubicBezTo>
                    <a:pt x="3569" y="10742"/>
                    <a:pt x="2235" y="12677"/>
                    <a:pt x="1668" y="14478"/>
                  </a:cubicBezTo>
                  <a:cubicBezTo>
                    <a:pt x="667" y="17713"/>
                    <a:pt x="134" y="21049"/>
                    <a:pt x="0" y="24418"/>
                  </a:cubicBezTo>
                  <a:cubicBezTo>
                    <a:pt x="1265" y="25921"/>
                    <a:pt x="4030" y="26681"/>
                    <a:pt x="6855" y="26681"/>
                  </a:cubicBezTo>
                  <a:cubicBezTo>
                    <a:pt x="9988" y="26681"/>
                    <a:pt x="13195" y="25746"/>
                    <a:pt x="14510" y="23851"/>
                  </a:cubicBezTo>
                  <a:cubicBezTo>
                    <a:pt x="14510" y="23851"/>
                    <a:pt x="13576" y="16212"/>
                    <a:pt x="11275" y="10342"/>
                  </a:cubicBezTo>
                  <a:lnTo>
                    <a:pt x="11742" y="7640"/>
                  </a:lnTo>
                  <a:cubicBezTo>
                    <a:pt x="13143" y="6005"/>
                    <a:pt x="12542" y="4604"/>
                    <a:pt x="12109" y="3804"/>
                  </a:cubicBezTo>
                  <a:cubicBezTo>
                    <a:pt x="11442" y="2403"/>
                    <a:pt x="10508" y="1102"/>
                    <a:pt x="9340" y="68"/>
                  </a:cubicBezTo>
                  <a:lnTo>
                    <a:pt x="8073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4074;p75">
              <a:extLst>
                <a:ext uri="{FF2B5EF4-FFF2-40B4-BE49-F238E27FC236}">
                  <a16:creationId xmlns:a16="http://schemas.microsoft.com/office/drawing/2014/main" id="{897175EC-F463-4406-8BB1-9901DC1644FE}"/>
                </a:ext>
              </a:extLst>
            </p:cNvPr>
            <p:cNvSpPr/>
            <p:nvPr/>
          </p:nvSpPr>
          <p:spPr>
            <a:xfrm>
              <a:off x="3737850" y="2081925"/>
              <a:ext cx="362775" cy="667025"/>
            </a:xfrm>
            <a:custGeom>
              <a:avLst/>
              <a:gdLst/>
              <a:ahLst/>
              <a:cxnLst/>
              <a:rect l="l" t="t" r="r" b="b"/>
              <a:pathLst>
                <a:path w="14511" h="26681" extrusionOk="0">
                  <a:moveTo>
                    <a:pt x="8073" y="1"/>
                  </a:moveTo>
                  <a:lnTo>
                    <a:pt x="4804" y="368"/>
                  </a:lnTo>
                  <a:lnTo>
                    <a:pt x="3769" y="568"/>
                  </a:lnTo>
                  <a:cubicBezTo>
                    <a:pt x="4337" y="3370"/>
                    <a:pt x="2002" y="6505"/>
                    <a:pt x="2002" y="6505"/>
                  </a:cubicBezTo>
                  <a:lnTo>
                    <a:pt x="3736" y="10442"/>
                  </a:lnTo>
                  <a:cubicBezTo>
                    <a:pt x="3569" y="10742"/>
                    <a:pt x="2235" y="12677"/>
                    <a:pt x="1668" y="14478"/>
                  </a:cubicBezTo>
                  <a:cubicBezTo>
                    <a:pt x="667" y="17713"/>
                    <a:pt x="134" y="21049"/>
                    <a:pt x="0" y="24418"/>
                  </a:cubicBezTo>
                  <a:cubicBezTo>
                    <a:pt x="1265" y="25921"/>
                    <a:pt x="4030" y="26681"/>
                    <a:pt x="6855" y="26681"/>
                  </a:cubicBezTo>
                  <a:cubicBezTo>
                    <a:pt x="9988" y="26681"/>
                    <a:pt x="13195" y="25746"/>
                    <a:pt x="14510" y="23851"/>
                  </a:cubicBezTo>
                  <a:cubicBezTo>
                    <a:pt x="14510" y="23851"/>
                    <a:pt x="13576" y="16212"/>
                    <a:pt x="11275" y="10342"/>
                  </a:cubicBezTo>
                  <a:lnTo>
                    <a:pt x="11742" y="7640"/>
                  </a:lnTo>
                  <a:cubicBezTo>
                    <a:pt x="13143" y="6005"/>
                    <a:pt x="12542" y="4604"/>
                    <a:pt x="12109" y="3804"/>
                  </a:cubicBezTo>
                  <a:cubicBezTo>
                    <a:pt x="11442" y="2403"/>
                    <a:pt x="10508" y="1102"/>
                    <a:pt x="9340" y="68"/>
                  </a:cubicBezTo>
                  <a:lnTo>
                    <a:pt x="8073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4075;p75">
              <a:extLst>
                <a:ext uri="{FF2B5EF4-FFF2-40B4-BE49-F238E27FC236}">
                  <a16:creationId xmlns:a16="http://schemas.microsoft.com/office/drawing/2014/main" id="{618B2642-1227-4867-9331-16F866E92936}"/>
                </a:ext>
              </a:extLst>
            </p:cNvPr>
            <p:cNvSpPr/>
            <p:nvPr/>
          </p:nvSpPr>
          <p:spPr>
            <a:xfrm>
              <a:off x="3738675" y="2168650"/>
              <a:ext cx="300250" cy="580250"/>
            </a:xfrm>
            <a:custGeom>
              <a:avLst/>
              <a:gdLst/>
              <a:ahLst/>
              <a:cxnLst/>
              <a:rect l="l" t="t" r="r" b="b"/>
              <a:pathLst>
                <a:path w="12010" h="23210" extrusionOk="0">
                  <a:moveTo>
                    <a:pt x="3536" y="1"/>
                  </a:moveTo>
                  <a:cubicBezTo>
                    <a:pt x="3169" y="1068"/>
                    <a:pt x="2636" y="2102"/>
                    <a:pt x="2002" y="3036"/>
                  </a:cubicBezTo>
                  <a:lnTo>
                    <a:pt x="3736" y="6973"/>
                  </a:lnTo>
                  <a:cubicBezTo>
                    <a:pt x="3570" y="7239"/>
                    <a:pt x="2235" y="9208"/>
                    <a:pt x="1668" y="11009"/>
                  </a:cubicBezTo>
                  <a:cubicBezTo>
                    <a:pt x="668" y="14244"/>
                    <a:pt x="101" y="17580"/>
                    <a:pt x="0" y="20949"/>
                  </a:cubicBezTo>
                  <a:cubicBezTo>
                    <a:pt x="1257" y="22449"/>
                    <a:pt x="4015" y="23210"/>
                    <a:pt x="6839" y="23210"/>
                  </a:cubicBezTo>
                  <a:cubicBezTo>
                    <a:pt x="8664" y="23210"/>
                    <a:pt x="10516" y="22892"/>
                    <a:pt x="12009" y="22250"/>
                  </a:cubicBezTo>
                  <a:lnTo>
                    <a:pt x="12009" y="22250"/>
                  </a:lnTo>
                  <a:cubicBezTo>
                    <a:pt x="11993" y="22250"/>
                    <a:pt x="10427" y="22548"/>
                    <a:pt x="8516" y="22548"/>
                  </a:cubicBezTo>
                  <a:cubicBezTo>
                    <a:pt x="6433" y="22548"/>
                    <a:pt x="3942" y="22194"/>
                    <a:pt x="2602" y="20716"/>
                  </a:cubicBezTo>
                  <a:cubicBezTo>
                    <a:pt x="67" y="17914"/>
                    <a:pt x="2736" y="10742"/>
                    <a:pt x="3570" y="9208"/>
                  </a:cubicBezTo>
                  <a:cubicBezTo>
                    <a:pt x="4370" y="7673"/>
                    <a:pt x="5571" y="7406"/>
                    <a:pt x="4904" y="6772"/>
                  </a:cubicBezTo>
                  <a:cubicBezTo>
                    <a:pt x="4237" y="6105"/>
                    <a:pt x="3603" y="4871"/>
                    <a:pt x="3837" y="3870"/>
                  </a:cubicBezTo>
                  <a:cubicBezTo>
                    <a:pt x="4037" y="2603"/>
                    <a:pt x="4170" y="1335"/>
                    <a:pt x="4237" y="68"/>
                  </a:cubicBezTo>
                  <a:lnTo>
                    <a:pt x="353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4076;p75">
              <a:extLst>
                <a:ext uri="{FF2B5EF4-FFF2-40B4-BE49-F238E27FC236}">
                  <a16:creationId xmlns:a16="http://schemas.microsoft.com/office/drawing/2014/main" id="{86086DE1-77B8-429E-8747-FB04F7ADF123}"/>
                </a:ext>
              </a:extLst>
            </p:cNvPr>
            <p:cNvSpPr/>
            <p:nvPr/>
          </p:nvSpPr>
          <p:spPr>
            <a:xfrm>
              <a:off x="3747850" y="1744150"/>
              <a:ext cx="296075" cy="285275"/>
            </a:xfrm>
            <a:custGeom>
              <a:avLst/>
              <a:gdLst/>
              <a:ahLst/>
              <a:cxnLst/>
              <a:rect l="l" t="t" r="r" b="b"/>
              <a:pathLst>
                <a:path w="11843" h="11411" extrusionOk="0">
                  <a:moveTo>
                    <a:pt x="5278" y="1"/>
                  </a:moveTo>
                  <a:cubicBezTo>
                    <a:pt x="5242" y="1"/>
                    <a:pt x="5207" y="1"/>
                    <a:pt x="5171" y="2"/>
                  </a:cubicBezTo>
                  <a:cubicBezTo>
                    <a:pt x="2269" y="69"/>
                    <a:pt x="0" y="2504"/>
                    <a:pt x="100" y="5406"/>
                  </a:cubicBezTo>
                  <a:lnTo>
                    <a:pt x="100" y="5573"/>
                  </a:lnTo>
                  <a:cubicBezTo>
                    <a:pt x="100" y="7541"/>
                    <a:pt x="1335" y="9309"/>
                    <a:pt x="3203" y="9976"/>
                  </a:cubicBezTo>
                  <a:cubicBezTo>
                    <a:pt x="3436" y="10476"/>
                    <a:pt x="3903" y="11310"/>
                    <a:pt x="4370" y="11410"/>
                  </a:cubicBezTo>
                  <a:lnTo>
                    <a:pt x="4370" y="10710"/>
                  </a:lnTo>
                  <a:cubicBezTo>
                    <a:pt x="5004" y="11043"/>
                    <a:pt x="5738" y="11210"/>
                    <a:pt x="6438" y="11210"/>
                  </a:cubicBezTo>
                  <a:lnTo>
                    <a:pt x="7272" y="11210"/>
                  </a:lnTo>
                  <a:cubicBezTo>
                    <a:pt x="9807" y="11210"/>
                    <a:pt x="11842" y="9175"/>
                    <a:pt x="11842" y="6674"/>
                  </a:cubicBezTo>
                  <a:lnTo>
                    <a:pt x="11842" y="6373"/>
                  </a:lnTo>
                  <a:cubicBezTo>
                    <a:pt x="11842" y="4472"/>
                    <a:pt x="10775" y="2737"/>
                    <a:pt x="9107" y="1837"/>
                  </a:cubicBezTo>
                  <a:cubicBezTo>
                    <a:pt x="8163" y="665"/>
                    <a:pt x="6742" y="1"/>
                    <a:pt x="527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4077;p75">
              <a:extLst>
                <a:ext uri="{FF2B5EF4-FFF2-40B4-BE49-F238E27FC236}">
                  <a16:creationId xmlns:a16="http://schemas.microsoft.com/office/drawing/2014/main" id="{F39EB023-FF20-4C5A-B9E0-E419FD63A54E}"/>
                </a:ext>
              </a:extLst>
            </p:cNvPr>
            <p:cNvSpPr/>
            <p:nvPr/>
          </p:nvSpPr>
          <p:spPr>
            <a:xfrm>
              <a:off x="3826225" y="1778175"/>
              <a:ext cx="149300" cy="121975"/>
            </a:xfrm>
            <a:custGeom>
              <a:avLst/>
              <a:gdLst/>
              <a:ahLst/>
              <a:cxnLst/>
              <a:rect l="l" t="t" r="r" b="b"/>
              <a:pathLst>
                <a:path w="5972" h="4879" extrusionOk="0">
                  <a:moveTo>
                    <a:pt x="4434" y="0"/>
                  </a:moveTo>
                  <a:cubicBezTo>
                    <a:pt x="3664" y="0"/>
                    <a:pt x="2686" y="256"/>
                    <a:pt x="1669" y="1076"/>
                  </a:cubicBezTo>
                  <a:cubicBezTo>
                    <a:pt x="1" y="2444"/>
                    <a:pt x="201" y="4879"/>
                    <a:pt x="201" y="4879"/>
                  </a:cubicBezTo>
                  <a:cubicBezTo>
                    <a:pt x="501" y="2844"/>
                    <a:pt x="1869" y="1243"/>
                    <a:pt x="3403" y="676"/>
                  </a:cubicBezTo>
                  <a:cubicBezTo>
                    <a:pt x="4123" y="431"/>
                    <a:pt x="4716" y="362"/>
                    <a:pt x="5151" y="362"/>
                  </a:cubicBezTo>
                  <a:cubicBezTo>
                    <a:pt x="5663" y="362"/>
                    <a:pt x="5954" y="458"/>
                    <a:pt x="5972" y="476"/>
                  </a:cubicBezTo>
                  <a:cubicBezTo>
                    <a:pt x="5802" y="272"/>
                    <a:pt x="5228" y="0"/>
                    <a:pt x="4434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4078;p75">
              <a:extLst>
                <a:ext uri="{FF2B5EF4-FFF2-40B4-BE49-F238E27FC236}">
                  <a16:creationId xmlns:a16="http://schemas.microsoft.com/office/drawing/2014/main" id="{52CEB8C4-9B74-4F66-A8EB-CE3F0C018AE2}"/>
                </a:ext>
              </a:extLst>
            </p:cNvPr>
            <p:cNvSpPr/>
            <p:nvPr/>
          </p:nvSpPr>
          <p:spPr>
            <a:xfrm>
              <a:off x="3805400" y="1849275"/>
              <a:ext cx="216000" cy="302400"/>
            </a:xfrm>
            <a:custGeom>
              <a:avLst/>
              <a:gdLst/>
              <a:ahLst/>
              <a:cxnLst/>
              <a:rect l="l" t="t" r="r" b="b"/>
              <a:pathLst>
                <a:path w="8640" h="12096" extrusionOk="0">
                  <a:moveTo>
                    <a:pt x="7472" y="0"/>
                  </a:moveTo>
                  <a:cubicBezTo>
                    <a:pt x="7339" y="1334"/>
                    <a:pt x="6538" y="2535"/>
                    <a:pt x="5371" y="3202"/>
                  </a:cubicBezTo>
                  <a:cubicBezTo>
                    <a:pt x="4403" y="3736"/>
                    <a:pt x="3336" y="4070"/>
                    <a:pt x="2235" y="4136"/>
                  </a:cubicBezTo>
                  <a:cubicBezTo>
                    <a:pt x="2055" y="3716"/>
                    <a:pt x="1659" y="3488"/>
                    <a:pt x="1255" y="3488"/>
                  </a:cubicBezTo>
                  <a:cubicBezTo>
                    <a:pt x="986" y="3488"/>
                    <a:pt x="714" y="3589"/>
                    <a:pt x="500" y="3803"/>
                  </a:cubicBezTo>
                  <a:cubicBezTo>
                    <a:pt x="0" y="4303"/>
                    <a:pt x="200" y="5271"/>
                    <a:pt x="834" y="5838"/>
                  </a:cubicBezTo>
                  <a:cubicBezTo>
                    <a:pt x="1163" y="6138"/>
                    <a:pt x="1436" y="6224"/>
                    <a:pt x="1642" y="6224"/>
                  </a:cubicBezTo>
                  <a:cubicBezTo>
                    <a:pt x="1916" y="6224"/>
                    <a:pt x="2068" y="6071"/>
                    <a:pt x="2068" y="6071"/>
                  </a:cubicBezTo>
                  <a:lnTo>
                    <a:pt x="2102" y="9807"/>
                  </a:lnTo>
                  <a:cubicBezTo>
                    <a:pt x="2569" y="10541"/>
                    <a:pt x="3202" y="11175"/>
                    <a:pt x="3869" y="11709"/>
                  </a:cubicBezTo>
                  <a:cubicBezTo>
                    <a:pt x="4257" y="11980"/>
                    <a:pt x="4749" y="12096"/>
                    <a:pt x="5211" y="12096"/>
                  </a:cubicBezTo>
                  <a:cubicBezTo>
                    <a:pt x="5942" y="12096"/>
                    <a:pt x="6597" y="11804"/>
                    <a:pt x="6638" y="11375"/>
                  </a:cubicBezTo>
                  <a:cubicBezTo>
                    <a:pt x="6738" y="10641"/>
                    <a:pt x="5404" y="9307"/>
                    <a:pt x="5404" y="9307"/>
                  </a:cubicBezTo>
                  <a:lnTo>
                    <a:pt x="5404" y="7973"/>
                  </a:lnTo>
                  <a:cubicBezTo>
                    <a:pt x="5885" y="8056"/>
                    <a:pt x="6365" y="8127"/>
                    <a:pt x="6756" y="8127"/>
                  </a:cubicBezTo>
                  <a:cubicBezTo>
                    <a:pt x="6988" y="8127"/>
                    <a:pt x="7189" y="8102"/>
                    <a:pt x="7339" y="8039"/>
                  </a:cubicBezTo>
                  <a:cubicBezTo>
                    <a:pt x="7772" y="7839"/>
                    <a:pt x="8539" y="7205"/>
                    <a:pt x="8606" y="4603"/>
                  </a:cubicBezTo>
                  <a:cubicBezTo>
                    <a:pt x="8640" y="1535"/>
                    <a:pt x="7972" y="500"/>
                    <a:pt x="7472" y="0"/>
                  </a:cubicBezTo>
                  <a:close/>
                </a:path>
              </a:pathLst>
            </a:custGeom>
            <a:solidFill>
              <a:srgbClr val="B166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4079;p75">
              <a:extLst>
                <a:ext uri="{FF2B5EF4-FFF2-40B4-BE49-F238E27FC236}">
                  <a16:creationId xmlns:a16="http://schemas.microsoft.com/office/drawing/2014/main" id="{BC718C4B-E248-4631-B9FE-374CDD2FD77B}"/>
                </a:ext>
              </a:extLst>
            </p:cNvPr>
            <p:cNvSpPr/>
            <p:nvPr/>
          </p:nvSpPr>
          <p:spPr>
            <a:xfrm>
              <a:off x="3990525" y="1935775"/>
              <a:ext cx="16300" cy="16100"/>
            </a:xfrm>
            <a:custGeom>
              <a:avLst/>
              <a:gdLst/>
              <a:ahLst/>
              <a:cxnLst/>
              <a:rect l="l" t="t" r="r" b="b"/>
              <a:pathLst>
                <a:path w="652" h="644" extrusionOk="0">
                  <a:moveTo>
                    <a:pt x="329" y="0"/>
                  </a:moveTo>
                  <a:cubicBezTo>
                    <a:pt x="180" y="0"/>
                    <a:pt x="34" y="101"/>
                    <a:pt x="34" y="310"/>
                  </a:cubicBezTo>
                  <a:cubicBezTo>
                    <a:pt x="0" y="476"/>
                    <a:pt x="134" y="643"/>
                    <a:pt x="301" y="643"/>
                  </a:cubicBezTo>
                  <a:cubicBezTo>
                    <a:pt x="501" y="643"/>
                    <a:pt x="634" y="510"/>
                    <a:pt x="634" y="343"/>
                  </a:cubicBezTo>
                  <a:cubicBezTo>
                    <a:pt x="651" y="118"/>
                    <a:pt x="489" y="0"/>
                    <a:pt x="32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4080;p75">
              <a:extLst>
                <a:ext uri="{FF2B5EF4-FFF2-40B4-BE49-F238E27FC236}">
                  <a16:creationId xmlns:a16="http://schemas.microsoft.com/office/drawing/2014/main" id="{F07B257B-3D90-4968-84B7-8442FC66D158}"/>
                </a:ext>
              </a:extLst>
            </p:cNvPr>
            <p:cNvSpPr/>
            <p:nvPr/>
          </p:nvSpPr>
          <p:spPr>
            <a:xfrm>
              <a:off x="3924650" y="1937775"/>
              <a:ext cx="15850" cy="15750"/>
            </a:xfrm>
            <a:custGeom>
              <a:avLst/>
              <a:gdLst/>
              <a:ahLst/>
              <a:cxnLst/>
              <a:rect l="l" t="t" r="r" b="b"/>
              <a:pathLst>
                <a:path w="634" h="630" extrusionOk="0">
                  <a:moveTo>
                    <a:pt x="308" y="0"/>
                  </a:moveTo>
                  <a:cubicBezTo>
                    <a:pt x="152" y="0"/>
                    <a:pt x="0" y="100"/>
                    <a:pt x="0" y="296"/>
                  </a:cubicBezTo>
                  <a:cubicBezTo>
                    <a:pt x="0" y="463"/>
                    <a:pt x="100" y="630"/>
                    <a:pt x="300" y="630"/>
                  </a:cubicBezTo>
                  <a:cubicBezTo>
                    <a:pt x="467" y="630"/>
                    <a:pt x="601" y="496"/>
                    <a:pt x="634" y="330"/>
                  </a:cubicBezTo>
                  <a:cubicBezTo>
                    <a:pt x="634" y="108"/>
                    <a:pt x="469" y="0"/>
                    <a:pt x="30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4081;p75">
              <a:extLst>
                <a:ext uri="{FF2B5EF4-FFF2-40B4-BE49-F238E27FC236}">
                  <a16:creationId xmlns:a16="http://schemas.microsoft.com/office/drawing/2014/main" id="{DBCDD146-5729-426C-A7B9-E2EAC0436F99}"/>
                </a:ext>
              </a:extLst>
            </p:cNvPr>
            <p:cNvSpPr/>
            <p:nvPr/>
          </p:nvSpPr>
          <p:spPr>
            <a:xfrm>
              <a:off x="3943825" y="2005200"/>
              <a:ext cx="20025" cy="13525"/>
            </a:xfrm>
            <a:custGeom>
              <a:avLst/>
              <a:gdLst/>
              <a:ahLst/>
              <a:cxnLst/>
              <a:rect l="l" t="t" r="r" b="b"/>
              <a:pathLst>
                <a:path w="801" h="541" extrusionOk="0">
                  <a:moveTo>
                    <a:pt x="67" y="1"/>
                  </a:moveTo>
                  <a:cubicBezTo>
                    <a:pt x="0" y="234"/>
                    <a:pt x="100" y="435"/>
                    <a:pt x="301" y="535"/>
                  </a:cubicBezTo>
                  <a:cubicBezTo>
                    <a:pt x="330" y="539"/>
                    <a:pt x="358" y="541"/>
                    <a:pt x="386" y="541"/>
                  </a:cubicBezTo>
                  <a:cubicBezTo>
                    <a:pt x="582" y="541"/>
                    <a:pt x="743" y="439"/>
                    <a:pt x="801" y="234"/>
                  </a:cubicBezTo>
                  <a:lnTo>
                    <a:pt x="67" y="1"/>
                  </a:lnTo>
                  <a:close/>
                </a:path>
              </a:pathLst>
            </a:custGeom>
            <a:solidFill>
              <a:srgbClr val="9A4A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4082;p75">
              <a:extLst>
                <a:ext uri="{FF2B5EF4-FFF2-40B4-BE49-F238E27FC236}">
                  <a16:creationId xmlns:a16="http://schemas.microsoft.com/office/drawing/2014/main" id="{E6FA6E9D-4EB7-4B8C-B71F-9C829120D6A4}"/>
                </a:ext>
              </a:extLst>
            </p:cNvPr>
            <p:cNvSpPr/>
            <p:nvPr/>
          </p:nvSpPr>
          <p:spPr>
            <a:xfrm>
              <a:off x="3996350" y="1905025"/>
              <a:ext cx="18375" cy="15975"/>
            </a:xfrm>
            <a:custGeom>
              <a:avLst/>
              <a:gdLst/>
              <a:ahLst/>
              <a:cxnLst/>
              <a:rect l="l" t="t" r="r" b="b"/>
              <a:pathLst>
                <a:path w="735" h="639" extrusionOk="0">
                  <a:moveTo>
                    <a:pt x="309" y="1"/>
                  </a:moveTo>
                  <a:cubicBezTo>
                    <a:pt x="181" y="1"/>
                    <a:pt x="64" y="66"/>
                    <a:pt x="1" y="172"/>
                  </a:cubicBezTo>
                  <a:lnTo>
                    <a:pt x="635" y="639"/>
                  </a:lnTo>
                  <a:cubicBezTo>
                    <a:pt x="735" y="439"/>
                    <a:pt x="701" y="205"/>
                    <a:pt x="535" y="72"/>
                  </a:cubicBezTo>
                  <a:cubicBezTo>
                    <a:pt x="461" y="23"/>
                    <a:pt x="383" y="1"/>
                    <a:pt x="30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4083;p75">
              <a:extLst>
                <a:ext uri="{FF2B5EF4-FFF2-40B4-BE49-F238E27FC236}">
                  <a16:creationId xmlns:a16="http://schemas.microsoft.com/office/drawing/2014/main" id="{F6158DBE-047A-43C9-883D-5B099A0B39A2}"/>
                </a:ext>
              </a:extLst>
            </p:cNvPr>
            <p:cNvSpPr/>
            <p:nvPr/>
          </p:nvSpPr>
          <p:spPr>
            <a:xfrm>
              <a:off x="3861250" y="1946000"/>
              <a:ext cx="14150" cy="26800"/>
            </a:xfrm>
            <a:custGeom>
              <a:avLst/>
              <a:gdLst/>
              <a:ahLst/>
              <a:cxnLst/>
              <a:rect l="l" t="t" r="r" b="b"/>
              <a:pathLst>
                <a:path w="566" h="1072" extrusionOk="0">
                  <a:moveTo>
                    <a:pt x="1" y="1"/>
                  </a:moveTo>
                  <a:lnTo>
                    <a:pt x="1" y="1068"/>
                  </a:lnTo>
                  <a:cubicBezTo>
                    <a:pt x="20" y="1070"/>
                    <a:pt x="39" y="1071"/>
                    <a:pt x="58" y="1071"/>
                  </a:cubicBezTo>
                  <a:cubicBezTo>
                    <a:pt x="334" y="1071"/>
                    <a:pt x="566" y="849"/>
                    <a:pt x="535" y="568"/>
                  </a:cubicBezTo>
                  <a:cubicBezTo>
                    <a:pt x="535" y="267"/>
                    <a:pt x="301" y="1"/>
                    <a:pt x="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4084;p75">
              <a:extLst>
                <a:ext uri="{FF2B5EF4-FFF2-40B4-BE49-F238E27FC236}">
                  <a16:creationId xmlns:a16="http://schemas.microsoft.com/office/drawing/2014/main" id="{DA5F77B1-9CA5-4A63-A8AC-34272C7B4A9F}"/>
                </a:ext>
              </a:extLst>
            </p:cNvPr>
            <p:cNvSpPr/>
            <p:nvPr/>
          </p:nvSpPr>
          <p:spPr>
            <a:xfrm>
              <a:off x="3966325" y="1937675"/>
              <a:ext cx="25050" cy="53375"/>
            </a:xfrm>
            <a:custGeom>
              <a:avLst/>
              <a:gdLst/>
              <a:ahLst/>
              <a:cxnLst/>
              <a:rect l="l" t="t" r="r" b="b"/>
              <a:pathLst>
                <a:path w="1002" h="2135" extrusionOk="0">
                  <a:moveTo>
                    <a:pt x="1" y="0"/>
                  </a:moveTo>
                  <a:lnTo>
                    <a:pt x="1" y="2135"/>
                  </a:lnTo>
                  <a:lnTo>
                    <a:pt x="1002" y="180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A4A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4085;p75">
              <a:extLst>
                <a:ext uri="{FF2B5EF4-FFF2-40B4-BE49-F238E27FC236}">
                  <a16:creationId xmlns:a16="http://schemas.microsoft.com/office/drawing/2014/main" id="{4F55CFBE-6966-41B2-890A-F1EB329B3DF7}"/>
                </a:ext>
              </a:extLst>
            </p:cNvPr>
            <p:cNvSpPr/>
            <p:nvPr/>
          </p:nvSpPr>
          <p:spPr>
            <a:xfrm>
              <a:off x="3872100" y="2017725"/>
              <a:ext cx="68400" cy="44225"/>
            </a:xfrm>
            <a:custGeom>
              <a:avLst/>
              <a:gdLst/>
              <a:ahLst/>
              <a:cxnLst/>
              <a:rect l="l" t="t" r="r" b="b"/>
              <a:pathLst>
                <a:path w="2736" h="1769" extrusionOk="0">
                  <a:moveTo>
                    <a:pt x="1" y="0"/>
                  </a:moveTo>
                  <a:lnTo>
                    <a:pt x="1" y="0"/>
                  </a:lnTo>
                  <a:cubicBezTo>
                    <a:pt x="101" y="334"/>
                    <a:pt x="301" y="634"/>
                    <a:pt x="601" y="868"/>
                  </a:cubicBezTo>
                  <a:cubicBezTo>
                    <a:pt x="1101" y="1301"/>
                    <a:pt x="2736" y="1768"/>
                    <a:pt x="2736" y="1768"/>
                  </a:cubicBezTo>
                  <a:lnTo>
                    <a:pt x="2736" y="1235"/>
                  </a:lnTo>
                  <a:cubicBezTo>
                    <a:pt x="1935" y="1134"/>
                    <a:pt x="267" y="667"/>
                    <a:pt x="1" y="0"/>
                  </a:cubicBezTo>
                  <a:close/>
                </a:path>
              </a:pathLst>
            </a:custGeom>
            <a:solidFill>
              <a:srgbClr val="9A4A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4086;p75">
              <a:extLst>
                <a:ext uri="{FF2B5EF4-FFF2-40B4-BE49-F238E27FC236}">
                  <a16:creationId xmlns:a16="http://schemas.microsoft.com/office/drawing/2014/main" id="{514E850B-48D9-4BDC-A060-1826AA603413}"/>
                </a:ext>
              </a:extLst>
            </p:cNvPr>
            <p:cNvSpPr/>
            <p:nvPr/>
          </p:nvSpPr>
          <p:spPr>
            <a:xfrm>
              <a:off x="3701150" y="2176175"/>
              <a:ext cx="193500" cy="534800"/>
            </a:xfrm>
            <a:custGeom>
              <a:avLst/>
              <a:gdLst/>
              <a:ahLst/>
              <a:cxnLst/>
              <a:rect l="l" t="t" r="r" b="b"/>
              <a:pathLst>
                <a:path w="7740" h="21392" extrusionOk="0">
                  <a:moveTo>
                    <a:pt x="2135" y="0"/>
                  </a:moveTo>
                  <a:cubicBezTo>
                    <a:pt x="1535" y="2135"/>
                    <a:pt x="0" y="8940"/>
                    <a:pt x="134" y="9640"/>
                  </a:cubicBezTo>
                  <a:cubicBezTo>
                    <a:pt x="467" y="11208"/>
                    <a:pt x="834" y="13076"/>
                    <a:pt x="1501" y="15411"/>
                  </a:cubicBezTo>
                  <a:cubicBezTo>
                    <a:pt x="1802" y="16379"/>
                    <a:pt x="2202" y="17479"/>
                    <a:pt x="2536" y="18213"/>
                  </a:cubicBezTo>
                  <a:cubicBezTo>
                    <a:pt x="3537" y="20653"/>
                    <a:pt x="4479" y="21392"/>
                    <a:pt x="5610" y="21392"/>
                  </a:cubicBezTo>
                  <a:cubicBezTo>
                    <a:pt x="5685" y="21392"/>
                    <a:pt x="5761" y="21388"/>
                    <a:pt x="5838" y="21382"/>
                  </a:cubicBezTo>
                  <a:cubicBezTo>
                    <a:pt x="7739" y="21249"/>
                    <a:pt x="7639" y="20548"/>
                    <a:pt x="6638" y="19447"/>
                  </a:cubicBezTo>
                  <a:cubicBezTo>
                    <a:pt x="6171" y="18947"/>
                    <a:pt x="5805" y="18413"/>
                    <a:pt x="5538" y="17813"/>
                  </a:cubicBezTo>
                  <a:lnTo>
                    <a:pt x="5538" y="17813"/>
                  </a:lnTo>
                  <a:cubicBezTo>
                    <a:pt x="5838" y="17980"/>
                    <a:pt x="6171" y="18146"/>
                    <a:pt x="6505" y="18247"/>
                  </a:cubicBezTo>
                  <a:cubicBezTo>
                    <a:pt x="6584" y="18278"/>
                    <a:pt x="6666" y="18293"/>
                    <a:pt x="6745" y="18293"/>
                  </a:cubicBezTo>
                  <a:cubicBezTo>
                    <a:pt x="7000" y="18293"/>
                    <a:pt x="7237" y="18142"/>
                    <a:pt x="7339" y="17913"/>
                  </a:cubicBezTo>
                  <a:cubicBezTo>
                    <a:pt x="7406" y="17780"/>
                    <a:pt x="7039" y="17679"/>
                    <a:pt x="6605" y="17279"/>
                  </a:cubicBezTo>
                  <a:cubicBezTo>
                    <a:pt x="6171" y="16779"/>
                    <a:pt x="5638" y="16345"/>
                    <a:pt x="5071" y="16012"/>
                  </a:cubicBezTo>
                  <a:cubicBezTo>
                    <a:pt x="4804" y="15845"/>
                    <a:pt x="4604" y="15611"/>
                    <a:pt x="4470" y="15344"/>
                  </a:cubicBezTo>
                  <a:cubicBezTo>
                    <a:pt x="3903" y="13543"/>
                    <a:pt x="3436" y="11675"/>
                    <a:pt x="3136" y="9807"/>
                  </a:cubicBezTo>
                  <a:lnTo>
                    <a:pt x="4770" y="3102"/>
                  </a:lnTo>
                  <a:lnTo>
                    <a:pt x="2135" y="0"/>
                  </a:lnTo>
                  <a:close/>
                </a:path>
              </a:pathLst>
            </a:custGeom>
            <a:solidFill>
              <a:srgbClr val="B166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4087;p75">
              <a:extLst>
                <a:ext uri="{FF2B5EF4-FFF2-40B4-BE49-F238E27FC236}">
                  <a16:creationId xmlns:a16="http://schemas.microsoft.com/office/drawing/2014/main" id="{0A010F66-5863-4F06-AD96-AFBE47C3A667}"/>
                </a:ext>
              </a:extLst>
            </p:cNvPr>
            <p:cNvSpPr/>
            <p:nvPr/>
          </p:nvSpPr>
          <p:spPr>
            <a:xfrm>
              <a:off x="3731175" y="2096100"/>
              <a:ext cx="130100" cy="197325"/>
            </a:xfrm>
            <a:custGeom>
              <a:avLst/>
              <a:gdLst/>
              <a:ahLst/>
              <a:cxnLst/>
              <a:rect l="l" t="t" r="r" b="b"/>
              <a:pathLst>
                <a:path w="5204" h="7893" extrusionOk="0">
                  <a:moveTo>
                    <a:pt x="4070" y="1"/>
                  </a:moveTo>
                  <a:cubicBezTo>
                    <a:pt x="2035" y="334"/>
                    <a:pt x="1501" y="1302"/>
                    <a:pt x="934" y="3203"/>
                  </a:cubicBezTo>
                  <a:cubicBezTo>
                    <a:pt x="467" y="4804"/>
                    <a:pt x="0" y="6639"/>
                    <a:pt x="0" y="6639"/>
                  </a:cubicBezTo>
                  <a:cubicBezTo>
                    <a:pt x="433" y="7216"/>
                    <a:pt x="2038" y="7892"/>
                    <a:pt x="3090" y="7892"/>
                  </a:cubicBezTo>
                  <a:cubicBezTo>
                    <a:pt x="3254" y="7892"/>
                    <a:pt x="3405" y="7876"/>
                    <a:pt x="3536" y="7840"/>
                  </a:cubicBezTo>
                  <a:lnTo>
                    <a:pt x="4470" y="4371"/>
                  </a:lnTo>
                  <a:cubicBezTo>
                    <a:pt x="5204" y="2703"/>
                    <a:pt x="4837" y="735"/>
                    <a:pt x="407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4088;p75">
              <a:extLst>
                <a:ext uri="{FF2B5EF4-FFF2-40B4-BE49-F238E27FC236}">
                  <a16:creationId xmlns:a16="http://schemas.microsoft.com/office/drawing/2014/main" id="{D381B27D-F020-4B04-AA6E-182EAD0E14DC}"/>
                </a:ext>
              </a:extLst>
            </p:cNvPr>
            <p:cNvSpPr/>
            <p:nvPr/>
          </p:nvSpPr>
          <p:spPr>
            <a:xfrm>
              <a:off x="3737850" y="2081925"/>
              <a:ext cx="362775" cy="667025"/>
            </a:xfrm>
            <a:custGeom>
              <a:avLst/>
              <a:gdLst/>
              <a:ahLst/>
              <a:cxnLst/>
              <a:rect l="l" t="t" r="r" b="b"/>
              <a:pathLst>
                <a:path w="14511" h="26681" extrusionOk="0">
                  <a:moveTo>
                    <a:pt x="8073" y="1"/>
                  </a:moveTo>
                  <a:lnTo>
                    <a:pt x="4804" y="368"/>
                  </a:lnTo>
                  <a:lnTo>
                    <a:pt x="3769" y="568"/>
                  </a:lnTo>
                  <a:cubicBezTo>
                    <a:pt x="4337" y="3370"/>
                    <a:pt x="2002" y="6505"/>
                    <a:pt x="2002" y="6505"/>
                  </a:cubicBezTo>
                  <a:lnTo>
                    <a:pt x="3736" y="10442"/>
                  </a:lnTo>
                  <a:cubicBezTo>
                    <a:pt x="3569" y="10742"/>
                    <a:pt x="2235" y="12677"/>
                    <a:pt x="1668" y="14478"/>
                  </a:cubicBezTo>
                  <a:cubicBezTo>
                    <a:pt x="667" y="17713"/>
                    <a:pt x="134" y="21049"/>
                    <a:pt x="0" y="24418"/>
                  </a:cubicBezTo>
                  <a:cubicBezTo>
                    <a:pt x="1265" y="25921"/>
                    <a:pt x="4030" y="26681"/>
                    <a:pt x="6855" y="26681"/>
                  </a:cubicBezTo>
                  <a:cubicBezTo>
                    <a:pt x="9988" y="26681"/>
                    <a:pt x="13195" y="25746"/>
                    <a:pt x="14510" y="23851"/>
                  </a:cubicBezTo>
                  <a:cubicBezTo>
                    <a:pt x="14510" y="23851"/>
                    <a:pt x="13576" y="16212"/>
                    <a:pt x="11275" y="10342"/>
                  </a:cubicBezTo>
                  <a:lnTo>
                    <a:pt x="11742" y="7640"/>
                  </a:lnTo>
                  <a:cubicBezTo>
                    <a:pt x="13143" y="6005"/>
                    <a:pt x="12542" y="4604"/>
                    <a:pt x="12109" y="3804"/>
                  </a:cubicBezTo>
                  <a:cubicBezTo>
                    <a:pt x="11442" y="2403"/>
                    <a:pt x="10508" y="1102"/>
                    <a:pt x="9340" y="68"/>
                  </a:cubicBezTo>
                  <a:lnTo>
                    <a:pt x="807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2" name="TextBox 391">
            <a:extLst>
              <a:ext uri="{FF2B5EF4-FFF2-40B4-BE49-F238E27FC236}">
                <a16:creationId xmlns:a16="http://schemas.microsoft.com/office/drawing/2014/main" id="{D46E4B06-8C11-445B-921B-96A99176ABD7}"/>
              </a:ext>
            </a:extLst>
          </p:cNvPr>
          <p:cNvSpPr txBox="1"/>
          <p:nvPr/>
        </p:nvSpPr>
        <p:spPr>
          <a:xfrm>
            <a:off x="4676513" y="2117065"/>
            <a:ext cx="443249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 err="1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หากจำนวนประชากรที่ใช้ในการวิจัยไม่ตรงตามตาราง</a:t>
            </a:r>
            <a:r>
              <a:rPr lang="en-US" sz="1600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1600" b="1" dirty="0" err="1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ให้คิดเทียบบัญญัติไตรยางศ์</a:t>
            </a:r>
            <a:endParaRPr lang="en-US" sz="1600" b="1" dirty="0">
              <a:solidFill>
                <a:srgbClr val="FF000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186008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7104C-B72B-4220-8097-AFDE09289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4" y="113895"/>
            <a:ext cx="8100000" cy="572700"/>
          </a:xfrm>
        </p:spPr>
        <p:txBody>
          <a:bodyPr/>
          <a:lstStyle/>
          <a:p>
            <a:pPr algn="r"/>
            <a:r>
              <a:rPr lang="th-TH" sz="36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การกำหนดกลุ่มตัวอย่าง</a:t>
            </a:r>
            <a:endParaRPr lang="en-US" sz="36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4E5554-C668-48D1-82D8-F7B378A7E1D5}"/>
              </a:ext>
            </a:extLst>
          </p:cNvPr>
          <p:cNvSpPr txBox="1"/>
          <p:nvPr/>
        </p:nvSpPr>
        <p:spPr>
          <a:xfrm>
            <a:off x="412961" y="686595"/>
            <a:ext cx="8091593" cy="684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>
              <a:lnSpc>
                <a:spcPct val="150000"/>
              </a:lnSpc>
            </a:pPr>
            <a:r>
              <a:rPr lang="th-TH" sz="2800" b="1" dirty="0">
                <a:solidFill>
                  <a:schemeClr val="accent5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การกำหนดขนาดกลุ่มตัวอย่างจากการกำหนดเกณฑ์ 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17A264-74C7-4AC8-9A6B-01C60024F3ED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BC2595B3-F4AA-45F7-903D-45A81F427E96}"/>
              </a:ext>
            </a:extLst>
          </p:cNvPr>
          <p:cNvSpPr txBox="1"/>
          <p:nvPr/>
        </p:nvSpPr>
        <p:spPr>
          <a:xfrm>
            <a:off x="493566" y="1498220"/>
            <a:ext cx="840757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กำหนดขนาดกลุ่มตัวอย่างโดยใช้เกณฑ์ ภายใต้เงื่อนไขที่นักวิจัยจำเป็นต้องทราบจำนวนประชากรที่แน่นอนก่อน จากนั้นนำมากำหนดเกณฑ์โดยใช้ค่าร้อยละของประชากรซึ่งมีหลักในการพิจารณาดังนี้ (ธีระวุฒิ เอกะกุล, 2543, น. 50)</a:t>
            </a:r>
          </a:p>
          <a:p>
            <a:pPr marL="342900" lvl="5" indent="-342900">
              <a:buFont typeface="Arial" panose="020B0604020202020204" pitchFamily="34" charset="0"/>
              <a:buChar char="•"/>
            </a:pP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ถ้าขนาดประชากรเป็น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หลักร้อย  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ควรใช้กลุ่มตัวอย่าง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อย่างน้อยร้อยละ 25</a:t>
            </a:r>
          </a:p>
          <a:p>
            <a:pPr marL="342900" lvl="5" indent="-342900">
              <a:buFont typeface="Arial" panose="020B0604020202020204" pitchFamily="34" charset="0"/>
              <a:buChar char="•"/>
            </a:pP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ถ้าขนาดประชากรเป็น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หลักพัน  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ควรใช้กลุ่มตัวอย่าง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อย่างน้อยร้อยละ 10</a:t>
            </a:r>
          </a:p>
          <a:p>
            <a:pPr marL="342900" lvl="5" indent="-342900">
              <a:buFont typeface="Arial" panose="020B0604020202020204" pitchFamily="34" charset="0"/>
              <a:buChar char="•"/>
            </a:pP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ถ้าขนาดประชากรเป็น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หลักหมื่น 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ควรใช้กลุ่มตัวอย่าง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อย่างน้อยร้อยละ 5</a:t>
            </a:r>
          </a:p>
          <a:p>
            <a:pPr marL="342900" lvl="5" indent="-342900">
              <a:buFont typeface="Arial" panose="020B0604020202020204" pitchFamily="34" charset="0"/>
              <a:buChar char="•"/>
            </a:pP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ถ้าขนาดประชากรเป็น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หลักแสน 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ควรใช้กลุ่มตัวอย่าง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อย่างน้อยร้อยละ 1</a:t>
            </a:r>
          </a:p>
        </p:txBody>
      </p:sp>
    </p:spTree>
    <p:extLst>
      <p:ext uri="{BB962C8B-B14F-4D97-AF65-F5344CB8AC3E}">
        <p14:creationId xmlns:p14="http://schemas.microsoft.com/office/powerpoint/2010/main" val="23214304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7104C-B72B-4220-8097-AFDE09289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4" y="113895"/>
            <a:ext cx="8100000" cy="572700"/>
          </a:xfrm>
        </p:spPr>
        <p:txBody>
          <a:bodyPr/>
          <a:lstStyle/>
          <a:p>
            <a:pPr algn="r"/>
            <a:r>
              <a:rPr lang="th-TH" sz="36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การกำหนดกลุ่มตัวอย่าง</a:t>
            </a:r>
            <a:endParaRPr lang="en-US" sz="36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4E5554-C668-48D1-82D8-F7B378A7E1D5}"/>
              </a:ext>
            </a:extLst>
          </p:cNvPr>
          <p:cNvSpPr txBox="1"/>
          <p:nvPr/>
        </p:nvSpPr>
        <p:spPr>
          <a:xfrm>
            <a:off x="404554" y="626566"/>
            <a:ext cx="8091593" cy="684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>
              <a:lnSpc>
                <a:spcPct val="150000"/>
              </a:lnSpc>
            </a:pPr>
            <a:r>
              <a:rPr lang="th-TH" sz="2800" b="1" dirty="0">
                <a:solidFill>
                  <a:schemeClr val="accent5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การกำหนดขนาดกลุ่มตัวอย่างจากการกำหนดเกณฑ์ 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17A264-74C7-4AC8-9A6B-01C60024F3ED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BC2595B3-F4AA-45F7-903D-45A81F427E96}"/>
              </a:ext>
            </a:extLst>
          </p:cNvPr>
          <p:cNvSpPr txBox="1"/>
          <p:nvPr/>
        </p:nvSpPr>
        <p:spPr>
          <a:xfrm>
            <a:off x="404554" y="1363253"/>
            <a:ext cx="840757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กำหนดขนาดกลุ่มตัวอย่างโดยใช้เกณฑ์ก็เป็นอีกหนึ่งวิธีที่นักวิจัยทางธุรกิจนิยมนำมาใช้กัน เนื่องจากมีความสะดวกในการคำนวณ อย่างไรก็ตาม การที่นักวิจัยจะเลือกใช้การกำหนดกลุ่มตัวอย่างแบบใดก็สามารถทำได้ในงานวิจัยของตนเอง แต่ทั้งนี้นักวิจัยต้องทราบจำนวนประชากรทั้งหมด แล้ว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ลองคำนวณเปรียบเทียบจำนวนกลุ่มตัวอย่างในแต่ละวิธีที่กล่าวมาข้างต้น ว่าจำนวนกลุ่มตัวอย่างที่ได้มีความแตกต่างกันมากน้อยเพียงใด เพราะจำนวนประชากรที่แตกต่างกันส่งผลต่องบประมาณในการเก็บข้อมูล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</a:p>
          <a:p>
            <a:pPr algn="thaiDist"/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	ดังนั้นหากวิธีใดมีจำนวนกลุ่มตัวอย่างน้อยที่สุดแต่สามารถอ้างอิงไปถึงกลุ่มประชากรนั้นได้ ก็ควรเลือกวิธีการกำหนดกลุ่มตัวอย่างนั้นได้ ขอให้อยู่บนหลักการพื้นฐานของความสะดวกและความคุ้มค่าที่จะเป็นผลตามมา</a:t>
            </a:r>
            <a:endParaRPr lang="en-US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944969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7104C-B72B-4220-8097-AFDE09289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4" y="113895"/>
            <a:ext cx="8100000" cy="572700"/>
          </a:xfrm>
        </p:spPr>
        <p:txBody>
          <a:bodyPr/>
          <a:lstStyle/>
          <a:p>
            <a:pPr algn="r"/>
            <a:r>
              <a:rPr lang="th-TH" sz="36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การกำหนดกลุ่มตัวอย่าง</a:t>
            </a:r>
            <a:endParaRPr lang="en-US" sz="36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4E5554-C668-48D1-82D8-F7B378A7E1D5}"/>
              </a:ext>
            </a:extLst>
          </p:cNvPr>
          <p:cNvSpPr txBox="1"/>
          <p:nvPr/>
        </p:nvSpPr>
        <p:spPr>
          <a:xfrm>
            <a:off x="404554" y="626566"/>
            <a:ext cx="8091593" cy="684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>
              <a:lnSpc>
                <a:spcPct val="150000"/>
              </a:lnSpc>
            </a:pPr>
            <a:r>
              <a:rPr lang="th-TH" sz="2800" b="1" dirty="0">
                <a:solidFill>
                  <a:schemeClr val="accent5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การกำหนดขนาดกลุ่มตัวอย่างในงานวิจัยที่ใช้สถิติ </a:t>
            </a:r>
            <a:r>
              <a:rPr lang="en-US" sz="2800" b="1" dirty="0">
                <a:solidFill>
                  <a:schemeClr val="accent5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SEM</a:t>
            </a:r>
            <a:r>
              <a:rPr lang="th-TH" sz="2800" b="1" dirty="0">
                <a:solidFill>
                  <a:schemeClr val="accent5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BC2595B3-F4AA-45F7-903D-45A81F427E96}"/>
              </a:ext>
            </a:extLst>
          </p:cNvPr>
          <p:cNvSpPr txBox="1"/>
          <p:nvPr/>
        </p:nvSpPr>
        <p:spPr>
          <a:xfrm>
            <a:off x="404554" y="1363253"/>
            <a:ext cx="840757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thaiDist">
              <a:buFont typeface="Arial" panose="020B0604020202020204" pitchFamily="34" charset="0"/>
              <a:buChar char="•"/>
            </a:pP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10-20 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เท่าของตัวแปรสังเกตในโมเดล 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(Hair et al., 2010)</a:t>
            </a:r>
            <a:endParaRPr lang="th-TH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342900" indent="-342900" algn="thaiDist">
              <a:buFont typeface="Arial" panose="020B0604020202020204" pitchFamily="34" charset="0"/>
              <a:buChar char="•"/>
            </a:pP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10 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เท่าของเส้นพารามิเตอร์ 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(Kline, 2011)</a:t>
            </a:r>
          </a:p>
          <a:p>
            <a:pPr marL="342900" indent="-342900" algn="thaiDist">
              <a:buFont typeface="Arial" panose="020B0604020202020204" pitchFamily="34" charset="0"/>
              <a:buChar char="•"/>
            </a:pP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20 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เท่าของตัวแปรในโมเดล 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</a:t>
            </a:r>
            <a:r>
              <a:rPr lang="th-TH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สุภ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มาส อังศุโชติและคณะ, 2552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)</a:t>
            </a:r>
          </a:p>
          <a:p>
            <a:pPr marL="342900" indent="-342900" algn="thaiDist">
              <a:buFont typeface="Arial" panose="020B0604020202020204" pitchFamily="34" charset="0"/>
              <a:buChar char="•"/>
            </a:pP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50--very poor; 100—poor; 300—good; 500 very good; and 1,000 or more—excellent (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Comrey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 and Lee, 1992)</a:t>
            </a:r>
            <a:endParaRPr lang="th-TH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342900" indent="-342900" algn="thaiDist">
              <a:buFont typeface="Arial" panose="020B0604020202020204" pitchFamily="34" charset="0"/>
              <a:buChar char="•"/>
            </a:pP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น้อยที่สุดควรจะเป็น 100 หน่วย โดยมีเงื่อนไขว่า จำนวนตัวแปรแฝง ต้องน้อยกว่าหรือเท่ากับ 5 และค่า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 Communality 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ของตัวแปรที่สังเกตได้ 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ซึ่งหมายถึง ปริมาณความแปรปรวนที่ชุดตัวแปรสังเกตได้ สามารถอธิบายโมเดลการวัด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)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 มีค่ามากกว่า 0.6 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(Hair et al., 2010)</a:t>
            </a:r>
            <a:endParaRPr lang="th-TH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342900" indent="-342900" algn="thaiDist">
              <a:buFont typeface="Arial" panose="020B0604020202020204" pitchFamily="34" charset="0"/>
              <a:buChar char="•"/>
            </a:pP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เพิ่มขึ้นจากขนาดกลุ่มตัวอย่างขั้นต่ำร้อยละ 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20 (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นงลักษณ์ วิรัชชัย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, 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2538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)</a:t>
            </a:r>
            <a:endParaRPr lang="th-TH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342900" indent="-342900" algn="thaiDist">
              <a:buFont typeface="Arial" panose="020B0604020202020204" pitchFamily="34" charset="0"/>
              <a:buChar char="•"/>
            </a:pPr>
            <a:endParaRPr lang="en-US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217576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046" y="1639406"/>
            <a:ext cx="8100000" cy="572700"/>
          </a:xfrm>
        </p:spPr>
        <p:txBody>
          <a:bodyPr/>
          <a:lstStyle/>
          <a:p>
            <a:r>
              <a:rPr lang="th-TH" dirty="0"/>
              <a:t>การสุ่มกลุ่มตัวอย่าง</a:t>
            </a:r>
            <a:br>
              <a:rPr lang="th-TH" dirty="0"/>
            </a:br>
            <a:r>
              <a:rPr lang="en-US" dirty="0"/>
              <a:t>Sampling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0231999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7104C-B72B-4220-8097-AFDE09289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4" y="113895"/>
            <a:ext cx="8100000" cy="572700"/>
          </a:xfrm>
        </p:spPr>
        <p:txBody>
          <a:bodyPr/>
          <a:lstStyle/>
          <a:p>
            <a:pPr algn="r"/>
            <a:r>
              <a:rPr lang="th-TH" sz="36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การสุ่มกลุ่มตัวอย่าง</a:t>
            </a:r>
            <a:endParaRPr lang="en-US" sz="36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4E5554-C668-48D1-82D8-F7B378A7E1D5}"/>
              </a:ext>
            </a:extLst>
          </p:cNvPr>
          <p:cNvSpPr txBox="1"/>
          <p:nvPr/>
        </p:nvSpPr>
        <p:spPr>
          <a:xfrm>
            <a:off x="324110" y="918783"/>
            <a:ext cx="866829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en-US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วิธีการสุ่มกลุ่มตัวอย่างประกอบด้วยการสุ่มตัวอย่างโดย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ใช้หลักความน่าจะเป็น 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และการสุ่มกลุ่มตัวอย่างโดย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ไม่ใช้หลักความน่าจะเป็น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17A264-74C7-4AC8-9A6B-01C60024F3ED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9E9136-703C-4EBE-9CBF-07887F89C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5059" y="1749780"/>
            <a:ext cx="497205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4258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7104C-B72B-4220-8097-AFDE09289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4" y="113895"/>
            <a:ext cx="8100000" cy="572700"/>
          </a:xfrm>
        </p:spPr>
        <p:txBody>
          <a:bodyPr/>
          <a:lstStyle/>
          <a:p>
            <a:pPr algn="r"/>
            <a:r>
              <a:rPr lang="th-TH" sz="36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การสุ่มกลุ่มตัวอย่าง</a:t>
            </a:r>
            <a:endParaRPr lang="en-US" sz="36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17A264-74C7-4AC8-9A6B-01C60024F3ED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4C7BD4-5068-4AF8-AB07-706835C01597}"/>
              </a:ext>
            </a:extLst>
          </p:cNvPr>
          <p:cNvSpPr txBox="1"/>
          <p:nvPr/>
        </p:nvSpPr>
        <p:spPr>
          <a:xfrm>
            <a:off x="319210" y="1259295"/>
            <a:ext cx="8614397" cy="31752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</a:pPr>
            <a:r>
              <a:rPr lang="en-US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(1) </a:t>
            </a:r>
            <a:r>
              <a:rPr lang="en-US" sz="2400" b="1" dirty="0" err="1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การสุ่มตัวอย่างแบบง่าย</a:t>
            </a:r>
            <a:r>
              <a:rPr lang="en-US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(Simple Random Sampling) 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เป็นการสุ่มตัวอย่างที่ทุก</a:t>
            </a:r>
            <a:endParaRPr lang="en-US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>
              <a:spcAft>
                <a:spcPts val="500"/>
              </a:spcAft>
            </a:pP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หน่วยของตัวอย่างจะมีโอกาสถูกสุ่มได้เท่าๆ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กัน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ซึ่งมีวิธีการอยู่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 3 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วิธี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endParaRPr lang="th-TH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342900" indent="-3429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chemeClr val="accent5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การจับสลาก</a:t>
            </a:r>
            <a:r>
              <a:rPr lang="en-US" sz="2400" b="1" dirty="0">
                <a:solidFill>
                  <a:schemeClr val="accent5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ด้วยการเขียนชื่อหรือเลขที่ของประชากรทุกหน่วยลงในสลากแต่ละใบ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จากนั้นนำใส่ในภาชนะเขย่าให้ปะปนกัน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แล้วจึงเลือกหยิบขึ้นมาทีละใบจนได้ครบตามจำนวนที่ต้องการ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การสุ่มโดยวิธีนี้ทำได้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 2 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แบบคือ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แบบที่หนึ่งเรียกว่า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b="1" dirty="0" err="1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การสุ่มแบบไม่แทนที่มีลักษณะ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คือ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สลากใบใดที่ถูกหยิบแล้วจะ</a:t>
            </a:r>
            <a:r>
              <a:rPr lang="en-US" sz="2400" b="1" dirty="0" err="1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ไม่นำกลับใส่ลงในที่เดิมอีก</a:t>
            </a:r>
            <a:r>
              <a:rPr lang="en-US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กับแบบที่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 2 </a:t>
            </a:r>
            <a:r>
              <a:rPr lang="en-US" sz="2400" b="1" dirty="0" err="1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การสุ่มแบบไม่แทนที่มีลักษณะ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คือ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สลากใบใดที่หยิบได้ก็</a:t>
            </a:r>
            <a:r>
              <a:rPr lang="en-US" sz="2400" b="1" dirty="0" err="1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ใส่กลับไปอีก</a:t>
            </a:r>
            <a:r>
              <a:rPr lang="en-US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และหากยังคงหยิบได้ใบเดิมขึ้นมาได้อีกก็ใส่กลับเข้าไปใหม่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ทำเช่นนี้จนได้ครบตามจำนวนที่ต้องการ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ทั้งนี้จะเลือกแบบใดทั้ง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 2 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แบบก็ขึ้นอยู่กับนักวิจัย</a:t>
            </a:r>
            <a:endParaRPr lang="en-US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1F9F4D-2BEF-4702-A893-00C7E7D74F01}"/>
              </a:ext>
            </a:extLst>
          </p:cNvPr>
          <p:cNvSpPr txBox="1"/>
          <p:nvPr/>
        </p:nvSpPr>
        <p:spPr>
          <a:xfrm>
            <a:off x="319210" y="675705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การสุ่มตัวอย่างโดยใช้หลักความน่าจะเป็น</a:t>
            </a:r>
            <a:r>
              <a:rPr lang="en-US" sz="2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928836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7104C-B72B-4220-8097-AFDE09289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4" y="113895"/>
            <a:ext cx="8100000" cy="572700"/>
          </a:xfrm>
        </p:spPr>
        <p:txBody>
          <a:bodyPr/>
          <a:lstStyle/>
          <a:p>
            <a:pPr algn="r"/>
            <a:r>
              <a:rPr lang="th-TH" sz="36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การสุ่มกลุ่มตัวอย่าง</a:t>
            </a:r>
            <a:endParaRPr lang="en-US" sz="36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17A264-74C7-4AC8-9A6B-01C60024F3ED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4C7BD4-5068-4AF8-AB07-706835C01597}"/>
              </a:ext>
            </a:extLst>
          </p:cNvPr>
          <p:cNvSpPr txBox="1"/>
          <p:nvPr/>
        </p:nvSpPr>
        <p:spPr>
          <a:xfrm>
            <a:off x="72200" y="880811"/>
            <a:ext cx="886140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th-TH" sz="2400" b="1" dirty="0">
                <a:solidFill>
                  <a:schemeClr val="accent5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การใช้ตารางเลขสุ่ม 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ป็นตารางที่นักสถิติได้ทำการสุ่มตัวเลข 0 – 9 เอาไว้จำนวนมากโดยเรียงไว้ในรูปแบบของคอลัมน์และแถว ก่อนใช้นักวิจัยจะต้องกำหนดหมายเลขให้กับประชากรแต่ละหน่วยก่อนจนครบจำนวนหน่วยของประชากร เช่น หากประชากรมีจำนวน 300 คน นักวิจัยจะต้องกำหนดหมายเลขเรียงลำดับตั้งแต่ 001 – 300 และกำหนดหลักของกลุ่มตัวอย่าง ในกรณีนี้กลุ่มตัวอย่างมี 3 หลัก จากนั้นจึงจับสลากเพื่อให้ได้คอลัมน์และแถวที่จะเริ่มต้น พร้อมทั้งกำหนดว่าจะเริ่มสุ่มตัวเลขในตารางที่ตรงกับตัวเลขใดก่อน โดยกำหนดทิศทางการเรียง เช่น จากซ้ายไปขวา จากขวาไปซ้าย จากบนลงล่าง หรือจากล่างขึ้นบน การกำหนดจำนวนหลักของจำนวนกลุ่มตัวอย่างมีวิธีการดังนี้ หากกลุ่มตัวอย่างมีจำนวนไม่เกิน 99 มีจำนวนหลัก 2 หลัก กลุ่มตัวอย่างมีจำนวนไม่เกิน 999 มีจำนวนหลัก 3 หลัก แต่ถ้าหากกลุ่มตัวอย่างมีตั้งแต่ 1,000 คนขึ้นไปจะมีจำนวนหลัก 4 หลัก</a:t>
            </a:r>
            <a:endParaRPr lang="en-US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96551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7104C-B72B-4220-8097-AFDE09289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4" y="113895"/>
            <a:ext cx="8100000" cy="572700"/>
          </a:xfrm>
        </p:spPr>
        <p:txBody>
          <a:bodyPr/>
          <a:lstStyle/>
          <a:p>
            <a:pPr algn="r"/>
            <a:r>
              <a:rPr lang="th-TH" sz="36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การสุ่มกลุ่มตัวอย่าง</a:t>
            </a:r>
            <a:endParaRPr lang="en-US" sz="36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17A264-74C7-4AC8-9A6B-01C60024F3ED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4C7BD4-5068-4AF8-AB07-706835C01597}"/>
              </a:ext>
            </a:extLst>
          </p:cNvPr>
          <p:cNvSpPr txBox="1"/>
          <p:nvPr/>
        </p:nvSpPr>
        <p:spPr>
          <a:xfrm>
            <a:off x="801063" y="1066031"/>
            <a:ext cx="777856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th-TH" sz="2400" b="1" dirty="0">
                <a:solidFill>
                  <a:schemeClr val="accent5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การสุ่มตัวอย่างโดยใช้โปรแกรมคอมพิวเตอร์ 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เป็นอีกวิธีที่สะดวกเพื่อให้นักวิจัยได้เลือกใช้ตามความเหมาะสม โดยนักวิจัยกรอกจำนวนประชากรและจำนวนขนาดของกลุ่มตัวอย่างเท่านั้นโปรแกรมจะทำการสุ่มตัวอย่างให้โดยอัตโนมัติ เช่น โปรแกรม </a:t>
            </a:r>
            <a:r>
              <a:rPr lang="en-US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SAS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จะมีโปรแกรมย่อยสำหรับที่ช่วยเลือกตัวอย่างสุ่ม</a:t>
            </a:r>
          </a:p>
        </p:txBody>
      </p:sp>
      <p:grpSp>
        <p:nvGrpSpPr>
          <p:cNvPr id="8" name="Google Shape;5289;p75">
            <a:extLst>
              <a:ext uri="{FF2B5EF4-FFF2-40B4-BE49-F238E27FC236}">
                <a16:creationId xmlns:a16="http://schemas.microsoft.com/office/drawing/2014/main" id="{449F9D85-BBCD-4706-9A59-81EA72FE4038}"/>
              </a:ext>
            </a:extLst>
          </p:cNvPr>
          <p:cNvGrpSpPr/>
          <p:nvPr/>
        </p:nvGrpSpPr>
        <p:grpSpPr>
          <a:xfrm>
            <a:off x="5385735" y="2709315"/>
            <a:ext cx="2379253" cy="2240773"/>
            <a:chOff x="1321125" y="758125"/>
            <a:chExt cx="5005250" cy="4478600"/>
          </a:xfrm>
        </p:grpSpPr>
        <p:sp>
          <p:nvSpPr>
            <p:cNvPr id="9" name="Google Shape;5290;p75">
              <a:extLst>
                <a:ext uri="{FF2B5EF4-FFF2-40B4-BE49-F238E27FC236}">
                  <a16:creationId xmlns:a16="http://schemas.microsoft.com/office/drawing/2014/main" id="{32F5EFB7-4481-45E3-AE56-68F48527F69B}"/>
                </a:ext>
              </a:extLst>
            </p:cNvPr>
            <p:cNvSpPr/>
            <p:nvPr/>
          </p:nvSpPr>
          <p:spPr>
            <a:xfrm>
              <a:off x="1321125" y="2679850"/>
              <a:ext cx="5005250" cy="2556875"/>
            </a:xfrm>
            <a:custGeom>
              <a:avLst/>
              <a:gdLst/>
              <a:ahLst/>
              <a:cxnLst/>
              <a:rect l="l" t="t" r="r" b="b"/>
              <a:pathLst>
                <a:path w="200210" h="102275" extrusionOk="0">
                  <a:moveTo>
                    <a:pt x="100105" y="1"/>
                  </a:moveTo>
                  <a:cubicBezTo>
                    <a:pt x="44799" y="1"/>
                    <a:pt x="0" y="22917"/>
                    <a:pt x="0" y="51138"/>
                  </a:cubicBezTo>
                  <a:cubicBezTo>
                    <a:pt x="0" y="79391"/>
                    <a:pt x="44799" y="102274"/>
                    <a:pt x="100105" y="102274"/>
                  </a:cubicBezTo>
                  <a:cubicBezTo>
                    <a:pt x="155378" y="102274"/>
                    <a:pt x="200210" y="79391"/>
                    <a:pt x="200210" y="51138"/>
                  </a:cubicBezTo>
                  <a:cubicBezTo>
                    <a:pt x="200210" y="22917"/>
                    <a:pt x="155378" y="1"/>
                    <a:pt x="100105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291;p75">
              <a:extLst>
                <a:ext uri="{FF2B5EF4-FFF2-40B4-BE49-F238E27FC236}">
                  <a16:creationId xmlns:a16="http://schemas.microsoft.com/office/drawing/2014/main" id="{F3A71413-0DE9-4613-9C9A-4E91A6B29D14}"/>
                </a:ext>
              </a:extLst>
            </p:cNvPr>
            <p:cNvSpPr/>
            <p:nvPr/>
          </p:nvSpPr>
          <p:spPr>
            <a:xfrm>
              <a:off x="1410350" y="3713475"/>
              <a:ext cx="960700" cy="504325"/>
            </a:xfrm>
            <a:custGeom>
              <a:avLst/>
              <a:gdLst/>
              <a:ahLst/>
              <a:cxnLst/>
              <a:rect l="l" t="t" r="r" b="b"/>
              <a:pathLst>
                <a:path w="38428" h="20173" extrusionOk="0">
                  <a:moveTo>
                    <a:pt x="19446" y="0"/>
                  </a:moveTo>
                  <a:cubicBezTo>
                    <a:pt x="14863" y="0"/>
                    <a:pt x="10261" y="1035"/>
                    <a:pt x="6772" y="3088"/>
                  </a:cubicBezTo>
                  <a:cubicBezTo>
                    <a:pt x="0" y="7091"/>
                    <a:pt x="67" y="13495"/>
                    <a:pt x="6939" y="17365"/>
                  </a:cubicBezTo>
                  <a:cubicBezTo>
                    <a:pt x="10294" y="19238"/>
                    <a:pt x="14644" y="20172"/>
                    <a:pt x="19005" y="20172"/>
                  </a:cubicBezTo>
                  <a:cubicBezTo>
                    <a:pt x="23575" y="20172"/>
                    <a:pt x="28158" y="19146"/>
                    <a:pt x="31623" y="17098"/>
                  </a:cubicBezTo>
                  <a:cubicBezTo>
                    <a:pt x="38428" y="13062"/>
                    <a:pt x="38361" y="6690"/>
                    <a:pt x="31489" y="2821"/>
                  </a:cubicBezTo>
                  <a:cubicBezTo>
                    <a:pt x="28141" y="935"/>
                    <a:pt x="23802" y="0"/>
                    <a:pt x="19446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292;p75">
              <a:extLst>
                <a:ext uri="{FF2B5EF4-FFF2-40B4-BE49-F238E27FC236}">
                  <a16:creationId xmlns:a16="http://schemas.microsoft.com/office/drawing/2014/main" id="{C93E526A-0680-4EFF-A640-A8BDE68DDAA6}"/>
                </a:ext>
              </a:extLst>
            </p:cNvPr>
            <p:cNvSpPr/>
            <p:nvPr/>
          </p:nvSpPr>
          <p:spPr>
            <a:xfrm>
              <a:off x="5155525" y="3873050"/>
              <a:ext cx="1033250" cy="543225"/>
            </a:xfrm>
            <a:custGeom>
              <a:avLst/>
              <a:gdLst/>
              <a:ahLst/>
              <a:cxnLst/>
              <a:rect l="l" t="t" r="r" b="b"/>
              <a:pathLst>
                <a:path w="41330" h="21729" extrusionOk="0">
                  <a:moveTo>
                    <a:pt x="20916" y="1"/>
                  </a:moveTo>
                  <a:cubicBezTo>
                    <a:pt x="15982" y="1"/>
                    <a:pt x="11034" y="1119"/>
                    <a:pt x="7305" y="3343"/>
                  </a:cubicBezTo>
                  <a:cubicBezTo>
                    <a:pt x="0" y="7646"/>
                    <a:pt x="67" y="14517"/>
                    <a:pt x="7472" y="18687"/>
                  </a:cubicBezTo>
                  <a:cubicBezTo>
                    <a:pt x="11064" y="20719"/>
                    <a:pt x="15733" y="21729"/>
                    <a:pt x="20422" y="21729"/>
                  </a:cubicBezTo>
                  <a:cubicBezTo>
                    <a:pt x="25356" y="21729"/>
                    <a:pt x="30312" y="20610"/>
                    <a:pt x="34058" y="18387"/>
                  </a:cubicBezTo>
                  <a:cubicBezTo>
                    <a:pt x="41330" y="14084"/>
                    <a:pt x="41263" y="7212"/>
                    <a:pt x="33891" y="3043"/>
                  </a:cubicBezTo>
                  <a:cubicBezTo>
                    <a:pt x="30283" y="1011"/>
                    <a:pt x="25605" y="1"/>
                    <a:pt x="20916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293;p75">
              <a:extLst>
                <a:ext uri="{FF2B5EF4-FFF2-40B4-BE49-F238E27FC236}">
                  <a16:creationId xmlns:a16="http://schemas.microsoft.com/office/drawing/2014/main" id="{6AD1EBD4-30C2-4175-9907-2112E6792F92}"/>
                </a:ext>
              </a:extLst>
            </p:cNvPr>
            <p:cNvSpPr/>
            <p:nvPr/>
          </p:nvSpPr>
          <p:spPr>
            <a:xfrm>
              <a:off x="4580100" y="758125"/>
              <a:ext cx="315250" cy="427350"/>
            </a:xfrm>
            <a:custGeom>
              <a:avLst/>
              <a:gdLst/>
              <a:ahLst/>
              <a:cxnLst/>
              <a:rect l="l" t="t" r="r" b="b"/>
              <a:pathLst>
                <a:path w="12610" h="17094" extrusionOk="0">
                  <a:moveTo>
                    <a:pt x="7401" y="5119"/>
                  </a:moveTo>
                  <a:lnTo>
                    <a:pt x="7401" y="5119"/>
                  </a:lnTo>
                  <a:cubicBezTo>
                    <a:pt x="7525" y="5123"/>
                    <a:pt x="7647" y="5154"/>
                    <a:pt x="7740" y="5185"/>
                  </a:cubicBezTo>
                  <a:cubicBezTo>
                    <a:pt x="8207" y="5352"/>
                    <a:pt x="8574" y="5786"/>
                    <a:pt x="8640" y="6286"/>
                  </a:cubicBezTo>
                  <a:cubicBezTo>
                    <a:pt x="8974" y="7754"/>
                    <a:pt x="8173" y="9922"/>
                    <a:pt x="6839" y="11156"/>
                  </a:cubicBezTo>
                  <a:cubicBezTo>
                    <a:pt x="6284" y="11658"/>
                    <a:pt x="5709" y="11909"/>
                    <a:pt x="5212" y="11909"/>
                  </a:cubicBezTo>
                  <a:cubicBezTo>
                    <a:pt x="5081" y="11909"/>
                    <a:pt x="4956" y="11891"/>
                    <a:pt x="4838" y="11857"/>
                  </a:cubicBezTo>
                  <a:cubicBezTo>
                    <a:pt x="4371" y="11690"/>
                    <a:pt x="4004" y="11256"/>
                    <a:pt x="3937" y="10756"/>
                  </a:cubicBezTo>
                  <a:cubicBezTo>
                    <a:pt x="3603" y="9288"/>
                    <a:pt x="4404" y="7087"/>
                    <a:pt x="5772" y="5886"/>
                  </a:cubicBezTo>
                  <a:cubicBezTo>
                    <a:pt x="6204" y="5453"/>
                    <a:pt x="6770" y="5187"/>
                    <a:pt x="7401" y="5119"/>
                  </a:cubicBezTo>
                  <a:close/>
                  <a:moveTo>
                    <a:pt x="7381" y="4707"/>
                  </a:moveTo>
                  <a:cubicBezTo>
                    <a:pt x="6788" y="4707"/>
                    <a:pt x="6126" y="5016"/>
                    <a:pt x="5505" y="5586"/>
                  </a:cubicBezTo>
                  <a:cubicBezTo>
                    <a:pt x="4037" y="6886"/>
                    <a:pt x="3170" y="9255"/>
                    <a:pt x="3570" y="10856"/>
                  </a:cubicBezTo>
                  <a:cubicBezTo>
                    <a:pt x="3670" y="11490"/>
                    <a:pt x="4104" y="12023"/>
                    <a:pt x="4738" y="12257"/>
                  </a:cubicBezTo>
                  <a:cubicBezTo>
                    <a:pt x="4871" y="12290"/>
                    <a:pt x="5038" y="12324"/>
                    <a:pt x="5205" y="12324"/>
                  </a:cubicBezTo>
                  <a:cubicBezTo>
                    <a:pt x="5905" y="12290"/>
                    <a:pt x="6606" y="11957"/>
                    <a:pt x="7106" y="11456"/>
                  </a:cubicBezTo>
                  <a:cubicBezTo>
                    <a:pt x="8574" y="10155"/>
                    <a:pt x="9441" y="7787"/>
                    <a:pt x="9041" y="6186"/>
                  </a:cubicBezTo>
                  <a:cubicBezTo>
                    <a:pt x="8941" y="5552"/>
                    <a:pt x="8507" y="5018"/>
                    <a:pt x="7873" y="4785"/>
                  </a:cubicBezTo>
                  <a:cubicBezTo>
                    <a:pt x="7717" y="4733"/>
                    <a:pt x="7552" y="4707"/>
                    <a:pt x="7381" y="4707"/>
                  </a:cubicBezTo>
                  <a:close/>
                  <a:moveTo>
                    <a:pt x="8874" y="348"/>
                  </a:moveTo>
                  <a:lnTo>
                    <a:pt x="9808" y="482"/>
                  </a:lnTo>
                  <a:cubicBezTo>
                    <a:pt x="9841" y="482"/>
                    <a:pt x="9875" y="515"/>
                    <a:pt x="9875" y="515"/>
                  </a:cubicBezTo>
                  <a:cubicBezTo>
                    <a:pt x="9908" y="549"/>
                    <a:pt x="9908" y="582"/>
                    <a:pt x="9875" y="615"/>
                  </a:cubicBezTo>
                  <a:lnTo>
                    <a:pt x="9374" y="2317"/>
                  </a:lnTo>
                  <a:cubicBezTo>
                    <a:pt x="9307" y="2617"/>
                    <a:pt x="9408" y="2917"/>
                    <a:pt x="9608" y="3117"/>
                  </a:cubicBezTo>
                  <a:cubicBezTo>
                    <a:pt x="9708" y="3184"/>
                    <a:pt x="9774" y="3284"/>
                    <a:pt x="9841" y="3351"/>
                  </a:cubicBezTo>
                  <a:cubicBezTo>
                    <a:pt x="9961" y="3510"/>
                    <a:pt x="10128" y="3586"/>
                    <a:pt x="10293" y="3586"/>
                  </a:cubicBezTo>
                  <a:cubicBezTo>
                    <a:pt x="10404" y="3586"/>
                    <a:pt x="10514" y="3551"/>
                    <a:pt x="10608" y="3484"/>
                  </a:cubicBezTo>
                  <a:lnTo>
                    <a:pt x="11776" y="2583"/>
                  </a:lnTo>
                  <a:lnTo>
                    <a:pt x="11809" y="2583"/>
                  </a:lnTo>
                  <a:cubicBezTo>
                    <a:pt x="11809" y="2617"/>
                    <a:pt x="11809" y="2617"/>
                    <a:pt x="11809" y="2650"/>
                  </a:cubicBezTo>
                  <a:lnTo>
                    <a:pt x="12109" y="3951"/>
                  </a:lnTo>
                  <a:cubicBezTo>
                    <a:pt x="12143" y="4084"/>
                    <a:pt x="12109" y="4251"/>
                    <a:pt x="12009" y="4351"/>
                  </a:cubicBezTo>
                  <a:lnTo>
                    <a:pt x="10875" y="5552"/>
                  </a:lnTo>
                  <a:cubicBezTo>
                    <a:pt x="10708" y="5786"/>
                    <a:pt x="10575" y="6053"/>
                    <a:pt x="10575" y="6319"/>
                  </a:cubicBezTo>
                  <a:cubicBezTo>
                    <a:pt x="10542" y="6586"/>
                    <a:pt x="10508" y="6886"/>
                    <a:pt x="10475" y="7187"/>
                  </a:cubicBezTo>
                  <a:cubicBezTo>
                    <a:pt x="10442" y="7487"/>
                    <a:pt x="10608" y="7787"/>
                    <a:pt x="10875" y="7887"/>
                  </a:cubicBezTo>
                  <a:lnTo>
                    <a:pt x="11609" y="8154"/>
                  </a:lnTo>
                  <a:cubicBezTo>
                    <a:pt x="11642" y="8154"/>
                    <a:pt x="11676" y="8187"/>
                    <a:pt x="11709" y="8221"/>
                  </a:cubicBezTo>
                  <a:cubicBezTo>
                    <a:pt x="11709" y="8254"/>
                    <a:pt x="11709" y="8287"/>
                    <a:pt x="11709" y="8321"/>
                  </a:cubicBezTo>
                  <a:lnTo>
                    <a:pt x="11009" y="10222"/>
                  </a:lnTo>
                  <a:cubicBezTo>
                    <a:pt x="10942" y="10356"/>
                    <a:pt x="10842" y="10422"/>
                    <a:pt x="10708" y="10456"/>
                  </a:cubicBezTo>
                  <a:lnTo>
                    <a:pt x="9841" y="10456"/>
                  </a:lnTo>
                  <a:cubicBezTo>
                    <a:pt x="9541" y="10456"/>
                    <a:pt x="9274" y="10622"/>
                    <a:pt x="9107" y="10856"/>
                  </a:cubicBezTo>
                  <a:cubicBezTo>
                    <a:pt x="8941" y="11156"/>
                    <a:pt x="8740" y="11456"/>
                    <a:pt x="8540" y="11723"/>
                  </a:cubicBezTo>
                  <a:cubicBezTo>
                    <a:pt x="8407" y="11957"/>
                    <a:pt x="8307" y="12224"/>
                    <a:pt x="8340" y="12524"/>
                  </a:cubicBezTo>
                  <a:lnTo>
                    <a:pt x="8507" y="13825"/>
                  </a:lnTo>
                  <a:cubicBezTo>
                    <a:pt x="8507" y="13958"/>
                    <a:pt x="8474" y="14125"/>
                    <a:pt x="8340" y="14225"/>
                  </a:cubicBezTo>
                  <a:lnTo>
                    <a:pt x="7039" y="15426"/>
                  </a:lnTo>
                  <a:lnTo>
                    <a:pt x="7006" y="15426"/>
                  </a:lnTo>
                  <a:cubicBezTo>
                    <a:pt x="6972" y="15426"/>
                    <a:pt x="6972" y="15426"/>
                    <a:pt x="6972" y="15393"/>
                  </a:cubicBezTo>
                  <a:lnTo>
                    <a:pt x="6606" y="14392"/>
                  </a:lnTo>
                  <a:cubicBezTo>
                    <a:pt x="6539" y="14258"/>
                    <a:pt x="6439" y="14158"/>
                    <a:pt x="6305" y="14092"/>
                  </a:cubicBezTo>
                  <a:cubicBezTo>
                    <a:pt x="6250" y="14078"/>
                    <a:pt x="6189" y="14070"/>
                    <a:pt x="6127" y="14070"/>
                  </a:cubicBezTo>
                  <a:cubicBezTo>
                    <a:pt x="6039" y="14070"/>
                    <a:pt x="5950" y="14086"/>
                    <a:pt x="5872" y="14125"/>
                  </a:cubicBezTo>
                  <a:cubicBezTo>
                    <a:pt x="5705" y="14192"/>
                    <a:pt x="5538" y="14258"/>
                    <a:pt x="5371" y="14325"/>
                  </a:cubicBezTo>
                  <a:cubicBezTo>
                    <a:pt x="5104" y="14425"/>
                    <a:pt x="4871" y="14625"/>
                    <a:pt x="4738" y="14859"/>
                  </a:cubicBezTo>
                  <a:lnTo>
                    <a:pt x="4004" y="16527"/>
                  </a:lnTo>
                  <a:cubicBezTo>
                    <a:pt x="3937" y="16627"/>
                    <a:pt x="3837" y="16694"/>
                    <a:pt x="3703" y="16694"/>
                  </a:cubicBezTo>
                  <a:lnTo>
                    <a:pt x="2803" y="16527"/>
                  </a:lnTo>
                  <a:cubicBezTo>
                    <a:pt x="2769" y="16527"/>
                    <a:pt x="2736" y="16527"/>
                    <a:pt x="2703" y="16493"/>
                  </a:cubicBezTo>
                  <a:cubicBezTo>
                    <a:pt x="2703" y="16460"/>
                    <a:pt x="2703" y="16427"/>
                    <a:pt x="2703" y="16393"/>
                  </a:cubicBezTo>
                  <a:lnTo>
                    <a:pt x="3203" y="14692"/>
                  </a:lnTo>
                  <a:cubicBezTo>
                    <a:pt x="3270" y="14425"/>
                    <a:pt x="3203" y="14125"/>
                    <a:pt x="2970" y="13925"/>
                  </a:cubicBezTo>
                  <a:cubicBezTo>
                    <a:pt x="2903" y="13825"/>
                    <a:pt x="2803" y="13758"/>
                    <a:pt x="2736" y="13658"/>
                  </a:cubicBezTo>
                  <a:cubicBezTo>
                    <a:pt x="2636" y="13525"/>
                    <a:pt x="2469" y="13458"/>
                    <a:pt x="2302" y="13458"/>
                  </a:cubicBezTo>
                  <a:cubicBezTo>
                    <a:pt x="2276" y="13449"/>
                    <a:pt x="2246" y="13445"/>
                    <a:pt x="2217" y="13445"/>
                  </a:cubicBezTo>
                  <a:cubicBezTo>
                    <a:pt x="2136" y="13445"/>
                    <a:pt x="2051" y="13476"/>
                    <a:pt x="2002" y="13525"/>
                  </a:cubicBezTo>
                  <a:lnTo>
                    <a:pt x="835" y="14392"/>
                  </a:lnTo>
                  <a:lnTo>
                    <a:pt x="801" y="14425"/>
                  </a:lnTo>
                  <a:cubicBezTo>
                    <a:pt x="801" y="14392"/>
                    <a:pt x="801" y="14392"/>
                    <a:pt x="801" y="14392"/>
                  </a:cubicBezTo>
                  <a:lnTo>
                    <a:pt x="501" y="13058"/>
                  </a:lnTo>
                  <a:cubicBezTo>
                    <a:pt x="468" y="12924"/>
                    <a:pt x="501" y="12757"/>
                    <a:pt x="601" y="12657"/>
                  </a:cubicBezTo>
                  <a:lnTo>
                    <a:pt x="1735" y="11456"/>
                  </a:lnTo>
                  <a:cubicBezTo>
                    <a:pt x="1902" y="11256"/>
                    <a:pt x="2036" y="10989"/>
                    <a:pt x="2036" y="10723"/>
                  </a:cubicBezTo>
                  <a:cubicBezTo>
                    <a:pt x="2069" y="10422"/>
                    <a:pt x="2102" y="10122"/>
                    <a:pt x="2136" y="9855"/>
                  </a:cubicBezTo>
                  <a:cubicBezTo>
                    <a:pt x="2169" y="9522"/>
                    <a:pt x="2002" y="9255"/>
                    <a:pt x="1735" y="9155"/>
                  </a:cubicBezTo>
                  <a:lnTo>
                    <a:pt x="1002" y="8888"/>
                  </a:lnTo>
                  <a:cubicBezTo>
                    <a:pt x="968" y="8855"/>
                    <a:pt x="935" y="8855"/>
                    <a:pt x="901" y="8821"/>
                  </a:cubicBezTo>
                  <a:cubicBezTo>
                    <a:pt x="901" y="8754"/>
                    <a:pt x="901" y="8721"/>
                    <a:pt x="901" y="8688"/>
                  </a:cubicBezTo>
                  <a:lnTo>
                    <a:pt x="1602" y="6786"/>
                  </a:lnTo>
                  <a:cubicBezTo>
                    <a:pt x="1669" y="6686"/>
                    <a:pt x="1769" y="6586"/>
                    <a:pt x="1902" y="6586"/>
                  </a:cubicBezTo>
                  <a:lnTo>
                    <a:pt x="2803" y="6586"/>
                  </a:lnTo>
                  <a:cubicBezTo>
                    <a:pt x="3070" y="6553"/>
                    <a:pt x="3337" y="6419"/>
                    <a:pt x="3503" y="6153"/>
                  </a:cubicBezTo>
                  <a:cubicBezTo>
                    <a:pt x="3670" y="5852"/>
                    <a:pt x="3870" y="5552"/>
                    <a:pt x="4070" y="5285"/>
                  </a:cubicBezTo>
                  <a:cubicBezTo>
                    <a:pt x="4204" y="5052"/>
                    <a:pt x="4304" y="4785"/>
                    <a:pt x="4271" y="4518"/>
                  </a:cubicBezTo>
                  <a:lnTo>
                    <a:pt x="4104" y="3217"/>
                  </a:lnTo>
                  <a:cubicBezTo>
                    <a:pt x="4104" y="3050"/>
                    <a:pt x="4137" y="2917"/>
                    <a:pt x="4271" y="2784"/>
                  </a:cubicBezTo>
                  <a:lnTo>
                    <a:pt x="5571" y="1649"/>
                  </a:lnTo>
                  <a:cubicBezTo>
                    <a:pt x="5571" y="1616"/>
                    <a:pt x="5571" y="1616"/>
                    <a:pt x="5605" y="1616"/>
                  </a:cubicBezTo>
                  <a:cubicBezTo>
                    <a:pt x="5605" y="1616"/>
                    <a:pt x="5605" y="1616"/>
                    <a:pt x="5605" y="1649"/>
                  </a:cubicBezTo>
                  <a:lnTo>
                    <a:pt x="6005" y="2650"/>
                  </a:lnTo>
                  <a:cubicBezTo>
                    <a:pt x="6038" y="2784"/>
                    <a:pt x="6139" y="2884"/>
                    <a:pt x="6272" y="2950"/>
                  </a:cubicBezTo>
                  <a:cubicBezTo>
                    <a:pt x="6339" y="2984"/>
                    <a:pt x="6414" y="3000"/>
                    <a:pt x="6489" y="3000"/>
                  </a:cubicBezTo>
                  <a:cubicBezTo>
                    <a:pt x="6564" y="3000"/>
                    <a:pt x="6639" y="2984"/>
                    <a:pt x="6706" y="2950"/>
                  </a:cubicBezTo>
                  <a:cubicBezTo>
                    <a:pt x="6872" y="2884"/>
                    <a:pt x="7039" y="2784"/>
                    <a:pt x="7239" y="2750"/>
                  </a:cubicBezTo>
                  <a:cubicBezTo>
                    <a:pt x="7506" y="2650"/>
                    <a:pt x="7706" y="2450"/>
                    <a:pt x="7840" y="2216"/>
                  </a:cubicBezTo>
                  <a:lnTo>
                    <a:pt x="8607" y="482"/>
                  </a:lnTo>
                  <a:cubicBezTo>
                    <a:pt x="8640" y="382"/>
                    <a:pt x="8774" y="348"/>
                    <a:pt x="8874" y="348"/>
                  </a:cubicBezTo>
                  <a:close/>
                  <a:moveTo>
                    <a:pt x="8809" y="0"/>
                  </a:moveTo>
                  <a:cubicBezTo>
                    <a:pt x="8564" y="0"/>
                    <a:pt x="8354" y="155"/>
                    <a:pt x="8240" y="382"/>
                  </a:cubicBezTo>
                  <a:lnTo>
                    <a:pt x="7473" y="2083"/>
                  </a:lnTo>
                  <a:cubicBezTo>
                    <a:pt x="7406" y="2216"/>
                    <a:pt x="7273" y="2350"/>
                    <a:pt x="7106" y="2383"/>
                  </a:cubicBezTo>
                  <a:cubicBezTo>
                    <a:pt x="6906" y="2450"/>
                    <a:pt x="6739" y="2550"/>
                    <a:pt x="6539" y="2617"/>
                  </a:cubicBezTo>
                  <a:cubicBezTo>
                    <a:pt x="6522" y="2633"/>
                    <a:pt x="6505" y="2642"/>
                    <a:pt x="6489" y="2642"/>
                  </a:cubicBezTo>
                  <a:cubicBezTo>
                    <a:pt x="6472" y="2642"/>
                    <a:pt x="6455" y="2633"/>
                    <a:pt x="6439" y="2617"/>
                  </a:cubicBezTo>
                  <a:cubicBezTo>
                    <a:pt x="6405" y="2617"/>
                    <a:pt x="6372" y="2583"/>
                    <a:pt x="6372" y="2550"/>
                  </a:cubicBezTo>
                  <a:lnTo>
                    <a:pt x="6005" y="1549"/>
                  </a:lnTo>
                  <a:cubicBezTo>
                    <a:pt x="5965" y="1346"/>
                    <a:pt x="5788" y="1230"/>
                    <a:pt x="5604" y="1230"/>
                  </a:cubicBezTo>
                  <a:cubicBezTo>
                    <a:pt x="5485" y="1230"/>
                    <a:pt x="5363" y="1278"/>
                    <a:pt x="5271" y="1383"/>
                  </a:cubicBezTo>
                  <a:lnTo>
                    <a:pt x="3970" y="2550"/>
                  </a:lnTo>
                  <a:cubicBezTo>
                    <a:pt x="3770" y="2750"/>
                    <a:pt x="3670" y="3017"/>
                    <a:pt x="3703" y="3317"/>
                  </a:cubicBezTo>
                  <a:lnTo>
                    <a:pt x="3870" y="4618"/>
                  </a:lnTo>
                  <a:cubicBezTo>
                    <a:pt x="3870" y="4785"/>
                    <a:pt x="3837" y="4952"/>
                    <a:pt x="3737" y="5119"/>
                  </a:cubicBezTo>
                  <a:cubicBezTo>
                    <a:pt x="3537" y="5385"/>
                    <a:pt x="3337" y="5686"/>
                    <a:pt x="3136" y="6019"/>
                  </a:cubicBezTo>
                  <a:cubicBezTo>
                    <a:pt x="3070" y="6119"/>
                    <a:pt x="2936" y="6219"/>
                    <a:pt x="2769" y="6219"/>
                  </a:cubicBezTo>
                  <a:lnTo>
                    <a:pt x="1902" y="6219"/>
                  </a:lnTo>
                  <a:cubicBezTo>
                    <a:pt x="1602" y="6219"/>
                    <a:pt x="1335" y="6419"/>
                    <a:pt x="1235" y="6686"/>
                  </a:cubicBezTo>
                  <a:lnTo>
                    <a:pt x="535" y="8621"/>
                  </a:lnTo>
                  <a:cubicBezTo>
                    <a:pt x="468" y="8754"/>
                    <a:pt x="468" y="8888"/>
                    <a:pt x="535" y="9021"/>
                  </a:cubicBezTo>
                  <a:cubicBezTo>
                    <a:pt x="601" y="9155"/>
                    <a:pt x="701" y="9255"/>
                    <a:pt x="835" y="9322"/>
                  </a:cubicBezTo>
                  <a:lnTo>
                    <a:pt x="1569" y="9555"/>
                  </a:lnTo>
                  <a:cubicBezTo>
                    <a:pt x="1669" y="9588"/>
                    <a:pt x="1735" y="9688"/>
                    <a:pt x="1702" y="9822"/>
                  </a:cubicBezTo>
                  <a:cubicBezTo>
                    <a:pt x="1669" y="10122"/>
                    <a:pt x="1635" y="10422"/>
                    <a:pt x="1635" y="10723"/>
                  </a:cubicBezTo>
                  <a:cubicBezTo>
                    <a:pt x="1602" y="10889"/>
                    <a:pt x="1535" y="11089"/>
                    <a:pt x="1435" y="11223"/>
                  </a:cubicBezTo>
                  <a:lnTo>
                    <a:pt x="268" y="12424"/>
                  </a:lnTo>
                  <a:cubicBezTo>
                    <a:pt x="101" y="12624"/>
                    <a:pt x="1" y="12924"/>
                    <a:pt x="68" y="13191"/>
                  </a:cubicBezTo>
                  <a:lnTo>
                    <a:pt x="368" y="14525"/>
                  </a:lnTo>
                  <a:cubicBezTo>
                    <a:pt x="401" y="14659"/>
                    <a:pt x="501" y="14792"/>
                    <a:pt x="668" y="14826"/>
                  </a:cubicBezTo>
                  <a:cubicBezTo>
                    <a:pt x="715" y="14849"/>
                    <a:pt x="767" y="14860"/>
                    <a:pt x="818" y="14860"/>
                  </a:cubicBezTo>
                  <a:cubicBezTo>
                    <a:pt x="911" y="14860"/>
                    <a:pt x="1004" y="14823"/>
                    <a:pt x="1068" y="14759"/>
                  </a:cubicBezTo>
                  <a:lnTo>
                    <a:pt x="2236" y="13892"/>
                  </a:lnTo>
                  <a:cubicBezTo>
                    <a:pt x="2261" y="13866"/>
                    <a:pt x="2292" y="13855"/>
                    <a:pt x="2321" y="13855"/>
                  </a:cubicBezTo>
                  <a:cubicBezTo>
                    <a:pt x="2369" y="13855"/>
                    <a:pt x="2415" y="13884"/>
                    <a:pt x="2436" y="13925"/>
                  </a:cubicBezTo>
                  <a:cubicBezTo>
                    <a:pt x="2536" y="14025"/>
                    <a:pt x="2603" y="14125"/>
                    <a:pt x="2703" y="14225"/>
                  </a:cubicBezTo>
                  <a:cubicBezTo>
                    <a:pt x="2803" y="14325"/>
                    <a:pt x="2870" y="14459"/>
                    <a:pt x="2836" y="14592"/>
                  </a:cubicBezTo>
                  <a:lnTo>
                    <a:pt x="2302" y="16293"/>
                  </a:lnTo>
                  <a:cubicBezTo>
                    <a:pt x="2269" y="16460"/>
                    <a:pt x="2302" y="16593"/>
                    <a:pt x="2369" y="16727"/>
                  </a:cubicBezTo>
                  <a:cubicBezTo>
                    <a:pt x="2436" y="16860"/>
                    <a:pt x="2603" y="16927"/>
                    <a:pt x="2736" y="16960"/>
                  </a:cubicBezTo>
                  <a:lnTo>
                    <a:pt x="3670" y="17094"/>
                  </a:lnTo>
                  <a:lnTo>
                    <a:pt x="3737" y="17094"/>
                  </a:lnTo>
                  <a:cubicBezTo>
                    <a:pt x="4037" y="17094"/>
                    <a:pt x="4271" y="16927"/>
                    <a:pt x="4371" y="16694"/>
                  </a:cubicBezTo>
                  <a:lnTo>
                    <a:pt x="5138" y="14992"/>
                  </a:lnTo>
                  <a:cubicBezTo>
                    <a:pt x="5205" y="14859"/>
                    <a:pt x="5338" y="14725"/>
                    <a:pt x="5505" y="14692"/>
                  </a:cubicBezTo>
                  <a:cubicBezTo>
                    <a:pt x="5705" y="14625"/>
                    <a:pt x="5872" y="14525"/>
                    <a:pt x="6072" y="14459"/>
                  </a:cubicBezTo>
                  <a:cubicBezTo>
                    <a:pt x="6089" y="14442"/>
                    <a:pt x="6105" y="14434"/>
                    <a:pt x="6122" y="14434"/>
                  </a:cubicBezTo>
                  <a:cubicBezTo>
                    <a:pt x="6139" y="14434"/>
                    <a:pt x="6155" y="14442"/>
                    <a:pt x="6172" y="14459"/>
                  </a:cubicBezTo>
                  <a:cubicBezTo>
                    <a:pt x="6205" y="14459"/>
                    <a:pt x="6239" y="14492"/>
                    <a:pt x="6239" y="14492"/>
                  </a:cubicBezTo>
                  <a:lnTo>
                    <a:pt x="6606" y="15526"/>
                  </a:lnTo>
                  <a:cubicBezTo>
                    <a:pt x="6647" y="15713"/>
                    <a:pt x="6830" y="15822"/>
                    <a:pt x="7019" y="15822"/>
                  </a:cubicBezTo>
                  <a:cubicBezTo>
                    <a:pt x="7134" y="15822"/>
                    <a:pt x="7251" y="15781"/>
                    <a:pt x="7339" y="15693"/>
                  </a:cubicBezTo>
                  <a:lnTo>
                    <a:pt x="8640" y="14525"/>
                  </a:lnTo>
                  <a:cubicBezTo>
                    <a:pt x="8840" y="14325"/>
                    <a:pt x="8941" y="14025"/>
                    <a:pt x="8907" y="13758"/>
                  </a:cubicBezTo>
                  <a:lnTo>
                    <a:pt x="8740" y="12457"/>
                  </a:lnTo>
                  <a:cubicBezTo>
                    <a:pt x="8740" y="12290"/>
                    <a:pt x="8774" y="12090"/>
                    <a:pt x="8874" y="11957"/>
                  </a:cubicBezTo>
                  <a:cubicBezTo>
                    <a:pt x="9074" y="11690"/>
                    <a:pt x="9274" y="11390"/>
                    <a:pt x="9474" y="11056"/>
                  </a:cubicBezTo>
                  <a:cubicBezTo>
                    <a:pt x="9541" y="10923"/>
                    <a:pt x="9674" y="10856"/>
                    <a:pt x="9841" y="10856"/>
                  </a:cubicBezTo>
                  <a:lnTo>
                    <a:pt x="10708" y="10856"/>
                  </a:lnTo>
                  <a:cubicBezTo>
                    <a:pt x="11009" y="10823"/>
                    <a:pt x="11276" y="10622"/>
                    <a:pt x="11376" y="10356"/>
                  </a:cubicBezTo>
                  <a:lnTo>
                    <a:pt x="12076" y="8454"/>
                  </a:lnTo>
                  <a:cubicBezTo>
                    <a:pt x="12210" y="8154"/>
                    <a:pt x="12043" y="7854"/>
                    <a:pt x="11743" y="7754"/>
                  </a:cubicBezTo>
                  <a:lnTo>
                    <a:pt x="11009" y="7487"/>
                  </a:lnTo>
                  <a:cubicBezTo>
                    <a:pt x="10909" y="7454"/>
                    <a:pt x="10875" y="7353"/>
                    <a:pt x="10875" y="7220"/>
                  </a:cubicBezTo>
                  <a:cubicBezTo>
                    <a:pt x="10942" y="6920"/>
                    <a:pt x="10975" y="6620"/>
                    <a:pt x="10975" y="6319"/>
                  </a:cubicBezTo>
                  <a:cubicBezTo>
                    <a:pt x="10975" y="6153"/>
                    <a:pt x="11075" y="5986"/>
                    <a:pt x="11175" y="5819"/>
                  </a:cubicBezTo>
                  <a:lnTo>
                    <a:pt x="12343" y="4685"/>
                  </a:lnTo>
                  <a:cubicBezTo>
                    <a:pt x="12543" y="4451"/>
                    <a:pt x="12610" y="4151"/>
                    <a:pt x="12576" y="3884"/>
                  </a:cubicBezTo>
                  <a:lnTo>
                    <a:pt x="12243" y="2583"/>
                  </a:lnTo>
                  <a:cubicBezTo>
                    <a:pt x="12198" y="2357"/>
                    <a:pt x="12014" y="2208"/>
                    <a:pt x="11818" y="2208"/>
                  </a:cubicBezTo>
                  <a:cubicBezTo>
                    <a:pt x="11725" y="2208"/>
                    <a:pt x="11628" y="2241"/>
                    <a:pt x="11542" y="2317"/>
                  </a:cubicBezTo>
                  <a:lnTo>
                    <a:pt x="10408" y="3184"/>
                  </a:lnTo>
                  <a:cubicBezTo>
                    <a:pt x="10383" y="3209"/>
                    <a:pt x="10352" y="3220"/>
                    <a:pt x="10321" y="3220"/>
                  </a:cubicBezTo>
                  <a:cubicBezTo>
                    <a:pt x="10270" y="3220"/>
                    <a:pt x="10216" y="3192"/>
                    <a:pt x="10175" y="3150"/>
                  </a:cubicBezTo>
                  <a:cubicBezTo>
                    <a:pt x="10108" y="3050"/>
                    <a:pt x="10008" y="2950"/>
                    <a:pt x="9908" y="2850"/>
                  </a:cubicBezTo>
                  <a:cubicBezTo>
                    <a:pt x="9808" y="2750"/>
                    <a:pt x="9774" y="2617"/>
                    <a:pt x="9774" y="2517"/>
                  </a:cubicBezTo>
                  <a:lnTo>
                    <a:pt x="10308" y="782"/>
                  </a:lnTo>
                  <a:cubicBezTo>
                    <a:pt x="10342" y="649"/>
                    <a:pt x="10308" y="482"/>
                    <a:pt x="10241" y="382"/>
                  </a:cubicBezTo>
                  <a:cubicBezTo>
                    <a:pt x="10141" y="248"/>
                    <a:pt x="10008" y="148"/>
                    <a:pt x="9875" y="148"/>
                  </a:cubicBezTo>
                  <a:lnTo>
                    <a:pt x="8941" y="15"/>
                  </a:lnTo>
                  <a:cubicBezTo>
                    <a:pt x="8896" y="5"/>
                    <a:pt x="8852" y="0"/>
                    <a:pt x="8809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294;p75">
              <a:extLst>
                <a:ext uri="{FF2B5EF4-FFF2-40B4-BE49-F238E27FC236}">
                  <a16:creationId xmlns:a16="http://schemas.microsoft.com/office/drawing/2014/main" id="{F35C69D2-23F8-4175-B6EF-4ED3B3198138}"/>
                </a:ext>
              </a:extLst>
            </p:cNvPr>
            <p:cNvSpPr/>
            <p:nvPr/>
          </p:nvSpPr>
          <p:spPr>
            <a:xfrm>
              <a:off x="4947875" y="782500"/>
              <a:ext cx="209325" cy="282225"/>
            </a:xfrm>
            <a:custGeom>
              <a:avLst/>
              <a:gdLst/>
              <a:ahLst/>
              <a:cxnLst/>
              <a:rect l="l" t="t" r="r" b="b"/>
              <a:pathLst>
                <a:path w="8373" h="11289" extrusionOk="0">
                  <a:moveTo>
                    <a:pt x="4904" y="3443"/>
                  </a:moveTo>
                  <a:cubicBezTo>
                    <a:pt x="4971" y="3443"/>
                    <a:pt x="5037" y="3443"/>
                    <a:pt x="5104" y="3476"/>
                  </a:cubicBezTo>
                  <a:cubicBezTo>
                    <a:pt x="5438" y="3576"/>
                    <a:pt x="5638" y="3843"/>
                    <a:pt x="5671" y="4177"/>
                  </a:cubicBezTo>
                  <a:cubicBezTo>
                    <a:pt x="5905" y="5144"/>
                    <a:pt x="5371" y="6545"/>
                    <a:pt x="4504" y="7346"/>
                  </a:cubicBezTo>
                  <a:cubicBezTo>
                    <a:pt x="4218" y="7660"/>
                    <a:pt x="3835" y="7827"/>
                    <a:pt x="3438" y="7827"/>
                  </a:cubicBezTo>
                  <a:cubicBezTo>
                    <a:pt x="3371" y="7827"/>
                    <a:pt x="3303" y="7822"/>
                    <a:pt x="3236" y="7813"/>
                  </a:cubicBezTo>
                  <a:cubicBezTo>
                    <a:pt x="2936" y="7679"/>
                    <a:pt x="2702" y="7413"/>
                    <a:pt x="2669" y="7079"/>
                  </a:cubicBezTo>
                  <a:cubicBezTo>
                    <a:pt x="2435" y="6145"/>
                    <a:pt x="2969" y="4711"/>
                    <a:pt x="3836" y="3943"/>
                  </a:cubicBezTo>
                  <a:cubicBezTo>
                    <a:pt x="4137" y="3643"/>
                    <a:pt x="4504" y="3476"/>
                    <a:pt x="4904" y="3443"/>
                  </a:cubicBezTo>
                  <a:close/>
                  <a:moveTo>
                    <a:pt x="4932" y="3118"/>
                  </a:moveTo>
                  <a:cubicBezTo>
                    <a:pt x="4439" y="3118"/>
                    <a:pt x="3969" y="3317"/>
                    <a:pt x="3636" y="3677"/>
                  </a:cubicBezTo>
                  <a:cubicBezTo>
                    <a:pt x="2669" y="4544"/>
                    <a:pt x="2102" y="6112"/>
                    <a:pt x="2335" y="7179"/>
                  </a:cubicBezTo>
                  <a:cubicBezTo>
                    <a:pt x="2402" y="7613"/>
                    <a:pt x="2702" y="7980"/>
                    <a:pt x="3136" y="8113"/>
                  </a:cubicBezTo>
                  <a:cubicBezTo>
                    <a:pt x="3236" y="8146"/>
                    <a:pt x="3336" y="8180"/>
                    <a:pt x="3469" y="8180"/>
                  </a:cubicBezTo>
                  <a:cubicBezTo>
                    <a:pt x="3936" y="8146"/>
                    <a:pt x="4403" y="7913"/>
                    <a:pt x="4737" y="7579"/>
                  </a:cubicBezTo>
                  <a:cubicBezTo>
                    <a:pt x="5704" y="6712"/>
                    <a:pt x="6271" y="5144"/>
                    <a:pt x="6005" y="4077"/>
                  </a:cubicBezTo>
                  <a:cubicBezTo>
                    <a:pt x="5938" y="3643"/>
                    <a:pt x="5638" y="3310"/>
                    <a:pt x="5237" y="3143"/>
                  </a:cubicBezTo>
                  <a:cubicBezTo>
                    <a:pt x="5135" y="3126"/>
                    <a:pt x="5033" y="3118"/>
                    <a:pt x="4932" y="3118"/>
                  </a:cubicBezTo>
                  <a:close/>
                  <a:moveTo>
                    <a:pt x="5818" y="328"/>
                  </a:moveTo>
                  <a:cubicBezTo>
                    <a:pt x="5835" y="328"/>
                    <a:pt x="5853" y="332"/>
                    <a:pt x="5871" y="341"/>
                  </a:cubicBezTo>
                  <a:lnTo>
                    <a:pt x="6472" y="441"/>
                  </a:lnTo>
                  <a:lnTo>
                    <a:pt x="6472" y="508"/>
                  </a:lnTo>
                  <a:lnTo>
                    <a:pt x="6138" y="1608"/>
                  </a:lnTo>
                  <a:cubicBezTo>
                    <a:pt x="6105" y="1809"/>
                    <a:pt x="6171" y="2009"/>
                    <a:pt x="6305" y="2142"/>
                  </a:cubicBezTo>
                  <a:cubicBezTo>
                    <a:pt x="6372" y="2209"/>
                    <a:pt x="6405" y="2276"/>
                    <a:pt x="6472" y="2309"/>
                  </a:cubicBezTo>
                  <a:cubicBezTo>
                    <a:pt x="6555" y="2413"/>
                    <a:pt x="6678" y="2465"/>
                    <a:pt x="6798" y="2465"/>
                  </a:cubicBezTo>
                  <a:cubicBezTo>
                    <a:pt x="6871" y="2465"/>
                    <a:pt x="6943" y="2447"/>
                    <a:pt x="7005" y="2409"/>
                  </a:cubicBezTo>
                  <a:lnTo>
                    <a:pt x="7773" y="1809"/>
                  </a:lnTo>
                  <a:lnTo>
                    <a:pt x="7973" y="2676"/>
                  </a:lnTo>
                  <a:cubicBezTo>
                    <a:pt x="7973" y="2776"/>
                    <a:pt x="7939" y="2843"/>
                    <a:pt x="7906" y="2909"/>
                  </a:cubicBezTo>
                  <a:lnTo>
                    <a:pt x="7139" y="3710"/>
                  </a:lnTo>
                  <a:cubicBezTo>
                    <a:pt x="7039" y="3843"/>
                    <a:pt x="6939" y="4043"/>
                    <a:pt x="6939" y="4210"/>
                  </a:cubicBezTo>
                  <a:cubicBezTo>
                    <a:pt x="6939" y="4410"/>
                    <a:pt x="6905" y="4611"/>
                    <a:pt x="6872" y="4777"/>
                  </a:cubicBezTo>
                  <a:cubicBezTo>
                    <a:pt x="6839" y="5011"/>
                    <a:pt x="6972" y="5211"/>
                    <a:pt x="7172" y="5278"/>
                  </a:cubicBezTo>
                  <a:lnTo>
                    <a:pt x="7639" y="5444"/>
                  </a:lnTo>
                  <a:cubicBezTo>
                    <a:pt x="7672" y="5444"/>
                    <a:pt x="7672" y="5478"/>
                    <a:pt x="7672" y="5478"/>
                  </a:cubicBezTo>
                  <a:cubicBezTo>
                    <a:pt x="7706" y="5511"/>
                    <a:pt x="7706" y="5511"/>
                    <a:pt x="7672" y="5545"/>
                  </a:cubicBezTo>
                  <a:lnTo>
                    <a:pt x="7205" y="6779"/>
                  </a:lnTo>
                  <a:cubicBezTo>
                    <a:pt x="7205" y="6845"/>
                    <a:pt x="7139" y="6879"/>
                    <a:pt x="7072" y="6912"/>
                  </a:cubicBezTo>
                  <a:lnTo>
                    <a:pt x="6472" y="6912"/>
                  </a:lnTo>
                  <a:cubicBezTo>
                    <a:pt x="6271" y="6912"/>
                    <a:pt x="6105" y="7012"/>
                    <a:pt x="6005" y="7179"/>
                  </a:cubicBezTo>
                  <a:cubicBezTo>
                    <a:pt x="5871" y="7379"/>
                    <a:pt x="5738" y="7579"/>
                    <a:pt x="5604" y="7746"/>
                  </a:cubicBezTo>
                  <a:cubicBezTo>
                    <a:pt x="5504" y="7913"/>
                    <a:pt x="5471" y="8113"/>
                    <a:pt x="5471" y="8280"/>
                  </a:cubicBezTo>
                  <a:lnTo>
                    <a:pt x="5571" y="9114"/>
                  </a:lnTo>
                  <a:cubicBezTo>
                    <a:pt x="5571" y="9214"/>
                    <a:pt x="5538" y="9314"/>
                    <a:pt x="5504" y="9381"/>
                  </a:cubicBezTo>
                  <a:lnTo>
                    <a:pt x="4670" y="10148"/>
                  </a:lnTo>
                  <a:lnTo>
                    <a:pt x="4403" y="9481"/>
                  </a:lnTo>
                  <a:cubicBezTo>
                    <a:pt x="4370" y="9381"/>
                    <a:pt x="4303" y="9314"/>
                    <a:pt x="4203" y="9281"/>
                  </a:cubicBezTo>
                  <a:cubicBezTo>
                    <a:pt x="4153" y="9247"/>
                    <a:pt x="4103" y="9231"/>
                    <a:pt x="4053" y="9231"/>
                  </a:cubicBezTo>
                  <a:cubicBezTo>
                    <a:pt x="4003" y="9231"/>
                    <a:pt x="3953" y="9247"/>
                    <a:pt x="3903" y="9281"/>
                  </a:cubicBezTo>
                  <a:cubicBezTo>
                    <a:pt x="3770" y="9314"/>
                    <a:pt x="3670" y="9381"/>
                    <a:pt x="3570" y="9414"/>
                  </a:cubicBezTo>
                  <a:cubicBezTo>
                    <a:pt x="3369" y="9481"/>
                    <a:pt x="3236" y="9614"/>
                    <a:pt x="3136" y="9781"/>
                  </a:cubicBezTo>
                  <a:lnTo>
                    <a:pt x="2636" y="10882"/>
                  </a:lnTo>
                  <a:cubicBezTo>
                    <a:pt x="2602" y="10948"/>
                    <a:pt x="2569" y="10982"/>
                    <a:pt x="2502" y="10982"/>
                  </a:cubicBezTo>
                  <a:lnTo>
                    <a:pt x="1868" y="10882"/>
                  </a:lnTo>
                  <a:lnTo>
                    <a:pt x="1868" y="10815"/>
                  </a:lnTo>
                  <a:lnTo>
                    <a:pt x="2202" y="9681"/>
                  </a:lnTo>
                  <a:cubicBezTo>
                    <a:pt x="2235" y="9514"/>
                    <a:pt x="2169" y="9281"/>
                    <a:pt x="2035" y="9147"/>
                  </a:cubicBezTo>
                  <a:cubicBezTo>
                    <a:pt x="1968" y="9114"/>
                    <a:pt x="1902" y="9047"/>
                    <a:pt x="1868" y="8980"/>
                  </a:cubicBezTo>
                  <a:cubicBezTo>
                    <a:pt x="1802" y="8880"/>
                    <a:pt x="1668" y="8847"/>
                    <a:pt x="1568" y="8847"/>
                  </a:cubicBezTo>
                  <a:cubicBezTo>
                    <a:pt x="1539" y="8837"/>
                    <a:pt x="1512" y="8833"/>
                    <a:pt x="1488" y="8833"/>
                  </a:cubicBezTo>
                  <a:cubicBezTo>
                    <a:pt x="1429" y="8833"/>
                    <a:pt x="1382" y="8857"/>
                    <a:pt x="1335" y="8880"/>
                  </a:cubicBezTo>
                  <a:lnTo>
                    <a:pt x="567" y="9481"/>
                  </a:lnTo>
                  <a:lnTo>
                    <a:pt x="367" y="8647"/>
                  </a:lnTo>
                  <a:cubicBezTo>
                    <a:pt x="367" y="8547"/>
                    <a:pt x="401" y="8447"/>
                    <a:pt x="434" y="8380"/>
                  </a:cubicBezTo>
                  <a:lnTo>
                    <a:pt x="1201" y="7613"/>
                  </a:lnTo>
                  <a:cubicBezTo>
                    <a:pt x="1301" y="7446"/>
                    <a:pt x="1401" y="7279"/>
                    <a:pt x="1401" y="7079"/>
                  </a:cubicBezTo>
                  <a:cubicBezTo>
                    <a:pt x="1401" y="6912"/>
                    <a:pt x="1435" y="6712"/>
                    <a:pt x="1468" y="6512"/>
                  </a:cubicBezTo>
                  <a:cubicBezTo>
                    <a:pt x="1501" y="6312"/>
                    <a:pt x="1368" y="6112"/>
                    <a:pt x="1168" y="6012"/>
                  </a:cubicBezTo>
                  <a:lnTo>
                    <a:pt x="701" y="5845"/>
                  </a:lnTo>
                  <a:cubicBezTo>
                    <a:pt x="667" y="5845"/>
                    <a:pt x="667" y="5845"/>
                    <a:pt x="667" y="5811"/>
                  </a:cubicBezTo>
                  <a:cubicBezTo>
                    <a:pt x="634" y="5811"/>
                    <a:pt x="634" y="5778"/>
                    <a:pt x="667" y="5778"/>
                  </a:cubicBezTo>
                  <a:lnTo>
                    <a:pt x="1134" y="4510"/>
                  </a:lnTo>
                  <a:cubicBezTo>
                    <a:pt x="1134" y="4444"/>
                    <a:pt x="1201" y="4410"/>
                    <a:pt x="1268" y="4410"/>
                  </a:cubicBezTo>
                  <a:lnTo>
                    <a:pt x="1868" y="4410"/>
                  </a:lnTo>
                  <a:cubicBezTo>
                    <a:pt x="2068" y="4377"/>
                    <a:pt x="2235" y="4277"/>
                    <a:pt x="2335" y="4110"/>
                  </a:cubicBezTo>
                  <a:cubicBezTo>
                    <a:pt x="2469" y="3910"/>
                    <a:pt x="2602" y="3743"/>
                    <a:pt x="2736" y="3543"/>
                  </a:cubicBezTo>
                  <a:cubicBezTo>
                    <a:pt x="2836" y="3376"/>
                    <a:pt x="2869" y="3210"/>
                    <a:pt x="2869" y="3009"/>
                  </a:cubicBezTo>
                  <a:lnTo>
                    <a:pt x="2769" y="2175"/>
                  </a:lnTo>
                  <a:cubicBezTo>
                    <a:pt x="2769" y="2075"/>
                    <a:pt x="2802" y="2009"/>
                    <a:pt x="2836" y="1942"/>
                  </a:cubicBezTo>
                  <a:lnTo>
                    <a:pt x="3670" y="1175"/>
                  </a:lnTo>
                  <a:lnTo>
                    <a:pt x="3936" y="1775"/>
                  </a:lnTo>
                  <a:cubicBezTo>
                    <a:pt x="3970" y="1875"/>
                    <a:pt x="4070" y="1975"/>
                    <a:pt x="4170" y="2009"/>
                  </a:cubicBezTo>
                  <a:cubicBezTo>
                    <a:pt x="4203" y="2025"/>
                    <a:pt x="4253" y="2034"/>
                    <a:pt x="4308" y="2034"/>
                  </a:cubicBezTo>
                  <a:cubicBezTo>
                    <a:pt x="4362" y="2034"/>
                    <a:pt x="4420" y="2025"/>
                    <a:pt x="4470" y="2009"/>
                  </a:cubicBezTo>
                  <a:cubicBezTo>
                    <a:pt x="4570" y="1942"/>
                    <a:pt x="4704" y="1909"/>
                    <a:pt x="4804" y="1875"/>
                  </a:cubicBezTo>
                  <a:cubicBezTo>
                    <a:pt x="4971" y="1809"/>
                    <a:pt x="5137" y="1675"/>
                    <a:pt x="5237" y="1508"/>
                  </a:cubicBezTo>
                  <a:lnTo>
                    <a:pt x="5704" y="408"/>
                  </a:lnTo>
                  <a:cubicBezTo>
                    <a:pt x="5729" y="359"/>
                    <a:pt x="5771" y="328"/>
                    <a:pt x="5818" y="328"/>
                  </a:cubicBezTo>
                  <a:close/>
                  <a:moveTo>
                    <a:pt x="5851" y="1"/>
                  </a:moveTo>
                  <a:cubicBezTo>
                    <a:pt x="5655" y="1"/>
                    <a:pt x="5492" y="99"/>
                    <a:pt x="5404" y="274"/>
                  </a:cubicBezTo>
                  <a:lnTo>
                    <a:pt x="4937" y="1375"/>
                  </a:lnTo>
                  <a:cubicBezTo>
                    <a:pt x="4870" y="1475"/>
                    <a:pt x="4804" y="1542"/>
                    <a:pt x="4704" y="1575"/>
                  </a:cubicBezTo>
                  <a:cubicBezTo>
                    <a:pt x="4570" y="1608"/>
                    <a:pt x="4437" y="1675"/>
                    <a:pt x="4337" y="1742"/>
                  </a:cubicBezTo>
                  <a:cubicBezTo>
                    <a:pt x="4303" y="1742"/>
                    <a:pt x="4303" y="1742"/>
                    <a:pt x="4270" y="1708"/>
                  </a:cubicBezTo>
                  <a:lnTo>
                    <a:pt x="4003" y="1041"/>
                  </a:lnTo>
                  <a:cubicBezTo>
                    <a:pt x="3962" y="896"/>
                    <a:pt x="3843" y="815"/>
                    <a:pt x="3718" y="815"/>
                  </a:cubicBezTo>
                  <a:cubicBezTo>
                    <a:pt x="3643" y="815"/>
                    <a:pt x="3566" y="845"/>
                    <a:pt x="3503" y="908"/>
                  </a:cubicBezTo>
                  <a:lnTo>
                    <a:pt x="2669" y="1675"/>
                  </a:lnTo>
                  <a:cubicBezTo>
                    <a:pt x="2502" y="1842"/>
                    <a:pt x="2435" y="2009"/>
                    <a:pt x="2469" y="2209"/>
                  </a:cubicBezTo>
                  <a:lnTo>
                    <a:pt x="2569" y="3043"/>
                  </a:lnTo>
                  <a:cubicBezTo>
                    <a:pt x="2569" y="3176"/>
                    <a:pt x="2535" y="3276"/>
                    <a:pt x="2469" y="3376"/>
                  </a:cubicBezTo>
                  <a:cubicBezTo>
                    <a:pt x="2335" y="3543"/>
                    <a:pt x="2202" y="3743"/>
                    <a:pt x="2102" y="3943"/>
                  </a:cubicBezTo>
                  <a:cubicBezTo>
                    <a:pt x="2035" y="4010"/>
                    <a:pt x="1968" y="4077"/>
                    <a:pt x="1868" y="4077"/>
                  </a:cubicBezTo>
                  <a:lnTo>
                    <a:pt x="1301" y="4077"/>
                  </a:lnTo>
                  <a:cubicBezTo>
                    <a:pt x="1101" y="4077"/>
                    <a:pt x="901" y="4210"/>
                    <a:pt x="834" y="4410"/>
                  </a:cubicBezTo>
                  <a:lnTo>
                    <a:pt x="367" y="5678"/>
                  </a:lnTo>
                  <a:cubicBezTo>
                    <a:pt x="334" y="5778"/>
                    <a:pt x="334" y="5878"/>
                    <a:pt x="367" y="5978"/>
                  </a:cubicBezTo>
                  <a:cubicBezTo>
                    <a:pt x="401" y="6078"/>
                    <a:pt x="501" y="6145"/>
                    <a:pt x="601" y="6178"/>
                  </a:cubicBezTo>
                  <a:lnTo>
                    <a:pt x="1068" y="6345"/>
                  </a:lnTo>
                  <a:cubicBezTo>
                    <a:pt x="1134" y="6378"/>
                    <a:pt x="1168" y="6412"/>
                    <a:pt x="1134" y="6479"/>
                  </a:cubicBezTo>
                  <a:cubicBezTo>
                    <a:pt x="1101" y="6679"/>
                    <a:pt x="1101" y="6879"/>
                    <a:pt x="1101" y="7079"/>
                  </a:cubicBezTo>
                  <a:cubicBezTo>
                    <a:pt x="1068" y="7179"/>
                    <a:pt x="1034" y="7279"/>
                    <a:pt x="968" y="7379"/>
                  </a:cubicBezTo>
                  <a:lnTo>
                    <a:pt x="234" y="8180"/>
                  </a:lnTo>
                  <a:cubicBezTo>
                    <a:pt x="67" y="8313"/>
                    <a:pt x="0" y="8513"/>
                    <a:pt x="34" y="8713"/>
                  </a:cubicBezTo>
                  <a:lnTo>
                    <a:pt x="267" y="9581"/>
                  </a:lnTo>
                  <a:cubicBezTo>
                    <a:pt x="289" y="9734"/>
                    <a:pt x="412" y="9830"/>
                    <a:pt x="551" y="9830"/>
                  </a:cubicBezTo>
                  <a:cubicBezTo>
                    <a:pt x="623" y="9830"/>
                    <a:pt x="699" y="9805"/>
                    <a:pt x="768" y="9748"/>
                  </a:cubicBezTo>
                  <a:lnTo>
                    <a:pt x="1535" y="9180"/>
                  </a:lnTo>
                  <a:cubicBezTo>
                    <a:pt x="1535" y="9180"/>
                    <a:pt x="1601" y="9180"/>
                    <a:pt x="1601" y="9214"/>
                  </a:cubicBezTo>
                  <a:cubicBezTo>
                    <a:pt x="1668" y="9281"/>
                    <a:pt x="1735" y="9347"/>
                    <a:pt x="1802" y="9414"/>
                  </a:cubicBezTo>
                  <a:cubicBezTo>
                    <a:pt x="1868" y="9447"/>
                    <a:pt x="1868" y="9547"/>
                    <a:pt x="1868" y="9614"/>
                  </a:cubicBezTo>
                  <a:lnTo>
                    <a:pt x="1535" y="10715"/>
                  </a:lnTo>
                  <a:cubicBezTo>
                    <a:pt x="1501" y="10848"/>
                    <a:pt x="1501" y="10948"/>
                    <a:pt x="1568" y="11048"/>
                  </a:cubicBezTo>
                  <a:cubicBezTo>
                    <a:pt x="1635" y="11115"/>
                    <a:pt x="1735" y="11182"/>
                    <a:pt x="1835" y="11215"/>
                  </a:cubicBezTo>
                  <a:lnTo>
                    <a:pt x="2435" y="11282"/>
                  </a:lnTo>
                  <a:lnTo>
                    <a:pt x="2502" y="11282"/>
                  </a:lnTo>
                  <a:cubicBezTo>
                    <a:pt x="2528" y="11286"/>
                    <a:pt x="2553" y="11288"/>
                    <a:pt x="2578" y="11288"/>
                  </a:cubicBezTo>
                  <a:cubicBezTo>
                    <a:pt x="2744" y="11288"/>
                    <a:pt x="2882" y="11194"/>
                    <a:pt x="2969" y="11048"/>
                  </a:cubicBezTo>
                  <a:lnTo>
                    <a:pt x="3469" y="9914"/>
                  </a:lnTo>
                  <a:cubicBezTo>
                    <a:pt x="3503" y="9848"/>
                    <a:pt x="3603" y="9781"/>
                    <a:pt x="3670" y="9748"/>
                  </a:cubicBezTo>
                  <a:cubicBezTo>
                    <a:pt x="3803" y="9681"/>
                    <a:pt x="3936" y="9647"/>
                    <a:pt x="4070" y="9581"/>
                  </a:cubicBezTo>
                  <a:cubicBezTo>
                    <a:pt x="4070" y="9564"/>
                    <a:pt x="4078" y="9556"/>
                    <a:pt x="4091" y="9556"/>
                  </a:cubicBezTo>
                  <a:cubicBezTo>
                    <a:pt x="4103" y="9556"/>
                    <a:pt x="4120" y="9564"/>
                    <a:pt x="4137" y="9581"/>
                  </a:cubicBezTo>
                  <a:lnTo>
                    <a:pt x="4370" y="10248"/>
                  </a:lnTo>
                  <a:cubicBezTo>
                    <a:pt x="4403" y="10348"/>
                    <a:pt x="4504" y="10415"/>
                    <a:pt x="4604" y="10448"/>
                  </a:cubicBezTo>
                  <a:cubicBezTo>
                    <a:pt x="4630" y="10457"/>
                    <a:pt x="4660" y="10461"/>
                    <a:pt x="4689" y="10461"/>
                  </a:cubicBezTo>
                  <a:cubicBezTo>
                    <a:pt x="4770" y="10461"/>
                    <a:pt x="4855" y="10430"/>
                    <a:pt x="4904" y="10381"/>
                  </a:cubicBezTo>
                  <a:lnTo>
                    <a:pt x="5738" y="9614"/>
                  </a:lnTo>
                  <a:cubicBezTo>
                    <a:pt x="5871" y="9447"/>
                    <a:pt x="5938" y="9281"/>
                    <a:pt x="5938" y="9080"/>
                  </a:cubicBezTo>
                  <a:lnTo>
                    <a:pt x="5838" y="8246"/>
                  </a:lnTo>
                  <a:cubicBezTo>
                    <a:pt x="5804" y="8113"/>
                    <a:pt x="5838" y="8013"/>
                    <a:pt x="5905" y="7913"/>
                  </a:cubicBezTo>
                  <a:cubicBezTo>
                    <a:pt x="6038" y="7746"/>
                    <a:pt x="6171" y="7546"/>
                    <a:pt x="6305" y="7346"/>
                  </a:cubicBezTo>
                  <a:cubicBezTo>
                    <a:pt x="6338" y="7279"/>
                    <a:pt x="6438" y="7212"/>
                    <a:pt x="6505" y="7212"/>
                  </a:cubicBezTo>
                  <a:lnTo>
                    <a:pt x="7072" y="7212"/>
                  </a:lnTo>
                  <a:cubicBezTo>
                    <a:pt x="7306" y="7212"/>
                    <a:pt x="7472" y="7079"/>
                    <a:pt x="7572" y="6879"/>
                  </a:cubicBezTo>
                  <a:lnTo>
                    <a:pt x="8006" y="5645"/>
                  </a:lnTo>
                  <a:cubicBezTo>
                    <a:pt x="8073" y="5545"/>
                    <a:pt x="8073" y="5411"/>
                    <a:pt x="8006" y="5311"/>
                  </a:cubicBezTo>
                  <a:cubicBezTo>
                    <a:pt x="7973" y="5211"/>
                    <a:pt x="7906" y="5144"/>
                    <a:pt x="7806" y="5111"/>
                  </a:cubicBezTo>
                  <a:lnTo>
                    <a:pt x="7306" y="4944"/>
                  </a:lnTo>
                  <a:cubicBezTo>
                    <a:pt x="7272" y="4911"/>
                    <a:pt x="7239" y="4877"/>
                    <a:pt x="7239" y="4811"/>
                  </a:cubicBezTo>
                  <a:cubicBezTo>
                    <a:pt x="7272" y="4611"/>
                    <a:pt x="7306" y="4410"/>
                    <a:pt x="7306" y="4210"/>
                  </a:cubicBezTo>
                  <a:cubicBezTo>
                    <a:pt x="7306" y="4110"/>
                    <a:pt x="7339" y="4010"/>
                    <a:pt x="7439" y="3910"/>
                  </a:cubicBezTo>
                  <a:lnTo>
                    <a:pt x="8173" y="3143"/>
                  </a:lnTo>
                  <a:cubicBezTo>
                    <a:pt x="8306" y="2976"/>
                    <a:pt x="8373" y="2776"/>
                    <a:pt x="8306" y="2576"/>
                  </a:cubicBezTo>
                  <a:lnTo>
                    <a:pt x="8106" y="1708"/>
                  </a:lnTo>
                  <a:cubicBezTo>
                    <a:pt x="8106" y="1608"/>
                    <a:pt x="8006" y="1508"/>
                    <a:pt x="7906" y="1475"/>
                  </a:cubicBezTo>
                  <a:cubicBezTo>
                    <a:pt x="7879" y="1466"/>
                    <a:pt x="7852" y="1462"/>
                    <a:pt x="7826" y="1462"/>
                  </a:cubicBezTo>
                  <a:cubicBezTo>
                    <a:pt x="7752" y="1462"/>
                    <a:pt x="7679" y="1493"/>
                    <a:pt x="7606" y="1542"/>
                  </a:cubicBezTo>
                  <a:lnTo>
                    <a:pt x="6839" y="2109"/>
                  </a:lnTo>
                  <a:cubicBezTo>
                    <a:pt x="6829" y="2119"/>
                    <a:pt x="6819" y="2123"/>
                    <a:pt x="6809" y="2123"/>
                  </a:cubicBezTo>
                  <a:cubicBezTo>
                    <a:pt x="6786" y="2123"/>
                    <a:pt x="6762" y="2099"/>
                    <a:pt x="6738" y="2075"/>
                  </a:cubicBezTo>
                  <a:cubicBezTo>
                    <a:pt x="6705" y="2009"/>
                    <a:pt x="6638" y="1942"/>
                    <a:pt x="6572" y="1875"/>
                  </a:cubicBezTo>
                  <a:cubicBezTo>
                    <a:pt x="6505" y="1842"/>
                    <a:pt x="6505" y="1775"/>
                    <a:pt x="6505" y="1675"/>
                  </a:cubicBezTo>
                  <a:lnTo>
                    <a:pt x="6839" y="574"/>
                  </a:lnTo>
                  <a:cubicBezTo>
                    <a:pt x="6872" y="474"/>
                    <a:pt x="6839" y="341"/>
                    <a:pt x="6805" y="274"/>
                  </a:cubicBezTo>
                  <a:cubicBezTo>
                    <a:pt x="6738" y="174"/>
                    <a:pt x="6638" y="107"/>
                    <a:pt x="6538" y="107"/>
                  </a:cubicBezTo>
                  <a:lnTo>
                    <a:pt x="5938" y="7"/>
                  </a:lnTo>
                  <a:cubicBezTo>
                    <a:pt x="5908" y="3"/>
                    <a:pt x="5879" y="1"/>
                    <a:pt x="5851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295;p75">
              <a:extLst>
                <a:ext uri="{FF2B5EF4-FFF2-40B4-BE49-F238E27FC236}">
                  <a16:creationId xmlns:a16="http://schemas.microsoft.com/office/drawing/2014/main" id="{5FE2FDE7-DC7F-43DC-9113-DB955D4A82DA}"/>
                </a:ext>
              </a:extLst>
            </p:cNvPr>
            <p:cNvSpPr/>
            <p:nvPr/>
          </p:nvSpPr>
          <p:spPr>
            <a:xfrm>
              <a:off x="1902375" y="3849875"/>
              <a:ext cx="316900" cy="121725"/>
            </a:xfrm>
            <a:custGeom>
              <a:avLst/>
              <a:gdLst/>
              <a:ahLst/>
              <a:cxnLst/>
              <a:rect l="l" t="t" r="r" b="b"/>
              <a:pathLst>
                <a:path w="12676" h="4869" extrusionOk="0">
                  <a:moveTo>
                    <a:pt x="33" y="0"/>
                  </a:moveTo>
                  <a:cubicBezTo>
                    <a:pt x="33" y="0"/>
                    <a:pt x="0" y="967"/>
                    <a:pt x="267" y="1201"/>
                  </a:cubicBezTo>
                  <a:cubicBezTo>
                    <a:pt x="834" y="1568"/>
                    <a:pt x="1501" y="1801"/>
                    <a:pt x="2168" y="1901"/>
                  </a:cubicBezTo>
                  <a:cubicBezTo>
                    <a:pt x="3002" y="2102"/>
                    <a:pt x="4103" y="2902"/>
                    <a:pt x="4837" y="3469"/>
                  </a:cubicBezTo>
                  <a:cubicBezTo>
                    <a:pt x="5571" y="4036"/>
                    <a:pt x="6605" y="4570"/>
                    <a:pt x="8473" y="4804"/>
                  </a:cubicBezTo>
                  <a:cubicBezTo>
                    <a:pt x="8761" y="4847"/>
                    <a:pt x="9049" y="4868"/>
                    <a:pt x="9335" y="4868"/>
                  </a:cubicBezTo>
                  <a:cubicBezTo>
                    <a:pt x="10374" y="4868"/>
                    <a:pt x="11386" y="4586"/>
                    <a:pt x="12275" y="4036"/>
                  </a:cubicBezTo>
                  <a:cubicBezTo>
                    <a:pt x="12576" y="3736"/>
                    <a:pt x="12676" y="3302"/>
                    <a:pt x="12509" y="2936"/>
                  </a:cubicBezTo>
                  <a:lnTo>
                    <a:pt x="33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296;p75">
              <a:extLst>
                <a:ext uri="{FF2B5EF4-FFF2-40B4-BE49-F238E27FC236}">
                  <a16:creationId xmlns:a16="http://schemas.microsoft.com/office/drawing/2014/main" id="{CA7FF54F-5D55-44E4-AEC5-881F6DE7312F}"/>
                </a:ext>
              </a:extLst>
            </p:cNvPr>
            <p:cNvSpPr/>
            <p:nvPr/>
          </p:nvSpPr>
          <p:spPr>
            <a:xfrm>
              <a:off x="1902375" y="3754800"/>
              <a:ext cx="321900" cy="205175"/>
            </a:xfrm>
            <a:custGeom>
              <a:avLst/>
              <a:gdLst/>
              <a:ahLst/>
              <a:cxnLst/>
              <a:rect l="l" t="t" r="r" b="b"/>
              <a:pathLst>
                <a:path w="12876" h="8207" extrusionOk="0">
                  <a:moveTo>
                    <a:pt x="801" y="0"/>
                  </a:moveTo>
                  <a:cubicBezTo>
                    <a:pt x="667" y="0"/>
                    <a:pt x="534" y="100"/>
                    <a:pt x="500" y="234"/>
                  </a:cubicBezTo>
                  <a:cubicBezTo>
                    <a:pt x="434" y="501"/>
                    <a:pt x="367" y="1301"/>
                    <a:pt x="267" y="1735"/>
                  </a:cubicBezTo>
                  <a:cubicBezTo>
                    <a:pt x="67" y="2536"/>
                    <a:pt x="0" y="3336"/>
                    <a:pt x="67" y="4137"/>
                  </a:cubicBezTo>
                  <a:cubicBezTo>
                    <a:pt x="167" y="4670"/>
                    <a:pt x="1468" y="5004"/>
                    <a:pt x="2302" y="5304"/>
                  </a:cubicBezTo>
                  <a:cubicBezTo>
                    <a:pt x="3269" y="5671"/>
                    <a:pt x="4170" y="6205"/>
                    <a:pt x="4970" y="6839"/>
                  </a:cubicBezTo>
                  <a:cubicBezTo>
                    <a:pt x="6138" y="7639"/>
                    <a:pt x="7505" y="8106"/>
                    <a:pt x="8940" y="8206"/>
                  </a:cubicBezTo>
                  <a:cubicBezTo>
                    <a:pt x="10407" y="8206"/>
                    <a:pt x="12042" y="7739"/>
                    <a:pt x="12409" y="7139"/>
                  </a:cubicBezTo>
                  <a:cubicBezTo>
                    <a:pt x="12876" y="6372"/>
                    <a:pt x="12509" y="5938"/>
                    <a:pt x="10374" y="5037"/>
                  </a:cubicBezTo>
                  <a:cubicBezTo>
                    <a:pt x="9940" y="4837"/>
                    <a:pt x="8506" y="4070"/>
                    <a:pt x="8039" y="3803"/>
                  </a:cubicBezTo>
                  <a:cubicBezTo>
                    <a:pt x="6705" y="3036"/>
                    <a:pt x="5404" y="2002"/>
                    <a:pt x="4803" y="634"/>
                  </a:cubicBezTo>
                  <a:cubicBezTo>
                    <a:pt x="4737" y="467"/>
                    <a:pt x="4637" y="334"/>
                    <a:pt x="4470" y="234"/>
                  </a:cubicBezTo>
                  <a:cubicBezTo>
                    <a:pt x="4392" y="195"/>
                    <a:pt x="4314" y="179"/>
                    <a:pt x="4235" y="179"/>
                  </a:cubicBezTo>
                  <a:cubicBezTo>
                    <a:pt x="4180" y="179"/>
                    <a:pt x="4125" y="187"/>
                    <a:pt x="4070" y="201"/>
                  </a:cubicBezTo>
                  <a:cubicBezTo>
                    <a:pt x="3703" y="234"/>
                    <a:pt x="3369" y="334"/>
                    <a:pt x="3036" y="467"/>
                  </a:cubicBezTo>
                  <a:cubicBezTo>
                    <a:pt x="2735" y="601"/>
                    <a:pt x="2335" y="734"/>
                    <a:pt x="2335" y="1101"/>
                  </a:cubicBezTo>
                  <a:cubicBezTo>
                    <a:pt x="2335" y="1201"/>
                    <a:pt x="2368" y="1301"/>
                    <a:pt x="2402" y="1435"/>
                  </a:cubicBezTo>
                  <a:cubicBezTo>
                    <a:pt x="2435" y="1501"/>
                    <a:pt x="2468" y="1602"/>
                    <a:pt x="2402" y="1635"/>
                  </a:cubicBezTo>
                  <a:cubicBezTo>
                    <a:pt x="2393" y="1644"/>
                    <a:pt x="2379" y="1648"/>
                    <a:pt x="2362" y="1648"/>
                  </a:cubicBezTo>
                  <a:cubicBezTo>
                    <a:pt x="2317" y="1648"/>
                    <a:pt x="2250" y="1617"/>
                    <a:pt x="2202" y="1568"/>
                  </a:cubicBezTo>
                  <a:cubicBezTo>
                    <a:pt x="2001" y="1368"/>
                    <a:pt x="1801" y="1168"/>
                    <a:pt x="1635" y="934"/>
                  </a:cubicBezTo>
                  <a:cubicBezTo>
                    <a:pt x="1534" y="834"/>
                    <a:pt x="1401" y="734"/>
                    <a:pt x="1301" y="634"/>
                  </a:cubicBezTo>
                  <a:cubicBezTo>
                    <a:pt x="1168" y="567"/>
                    <a:pt x="1034" y="501"/>
                    <a:pt x="934" y="401"/>
                  </a:cubicBezTo>
                  <a:cubicBezTo>
                    <a:pt x="767" y="301"/>
                    <a:pt x="801" y="134"/>
                    <a:pt x="801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297;p75">
              <a:extLst>
                <a:ext uri="{FF2B5EF4-FFF2-40B4-BE49-F238E27FC236}">
                  <a16:creationId xmlns:a16="http://schemas.microsoft.com/office/drawing/2014/main" id="{7820BD1F-1039-4417-96A4-552E89E9D97F}"/>
                </a:ext>
              </a:extLst>
            </p:cNvPr>
            <p:cNvSpPr/>
            <p:nvPr/>
          </p:nvSpPr>
          <p:spPr>
            <a:xfrm>
              <a:off x="1997425" y="3871550"/>
              <a:ext cx="227700" cy="89250"/>
            </a:xfrm>
            <a:custGeom>
              <a:avLst/>
              <a:gdLst/>
              <a:ahLst/>
              <a:cxnLst/>
              <a:rect l="l" t="t" r="r" b="b"/>
              <a:pathLst>
                <a:path w="9108" h="3570" extrusionOk="0">
                  <a:moveTo>
                    <a:pt x="5872" y="0"/>
                  </a:moveTo>
                  <a:cubicBezTo>
                    <a:pt x="5204" y="67"/>
                    <a:pt x="3870" y="901"/>
                    <a:pt x="3870" y="1068"/>
                  </a:cubicBezTo>
                  <a:cubicBezTo>
                    <a:pt x="4070" y="1435"/>
                    <a:pt x="3937" y="1935"/>
                    <a:pt x="3537" y="2135"/>
                  </a:cubicBezTo>
                  <a:cubicBezTo>
                    <a:pt x="3352" y="2252"/>
                    <a:pt x="3115" y="2300"/>
                    <a:pt x="2852" y="2300"/>
                  </a:cubicBezTo>
                  <a:cubicBezTo>
                    <a:pt x="1687" y="2300"/>
                    <a:pt x="1" y="1368"/>
                    <a:pt x="1" y="1368"/>
                  </a:cubicBezTo>
                  <a:lnTo>
                    <a:pt x="1" y="1368"/>
                  </a:lnTo>
                  <a:cubicBezTo>
                    <a:pt x="401" y="1602"/>
                    <a:pt x="801" y="1868"/>
                    <a:pt x="1168" y="2169"/>
                  </a:cubicBezTo>
                  <a:cubicBezTo>
                    <a:pt x="2369" y="2969"/>
                    <a:pt x="3737" y="3436"/>
                    <a:pt x="5171" y="3570"/>
                  </a:cubicBezTo>
                  <a:cubicBezTo>
                    <a:pt x="7072" y="3570"/>
                    <a:pt x="8240" y="3069"/>
                    <a:pt x="8640" y="2469"/>
                  </a:cubicBezTo>
                  <a:cubicBezTo>
                    <a:pt x="9107" y="1702"/>
                    <a:pt x="8840" y="1268"/>
                    <a:pt x="6706" y="334"/>
                  </a:cubicBezTo>
                  <a:lnTo>
                    <a:pt x="5872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298;p75">
              <a:extLst>
                <a:ext uri="{FF2B5EF4-FFF2-40B4-BE49-F238E27FC236}">
                  <a16:creationId xmlns:a16="http://schemas.microsoft.com/office/drawing/2014/main" id="{7D2FC5A3-4A28-4B86-9DB4-F3C7DF063B55}"/>
                </a:ext>
              </a:extLst>
            </p:cNvPr>
            <p:cNvSpPr/>
            <p:nvPr/>
          </p:nvSpPr>
          <p:spPr>
            <a:xfrm>
              <a:off x="1604650" y="3980800"/>
              <a:ext cx="136800" cy="107525"/>
            </a:xfrm>
            <a:custGeom>
              <a:avLst/>
              <a:gdLst/>
              <a:ahLst/>
              <a:cxnLst/>
              <a:rect l="l" t="t" r="r" b="b"/>
              <a:pathLst>
                <a:path w="5472" h="4301" extrusionOk="0">
                  <a:moveTo>
                    <a:pt x="101" y="0"/>
                  </a:moveTo>
                  <a:cubicBezTo>
                    <a:pt x="1" y="934"/>
                    <a:pt x="101" y="1868"/>
                    <a:pt x="468" y="2769"/>
                  </a:cubicBezTo>
                  <a:cubicBezTo>
                    <a:pt x="801" y="3736"/>
                    <a:pt x="2002" y="4170"/>
                    <a:pt x="2869" y="4270"/>
                  </a:cubicBezTo>
                  <a:cubicBezTo>
                    <a:pt x="3003" y="4291"/>
                    <a:pt x="3137" y="4301"/>
                    <a:pt x="3268" y="4301"/>
                  </a:cubicBezTo>
                  <a:cubicBezTo>
                    <a:pt x="3984" y="4301"/>
                    <a:pt x="4632" y="3995"/>
                    <a:pt x="4971" y="3403"/>
                  </a:cubicBezTo>
                  <a:cubicBezTo>
                    <a:pt x="5338" y="2569"/>
                    <a:pt x="5471" y="1635"/>
                    <a:pt x="5371" y="701"/>
                  </a:cubicBezTo>
                  <a:lnTo>
                    <a:pt x="101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299;p75">
              <a:extLst>
                <a:ext uri="{FF2B5EF4-FFF2-40B4-BE49-F238E27FC236}">
                  <a16:creationId xmlns:a16="http://schemas.microsoft.com/office/drawing/2014/main" id="{79ADDCEB-51B9-4DE9-9D61-4F9CAC8EAA1E}"/>
                </a:ext>
              </a:extLst>
            </p:cNvPr>
            <p:cNvSpPr/>
            <p:nvPr/>
          </p:nvSpPr>
          <p:spPr>
            <a:xfrm>
              <a:off x="1606325" y="3796500"/>
              <a:ext cx="136775" cy="279650"/>
            </a:xfrm>
            <a:custGeom>
              <a:avLst/>
              <a:gdLst/>
              <a:ahLst/>
              <a:cxnLst/>
              <a:rect l="l" t="t" r="r" b="b"/>
              <a:pathLst>
                <a:path w="5471" h="11186" extrusionOk="0">
                  <a:moveTo>
                    <a:pt x="934" y="0"/>
                  </a:moveTo>
                  <a:cubicBezTo>
                    <a:pt x="567" y="34"/>
                    <a:pt x="634" y="1601"/>
                    <a:pt x="601" y="3203"/>
                  </a:cubicBezTo>
                  <a:cubicBezTo>
                    <a:pt x="567" y="4904"/>
                    <a:pt x="100" y="5638"/>
                    <a:pt x="67" y="7039"/>
                  </a:cubicBezTo>
                  <a:cubicBezTo>
                    <a:pt x="0" y="8606"/>
                    <a:pt x="167" y="9307"/>
                    <a:pt x="901" y="10208"/>
                  </a:cubicBezTo>
                  <a:cubicBezTo>
                    <a:pt x="1315" y="10720"/>
                    <a:pt x="2263" y="11185"/>
                    <a:pt x="3157" y="11185"/>
                  </a:cubicBezTo>
                  <a:cubicBezTo>
                    <a:pt x="3776" y="11185"/>
                    <a:pt x="4368" y="10962"/>
                    <a:pt x="4737" y="10374"/>
                  </a:cubicBezTo>
                  <a:cubicBezTo>
                    <a:pt x="5471" y="9173"/>
                    <a:pt x="5371" y="7939"/>
                    <a:pt x="5137" y="6405"/>
                  </a:cubicBezTo>
                  <a:cubicBezTo>
                    <a:pt x="4904" y="5071"/>
                    <a:pt x="4704" y="3736"/>
                    <a:pt x="4637" y="2402"/>
                  </a:cubicBezTo>
                  <a:cubicBezTo>
                    <a:pt x="4570" y="1234"/>
                    <a:pt x="4537" y="100"/>
                    <a:pt x="4203" y="0"/>
                  </a:cubicBezTo>
                  <a:lnTo>
                    <a:pt x="4203" y="567"/>
                  </a:lnTo>
                  <a:cubicBezTo>
                    <a:pt x="4203" y="734"/>
                    <a:pt x="4237" y="1335"/>
                    <a:pt x="4036" y="1335"/>
                  </a:cubicBezTo>
                  <a:cubicBezTo>
                    <a:pt x="4003" y="1201"/>
                    <a:pt x="3970" y="1068"/>
                    <a:pt x="3970" y="901"/>
                  </a:cubicBezTo>
                  <a:cubicBezTo>
                    <a:pt x="4003" y="767"/>
                    <a:pt x="3936" y="634"/>
                    <a:pt x="3836" y="534"/>
                  </a:cubicBezTo>
                  <a:cubicBezTo>
                    <a:pt x="3703" y="467"/>
                    <a:pt x="3569" y="401"/>
                    <a:pt x="3436" y="401"/>
                  </a:cubicBezTo>
                  <a:cubicBezTo>
                    <a:pt x="3069" y="367"/>
                    <a:pt x="2702" y="367"/>
                    <a:pt x="2335" y="367"/>
                  </a:cubicBezTo>
                  <a:cubicBezTo>
                    <a:pt x="2168" y="367"/>
                    <a:pt x="2002" y="367"/>
                    <a:pt x="1802" y="401"/>
                  </a:cubicBezTo>
                  <a:cubicBezTo>
                    <a:pt x="1668" y="401"/>
                    <a:pt x="1501" y="434"/>
                    <a:pt x="1368" y="501"/>
                  </a:cubicBezTo>
                  <a:cubicBezTo>
                    <a:pt x="1268" y="534"/>
                    <a:pt x="1201" y="567"/>
                    <a:pt x="1201" y="667"/>
                  </a:cubicBezTo>
                  <a:cubicBezTo>
                    <a:pt x="1168" y="734"/>
                    <a:pt x="1168" y="801"/>
                    <a:pt x="1201" y="834"/>
                  </a:cubicBezTo>
                  <a:cubicBezTo>
                    <a:pt x="1201" y="968"/>
                    <a:pt x="1201" y="1068"/>
                    <a:pt x="1201" y="1168"/>
                  </a:cubicBezTo>
                  <a:cubicBezTo>
                    <a:pt x="1201" y="1234"/>
                    <a:pt x="1134" y="1268"/>
                    <a:pt x="1101" y="1268"/>
                  </a:cubicBezTo>
                  <a:cubicBezTo>
                    <a:pt x="1034" y="1268"/>
                    <a:pt x="1034" y="1234"/>
                    <a:pt x="1034" y="1201"/>
                  </a:cubicBezTo>
                  <a:cubicBezTo>
                    <a:pt x="1034" y="1001"/>
                    <a:pt x="1034" y="868"/>
                    <a:pt x="1001" y="634"/>
                  </a:cubicBezTo>
                  <a:lnTo>
                    <a:pt x="1001" y="300"/>
                  </a:lnTo>
                  <a:cubicBezTo>
                    <a:pt x="1001" y="200"/>
                    <a:pt x="934" y="100"/>
                    <a:pt x="934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300;p75">
              <a:extLst>
                <a:ext uri="{FF2B5EF4-FFF2-40B4-BE49-F238E27FC236}">
                  <a16:creationId xmlns:a16="http://schemas.microsoft.com/office/drawing/2014/main" id="{A1908749-BCD6-4B29-9556-14023B01F534}"/>
                </a:ext>
              </a:extLst>
            </p:cNvPr>
            <p:cNvSpPr/>
            <p:nvPr/>
          </p:nvSpPr>
          <p:spPr>
            <a:xfrm>
              <a:off x="1605475" y="3959950"/>
              <a:ext cx="136800" cy="116200"/>
            </a:xfrm>
            <a:custGeom>
              <a:avLst/>
              <a:gdLst/>
              <a:ahLst/>
              <a:cxnLst/>
              <a:rect l="l" t="t" r="r" b="b"/>
              <a:pathLst>
                <a:path w="5472" h="4648" extrusionOk="0">
                  <a:moveTo>
                    <a:pt x="101" y="34"/>
                  </a:moveTo>
                  <a:lnTo>
                    <a:pt x="101" y="34"/>
                  </a:lnTo>
                  <a:cubicBezTo>
                    <a:pt x="101" y="51"/>
                    <a:pt x="101" y="75"/>
                    <a:pt x="101" y="104"/>
                  </a:cubicBezTo>
                  <a:lnTo>
                    <a:pt x="101" y="104"/>
                  </a:lnTo>
                  <a:cubicBezTo>
                    <a:pt x="101" y="80"/>
                    <a:pt x="101" y="56"/>
                    <a:pt x="101" y="34"/>
                  </a:cubicBezTo>
                  <a:close/>
                  <a:moveTo>
                    <a:pt x="5138" y="0"/>
                  </a:moveTo>
                  <a:cubicBezTo>
                    <a:pt x="5138" y="1"/>
                    <a:pt x="5138" y="1735"/>
                    <a:pt x="4738" y="1968"/>
                  </a:cubicBezTo>
                  <a:cubicBezTo>
                    <a:pt x="4692" y="1989"/>
                    <a:pt x="4647" y="1999"/>
                    <a:pt x="4604" y="1999"/>
                  </a:cubicBezTo>
                  <a:cubicBezTo>
                    <a:pt x="4231" y="1999"/>
                    <a:pt x="3934" y="1300"/>
                    <a:pt x="3904" y="1001"/>
                  </a:cubicBezTo>
                  <a:cubicBezTo>
                    <a:pt x="3510" y="875"/>
                    <a:pt x="3101" y="808"/>
                    <a:pt x="2695" y="808"/>
                  </a:cubicBezTo>
                  <a:cubicBezTo>
                    <a:pt x="2242" y="808"/>
                    <a:pt x="1791" y="892"/>
                    <a:pt x="1369" y="1068"/>
                  </a:cubicBezTo>
                  <a:cubicBezTo>
                    <a:pt x="1369" y="1068"/>
                    <a:pt x="1065" y="2033"/>
                    <a:pt x="659" y="2033"/>
                  </a:cubicBezTo>
                  <a:cubicBezTo>
                    <a:pt x="619" y="2033"/>
                    <a:pt x="577" y="2023"/>
                    <a:pt x="535" y="2002"/>
                  </a:cubicBezTo>
                  <a:cubicBezTo>
                    <a:pt x="102" y="1785"/>
                    <a:pt x="99" y="480"/>
                    <a:pt x="101" y="104"/>
                  </a:cubicBezTo>
                  <a:lnTo>
                    <a:pt x="101" y="104"/>
                  </a:lnTo>
                  <a:cubicBezTo>
                    <a:pt x="99" y="224"/>
                    <a:pt x="90" y="362"/>
                    <a:pt x="34" y="501"/>
                  </a:cubicBezTo>
                  <a:cubicBezTo>
                    <a:pt x="1" y="2068"/>
                    <a:pt x="168" y="2769"/>
                    <a:pt x="868" y="3670"/>
                  </a:cubicBezTo>
                  <a:cubicBezTo>
                    <a:pt x="1282" y="4182"/>
                    <a:pt x="2242" y="4647"/>
                    <a:pt x="3145" y="4647"/>
                  </a:cubicBezTo>
                  <a:cubicBezTo>
                    <a:pt x="3771" y="4647"/>
                    <a:pt x="4369" y="4424"/>
                    <a:pt x="4738" y="3836"/>
                  </a:cubicBezTo>
                  <a:cubicBezTo>
                    <a:pt x="5471" y="2669"/>
                    <a:pt x="5371" y="1501"/>
                    <a:pt x="513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5301;p75">
              <a:extLst>
                <a:ext uri="{FF2B5EF4-FFF2-40B4-BE49-F238E27FC236}">
                  <a16:creationId xmlns:a16="http://schemas.microsoft.com/office/drawing/2014/main" id="{6BDF0310-AFB9-49EB-B9B5-F235904E414A}"/>
                </a:ext>
              </a:extLst>
            </p:cNvPr>
            <p:cNvSpPr/>
            <p:nvPr/>
          </p:nvSpPr>
          <p:spPr>
            <a:xfrm>
              <a:off x="1582975" y="2589800"/>
              <a:ext cx="466175" cy="1309475"/>
            </a:xfrm>
            <a:custGeom>
              <a:avLst/>
              <a:gdLst/>
              <a:ahLst/>
              <a:cxnLst/>
              <a:rect l="l" t="t" r="r" b="b"/>
              <a:pathLst>
                <a:path w="18647" h="52379" extrusionOk="0">
                  <a:moveTo>
                    <a:pt x="4036" y="0"/>
                  </a:moveTo>
                  <a:cubicBezTo>
                    <a:pt x="3136" y="2035"/>
                    <a:pt x="2569" y="4203"/>
                    <a:pt x="2302" y="6438"/>
                  </a:cubicBezTo>
                  <a:cubicBezTo>
                    <a:pt x="1701" y="14477"/>
                    <a:pt x="1401" y="26186"/>
                    <a:pt x="1401" y="26186"/>
                  </a:cubicBezTo>
                  <a:cubicBezTo>
                    <a:pt x="1301" y="27020"/>
                    <a:pt x="767" y="28954"/>
                    <a:pt x="434" y="32657"/>
                  </a:cubicBezTo>
                  <a:cubicBezTo>
                    <a:pt x="0" y="37027"/>
                    <a:pt x="1168" y="51737"/>
                    <a:pt x="1168" y="51737"/>
                  </a:cubicBezTo>
                  <a:cubicBezTo>
                    <a:pt x="1168" y="51737"/>
                    <a:pt x="2245" y="52378"/>
                    <a:pt x="3554" y="52378"/>
                  </a:cubicBezTo>
                  <a:cubicBezTo>
                    <a:pt x="4292" y="52378"/>
                    <a:pt x="5104" y="52175"/>
                    <a:pt x="5838" y="51537"/>
                  </a:cubicBezTo>
                  <a:cubicBezTo>
                    <a:pt x="5838" y="51537"/>
                    <a:pt x="8206" y="31123"/>
                    <a:pt x="8740" y="26753"/>
                  </a:cubicBezTo>
                  <a:cubicBezTo>
                    <a:pt x="9240" y="22983"/>
                    <a:pt x="10574" y="14778"/>
                    <a:pt x="10574" y="14778"/>
                  </a:cubicBezTo>
                  <a:lnTo>
                    <a:pt x="11575" y="27353"/>
                  </a:lnTo>
                  <a:cubicBezTo>
                    <a:pt x="11575" y="27353"/>
                    <a:pt x="11442" y="30756"/>
                    <a:pt x="11542" y="32957"/>
                  </a:cubicBezTo>
                  <a:cubicBezTo>
                    <a:pt x="11675" y="35526"/>
                    <a:pt x="12909" y="48235"/>
                    <a:pt x="12909" y="48235"/>
                  </a:cubicBezTo>
                  <a:cubicBezTo>
                    <a:pt x="12909" y="48235"/>
                    <a:pt x="14124" y="48640"/>
                    <a:pt x="15463" y="48640"/>
                  </a:cubicBezTo>
                  <a:cubicBezTo>
                    <a:pt x="16430" y="48640"/>
                    <a:pt x="17461" y="48429"/>
                    <a:pt x="18147" y="47701"/>
                  </a:cubicBezTo>
                  <a:cubicBezTo>
                    <a:pt x="18147" y="47701"/>
                    <a:pt x="18513" y="29555"/>
                    <a:pt x="18547" y="26453"/>
                  </a:cubicBezTo>
                  <a:cubicBezTo>
                    <a:pt x="18647" y="20382"/>
                    <a:pt x="18347" y="9074"/>
                    <a:pt x="18147" y="2902"/>
                  </a:cubicBezTo>
                  <a:lnTo>
                    <a:pt x="4036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302;p75">
              <a:extLst>
                <a:ext uri="{FF2B5EF4-FFF2-40B4-BE49-F238E27FC236}">
                  <a16:creationId xmlns:a16="http://schemas.microsoft.com/office/drawing/2014/main" id="{DD283C4B-DD40-4BE6-B715-2374CB58EE2E}"/>
                </a:ext>
              </a:extLst>
            </p:cNvPr>
            <p:cNvSpPr/>
            <p:nvPr/>
          </p:nvSpPr>
          <p:spPr>
            <a:xfrm>
              <a:off x="1582975" y="2589800"/>
              <a:ext cx="466175" cy="1309475"/>
            </a:xfrm>
            <a:custGeom>
              <a:avLst/>
              <a:gdLst/>
              <a:ahLst/>
              <a:cxnLst/>
              <a:rect l="l" t="t" r="r" b="b"/>
              <a:pathLst>
                <a:path w="18647" h="52379" extrusionOk="0">
                  <a:moveTo>
                    <a:pt x="4036" y="0"/>
                  </a:moveTo>
                  <a:cubicBezTo>
                    <a:pt x="3136" y="2035"/>
                    <a:pt x="2569" y="4203"/>
                    <a:pt x="2302" y="6438"/>
                  </a:cubicBezTo>
                  <a:cubicBezTo>
                    <a:pt x="1701" y="14477"/>
                    <a:pt x="1401" y="26186"/>
                    <a:pt x="1401" y="26186"/>
                  </a:cubicBezTo>
                  <a:cubicBezTo>
                    <a:pt x="1301" y="27020"/>
                    <a:pt x="767" y="28954"/>
                    <a:pt x="434" y="32657"/>
                  </a:cubicBezTo>
                  <a:cubicBezTo>
                    <a:pt x="0" y="37027"/>
                    <a:pt x="1168" y="51737"/>
                    <a:pt x="1168" y="51737"/>
                  </a:cubicBezTo>
                  <a:cubicBezTo>
                    <a:pt x="1168" y="51737"/>
                    <a:pt x="2245" y="52378"/>
                    <a:pt x="3554" y="52378"/>
                  </a:cubicBezTo>
                  <a:cubicBezTo>
                    <a:pt x="4292" y="52378"/>
                    <a:pt x="5104" y="52175"/>
                    <a:pt x="5838" y="51537"/>
                  </a:cubicBezTo>
                  <a:cubicBezTo>
                    <a:pt x="5838" y="51537"/>
                    <a:pt x="8206" y="31123"/>
                    <a:pt x="8740" y="26753"/>
                  </a:cubicBezTo>
                  <a:cubicBezTo>
                    <a:pt x="9240" y="22983"/>
                    <a:pt x="10574" y="14778"/>
                    <a:pt x="10574" y="14778"/>
                  </a:cubicBezTo>
                  <a:lnTo>
                    <a:pt x="11575" y="27353"/>
                  </a:lnTo>
                  <a:cubicBezTo>
                    <a:pt x="11575" y="27353"/>
                    <a:pt x="11442" y="30756"/>
                    <a:pt x="11542" y="32957"/>
                  </a:cubicBezTo>
                  <a:cubicBezTo>
                    <a:pt x="11675" y="35526"/>
                    <a:pt x="12909" y="48235"/>
                    <a:pt x="12909" y="48235"/>
                  </a:cubicBezTo>
                  <a:cubicBezTo>
                    <a:pt x="12909" y="48235"/>
                    <a:pt x="14124" y="48640"/>
                    <a:pt x="15463" y="48640"/>
                  </a:cubicBezTo>
                  <a:cubicBezTo>
                    <a:pt x="16430" y="48640"/>
                    <a:pt x="17461" y="48429"/>
                    <a:pt x="18147" y="47701"/>
                  </a:cubicBezTo>
                  <a:cubicBezTo>
                    <a:pt x="18147" y="47701"/>
                    <a:pt x="18513" y="29555"/>
                    <a:pt x="18547" y="26453"/>
                  </a:cubicBezTo>
                  <a:cubicBezTo>
                    <a:pt x="18647" y="20382"/>
                    <a:pt x="18347" y="9074"/>
                    <a:pt x="18147" y="2902"/>
                  </a:cubicBezTo>
                  <a:lnTo>
                    <a:pt x="40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303;p75">
              <a:extLst>
                <a:ext uri="{FF2B5EF4-FFF2-40B4-BE49-F238E27FC236}">
                  <a16:creationId xmlns:a16="http://schemas.microsoft.com/office/drawing/2014/main" id="{192D413B-3216-4013-8B79-7C39A260FCDE}"/>
                </a:ext>
              </a:extLst>
            </p:cNvPr>
            <p:cNvSpPr/>
            <p:nvPr/>
          </p:nvSpPr>
          <p:spPr>
            <a:xfrm>
              <a:off x="1847325" y="2816625"/>
              <a:ext cx="132625" cy="420325"/>
            </a:xfrm>
            <a:custGeom>
              <a:avLst/>
              <a:gdLst/>
              <a:ahLst/>
              <a:cxnLst/>
              <a:rect l="l" t="t" r="r" b="b"/>
              <a:pathLst>
                <a:path w="5305" h="16813" extrusionOk="0">
                  <a:moveTo>
                    <a:pt x="5304" y="1"/>
                  </a:moveTo>
                  <a:lnTo>
                    <a:pt x="5304" y="1"/>
                  </a:lnTo>
                  <a:cubicBezTo>
                    <a:pt x="3803" y="1368"/>
                    <a:pt x="534" y="1835"/>
                    <a:pt x="534" y="1835"/>
                  </a:cubicBezTo>
                  <a:lnTo>
                    <a:pt x="0" y="5705"/>
                  </a:lnTo>
                  <a:lnTo>
                    <a:pt x="834" y="16813"/>
                  </a:lnTo>
                  <a:lnTo>
                    <a:pt x="868" y="5938"/>
                  </a:lnTo>
                  <a:lnTo>
                    <a:pt x="1435" y="2436"/>
                  </a:lnTo>
                  <a:cubicBezTo>
                    <a:pt x="3036" y="2235"/>
                    <a:pt x="4437" y="1335"/>
                    <a:pt x="530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304;p75">
              <a:extLst>
                <a:ext uri="{FF2B5EF4-FFF2-40B4-BE49-F238E27FC236}">
                  <a16:creationId xmlns:a16="http://schemas.microsoft.com/office/drawing/2014/main" id="{B7B0850D-C624-4874-9470-37A843B8010A}"/>
                </a:ext>
              </a:extLst>
            </p:cNvPr>
            <p:cNvSpPr/>
            <p:nvPr/>
          </p:nvSpPr>
          <p:spPr>
            <a:xfrm>
              <a:off x="1989100" y="2533925"/>
              <a:ext cx="108425" cy="150125"/>
            </a:xfrm>
            <a:custGeom>
              <a:avLst/>
              <a:gdLst/>
              <a:ahLst/>
              <a:cxnLst/>
              <a:rect l="l" t="t" r="r" b="b"/>
              <a:pathLst>
                <a:path w="4337" h="6005" extrusionOk="0">
                  <a:moveTo>
                    <a:pt x="2302" y="0"/>
                  </a:moveTo>
                  <a:cubicBezTo>
                    <a:pt x="2302" y="0"/>
                    <a:pt x="134" y="3570"/>
                    <a:pt x="67" y="3570"/>
                  </a:cubicBezTo>
                  <a:cubicBezTo>
                    <a:pt x="0" y="3570"/>
                    <a:pt x="1935" y="6005"/>
                    <a:pt x="1935" y="6005"/>
                  </a:cubicBezTo>
                  <a:lnTo>
                    <a:pt x="4337" y="3369"/>
                  </a:lnTo>
                  <a:lnTo>
                    <a:pt x="2302" y="0"/>
                  </a:lnTo>
                  <a:close/>
                </a:path>
              </a:pathLst>
            </a:custGeom>
            <a:solidFill>
              <a:srgbClr val="B166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305;p75">
              <a:extLst>
                <a:ext uri="{FF2B5EF4-FFF2-40B4-BE49-F238E27FC236}">
                  <a16:creationId xmlns:a16="http://schemas.microsoft.com/office/drawing/2014/main" id="{CFAE4C95-28EE-4C47-A74A-C950AD751B1D}"/>
                </a:ext>
              </a:extLst>
            </p:cNvPr>
            <p:cNvSpPr/>
            <p:nvPr/>
          </p:nvSpPr>
          <p:spPr>
            <a:xfrm>
              <a:off x="1950725" y="2139475"/>
              <a:ext cx="281900" cy="482875"/>
            </a:xfrm>
            <a:custGeom>
              <a:avLst/>
              <a:gdLst/>
              <a:ahLst/>
              <a:cxnLst/>
              <a:rect l="l" t="t" r="r" b="b"/>
              <a:pathLst>
                <a:path w="11276" h="19315" extrusionOk="0">
                  <a:moveTo>
                    <a:pt x="1" y="0"/>
                  </a:moveTo>
                  <a:lnTo>
                    <a:pt x="568" y="6805"/>
                  </a:lnTo>
                  <a:lnTo>
                    <a:pt x="5872" y="12243"/>
                  </a:lnTo>
                  <a:lnTo>
                    <a:pt x="3303" y="16512"/>
                  </a:lnTo>
                  <a:cubicBezTo>
                    <a:pt x="3837" y="17880"/>
                    <a:pt x="4904" y="18580"/>
                    <a:pt x="5872" y="19314"/>
                  </a:cubicBezTo>
                  <a:cubicBezTo>
                    <a:pt x="5872" y="19314"/>
                    <a:pt x="9841" y="14778"/>
                    <a:pt x="10575" y="13577"/>
                  </a:cubicBezTo>
                  <a:cubicBezTo>
                    <a:pt x="11275" y="12376"/>
                    <a:pt x="11142" y="11709"/>
                    <a:pt x="10241" y="10108"/>
                  </a:cubicBezTo>
                  <a:cubicBezTo>
                    <a:pt x="9407" y="8707"/>
                    <a:pt x="6639" y="5238"/>
                    <a:pt x="5238" y="3370"/>
                  </a:cubicBezTo>
                  <a:cubicBezTo>
                    <a:pt x="3203" y="701"/>
                    <a:pt x="3170" y="901"/>
                    <a:pt x="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306;p75">
              <a:extLst>
                <a:ext uri="{FF2B5EF4-FFF2-40B4-BE49-F238E27FC236}">
                  <a16:creationId xmlns:a16="http://schemas.microsoft.com/office/drawing/2014/main" id="{FD066388-A26A-4C4A-8B82-ADEAB4A43DA5}"/>
                </a:ext>
              </a:extLst>
            </p:cNvPr>
            <p:cNvSpPr/>
            <p:nvPr/>
          </p:nvSpPr>
          <p:spPr>
            <a:xfrm>
              <a:off x="1683875" y="1777425"/>
              <a:ext cx="97600" cy="267000"/>
            </a:xfrm>
            <a:custGeom>
              <a:avLst/>
              <a:gdLst/>
              <a:ahLst/>
              <a:cxnLst/>
              <a:rect l="l" t="t" r="r" b="b"/>
              <a:pathLst>
                <a:path w="3904" h="10680" extrusionOk="0">
                  <a:moveTo>
                    <a:pt x="919" y="0"/>
                  </a:moveTo>
                  <a:cubicBezTo>
                    <a:pt x="558" y="0"/>
                    <a:pt x="210" y="220"/>
                    <a:pt x="34" y="572"/>
                  </a:cubicBezTo>
                  <a:lnTo>
                    <a:pt x="1401" y="1206"/>
                  </a:lnTo>
                  <a:cubicBezTo>
                    <a:pt x="934" y="1340"/>
                    <a:pt x="568" y="1640"/>
                    <a:pt x="367" y="2074"/>
                  </a:cubicBezTo>
                  <a:cubicBezTo>
                    <a:pt x="0" y="2807"/>
                    <a:pt x="467" y="4409"/>
                    <a:pt x="968" y="6410"/>
                  </a:cubicBezTo>
                  <a:cubicBezTo>
                    <a:pt x="1235" y="7644"/>
                    <a:pt x="1602" y="8878"/>
                    <a:pt x="2035" y="10079"/>
                  </a:cubicBezTo>
                  <a:cubicBezTo>
                    <a:pt x="2269" y="10646"/>
                    <a:pt x="2669" y="10680"/>
                    <a:pt x="2669" y="10680"/>
                  </a:cubicBezTo>
                  <a:lnTo>
                    <a:pt x="2669" y="8678"/>
                  </a:lnTo>
                  <a:lnTo>
                    <a:pt x="2602" y="7044"/>
                  </a:lnTo>
                  <a:cubicBezTo>
                    <a:pt x="2602" y="7044"/>
                    <a:pt x="3636" y="5609"/>
                    <a:pt x="3770" y="4442"/>
                  </a:cubicBezTo>
                  <a:cubicBezTo>
                    <a:pt x="3903" y="2907"/>
                    <a:pt x="3603" y="2307"/>
                    <a:pt x="3603" y="2307"/>
                  </a:cubicBezTo>
                  <a:lnTo>
                    <a:pt x="1935" y="1039"/>
                  </a:lnTo>
                  <a:cubicBezTo>
                    <a:pt x="1868" y="1039"/>
                    <a:pt x="1802" y="1039"/>
                    <a:pt x="1735" y="1073"/>
                  </a:cubicBezTo>
                  <a:cubicBezTo>
                    <a:pt x="1835" y="673"/>
                    <a:pt x="1635" y="239"/>
                    <a:pt x="1268" y="72"/>
                  </a:cubicBezTo>
                  <a:cubicBezTo>
                    <a:pt x="1154" y="23"/>
                    <a:pt x="1036" y="0"/>
                    <a:pt x="91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307;p75">
              <a:extLst>
                <a:ext uri="{FF2B5EF4-FFF2-40B4-BE49-F238E27FC236}">
                  <a16:creationId xmlns:a16="http://schemas.microsoft.com/office/drawing/2014/main" id="{F0822508-CCDC-4A0A-B845-B72E8B8B8E3E}"/>
                </a:ext>
              </a:extLst>
            </p:cNvPr>
            <p:cNvSpPr/>
            <p:nvPr/>
          </p:nvSpPr>
          <p:spPr>
            <a:xfrm>
              <a:off x="1802300" y="1760875"/>
              <a:ext cx="195150" cy="166500"/>
            </a:xfrm>
            <a:custGeom>
              <a:avLst/>
              <a:gdLst/>
              <a:ahLst/>
              <a:cxnLst/>
              <a:rect l="l" t="t" r="r" b="b"/>
              <a:pathLst>
                <a:path w="7806" h="6660" extrusionOk="0">
                  <a:moveTo>
                    <a:pt x="4470" y="0"/>
                  </a:moveTo>
                  <a:cubicBezTo>
                    <a:pt x="1501" y="0"/>
                    <a:pt x="0" y="3569"/>
                    <a:pt x="2102" y="5671"/>
                  </a:cubicBezTo>
                  <a:cubicBezTo>
                    <a:pt x="2785" y="6354"/>
                    <a:pt x="3626" y="6660"/>
                    <a:pt x="4451" y="6660"/>
                  </a:cubicBezTo>
                  <a:cubicBezTo>
                    <a:pt x="6164" y="6660"/>
                    <a:pt x="7806" y="5340"/>
                    <a:pt x="7806" y="3336"/>
                  </a:cubicBezTo>
                  <a:cubicBezTo>
                    <a:pt x="7806" y="1501"/>
                    <a:pt x="6305" y="0"/>
                    <a:pt x="447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308;p75">
              <a:extLst>
                <a:ext uri="{FF2B5EF4-FFF2-40B4-BE49-F238E27FC236}">
                  <a16:creationId xmlns:a16="http://schemas.microsoft.com/office/drawing/2014/main" id="{196324BA-A4EB-4378-ABC4-300BA5B20776}"/>
                </a:ext>
              </a:extLst>
            </p:cNvPr>
            <p:cNvSpPr/>
            <p:nvPr/>
          </p:nvSpPr>
          <p:spPr>
            <a:xfrm>
              <a:off x="1661350" y="1799975"/>
              <a:ext cx="326100" cy="374550"/>
            </a:xfrm>
            <a:custGeom>
              <a:avLst/>
              <a:gdLst/>
              <a:ahLst/>
              <a:cxnLst/>
              <a:rect l="l" t="t" r="r" b="b"/>
              <a:pathLst>
                <a:path w="13044" h="14982" extrusionOk="0">
                  <a:moveTo>
                    <a:pt x="9781" y="0"/>
                  </a:moveTo>
                  <a:cubicBezTo>
                    <a:pt x="8099" y="0"/>
                    <a:pt x="6025" y="444"/>
                    <a:pt x="4504" y="1405"/>
                  </a:cubicBezTo>
                  <a:cubicBezTo>
                    <a:pt x="4671" y="4641"/>
                    <a:pt x="3937" y="5541"/>
                    <a:pt x="3537" y="5875"/>
                  </a:cubicBezTo>
                  <a:cubicBezTo>
                    <a:pt x="3471" y="5935"/>
                    <a:pt x="3408" y="5961"/>
                    <a:pt x="3347" y="5961"/>
                  </a:cubicBezTo>
                  <a:cubicBezTo>
                    <a:pt x="3037" y="5961"/>
                    <a:pt x="2781" y="5286"/>
                    <a:pt x="2503" y="5008"/>
                  </a:cubicBezTo>
                  <a:cubicBezTo>
                    <a:pt x="2327" y="4814"/>
                    <a:pt x="1938" y="4593"/>
                    <a:pt x="1531" y="4593"/>
                  </a:cubicBezTo>
                  <a:cubicBezTo>
                    <a:pt x="1166" y="4593"/>
                    <a:pt x="787" y="4771"/>
                    <a:pt x="535" y="5308"/>
                  </a:cubicBezTo>
                  <a:cubicBezTo>
                    <a:pt x="1" y="6475"/>
                    <a:pt x="1035" y="8043"/>
                    <a:pt x="1835" y="8443"/>
                  </a:cubicBezTo>
                  <a:cubicBezTo>
                    <a:pt x="2018" y="8526"/>
                    <a:pt x="2210" y="8565"/>
                    <a:pt x="2399" y="8565"/>
                  </a:cubicBezTo>
                  <a:cubicBezTo>
                    <a:pt x="2901" y="8565"/>
                    <a:pt x="3376" y="8285"/>
                    <a:pt x="3570" y="7776"/>
                  </a:cubicBezTo>
                  <a:lnTo>
                    <a:pt x="3570" y="12747"/>
                  </a:lnTo>
                  <a:cubicBezTo>
                    <a:pt x="4804" y="14981"/>
                    <a:pt x="7206" y="14548"/>
                    <a:pt x="8507" y="14848"/>
                  </a:cubicBezTo>
                  <a:cubicBezTo>
                    <a:pt x="8740" y="13947"/>
                    <a:pt x="8907" y="13514"/>
                    <a:pt x="8807" y="13013"/>
                  </a:cubicBezTo>
                  <a:lnTo>
                    <a:pt x="8807" y="11412"/>
                  </a:lnTo>
                  <a:cubicBezTo>
                    <a:pt x="9152" y="11477"/>
                    <a:pt x="9496" y="11514"/>
                    <a:pt x="9850" y="11514"/>
                  </a:cubicBezTo>
                  <a:cubicBezTo>
                    <a:pt x="10044" y="11514"/>
                    <a:pt x="10241" y="11503"/>
                    <a:pt x="10442" y="11479"/>
                  </a:cubicBezTo>
                  <a:cubicBezTo>
                    <a:pt x="11509" y="11312"/>
                    <a:pt x="12109" y="10445"/>
                    <a:pt x="12410" y="9244"/>
                  </a:cubicBezTo>
                  <a:cubicBezTo>
                    <a:pt x="12943" y="7376"/>
                    <a:pt x="13043" y="4207"/>
                    <a:pt x="12343" y="571"/>
                  </a:cubicBezTo>
                  <a:cubicBezTo>
                    <a:pt x="11849" y="198"/>
                    <a:pt x="10902" y="0"/>
                    <a:pt x="9781" y="0"/>
                  </a:cubicBezTo>
                  <a:close/>
                </a:path>
              </a:pathLst>
            </a:custGeom>
            <a:solidFill>
              <a:srgbClr val="B166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309;p75">
              <a:extLst>
                <a:ext uri="{FF2B5EF4-FFF2-40B4-BE49-F238E27FC236}">
                  <a16:creationId xmlns:a16="http://schemas.microsoft.com/office/drawing/2014/main" id="{1DD54EE8-DD87-44D0-BD4F-50BC2371513C}"/>
                </a:ext>
              </a:extLst>
            </p:cNvPr>
            <p:cNvSpPr/>
            <p:nvPr/>
          </p:nvSpPr>
          <p:spPr>
            <a:xfrm>
              <a:off x="1833150" y="1915150"/>
              <a:ext cx="29200" cy="25625"/>
            </a:xfrm>
            <a:custGeom>
              <a:avLst/>
              <a:gdLst/>
              <a:ahLst/>
              <a:cxnLst/>
              <a:rect l="l" t="t" r="r" b="b"/>
              <a:pathLst>
                <a:path w="1168" h="1025" extrusionOk="0">
                  <a:moveTo>
                    <a:pt x="668" y="0"/>
                  </a:moveTo>
                  <a:cubicBezTo>
                    <a:pt x="234" y="0"/>
                    <a:pt x="0" y="534"/>
                    <a:pt x="301" y="868"/>
                  </a:cubicBezTo>
                  <a:cubicBezTo>
                    <a:pt x="409" y="976"/>
                    <a:pt x="539" y="1025"/>
                    <a:pt x="664" y="1025"/>
                  </a:cubicBezTo>
                  <a:cubicBezTo>
                    <a:pt x="925" y="1025"/>
                    <a:pt x="1168" y="816"/>
                    <a:pt x="1168" y="501"/>
                  </a:cubicBezTo>
                  <a:cubicBezTo>
                    <a:pt x="1168" y="234"/>
                    <a:pt x="968" y="0"/>
                    <a:pt x="66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310;p75">
              <a:extLst>
                <a:ext uri="{FF2B5EF4-FFF2-40B4-BE49-F238E27FC236}">
                  <a16:creationId xmlns:a16="http://schemas.microsoft.com/office/drawing/2014/main" id="{34689FCD-DA6F-446E-BC7A-295ACECB0DA1}"/>
                </a:ext>
              </a:extLst>
            </p:cNvPr>
            <p:cNvSpPr/>
            <p:nvPr/>
          </p:nvSpPr>
          <p:spPr>
            <a:xfrm>
              <a:off x="1929050" y="1910150"/>
              <a:ext cx="29200" cy="25625"/>
            </a:xfrm>
            <a:custGeom>
              <a:avLst/>
              <a:gdLst/>
              <a:ahLst/>
              <a:cxnLst/>
              <a:rect l="l" t="t" r="r" b="b"/>
              <a:pathLst>
                <a:path w="1168" h="1025" extrusionOk="0">
                  <a:moveTo>
                    <a:pt x="668" y="0"/>
                  </a:moveTo>
                  <a:cubicBezTo>
                    <a:pt x="234" y="0"/>
                    <a:pt x="0" y="567"/>
                    <a:pt x="301" y="867"/>
                  </a:cubicBezTo>
                  <a:cubicBezTo>
                    <a:pt x="409" y="976"/>
                    <a:pt x="539" y="1024"/>
                    <a:pt x="664" y="1024"/>
                  </a:cubicBezTo>
                  <a:cubicBezTo>
                    <a:pt x="925" y="1024"/>
                    <a:pt x="1168" y="816"/>
                    <a:pt x="1168" y="501"/>
                  </a:cubicBezTo>
                  <a:cubicBezTo>
                    <a:pt x="1168" y="234"/>
                    <a:pt x="968" y="0"/>
                    <a:pt x="66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311;p75">
              <a:extLst>
                <a:ext uri="{FF2B5EF4-FFF2-40B4-BE49-F238E27FC236}">
                  <a16:creationId xmlns:a16="http://schemas.microsoft.com/office/drawing/2014/main" id="{87708532-4BF2-46C1-8178-2A89ECB55C80}"/>
                </a:ext>
              </a:extLst>
            </p:cNvPr>
            <p:cNvSpPr/>
            <p:nvPr/>
          </p:nvSpPr>
          <p:spPr>
            <a:xfrm>
              <a:off x="1770600" y="2033575"/>
              <a:ext cx="110950" cy="68400"/>
            </a:xfrm>
            <a:custGeom>
              <a:avLst/>
              <a:gdLst/>
              <a:ahLst/>
              <a:cxnLst/>
              <a:rect l="l" t="t" r="r" b="b"/>
              <a:pathLst>
                <a:path w="4438" h="2736" extrusionOk="0">
                  <a:moveTo>
                    <a:pt x="1" y="0"/>
                  </a:moveTo>
                  <a:lnTo>
                    <a:pt x="1" y="0"/>
                  </a:lnTo>
                  <a:cubicBezTo>
                    <a:pt x="134" y="500"/>
                    <a:pt x="368" y="967"/>
                    <a:pt x="668" y="1368"/>
                  </a:cubicBezTo>
                  <a:cubicBezTo>
                    <a:pt x="1302" y="2135"/>
                    <a:pt x="4437" y="2735"/>
                    <a:pt x="4437" y="2735"/>
                  </a:cubicBezTo>
                  <a:lnTo>
                    <a:pt x="4437" y="2068"/>
                  </a:lnTo>
                  <a:cubicBezTo>
                    <a:pt x="4437" y="2068"/>
                    <a:pt x="2002" y="1568"/>
                    <a:pt x="1168" y="1168"/>
                  </a:cubicBezTo>
                  <a:cubicBezTo>
                    <a:pt x="668" y="901"/>
                    <a:pt x="267" y="500"/>
                    <a:pt x="1" y="0"/>
                  </a:cubicBezTo>
                  <a:close/>
                </a:path>
              </a:pathLst>
            </a:custGeom>
            <a:solidFill>
              <a:srgbClr val="9A4A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312;p75">
              <a:extLst>
                <a:ext uri="{FF2B5EF4-FFF2-40B4-BE49-F238E27FC236}">
                  <a16:creationId xmlns:a16="http://schemas.microsoft.com/office/drawing/2014/main" id="{7C5B0993-25AD-42B0-9B09-297C8FC4FC7A}"/>
                </a:ext>
              </a:extLst>
            </p:cNvPr>
            <p:cNvSpPr/>
            <p:nvPr/>
          </p:nvSpPr>
          <p:spPr>
            <a:xfrm>
              <a:off x="1719725" y="1707400"/>
              <a:ext cx="273550" cy="162900"/>
            </a:xfrm>
            <a:custGeom>
              <a:avLst/>
              <a:gdLst/>
              <a:ahLst/>
              <a:cxnLst/>
              <a:rect l="l" t="t" r="r" b="b"/>
              <a:pathLst>
                <a:path w="10942" h="6516" extrusionOk="0">
                  <a:moveTo>
                    <a:pt x="8955" y="0"/>
                  </a:moveTo>
                  <a:cubicBezTo>
                    <a:pt x="8778" y="0"/>
                    <a:pt x="8626" y="150"/>
                    <a:pt x="8474" y="271"/>
                  </a:cubicBezTo>
                  <a:cubicBezTo>
                    <a:pt x="7785" y="943"/>
                    <a:pt x="6974" y="1090"/>
                    <a:pt x="6126" y="1090"/>
                  </a:cubicBezTo>
                  <a:cubicBezTo>
                    <a:pt x="5462" y="1090"/>
                    <a:pt x="4776" y="1000"/>
                    <a:pt x="4107" y="1000"/>
                  </a:cubicBezTo>
                  <a:cubicBezTo>
                    <a:pt x="4016" y="1000"/>
                    <a:pt x="3926" y="1001"/>
                    <a:pt x="3837" y="1005"/>
                  </a:cubicBezTo>
                  <a:cubicBezTo>
                    <a:pt x="2503" y="1038"/>
                    <a:pt x="935" y="1572"/>
                    <a:pt x="301" y="2873"/>
                  </a:cubicBezTo>
                  <a:cubicBezTo>
                    <a:pt x="34" y="3474"/>
                    <a:pt x="1" y="4074"/>
                    <a:pt x="535" y="4508"/>
                  </a:cubicBezTo>
                  <a:cubicBezTo>
                    <a:pt x="868" y="4741"/>
                    <a:pt x="1235" y="4741"/>
                    <a:pt x="1435" y="5175"/>
                  </a:cubicBezTo>
                  <a:cubicBezTo>
                    <a:pt x="1468" y="5273"/>
                    <a:pt x="1761" y="6508"/>
                    <a:pt x="1609" y="6510"/>
                  </a:cubicBezTo>
                  <a:lnTo>
                    <a:pt x="1609" y="6510"/>
                  </a:lnTo>
                  <a:cubicBezTo>
                    <a:pt x="1606" y="6510"/>
                    <a:pt x="1604" y="6509"/>
                    <a:pt x="1602" y="6509"/>
                  </a:cubicBezTo>
                  <a:lnTo>
                    <a:pt x="1602" y="6509"/>
                  </a:lnTo>
                  <a:cubicBezTo>
                    <a:pt x="1604" y="6509"/>
                    <a:pt x="1606" y="6510"/>
                    <a:pt x="1608" y="6510"/>
                  </a:cubicBezTo>
                  <a:cubicBezTo>
                    <a:pt x="1608" y="6510"/>
                    <a:pt x="1608" y="6510"/>
                    <a:pt x="1609" y="6510"/>
                  </a:cubicBezTo>
                  <a:lnTo>
                    <a:pt x="1609" y="6510"/>
                  </a:lnTo>
                  <a:cubicBezTo>
                    <a:pt x="1652" y="6514"/>
                    <a:pt x="1695" y="6516"/>
                    <a:pt x="1738" y="6516"/>
                  </a:cubicBezTo>
                  <a:cubicBezTo>
                    <a:pt x="2353" y="6516"/>
                    <a:pt x="2914" y="6099"/>
                    <a:pt x="3070" y="5508"/>
                  </a:cubicBezTo>
                  <a:cubicBezTo>
                    <a:pt x="3103" y="5375"/>
                    <a:pt x="3170" y="5108"/>
                    <a:pt x="3203" y="4975"/>
                  </a:cubicBezTo>
                  <a:cubicBezTo>
                    <a:pt x="3230" y="4838"/>
                    <a:pt x="3370" y="4724"/>
                    <a:pt x="3511" y="4724"/>
                  </a:cubicBezTo>
                  <a:cubicBezTo>
                    <a:pt x="3542" y="4724"/>
                    <a:pt x="3573" y="4729"/>
                    <a:pt x="3603" y="4741"/>
                  </a:cubicBezTo>
                  <a:cubicBezTo>
                    <a:pt x="4004" y="4841"/>
                    <a:pt x="4271" y="5008"/>
                    <a:pt x="4637" y="5108"/>
                  </a:cubicBezTo>
                  <a:cubicBezTo>
                    <a:pt x="5345" y="5301"/>
                    <a:pt x="6067" y="5398"/>
                    <a:pt x="6784" y="5398"/>
                  </a:cubicBezTo>
                  <a:cubicBezTo>
                    <a:pt x="7183" y="5398"/>
                    <a:pt x="7580" y="5368"/>
                    <a:pt x="7973" y="5308"/>
                  </a:cubicBezTo>
                  <a:cubicBezTo>
                    <a:pt x="8774" y="5141"/>
                    <a:pt x="9508" y="4774"/>
                    <a:pt x="10108" y="4207"/>
                  </a:cubicBezTo>
                  <a:cubicBezTo>
                    <a:pt x="10675" y="3507"/>
                    <a:pt x="10942" y="2573"/>
                    <a:pt x="10809" y="1706"/>
                  </a:cubicBezTo>
                  <a:cubicBezTo>
                    <a:pt x="10809" y="1639"/>
                    <a:pt x="10809" y="1606"/>
                    <a:pt x="10809" y="1572"/>
                  </a:cubicBezTo>
                  <a:cubicBezTo>
                    <a:pt x="10809" y="1505"/>
                    <a:pt x="10775" y="1405"/>
                    <a:pt x="10742" y="1372"/>
                  </a:cubicBezTo>
                  <a:cubicBezTo>
                    <a:pt x="10714" y="1344"/>
                    <a:pt x="10681" y="1332"/>
                    <a:pt x="10645" y="1332"/>
                  </a:cubicBezTo>
                  <a:cubicBezTo>
                    <a:pt x="10468" y="1332"/>
                    <a:pt x="10219" y="1622"/>
                    <a:pt x="10108" y="1706"/>
                  </a:cubicBezTo>
                  <a:cubicBezTo>
                    <a:pt x="10008" y="1806"/>
                    <a:pt x="9908" y="1906"/>
                    <a:pt x="9774" y="1972"/>
                  </a:cubicBezTo>
                  <a:cubicBezTo>
                    <a:pt x="9674" y="2039"/>
                    <a:pt x="9541" y="2106"/>
                    <a:pt x="9441" y="2173"/>
                  </a:cubicBezTo>
                  <a:cubicBezTo>
                    <a:pt x="9508" y="1772"/>
                    <a:pt x="9508" y="1372"/>
                    <a:pt x="9441" y="972"/>
                  </a:cubicBezTo>
                  <a:cubicBezTo>
                    <a:pt x="9408" y="705"/>
                    <a:pt x="9341" y="71"/>
                    <a:pt x="9007" y="4"/>
                  </a:cubicBezTo>
                  <a:cubicBezTo>
                    <a:pt x="8990" y="1"/>
                    <a:pt x="8972" y="0"/>
                    <a:pt x="895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313;p75">
              <a:extLst>
                <a:ext uri="{FF2B5EF4-FFF2-40B4-BE49-F238E27FC236}">
                  <a16:creationId xmlns:a16="http://schemas.microsoft.com/office/drawing/2014/main" id="{D6DD5E39-6CDC-4907-8C42-158D37525CD4}"/>
                </a:ext>
              </a:extLst>
            </p:cNvPr>
            <p:cNvSpPr/>
            <p:nvPr/>
          </p:nvSpPr>
          <p:spPr>
            <a:xfrm>
              <a:off x="1816475" y="1884750"/>
              <a:ext cx="29200" cy="22925"/>
            </a:xfrm>
            <a:custGeom>
              <a:avLst/>
              <a:gdLst/>
              <a:ahLst/>
              <a:cxnLst/>
              <a:rect l="l" t="t" r="r" b="b"/>
              <a:pathLst>
                <a:path w="1168" h="917" extrusionOk="0">
                  <a:moveTo>
                    <a:pt x="632" y="1"/>
                  </a:moveTo>
                  <a:cubicBezTo>
                    <a:pt x="527" y="1"/>
                    <a:pt x="423" y="27"/>
                    <a:pt x="334" y="82"/>
                  </a:cubicBezTo>
                  <a:cubicBezTo>
                    <a:pt x="67" y="282"/>
                    <a:pt x="0" y="649"/>
                    <a:pt x="167" y="916"/>
                  </a:cubicBezTo>
                  <a:lnTo>
                    <a:pt x="1168" y="282"/>
                  </a:lnTo>
                  <a:cubicBezTo>
                    <a:pt x="1057" y="104"/>
                    <a:pt x="842" y="1"/>
                    <a:pt x="63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314;p75">
              <a:extLst>
                <a:ext uri="{FF2B5EF4-FFF2-40B4-BE49-F238E27FC236}">
                  <a16:creationId xmlns:a16="http://schemas.microsoft.com/office/drawing/2014/main" id="{48A82A59-63F3-441A-B000-163A10CA889C}"/>
                </a:ext>
              </a:extLst>
            </p:cNvPr>
            <p:cNvSpPr/>
            <p:nvPr/>
          </p:nvSpPr>
          <p:spPr>
            <a:xfrm>
              <a:off x="1860675" y="2006050"/>
              <a:ext cx="43375" cy="26675"/>
            </a:xfrm>
            <a:custGeom>
              <a:avLst/>
              <a:gdLst/>
              <a:ahLst/>
              <a:cxnLst/>
              <a:rect l="l" t="t" r="r" b="b"/>
              <a:pathLst>
                <a:path w="1735" h="1067" extrusionOk="0">
                  <a:moveTo>
                    <a:pt x="100" y="0"/>
                  </a:moveTo>
                  <a:lnTo>
                    <a:pt x="100" y="0"/>
                  </a:lnTo>
                  <a:cubicBezTo>
                    <a:pt x="0" y="467"/>
                    <a:pt x="267" y="934"/>
                    <a:pt x="734" y="1034"/>
                  </a:cubicBezTo>
                  <a:cubicBezTo>
                    <a:pt x="810" y="1056"/>
                    <a:pt x="885" y="1066"/>
                    <a:pt x="958" y="1066"/>
                  </a:cubicBezTo>
                  <a:cubicBezTo>
                    <a:pt x="1334" y="1066"/>
                    <a:pt x="1651" y="797"/>
                    <a:pt x="1735" y="434"/>
                  </a:cubicBezTo>
                  <a:lnTo>
                    <a:pt x="100" y="0"/>
                  </a:lnTo>
                  <a:close/>
                </a:path>
              </a:pathLst>
            </a:custGeom>
            <a:solidFill>
              <a:srgbClr val="9A4A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315;p75">
              <a:extLst>
                <a:ext uri="{FF2B5EF4-FFF2-40B4-BE49-F238E27FC236}">
                  <a16:creationId xmlns:a16="http://schemas.microsoft.com/office/drawing/2014/main" id="{12E7EB17-5B29-4874-B424-DA143256BBDD}"/>
                </a:ext>
              </a:extLst>
            </p:cNvPr>
            <p:cNvSpPr/>
            <p:nvPr/>
          </p:nvSpPr>
          <p:spPr>
            <a:xfrm>
              <a:off x="1863175" y="2013550"/>
              <a:ext cx="23375" cy="19550"/>
            </a:xfrm>
            <a:custGeom>
              <a:avLst/>
              <a:gdLst/>
              <a:ahLst/>
              <a:cxnLst/>
              <a:rect l="l" t="t" r="r" b="b"/>
              <a:pathLst>
                <a:path w="935" h="782" extrusionOk="0">
                  <a:moveTo>
                    <a:pt x="0" y="1"/>
                  </a:moveTo>
                  <a:cubicBezTo>
                    <a:pt x="34" y="367"/>
                    <a:pt x="267" y="668"/>
                    <a:pt x="634" y="734"/>
                  </a:cubicBezTo>
                  <a:cubicBezTo>
                    <a:pt x="705" y="758"/>
                    <a:pt x="776" y="782"/>
                    <a:pt x="846" y="782"/>
                  </a:cubicBezTo>
                  <a:cubicBezTo>
                    <a:pt x="876" y="782"/>
                    <a:pt x="905" y="777"/>
                    <a:pt x="934" y="768"/>
                  </a:cubicBezTo>
                  <a:cubicBezTo>
                    <a:pt x="901" y="334"/>
                    <a:pt x="501" y="1"/>
                    <a:pt x="67" y="1"/>
                  </a:cubicBez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316;p75">
              <a:extLst>
                <a:ext uri="{FF2B5EF4-FFF2-40B4-BE49-F238E27FC236}">
                  <a16:creationId xmlns:a16="http://schemas.microsoft.com/office/drawing/2014/main" id="{FAE25D74-F03E-4364-A929-4E0F8C2AB203}"/>
                </a:ext>
              </a:extLst>
            </p:cNvPr>
            <p:cNvSpPr/>
            <p:nvPr/>
          </p:nvSpPr>
          <p:spPr>
            <a:xfrm>
              <a:off x="1941550" y="1878825"/>
              <a:ext cx="30900" cy="21325"/>
            </a:xfrm>
            <a:custGeom>
              <a:avLst/>
              <a:gdLst/>
              <a:ahLst/>
              <a:cxnLst/>
              <a:rect l="l" t="t" r="r" b="b"/>
              <a:pathLst>
                <a:path w="1236" h="853" extrusionOk="0">
                  <a:moveTo>
                    <a:pt x="556" y="1"/>
                  </a:moveTo>
                  <a:cubicBezTo>
                    <a:pt x="324" y="1"/>
                    <a:pt x="99" y="131"/>
                    <a:pt x="1" y="353"/>
                  </a:cubicBezTo>
                  <a:lnTo>
                    <a:pt x="1102" y="853"/>
                  </a:lnTo>
                  <a:cubicBezTo>
                    <a:pt x="1235" y="553"/>
                    <a:pt x="1102" y="186"/>
                    <a:pt x="801" y="52"/>
                  </a:cubicBezTo>
                  <a:cubicBezTo>
                    <a:pt x="722" y="17"/>
                    <a:pt x="639" y="1"/>
                    <a:pt x="55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317;p75">
              <a:extLst>
                <a:ext uri="{FF2B5EF4-FFF2-40B4-BE49-F238E27FC236}">
                  <a16:creationId xmlns:a16="http://schemas.microsoft.com/office/drawing/2014/main" id="{BCDDB304-383E-4B46-9D22-9093560FD0BA}"/>
                </a:ext>
              </a:extLst>
            </p:cNvPr>
            <p:cNvSpPr/>
            <p:nvPr/>
          </p:nvSpPr>
          <p:spPr>
            <a:xfrm>
              <a:off x="1892350" y="1910150"/>
              <a:ext cx="50075" cy="81750"/>
            </a:xfrm>
            <a:custGeom>
              <a:avLst/>
              <a:gdLst/>
              <a:ahLst/>
              <a:cxnLst/>
              <a:rect l="l" t="t" r="r" b="b"/>
              <a:pathLst>
                <a:path w="2003" h="3270" extrusionOk="0">
                  <a:moveTo>
                    <a:pt x="1" y="0"/>
                  </a:moveTo>
                  <a:lnTo>
                    <a:pt x="301" y="3269"/>
                  </a:lnTo>
                  <a:lnTo>
                    <a:pt x="2002" y="266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A4A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318;p75">
              <a:extLst>
                <a:ext uri="{FF2B5EF4-FFF2-40B4-BE49-F238E27FC236}">
                  <a16:creationId xmlns:a16="http://schemas.microsoft.com/office/drawing/2014/main" id="{88ECB7B4-B0A5-48B4-A9BD-7BFD6507AB24}"/>
                </a:ext>
              </a:extLst>
            </p:cNvPr>
            <p:cNvSpPr/>
            <p:nvPr/>
          </p:nvSpPr>
          <p:spPr>
            <a:xfrm>
              <a:off x="1586300" y="2118625"/>
              <a:ext cx="457850" cy="607375"/>
            </a:xfrm>
            <a:custGeom>
              <a:avLst/>
              <a:gdLst/>
              <a:ahLst/>
              <a:cxnLst/>
              <a:rect l="l" t="t" r="r" b="b"/>
              <a:pathLst>
                <a:path w="18314" h="24295" extrusionOk="0">
                  <a:moveTo>
                    <a:pt x="4437" y="1"/>
                  </a:moveTo>
                  <a:cubicBezTo>
                    <a:pt x="2903" y="601"/>
                    <a:pt x="1435" y="1335"/>
                    <a:pt x="1" y="2102"/>
                  </a:cubicBezTo>
                  <a:cubicBezTo>
                    <a:pt x="1" y="2102"/>
                    <a:pt x="534" y="7639"/>
                    <a:pt x="1435" y="11209"/>
                  </a:cubicBezTo>
                  <a:cubicBezTo>
                    <a:pt x="2102" y="13777"/>
                    <a:pt x="2469" y="22750"/>
                    <a:pt x="2469" y="22750"/>
                  </a:cubicBezTo>
                  <a:cubicBezTo>
                    <a:pt x="5014" y="23779"/>
                    <a:pt x="7730" y="24294"/>
                    <a:pt x="10450" y="24294"/>
                  </a:cubicBezTo>
                  <a:cubicBezTo>
                    <a:pt x="10903" y="24294"/>
                    <a:pt x="11356" y="24280"/>
                    <a:pt x="11809" y="24251"/>
                  </a:cubicBezTo>
                  <a:cubicBezTo>
                    <a:pt x="13977" y="24118"/>
                    <a:pt x="16112" y="23617"/>
                    <a:pt x="18114" y="22783"/>
                  </a:cubicBezTo>
                  <a:cubicBezTo>
                    <a:pt x="18114" y="22783"/>
                    <a:pt x="18314" y="17146"/>
                    <a:pt x="17913" y="10108"/>
                  </a:cubicBezTo>
                  <a:cubicBezTo>
                    <a:pt x="17647" y="4937"/>
                    <a:pt x="17446" y="2202"/>
                    <a:pt x="16179" y="1435"/>
                  </a:cubicBezTo>
                  <a:cubicBezTo>
                    <a:pt x="15412" y="968"/>
                    <a:pt x="12209" y="201"/>
                    <a:pt x="12209" y="201"/>
                  </a:cubicBezTo>
                  <a:cubicBezTo>
                    <a:pt x="12109" y="868"/>
                    <a:pt x="11842" y="1535"/>
                    <a:pt x="11509" y="2102"/>
                  </a:cubicBezTo>
                  <a:cubicBezTo>
                    <a:pt x="10375" y="1535"/>
                    <a:pt x="4437" y="1"/>
                    <a:pt x="4437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319;p75">
              <a:extLst>
                <a:ext uri="{FF2B5EF4-FFF2-40B4-BE49-F238E27FC236}">
                  <a16:creationId xmlns:a16="http://schemas.microsoft.com/office/drawing/2014/main" id="{351A5E79-5557-4050-9E0F-B083A40C16D2}"/>
                </a:ext>
              </a:extLst>
            </p:cNvPr>
            <p:cNvSpPr/>
            <p:nvPr/>
          </p:nvSpPr>
          <p:spPr>
            <a:xfrm>
              <a:off x="1874000" y="2171175"/>
              <a:ext cx="63425" cy="552075"/>
            </a:xfrm>
            <a:custGeom>
              <a:avLst/>
              <a:gdLst/>
              <a:ahLst/>
              <a:cxnLst/>
              <a:rect l="l" t="t" r="r" b="b"/>
              <a:pathLst>
                <a:path w="2537" h="22083" extrusionOk="0">
                  <a:moveTo>
                    <a:pt x="1" y="0"/>
                  </a:moveTo>
                  <a:cubicBezTo>
                    <a:pt x="1" y="1"/>
                    <a:pt x="2102" y="11075"/>
                    <a:pt x="1002" y="22082"/>
                  </a:cubicBezTo>
                  <a:cubicBezTo>
                    <a:pt x="1268" y="22049"/>
                    <a:pt x="1535" y="22016"/>
                    <a:pt x="1769" y="21982"/>
                  </a:cubicBezTo>
                  <a:cubicBezTo>
                    <a:pt x="2102" y="18246"/>
                    <a:pt x="2536" y="9407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320;p75">
              <a:extLst>
                <a:ext uri="{FF2B5EF4-FFF2-40B4-BE49-F238E27FC236}">
                  <a16:creationId xmlns:a16="http://schemas.microsoft.com/office/drawing/2014/main" id="{69BDF5A8-D992-4C2E-BBCB-61108D30D4B8}"/>
                </a:ext>
              </a:extLst>
            </p:cNvPr>
            <p:cNvSpPr/>
            <p:nvPr/>
          </p:nvSpPr>
          <p:spPr>
            <a:xfrm>
              <a:off x="1874000" y="2091100"/>
              <a:ext cx="51750" cy="99025"/>
            </a:xfrm>
            <a:custGeom>
              <a:avLst/>
              <a:gdLst/>
              <a:ahLst/>
              <a:cxnLst/>
              <a:rect l="l" t="t" r="r" b="b"/>
              <a:pathLst>
                <a:path w="2070" h="3961" extrusionOk="0">
                  <a:moveTo>
                    <a:pt x="301" y="1"/>
                  </a:moveTo>
                  <a:lnTo>
                    <a:pt x="301" y="1368"/>
                  </a:lnTo>
                  <a:cubicBezTo>
                    <a:pt x="234" y="1969"/>
                    <a:pt x="134" y="2603"/>
                    <a:pt x="1" y="3203"/>
                  </a:cubicBezTo>
                  <a:cubicBezTo>
                    <a:pt x="153" y="3105"/>
                    <a:pt x="301" y="3065"/>
                    <a:pt x="444" y="3065"/>
                  </a:cubicBezTo>
                  <a:cubicBezTo>
                    <a:pt x="1117" y="3065"/>
                    <a:pt x="1664" y="3961"/>
                    <a:pt x="1858" y="3961"/>
                  </a:cubicBezTo>
                  <a:cubicBezTo>
                    <a:pt x="1876" y="3961"/>
                    <a:pt x="1891" y="3953"/>
                    <a:pt x="1902" y="3937"/>
                  </a:cubicBezTo>
                  <a:cubicBezTo>
                    <a:pt x="2069" y="3703"/>
                    <a:pt x="1068" y="168"/>
                    <a:pt x="30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321;p75">
              <a:extLst>
                <a:ext uri="{FF2B5EF4-FFF2-40B4-BE49-F238E27FC236}">
                  <a16:creationId xmlns:a16="http://schemas.microsoft.com/office/drawing/2014/main" id="{B90C45BF-F373-447F-9D8D-29962531D167}"/>
                </a:ext>
              </a:extLst>
            </p:cNvPr>
            <p:cNvSpPr/>
            <p:nvPr/>
          </p:nvSpPr>
          <p:spPr>
            <a:xfrm>
              <a:off x="1697225" y="2066100"/>
              <a:ext cx="176800" cy="150950"/>
            </a:xfrm>
            <a:custGeom>
              <a:avLst/>
              <a:gdLst/>
              <a:ahLst/>
              <a:cxnLst/>
              <a:rect l="l" t="t" r="r" b="b"/>
              <a:pathLst>
                <a:path w="7072" h="6038" extrusionOk="0">
                  <a:moveTo>
                    <a:pt x="2135" y="0"/>
                  </a:moveTo>
                  <a:cubicBezTo>
                    <a:pt x="1401" y="0"/>
                    <a:pt x="0" y="2102"/>
                    <a:pt x="0" y="2102"/>
                  </a:cubicBezTo>
                  <a:cubicBezTo>
                    <a:pt x="0" y="2102"/>
                    <a:pt x="434" y="2635"/>
                    <a:pt x="1301" y="3569"/>
                  </a:cubicBezTo>
                  <a:cubicBezTo>
                    <a:pt x="2335" y="4637"/>
                    <a:pt x="3569" y="6004"/>
                    <a:pt x="3970" y="6038"/>
                  </a:cubicBezTo>
                  <a:cubicBezTo>
                    <a:pt x="4370" y="6038"/>
                    <a:pt x="5171" y="4837"/>
                    <a:pt x="5904" y="4403"/>
                  </a:cubicBezTo>
                  <a:cubicBezTo>
                    <a:pt x="6258" y="4194"/>
                    <a:pt x="6541" y="4140"/>
                    <a:pt x="6741" y="4140"/>
                  </a:cubicBezTo>
                  <a:cubicBezTo>
                    <a:pt x="6955" y="4140"/>
                    <a:pt x="7072" y="4203"/>
                    <a:pt x="7072" y="4203"/>
                  </a:cubicBezTo>
                  <a:cubicBezTo>
                    <a:pt x="7072" y="4203"/>
                    <a:pt x="6605" y="3269"/>
                    <a:pt x="4770" y="2435"/>
                  </a:cubicBezTo>
                  <a:cubicBezTo>
                    <a:pt x="2936" y="1601"/>
                    <a:pt x="2202" y="767"/>
                    <a:pt x="2135" y="400"/>
                  </a:cubicBezTo>
                  <a:lnTo>
                    <a:pt x="2135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322;p75">
              <a:extLst>
                <a:ext uri="{FF2B5EF4-FFF2-40B4-BE49-F238E27FC236}">
                  <a16:creationId xmlns:a16="http://schemas.microsoft.com/office/drawing/2014/main" id="{03779A8C-BA0F-41DB-9D7F-310EFC447828}"/>
                </a:ext>
              </a:extLst>
            </p:cNvPr>
            <p:cNvSpPr/>
            <p:nvPr/>
          </p:nvSpPr>
          <p:spPr>
            <a:xfrm>
              <a:off x="1369475" y="2523075"/>
              <a:ext cx="386150" cy="546250"/>
            </a:xfrm>
            <a:custGeom>
              <a:avLst/>
              <a:gdLst/>
              <a:ahLst/>
              <a:cxnLst/>
              <a:rect l="l" t="t" r="r" b="b"/>
              <a:pathLst>
                <a:path w="15446" h="21850" extrusionOk="0">
                  <a:moveTo>
                    <a:pt x="768" y="1"/>
                  </a:moveTo>
                  <a:cubicBezTo>
                    <a:pt x="735" y="1"/>
                    <a:pt x="701" y="34"/>
                    <a:pt x="668" y="34"/>
                  </a:cubicBezTo>
                  <a:lnTo>
                    <a:pt x="134" y="368"/>
                  </a:lnTo>
                  <a:cubicBezTo>
                    <a:pt x="34" y="401"/>
                    <a:pt x="1" y="501"/>
                    <a:pt x="34" y="601"/>
                  </a:cubicBezTo>
                  <a:lnTo>
                    <a:pt x="34" y="13043"/>
                  </a:lnTo>
                  <a:cubicBezTo>
                    <a:pt x="34" y="13310"/>
                    <a:pt x="168" y="13544"/>
                    <a:pt x="401" y="13677"/>
                  </a:cubicBezTo>
                  <a:lnTo>
                    <a:pt x="14511" y="21816"/>
                  </a:lnTo>
                  <a:cubicBezTo>
                    <a:pt x="14545" y="21850"/>
                    <a:pt x="14611" y="21850"/>
                    <a:pt x="14678" y="21850"/>
                  </a:cubicBezTo>
                  <a:lnTo>
                    <a:pt x="14745" y="21850"/>
                  </a:lnTo>
                  <a:lnTo>
                    <a:pt x="15312" y="21516"/>
                  </a:lnTo>
                  <a:cubicBezTo>
                    <a:pt x="15378" y="21449"/>
                    <a:pt x="15445" y="21383"/>
                    <a:pt x="15412" y="21283"/>
                  </a:cubicBezTo>
                  <a:lnTo>
                    <a:pt x="15412" y="8840"/>
                  </a:lnTo>
                  <a:cubicBezTo>
                    <a:pt x="15412" y="8707"/>
                    <a:pt x="15378" y="8574"/>
                    <a:pt x="15312" y="8473"/>
                  </a:cubicBezTo>
                  <a:cubicBezTo>
                    <a:pt x="15245" y="8407"/>
                    <a:pt x="15212" y="8307"/>
                    <a:pt x="15112" y="8273"/>
                  </a:cubicBezTo>
                  <a:cubicBezTo>
                    <a:pt x="15112" y="8240"/>
                    <a:pt x="15078" y="8207"/>
                    <a:pt x="15045" y="8207"/>
                  </a:cubicBezTo>
                  <a:lnTo>
                    <a:pt x="10542" y="5605"/>
                  </a:lnTo>
                  <a:lnTo>
                    <a:pt x="10508" y="5605"/>
                  </a:lnTo>
                  <a:cubicBezTo>
                    <a:pt x="10275" y="5471"/>
                    <a:pt x="9207" y="4838"/>
                    <a:pt x="9207" y="4838"/>
                  </a:cubicBezTo>
                  <a:lnTo>
                    <a:pt x="8340" y="4337"/>
                  </a:lnTo>
                  <a:lnTo>
                    <a:pt x="935" y="67"/>
                  </a:lnTo>
                  <a:cubicBezTo>
                    <a:pt x="868" y="34"/>
                    <a:pt x="835" y="34"/>
                    <a:pt x="768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323;p75">
              <a:extLst>
                <a:ext uri="{FF2B5EF4-FFF2-40B4-BE49-F238E27FC236}">
                  <a16:creationId xmlns:a16="http://schemas.microsoft.com/office/drawing/2014/main" id="{E049B896-5932-436F-ACB5-D24494C2C337}"/>
                </a:ext>
              </a:extLst>
            </p:cNvPr>
            <p:cNvSpPr/>
            <p:nvPr/>
          </p:nvSpPr>
          <p:spPr>
            <a:xfrm>
              <a:off x="1373650" y="2523075"/>
              <a:ext cx="378625" cy="219350"/>
            </a:xfrm>
            <a:custGeom>
              <a:avLst/>
              <a:gdLst/>
              <a:ahLst/>
              <a:cxnLst/>
              <a:rect l="l" t="t" r="r" b="b"/>
              <a:pathLst>
                <a:path w="15145" h="8774" extrusionOk="0">
                  <a:moveTo>
                    <a:pt x="601" y="1"/>
                  </a:moveTo>
                  <a:cubicBezTo>
                    <a:pt x="568" y="1"/>
                    <a:pt x="534" y="1"/>
                    <a:pt x="534" y="34"/>
                  </a:cubicBezTo>
                  <a:lnTo>
                    <a:pt x="1" y="334"/>
                  </a:lnTo>
                  <a:cubicBezTo>
                    <a:pt x="20" y="325"/>
                    <a:pt x="43" y="321"/>
                    <a:pt x="66" y="321"/>
                  </a:cubicBezTo>
                  <a:cubicBezTo>
                    <a:pt x="123" y="321"/>
                    <a:pt x="187" y="344"/>
                    <a:pt x="234" y="368"/>
                  </a:cubicBezTo>
                  <a:lnTo>
                    <a:pt x="7973" y="4838"/>
                  </a:lnTo>
                  <a:lnTo>
                    <a:pt x="8507" y="5138"/>
                  </a:lnTo>
                  <a:cubicBezTo>
                    <a:pt x="8740" y="5271"/>
                    <a:pt x="9741" y="5838"/>
                    <a:pt x="9841" y="5905"/>
                  </a:cubicBezTo>
                  <a:lnTo>
                    <a:pt x="14344" y="8507"/>
                  </a:lnTo>
                  <a:cubicBezTo>
                    <a:pt x="14378" y="8507"/>
                    <a:pt x="14411" y="8540"/>
                    <a:pt x="14411" y="8574"/>
                  </a:cubicBezTo>
                  <a:cubicBezTo>
                    <a:pt x="14478" y="8607"/>
                    <a:pt x="14511" y="8640"/>
                    <a:pt x="14544" y="8707"/>
                  </a:cubicBezTo>
                  <a:lnTo>
                    <a:pt x="14611" y="8774"/>
                  </a:lnTo>
                  <a:lnTo>
                    <a:pt x="15145" y="8473"/>
                  </a:lnTo>
                  <a:cubicBezTo>
                    <a:pt x="15111" y="8373"/>
                    <a:pt x="15045" y="8307"/>
                    <a:pt x="14978" y="8240"/>
                  </a:cubicBezTo>
                  <a:cubicBezTo>
                    <a:pt x="14945" y="8240"/>
                    <a:pt x="14911" y="8207"/>
                    <a:pt x="14878" y="8207"/>
                  </a:cubicBezTo>
                  <a:lnTo>
                    <a:pt x="10408" y="5605"/>
                  </a:lnTo>
                  <a:lnTo>
                    <a:pt x="10375" y="5571"/>
                  </a:lnTo>
                  <a:cubicBezTo>
                    <a:pt x="10141" y="5438"/>
                    <a:pt x="9040" y="4838"/>
                    <a:pt x="9040" y="4838"/>
                  </a:cubicBezTo>
                  <a:lnTo>
                    <a:pt x="8173" y="4337"/>
                  </a:lnTo>
                  <a:lnTo>
                    <a:pt x="768" y="67"/>
                  </a:lnTo>
                  <a:cubicBezTo>
                    <a:pt x="734" y="34"/>
                    <a:pt x="668" y="1"/>
                    <a:pt x="6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324;p75">
              <a:extLst>
                <a:ext uri="{FF2B5EF4-FFF2-40B4-BE49-F238E27FC236}">
                  <a16:creationId xmlns:a16="http://schemas.microsoft.com/office/drawing/2014/main" id="{5B6542BC-6460-4440-89A6-557EF15CBC33}"/>
                </a:ext>
              </a:extLst>
            </p:cNvPr>
            <p:cNvSpPr/>
            <p:nvPr/>
          </p:nvSpPr>
          <p:spPr>
            <a:xfrm>
              <a:off x="1370325" y="2531075"/>
              <a:ext cx="371125" cy="538775"/>
            </a:xfrm>
            <a:custGeom>
              <a:avLst/>
              <a:gdLst/>
              <a:ahLst/>
              <a:cxnLst/>
              <a:rect l="l" t="t" r="r" b="b"/>
              <a:pathLst>
                <a:path w="14845" h="21551" extrusionOk="0">
                  <a:moveTo>
                    <a:pt x="199" y="1"/>
                  </a:moveTo>
                  <a:cubicBezTo>
                    <a:pt x="176" y="1"/>
                    <a:pt x="153" y="5"/>
                    <a:pt x="134" y="14"/>
                  </a:cubicBezTo>
                  <a:cubicBezTo>
                    <a:pt x="34" y="81"/>
                    <a:pt x="0" y="148"/>
                    <a:pt x="0" y="248"/>
                  </a:cubicBezTo>
                  <a:lnTo>
                    <a:pt x="0" y="12723"/>
                  </a:lnTo>
                  <a:cubicBezTo>
                    <a:pt x="0" y="12957"/>
                    <a:pt x="134" y="13190"/>
                    <a:pt x="367" y="13357"/>
                  </a:cubicBezTo>
                  <a:lnTo>
                    <a:pt x="14544" y="21530"/>
                  </a:lnTo>
                  <a:cubicBezTo>
                    <a:pt x="14572" y="21544"/>
                    <a:pt x="14602" y="21551"/>
                    <a:pt x="14632" y="21551"/>
                  </a:cubicBezTo>
                  <a:cubicBezTo>
                    <a:pt x="14741" y="21551"/>
                    <a:pt x="14844" y="21461"/>
                    <a:pt x="14844" y="21330"/>
                  </a:cubicBezTo>
                  <a:lnTo>
                    <a:pt x="14844" y="8821"/>
                  </a:lnTo>
                  <a:cubicBezTo>
                    <a:pt x="14844" y="8687"/>
                    <a:pt x="14811" y="8554"/>
                    <a:pt x="14744" y="8454"/>
                  </a:cubicBezTo>
                  <a:cubicBezTo>
                    <a:pt x="14677" y="8354"/>
                    <a:pt x="14611" y="8254"/>
                    <a:pt x="14511" y="8187"/>
                  </a:cubicBezTo>
                  <a:lnTo>
                    <a:pt x="10007" y="5585"/>
                  </a:lnTo>
                  <a:lnTo>
                    <a:pt x="8640" y="4851"/>
                  </a:lnTo>
                  <a:lnTo>
                    <a:pt x="367" y="48"/>
                  </a:lnTo>
                  <a:cubicBezTo>
                    <a:pt x="320" y="24"/>
                    <a:pt x="256" y="1"/>
                    <a:pt x="199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325;p75">
              <a:extLst>
                <a:ext uri="{FF2B5EF4-FFF2-40B4-BE49-F238E27FC236}">
                  <a16:creationId xmlns:a16="http://schemas.microsoft.com/office/drawing/2014/main" id="{79F584F1-D0F5-4457-AA90-00300184C44A}"/>
                </a:ext>
              </a:extLst>
            </p:cNvPr>
            <p:cNvSpPr/>
            <p:nvPr/>
          </p:nvSpPr>
          <p:spPr>
            <a:xfrm>
              <a:off x="1737250" y="2740725"/>
              <a:ext cx="1700" cy="1700"/>
            </a:xfrm>
            <a:custGeom>
              <a:avLst/>
              <a:gdLst/>
              <a:ahLst/>
              <a:cxnLst/>
              <a:rect l="l" t="t" r="r" b="b"/>
              <a:pathLst>
                <a:path w="68" h="68" extrusionOk="0">
                  <a:moveTo>
                    <a:pt x="67" y="68"/>
                  </a:moveTo>
                  <a:lnTo>
                    <a:pt x="67" y="68"/>
                  </a:lnTo>
                  <a:lnTo>
                    <a:pt x="0" y="1"/>
                  </a:lnTo>
                  <a:cubicBezTo>
                    <a:pt x="34" y="34"/>
                    <a:pt x="34" y="34"/>
                    <a:pt x="67" y="68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5326;p75">
              <a:extLst>
                <a:ext uri="{FF2B5EF4-FFF2-40B4-BE49-F238E27FC236}">
                  <a16:creationId xmlns:a16="http://schemas.microsoft.com/office/drawing/2014/main" id="{FF3DF9A7-1ABF-4529-85C9-77D3C2A6066E}"/>
                </a:ext>
              </a:extLst>
            </p:cNvPr>
            <p:cNvSpPr/>
            <p:nvPr/>
          </p:nvSpPr>
          <p:spPr>
            <a:xfrm>
              <a:off x="1738075" y="2734900"/>
              <a:ext cx="17550" cy="334425"/>
            </a:xfrm>
            <a:custGeom>
              <a:avLst/>
              <a:gdLst/>
              <a:ahLst/>
              <a:cxnLst/>
              <a:rect l="l" t="t" r="r" b="b"/>
              <a:pathLst>
                <a:path w="702" h="13377" extrusionOk="0">
                  <a:moveTo>
                    <a:pt x="601" y="0"/>
                  </a:moveTo>
                  <a:lnTo>
                    <a:pt x="34" y="301"/>
                  </a:lnTo>
                  <a:cubicBezTo>
                    <a:pt x="101" y="401"/>
                    <a:pt x="134" y="534"/>
                    <a:pt x="134" y="668"/>
                  </a:cubicBezTo>
                  <a:lnTo>
                    <a:pt x="134" y="13177"/>
                  </a:lnTo>
                  <a:cubicBezTo>
                    <a:pt x="134" y="13244"/>
                    <a:pt x="119" y="13296"/>
                    <a:pt x="78" y="13334"/>
                  </a:cubicBezTo>
                  <a:lnTo>
                    <a:pt x="78" y="13334"/>
                  </a:lnTo>
                  <a:lnTo>
                    <a:pt x="601" y="13043"/>
                  </a:lnTo>
                  <a:cubicBezTo>
                    <a:pt x="668" y="12976"/>
                    <a:pt x="701" y="12910"/>
                    <a:pt x="701" y="12810"/>
                  </a:cubicBezTo>
                  <a:lnTo>
                    <a:pt x="701" y="367"/>
                  </a:lnTo>
                  <a:cubicBezTo>
                    <a:pt x="701" y="234"/>
                    <a:pt x="668" y="101"/>
                    <a:pt x="601" y="0"/>
                  </a:cubicBezTo>
                  <a:close/>
                  <a:moveTo>
                    <a:pt x="78" y="13334"/>
                  </a:moveTo>
                  <a:lnTo>
                    <a:pt x="1" y="13377"/>
                  </a:lnTo>
                  <a:cubicBezTo>
                    <a:pt x="33" y="13366"/>
                    <a:pt x="59" y="13352"/>
                    <a:pt x="78" y="133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5327;p75">
              <a:extLst>
                <a:ext uri="{FF2B5EF4-FFF2-40B4-BE49-F238E27FC236}">
                  <a16:creationId xmlns:a16="http://schemas.microsoft.com/office/drawing/2014/main" id="{86A46571-3AD3-4A1D-9A1C-92A980D3EFB5}"/>
                </a:ext>
              </a:extLst>
            </p:cNvPr>
            <p:cNvSpPr/>
            <p:nvPr/>
          </p:nvSpPr>
          <p:spPr>
            <a:xfrm>
              <a:off x="1432025" y="2157800"/>
              <a:ext cx="260225" cy="824375"/>
            </a:xfrm>
            <a:custGeom>
              <a:avLst/>
              <a:gdLst/>
              <a:ahLst/>
              <a:cxnLst/>
              <a:rect l="l" t="t" r="r" b="b"/>
              <a:pathLst>
                <a:path w="10409" h="32975" extrusionOk="0">
                  <a:moveTo>
                    <a:pt x="9247" y="0"/>
                  </a:moveTo>
                  <a:cubicBezTo>
                    <a:pt x="5644" y="0"/>
                    <a:pt x="4078" y="3843"/>
                    <a:pt x="1101" y="16113"/>
                  </a:cubicBezTo>
                  <a:cubicBezTo>
                    <a:pt x="601" y="18081"/>
                    <a:pt x="368" y="21050"/>
                    <a:pt x="67" y="24452"/>
                  </a:cubicBezTo>
                  <a:cubicBezTo>
                    <a:pt x="1" y="25753"/>
                    <a:pt x="1" y="27054"/>
                    <a:pt x="134" y="28388"/>
                  </a:cubicBezTo>
                  <a:cubicBezTo>
                    <a:pt x="334" y="31924"/>
                    <a:pt x="1101" y="32191"/>
                    <a:pt x="3203" y="32791"/>
                  </a:cubicBezTo>
                  <a:cubicBezTo>
                    <a:pt x="3662" y="32925"/>
                    <a:pt x="4020" y="32975"/>
                    <a:pt x="4300" y="32975"/>
                  </a:cubicBezTo>
                  <a:cubicBezTo>
                    <a:pt x="5140" y="32975"/>
                    <a:pt x="5271" y="32525"/>
                    <a:pt x="5271" y="32525"/>
                  </a:cubicBezTo>
                  <a:lnTo>
                    <a:pt x="4504" y="32091"/>
                  </a:lnTo>
                  <a:cubicBezTo>
                    <a:pt x="4137" y="31157"/>
                    <a:pt x="3903" y="30223"/>
                    <a:pt x="3803" y="29222"/>
                  </a:cubicBezTo>
                  <a:lnTo>
                    <a:pt x="3803" y="29222"/>
                  </a:lnTo>
                  <a:cubicBezTo>
                    <a:pt x="4070" y="29556"/>
                    <a:pt x="4337" y="29823"/>
                    <a:pt x="4671" y="30056"/>
                  </a:cubicBezTo>
                  <a:cubicBezTo>
                    <a:pt x="4823" y="30178"/>
                    <a:pt x="5009" y="30237"/>
                    <a:pt x="5196" y="30237"/>
                  </a:cubicBezTo>
                  <a:cubicBezTo>
                    <a:pt x="5419" y="30237"/>
                    <a:pt x="5641" y="30153"/>
                    <a:pt x="5805" y="29989"/>
                  </a:cubicBezTo>
                  <a:cubicBezTo>
                    <a:pt x="5905" y="29823"/>
                    <a:pt x="5538" y="29589"/>
                    <a:pt x="5171" y="28955"/>
                  </a:cubicBezTo>
                  <a:cubicBezTo>
                    <a:pt x="4737" y="28121"/>
                    <a:pt x="4737" y="27521"/>
                    <a:pt x="4037" y="26754"/>
                  </a:cubicBezTo>
                  <a:cubicBezTo>
                    <a:pt x="3770" y="26487"/>
                    <a:pt x="3637" y="26120"/>
                    <a:pt x="3637" y="25753"/>
                  </a:cubicBezTo>
                  <a:cubicBezTo>
                    <a:pt x="3603" y="23618"/>
                    <a:pt x="4204" y="20483"/>
                    <a:pt x="4704" y="17981"/>
                  </a:cubicBezTo>
                  <a:cubicBezTo>
                    <a:pt x="5338" y="15145"/>
                    <a:pt x="8573" y="7206"/>
                    <a:pt x="8573" y="7206"/>
                  </a:cubicBezTo>
                  <a:cubicBezTo>
                    <a:pt x="9274" y="5272"/>
                    <a:pt x="10408" y="1269"/>
                    <a:pt x="9341" y="1"/>
                  </a:cubicBezTo>
                  <a:cubicBezTo>
                    <a:pt x="9309" y="1"/>
                    <a:pt x="9278" y="0"/>
                    <a:pt x="9247" y="0"/>
                  </a:cubicBezTo>
                  <a:close/>
                </a:path>
              </a:pathLst>
            </a:custGeom>
            <a:solidFill>
              <a:srgbClr val="B166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328;p75">
              <a:extLst>
                <a:ext uri="{FF2B5EF4-FFF2-40B4-BE49-F238E27FC236}">
                  <a16:creationId xmlns:a16="http://schemas.microsoft.com/office/drawing/2014/main" id="{84E61733-2399-4D78-A18F-9608C9D82C69}"/>
                </a:ext>
              </a:extLst>
            </p:cNvPr>
            <p:cNvSpPr/>
            <p:nvPr/>
          </p:nvSpPr>
          <p:spPr>
            <a:xfrm>
              <a:off x="1425350" y="2131125"/>
              <a:ext cx="277725" cy="662350"/>
            </a:xfrm>
            <a:custGeom>
              <a:avLst/>
              <a:gdLst/>
              <a:ahLst/>
              <a:cxnLst/>
              <a:rect l="l" t="t" r="r" b="b"/>
              <a:pathLst>
                <a:path w="11109" h="26494" extrusionOk="0">
                  <a:moveTo>
                    <a:pt x="9708" y="1"/>
                  </a:moveTo>
                  <a:cubicBezTo>
                    <a:pt x="9707" y="1"/>
                    <a:pt x="6005" y="868"/>
                    <a:pt x="5104" y="2236"/>
                  </a:cubicBezTo>
                  <a:cubicBezTo>
                    <a:pt x="4104" y="3804"/>
                    <a:pt x="3703" y="5805"/>
                    <a:pt x="1969" y="11943"/>
                  </a:cubicBezTo>
                  <a:cubicBezTo>
                    <a:pt x="701" y="16546"/>
                    <a:pt x="34" y="21316"/>
                    <a:pt x="1" y="26086"/>
                  </a:cubicBezTo>
                  <a:cubicBezTo>
                    <a:pt x="1" y="26086"/>
                    <a:pt x="884" y="26494"/>
                    <a:pt x="2044" y="26494"/>
                  </a:cubicBezTo>
                  <a:cubicBezTo>
                    <a:pt x="2701" y="26494"/>
                    <a:pt x="3446" y="26363"/>
                    <a:pt x="4170" y="25953"/>
                  </a:cubicBezTo>
                  <a:cubicBezTo>
                    <a:pt x="4170" y="25953"/>
                    <a:pt x="5071" y="20616"/>
                    <a:pt x="5838" y="17780"/>
                  </a:cubicBezTo>
                  <a:cubicBezTo>
                    <a:pt x="6639" y="14945"/>
                    <a:pt x="9141" y="8774"/>
                    <a:pt x="9141" y="8774"/>
                  </a:cubicBezTo>
                  <a:cubicBezTo>
                    <a:pt x="9141" y="8774"/>
                    <a:pt x="11109" y="4271"/>
                    <a:pt x="970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329;p75">
              <a:extLst>
                <a:ext uri="{FF2B5EF4-FFF2-40B4-BE49-F238E27FC236}">
                  <a16:creationId xmlns:a16="http://schemas.microsoft.com/office/drawing/2014/main" id="{E47A2315-7261-406C-97B4-3E04F180713F}"/>
                </a:ext>
              </a:extLst>
            </p:cNvPr>
            <p:cNvSpPr/>
            <p:nvPr/>
          </p:nvSpPr>
          <p:spPr>
            <a:xfrm>
              <a:off x="1754750" y="2805775"/>
              <a:ext cx="39225" cy="195625"/>
            </a:xfrm>
            <a:custGeom>
              <a:avLst/>
              <a:gdLst/>
              <a:ahLst/>
              <a:cxnLst/>
              <a:rect l="l" t="t" r="r" b="b"/>
              <a:pathLst>
                <a:path w="1569" h="7825" extrusionOk="0">
                  <a:moveTo>
                    <a:pt x="1" y="1"/>
                  </a:moveTo>
                  <a:lnTo>
                    <a:pt x="1" y="7640"/>
                  </a:lnTo>
                  <a:cubicBezTo>
                    <a:pt x="1" y="7640"/>
                    <a:pt x="101" y="7673"/>
                    <a:pt x="268" y="7806"/>
                  </a:cubicBezTo>
                  <a:cubicBezTo>
                    <a:pt x="288" y="7818"/>
                    <a:pt x="306" y="7824"/>
                    <a:pt x="324" y="7824"/>
                  </a:cubicBezTo>
                  <a:cubicBezTo>
                    <a:pt x="451" y="7824"/>
                    <a:pt x="509" y="7517"/>
                    <a:pt x="568" y="7106"/>
                  </a:cubicBezTo>
                  <a:lnTo>
                    <a:pt x="568" y="6239"/>
                  </a:lnTo>
                  <a:cubicBezTo>
                    <a:pt x="568" y="6239"/>
                    <a:pt x="657" y="6323"/>
                    <a:pt x="779" y="6323"/>
                  </a:cubicBezTo>
                  <a:cubicBezTo>
                    <a:pt x="982" y="6323"/>
                    <a:pt x="1277" y="6089"/>
                    <a:pt x="1402" y="4838"/>
                  </a:cubicBezTo>
                  <a:cubicBezTo>
                    <a:pt x="1569" y="2636"/>
                    <a:pt x="568" y="2236"/>
                    <a:pt x="568" y="2236"/>
                  </a:cubicBezTo>
                  <a:lnTo>
                    <a:pt x="568" y="1135"/>
                  </a:lnTo>
                  <a:cubicBezTo>
                    <a:pt x="568" y="435"/>
                    <a:pt x="434" y="234"/>
                    <a:pt x="268" y="10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330;p75">
              <a:extLst>
                <a:ext uri="{FF2B5EF4-FFF2-40B4-BE49-F238E27FC236}">
                  <a16:creationId xmlns:a16="http://schemas.microsoft.com/office/drawing/2014/main" id="{45CEFC01-F04D-4BE1-9519-8809F644BA26}"/>
                </a:ext>
              </a:extLst>
            </p:cNvPr>
            <p:cNvSpPr/>
            <p:nvPr/>
          </p:nvSpPr>
          <p:spPr>
            <a:xfrm>
              <a:off x="1708900" y="2820800"/>
              <a:ext cx="48375" cy="162625"/>
            </a:xfrm>
            <a:custGeom>
              <a:avLst/>
              <a:gdLst/>
              <a:ahLst/>
              <a:cxnLst/>
              <a:rect l="l" t="t" r="r" b="b"/>
              <a:pathLst>
                <a:path w="1935" h="6505" extrusionOk="0">
                  <a:moveTo>
                    <a:pt x="1301" y="0"/>
                  </a:moveTo>
                  <a:cubicBezTo>
                    <a:pt x="1301" y="217"/>
                    <a:pt x="1187" y="949"/>
                    <a:pt x="984" y="949"/>
                  </a:cubicBezTo>
                  <a:cubicBezTo>
                    <a:pt x="968" y="949"/>
                    <a:pt x="951" y="944"/>
                    <a:pt x="934" y="934"/>
                  </a:cubicBezTo>
                  <a:cubicBezTo>
                    <a:pt x="701" y="801"/>
                    <a:pt x="0" y="334"/>
                    <a:pt x="0" y="334"/>
                  </a:cubicBezTo>
                  <a:lnTo>
                    <a:pt x="0" y="334"/>
                  </a:lnTo>
                  <a:lnTo>
                    <a:pt x="134" y="4403"/>
                  </a:lnTo>
                  <a:cubicBezTo>
                    <a:pt x="134" y="4403"/>
                    <a:pt x="400" y="4537"/>
                    <a:pt x="801" y="4804"/>
                  </a:cubicBezTo>
                  <a:cubicBezTo>
                    <a:pt x="1234" y="5037"/>
                    <a:pt x="1301" y="5438"/>
                    <a:pt x="1301" y="6105"/>
                  </a:cubicBezTo>
                  <a:lnTo>
                    <a:pt x="1935" y="6505"/>
                  </a:lnTo>
                  <a:lnTo>
                    <a:pt x="1868" y="267"/>
                  </a:lnTo>
                  <a:lnTo>
                    <a:pt x="1301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331;p75">
              <a:extLst>
                <a:ext uri="{FF2B5EF4-FFF2-40B4-BE49-F238E27FC236}">
                  <a16:creationId xmlns:a16="http://schemas.microsoft.com/office/drawing/2014/main" id="{6B26BF72-D1C9-457D-B440-5F96F74EE1DD}"/>
                </a:ext>
              </a:extLst>
            </p:cNvPr>
            <p:cNvSpPr/>
            <p:nvPr/>
          </p:nvSpPr>
          <p:spPr>
            <a:xfrm>
              <a:off x="1706400" y="2787425"/>
              <a:ext cx="23075" cy="184025"/>
            </a:xfrm>
            <a:custGeom>
              <a:avLst/>
              <a:gdLst/>
              <a:ahLst/>
              <a:cxnLst/>
              <a:rect l="l" t="t" r="r" b="b"/>
              <a:pathLst>
                <a:path w="923" h="7361" extrusionOk="0">
                  <a:moveTo>
                    <a:pt x="0" y="1"/>
                  </a:moveTo>
                  <a:lnTo>
                    <a:pt x="33" y="7039"/>
                  </a:lnTo>
                  <a:lnTo>
                    <a:pt x="534" y="7340"/>
                  </a:lnTo>
                  <a:cubicBezTo>
                    <a:pt x="557" y="7354"/>
                    <a:pt x="578" y="7361"/>
                    <a:pt x="599" y="7361"/>
                  </a:cubicBezTo>
                  <a:cubicBezTo>
                    <a:pt x="822" y="7361"/>
                    <a:pt x="923" y="6567"/>
                    <a:pt x="801" y="5438"/>
                  </a:cubicBezTo>
                  <a:lnTo>
                    <a:pt x="901" y="2770"/>
                  </a:lnTo>
                  <a:cubicBezTo>
                    <a:pt x="801" y="1569"/>
                    <a:pt x="767" y="468"/>
                    <a:pt x="500" y="30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332;p75">
              <a:extLst>
                <a:ext uri="{FF2B5EF4-FFF2-40B4-BE49-F238E27FC236}">
                  <a16:creationId xmlns:a16="http://schemas.microsoft.com/office/drawing/2014/main" id="{9BAAB2FA-53CB-406C-A4A7-32B754741703}"/>
                </a:ext>
              </a:extLst>
            </p:cNvPr>
            <p:cNvSpPr/>
            <p:nvPr/>
          </p:nvSpPr>
          <p:spPr>
            <a:xfrm>
              <a:off x="2436900" y="774700"/>
              <a:ext cx="2043150" cy="3149025"/>
            </a:xfrm>
            <a:custGeom>
              <a:avLst/>
              <a:gdLst/>
              <a:ahLst/>
              <a:cxnLst/>
              <a:rect l="l" t="t" r="r" b="b"/>
              <a:pathLst>
                <a:path w="81726" h="125961" extrusionOk="0">
                  <a:moveTo>
                    <a:pt x="79361" y="1"/>
                  </a:moveTo>
                  <a:cubicBezTo>
                    <a:pt x="79117" y="1"/>
                    <a:pt x="78875" y="80"/>
                    <a:pt x="78657" y="219"/>
                  </a:cubicBezTo>
                  <a:lnTo>
                    <a:pt x="1736" y="44651"/>
                  </a:lnTo>
                  <a:cubicBezTo>
                    <a:pt x="735" y="45285"/>
                    <a:pt x="101" y="46386"/>
                    <a:pt x="68" y="47553"/>
                  </a:cubicBezTo>
                  <a:lnTo>
                    <a:pt x="68" y="124008"/>
                  </a:lnTo>
                  <a:cubicBezTo>
                    <a:pt x="1" y="124441"/>
                    <a:pt x="201" y="124842"/>
                    <a:pt x="568" y="125075"/>
                  </a:cubicBezTo>
                  <a:lnTo>
                    <a:pt x="1902" y="125842"/>
                  </a:lnTo>
                  <a:cubicBezTo>
                    <a:pt x="2051" y="125924"/>
                    <a:pt x="2217" y="125961"/>
                    <a:pt x="2385" y="125961"/>
                  </a:cubicBezTo>
                  <a:cubicBezTo>
                    <a:pt x="2632" y="125961"/>
                    <a:pt x="2885" y="125881"/>
                    <a:pt x="3103" y="125742"/>
                  </a:cubicBezTo>
                  <a:lnTo>
                    <a:pt x="80025" y="81311"/>
                  </a:lnTo>
                  <a:cubicBezTo>
                    <a:pt x="80992" y="80677"/>
                    <a:pt x="81626" y="79576"/>
                    <a:pt x="81693" y="78408"/>
                  </a:cubicBezTo>
                  <a:lnTo>
                    <a:pt x="81693" y="1954"/>
                  </a:lnTo>
                  <a:cubicBezTo>
                    <a:pt x="81726" y="1520"/>
                    <a:pt x="81526" y="1120"/>
                    <a:pt x="81159" y="886"/>
                  </a:cubicBezTo>
                  <a:lnTo>
                    <a:pt x="79858" y="119"/>
                  </a:lnTo>
                  <a:cubicBezTo>
                    <a:pt x="79696" y="38"/>
                    <a:pt x="79528" y="1"/>
                    <a:pt x="79361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333;p75">
              <a:extLst>
                <a:ext uri="{FF2B5EF4-FFF2-40B4-BE49-F238E27FC236}">
                  <a16:creationId xmlns:a16="http://schemas.microsoft.com/office/drawing/2014/main" id="{FFE05677-1BB2-46D2-ADF4-0EBA2ABCEB38}"/>
                </a:ext>
              </a:extLst>
            </p:cNvPr>
            <p:cNvSpPr/>
            <p:nvPr/>
          </p:nvSpPr>
          <p:spPr>
            <a:xfrm>
              <a:off x="2472775" y="794075"/>
              <a:ext cx="2006450" cy="3129725"/>
            </a:xfrm>
            <a:custGeom>
              <a:avLst/>
              <a:gdLst/>
              <a:ahLst/>
              <a:cxnLst/>
              <a:rect l="l" t="t" r="r" b="b"/>
              <a:pathLst>
                <a:path w="80258" h="125189" extrusionOk="0">
                  <a:moveTo>
                    <a:pt x="79301" y="0"/>
                  </a:moveTo>
                  <a:cubicBezTo>
                    <a:pt x="79163" y="0"/>
                    <a:pt x="79014" y="26"/>
                    <a:pt x="78857" y="78"/>
                  </a:cubicBezTo>
                  <a:cubicBezTo>
                    <a:pt x="78890" y="211"/>
                    <a:pt x="78890" y="311"/>
                    <a:pt x="78890" y="412"/>
                  </a:cubicBezTo>
                  <a:lnTo>
                    <a:pt x="78890" y="76866"/>
                  </a:lnTo>
                  <a:cubicBezTo>
                    <a:pt x="78823" y="78034"/>
                    <a:pt x="78223" y="79135"/>
                    <a:pt x="77222" y="79768"/>
                  </a:cubicBezTo>
                  <a:lnTo>
                    <a:pt x="301" y="124167"/>
                  </a:lnTo>
                  <a:cubicBezTo>
                    <a:pt x="200" y="124234"/>
                    <a:pt x="100" y="124267"/>
                    <a:pt x="0" y="124334"/>
                  </a:cubicBezTo>
                  <a:cubicBezTo>
                    <a:pt x="91" y="124876"/>
                    <a:pt x="441" y="125189"/>
                    <a:pt x="918" y="125189"/>
                  </a:cubicBezTo>
                  <a:cubicBezTo>
                    <a:pt x="1144" y="125189"/>
                    <a:pt x="1399" y="125118"/>
                    <a:pt x="1668" y="124967"/>
                  </a:cubicBezTo>
                  <a:lnTo>
                    <a:pt x="78590" y="80569"/>
                  </a:lnTo>
                  <a:cubicBezTo>
                    <a:pt x="79557" y="79902"/>
                    <a:pt x="80191" y="78834"/>
                    <a:pt x="80258" y="77633"/>
                  </a:cubicBezTo>
                  <a:lnTo>
                    <a:pt x="80258" y="1179"/>
                  </a:lnTo>
                  <a:cubicBezTo>
                    <a:pt x="80258" y="428"/>
                    <a:pt x="79869" y="0"/>
                    <a:pt x="79301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34;p75">
              <a:extLst>
                <a:ext uri="{FF2B5EF4-FFF2-40B4-BE49-F238E27FC236}">
                  <a16:creationId xmlns:a16="http://schemas.microsoft.com/office/drawing/2014/main" id="{8B96DC92-1E08-4D08-96C1-88E6554B491E}"/>
                </a:ext>
              </a:extLst>
            </p:cNvPr>
            <p:cNvSpPr/>
            <p:nvPr/>
          </p:nvSpPr>
          <p:spPr>
            <a:xfrm>
              <a:off x="2465275" y="799350"/>
              <a:ext cx="1972250" cy="3094750"/>
            </a:xfrm>
            <a:custGeom>
              <a:avLst/>
              <a:gdLst/>
              <a:ahLst/>
              <a:cxnLst/>
              <a:rect l="l" t="t" r="r" b="b"/>
              <a:pathLst>
                <a:path w="78890" h="123790" extrusionOk="0">
                  <a:moveTo>
                    <a:pt x="78890" y="0"/>
                  </a:moveTo>
                  <a:lnTo>
                    <a:pt x="60543" y="10408"/>
                  </a:lnTo>
                  <a:lnTo>
                    <a:pt x="42230" y="20882"/>
                  </a:lnTo>
                  <a:lnTo>
                    <a:pt x="23951" y="31390"/>
                  </a:lnTo>
                  <a:lnTo>
                    <a:pt x="14811" y="36660"/>
                  </a:lnTo>
                  <a:lnTo>
                    <a:pt x="5671" y="41930"/>
                  </a:lnTo>
                  <a:lnTo>
                    <a:pt x="3403" y="43265"/>
                  </a:lnTo>
                  <a:lnTo>
                    <a:pt x="2235" y="43932"/>
                  </a:lnTo>
                  <a:cubicBezTo>
                    <a:pt x="2068" y="44032"/>
                    <a:pt x="1868" y="44132"/>
                    <a:pt x="1668" y="44265"/>
                  </a:cubicBezTo>
                  <a:cubicBezTo>
                    <a:pt x="1468" y="44399"/>
                    <a:pt x="1268" y="44566"/>
                    <a:pt x="1101" y="44732"/>
                  </a:cubicBezTo>
                  <a:cubicBezTo>
                    <a:pt x="434" y="45433"/>
                    <a:pt x="67" y="46334"/>
                    <a:pt x="0" y="47301"/>
                  </a:cubicBezTo>
                  <a:lnTo>
                    <a:pt x="0" y="49936"/>
                  </a:lnTo>
                  <a:lnTo>
                    <a:pt x="0" y="60510"/>
                  </a:lnTo>
                  <a:lnTo>
                    <a:pt x="67" y="81592"/>
                  </a:lnTo>
                  <a:cubicBezTo>
                    <a:pt x="100" y="95669"/>
                    <a:pt x="200" y="109712"/>
                    <a:pt x="267" y="123789"/>
                  </a:cubicBezTo>
                  <a:cubicBezTo>
                    <a:pt x="367" y="109712"/>
                    <a:pt x="467" y="95669"/>
                    <a:pt x="500" y="81592"/>
                  </a:cubicBezTo>
                  <a:lnTo>
                    <a:pt x="567" y="60510"/>
                  </a:lnTo>
                  <a:lnTo>
                    <a:pt x="567" y="49936"/>
                  </a:lnTo>
                  <a:lnTo>
                    <a:pt x="567" y="47301"/>
                  </a:lnTo>
                  <a:cubicBezTo>
                    <a:pt x="601" y="46500"/>
                    <a:pt x="934" y="45733"/>
                    <a:pt x="1501" y="45166"/>
                  </a:cubicBezTo>
                  <a:cubicBezTo>
                    <a:pt x="1635" y="44999"/>
                    <a:pt x="1801" y="44866"/>
                    <a:pt x="1968" y="44766"/>
                  </a:cubicBezTo>
                  <a:cubicBezTo>
                    <a:pt x="2102" y="44666"/>
                    <a:pt x="2335" y="44566"/>
                    <a:pt x="2502" y="44432"/>
                  </a:cubicBezTo>
                  <a:lnTo>
                    <a:pt x="3669" y="43798"/>
                  </a:lnTo>
                  <a:lnTo>
                    <a:pt x="5938" y="42464"/>
                  </a:lnTo>
                  <a:lnTo>
                    <a:pt x="15078" y="37194"/>
                  </a:lnTo>
                  <a:lnTo>
                    <a:pt x="24217" y="31923"/>
                  </a:lnTo>
                  <a:lnTo>
                    <a:pt x="42464" y="21349"/>
                  </a:lnTo>
                  <a:lnTo>
                    <a:pt x="60677" y="10708"/>
                  </a:lnTo>
                  <a:lnTo>
                    <a:pt x="788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335;p75">
              <a:extLst>
                <a:ext uri="{FF2B5EF4-FFF2-40B4-BE49-F238E27FC236}">
                  <a16:creationId xmlns:a16="http://schemas.microsoft.com/office/drawing/2014/main" id="{433C58D6-B393-49B9-8B84-18ECA3E24812}"/>
                </a:ext>
              </a:extLst>
            </p:cNvPr>
            <p:cNvSpPr/>
            <p:nvPr/>
          </p:nvSpPr>
          <p:spPr>
            <a:xfrm>
              <a:off x="2638725" y="2564150"/>
              <a:ext cx="791425" cy="1019800"/>
            </a:xfrm>
            <a:custGeom>
              <a:avLst/>
              <a:gdLst/>
              <a:ahLst/>
              <a:cxnLst/>
              <a:rect l="l" t="t" r="r" b="b"/>
              <a:pathLst>
                <a:path w="31657" h="40792" extrusionOk="0">
                  <a:moveTo>
                    <a:pt x="31076" y="1"/>
                  </a:moveTo>
                  <a:cubicBezTo>
                    <a:pt x="30931" y="1"/>
                    <a:pt x="30766" y="51"/>
                    <a:pt x="30589" y="159"/>
                  </a:cubicBezTo>
                  <a:lnTo>
                    <a:pt x="1068" y="17205"/>
                  </a:lnTo>
                  <a:cubicBezTo>
                    <a:pt x="434" y="17605"/>
                    <a:pt x="34" y="18305"/>
                    <a:pt x="0" y="19039"/>
                  </a:cubicBezTo>
                  <a:lnTo>
                    <a:pt x="0" y="40021"/>
                  </a:lnTo>
                  <a:cubicBezTo>
                    <a:pt x="0" y="40502"/>
                    <a:pt x="243" y="40792"/>
                    <a:pt x="603" y="40792"/>
                  </a:cubicBezTo>
                  <a:cubicBezTo>
                    <a:pt x="742" y="40792"/>
                    <a:pt x="900" y="40748"/>
                    <a:pt x="1068" y="40655"/>
                  </a:cubicBezTo>
                  <a:lnTo>
                    <a:pt x="30589" y="23576"/>
                  </a:lnTo>
                  <a:cubicBezTo>
                    <a:pt x="31223" y="23176"/>
                    <a:pt x="31623" y="22508"/>
                    <a:pt x="31656" y="21741"/>
                  </a:cubicBezTo>
                  <a:lnTo>
                    <a:pt x="31656" y="759"/>
                  </a:lnTo>
                  <a:cubicBezTo>
                    <a:pt x="31656" y="289"/>
                    <a:pt x="31424" y="1"/>
                    <a:pt x="310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336;p75">
              <a:extLst>
                <a:ext uri="{FF2B5EF4-FFF2-40B4-BE49-F238E27FC236}">
                  <a16:creationId xmlns:a16="http://schemas.microsoft.com/office/drawing/2014/main" id="{F1D17DCA-4DD5-40F5-BE75-130837F67458}"/>
                </a:ext>
              </a:extLst>
            </p:cNvPr>
            <p:cNvSpPr/>
            <p:nvPr/>
          </p:nvSpPr>
          <p:spPr>
            <a:xfrm>
              <a:off x="2677925" y="2685350"/>
              <a:ext cx="711350" cy="413175"/>
            </a:xfrm>
            <a:custGeom>
              <a:avLst/>
              <a:gdLst/>
              <a:ahLst/>
              <a:cxnLst/>
              <a:rect l="l" t="t" r="r" b="b"/>
              <a:pathLst>
                <a:path w="28454" h="16527" extrusionOk="0">
                  <a:moveTo>
                    <a:pt x="28323" y="1"/>
                  </a:moveTo>
                  <a:cubicBezTo>
                    <a:pt x="28309" y="1"/>
                    <a:pt x="28297" y="5"/>
                    <a:pt x="28287" y="14"/>
                  </a:cubicBezTo>
                  <a:lnTo>
                    <a:pt x="67" y="16326"/>
                  </a:lnTo>
                  <a:cubicBezTo>
                    <a:pt x="0" y="16326"/>
                    <a:pt x="0" y="16393"/>
                    <a:pt x="34" y="16460"/>
                  </a:cubicBezTo>
                  <a:cubicBezTo>
                    <a:pt x="34" y="16493"/>
                    <a:pt x="67" y="16493"/>
                    <a:pt x="134" y="16526"/>
                  </a:cubicBezTo>
                  <a:cubicBezTo>
                    <a:pt x="134" y="16526"/>
                    <a:pt x="167" y="16493"/>
                    <a:pt x="167" y="16493"/>
                  </a:cubicBezTo>
                  <a:lnTo>
                    <a:pt x="28387" y="215"/>
                  </a:lnTo>
                  <a:cubicBezTo>
                    <a:pt x="28454" y="181"/>
                    <a:pt x="28454" y="114"/>
                    <a:pt x="28420" y="48"/>
                  </a:cubicBezTo>
                  <a:cubicBezTo>
                    <a:pt x="28397" y="24"/>
                    <a:pt x="28357" y="1"/>
                    <a:pt x="28323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337;p75">
              <a:extLst>
                <a:ext uri="{FF2B5EF4-FFF2-40B4-BE49-F238E27FC236}">
                  <a16:creationId xmlns:a16="http://schemas.microsoft.com/office/drawing/2014/main" id="{CD1DBAAD-D7F9-4A07-A714-75817C975B7C}"/>
                </a:ext>
              </a:extLst>
            </p:cNvPr>
            <p:cNvSpPr/>
            <p:nvPr/>
          </p:nvSpPr>
          <p:spPr>
            <a:xfrm>
              <a:off x="2677925" y="2779925"/>
              <a:ext cx="711350" cy="412825"/>
            </a:xfrm>
            <a:custGeom>
              <a:avLst/>
              <a:gdLst/>
              <a:ahLst/>
              <a:cxnLst/>
              <a:rect l="l" t="t" r="r" b="b"/>
              <a:pathLst>
                <a:path w="28454" h="16513" extrusionOk="0">
                  <a:moveTo>
                    <a:pt x="28287" y="1"/>
                  </a:moveTo>
                  <a:lnTo>
                    <a:pt x="67" y="16312"/>
                  </a:lnTo>
                  <a:cubicBezTo>
                    <a:pt x="0" y="16346"/>
                    <a:pt x="0" y="16413"/>
                    <a:pt x="34" y="16446"/>
                  </a:cubicBezTo>
                  <a:cubicBezTo>
                    <a:pt x="34" y="16479"/>
                    <a:pt x="67" y="16513"/>
                    <a:pt x="134" y="16513"/>
                  </a:cubicBezTo>
                  <a:cubicBezTo>
                    <a:pt x="134" y="16513"/>
                    <a:pt x="167" y="16513"/>
                    <a:pt x="167" y="16479"/>
                  </a:cubicBezTo>
                  <a:lnTo>
                    <a:pt x="28387" y="201"/>
                  </a:lnTo>
                  <a:cubicBezTo>
                    <a:pt x="28454" y="168"/>
                    <a:pt x="28454" y="101"/>
                    <a:pt x="28420" y="67"/>
                  </a:cubicBezTo>
                  <a:cubicBezTo>
                    <a:pt x="28387" y="1"/>
                    <a:pt x="28320" y="1"/>
                    <a:pt x="28287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338;p75">
              <a:extLst>
                <a:ext uri="{FF2B5EF4-FFF2-40B4-BE49-F238E27FC236}">
                  <a16:creationId xmlns:a16="http://schemas.microsoft.com/office/drawing/2014/main" id="{98655326-287E-406F-88E6-699B4F1E3FBB}"/>
                </a:ext>
              </a:extLst>
            </p:cNvPr>
            <p:cNvSpPr/>
            <p:nvPr/>
          </p:nvSpPr>
          <p:spPr>
            <a:xfrm>
              <a:off x="2677925" y="2874450"/>
              <a:ext cx="711350" cy="412525"/>
            </a:xfrm>
            <a:custGeom>
              <a:avLst/>
              <a:gdLst/>
              <a:ahLst/>
              <a:cxnLst/>
              <a:rect l="l" t="t" r="r" b="b"/>
              <a:pathLst>
                <a:path w="28454" h="16501" extrusionOk="0">
                  <a:moveTo>
                    <a:pt x="28341" y="1"/>
                  </a:moveTo>
                  <a:cubicBezTo>
                    <a:pt x="28320" y="1"/>
                    <a:pt x="28301" y="9"/>
                    <a:pt x="28287" y="23"/>
                  </a:cubicBezTo>
                  <a:lnTo>
                    <a:pt x="67" y="16301"/>
                  </a:lnTo>
                  <a:cubicBezTo>
                    <a:pt x="0" y="16334"/>
                    <a:pt x="0" y="16401"/>
                    <a:pt x="34" y="16434"/>
                  </a:cubicBezTo>
                  <a:cubicBezTo>
                    <a:pt x="34" y="16468"/>
                    <a:pt x="67" y="16501"/>
                    <a:pt x="134" y="16501"/>
                  </a:cubicBezTo>
                  <a:lnTo>
                    <a:pt x="167" y="16501"/>
                  </a:lnTo>
                  <a:lnTo>
                    <a:pt x="28387" y="189"/>
                  </a:lnTo>
                  <a:cubicBezTo>
                    <a:pt x="28454" y="156"/>
                    <a:pt x="28454" y="89"/>
                    <a:pt x="28420" y="56"/>
                  </a:cubicBezTo>
                  <a:cubicBezTo>
                    <a:pt x="28401" y="17"/>
                    <a:pt x="28370" y="1"/>
                    <a:pt x="2834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339;p75">
              <a:extLst>
                <a:ext uri="{FF2B5EF4-FFF2-40B4-BE49-F238E27FC236}">
                  <a16:creationId xmlns:a16="http://schemas.microsoft.com/office/drawing/2014/main" id="{7CBAB458-4EAC-41AD-9246-6F0561CB21ED}"/>
                </a:ext>
              </a:extLst>
            </p:cNvPr>
            <p:cNvSpPr/>
            <p:nvPr/>
          </p:nvSpPr>
          <p:spPr>
            <a:xfrm>
              <a:off x="2677925" y="2968900"/>
              <a:ext cx="711350" cy="412325"/>
            </a:xfrm>
            <a:custGeom>
              <a:avLst/>
              <a:gdLst/>
              <a:ahLst/>
              <a:cxnLst/>
              <a:rect l="l" t="t" r="r" b="b"/>
              <a:pathLst>
                <a:path w="28454" h="16493" extrusionOk="0">
                  <a:moveTo>
                    <a:pt x="28323" y="0"/>
                  </a:moveTo>
                  <a:cubicBezTo>
                    <a:pt x="28309" y="0"/>
                    <a:pt x="28297" y="4"/>
                    <a:pt x="28287" y="14"/>
                  </a:cubicBezTo>
                  <a:lnTo>
                    <a:pt x="67" y="16292"/>
                  </a:lnTo>
                  <a:cubicBezTo>
                    <a:pt x="0" y="16326"/>
                    <a:pt x="0" y="16392"/>
                    <a:pt x="34" y="16459"/>
                  </a:cubicBezTo>
                  <a:cubicBezTo>
                    <a:pt x="34" y="16492"/>
                    <a:pt x="67" y="16492"/>
                    <a:pt x="134" y="16492"/>
                  </a:cubicBezTo>
                  <a:lnTo>
                    <a:pt x="167" y="16492"/>
                  </a:lnTo>
                  <a:lnTo>
                    <a:pt x="28387" y="214"/>
                  </a:lnTo>
                  <a:cubicBezTo>
                    <a:pt x="28454" y="181"/>
                    <a:pt x="28454" y="114"/>
                    <a:pt x="28420" y="47"/>
                  </a:cubicBezTo>
                  <a:cubicBezTo>
                    <a:pt x="28397" y="24"/>
                    <a:pt x="28357" y="0"/>
                    <a:pt x="28323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340;p75">
              <a:extLst>
                <a:ext uri="{FF2B5EF4-FFF2-40B4-BE49-F238E27FC236}">
                  <a16:creationId xmlns:a16="http://schemas.microsoft.com/office/drawing/2014/main" id="{E89E26A2-CF27-4A9C-9AE2-6CE292B71B3F}"/>
                </a:ext>
              </a:extLst>
            </p:cNvPr>
            <p:cNvSpPr/>
            <p:nvPr/>
          </p:nvSpPr>
          <p:spPr>
            <a:xfrm>
              <a:off x="2677925" y="3062775"/>
              <a:ext cx="712375" cy="413525"/>
            </a:xfrm>
            <a:custGeom>
              <a:avLst/>
              <a:gdLst/>
              <a:ahLst/>
              <a:cxnLst/>
              <a:rect l="l" t="t" r="r" b="b"/>
              <a:pathLst>
                <a:path w="28495" h="16541" extrusionOk="0">
                  <a:moveTo>
                    <a:pt x="28359" y="1"/>
                  </a:moveTo>
                  <a:cubicBezTo>
                    <a:pt x="28337" y="1"/>
                    <a:pt x="28313" y="9"/>
                    <a:pt x="28287" y="28"/>
                  </a:cubicBezTo>
                  <a:lnTo>
                    <a:pt x="67" y="16307"/>
                  </a:lnTo>
                  <a:cubicBezTo>
                    <a:pt x="0" y="16340"/>
                    <a:pt x="0" y="16407"/>
                    <a:pt x="34" y="16473"/>
                  </a:cubicBezTo>
                  <a:cubicBezTo>
                    <a:pt x="34" y="16507"/>
                    <a:pt x="67" y="16540"/>
                    <a:pt x="134" y="16540"/>
                  </a:cubicBezTo>
                  <a:cubicBezTo>
                    <a:pt x="134" y="16540"/>
                    <a:pt x="167" y="16507"/>
                    <a:pt x="167" y="16507"/>
                  </a:cubicBezTo>
                  <a:lnTo>
                    <a:pt x="28387" y="195"/>
                  </a:lnTo>
                  <a:cubicBezTo>
                    <a:pt x="28495" y="141"/>
                    <a:pt x="28450" y="1"/>
                    <a:pt x="28359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5341;p75">
              <a:extLst>
                <a:ext uri="{FF2B5EF4-FFF2-40B4-BE49-F238E27FC236}">
                  <a16:creationId xmlns:a16="http://schemas.microsoft.com/office/drawing/2014/main" id="{C369986A-5342-44A8-98CA-794C794E96D3}"/>
                </a:ext>
              </a:extLst>
            </p:cNvPr>
            <p:cNvSpPr/>
            <p:nvPr/>
          </p:nvSpPr>
          <p:spPr>
            <a:xfrm>
              <a:off x="2681250" y="2868175"/>
              <a:ext cx="705525" cy="603950"/>
            </a:xfrm>
            <a:custGeom>
              <a:avLst/>
              <a:gdLst/>
              <a:ahLst/>
              <a:cxnLst/>
              <a:rect l="l" t="t" r="r" b="b"/>
              <a:pathLst>
                <a:path w="28221" h="24158" extrusionOk="0">
                  <a:moveTo>
                    <a:pt x="25842" y="0"/>
                  </a:moveTo>
                  <a:cubicBezTo>
                    <a:pt x="25344" y="0"/>
                    <a:pt x="24776" y="363"/>
                    <a:pt x="24251" y="1041"/>
                  </a:cubicBezTo>
                  <a:lnTo>
                    <a:pt x="24218" y="1107"/>
                  </a:lnTo>
                  <a:cubicBezTo>
                    <a:pt x="23701" y="1790"/>
                    <a:pt x="23133" y="2139"/>
                    <a:pt x="22633" y="2139"/>
                  </a:cubicBezTo>
                  <a:cubicBezTo>
                    <a:pt x="22326" y="2139"/>
                    <a:pt x="22044" y="2008"/>
                    <a:pt x="21816" y="1741"/>
                  </a:cubicBezTo>
                  <a:lnTo>
                    <a:pt x="21116" y="907"/>
                  </a:lnTo>
                  <a:cubicBezTo>
                    <a:pt x="20893" y="621"/>
                    <a:pt x="20613" y="486"/>
                    <a:pt x="20308" y="486"/>
                  </a:cubicBezTo>
                  <a:cubicBezTo>
                    <a:pt x="19653" y="486"/>
                    <a:pt x="18882" y="1106"/>
                    <a:pt x="18314" y="2175"/>
                  </a:cubicBezTo>
                  <a:lnTo>
                    <a:pt x="17713" y="3309"/>
                  </a:lnTo>
                  <a:cubicBezTo>
                    <a:pt x="17144" y="4357"/>
                    <a:pt x="16414" y="5002"/>
                    <a:pt x="15739" y="5002"/>
                  </a:cubicBezTo>
                  <a:cubicBezTo>
                    <a:pt x="15663" y="5002"/>
                    <a:pt x="15587" y="4994"/>
                    <a:pt x="15512" y="4977"/>
                  </a:cubicBezTo>
                  <a:cubicBezTo>
                    <a:pt x="15457" y="4968"/>
                    <a:pt x="15402" y="4964"/>
                    <a:pt x="15346" y="4964"/>
                  </a:cubicBezTo>
                  <a:cubicBezTo>
                    <a:pt x="14548" y="4964"/>
                    <a:pt x="13638" y="5840"/>
                    <a:pt x="13077" y="7212"/>
                  </a:cubicBezTo>
                  <a:lnTo>
                    <a:pt x="12143" y="9513"/>
                  </a:lnTo>
                  <a:cubicBezTo>
                    <a:pt x="11609" y="10814"/>
                    <a:pt x="10742" y="11715"/>
                    <a:pt x="9941" y="11748"/>
                  </a:cubicBezTo>
                  <a:lnTo>
                    <a:pt x="9107" y="11782"/>
                  </a:lnTo>
                  <a:cubicBezTo>
                    <a:pt x="8507" y="11882"/>
                    <a:pt x="8006" y="12215"/>
                    <a:pt x="7673" y="12682"/>
                  </a:cubicBezTo>
                  <a:lnTo>
                    <a:pt x="6772" y="13817"/>
                  </a:lnTo>
                  <a:cubicBezTo>
                    <a:pt x="6265" y="14418"/>
                    <a:pt x="5726" y="14733"/>
                    <a:pt x="5250" y="14733"/>
                  </a:cubicBezTo>
                  <a:cubicBezTo>
                    <a:pt x="4882" y="14733"/>
                    <a:pt x="4551" y="14543"/>
                    <a:pt x="4304" y="14150"/>
                  </a:cubicBezTo>
                  <a:lnTo>
                    <a:pt x="4270" y="14083"/>
                  </a:lnTo>
                  <a:cubicBezTo>
                    <a:pt x="4031" y="13668"/>
                    <a:pt x="3698" y="13475"/>
                    <a:pt x="3330" y="13475"/>
                  </a:cubicBezTo>
                  <a:cubicBezTo>
                    <a:pt x="2516" y="13475"/>
                    <a:pt x="1529" y="14413"/>
                    <a:pt x="1001" y="15951"/>
                  </a:cubicBezTo>
                  <a:lnTo>
                    <a:pt x="1" y="18720"/>
                  </a:lnTo>
                  <a:lnTo>
                    <a:pt x="1" y="24157"/>
                  </a:lnTo>
                  <a:lnTo>
                    <a:pt x="28221" y="7879"/>
                  </a:lnTo>
                  <a:lnTo>
                    <a:pt x="28187" y="1875"/>
                  </a:lnTo>
                  <a:lnTo>
                    <a:pt x="26553" y="307"/>
                  </a:lnTo>
                  <a:cubicBezTo>
                    <a:pt x="26346" y="100"/>
                    <a:pt x="26104" y="0"/>
                    <a:pt x="258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5342;p75">
              <a:extLst>
                <a:ext uri="{FF2B5EF4-FFF2-40B4-BE49-F238E27FC236}">
                  <a16:creationId xmlns:a16="http://schemas.microsoft.com/office/drawing/2014/main" id="{0E06B7A7-F5BB-4CDE-A2B6-FBC3C3F24419}"/>
                </a:ext>
              </a:extLst>
            </p:cNvPr>
            <p:cNvSpPr/>
            <p:nvPr/>
          </p:nvSpPr>
          <p:spPr>
            <a:xfrm>
              <a:off x="2677925" y="2865675"/>
              <a:ext cx="711725" cy="473025"/>
            </a:xfrm>
            <a:custGeom>
              <a:avLst/>
              <a:gdLst/>
              <a:ahLst/>
              <a:cxnLst/>
              <a:rect l="l" t="t" r="r" b="b"/>
              <a:pathLst>
                <a:path w="28469" h="18921" extrusionOk="0">
                  <a:moveTo>
                    <a:pt x="25999" y="0"/>
                  </a:moveTo>
                  <a:cubicBezTo>
                    <a:pt x="25961" y="0"/>
                    <a:pt x="25923" y="2"/>
                    <a:pt x="25885" y="7"/>
                  </a:cubicBezTo>
                  <a:cubicBezTo>
                    <a:pt x="25218" y="107"/>
                    <a:pt x="24651" y="507"/>
                    <a:pt x="24284" y="1074"/>
                  </a:cubicBezTo>
                  <a:lnTo>
                    <a:pt x="24251" y="1141"/>
                  </a:lnTo>
                  <a:cubicBezTo>
                    <a:pt x="23784" y="1741"/>
                    <a:pt x="23250" y="2108"/>
                    <a:pt x="22783" y="2108"/>
                  </a:cubicBezTo>
                  <a:lnTo>
                    <a:pt x="22750" y="2108"/>
                  </a:lnTo>
                  <a:cubicBezTo>
                    <a:pt x="22450" y="2108"/>
                    <a:pt x="22183" y="1975"/>
                    <a:pt x="22016" y="1741"/>
                  </a:cubicBezTo>
                  <a:lnTo>
                    <a:pt x="21315" y="907"/>
                  </a:lnTo>
                  <a:cubicBezTo>
                    <a:pt x="21102" y="632"/>
                    <a:pt x="20748" y="469"/>
                    <a:pt x="20408" y="469"/>
                  </a:cubicBezTo>
                  <a:cubicBezTo>
                    <a:pt x="20377" y="469"/>
                    <a:pt x="20346" y="471"/>
                    <a:pt x="20315" y="474"/>
                  </a:cubicBezTo>
                  <a:cubicBezTo>
                    <a:pt x="19614" y="540"/>
                    <a:pt x="18880" y="1207"/>
                    <a:pt x="18313" y="2208"/>
                  </a:cubicBezTo>
                  <a:lnTo>
                    <a:pt x="17713" y="3376"/>
                  </a:lnTo>
                  <a:cubicBezTo>
                    <a:pt x="17166" y="4379"/>
                    <a:pt x="16452" y="4994"/>
                    <a:pt x="15825" y="4994"/>
                  </a:cubicBezTo>
                  <a:cubicBezTo>
                    <a:pt x="15764" y="4994"/>
                    <a:pt x="15704" y="4989"/>
                    <a:pt x="15645" y="4977"/>
                  </a:cubicBezTo>
                  <a:cubicBezTo>
                    <a:pt x="15575" y="4964"/>
                    <a:pt x="15505" y="4958"/>
                    <a:pt x="15434" y="4958"/>
                  </a:cubicBezTo>
                  <a:cubicBezTo>
                    <a:pt x="14587" y="4958"/>
                    <a:pt x="13661" y="5860"/>
                    <a:pt x="13076" y="7245"/>
                  </a:cubicBezTo>
                  <a:lnTo>
                    <a:pt x="12142" y="9580"/>
                  </a:lnTo>
                  <a:cubicBezTo>
                    <a:pt x="11642" y="10848"/>
                    <a:pt x="10808" y="11715"/>
                    <a:pt x="10074" y="11748"/>
                  </a:cubicBezTo>
                  <a:lnTo>
                    <a:pt x="9240" y="11782"/>
                  </a:lnTo>
                  <a:cubicBezTo>
                    <a:pt x="8606" y="11848"/>
                    <a:pt x="8039" y="12215"/>
                    <a:pt x="7706" y="12716"/>
                  </a:cubicBezTo>
                  <a:lnTo>
                    <a:pt x="6805" y="13850"/>
                  </a:lnTo>
                  <a:cubicBezTo>
                    <a:pt x="6359" y="14391"/>
                    <a:pt x="5853" y="14719"/>
                    <a:pt x="5402" y="14719"/>
                  </a:cubicBezTo>
                  <a:cubicBezTo>
                    <a:pt x="5380" y="14719"/>
                    <a:pt x="5359" y="14719"/>
                    <a:pt x="5337" y="14717"/>
                  </a:cubicBezTo>
                  <a:cubicBezTo>
                    <a:pt x="5004" y="14684"/>
                    <a:pt x="4704" y="14484"/>
                    <a:pt x="4537" y="14183"/>
                  </a:cubicBezTo>
                  <a:lnTo>
                    <a:pt x="4503" y="14117"/>
                  </a:lnTo>
                  <a:cubicBezTo>
                    <a:pt x="4294" y="13728"/>
                    <a:pt x="3923" y="13473"/>
                    <a:pt x="3488" y="13473"/>
                  </a:cubicBezTo>
                  <a:cubicBezTo>
                    <a:pt x="3438" y="13473"/>
                    <a:pt x="3387" y="13476"/>
                    <a:pt x="3336" y="13483"/>
                  </a:cubicBezTo>
                  <a:cubicBezTo>
                    <a:pt x="2469" y="13550"/>
                    <a:pt x="1535" y="14584"/>
                    <a:pt x="1034" y="16018"/>
                  </a:cubicBezTo>
                  <a:lnTo>
                    <a:pt x="34" y="18787"/>
                  </a:lnTo>
                  <a:cubicBezTo>
                    <a:pt x="0" y="18853"/>
                    <a:pt x="34" y="18887"/>
                    <a:pt x="67" y="18920"/>
                  </a:cubicBezTo>
                  <a:lnTo>
                    <a:pt x="134" y="18920"/>
                  </a:lnTo>
                  <a:cubicBezTo>
                    <a:pt x="167" y="18920"/>
                    <a:pt x="200" y="18887"/>
                    <a:pt x="200" y="18853"/>
                  </a:cubicBezTo>
                  <a:lnTo>
                    <a:pt x="1201" y="16085"/>
                  </a:lnTo>
                  <a:cubicBezTo>
                    <a:pt x="1668" y="14717"/>
                    <a:pt x="2569" y="13750"/>
                    <a:pt x="3336" y="13683"/>
                  </a:cubicBezTo>
                  <a:cubicBezTo>
                    <a:pt x="3365" y="13681"/>
                    <a:pt x="3394" y="13679"/>
                    <a:pt x="3422" y="13679"/>
                  </a:cubicBezTo>
                  <a:cubicBezTo>
                    <a:pt x="3793" y="13679"/>
                    <a:pt x="4148" y="13876"/>
                    <a:pt x="4303" y="14217"/>
                  </a:cubicBezTo>
                  <a:lnTo>
                    <a:pt x="4337" y="14283"/>
                  </a:lnTo>
                  <a:cubicBezTo>
                    <a:pt x="4537" y="14650"/>
                    <a:pt x="4904" y="14884"/>
                    <a:pt x="5304" y="14917"/>
                  </a:cubicBezTo>
                  <a:cubicBezTo>
                    <a:pt x="5346" y="14922"/>
                    <a:pt x="5388" y="14925"/>
                    <a:pt x="5430" y="14925"/>
                  </a:cubicBezTo>
                  <a:cubicBezTo>
                    <a:pt x="5931" y="14925"/>
                    <a:pt x="6480" y="14568"/>
                    <a:pt x="6972" y="13983"/>
                  </a:cubicBezTo>
                  <a:lnTo>
                    <a:pt x="7872" y="12849"/>
                  </a:lnTo>
                  <a:cubicBezTo>
                    <a:pt x="8173" y="12382"/>
                    <a:pt x="8673" y="12082"/>
                    <a:pt x="9240" y="11982"/>
                  </a:cubicBezTo>
                  <a:lnTo>
                    <a:pt x="10074" y="11948"/>
                  </a:lnTo>
                  <a:cubicBezTo>
                    <a:pt x="10908" y="11915"/>
                    <a:pt x="11809" y="11014"/>
                    <a:pt x="12342" y="9647"/>
                  </a:cubicBezTo>
                  <a:lnTo>
                    <a:pt x="13310" y="7345"/>
                  </a:lnTo>
                  <a:cubicBezTo>
                    <a:pt x="13831" y="6056"/>
                    <a:pt x="14692" y="5190"/>
                    <a:pt x="15424" y="5190"/>
                  </a:cubicBezTo>
                  <a:cubicBezTo>
                    <a:pt x="15488" y="5190"/>
                    <a:pt x="15550" y="5197"/>
                    <a:pt x="15611" y="5210"/>
                  </a:cubicBezTo>
                  <a:cubicBezTo>
                    <a:pt x="15674" y="5221"/>
                    <a:pt x="15737" y="5227"/>
                    <a:pt x="15801" y="5227"/>
                  </a:cubicBezTo>
                  <a:cubicBezTo>
                    <a:pt x="16523" y="5227"/>
                    <a:pt x="17331" y="4548"/>
                    <a:pt x="17913" y="3476"/>
                  </a:cubicBezTo>
                  <a:lnTo>
                    <a:pt x="18513" y="2308"/>
                  </a:lnTo>
                  <a:cubicBezTo>
                    <a:pt x="19014" y="1374"/>
                    <a:pt x="19681" y="740"/>
                    <a:pt x="20315" y="707"/>
                  </a:cubicBezTo>
                  <a:cubicBezTo>
                    <a:pt x="20365" y="697"/>
                    <a:pt x="20415" y="692"/>
                    <a:pt x="20463" y="692"/>
                  </a:cubicBezTo>
                  <a:cubicBezTo>
                    <a:pt x="20737" y="692"/>
                    <a:pt x="20979" y="842"/>
                    <a:pt x="21149" y="1041"/>
                  </a:cubicBezTo>
                  <a:lnTo>
                    <a:pt x="21849" y="1875"/>
                  </a:lnTo>
                  <a:cubicBezTo>
                    <a:pt x="22083" y="2175"/>
                    <a:pt x="22416" y="2342"/>
                    <a:pt x="22783" y="2342"/>
                  </a:cubicBezTo>
                  <a:cubicBezTo>
                    <a:pt x="23317" y="2308"/>
                    <a:pt x="23917" y="1941"/>
                    <a:pt x="24418" y="1274"/>
                  </a:cubicBezTo>
                  <a:lnTo>
                    <a:pt x="24484" y="1207"/>
                  </a:lnTo>
                  <a:cubicBezTo>
                    <a:pt x="24785" y="674"/>
                    <a:pt x="25285" y="340"/>
                    <a:pt x="25885" y="207"/>
                  </a:cubicBezTo>
                  <a:cubicBezTo>
                    <a:pt x="25919" y="202"/>
                    <a:pt x="25953" y="200"/>
                    <a:pt x="25987" y="200"/>
                  </a:cubicBezTo>
                  <a:cubicBezTo>
                    <a:pt x="26218" y="200"/>
                    <a:pt x="26440" y="299"/>
                    <a:pt x="26586" y="474"/>
                  </a:cubicBezTo>
                  <a:lnTo>
                    <a:pt x="28254" y="2075"/>
                  </a:lnTo>
                  <a:cubicBezTo>
                    <a:pt x="28272" y="2087"/>
                    <a:pt x="28292" y="2093"/>
                    <a:pt x="28312" y="2093"/>
                  </a:cubicBezTo>
                  <a:cubicBezTo>
                    <a:pt x="28396" y="2093"/>
                    <a:pt x="28468" y="1989"/>
                    <a:pt x="28387" y="1908"/>
                  </a:cubicBezTo>
                  <a:lnTo>
                    <a:pt x="26753" y="307"/>
                  </a:lnTo>
                  <a:cubicBezTo>
                    <a:pt x="26548" y="102"/>
                    <a:pt x="26267" y="0"/>
                    <a:pt x="25999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5343;p75">
              <a:extLst>
                <a:ext uri="{FF2B5EF4-FFF2-40B4-BE49-F238E27FC236}">
                  <a16:creationId xmlns:a16="http://schemas.microsoft.com/office/drawing/2014/main" id="{1C7A2C40-5D25-4CEC-96A6-614D6FF72D05}"/>
                </a:ext>
              </a:extLst>
            </p:cNvPr>
            <p:cNvSpPr/>
            <p:nvPr/>
          </p:nvSpPr>
          <p:spPr>
            <a:xfrm>
              <a:off x="3317550" y="2866650"/>
              <a:ext cx="5025" cy="240200"/>
            </a:xfrm>
            <a:custGeom>
              <a:avLst/>
              <a:gdLst/>
              <a:ahLst/>
              <a:cxnLst/>
              <a:rect l="l" t="t" r="r" b="b"/>
              <a:pathLst>
                <a:path w="201" h="9608" extrusionOk="0">
                  <a:moveTo>
                    <a:pt x="100" y="1"/>
                  </a:moveTo>
                  <a:cubicBezTo>
                    <a:pt x="33" y="1"/>
                    <a:pt x="0" y="68"/>
                    <a:pt x="0" y="101"/>
                  </a:cubicBezTo>
                  <a:lnTo>
                    <a:pt x="0" y="501"/>
                  </a:lnTo>
                  <a:cubicBezTo>
                    <a:pt x="0" y="568"/>
                    <a:pt x="33" y="601"/>
                    <a:pt x="100" y="635"/>
                  </a:cubicBezTo>
                  <a:cubicBezTo>
                    <a:pt x="167" y="635"/>
                    <a:pt x="200" y="568"/>
                    <a:pt x="200" y="501"/>
                  </a:cubicBezTo>
                  <a:lnTo>
                    <a:pt x="200" y="101"/>
                  </a:lnTo>
                  <a:cubicBezTo>
                    <a:pt x="200" y="68"/>
                    <a:pt x="167" y="1"/>
                    <a:pt x="100" y="1"/>
                  </a:cubicBezTo>
                  <a:close/>
                  <a:moveTo>
                    <a:pt x="100" y="1035"/>
                  </a:moveTo>
                  <a:cubicBezTo>
                    <a:pt x="33" y="1035"/>
                    <a:pt x="0" y="1102"/>
                    <a:pt x="0" y="1168"/>
                  </a:cubicBezTo>
                  <a:lnTo>
                    <a:pt x="0" y="1802"/>
                  </a:lnTo>
                  <a:cubicBezTo>
                    <a:pt x="0" y="1836"/>
                    <a:pt x="33" y="1902"/>
                    <a:pt x="100" y="1902"/>
                  </a:cubicBezTo>
                  <a:cubicBezTo>
                    <a:pt x="167" y="1902"/>
                    <a:pt x="200" y="1869"/>
                    <a:pt x="200" y="1802"/>
                  </a:cubicBezTo>
                  <a:lnTo>
                    <a:pt x="200" y="1168"/>
                  </a:lnTo>
                  <a:cubicBezTo>
                    <a:pt x="200" y="1102"/>
                    <a:pt x="167" y="1035"/>
                    <a:pt x="100" y="1035"/>
                  </a:cubicBezTo>
                  <a:close/>
                  <a:moveTo>
                    <a:pt x="100" y="2336"/>
                  </a:moveTo>
                  <a:cubicBezTo>
                    <a:pt x="33" y="2336"/>
                    <a:pt x="0" y="2369"/>
                    <a:pt x="0" y="2436"/>
                  </a:cubicBezTo>
                  <a:lnTo>
                    <a:pt x="0" y="3070"/>
                  </a:lnTo>
                  <a:cubicBezTo>
                    <a:pt x="0" y="3137"/>
                    <a:pt x="33" y="3170"/>
                    <a:pt x="100" y="3203"/>
                  </a:cubicBezTo>
                  <a:cubicBezTo>
                    <a:pt x="167" y="3203"/>
                    <a:pt x="200" y="3137"/>
                    <a:pt x="200" y="3070"/>
                  </a:cubicBezTo>
                  <a:lnTo>
                    <a:pt x="200" y="2436"/>
                  </a:lnTo>
                  <a:cubicBezTo>
                    <a:pt x="200" y="2369"/>
                    <a:pt x="167" y="2336"/>
                    <a:pt x="100" y="2336"/>
                  </a:cubicBezTo>
                  <a:close/>
                  <a:moveTo>
                    <a:pt x="100" y="3604"/>
                  </a:moveTo>
                  <a:cubicBezTo>
                    <a:pt x="33" y="3604"/>
                    <a:pt x="0" y="3670"/>
                    <a:pt x="0" y="3737"/>
                  </a:cubicBezTo>
                  <a:lnTo>
                    <a:pt x="0" y="4371"/>
                  </a:lnTo>
                  <a:cubicBezTo>
                    <a:pt x="0" y="4404"/>
                    <a:pt x="33" y="4471"/>
                    <a:pt x="100" y="4471"/>
                  </a:cubicBezTo>
                  <a:cubicBezTo>
                    <a:pt x="167" y="4471"/>
                    <a:pt x="200" y="4437"/>
                    <a:pt x="200" y="4371"/>
                  </a:cubicBezTo>
                  <a:lnTo>
                    <a:pt x="200" y="3737"/>
                  </a:lnTo>
                  <a:cubicBezTo>
                    <a:pt x="200" y="3670"/>
                    <a:pt x="167" y="3604"/>
                    <a:pt x="100" y="3604"/>
                  </a:cubicBezTo>
                  <a:close/>
                  <a:moveTo>
                    <a:pt x="100" y="4904"/>
                  </a:moveTo>
                  <a:cubicBezTo>
                    <a:pt x="33" y="4904"/>
                    <a:pt x="0" y="4938"/>
                    <a:pt x="0" y="5005"/>
                  </a:cubicBezTo>
                  <a:lnTo>
                    <a:pt x="0" y="5638"/>
                  </a:lnTo>
                  <a:cubicBezTo>
                    <a:pt x="0" y="5705"/>
                    <a:pt x="33" y="5738"/>
                    <a:pt x="100" y="5772"/>
                  </a:cubicBezTo>
                  <a:cubicBezTo>
                    <a:pt x="167" y="5772"/>
                    <a:pt x="200" y="5705"/>
                    <a:pt x="200" y="5638"/>
                  </a:cubicBezTo>
                  <a:lnTo>
                    <a:pt x="200" y="5005"/>
                  </a:lnTo>
                  <a:cubicBezTo>
                    <a:pt x="200" y="4938"/>
                    <a:pt x="167" y="4904"/>
                    <a:pt x="100" y="4904"/>
                  </a:cubicBezTo>
                  <a:close/>
                  <a:moveTo>
                    <a:pt x="100" y="6172"/>
                  </a:moveTo>
                  <a:cubicBezTo>
                    <a:pt x="33" y="6172"/>
                    <a:pt x="0" y="6239"/>
                    <a:pt x="0" y="6305"/>
                  </a:cubicBezTo>
                  <a:lnTo>
                    <a:pt x="0" y="6939"/>
                  </a:lnTo>
                  <a:cubicBezTo>
                    <a:pt x="0" y="6973"/>
                    <a:pt x="33" y="7039"/>
                    <a:pt x="100" y="7039"/>
                  </a:cubicBezTo>
                  <a:cubicBezTo>
                    <a:pt x="134" y="7039"/>
                    <a:pt x="200" y="6973"/>
                    <a:pt x="200" y="6939"/>
                  </a:cubicBezTo>
                  <a:lnTo>
                    <a:pt x="200" y="6305"/>
                  </a:lnTo>
                  <a:cubicBezTo>
                    <a:pt x="200" y="6239"/>
                    <a:pt x="167" y="6172"/>
                    <a:pt x="100" y="6172"/>
                  </a:cubicBezTo>
                  <a:close/>
                  <a:moveTo>
                    <a:pt x="100" y="7473"/>
                  </a:moveTo>
                  <a:cubicBezTo>
                    <a:pt x="33" y="7473"/>
                    <a:pt x="0" y="7506"/>
                    <a:pt x="0" y="7573"/>
                  </a:cubicBezTo>
                  <a:lnTo>
                    <a:pt x="0" y="8207"/>
                  </a:lnTo>
                  <a:cubicBezTo>
                    <a:pt x="0" y="8274"/>
                    <a:pt x="33" y="8307"/>
                    <a:pt x="100" y="8340"/>
                  </a:cubicBezTo>
                  <a:cubicBezTo>
                    <a:pt x="167" y="8340"/>
                    <a:pt x="200" y="8274"/>
                    <a:pt x="200" y="8207"/>
                  </a:cubicBezTo>
                  <a:lnTo>
                    <a:pt x="200" y="7573"/>
                  </a:lnTo>
                  <a:cubicBezTo>
                    <a:pt x="200" y="7506"/>
                    <a:pt x="167" y="7473"/>
                    <a:pt x="100" y="7473"/>
                  </a:cubicBezTo>
                  <a:close/>
                  <a:moveTo>
                    <a:pt x="100" y="8741"/>
                  </a:moveTo>
                  <a:cubicBezTo>
                    <a:pt x="33" y="8741"/>
                    <a:pt x="0" y="8807"/>
                    <a:pt x="0" y="8841"/>
                  </a:cubicBezTo>
                  <a:lnTo>
                    <a:pt x="0" y="9508"/>
                  </a:lnTo>
                  <a:cubicBezTo>
                    <a:pt x="0" y="9541"/>
                    <a:pt x="33" y="9608"/>
                    <a:pt x="100" y="9608"/>
                  </a:cubicBezTo>
                  <a:cubicBezTo>
                    <a:pt x="167" y="9608"/>
                    <a:pt x="200" y="9574"/>
                    <a:pt x="200" y="9508"/>
                  </a:cubicBezTo>
                  <a:lnTo>
                    <a:pt x="200" y="8841"/>
                  </a:lnTo>
                  <a:cubicBezTo>
                    <a:pt x="200" y="8807"/>
                    <a:pt x="167" y="8741"/>
                    <a:pt x="100" y="874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5344;p75">
              <a:extLst>
                <a:ext uri="{FF2B5EF4-FFF2-40B4-BE49-F238E27FC236}">
                  <a16:creationId xmlns:a16="http://schemas.microsoft.com/office/drawing/2014/main" id="{67990427-DD1B-465D-BCA5-60F34EFE18B4}"/>
                </a:ext>
              </a:extLst>
            </p:cNvPr>
            <p:cNvSpPr/>
            <p:nvPr/>
          </p:nvSpPr>
          <p:spPr>
            <a:xfrm>
              <a:off x="3030675" y="3005300"/>
              <a:ext cx="5850" cy="266675"/>
            </a:xfrm>
            <a:custGeom>
              <a:avLst/>
              <a:gdLst/>
              <a:ahLst/>
              <a:cxnLst/>
              <a:rect l="l" t="t" r="r" b="b"/>
              <a:pathLst>
                <a:path w="234" h="10667" extrusionOk="0">
                  <a:moveTo>
                    <a:pt x="117" y="1"/>
                  </a:moveTo>
                  <a:cubicBezTo>
                    <a:pt x="59" y="1"/>
                    <a:pt x="0" y="42"/>
                    <a:pt x="0" y="126"/>
                  </a:cubicBezTo>
                  <a:lnTo>
                    <a:pt x="0" y="292"/>
                  </a:lnTo>
                  <a:cubicBezTo>
                    <a:pt x="0" y="359"/>
                    <a:pt x="67" y="393"/>
                    <a:pt x="134" y="393"/>
                  </a:cubicBezTo>
                  <a:cubicBezTo>
                    <a:pt x="167" y="393"/>
                    <a:pt x="234" y="359"/>
                    <a:pt x="234" y="292"/>
                  </a:cubicBezTo>
                  <a:lnTo>
                    <a:pt x="234" y="126"/>
                  </a:lnTo>
                  <a:cubicBezTo>
                    <a:pt x="234" y="42"/>
                    <a:pt x="175" y="1"/>
                    <a:pt x="117" y="1"/>
                  </a:cubicBezTo>
                  <a:close/>
                  <a:moveTo>
                    <a:pt x="117" y="826"/>
                  </a:moveTo>
                  <a:cubicBezTo>
                    <a:pt x="59" y="826"/>
                    <a:pt x="0" y="860"/>
                    <a:pt x="0" y="926"/>
                  </a:cubicBezTo>
                  <a:lnTo>
                    <a:pt x="0" y="1593"/>
                  </a:lnTo>
                  <a:cubicBezTo>
                    <a:pt x="0" y="1627"/>
                    <a:pt x="67" y="1693"/>
                    <a:pt x="134" y="1693"/>
                  </a:cubicBezTo>
                  <a:cubicBezTo>
                    <a:pt x="167" y="1693"/>
                    <a:pt x="234" y="1627"/>
                    <a:pt x="234" y="1593"/>
                  </a:cubicBezTo>
                  <a:lnTo>
                    <a:pt x="234" y="926"/>
                  </a:lnTo>
                  <a:cubicBezTo>
                    <a:pt x="234" y="860"/>
                    <a:pt x="175" y="826"/>
                    <a:pt x="117" y="826"/>
                  </a:cubicBezTo>
                  <a:close/>
                  <a:moveTo>
                    <a:pt x="117" y="2102"/>
                  </a:moveTo>
                  <a:cubicBezTo>
                    <a:pt x="59" y="2102"/>
                    <a:pt x="0" y="2144"/>
                    <a:pt x="0" y="2227"/>
                  </a:cubicBezTo>
                  <a:lnTo>
                    <a:pt x="0" y="2861"/>
                  </a:lnTo>
                  <a:cubicBezTo>
                    <a:pt x="0" y="2928"/>
                    <a:pt x="67" y="2961"/>
                    <a:pt x="134" y="2961"/>
                  </a:cubicBezTo>
                  <a:cubicBezTo>
                    <a:pt x="167" y="2961"/>
                    <a:pt x="234" y="2928"/>
                    <a:pt x="234" y="2861"/>
                  </a:cubicBezTo>
                  <a:lnTo>
                    <a:pt x="234" y="2227"/>
                  </a:lnTo>
                  <a:cubicBezTo>
                    <a:pt x="234" y="2144"/>
                    <a:pt x="175" y="2102"/>
                    <a:pt x="117" y="2102"/>
                  </a:cubicBezTo>
                  <a:close/>
                  <a:moveTo>
                    <a:pt x="117" y="3395"/>
                  </a:moveTo>
                  <a:cubicBezTo>
                    <a:pt x="59" y="3395"/>
                    <a:pt x="0" y="3428"/>
                    <a:pt x="0" y="3495"/>
                  </a:cubicBezTo>
                  <a:lnTo>
                    <a:pt x="0" y="4162"/>
                  </a:lnTo>
                  <a:cubicBezTo>
                    <a:pt x="0" y="4195"/>
                    <a:pt x="67" y="4262"/>
                    <a:pt x="134" y="4262"/>
                  </a:cubicBezTo>
                  <a:cubicBezTo>
                    <a:pt x="167" y="4262"/>
                    <a:pt x="234" y="4195"/>
                    <a:pt x="234" y="4162"/>
                  </a:cubicBezTo>
                  <a:lnTo>
                    <a:pt x="234" y="3495"/>
                  </a:lnTo>
                  <a:cubicBezTo>
                    <a:pt x="234" y="3428"/>
                    <a:pt x="175" y="3395"/>
                    <a:pt x="117" y="3395"/>
                  </a:cubicBezTo>
                  <a:close/>
                  <a:moveTo>
                    <a:pt x="117" y="4671"/>
                  </a:moveTo>
                  <a:cubicBezTo>
                    <a:pt x="59" y="4671"/>
                    <a:pt x="0" y="4712"/>
                    <a:pt x="0" y="4796"/>
                  </a:cubicBezTo>
                  <a:lnTo>
                    <a:pt x="0" y="5429"/>
                  </a:lnTo>
                  <a:cubicBezTo>
                    <a:pt x="0" y="5496"/>
                    <a:pt x="67" y="5530"/>
                    <a:pt x="134" y="5530"/>
                  </a:cubicBezTo>
                  <a:cubicBezTo>
                    <a:pt x="167" y="5530"/>
                    <a:pt x="234" y="5496"/>
                    <a:pt x="234" y="5429"/>
                  </a:cubicBezTo>
                  <a:lnTo>
                    <a:pt x="234" y="4796"/>
                  </a:lnTo>
                  <a:cubicBezTo>
                    <a:pt x="234" y="4712"/>
                    <a:pt x="175" y="4671"/>
                    <a:pt x="117" y="4671"/>
                  </a:cubicBezTo>
                  <a:close/>
                  <a:moveTo>
                    <a:pt x="117" y="5963"/>
                  </a:moveTo>
                  <a:cubicBezTo>
                    <a:pt x="59" y="5963"/>
                    <a:pt x="0" y="5997"/>
                    <a:pt x="0" y="6063"/>
                  </a:cubicBezTo>
                  <a:lnTo>
                    <a:pt x="0" y="6730"/>
                  </a:lnTo>
                  <a:cubicBezTo>
                    <a:pt x="0" y="6764"/>
                    <a:pt x="67" y="6830"/>
                    <a:pt x="134" y="6830"/>
                  </a:cubicBezTo>
                  <a:cubicBezTo>
                    <a:pt x="167" y="6830"/>
                    <a:pt x="234" y="6764"/>
                    <a:pt x="234" y="6697"/>
                  </a:cubicBezTo>
                  <a:lnTo>
                    <a:pt x="234" y="6063"/>
                  </a:lnTo>
                  <a:cubicBezTo>
                    <a:pt x="234" y="5997"/>
                    <a:pt x="175" y="5963"/>
                    <a:pt x="117" y="5963"/>
                  </a:cubicBezTo>
                  <a:close/>
                  <a:moveTo>
                    <a:pt x="117" y="7239"/>
                  </a:moveTo>
                  <a:cubicBezTo>
                    <a:pt x="59" y="7239"/>
                    <a:pt x="0" y="7281"/>
                    <a:pt x="0" y="7364"/>
                  </a:cubicBezTo>
                  <a:lnTo>
                    <a:pt x="0" y="7998"/>
                  </a:lnTo>
                  <a:cubicBezTo>
                    <a:pt x="0" y="8065"/>
                    <a:pt x="67" y="8098"/>
                    <a:pt x="134" y="8098"/>
                  </a:cubicBezTo>
                  <a:cubicBezTo>
                    <a:pt x="167" y="8098"/>
                    <a:pt x="234" y="8065"/>
                    <a:pt x="234" y="7998"/>
                  </a:cubicBezTo>
                  <a:lnTo>
                    <a:pt x="234" y="7364"/>
                  </a:lnTo>
                  <a:cubicBezTo>
                    <a:pt x="234" y="7281"/>
                    <a:pt x="175" y="7239"/>
                    <a:pt x="117" y="7239"/>
                  </a:cubicBezTo>
                  <a:close/>
                  <a:moveTo>
                    <a:pt x="117" y="8532"/>
                  </a:moveTo>
                  <a:cubicBezTo>
                    <a:pt x="59" y="8532"/>
                    <a:pt x="0" y="8565"/>
                    <a:pt x="0" y="8632"/>
                  </a:cubicBezTo>
                  <a:lnTo>
                    <a:pt x="0" y="9299"/>
                  </a:lnTo>
                  <a:cubicBezTo>
                    <a:pt x="0" y="9332"/>
                    <a:pt x="67" y="9399"/>
                    <a:pt x="134" y="9399"/>
                  </a:cubicBezTo>
                  <a:cubicBezTo>
                    <a:pt x="167" y="9399"/>
                    <a:pt x="234" y="9332"/>
                    <a:pt x="234" y="9299"/>
                  </a:cubicBezTo>
                  <a:lnTo>
                    <a:pt x="234" y="8632"/>
                  </a:lnTo>
                  <a:cubicBezTo>
                    <a:pt x="234" y="8565"/>
                    <a:pt x="175" y="8532"/>
                    <a:pt x="117" y="8532"/>
                  </a:cubicBezTo>
                  <a:close/>
                  <a:moveTo>
                    <a:pt x="117" y="9808"/>
                  </a:moveTo>
                  <a:cubicBezTo>
                    <a:pt x="59" y="9808"/>
                    <a:pt x="0" y="9849"/>
                    <a:pt x="0" y="9933"/>
                  </a:cubicBezTo>
                  <a:lnTo>
                    <a:pt x="0" y="10566"/>
                  </a:lnTo>
                  <a:cubicBezTo>
                    <a:pt x="0" y="10633"/>
                    <a:pt x="67" y="10667"/>
                    <a:pt x="134" y="10667"/>
                  </a:cubicBezTo>
                  <a:cubicBezTo>
                    <a:pt x="167" y="10667"/>
                    <a:pt x="234" y="10633"/>
                    <a:pt x="234" y="10566"/>
                  </a:cubicBezTo>
                  <a:lnTo>
                    <a:pt x="234" y="9933"/>
                  </a:lnTo>
                  <a:cubicBezTo>
                    <a:pt x="234" y="9849"/>
                    <a:pt x="175" y="9808"/>
                    <a:pt x="117" y="9808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5345;p75">
              <a:extLst>
                <a:ext uri="{FF2B5EF4-FFF2-40B4-BE49-F238E27FC236}">
                  <a16:creationId xmlns:a16="http://schemas.microsoft.com/office/drawing/2014/main" id="{02A8AB86-8B88-48C5-BB1A-3202EA2FAC71}"/>
                </a:ext>
              </a:extLst>
            </p:cNvPr>
            <p:cNvSpPr/>
            <p:nvPr/>
          </p:nvSpPr>
          <p:spPr>
            <a:xfrm>
              <a:off x="2888075" y="3172725"/>
              <a:ext cx="5025" cy="182650"/>
            </a:xfrm>
            <a:custGeom>
              <a:avLst/>
              <a:gdLst/>
              <a:ahLst/>
              <a:cxnLst/>
              <a:rect l="l" t="t" r="r" b="b"/>
              <a:pathLst>
                <a:path w="201" h="7306" extrusionOk="0">
                  <a:moveTo>
                    <a:pt x="100" y="0"/>
                  </a:moveTo>
                  <a:cubicBezTo>
                    <a:pt x="34" y="0"/>
                    <a:pt x="0" y="67"/>
                    <a:pt x="0" y="133"/>
                  </a:cubicBezTo>
                  <a:lnTo>
                    <a:pt x="0" y="767"/>
                  </a:lnTo>
                  <a:cubicBezTo>
                    <a:pt x="0" y="834"/>
                    <a:pt x="34" y="867"/>
                    <a:pt x="100" y="867"/>
                  </a:cubicBezTo>
                  <a:cubicBezTo>
                    <a:pt x="134" y="867"/>
                    <a:pt x="200" y="801"/>
                    <a:pt x="200" y="767"/>
                  </a:cubicBezTo>
                  <a:lnTo>
                    <a:pt x="200" y="133"/>
                  </a:lnTo>
                  <a:cubicBezTo>
                    <a:pt x="200" y="67"/>
                    <a:pt x="134" y="0"/>
                    <a:pt x="100" y="0"/>
                  </a:cubicBezTo>
                  <a:close/>
                  <a:moveTo>
                    <a:pt x="100" y="1301"/>
                  </a:moveTo>
                  <a:cubicBezTo>
                    <a:pt x="34" y="1301"/>
                    <a:pt x="0" y="1334"/>
                    <a:pt x="0" y="1401"/>
                  </a:cubicBezTo>
                  <a:lnTo>
                    <a:pt x="0" y="2035"/>
                  </a:lnTo>
                  <a:cubicBezTo>
                    <a:pt x="0" y="2102"/>
                    <a:pt x="34" y="2168"/>
                    <a:pt x="100" y="2168"/>
                  </a:cubicBezTo>
                  <a:lnTo>
                    <a:pt x="100" y="2135"/>
                  </a:lnTo>
                  <a:cubicBezTo>
                    <a:pt x="134" y="2135"/>
                    <a:pt x="200" y="2102"/>
                    <a:pt x="200" y="2035"/>
                  </a:cubicBezTo>
                  <a:lnTo>
                    <a:pt x="200" y="1401"/>
                  </a:lnTo>
                  <a:cubicBezTo>
                    <a:pt x="200" y="1334"/>
                    <a:pt x="134" y="1301"/>
                    <a:pt x="100" y="1301"/>
                  </a:cubicBezTo>
                  <a:close/>
                  <a:moveTo>
                    <a:pt x="100" y="2602"/>
                  </a:moveTo>
                  <a:cubicBezTo>
                    <a:pt x="34" y="2602"/>
                    <a:pt x="0" y="2635"/>
                    <a:pt x="0" y="2702"/>
                  </a:cubicBezTo>
                  <a:lnTo>
                    <a:pt x="0" y="3336"/>
                  </a:lnTo>
                  <a:cubicBezTo>
                    <a:pt x="0" y="3402"/>
                    <a:pt x="34" y="3436"/>
                    <a:pt x="100" y="3436"/>
                  </a:cubicBezTo>
                  <a:cubicBezTo>
                    <a:pt x="134" y="3436"/>
                    <a:pt x="200" y="3402"/>
                    <a:pt x="200" y="3336"/>
                  </a:cubicBezTo>
                  <a:lnTo>
                    <a:pt x="200" y="2702"/>
                  </a:lnTo>
                  <a:cubicBezTo>
                    <a:pt x="200" y="2635"/>
                    <a:pt x="134" y="2602"/>
                    <a:pt x="100" y="2602"/>
                  </a:cubicBezTo>
                  <a:close/>
                  <a:moveTo>
                    <a:pt x="100" y="3836"/>
                  </a:moveTo>
                  <a:cubicBezTo>
                    <a:pt x="34" y="3836"/>
                    <a:pt x="0" y="3903"/>
                    <a:pt x="0" y="3970"/>
                  </a:cubicBezTo>
                  <a:lnTo>
                    <a:pt x="0" y="4603"/>
                  </a:lnTo>
                  <a:cubicBezTo>
                    <a:pt x="0" y="4670"/>
                    <a:pt x="34" y="4737"/>
                    <a:pt x="100" y="4737"/>
                  </a:cubicBezTo>
                  <a:lnTo>
                    <a:pt x="100" y="4703"/>
                  </a:lnTo>
                  <a:cubicBezTo>
                    <a:pt x="167" y="4703"/>
                    <a:pt x="200" y="4670"/>
                    <a:pt x="200" y="4603"/>
                  </a:cubicBezTo>
                  <a:lnTo>
                    <a:pt x="200" y="3970"/>
                  </a:lnTo>
                  <a:cubicBezTo>
                    <a:pt x="200" y="3903"/>
                    <a:pt x="134" y="3836"/>
                    <a:pt x="100" y="3836"/>
                  </a:cubicBezTo>
                  <a:close/>
                  <a:moveTo>
                    <a:pt x="100" y="5137"/>
                  </a:moveTo>
                  <a:cubicBezTo>
                    <a:pt x="34" y="5137"/>
                    <a:pt x="0" y="5204"/>
                    <a:pt x="0" y="5270"/>
                  </a:cubicBezTo>
                  <a:lnTo>
                    <a:pt x="0" y="5904"/>
                  </a:lnTo>
                  <a:cubicBezTo>
                    <a:pt x="0" y="5971"/>
                    <a:pt x="34" y="6004"/>
                    <a:pt x="100" y="6004"/>
                  </a:cubicBezTo>
                  <a:cubicBezTo>
                    <a:pt x="134" y="6004"/>
                    <a:pt x="200" y="5938"/>
                    <a:pt x="200" y="5904"/>
                  </a:cubicBezTo>
                  <a:lnTo>
                    <a:pt x="200" y="5270"/>
                  </a:lnTo>
                  <a:cubicBezTo>
                    <a:pt x="200" y="5204"/>
                    <a:pt x="134" y="5137"/>
                    <a:pt x="100" y="5137"/>
                  </a:cubicBezTo>
                  <a:close/>
                  <a:moveTo>
                    <a:pt x="100" y="6438"/>
                  </a:moveTo>
                  <a:cubicBezTo>
                    <a:pt x="34" y="6438"/>
                    <a:pt x="0" y="6471"/>
                    <a:pt x="0" y="6538"/>
                  </a:cubicBezTo>
                  <a:lnTo>
                    <a:pt x="0" y="7172"/>
                  </a:lnTo>
                  <a:cubicBezTo>
                    <a:pt x="0" y="7239"/>
                    <a:pt x="34" y="7305"/>
                    <a:pt x="100" y="7305"/>
                  </a:cubicBezTo>
                  <a:cubicBezTo>
                    <a:pt x="167" y="7305"/>
                    <a:pt x="200" y="7239"/>
                    <a:pt x="200" y="7172"/>
                  </a:cubicBezTo>
                  <a:lnTo>
                    <a:pt x="200" y="6538"/>
                  </a:lnTo>
                  <a:cubicBezTo>
                    <a:pt x="200" y="6471"/>
                    <a:pt x="134" y="6438"/>
                    <a:pt x="100" y="6438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5346;p75">
              <a:extLst>
                <a:ext uri="{FF2B5EF4-FFF2-40B4-BE49-F238E27FC236}">
                  <a16:creationId xmlns:a16="http://schemas.microsoft.com/office/drawing/2014/main" id="{06952342-A2AC-4192-864E-5703B1DA91C0}"/>
                </a:ext>
              </a:extLst>
            </p:cNvPr>
            <p:cNvSpPr/>
            <p:nvPr/>
          </p:nvSpPr>
          <p:spPr>
            <a:xfrm>
              <a:off x="2744225" y="3207750"/>
              <a:ext cx="5850" cy="230175"/>
            </a:xfrm>
            <a:custGeom>
              <a:avLst/>
              <a:gdLst/>
              <a:ahLst/>
              <a:cxnLst/>
              <a:rect l="l" t="t" r="r" b="b"/>
              <a:pathLst>
                <a:path w="234" h="9207" extrusionOk="0">
                  <a:moveTo>
                    <a:pt x="117" y="0"/>
                  </a:moveTo>
                  <a:cubicBezTo>
                    <a:pt x="58" y="0"/>
                    <a:pt x="0" y="33"/>
                    <a:pt x="17" y="100"/>
                  </a:cubicBezTo>
                  <a:cubicBezTo>
                    <a:pt x="17" y="167"/>
                    <a:pt x="50" y="200"/>
                    <a:pt x="117" y="200"/>
                  </a:cubicBezTo>
                  <a:cubicBezTo>
                    <a:pt x="184" y="200"/>
                    <a:pt x="217" y="133"/>
                    <a:pt x="217" y="100"/>
                  </a:cubicBezTo>
                  <a:cubicBezTo>
                    <a:pt x="234" y="33"/>
                    <a:pt x="175" y="0"/>
                    <a:pt x="117" y="0"/>
                  </a:cubicBezTo>
                  <a:close/>
                  <a:moveTo>
                    <a:pt x="117" y="634"/>
                  </a:moveTo>
                  <a:cubicBezTo>
                    <a:pt x="58" y="634"/>
                    <a:pt x="0" y="667"/>
                    <a:pt x="17" y="734"/>
                  </a:cubicBezTo>
                  <a:lnTo>
                    <a:pt x="17" y="1368"/>
                  </a:lnTo>
                  <a:cubicBezTo>
                    <a:pt x="17" y="1434"/>
                    <a:pt x="50" y="1501"/>
                    <a:pt x="117" y="1501"/>
                  </a:cubicBezTo>
                  <a:cubicBezTo>
                    <a:pt x="184" y="1501"/>
                    <a:pt x="217" y="1434"/>
                    <a:pt x="217" y="1368"/>
                  </a:cubicBezTo>
                  <a:lnTo>
                    <a:pt x="217" y="734"/>
                  </a:lnTo>
                  <a:cubicBezTo>
                    <a:pt x="234" y="667"/>
                    <a:pt x="175" y="634"/>
                    <a:pt x="117" y="634"/>
                  </a:cubicBezTo>
                  <a:close/>
                  <a:moveTo>
                    <a:pt x="117" y="1935"/>
                  </a:moveTo>
                  <a:cubicBezTo>
                    <a:pt x="58" y="1935"/>
                    <a:pt x="0" y="1968"/>
                    <a:pt x="17" y="2035"/>
                  </a:cubicBezTo>
                  <a:lnTo>
                    <a:pt x="17" y="2669"/>
                  </a:lnTo>
                  <a:cubicBezTo>
                    <a:pt x="17" y="2735"/>
                    <a:pt x="50" y="2769"/>
                    <a:pt x="117" y="2769"/>
                  </a:cubicBezTo>
                  <a:cubicBezTo>
                    <a:pt x="184" y="2769"/>
                    <a:pt x="217" y="2735"/>
                    <a:pt x="217" y="2669"/>
                  </a:cubicBezTo>
                  <a:lnTo>
                    <a:pt x="217" y="2035"/>
                  </a:lnTo>
                  <a:cubicBezTo>
                    <a:pt x="234" y="1968"/>
                    <a:pt x="175" y="1935"/>
                    <a:pt x="117" y="1935"/>
                  </a:cubicBezTo>
                  <a:close/>
                  <a:moveTo>
                    <a:pt x="117" y="3202"/>
                  </a:moveTo>
                  <a:cubicBezTo>
                    <a:pt x="58" y="3202"/>
                    <a:pt x="0" y="3236"/>
                    <a:pt x="17" y="3302"/>
                  </a:cubicBezTo>
                  <a:lnTo>
                    <a:pt x="17" y="3936"/>
                  </a:lnTo>
                  <a:cubicBezTo>
                    <a:pt x="17" y="4003"/>
                    <a:pt x="50" y="4070"/>
                    <a:pt x="117" y="4070"/>
                  </a:cubicBezTo>
                  <a:cubicBezTo>
                    <a:pt x="184" y="4070"/>
                    <a:pt x="217" y="4003"/>
                    <a:pt x="217" y="3936"/>
                  </a:cubicBezTo>
                  <a:lnTo>
                    <a:pt x="217" y="3302"/>
                  </a:lnTo>
                  <a:cubicBezTo>
                    <a:pt x="234" y="3236"/>
                    <a:pt x="175" y="3202"/>
                    <a:pt x="117" y="3202"/>
                  </a:cubicBezTo>
                  <a:close/>
                  <a:moveTo>
                    <a:pt x="117" y="4503"/>
                  </a:moveTo>
                  <a:cubicBezTo>
                    <a:pt x="58" y="4503"/>
                    <a:pt x="0" y="4537"/>
                    <a:pt x="17" y="4603"/>
                  </a:cubicBezTo>
                  <a:lnTo>
                    <a:pt x="17" y="5237"/>
                  </a:lnTo>
                  <a:cubicBezTo>
                    <a:pt x="17" y="5304"/>
                    <a:pt x="50" y="5337"/>
                    <a:pt x="117" y="5337"/>
                  </a:cubicBezTo>
                  <a:cubicBezTo>
                    <a:pt x="184" y="5337"/>
                    <a:pt x="217" y="5304"/>
                    <a:pt x="217" y="5237"/>
                  </a:cubicBezTo>
                  <a:lnTo>
                    <a:pt x="217" y="4603"/>
                  </a:lnTo>
                  <a:cubicBezTo>
                    <a:pt x="234" y="4537"/>
                    <a:pt x="175" y="4503"/>
                    <a:pt x="117" y="4503"/>
                  </a:cubicBezTo>
                  <a:close/>
                  <a:moveTo>
                    <a:pt x="117" y="5804"/>
                  </a:moveTo>
                  <a:cubicBezTo>
                    <a:pt x="58" y="5804"/>
                    <a:pt x="0" y="5838"/>
                    <a:pt x="17" y="5904"/>
                  </a:cubicBezTo>
                  <a:lnTo>
                    <a:pt x="17" y="6505"/>
                  </a:lnTo>
                  <a:cubicBezTo>
                    <a:pt x="17" y="6571"/>
                    <a:pt x="50" y="6638"/>
                    <a:pt x="117" y="6638"/>
                  </a:cubicBezTo>
                  <a:cubicBezTo>
                    <a:pt x="184" y="6638"/>
                    <a:pt x="217" y="6571"/>
                    <a:pt x="217" y="6538"/>
                  </a:cubicBezTo>
                  <a:lnTo>
                    <a:pt x="217" y="5904"/>
                  </a:lnTo>
                  <a:cubicBezTo>
                    <a:pt x="234" y="5838"/>
                    <a:pt x="175" y="5804"/>
                    <a:pt x="117" y="5804"/>
                  </a:cubicBezTo>
                  <a:close/>
                  <a:moveTo>
                    <a:pt x="117" y="7072"/>
                  </a:moveTo>
                  <a:cubicBezTo>
                    <a:pt x="58" y="7072"/>
                    <a:pt x="0" y="7105"/>
                    <a:pt x="17" y="7172"/>
                  </a:cubicBezTo>
                  <a:lnTo>
                    <a:pt x="17" y="7806"/>
                  </a:lnTo>
                  <a:cubicBezTo>
                    <a:pt x="17" y="7872"/>
                    <a:pt x="50" y="7906"/>
                    <a:pt x="117" y="7906"/>
                  </a:cubicBezTo>
                  <a:cubicBezTo>
                    <a:pt x="184" y="7906"/>
                    <a:pt x="217" y="7872"/>
                    <a:pt x="217" y="7806"/>
                  </a:cubicBezTo>
                  <a:lnTo>
                    <a:pt x="217" y="7172"/>
                  </a:lnTo>
                  <a:cubicBezTo>
                    <a:pt x="234" y="7105"/>
                    <a:pt x="175" y="7072"/>
                    <a:pt x="117" y="7072"/>
                  </a:cubicBezTo>
                  <a:close/>
                  <a:moveTo>
                    <a:pt x="117" y="8339"/>
                  </a:moveTo>
                  <a:cubicBezTo>
                    <a:pt x="58" y="8339"/>
                    <a:pt x="0" y="8373"/>
                    <a:pt x="17" y="8439"/>
                  </a:cubicBezTo>
                  <a:lnTo>
                    <a:pt x="17" y="9073"/>
                  </a:lnTo>
                  <a:cubicBezTo>
                    <a:pt x="17" y="9140"/>
                    <a:pt x="50" y="9207"/>
                    <a:pt x="117" y="9207"/>
                  </a:cubicBezTo>
                  <a:cubicBezTo>
                    <a:pt x="184" y="9207"/>
                    <a:pt x="217" y="9140"/>
                    <a:pt x="217" y="9073"/>
                  </a:cubicBezTo>
                  <a:lnTo>
                    <a:pt x="217" y="8439"/>
                  </a:lnTo>
                  <a:cubicBezTo>
                    <a:pt x="234" y="8373"/>
                    <a:pt x="175" y="8339"/>
                    <a:pt x="117" y="8339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5347;p75">
              <a:extLst>
                <a:ext uri="{FF2B5EF4-FFF2-40B4-BE49-F238E27FC236}">
                  <a16:creationId xmlns:a16="http://schemas.microsoft.com/office/drawing/2014/main" id="{93082BEE-10DE-47FE-A2A2-CDCADB7315A2}"/>
                </a:ext>
              </a:extLst>
            </p:cNvPr>
            <p:cNvSpPr/>
            <p:nvPr/>
          </p:nvSpPr>
          <p:spPr>
            <a:xfrm>
              <a:off x="3173675" y="2880000"/>
              <a:ext cx="6300" cy="309425"/>
            </a:xfrm>
            <a:custGeom>
              <a:avLst/>
              <a:gdLst/>
              <a:ahLst/>
              <a:cxnLst/>
              <a:rect l="l" t="t" r="r" b="b"/>
              <a:pathLst>
                <a:path w="252" h="12377" extrusionOk="0">
                  <a:moveTo>
                    <a:pt x="118" y="1"/>
                  </a:moveTo>
                  <a:cubicBezTo>
                    <a:pt x="59" y="1"/>
                    <a:pt x="1" y="34"/>
                    <a:pt x="18" y="101"/>
                  </a:cubicBezTo>
                  <a:lnTo>
                    <a:pt x="18" y="701"/>
                  </a:lnTo>
                  <a:cubicBezTo>
                    <a:pt x="18" y="768"/>
                    <a:pt x="51" y="835"/>
                    <a:pt x="118" y="835"/>
                  </a:cubicBezTo>
                  <a:cubicBezTo>
                    <a:pt x="184" y="835"/>
                    <a:pt x="218" y="768"/>
                    <a:pt x="218" y="701"/>
                  </a:cubicBezTo>
                  <a:lnTo>
                    <a:pt x="218" y="101"/>
                  </a:lnTo>
                  <a:cubicBezTo>
                    <a:pt x="234" y="34"/>
                    <a:pt x="176" y="1"/>
                    <a:pt x="118" y="1"/>
                  </a:cubicBezTo>
                  <a:close/>
                  <a:moveTo>
                    <a:pt x="130" y="1268"/>
                  </a:moveTo>
                  <a:cubicBezTo>
                    <a:pt x="84" y="1268"/>
                    <a:pt x="34" y="1302"/>
                    <a:pt x="18" y="1368"/>
                  </a:cubicBezTo>
                  <a:lnTo>
                    <a:pt x="18" y="2002"/>
                  </a:lnTo>
                  <a:cubicBezTo>
                    <a:pt x="18" y="2069"/>
                    <a:pt x="51" y="2102"/>
                    <a:pt x="118" y="2102"/>
                  </a:cubicBezTo>
                  <a:cubicBezTo>
                    <a:pt x="184" y="2102"/>
                    <a:pt x="218" y="2069"/>
                    <a:pt x="218" y="2002"/>
                  </a:cubicBezTo>
                  <a:lnTo>
                    <a:pt x="218" y="1368"/>
                  </a:lnTo>
                  <a:cubicBezTo>
                    <a:pt x="218" y="1302"/>
                    <a:pt x="176" y="1268"/>
                    <a:pt x="130" y="1268"/>
                  </a:cubicBezTo>
                  <a:close/>
                  <a:moveTo>
                    <a:pt x="130" y="2561"/>
                  </a:moveTo>
                  <a:cubicBezTo>
                    <a:pt x="84" y="2561"/>
                    <a:pt x="34" y="2586"/>
                    <a:pt x="18" y="2636"/>
                  </a:cubicBezTo>
                  <a:lnTo>
                    <a:pt x="18" y="3270"/>
                  </a:lnTo>
                  <a:cubicBezTo>
                    <a:pt x="18" y="3336"/>
                    <a:pt x="51" y="3403"/>
                    <a:pt x="118" y="3403"/>
                  </a:cubicBezTo>
                  <a:cubicBezTo>
                    <a:pt x="184" y="3403"/>
                    <a:pt x="218" y="3336"/>
                    <a:pt x="218" y="3270"/>
                  </a:cubicBezTo>
                  <a:lnTo>
                    <a:pt x="218" y="2636"/>
                  </a:lnTo>
                  <a:cubicBezTo>
                    <a:pt x="218" y="2586"/>
                    <a:pt x="176" y="2561"/>
                    <a:pt x="130" y="2561"/>
                  </a:cubicBezTo>
                  <a:close/>
                  <a:moveTo>
                    <a:pt x="130" y="3837"/>
                  </a:moveTo>
                  <a:cubicBezTo>
                    <a:pt x="84" y="3837"/>
                    <a:pt x="34" y="3870"/>
                    <a:pt x="18" y="3937"/>
                  </a:cubicBezTo>
                  <a:lnTo>
                    <a:pt x="18" y="4571"/>
                  </a:lnTo>
                  <a:cubicBezTo>
                    <a:pt x="18" y="4637"/>
                    <a:pt x="51" y="4671"/>
                    <a:pt x="118" y="4671"/>
                  </a:cubicBezTo>
                  <a:cubicBezTo>
                    <a:pt x="184" y="4671"/>
                    <a:pt x="218" y="4637"/>
                    <a:pt x="218" y="4571"/>
                  </a:cubicBezTo>
                  <a:lnTo>
                    <a:pt x="218" y="3937"/>
                  </a:lnTo>
                  <a:cubicBezTo>
                    <a:pt x="218" y="3870"/>
                    <a:pt x="176" y="3837"/>
                    <a:pt x="130" y="3837"/>
                  </a:cubicBezTo>
                  <a:close/>
                  <a:moveTo>
                    <a:pt x="130" y="5129"/>
                  </a:moveTo>
                  <a:cubicBezTo>
                    <a:pt x="84" y="5129"/>
                    <a:pt x="34" y="5154"/>
                    <a:pt x="18" y="5204"/>
                  </a:cubicBezTo>
                  <a:lnTo>
                    <a:pt x="18" y="5838"/>
                  </a:lnTo>
                  <a:cubicBezTo>
                    <a:pt x="18" y="5905"/>
                    <a:pt x="51" y="5972"/>
                    <a:pt x="118" y="5972"/>
                  </a:cubicBezTo>
                  <a:cubicBezTo>
                    <a:pt x="184" y="5972"/>
                    <a:pt x="218" y="5905"/>
                    <a:pt x="218" y="5838"/>
                  </a:cubicBezTo>
                  <a:lnTo>
                    <a:pt x="218" y="5204"/>
                  </a:lnTo>
                  <a:cubicBezTo>
                    <a:pt x="218" y="5154"/>
                    <a:pt x="176" y="5129"/>
                    <a:pt x="130" y="5129"/>
                  </a:cubicBezTo>
                  <a:close/>
                  <a:moveTo>
                    <a:pt x="130" y="6405"/>
                  </a:moveTo>
                  <a:cubicBezTo>
                    <a:pt x="84" y="6405"/>
                    <a:pt x="34" y="6439"/>
                    <a:pt x="18" y="6505"/>
                  </a:cubicBezTo>
                  <a:lnTo>
                    <a:pt x="18" y="7139"/>
                  </a:lnTo>
                  <a:cubicBezTo>
                    <a:pt x="18" y="7206"/>
                    <a:pt x="51" y="7239"/>
                    <a:pt x="118" y="7239"/>
                  </a:cubicBezTo>
                  <a:cubicBezTo>
                    <a:pt x="184" y="7239"/>
                    <a:pt x="218" y="7206"/>
                    <a:pt x="218" y="7139"/>
                  </a:cubicBezTo>
                  <a:lnTo>
                    <a:pt x="218" y="6505"/>
                  </a:lnTo>
                  <a:cubicBezTo>
                    <a:pt x="218" y="6439"/>
                    <a:pt x="176" y="6405"/>
                    <a:pt x="130" y="6405"/>
                  </a:cubicBezTo>
                  <a:close/>
                  <a:moveTo>
                    <a:pt x="130" y="7698"/>
                  </a:moveTo>
                  <a:cubicBezTo>
                    <a:pt x="84" y="7698"/>
                    <a:pt x="34" y="7723"/>
                    <a:pt x="18" y="7773"/>
                  </a:cubicBezTo>
                  <a:lnTo>
                    <a:pt x="18" y="8407"/>
                  </a:lnTo>
                  <a:cubicBezTo>
                    <a:pt x="18" y="8473"/>
                    <a:pt x="51" y="8540"/>
                    <a:pt x="118" y="8540"/>
                  </a:cubicBezTo>
                  <a:cubicBezTo>
                    <a:pt x="184" y="8540"/>
                    <a:pt x="218" y="8473"/>
                    <a:pt x="218" y="8407"/>
                  </a:cubicBezTo>
                  <a:lnTo>
                    <a:pt x="218" y="7773"/>
                  </a:lnTo>
                  <a:cubicBezTo>
                    <a:pt x="218" y="7723"/>
                    <a:pt x="176" y="7698"/>
                    <a:pt x="130" y="7698"/>
                  </a:cubicBezTo>
                  <a:close/>
                  <a:moveTo>
                    <a:pt x="130" y="8974"/>
                  </a:moveTo>
                  <a:cubicBezTo>
                    <a:pt x="84" y="8974"/>
                    <a:pt x="34" y="9007"/>
                    <a:pt x="18" y="9074"/>
                  </a:cubicBezTo>
                  <a:lnTo>
                    <a:pt x="18" y="9708"/>
                  </a:lnTo>
                  <a:cubicBezTo>
                    <a:pt x="18" y="9774"/>
                    <a:pt x="51" y="9808"/>
                    <a:pt x="118" y="9808"/>
                  </a:cubicBezTo>
                  <a:lnTo>
                    <a:pt x="118" y="9841"/>
                  </a:lnTo>
                  <a:cubicBezTo>
                    <a:pt x="184" y="9808"/>
                    <a:pt x="251" y="9774"/>
                    <a:pt x="218" y="9708"/>
                  </a:cubicBezTo>
                  <a:lnTo>
                    <a:pt x="218" y="9074"/>
                  </a:lnTo>
                  <a:cubicBezTo>
                    <a:pt x="218" y="9007"/>
                    <a:pt x="176" y="8974"/>
                    <a:pt x="130" y="8974"/>
                  </a:cubicBezTo>
                  <a:close/>
                  <a:moveTo>
                    <a:pt x="130" y="10266"/>
                  </a:moveTo>
                  <a:cubicBezTo>
                    <a:pt x="84" y="10266"/>
                    <a:pt x="34" y="10291"/>
                    <a:pt x="18" y="10341"/>
                  </a:cubicBezTo>
                  <a:lnTo>
                    <a:pt x="18" y="10975"/>
                  </a:lnTo>
                  <a:cubicBezTo>
                    <a:pt x="18" y="11042"/>
                    <a:pt x="51" y="11109"/>
                    <a:pt x="118" y="11109"/>
                  </a:cubicBezTo>
                  <a:cubicBezTo>
                    <a:pt x="184" y="11109"/>
                    <a:pt x="218" y="11042"/>
                    <a:pt x="218" y="10975"/>
                  </a:cubicBezTo>
                  <a:lnTo>
                    <a:pt x="218" y="10341"/>
                  </a:lnTo>
                  <a:cubicBezTo>
                    <a:pt x="218" y="10291"/>
                    <a:pt x="176" y="10266"/>
                    <a:pt x="130" y="10266"/>
                  </a:cubicBezTo>
                  <a:close/>
                  <a:moveTo>
                    <a:pt x="130" y="11542"/>
                  </a:moveTo>
                  <a:cubicBezTo>
                    <a:pt x="84" y="11542"/>
                    <a:pt x="34" y="11576"/>
                    <a:pt x="18" y="11642"/>
                  </a:cubicBezTo>
                  <a:lnTo>
                    <a:pt x="18" y="12276"/>
                  </a:lnTo>
                  <a:cubicBezTo>
                    <a:pt x="18" y="12343"/>
                    <a:pt x="51" y="12376"/>
                    <a:pt x="118" y="12376"/>
                  </a:cubicBezTo>
                  <a:cubicBezTo>
                    <a:pt x="184" y="12376"/>
                    <a:pt x="218" y="12343"/>
                    <a:pt x="218" y="12276"/>
                  </a:cubicBezTo>
                  <a:lnTo>
                    <a:pt x="218" y="11642"/>
                  </a:lnTo>
                  <a:cubicBezTo>
                    <a:pt x="218" y="11576"/>
                    <a:pt x="176" y="11542"/>
                    <a:pt x="130" y="11542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5348;p75">
              <a:extLst>
                <a:ext uri="{FF2B5EF4-FFF2-40B4-BE49-F238E27FC236}">
                  <a16:creationId xmlns:a16="http://schemas.microsoft.com/office/drawing/2014/main" id="{124ACDBF-EEB3-41A3-9D10-348DFEACCEEE}"/>
                </a:ext>
              </a:extLst>
            </p:cNvPr>
            <p:cNvSpPr/>
            <p:nvPr/>
          </p:nvSpPr>
          <p:spPr>
            <a:xfrm>
              <a:off x="3313375" y="2858650"/>
              <a:ext cx="13375" cy="21500"/>
            </a:xfrm>
            <a:custGeom>
              <a:avLst/>
              <a:gdLst/>
              <a:ahLst/>
              <a:cxnLst/>
              <a:rect l="l" t="t" r="r" b="b"/>
              <a:pathLst>
                <a:path w="535" h="860" extrusionOk="0">
                  <a:moveTo>
                    <a:pt x="348" y="0"/>
                  </a:moveTo>
                  <a:cubicBezTo>
                    <a:pt x="322" y="0"/>
                    <a:pt x="294" y="7"/>
                    <a:pt x="267" y="21"/>
                  </a:cubicBezTo>
                  <a:cubicBezTo>
                    <a:pt x="100" y="154"/>
                    <a:pt x="0" y="354"/>
                    <a:pt x="0" y="588"/>
                  </a:cubicBezTo>
                  <a:cubicBezTo>
                    <a:pt x="0" y="760"/>
                    <a:pt x="73" y="860"/>
                    <a:pt x="165" y="860"/>
                  </a:cubicBezTo>
                  <a:cubicBezTo>
                    <a:pt x="197" y="860"/>
                    <a:pt x="232" y="847"/>
                    <a:pt x="267" y="821"/>
                  </a:cubicBezTo>
                  <a:cubicBezTo>
                    <a:pt x="434" y="688"/>
                    <a:pt x="534" y="488"/>
                    <a:pt x="534" y="288"/>
                  </a:cubicBezTo>
                  <a:cubicBezTo>
                    <a:pt x="534" y="102"/>
                    <a:pt x="450" y="0"/>
                    <a:pt x="348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5349;p75">
              <a:extLst>
                <a:ext uri="{FF2B5EF4-FFF2-40B4-BE49-F238E27FC236}">
                  <a16:creationId xmlns:a16="http://schemas.microsoft.com/office/drawing/2014/main" id="{22B680C2-C806-4871-B2B3-0D43B37E08A1}"/>
                </a:ext>
              </a:extLst>
            </p:cNvPr>
            <p:cNvSpPr/>
            <p:nvPr/>
          </p:nvSpPr>
          <p:spPr>
            <a:xfrm>
              <a:off x="3170775" y="2871525"/>
              <a:ext cx="12525" cy="21525"/>
            </a:xfrm>
            <a:custGeom>
              <a:avLst/>
              <a:gdLst/>
              <a:ahLst/>
              <a:cxnLst/>
              <a:rect l="l" t="t" r="r" b="b"/>
              <a:pathLst>
                <a:path w="501" h="861" extrusionOk="0">
                  <a:moveTo>
                    <a:pt x="350" y="1"/>
                  </a:moveTo>
                  <a:cubicBezTo>
                    <a:pt x="316" y="1"/>
                    <a:pt x="277" y="13"/>
                    <a:pt x="234" y="39"/>
                  </a:cubicBezTo>
                  <a:cubicBezTo>
                    <a:pt x="67" y="173"/>
                    <a:pt x="0" y="373"/>
                    <a:pt x="0" y="573"/>
                  </a:cubicBezTo>
                  <a:cubicBezTo>
                    <a:pt x="0" y="759"/>
                    <a:pt x="85" y="860"/>
                    <a:pt x="187" y="860"/>
                  </a:cubicBezTo>
                  <a:cubicBezTo>
                    <a:pt x="213" y="860"/>
                    <a:pt x="240" y="854"/>
                    <a:pt x="267" y="840"/>
                  </a:cubicBezTo>
                  <a:cubicBezTo>
                    <a:pt x="434" y="673"/>
                    <a:pt x="501" y="473"/>
                    <a:pt x="501" y="273"/>
                  </a:cubicBezTo>
                  <a:cubicBezTo>
                    <a:pt x="501" y="100"/>
                    <a:pt x="446" y="1"/>
                    <a:pt x="350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5350;p75">
              <a:extLst>
                <a:ext uri="{FF2B5EF4-FFF2-40B4-BE49-F238E27FC236}">
                  <a16:creationId xmlns:a16="http://schemas.microsoft.com/office/drawing/2014/main" id="{05F235CE-A0D8-432F-BAAA-15BA5DA64122}"/>
                </a:ext>
              </a:extLst>
            </p:cNvPr>
            <p:cNvSpPr/>
            <p:nvPr/>
          </p:nvSpPr>
          <p:spPr>
            <a:xfrm>
              <a:off x="3027325" y="2997575"/>
              <a:ext cx="12550" cy="21400"/>
            </a:xfrm>
            <a:custGeom>
              <a:avLst/>
              <a:gdLst/>
              <a:ahLst/>
              <a:cxnLst/>
              <a:rect l="l" t="t" r="r" b="b"/>
              <a:pathLst>
                <a:path w="502" h="856" extrusionOk="0">
                  <a:moveTo>
                    <a:pt x="355" y="0"/>
                  </a:moveTo>
                  <a:cubicBezTo>
                    <a:pt x="328" y="0"/>
                    <a:pt x="299" y="11"/>
                    <a:pt x="268" y="34"/>
                  </a:cubicBezTo>
                  <a:cubicBezTo>
                    <a:pt x="101" y="168"/>
                    <a:pt x="1" y="368"/>
                    <a:pt x="1" y="568"/>
                  </a:cubicBezTo>
                  <a:cubicBezTo>
                    <a:pt x="1" y="754"/>
                    <a:pt x="64" y="855"/>
                    <a:pt x="174" y="855"/>
                  </a:cubicBezTo>
                  <a:cubicBezTo>
                    <a:pt x="202" y="855"/>
                    <a:pt x="234" y="849"/>
                    <a:pt x="268" y="835"/>
                  </a:cubicBezTo>
                  <a:cubicBezTo>
                    <a:pt x="434" y="702"/>
                    <a:pt x="501" y="501"/>
                    <a:pt x="501" y="268"/>
                  </a:cubicBezTo>
                  <a:cubicBezTo>
                    <a:pt x="501" y="115"/>
                    <a:pt x="442" y="0"/>
                    <a:pt x="35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5351;p75">
              <a:extLst>
                <a:ext uri="{FF2B5EF4-FFF2-40B4-BE49-F238E27FC236}">
                  <a16:creationId xmlns:a16="http://schemas.microsoft.com/office/drawing/2014/main" id="{BAE3F4CF-D29A-4E6F-ADA0-48D1181D25D2}"/>
                </a:ext>
              </a:extLst>
            </p:cNvPr>
            <p:cNvSpPr/>
            <p:nvPr/>
          </p:nvSpPr>
          <p:spPr>
            <a:xfrm>
              <a:off x="2883900" y="3158400"/>
              <a:ext cx="13375" cy="21025"/>
            </a:xfrm>
            <a:custGeom>
              <a:avLst/>
              <a:gdLst/>
              <a:ahLst/>
              <a:cxnLst/>
              <a:rect l="l" t="t" r="r" b="b"/>
              <a:pathLst>
                <a:path w="535" h="841" extrusionOk="0">
                  <a:moveTo>
                    <a:pt x="369" y="1"/>
                  </a:moveTo>
                  <a:cubicBezTo>
                    <a:pt x="337" y="1"/>
                    <a:pt x="302" y="13"/>
                    <a:pt x="267" y="39"/>
                  </a:cubicBezTo>
                  <a:cubicBezTo>
                    <a:pt x="100" y="139"/>
                    <a:pt x="0" y="373"/>
                    <a:pt x="0" y="573"/>
                  </a:cubicBezTo>
                  <a:cubicBezTo>
                    <a:pt x="0" y="726"/>
                    <a:pt x="79" y="841"/>
                    <a:pt x="175" y="841"/>
                  </a:cubicBezTo>
                  <a:cubicBezTo>
                    <a:pt x="205" y="841"/>
                    <a:pt x="236" y="830"/>
                    <a:pt x="267" y="807"/>
                  </a:cubicBezTo>
                  <a:cubicBezTo>
                    <a:pt x="434" y="673"/>
                    <a:pt x="534" y="473"/>
                    <a:pt x="534" y="273"/>
                  </a:cubicBezTo>
                  <a:cubicBezTo>
                    <a:pt x="534" y="100"/>
                    <a:pt x="461" y="1"/>
                    <a:pt x="369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5352;p75">
              <a:extLst>
                <a:ext uri="{FF2B5EF4-FFF2-40B4-BE49-F238E27FC236}">
                  <a16:creationId xmlns:a16="http://schemas.microsoft.com/office/drawing/2014/main" id="{3A5C855E-4792-435A-9F92-CA6082E9A24E}"/>
                </a:ext>
              </a:extLst>
            </p:cNvPr>
            <p:cNvSpPr/>
            <p:nvPr/>
          </p:nvSpPr>
          <p:spPr>
            <a:xfrm>
              <a:off x="2740450" y="3199275"/>
              <a:ext cx="13375" cy="21500"/>
            </a:xfrm>
            <a:custGeom>
              <a:avLst/>
              <a:gdLst/>
              <a:ahLst/>
              <a:cxnLst/>
              <a:rect l="l" t="t" r="r" b="b"/>
              <a:pathLst>
                <a:path w="535" h="860" extrusionOk="0">
                  <a:moveTo>
                    <a:pt x="384" y="0"/>
                  </a:moveTo>
                  <a:cubicBezTo>
                    <a:pt x="350" y="0"/>
                    <a:pt x="311" y="13"/>
                    <a:pt x="268" y="39"/>
                  </a:cubicBezTo>
                  <a:cubicBezTo>
                    <a:pt x="101" y="139"/>
                    <a:pt x="1" y="372"/>
                    <a:pt x="1" y="573"/>
                  </a:cubicBezTo>
                  <a:cubicBezTo>
                    <a:pt x="1" y="758"/>
                    <a:pt x="85" y="860"/>
                    <a:pt x="187" y="860"/>
                  </a:cubicBezTo>
                  <a:cubicBezTo>
                    <a:pt x="213" y="860"/>
                    <a:pt x="241" y="853"/>
                    <a:pt x="268" y="839"/>
                  </a:cubicBezTo>
                  <a:cubicBezTo>
                    <a:pt x="435" y="673"/>
                    <a:pt x="535" y="472"/>
                    <a:pt x="535" y="272"/>
                  </a:cubicBezTo>
                  <a:cubicBezTo>
                    <a:pt x="535" y="100"/>
                    <a:pt x="480" y="0"/>
                    <a:pt x="38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5353;p75">
              <a:extLst>
                <a:ext uri="{FF2B5EF4-FFF2-40B4-BE49-F238E27FC236}">
                  <a16:creationId xmlns:a16="http://schemas.microsoft.com/office/drawing/2014/main" id="{E020FC5E-713C-41A3-9444-2C33AC42780E}"/>
                </a:ext>
              </a:extLst>
            </p:cNvPr>
            <p:cNvSpPr/>
            <p:nvPr/>
          </p:nvSpPr>
          <p:spPr>
            <a:xfrm>
              <a:off x="4184825" y="1197350"/>
              <a:ext cx="95100" cy="155750"/>
            </a:xfrm>
            <a:custGeom>
              <a:avLst/>
              <a:gdLst/>
              <a:ahLst/>
              <a:cxnLst/>
              <a:rect l="l" t="t" r="r" b="b"/>
              <a:pathLst>
                <a:path w="3804" h="6230" extrusionOk="0">
                  <a:moveTo>
                    <a:pt x="3336" y="592"/>
                  </a:moveTo>
                  <a:lnTo>
                    <a:pt x="3336" y="3928"/>
                  </a:lnTo>
                  <a:lnTo>
                    <a:pt x="468" y="5596"/>
                  </a:lnTo>
                  <a:lnTo>
                    <a:pt x="468" y="2260"/>
                  </a:lnTo>
                  <a:lnTo>
                    <a:pt x="3336" y="592"/>
                  </a:lnTo>
                  <a:close/>
                  <a:moveTo>
                    <a:pt x="3570" y="0"/>
                  </a:moveTo>
                  <a:cubicBezTo>
                    <a:pt x="3536" y="0"/>
                    <a:pt x="3503" y="8"/>
                    <a:pt x="3470" y="25"/>
                  </a:cubicBezTo>
                  <a:lnTo>
                    <a:pt x="134" y="1960"/>
                  </a:lnTo>
                  <a:cubicBezTo>
                    <a:pt x="67" y="1993"/>
                    <a:pt x="1" y="2060"/>
                    <a:pt x="1" y="2160"/>
                  </a:cubicBezTo>
                  <a:lnTo>
                    <a:pt x="1" y="5996"/>
                  </a:lnTo>
                  <a:cubicBezTo>
                    <a:pt x="1" y="6063"/>
                    <a:pt x="67" y="6130"/>
                    <a:pt x="134" y="6196"/>
                  </a:cubicBezTo>
                  <a:cubicBezTo>
                    <a:pt x="167" y="6196"/>
                    <a:pt x="201" y="6230"/>
                    <a:pt x="234" y="6230"/>
                  </a:cubicBezTo>
                  <a:cubicBezTo>
                    <a:pt x="267" y="6230"/>
                    <a:pt x="301" y="6196"/>
                    <a:pt x="334" y="6196"/>
                  </a:cubicBezTo>
                  <a:lnTo>
                    <a:pt x="3670" y="4262"/>
                  </a:lnTo>
                  <a:cubicBezTo>
                    <a:pt x="3737" y="4228"/>
                    <a:pt x="3803" y="4161"/>
                    <a:pt x="3803" y="4061"/>
                  </a:cubicBezTo>
                  <a:lnTo>
                    <a:pt x="3803" y="225"/>
                  </a:lnTo>
                  <a:cubicBezTo>
                    <a:pt x="3803" y="159"/>
                    <a:pt x="3737" y="59"/>
                    <a:pt x="3670" y="25"/>
                  </a:cubicBezTo>
                  <a:cubicBezTo>
                    <a:pt x="3636" y="8"/>
                    <a:pt x="3603" y="0"/>
                    <a:pt x="3570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5354;p75">
              <a:extLst>
                <a:ext uri="{FF2B5EF4-FFF2-40B4-BE49-F238E27FC236}">
                  <a16:creationId xmlns:a16="http://schemas.microsoft.com/office/drawing/2014/main" id="{8CD73A18-A89E-4548-AE14-E6CE13DAE6BE}"/>
                </a:ext>
              </a:extLst>
            </p:cNvPr>
            <p:cNvSpPr/>
            <p:nvPr/>
          </p:nvSpPr>
          <p:spPr>
            <a:xfrm>
              <a:off x="4178150" y="1233700"/>
              <a:ext cx="79250" cy="67825"/>
            </a:xfrm>
            <a:custGeom>
              <a:avLst/>
              <a:gdLst/>
              <a:ahLst/>
              <a:cxnLst/>
              <a:rect l="l" t="t" r="r" b="b"/>
              <a:pathLst>
                <a:path w="3170" h="2713" extrusionOk="0">
                  <a:moveTo>
                    <a:pt x="343" y="1"/>
                  </a:moveTo>
                  <a:cubicBezTo>
                    <a:pt x="277" y="1"/>
                    <a:pt x="206" y="34"/>
                    <a:pt x="134" y="106"/>
                  </a:cubicBezTo>
                  <a:cubicBezTo>
                    <a:pt x="1" y="206"/>
                    <a:pt x="1" y="406"/>
                    <a:pt x="134" y="473"/>
                  </a:cubicBezTo>
                  <a:lnTo>
                    <a:pt x="1802" y="2541"/>
                  </a:lnTo>
                  <a:cubicBezTo>
                    <a:pt x="1832" y="2600"/>
                    <a:pt x="1968" y="2713"/>
                    <a:pt x="2068" y="2713"/>
                  </a:cubicBezTo>
                  <a:cubicBezTo>
                    <a:pt x="2080" y="2713"/>
                    <a:pt x="2091" y="2711"/>
                    <a:pt x="2102" y="2707"/>
                  </a:cubicBezTo>
                  <a:cubicBezTo>
                    <a:pt x="2202" y="2707"/>
                    <a:pt x="2236" y="2641"/>
                    <a:pt x="2336" y="2474"/>
                  </a:cubicBezTo>
                  <a:lnTo>
                    <a:pt x="3103" y="806"/>
                  </a:lnTo>
                  <a:cubicBezTo>
                    <a:pt x="3170" y="673"/>
                    <a:pt x="3170" y="506"/>
                    <a:pt x="3036" y="473"/>
                  </a:cubicBezTo>
                  <a:cubicBezTo>
                    <a:pt x="2994" y="456"/>
                    <a:pt x="2957" y="447"/>
                    <a:pt x="2923" y="447"/>
                  </a:cubicBezTo>
                  <a:cubicBezTo>
                    <a:pt x="2819" y="447"/>
                    <a:pt x="2744" y="523"/>
                    <a:pt x="2669" y="673"/>
                  </a:cubicBezTo>
                  <a:lnTo>
                    <a:pt x="2035" y="1940"/>
                  </a:lnTo>
                  <a:lnTo>
                    <a:pt x="501" y="72"/>
                  </a:lnTo>
                  <a:cubicBezTo>
                    <a:pt x="455" y="26"/>
                    <a:pt x="401" y="1"/>
                    <a:pt x="343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5355;p75">
              <a:extLst>
                <a:ext uri="{FF2B5EF4-FFF2-40B4-BE49-F238E27FC236}">
                  <a16:creationId xmlns:a16="http://schemas.microsoft.com/office/drawing/2014/main" id="{765396FD-5CA9-4F5E-9BAF-FE2AFD61BBBA}"/>
                </a:ext>
              </a:extLst>
            </p:cNvPr>
            <p:cNvSpPr/>
            <p:nvPr/>
          </p:nvSpPr>
          <p:spPr>
            <a:xfrm>
              <a:off x="3710325" y="1323750"/>
              <a:ext cx="422825" cy="261325"/>
            </a:xfrm>
            <a:custGeom>
              <a:avLst/>
              <a:gdLst/>
              <a:ahLst/>
              <a:cxnLst/>
              <a:rect l="l" t="t" r="r" b="b"/>
              <a:pathLst>
                <a:path w="16913" h="10453" extrusionOk="0">
                  <a:moveTo>
                    <a:pt x="16624" y="0"/>
                  </a:moveTo>
                  <a:cubicBezTo>
                    <a:pt x="16551" y="0"/>
                    <a:pt x="16468" y="23"/>
                    <a:pt x="16379" y="73"/>
                  </a:cubicBezTo>
                  <a:lnTo>
                    <a:pt x="534" y="9213"/>
                  </a:lnTo>
                  <a:cubicBezTo>
                    <a:pt x="234" y="9413"/>
                    <a:pt x="34" y="9746"/>
                    <a:pt x="0" y="10113"/>
                  </a:cubicBezTo>
                  <a:cubicBezTo>
                    <a:pt x="0" y="10324"/>
                    <a:pt x="116" y="10453"/>
                    <a:pt x="288" y="10453"/>
                  </a:cubicBezTo>
                  <a:cubicBezTo>
                    <a:pt x="361" y="10453"/>
                    <a:pt x="445" y="10430"/>
                    <a:pt x="534" y="10380"/>
                  </a:cubicBezTo>
                  <a:lnTo>
                    <a:pt x="16379" y="1240"/>
                  </a:lnTo>
                  <a:cubicBezTo>
                    <a:pt x="16679" y="1040"/>
                    <a:pt x="16879" y="707"/>
                    <a:pt x="16912" y="340"/>
                  </a:cubicBezTo>
                  <a:cubicBezTo>
                    <a:pt x="16912" y="129"/>
                    <a:pt x="16797" y="0"/>
                    <a:pt x="1662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5356;p75">
              <a:extLst>
                <a:ext uri="{FF2B5EF4-FFF2-40B4-BE49-F238E27FC236}">
                  <a16:creationId xmlns:a16="http://schemas.microsoft.com/office/drawing/2014/main" id="{F9F7F3E9-4E67-4E6E-971C-23BAB4D5CF36}"/>
                </a:ext>
              </a:extLst>
            </p:cNvPr>
            <p:cNvSpPr/>
            <p:nvPr/>
          </p:nvSpPr>
          <p:spPr>
            <a:xfrm>
              <a:off x="4184825" y="1341600"/>
              <a:ext cx="95100" cy="155775"/>
            </a:xfrm>
            <a:custGeom>
              <a:avLst/>
              <a:gdLst/>
              <a:ahLst/>
              <a:cxnLst/>
              <a:rect l="l" t="t" r="r" b="b"/>
              <a:pathLst>
                <a:path w="3804" h="6231" extrusionOk="0">
                  <a:moveTo>
                    <a:pt x="3336" y="626"/>
                  </a:moveTo>
                  <a:lnTo>
                    <a:pt x="3336" y="3962"/>
                  </a:lnTo>
                  <a:lnTo>
                    <a:pt x="468" y="5630"/>
                  </a:lnTo>
                  <a:lnTo>
                    <a:pt x="468" y="2294"/>
                  </a:lnTo>
                  <a:lnTo>
                    <a:pt x="3336" y="626"/>
                  </a:lnTo>
                  <a:close/>
                  <a:moveTo>
                    <a:pt x="3570" y="1"/>
                  </a:moveTo>
                  <a:cubicBezTo>
                    <a:pt x="3536" y="1"/>
                    <a:pt x="3503" y="9"/>
                    <a:pt x="3470" y="26"/>
                  </a:cubicBezTo>
                  <a:lnTo>
                    <a:pt x="134" y="1961"/>
                  </a:lnTo>
                  <a:cubicBezTo>
                    <a:pt x="67" y="1994"/>
                    <a:pt x="1" y="2061"/>
                    <a:pt x="1" y="2161"/>
                  </a:cubicBezTo>
                  <a:lnTo>
                    <a:pt x="1" y="5997"/>
                  </a:lnTo>
                  <a:cubicBezTo>
                    <a:pt x="1" y="6064"/>
                    <a:pt x="67" y="6164"/>
                    <a:pt x="134" y="6197"/>
                  </a:cubicBezTo>
                  <a:cubicBezTo>
                    <a:pt x="167" y="6197"/>
                    <a:pt x="201" y="6230"/>
                    <a:pt x="234" y="6230"/>
                  </a:cubicBezTo>
                  <a:cubicBezTo>
                    <a:pt x="267" y="6230"/>
                    <a:pt x="301" y="6197"/>
                    <a:pt x="334" y="6197"/>
                  </a:cubicBezTo>
                  <a:lnTo>
                    <a:pt x="3670" y="4262"/>
                  </a:lnTo>
                  <a:cubicBezTo>
                    <a:pt x="3737" y="4229"/>
                    <a:pt x="3803" y="4162"/>
                    <a:pt x="3803" y="4062"/>
                  </a:cubicBezTo>
                  <a:lnTo>
                    <a:pt x="3803" y="226"/>
                  </a:lnTo>
                  <a:cubicBezTo>
                    <a:pt x="3803" y="126"/>
                    <a:pt x="3737" y="59"/>
                    <a:pt x="3670" y="26"/>
                  </a:cubicBezTo>
                  <a:cubicBezTo>
                    <a:pt x="3636" y="9"/>
                    <a:pt x="3603" y="1"/>
                    <a:pt x="3570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5357;p75">
              <a:extLst>
                <a:ext uri="{FF2B5EF4-FFF2-40B4-BE49-F238E27FC236}">
                  <a16:creationId xmlns:a16="http://schemas.microsoft.com/office/drawing/2014/main" id="{2855A967-CD85-44F2-9392-45AE65E09189}"/>
                </a:ext>
              </a:extLst>
            </p:cNvPr>
            <p:cNvSpPr/>
            <p:nvPr/>
          </p:nvSpPr>
          <p:spPr>
            <a:xfrm>
              <a:off x="4178150" y="1378500"/>
              <a:ext cx="79250" cy="68825"/>
            </a:xfrm>
            <a:custGeom>
              <a:avLst/>
              <a:gdLst/>
              <a:ahLst/>
              <a:cxnLst/>
              <a:rect l="l" t="t" r="r" b="b"/>
              <a:pathLst>
                <a:path w="3170" h="2753" extrusionOk="0">
                  <a:moveTo>
                    <a:pt x="330" y="1"/>
                  </a:moveTo>
                  <a:cubicBezTo>
                    <a:pt x="268" y="1"/>
                    <a:pt x="201" y="34"/>
                    <a:pt x="134" y="118"/>
                  </a:cubicBezTo>
                  <a:cubicBezTo>
                    <a:pt x="1" y="218"/>
                    <a:pt x="1" y="418"/>
                    <a:pt x="101" y="518"/>
                  </a:cubicBezTo>
                  <a:lnTo>
                    <a:pt x="1769" y="2586"/>
                  </a:lnTo>
                  <a:cubicBezTo>
                    <a:pt x="1835" y="2620"/>
                    <a:pt x="1969" y="2753"/>
                    <a:pt x="2102" y="2753"/>
                  </a:cubicBezTo>
                  <a:cubicBezTo>
                    <a:pt x="2202" y="2720"/>
                    <a:pt x="2236" y="2653"/>
                    <a:pt x="2302" y="2486"/>
                  </a:cubicBezTo>
                  <a:lnTo>
                    <a:pt x="3103" y="818"/>
                  </a:lnTo>
                  <a:cubicBezTo>
                    <a:pt x="3136" y="718"/>
                    <a:pt x="3170" y="551"/>
                    <a:pt x="3003" y="485"/>
                  </a:cubicBezTo>
                  <a:cubicBezTo>
                    <a:pt x="2970" y="468"/>
                    <a:pt x="2938" y="460"/>
                    <a:pt x="2906" y="460"/>
                  </a:cubicBezTo>
                  <a:cubicBezTo>
                    <a:pt x="2807" y="460"/>
                    <a:pt x="2712" y="541"/>
                    <a:pt x="2636" y="718"/>
                  </a:cubicBezTo>
                  <a:lnTo>
                    <a:pt x="2035" y="1952"/>
                  </a:lnTo>
                  <a:lnTo>
                    <a:pt x="501" y="84"/>
                  </a:lnTo>
                  <a:cubicBezTo>
                    <a:pt x="451" y="34"/>
                    <a:pt x="393" y="1"/>
                    <a:pt x="33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5358;p75">
              <a:extLst>
                <a:ext uri="{FF2B5EF4-FFF2-40B4-BE49-F238E27FC236}">
                  <a16:creationId xmlns:a16="http://schemas.microsoft.com/office/drawing/2014/main" id="{66314E8C-E067-4853-AF09-57F1751C4344}"/>
                </a:ext>
              </a:extLst>
            </p:cNvPr>
            <p:cNvSpPr/>
            <p:nvPr/>
          </p:nvSpPr>
          <p:spPr>
            <a:xfrm>
              <a:off x="3710325" y="1467475"/>
              <a:ext cx="422825" cy="261850"/>
            </a:xfrm>
            <a:custGeom>
              <a:avLst/>
              <a:gdLst/>
              <a:ahLst/>
              <a:cxnLst/>
              <a:rect l="l" t="t" r="r" b="b"/>
              <a:pathLst>
                <a:path w="16913" h="10474" extrusionOk="0">
                  <a:moveTo>
                    <a:pt x="16641" y="1"/>
                  </a:moveTo>
                  <a:cubicBezTo>
                    <a:pt x="16564" y="1"/>
                    <a:pt x="16475" y="30"/>
                    <a:pt x="16379" y="95"/>
                  </a:cubicBezTo>
                  <a:lnTo>
                    <a:pt x="534" y="9234"/>
                  </a:lnTo>
                  <a:cubicBezTo>
                    <a:pt x="234" y="9401"/>
                    <a:pt x="34" y="9735"/>
                    <a:pt x="0" y="10102"/>
                  </a:cubicBezTo>
                  <a:cubicBezTo>
                    <a:pt x="0" y="10338"/>
                    <a:pt x="117" y="10474"/>
                    <a:pt x="292" y="10474"/>
                  </a:cubicBezTo>
                  <a:cubicBezTo>
                    <a:pt x="364" y="10474"/>
                    <a:pt x="446" y="10451"/>
                    <a:pt x="534" y="10402"/>
                  </a:cubicBezTo>
                  <a:lnTo>
                    <a:pt x="16379" y="1229"/>
                  </a:lnTo>
                  <a:cubicBezTo>
                    <a:pt x="16679" y="1029"/>
                    <a:pt x="16879" y="728"/>
                    <a:pt x="16912" y="361"/>
                  </a:cubicBezTo>
                  <a:cubicBezTo>
                    <a:pt x="16912" y="135"/>
                    <a:pt x="16805" y="1"/>
                    <a:pt x="1664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5359;p75">
              <a:extLst>
                <a:ext uri="{FF2B5EF4-FFF2-40B4-BE49-F238E27FC236}">
                  <a16:creationId xmlns:a16="http://schemas.microsoft.com/office/drawing/2014/main" id="{460BB49F-7893-49CE-9AAC-6302F53FA854}"/>
                </a:ext>
              </a:extLst>
            </p:cNvPr>
            <p:cNvSpPr/>
            <p:nvPr/>
          </p:nvSpPr>
          <p:spPr>
            <a:xfrm>
              <a:off x="2864725" y="1537950"/>
              <a:ext cx="617125" cy="904675"/>
            </a:xfrm>
            <a:custGeom>
              <a:avLst/>
              <a:gdLst/>
              <a:ahLst/>
              <a:cxnLst/>
              <a:rect l="l" t="t" r="r" b="b"/>
              <a:pathLst>
                <a:path w="24685" h="36187" extrusionOk="0">
                  <a:moveTo>
                    <a:pt x="23836" y="1"/>
                  </a:moveTo>
                  <a:cubicBezTo>
                    <a:pt x="23631" y="1"/>
                    <a:pt x="23399" y="67"/>
                    <a:pt x="23150" y="211"/>
                  </a:cubicBezTo>
                  <a:lnTo>
                    <a:pt x="1501" y="12720"/>
                  </a:lnTo>
                  <a:cubicBezTo>
                    <a:pt x="601" y="13320"/>
                    <a:pt x="34" y="14288"/>
                    <a:pt x="0" y="15389"/>
                  </a:cubicBezTo>
                  <a:lnTo>
                    <a:pt x="0" y="35103"/>
                  </a:lnTo>
                  <a:cubicBezTo>
                    <a:pt x="0" y="35786"/>
                    <a:pt x="333" y="36186"/>
                    <a:pt x="822" y="36186"/>
                  </a:cubicBezTo>
                  <a:cubicBezTo>
                    <a:pt x="1026" y="36186"/>
                    <a:pt x="1256" y="36117"/>
                    <a:pt x="1501" y="35970"/>
                  </a:cubicBezTo>
                  <a:lnTo>
                    <a:pt x="23150" y="23461"/>
                  </a:lnTo>
                  <a:cubicBezTo>
                    <a:pt x="24051" y="22861"/>
                    <a:pt x="24618" y="21893"/>
                    <a:pt x="24684" y="20826"/>
                  </a:cubicBezTo>
                  <a:lnTo>
                    <a:pt x="24684" y="1078"/>
                  </a:lnTo>
                  <a:cubicBezTo>
                    <a:pt x="24684" y="412"/>
                    <a:pt x="24345" y="1"/>
                    <a:pt x="238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5360;p75">
              <a:extLst>
                <a:ext uri="{FF2B5EF4-FFF2-40B4-BE49-F238E27FC236}">
                  <a16:creationId xmlns:a16="http://schemas.microsoft.com/office/drawing/2014/main" id="{65FF58A4-E7E9-4088-BD73-74B904FA4B4E}"/>
                </a:ext>
              </a:extLst>
            </p:cNvPr>
            <p:cNvSpPr/>
            <p:nvPr/>
          </p:nvSpPr>
          <p:spPr>
            <a:xfrm>
              <a:off x="3208300" y="1923475"/>
              <a:ext cx="35875" cy="75100"/>
            </a:xfrm>
            <a:custGeom>
              <a:avLst/>
              <a:gdLst/>
              <a:ahLst/>
              <a:cxnLst/>
              <a:rect l="l" t="t" r="r" b="b"/>
              <a:pathLst>
                <a:path w="1435" h="3004" extrusionOk="0">
                  <a:moveTo>
                    <a:pt x="1368" y="1"/>
                  </a:moveTo>
                  <a:lnTo>
                    <a:pt x="67" y="735"/>
                  </a:lnTo>
                  <a:cubicBezTo>
                    <a:pt x="67" y="735"/>
                    <a:pt x="34" y="768"/>
                    <a:pt x="34" y="802"/>
                  </a:cubicBezTo>
                  <a:cubicBezTo>
                    <a:pt x="0" y="802"/>
                    <a:pt x="0" y="835"/>
                    <a:pt x="0" y="868"/>
                  </a:cubicBezTo>
                  <a:lnTo>
                    <a:pt x="0" y="1135"/>
                  </a:lnTo>
                  <a:cubicBezTo>
                    <a:pt x="0" y="1135"/>
                    <a:pt x="0" y="1168"/>
                    <a:pt x="0" y="1202"/>
                  </a:cubicBezTo>
                  <a:cubicBezTo>
                    <a:pt x="0" y="1235"/>
                    <a:pt x="34" y="1235"/>
                    <a:pt x="34" y="1302"/>
                  </a:cubicBezTo>
                  <a:lnTo>
                    <a:pt x="701" y="2970"/>
                  </a:lnTo>
                  <a:cubicBezTo>
                    <a:pt x="701" y="2970"/>
                    <a:pt x="734" y="2970"/>
                    <a:pt x="734" y="3003"/>
                  </a:cubicBezTo>
                  <a:lnTo>
                    <a:pt x="801" y="3003"/>
                  </a:lnTo>
                  <a:lnTo>
                    <a:pt x="1034" y="2870"/>
                  </a:lnTo>
                  <a:cubicBezTo>
                    <a:pt x="1068" y="2836"/>
                    <a:pt x="1068" y="2836"/>
                    <a:pt x="1101" y="2803"/>
                  </a:cubicBezTo>
                  <a:cubicBezTo>
                    <a:pt x="1101" y="2770"/>
                    <a:pt x="1101" y="2736"/>
                    <a:pt x="1101" y="2703"/>
                  </a:cubicBezTo>
                  <a:cubicBezTo>
                    <a:pt x="1101" y="2703"/>
                    <a:pt x="1101" y="2670"/>
                    <a:pt x="1101" y="2670"/>
                  </a:cubicBezTo>
                  <a:lnTo>
                    <a:pt x="434" y="1002"/>
                  </a:lnTo>
                  <a:lnTo>
                    <a:pt x="1368" y="468"/>
                  </a:lnTo>
                  <a:cubicBezTo>
                    <a:pt x="1368" y="468"/>
                    <a:pt x="1401" y="435"/>
                    <a:pt x="1401" y="401"/>
                  </a:cubicBezTo>
                  <a:cubicBezTo>
                    <a:pt x="1435" y="401"/>
                    <a:pt x="1435" y="368"/>
                    <a:pt x="1435" y="334"/>
                  </a:cubicBezTo>
                  <a:lnTo>
                    <a:pt x="1435" y="68"/>
                  </a:lnTo>
                  <a:cubicBezTo>
                    <a:pt x="1435" y="34"/>
                    <a:pt x="1435" y="1"/>
                    <a:pt x="140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5361;p75">
              <a:extLst>
                <a:ext uri="{FF2B5EF4-FFF2-40B4-BE49-F238E27FC236}">
                  <a16:creationId xmlns:a16="http://schemas.microsoft.com/office/drawing/2014/main" id="{FA9A388E-38C8-4A62-A994-A93E449D969A}"/>
                </a:ext>
              </a:extLst>
            </p:cNvPr>
            <p:cNvSpPr/>
            <p:nvPr/>
          </p:nvSpPr>
          <p:spPr>
            <a:xfrm>
              <a:off x="3163275" y="1953500"/>
              <a:ext cx="39200" cy="75925"/>
            </a:xfrm>
            <a:custGeom>
              <a:avLst/>
              <a:gdLst/>
              <a:ahLst/>
              <a:cxnLst/>
              <a:rect l="l" t="t" r="r" b="b"/>
              <a:pathLst>
                <a:path w="1568" h="3037" extrusionOk="0">
                  <a:moveTo>
                    <a:pt x="959" y="551"/>
                  </a:moveTo>
                  <a:cubicBezTo>
                    <a:pt x="1001" y="551"/>
                    <a:pt x="1034" y="568"/>
                    <a:pt x="1067" y="601"/>
                  </a:cubicBezTo>
                  <a:cubicBezTo>
                    <a:pt x="1134" y="701"/>
                    <a:pt x="1168" y="835"/>
                    <a:pt x="1168" y="968"/>
                  </a:cubicBezTo>
                  <a:lnTo>
                    <a:pt x="1168" y="1302"/>
                  </a:lnTo>
                  <a:lnTo>
                    <a:pt x="1168" y="1602"/>
                  </a:lnTo>
                  <a:cubicBezTo>
                    <a:pt x="1168" y="1769"/>
                    <a:pt x="1134" y="1936"/>
                    <a:pt x="1067" y="2102"/>
                  </a:cubicBezTo>
                  <a:cubicBezTo>
                    <a:pt x="1001" y="2236"/>
                    <a:pt x="901" y="2336"/>
                    <a:pt x="801" y="2436"/>
                  </a:cubicBezTo>
                  <a:cubicBezTo>
                    <a:pt x="704" y="2455"/>
                    <a:pt x="641" y="2474"/>
                    <a:pt x="593" y="2474"/>
                  </a:cubicBezTo>
                  <a:cubicBezTo>
                    <a:pt x="557" y="2474"/>
                    <a:pt x="529" y="2464"/>
                    <a:pt x="500" y="2436"/>
                  </a:cubicBezTo>
                  <a:cubicBezTo>
                    <a:pt x="434" y="2302"/>
                    <a:pt x="400" y="2169"/>
                    <a:pt x="400" y="2036"/>
                  </a:cubicBezTo>
                  <a:lnTo>
                    <a:pt x="400" y="1735"/>
                  </a:lnTo>
                  <a:lnTo>
                    <a:pt x="400" y="1402"/>
                  </a:lnTo>
                  <a:cubicBezTo>
                    <a:pt x="400" y="1235"/>
                    <a:pt x="434" y="1068"/>
                    <a:pt x="500" y="901"/>
                  </a:cubicBezTo>
                  <a:cubicBezTo>
                    <a:pt x="567" y="768"/>
                    <a:pt x="667" y="668"/>
                    <a:pt x="801" y="601"/>
                  </a:cubicBezTo>
                  <a:cubicBezTo>
                    <a:pt x="867" y="568"/>
                    <a:pt x="917" y="551"/>
                    <a:pt x="959" y="551"/>
                  </a:cubicBezTo>
                  <a:close/>
                  <a:moveTo>
                    <a:pt x="1134" y="1"/>
                  </a:moveTo>
                  <a:cubicBezTo>
                    <a:pt x="1001" y="1"/>
                    <a:pt x="901" y="34"/>
                    <a:pt x="767" y="101"/>
                  </a:cubicBezTo>
                  <a:cubicBezTo>
                    <a:pt x="634" y="201"/>
                    <a:pt x="534" y="268"/>
                    <a:pt x="434" y="401"/>
                  </a:cubicBezTo>
                  <a:cubicBezTo>
                    <a:pt x="334" y="501"/>
                    <a:pt x="234" y="635"/>
                    <a:pt x="200" y="768"/>
                  </a:cubicBezTo>
                  <a:cubicBezTo>
                    <a:pt x="133" y="901"/>
                    <a:pt x="67" y="1035"/>
                    <a:pt x="67" y="1168"/>
                  </a:cubicBezTo>
                  <a:cubicBezTo>
                    <a:pt x="33" y="1335"/>
                    <a:pt x="0" y="1469"/>
                    <a:pt x="0" y="1602"/>
                  </a:cubicBezTo>
                  <a:lnTo>
                    <a:pt x="0" y="1769"/>
                  </a:lnTo>
                  <a:lnTo>
                    <a:pt x="0" y="2136"/>
                  </a:lnTo>
                  <a:lnTo>
                    <a:pt x="0" y="2302"/>
                  </a:lnTo>
                  <a:cubicBezTo>
                    <a:pt x="0" y="2436"/>
                    <a:pt x="33" y="2569"/>
                    <a:pt x="67" y="2703"/>
                  </a:cubicBezTo>
                  <a:cubicBezTo>
                    <a:pt x="67" y="2803"/>
                    <a:pt x="100" y="2870"/>
                    <a:pt x="200" y="2936"/>
                  </a:cubicBezTo>
                  <a:cubicBezTo>
                    <a:pt x="234" y="3003"/>
                    <a:pt x="334" y="3036"/>
                    <a:pt x="434" y="3036"/>
                  </a:cubicBezTo>
                  <a:cubicBezTo>
                    <a:pt x="534" y="3003"/>
                    <a:pt x="667" y="2970"/>
                    <a:pt x="767" y="2903"/>
                  </a:cubicBezTo>
                  <a:cubicBezTo>
                    <a:pt x="901" y="2836"/>
                    <a:pt x="1034" y="2736"/>
                    <a:pt x="1134" y="2603"/>
                  </a:cubicBezTo>
                  <a:cubicBezTo>
                    <a:pt x="1234" y="2503"/>
                    <a:pt x="1301" y="2403"/>
                    <a:pt x="1368" y="2269"/>
                  </a:cubicBezTo>
                  <a:cubicBezTo>
                    <a:pt x="1434" y="2136"/>
                    <a:pt x="1468" y="2002"/>
                    <a:pt x="1501" y="1835"/>
                  </a:cubicBezTo>
                  <a:cubicBezTo>
                    <a:pt x="1534" y="1702"/>
                    <a:pt x="1568" y="1535"/>
                    <a:pt x="1568" y="1402"/>
                  </a:cubicBezTo>
                  <a:lnTo>
                    <a:pt x="1568" y="1068"/>
                  </a:lnTo>
                  <a:lnTo>
                    <a:pt x="1568" y="735"/>
                  </a:lnTo>
                  <a:cubicBezTo>
                    <a:pt x="1568" y="601"/>
                    <a:pt x="1534" y="468"/>
                    <a:pt x="1501" y="334"/>
                  </a:cubicBezTo>
                  <a:cubicBezTo>
                    <a:pt x="1501" y="234"/>
                    <a:pt x="1434" y="168"/>
                    <a:pt x="1368" y="68"/>
                  </a:cubicBezTo>
                  <a:cubicBezTo>
                    <a:pt x="1301" y="1"/>
                    <a:pt x="1234" y="1"/>
                    <a:pt x="113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5362;p75">
              <a:extLst>
                <a:ext uri="{FF2B5EF4-FFF2-40B4-BE49-F238E27FC236}">
                  <a16:creationId xmlns:a16="http://schemas.microsoft.com/office/drawing/2014/main" id="{101B9512-040C-4512-BFC4-8ADDA74C049D}"/>
                </a:ext>
              </a:extLst>
            </p:cNvPr>
            <p:cNvSpPr/>
            <p:nvPr/>
          </p:nvSpPr>
          <p:spPr>
            <a:xfrm>
              <a:off x="3103225" y="1976850"/>
              <a:ext cx="53400" cy="90100"/>
            </a:xfrm>
            <a:custGeom>
              <a:avLst/>
              <a:gdLst/>
              <a:ahLst/>
              <a:cxnLst/>
              <a:rect l="l" t="t" r="r" b="b"/>
              <a:pathLst>
                <a:path w="2136" h="3604" extrusionOk="0">
                  <a:moveTo>
                    <a:pt x="1752" y="376"/>
                  </a:moveTo>
                  <a:cubicBezTo>
                    <a:pt x="1768" y="376"/>
                    <a:pt x="1785" y="384"/>
                    <a:pt x="1802" y="401"/>
                  </a:cubicBezTo>
                  <a:cubicBezTo>
                    <a:pt x="1835" y="434"/>
                    <a:pt x="1835" y="468"/>
                    <a:pt x="1835" y="501"/>
                  </a:cubicBezTo>
                  <a:lnTo>
                    <a:pt x="1835" y="568"/>
                  </a:lnTo>
                  <a:lnTo>
                    <a:pt x="1835" y="768"/>
                  </a:lnTo>
                  <a:lnTo>
                    <a:pt x="1835" y="868"/>
                  </a:lnTo>
                  <a:cubicBezTo>
                    <a:pt x="1835" y="901"/>
                    <a:pt x="1835" y="968"/>
                    <a:pt x="1802" y="1002"/>
                  </a:cubicBezTo>
                  <a:cubicBezTo>
                    <a:pt x="1768" y="1068"/>
                    <a:pt x="1735" y="1102"/>
                    <a:pt x="1702" y="1135"/>
                  </a:cubicBezTo>
                  <a:cubicBezTo>
                    <a:pt x="1668" y="1152"/>
                    <a:pt x="1635" y="1160"/>
                    <a:pt x="1610" y="1160"/>
                  </a:cubicBezTo>
                  <a:cubicBezTo>
                    <a:pt x="1585" y="1160"/>
                    <a:pt x="1568" y="1152"/>
                    <a:pt x="1568" y="1135"/>
                  </a:cubicBezTo>
                  <a:cubicBezTo>
                    <a:pt x="1535" y="1102"/>
                    <a:pt x="1535" y="1068"/>
                    <a:pt x="1535" y="1035"/>
                  </a:cubicBezTo>
                  <a:lnTo>
                    <a:pt x="1535" y="968"/>
                  </a:lnTo>
                  <a:lnTo>
                    <a:pt x="1535" y="735"/>
                  </a:lnTo>
                  <a:lnTo>
                    <a:pt x="1535" y="668"/>
                  </a:lnTo>
                  <a:cubicBezTo>
                    <a:pt x="1535" y="601"/>
                    <a:pt x="1535" y="568"/>
                    <a:pt x="1568" y="501"/>
                  </a:cubicBezTo>
                  <a:cubicBezTo>
                    <a:pt x="1601" y="468"/>
                    <a:pt x="1635" y="434"/>
                    <a:pt x="1702" y="401"/>
                  </a:cubicBezTo>
                  <a:cubicBezTo>
                    <a:pt x="1718" y="384"/>
                    <a:pt x="1735" y="376"/>
                    <a:pt x="1752" y="376"/>
                  </a:cubicBezTo>
                  <a:close/>
                  <a:moveTo>
                    <a:pt x="1868" y="1"/>
                  </a:moveTo>
                  <a:cubicBezTo>
                    <a:pt x="1802" y="1"/>
                    <a:pt x="1735" y="34"/>
                    <a:pt x="1702" y="68"/>
                  </a:cubicBezTo>
                  <a:cubicBezTo>
                    <a:pt x="1601" y="101"/>
                    <a:pt x="1568" y="168"/>
                    <a:pt x="1501" y="234"/>
                  </a:cubicBezTo>
                  <a:cubicBezTo>
                    <a:pt x="1435" y="268"/>
                    <a:pt x="1401" y="334"/>
                    <a:pt x="1368" y="401"/>
                  </a:cubicBezTo>
                  <a:cubicBezTo>
                    <a:pt x="1335" y="468"/>
                    <a:pt x="1301" y="535"/>
                    <a:pt x="1301" y="601"/>
                  </a:cubicBezTo>
                  <a:cubicBezTo>
                    <a:pt x="1268" y="668"/>
                    <a:pt x="1268" y="735"/>
                    <a:pt x="1268" y="801"/>
                  </a:cubicBezTo>
                  <a:lnTo>
                    <a:pt x="1268" y="1035"/>
                  </a:lnTo>
                  <a:lnTo>
                    <a:pt x="1268" y="1235"/>
                  </a:lnTo>
                  <a:cubicBezTo>
                    <a:pt x="1268" y="1302"/>
                    <a:pt x="1268" y="1335"/>
                    <a:pt x="1301" y="1402"/>
                  </a:cubicBezTo>
                  <a:cubicBezTo>
                    <a:pt x="1301" y="1435"/>
                    <a:pt x="1335" y="1469"/>
                    <a:pt x="1368" y="1502"/>
                  </a:cubicBezTo>
                  <a:cubicBezTo>
                    <a:pt x="1401" y="1535"/>
                    <a:pt x="1468" y="1535"/>
                    <a:pt x="1501" y="1535"/>
                  </a:cubicBezTo>
                  <a:cubicBezTo>
                    <a:pt x="1568" y="1535"/>
                    <a:pt x="1635" y="1502"/>
                    <a:pt x="1702" y="1469"/>
                  </a:cubicBezTo>
                  <a:cubicBezTo>
                    <a:pt x="1835" y="1368"/>
                    <a:pt x="1935" y="1268"/>
                    <a:pt x="2002" y="1135"/>
                  </a:cubicBezTo>
                  <a:cubicBezTo>
                    <a:pt x="2035" y="1068"/>
                    <a:pt x="2068" y="1002"/>
                    <a:pt x="2102" y="935"/>
                  </a:cubicBezTo>
                  <a:cubicBezTo>
                    <a:pt x="2102" y="868"/>
                    <a:pt x="2102" y="801"/>
                    <a:pt x="2135" y="735"/>
                  </a:cubicBezTo>
                  <a:lnTo>
                    <a:pt x="2135" y="535"/>
                  </a:lnTo>
                  <a:lnTo>
                    <a:pt x="2135" y="301"/>
                  </a:lnTo>
                  <a:cubicBezTo>
                    <a:pt x="2102" y="268"/>
                    <a:pt x="2102" y="201"/>
                    <a:pt x="2102" y="134"/>
                  </a:cubicBezTo>
                  <a:cubicBezTo>
                    <a:pt x="2068" y="101"/>
                    <a:pt x="2035" y="68"/>
                    <a:pt x="2002" y="34"/>
                  </a:cubicBezTo>
                  <a:cubicBezTo>
                    <a:pt x="1968" y="1"/>
                    <a:pt x="1902" y="1"/>
                    <a:pt x="1868" y="1"/>
                  </a:cubicBezTo>
                  <a:close/>
                  <a:moveTo>
                    <a:pt x="434" y="835"/>
                  </a:moveTo>
                  <a:lnTo>
                    <a:pt x="267" y="935"/>
                  </a:lnTo>
                  <a:cubicBezTo>
                    <a:pt x="234" y="968"/>
                    <a:pt x="200" y="1002"/>
                    <a:pt x="200" y="1068"/>
                  </a:cubicBezTo>
                  <a:lnTo>
                    <a:pt x="1635" y="2703"/>
                  </a:lnTo>
                  <a:cubicBezTo>
                    <a:pt x="1635" y="2703"/>
                    <a:pt x="1668" y="2736"/>
                    <a:pt x="1668" y="2736"/>
                  </a:cubicBezTo>
                  <a:lnTo>
                    <a:pt x="1735" y="2736"/>
                  </a:lnTo>
                  <a:lnTo>
                    <a:pt x="1902" y="2636"/>
                  </a:lnTo>
                  <a:cubicBezTo>
                    <a:pt x="1935" y="2636"/>
                    <a:pt x="1935" y="2603"/>
                    <a:pt x="1968" y="2569"/>
                  </a:cubicBezTo>
                  <a:cubicBezTo>
                    <a:pt x="1968" y="2569"/>
                    <a:pt x="1968" y="2536"/>
                    <a:pt x="1968" y="2503"/>
                  </a:cubicBezTo>
                  <a:lnTo>
                    <a:pt x="534" y="868"/>
                  </a:lnTo>
                  <a:cubicBezTo>
                    <a:pt x="534" y="868"/>
                    <a:pt x="534" y="835"/>
                    <a:pt x="501" y="835"/>
                  </a:cubicBezTo>
                  <a:close/>
                  <a:moveTo>
                    <a:pt x="548" y="2488"/>
                  </a:moveTo>
                  <a:cubicBezTo>
                    <a:pt x="560" y="2488"/>
                    <a:pt x="567" y="2491"/>
                    <a:pt x="567" y="2503"/>
                  </a:cubicBezTo>
                  <a:cubicBezTo>
                    <a:pt x="567" y="2503"/>
                    <a:pt x="601" y="2569"/>
                    <a:pt x="601" y="2603"/>
                  </a:cubicBezTo>
                  <a:cubicBezTo>
                    <a:pt x="601" y="2636"/>
                    <a:pt x="601" y="2636"/>
                    <a:pt x="601" y="2669"/>
                  </a:cubicBezTo>
                  <a:lnTo>
                    <a:pt x="601" y="2870"/>
                  </a:lnTo>
                  <a:cubicBezTo>
                    <a:pt x="601" y="2903"/>
                    <a:pt x="601" y="2936"/>
                    <a:pt x="601" y="2970"/>
                  </a:cubicBezTo>
                  <a:cubicBezTo>
                    <a:pt x="601" y="3003"/>
                    <a:pt x="567" y="3070"/>
                    <a:pt x="567" y="3103"/>
                  </a:cubicBezTo>
                  <a:cubicBezTo>
                    <a:pt x="534" y="3170"/>
                    <a:pt x="467" y="3203"/>
                    <a:pt x="434" y="3236"/>
                  </a:cubicBezTo>
                  <a:lnTo>
                    <a:pt x="301" y="3236"/>
                  </a:lnTo>
                  <a:cubicBezTo>
                    <a:pt x="301" y="3203"/>
                    <a:pt x="267" y="3170"/>
                    <a:pt x="267" y="3103"/>
                  </a:cubicBezTo>
                  <a:cubicBezTo>
                    <a:pt x="267" y="3103"/>
                    <a:pt x="267" y="3070"/>
                    <a:pt x="267" y="3036"/>
                  </a:cubicBezTo>
                  <a:lnTo>
                    <a:pt x="267" y="2836"/>
                  </a:lnTo>
                  <a:cubicBezTo>
                    <a:pt x="267" y="2803"/>
                    <a:pt x="267" y="2769"/>
                    <a:pt x="267" y="2769"/>
                  </a:cubicBezTo>
                  <a:cubicBezTo>
                    <a:pt x="267" y="2703"/>
                    <a:pt x="301" y="2669"/>
                    <a:pt x="334" y="2603"/>
                  </a:cubicBezTo>
                  <a:cubicBezTo>
                    <a:pt x="334" y="2569"/>
                    <a:pt x="367" y="2503"/>
                    <a:pt x="434" y="2503"/>
                  </a:cubicBezTo>
                  <a:cubicBezTo>
                    <a:pt x="478" y="2503"/>
                    <a:pt x="523" y="2488"/>
                    <a:pt x="548" y="2488"/>
                  </a:cubicBezTo>
                  <a:close/>
                  <a:moveTo>
                    <a:pt x="664" y="2088"/>
                  </a:moveTo>
                  <a:cubicBezTo>
                    <a:pt x="654" y="2088"/>
                    <a:pt x="644" y="2093"/>
                    <a:pt x="634" y="2102"/>
                  </a:cubicBezTo>
                  <a:cubicBezTo>
                    <a:pt x="567" y="2102"/>
                    <a:pt x="501" y="2102"/>
                    <a:pt x="434" y="2136"/>
                  </a:cubicBezTo>
                  <a:cubicBezTo>
                    <a:pt x="367" y="2202"/>
                    <a:pt x="301" y="2236"/>
                    <a:pt x="234" y="2302"/>
                  </a:cubicBezTo>
                  <a:cubicBezTo>
                    <a:pt x="200" y="2369"/>
                    <a:pt x="167" y="2436"/>
                    <a:pt x="134" y="2503"/>
                  </a:cubicBezTo>
                  <a:cubicBezTo>
                    <a:pt x="67" y="2569"/>
                    <a:pt x="67" y="2636"/>
                    <a:pt x="34" y="2703"/>
                  </a:cubicBezTo>
                  <a:cubicBezTo>
                    <a:pt x="34" y="2769"/>
                    <a:pt x="0" y="2836"/>
                    <a:pt x="0" y="2903"/>
                  </a:cubicBezTo>
                  <a:lnTo>
                    <a:pt x="0" y="3103"/>
                  </a:lnTo>
                  <a:lnTo>
                    <a:pt x="0" y="3303"/>
                  </a:lnTo>
                  <a:cubicBezTo>
                    <a:pt x="0" y="3370"/>
                    <a:pt x="0" y="3437"/>
                    <a:pt x="34" y="3470"/>
                  </a:cubicBezTo>
                  <a:cubicBezTo>
                    <a:pt x="67" y="3503"/>
                    <a:pt x="67" y="3570"/>
                    <a:pt x="134" y="3570"/>
                  </a:cubicBezTo>
                  <a:cubicBezTo>
                    <a:pt x="167" y="3603"/>
                    <a:pt x="200" y="3603"/>
                    <a:pt x="234" y="3603"/>
                  </a:cubicBezTo>
                  <a:cubicBezTo>
                    <a:pt x="301" y="3603"/>
                    <a:pt x="367" y="3570"/>
                    <a:pt x="434" y="3537"/>
                  </a:cubicBezTo>
                  <a:cubicBezTo>
                    <a:pt x="501" y="3503"/>
                    <a:pt x="567" y="3470"/>
                    <a:pt x="634" y="3403"/>
                  </a:cubicBezTo>
                  <a:cubicBezTo>
                    <a:pt x="667" y="3337"/>
                    <a:pt x="701" y="3270"/>
                    <a:pt x="768" y="3203"/>
                  </a:cubicBezTo>
                  <a:cubicBezTo>
                    <a:pt x="801" y="3136"/>
                    <a:pt x="801" y="3070"/>
                    <a:pt x="834" y="3003"/>
                  </a:cubicBezTo>
                  <a:cubicBezTo>
                    <a:pt x="834" y="2936"/>
                    <a:pt x="868" y="2870"/>
                    <a:pt x="868" y="2836"/>
                  </a:cubicBezTo>
                  <a:lnTo>
                    <a:pt x="868" y="2603"/>
                  </a:lnTo>
                  <a:lnTo>
                    <a:pt x="868" y="2403"/>
                  </a:lnTo>
                  <a:cubicBezTo>
                    <a:pt x="868" y="2336"/>
                    <a:pt x="868" y="2269"/>
                    <a:pt x="834" y="2236"/>
                  </a:cubicBezTo>
                  <a:cubicBezTo>
                    <a:pt x="801" y="2202"/>
                    <a:pt x="801" y="2136"/>
                    <a:pt x="768" y="2136"/>
                  </a:cubicBezTo>
                  <a:cubicBezTo>
                    <a:pt x="720" y="2112"/>
                    <a:pt x="690" y="2088"/>
                    <a:pt x="664" y="2088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5363;p75">
              <a:extLst>
                <a:ext uri="{FF2B5EF4-FFF2-40B4-BE49-F238E27FC236}">
                  <a16:creationId xmlns:a16="http://schemas.microsoft.com/office/drawing/2014/main" id="{C37EE80E-F64A-4526-8F07-4E64B93D28A2}"/>
                </a:ext>
              </a:extLst>
            </p:cNvPr>
            <p:cNvSpPr/>
            <p:nvPr/>
          </p:nvSpPr>
          <p:spPr>
            <a:xfrm>
              <a:off x="3240825" y="1769200"/>
              <a:ext cx="80075" cy="110100"/>
            </a:xfrm>
            <a:custGeom>
              <a:avLst/>
              <a:gdLst/>
              <a:ahLst/>
              <a:cxnLst/>
              <a:rect l="l" t="t" r="r" b="b"/>
              <a:pathLst>
                <a:path w="3203" h="4404" extrusionOk="0">
                  <a:moveTo>
                    <a:pt x="968" y="1"/>
                  </a:moveTo>
                  <a:lnTo>
                    <a:pt x="0" y="2302"/>
                  </a:lnTo>
                  <a:cubicBezTo>
                    <a:pt x="767" y="2603"/>
                    <a:pt x="1368" y="3337"/>
                    <a:pt x="1668" y="4404"/>
                  </a:cubicBezTo>
                  <a:lnTo>
                    <a:pt x="3203" y="2836"/>
                  </a:lnTo>
                  <a:cubicBezTo>
                    <a:pt x="2802" y="1402"/>
                    <a:pt x="2002" y="434"/>
                    <a:pt x="96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5364;p75">
              <a:extLst>
                <a:ext uri="{FF2B5EF4-FFF2-40B4-BE49-F238E27FC236}">
                  <a16:creationId xmlns:a16="http://schemas.microsoft.com/office/drawing/2014/main" id="{6EA12893-3EF5-4383-BD8D-DF57A9EC0DA7}"/>
                </a:ext>
              </a:extLst>
            </p:cNvPr>
            <p:cNvSpPr/>
            <p:nvPr/>
          </p:nvSpPr>
          <p:spPr>
            <a:xfrm>
              <a:off x="3173275" y="1763750"/>
              <a:ext cx="91750" cy="73025"/>
            </a:xfrm>
            <a:custGeom>
              <a:avLst/>
              <a:gdLst/>
              <a:ahLst/>
              <a:cxnLst/>
              <a:rect l="l" t="t" r="r" b="b"/>
              <a:pathLst>
                <a:path w="3670" h="2921" extrusionOk="0">
                  <a:moveTo>
                    <a:pt x="2472" y="0"/>
                  </a:moveTo>
                  <a:cubicBezTo>
                    <a:pt x="1713" y="0"/>
                    <a:pt x="877" y="239"/>
                    <a:pt x="0" y="753"/>
                  </a:cubicBezTo>
                  <a:lnTo>
                    <a:pt x="0" y="2921"/>
                  </a:lnTo>
                  <a:cubicBezTo>
                    <a:pt x="642" y="2536"/>
                    <a:pt x="1256" y="2357"/>
                    <a:pt x="1816" y="2357"/>
                  </a:cubicBezTo>
                  <a:cubicBezTo>
                    <a:pt x="2130" y="2357"/>
                    <a:pt x="2427" y="2413"/>
                    <a:pt x="2702" y="2520"/>
                  </a:cubicBezTo>
                  <a:lnTo>
                    <a:pt x="3670" y="219"/>
                  </a:lnTo>
                  <a:cubicBezTo>
                    <a:pt x="3298" y="75"/>
                    <a:pt x="2897" y="0"/>
                    <a:pt x="247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5365;p75">
              <a:extLst>
                <a:ext uri="{FF2B5EF4-FFF2-40B4-BE49-F238E27FC236}">
                  <a16:creationId xmlns:a16="http://schemas.microsoft.com/office/drawing/2014/main" id="{F7EC44F6-2A1D-4D01-81DB-73EC7D50C45E}"/>
                </a:ext>
              </a:extLst>
            </p:cNvPr>
            <p:cNvSpPr/>
            <p:nvPr/>
          </p:nvSpPr>
          <p:spPr>
            <a:xfrm>
              <a:off x="3282525" y="1840100"/>
              <a:ext cx="46725" cy="134275"/>
            </a:xfrm>
            <a:custGeom>
              <a:avLst/>
              <a:gdLst/>
              <a:ahLst/>
              <a:cxnLst/>
              <a:rect l="l" t="t" r="r" b="b"/>
              <a:pathLst>
                <a:path w="1869" h="5371" extrusionOk="0">
                  <a:moveTo>
                    <a:pt x="1535" y="0"/>
                  </a:moveTo>
                  <a:lnTo>
                    <a:pt x="0" y="1568"/>
                  </a:lnTo>
                  <a:cubicBezTo>
                    <a:pt x="167" y="2135"/>
                    <a:pt x="234" y="2735"/>
                    <a:pt x="234" y="3336"/>
                  </a:cubicBezTo>
                  <a:cubicBezTo>
                    <a:pt x="234" y="4003"/>
                    <a:pt x="134" y="4704"/>
                    <a:pt x="0" y="5371"/>
                  </a:cubicBezTo>
                  <a:lnTo>
                    <a:pt x="1535" y="5137"/>
                  </a:lnTo>
                  <a:cubicBezTo>
                    <a:pt x="1735" y="4237"/>
                    <a:pt x="1835" y="3336"/>
                    <a:pt x="1868" y="2402"/>
                  </a:cubicBezTo>
                  <a:cubicBezTo>
                    <a:pt x="1868" y="1601"/>
                    <a:pt x="1768" y="801"/>
                    <a:pt x="1535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5366;p75">
              <a:extLst>
                <a:ext uri="{FF2B5EF4-FFF2-40B4-BE49-F238E27FC236}">
                  <a16:creationId xmlns:a16="http://schemas.microsoft.com/office/drawing/2014/main" id="{784DF828-7F27-4FA8-B945-4CE815153DBA}"/>
                </a:ext>
              </a:extLst>
            </p:cNvPr>
            <p:cNvSpPr/>
            <p:nvPr/>
          </p:nvSpPr>
          <p:spPr>
            <a:xfrm>
              <a:off x="3017325" y="1782550"/>
              <a:ext cx="303575" cy="433700"/>
            </a:xfrm>
            <a:custGeom>
              <a:avLst/>
              <a:gdLst/>
              <a:ahLst/>
              <a:cxnLst/>
              <a:rect l="l" t="t" r="r" b="b"/>
              <a:pathLst>
                <a:path w="12143" h="17348" extrusionOk="0">
                  <a:moveTo>
                    <a:pt x="6238" y="1"/>
                  </a:moveTo>
                  <a:cubicBezTo>
                    <a:pt x="4737" y="935"/>
                    <a:pt x="3470" y="2202"/>
                    <a:pt x="2569" y="3703"/>
                  </a:cubicBezTo>
                  <a:cubicBezTo>
                    <a:pt x="1502" y="5371"/>
                    <a:pt x="734" y="7206"/>
                    <a:pt x="301" y="9140"/>
                  </a:cubicBezTo>
                  <a:cubicBezTo>
                    <a:pt x="101" y="10041"/>
                    <a:pt x="1" y="10975"/>
                    <a:pt x="1" y="11876"/>
                  </a:cubicBezTo>
                  <a:cubicBezTo>
                    <a:pt x="1" y="12710"/>
                    <a:pt x="101" y="13510"/>
                    <a:pt x="301" y="14277"/>
                  </a:cubicBezTo>
                  <a:cubicBezTo>
                    <a:pt x="701" y="15745"/>
                    <a:pt x="1535" y="16713"/>
                    <a:pt x="2569" y="17113"/>
                  </a:cubicBezTo>
                  <a:cubicBezTo>
                    <a:pt x="2942" y="17269"/>
                    <a:pt x="3346" y="17348"/>
                    <a:pt x="3774" y="17348"/>
                  </a:cubicBezTo>
                  <a:cubicBezTo>
                    <a:pt x="4532" y="17348"/>
                    <a:pt x="5365" y="17103"/>
                    <a:pt x="6238" y="16612"/>
                  </a:cubicBezTo>
                  <a:cubicBezTo>
                    <a:pt x="7706" y="15678"/>
                    <a:pt x="8974" y="14411"/>
                    <a:pt x="9908" y="12910"/>
                  </a:cubicBezTo>
                  <a:cubicBezTo>
                    <a:pt x="10975" y="11242"/>
                    <a:pt x="11742" y="9374"/>
                    <a:pt x="12143" y="7439"/>
                  </a:cubicBezTo>
                  <a:lnTo>
                    <a:pt x="12143" y="7439"/>
                  </a:lnTo>
                  <a:lnTo>
                    <a:pt x="10608" y="7639"/>
                  </a:lnTo>
                  <a:cubicBezTo>
                    <a:pt x="10275" y="9074"/>
                    <a:pt x="9707" y="10441"/>
                    <a:pt x="8940" y="11676"/>
                  </a:cubicBezTo>
                  <a:cubicBezTo>
                    <a:pt x="8240" y="12776"/>
                    <a:pt x="7339" y="13744"/>
                    <a:pt x="6238" y="14411"/>
                  </a:cubicBezTo>
                  <a:cubicBezTo>
                    <a:pt x="5575" y="14796"/>
                    <a:pt x="4954" y="14975"/>
                    <a:pt x="4399" y="14975"/>
                  </a:cubicBezTo>
                  <a:cubicBezTo>
                    <a:pt x="4089" y="14975"/>
                    <a:pt x="3800" y="14919"/>
                    <a:pt x="3536" y="14811"/>
                  </a:cubicBezTo>
                  <a:cubicBezTo>
                    <a:pt x="2669" y="14411"/>
                    <a:pt x="2069" y="13644"/>
                    <a:pt x="1869" y="12710"/>
                  </a:cubicBezTo>
                  <a:cubicBezTo>
                    <a:pt x="1702" y="12143"/>
                    <a:pt x="1635" y="11542"/>
                    <a:pt x="1635" y="10942"/>
                  </a:cubicBezTo>
                  <a:cubicBezTo>
                    <a:pt x="1635" y="10275"/>
                    <a:pt x="1702" y="9607"/>
                    <a:pt x="1869" y="8940"/>
                  </a:cubicBezTo>
                  <a:cubicBezTo>
                    <a:pt x="2169" y="7506"/>
                    <a:pt x="2736" y="6138"/>
                    <a:pt x="3536" y="4904"/>
                  </a:cubicBezTo>
                  <a:cubicBezTo>
                    <a:pt x="4204" y="3770"/>
                    <a:pt x="5138" y="2836"/>
                    <a:pt x="6238" y="2169"/>
                  </a:cubicBezTo>
                  <a:lnTo>
                    <a:pt x="623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5367;p75">
              <a:extLst>
                <a:ext uri="{FF2B5EF4-FFF2-40B4-BE49-F238E27FC236}">
                  <a16:creationId xmlns:a16="http://schemas.microsoft.com/office/drawing/2014/main" id="{3126A8BD-E715-48C1-A8C3-1DBD8F784050}"/>
                </a:ext>
              </a:extLst>
            </p:cNvPr>
            <p:cNvSpPr/>
            <p:nvPr/>
          </p:nvSpPr>
          <p:spPr>
            <a:xfrm>
              <a:off x="2437750" y="1963100"/>
              <a:ext cx="309400" cy="744300"/>
            </a:xfrm>
            <a:custGeom>
              <a:avLst/>
              <a:gdLst/>
              <a:ahLst/>
              <a:cxnLst/>
              <a:rect l="l" t="t" r="r" b="b"/>
              <a:pathLst>
                <a:path w="12376" h="29772" extrusionOk="0">
                  <a:moveTo>
                    <a:pt x="11516" y="1"/>
                  </a:moveTo>
                  <a:cubicBezTo>
                    <a:pt x="11303" y="1"/>
                    <a:pt x="11063" y="70"/>
                    <a:pt x="10808" y="217"/>
                  </a:cubicBezTo>
                  <a:lnTo>
                    <a:pt x="0" y="6488"/>
                  </a:lnTo>
                  <a:lnTo>
                    <a:pt x="0" y="9824"/>
                  </a:lnTo>
                  <a:cubicBezTo>
                    <a:pt x="877" y="9311"/>
                    <a:pt x="1713" y="9072"/>
                    <a:pt x="2472" y="9072"/>
                  </a:cubicBezTo>
                  <a:cubicBezTo>
                    <a:pt x="2897" y="9072"/>
                    <a:pt x="3298" y="9147"/>
                    <a:pt x="3670" y="9290"/>
                  </a:cubicBezTo>
                  <a:cubicBezTo>
                    <a:pt x="4704" y="9691"/>
                    <a:pt x="5504" y="10691"/>
                    <a:pt x="5938" y="12126"/>
                  </a:cubicBezTo>
                  <a:cubicBezTo>
                    <a:pt x="6138" y="12893"/>
                    <a:pt x="6238" y="13727"/>
                    <a:pt x="6238" y="14527"/>
                  </a:cubicBezTo>
                  <a:cubicBezTo>
                    <a:pt x="6238" y="15428"/>
                    <a:pt x="6138" y="16362"/>
                    <a:pt x="5938" y="17263"/>
                  </a:cubicBezTo>
                  <a:cubicBezTo>
                    <a:pt x="5504" y="19197"/>
                    <a:pt x="4737" y="21065"/>
                    <a:pt x="3670" y="22733"/>
                  </a:cubicBezTo>
                  <a:cubicBezTo>
                    <a:pt x="2736" y="24234"/>
                    <a:pt x="1501" y="25469"/>
                    <a:pt x="0" y="26436"/>
                  </a:cubicBezTo>
                  <a:lnTo>
                    <a:pt x="0" y="29772"/>
                  </a:lnTo>
                  <a:lnTo>
                    <a:pt x="10808" y="23501"/>
                  </a:lnTo>
                  <a:cubicBezTo>
                    <a:pt x="11742" y="22900"/>
                    <a:pt x="12309" y="21933"/>
                    <a:pt x="12376" y="20832"/>
                  </a:cubicBezTo>
                  <a:lnTo>
                    <a:pt x="12376" y="1085"/>
                  </a:lnTo>
                  <a:cubicBezTo>
                    <a:pt x="12376" y="401"/>
                    <a:pt x="12026" y="1"/>
                    <a:pt x="115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5368;p75">
              <a:extLst>
                <a:ext uri="{FF2B5EF4-FFF2-40B4-BE49-F238E27FC236}">
                  <a16:creationId xmlns:a16="http://schemas.microsoft.com/office/drawing/2014/main" id="{B7FA3777-92DB-4308-9EB7-1DF88C9765E6}"/>
                </a:ext>
              </a:extLst>
            </p:cNvPr>
            <p:cNvSpPr/>
            <p:nvPr/>
          </p:nvSpPr>
          <p:spPr>
            <a:xfrm>
              <a:off x="2437750" y="2393700"/>
              <a:ext cx="16700" cy="48600"/>
            </a:xfrm>
            <a:custGeom>
              <a:avLst/>
              <a:gdLst/>
              <a:ahLst/>
              <a:cxnLst/>
              <a:rect l="l" t="t" r="r" b="b"/>
              <a:pathLst>
                <a:path w="668" h="1944" extrusionOk="0">
                  <a:moveTo>
                    <a:pt x="465" y="0"/>
                  </a:moveTo>
                  <a:cubicBezTo>
                    <a:pt x="410" y="0"/>
                    <a:pt x="344" y="19"/>
                    <a:pt x="267" y="39"/>
                  </a:cubicBezTo>
                  <a:cubicBezTo>
                    <a:pt x="167" y="105"/>
                    <a:pt x="67" y="206"/>
                    <a:pt x="0" y="339"/>
                  </a:cubicBezTo>
                  <a:lnTo>
                    <a:pt x="0" y="1907"/>
                  </a:lnTo>
                  <a:cubicBezTo>
                    <a:pt x="26" y="1932"/>
                    <a:pt x="56" y="1943"/>
                    <a:pt x="89" y="1943"/>
                  </a:cubicBezTo>
                  <a:cubicBezTo>
                    <a:pt x="143" y="1943"/>
                    <a:pt x="205" y="1915"/>
                    <a:pt x="267" y="1873"/>
                  </a:cubicBezTo>
                  <a:cubicBezTo>
                    <a:pt x="401" y="1807"/>
                    <a:pt x="501" y="1707"/>
                    <a:pt x="567" y="1573"/>
                  </a:cubicBezTo>
                  <a:cubicBezTo>
                    <a:pt x="634" y="1406"/>
                    <a:pt x="667" y="1240"/>
                    <a:pt x="667" y="1073"/>
                  </a:cubicBezTo>
                  <a:lnTo>
                    <a:pt x="667" y="739"/>
                  </a:lnTo>
                  <a:lnTo>
                    <a:pt x="667" y="439"/>
                  </a:lnTo>
                  <a:cubicBezTo>
                    <a:pt x="667" y="306"/>
                    <a:pt x="634" y="172"/>
                    <a:pt x="567" y="39"/>
                  </a:cubicBezTo>
                  <a:cubicBezTo>
                    <a:pt x="539" y="11"/>
                    <a:pt x="505" y="0"/>
                    <a:pt x="4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5369;p75">
              <a:extLst>
                <a:ext uri="{FF2B5EF4-FFF2-40B4-BE49-F238E27FC236}">
                  <a16:creationId xmlns:a16="http://schemas.microsoft.com/office/drawing/2014/main" id="{81E189ED-F7FA-4D08-9326-C326EF13E766}"/>
                </a:ext>
              </a:extLst>
            </p:cNvPr>
            <p:cNvSpPr/>
            <p:nvPr/>
          </p:nvSpPr>
          <p:spPr>
            <a:xfrm>
              <a:off x="2437750" y="2247950"/>
              <a:ext cx="115100" cy="320200"/>
            </a:xfrm>
            <a:custGeom>
              <a:avLst/>
              <a:gdLst/>
              <a:ahLst/>
              <a:cxnLst/>
              <a:rect l="l" t="t" r="r" b="b"/>
              <a:pathLst>
                <a:path w="4604" h="12808" extrusionOk="0">
                  <a:moveTo>
                    <a:pt x="2836" y="4001"/>
                  </a:moveTo>
                  <a:cubicBezTo>
                    <a:pt x="2836" y="4034"/>
                    <a:pt x="2836" y="4034"/>
                    <a:pt x="2836" y="4067"/>
                  </a:cubicBezTo>
                  <a:lnTo>
                    <a:pt x="2836" y="4334"/>
                  </a:lnTo>
                  <a:cubicBezTo>
                    <a:pt x="2836" y="4368"/>
                    <a:pt x="2836" y="4401"/>
                    <a:pt x="2836" y="4434"/>
                  </a:cubicBezTo>
                  <a:cubicBezTo>
                    <a:pt x="2802" y="4434"/>
                    <a:pt x="2802" y="4468"/>
                    <a:pt x="2769" y="4501"/>
                  </a:cubicBezTo>
                  <a:lnTo>
                    <a:pt x="1968" y="4935"/>
                  </a:lnTo>
                  <a:lnTo>
                    <a:pt x="2402" y="5268"/>
                  </a:lnTo>
                  <a:lnTo>
                    <a:pt x="2435" y="5335"/>
                  </a:lnTo>
                  <a:cubicBezTo>
                    <a:pt x="2435" y="5335"/>
                    <a:pt x="2435" y="5368"/>
                    <a:pt x="2435" y="5402"/>
                  </a:cubicBezTo>
                  <a:lnTo>
                    <a:pt x="2435" y="5669"/>
                  </a:lnTo>
                  <a:cubicBezTo>
                    <a:pt x="2435" y="5702"/>
                    <a:pt x="2402" y="5735"/>
                    <a:pt x="2402" y="5735"/>
                  </a:cubicBezTo>
                  <a:cubicBezTo>
                    <a:pt x="2402" y="5769"/>
                    <a:pt x="2369" y="5802"/>
                    <a:pt x="2335" y="5802"/>
                  </a:cubicBezTo>
                  <a:lnTo>
                    <a:pt x="2102" y="5969"/>
                  </a:lnTo>
                  <a:cubicBezTo>
                    <a:pt x="2002" y="6002"/>
                    <a:pt x="1902" y="6102"/>
                    <a:pt x="1835" y="6202"/>
                  </a:cubicBezTo>
                  <a:cubicBezTo>
                    <a:pt x="1768" y="6269"/>
                    <a:pt x="1702" y="6402"/>
                    <a:pt x="1702" y="6503"/>
                  </a:cubicBezTo>
                  <a:cubicBezTo>
                    <a:pt x="1702" y="6636"/>
                    <a:pt x="1768" y="6703"/>
                    <a:pt x="1835" y="6703"/>
                  </a:cubicBezTo>
                  <a:cubicBezTo>
                    <a:pt x="1862" y="6712"/>
                    <a:pt x="1889" y="6716"/>
                    <a:pt x="1915" y="6716"/>
                  </a:cubicBezTo>
                  <a:cubicBezTo>
                    <a:pt x="1986" y="6716"/>
                    <a:pt x="2053" y="6685"/>
                    <a:pt x="2102" y="6636"/>
                  </a:cubicBezTo>
                  <a:cubicBezTo>
                    <a:pt x="2169" y="6603"/>
                    <a:pt x="2235" y="6569"/>
                    <a:pt x="2302" y="6503"/>
                  </a:cubicBezTo>
                  <a:cubicBezTo>
                    <a:pt x="2335" y="6469"/>
                    <a:pt x="2369" y="6436"/>
                    <a:pt x="2402" y="6402"/>
                  </a:cubicBezTo>
                  <a:cubicBezTo>
                    <a:pt x="2435" y="6369"/>
                    <a:pt x="2469" y="6336"/>
                    <a:pt x="2469" y="6269"/>
                  </a:cubicBezTo>
                  <a:cubicBezTo>
                    <a:pt x="2502" y="6236"/>
                    <a:pt x="2502" y="6202"/>
                    <a:pt x="2535" y="6169"/>
                  </a:cubicBezTo>
                  <a:lnTo>
                    <a:pt x="2569" y="6069"/>
                  </a:lnTo>
                  <a:cubicBezTo>
                    <a:pt x="2569" y="6036"/>
                    <a:pt x="2602" y="6036"/>
                    <a:pt x="2602" y="6002"/>
                  </a:cubicBezTo>
                  <a:lnTo>
                    <a:pt x="2836" y="5902"/>
                  </a:lnTo>
                  <a:cubicBezTo>
                    <a:pt x="2852" y="5885"/>
                    <a:pt x="2861" y="5877"/>
                    <a:pt x="2869" y="5877"/>
                  </a:cubicBezTo>
                  <a:cubicBezTo>
                    <a:pt x="2877" y="5877"/>
                    <a:pt x="2886" y="5885"/>
                    <a:pt x="2902" y="5902"/>
                  </a:cubicBezTo>
                  <a:cubicBezTo>
                    <a:pt x="2902" y="5902"/>
                    <a:pt x="2936" y="5902"/>
                    <a:pt x="2902" y="5935"/>
                  </a:cubicBezTo>
                  <a:cubicBezTo>
                    <a:pt x="2902" y="6036"/>
                    <a:pt x="2869" y="6136"/>
                    <a:pt x="2836" y="6236"/>
                  </a:cubicBezTo>
                  <a:cubicBezTo>
                    <a:pt x="2802" y="6336"/>
                    <a:pt x="2769" y="6469"/>
                    <a:pt x="2702" y="6569"/>
                  </a:cubicBezTo>
                  <a:cubicBezTo>
                    <a:pt x="2602" y="6669"/>
                    <a:pt x="2535" y="6769"/>
                    <a:pt x="2435" y="6869"/>
                  </a:cubicBezTo>
                  <a:cubicBezTo>
                    <a:pt x="2335" y="6970"/>
                    <a:pt x="2202" y="7036"/>
                    <a:pt x="2102" y="7136"/>
                  </a:cubicBezTo>
                  <a:cubicBezTo>
                    <a:pt x="2002" y="7170"/>
                    <a:pt x="1902" y="7236"/>
                    <a:pt x="1768" y="7236"/>
                  </a:cubicBezTo>
                  <a:cubicBezTo>
                    <a:pt x="1735" y="7253"/>
                    <a:pt x="1693" y="7261"/>
                    <a:pt x="1651" y="7261"/>
                  </a:cubicBezTo>
                  <a:cubicBezTo>
                    <a:pt x="1610" y="7261"/>
                    <a:pt x="1568" y="7253"/>
                    <a:pt x="1535" y="7236"/>
                  </a:cubicBezTo>
                  <a:cubicBezTo>
                    <a:pt x="1468" y="7203"/>
                    <a:pt x="1401" y="7136"/>
                    <a:pt x="1368" y="7070"/>
                  </a:cubicBezTo>
                  <a:cubicBezTo>
                    <a:pt x="1301" y="6970"/>
                    <a:pt x="1301" y="6836"/>
                    <a:pt x="1301" y="6736"/>
                  </a:cubicBezTo>
                  <a:cubicBezTo>
                    <a:pt x="1301" y="6603"/>
                    <a:pt x="1335" y="6503"/>
                    <a:pt x="1401" y="6402"/>
                  </a:cubicBezTo>
                  <a:cubicBezTo>
                    <a:pt x="1401" y="6302"/>
                    <a:pt x="1435" y="6202"/>
                    <a:pt x="1501" y="6102"/>
                  </a:cubicBezTo>
                  <a:cubicBezTo>
                    <a:pt x="1535" y="6002"/>
                    <a:pt x="1601" y="5902"/>
                    <a:pt x="1668" y="5835"/>
                  </a:cubicBezTo>
                  <a:cubicBezTo>
                    <a:pt x="1768" y="5769"/>
                    <a:pt x="1835" y="5669"/>
                    <a:pt x="1935" y="5602"/>
                  </a:cubicBezTo>
                  <a:lnTo>
                    <a:pt x="1501" y="5268"/>
                  </a:lnTo>
                  <a:lnTo>
                    <a:pt x="1468" y="5235"/>
                  </a:lnTo>
                  <a:cubicBezTo>
                    <a:pt x="1468" y="5202"/>
                    <a:pt x="1468" y="5168"/>
                    <a:pt x="1468" y="5168"/>
                  </a:cubicBezTo>
                  <a:lnTo>
                    <a:pt x="1468" y="4901"/>
                  </a:lnTo>
                  <a:cubicBezTo>
                    <a:pt x="1468" y="4868"/>
                    <a:pt x="1468" y="4835"/>
                    <a:pt x="1468" y="4801"/>
                  </a:cubicBezTo>
                  <a:cubicBezTo>
                    <a:pt x="1468" y="4768"/>
                    <a:pt x="1501" y="4735"/>
                    <a:pt x="1535" y="4735"/>
                  </a:cubicBezTo>
                  <a:lnTo>
                    <a:pt x="2769" y="4001"/>
                  </a:lnTo>
                  <a:close/>
                  <a:moveTo>
                    <a:pt x="1839" y="1"/>
                  </a:moveTo>
                  <a:cubicBezTo>
                    <a:pt x="1285" y="1"/>
                    <a:pt x="663" y="180"/>
                    <a:pt x="0" y="565"/>
                  </a:cubicBezTo>
                  <a:lnTo>
                    <a:pt x="0" y="5635"/>
                  </a:lnTo>
                  <a:cubicBezTo>
                    <a:pt x="100" y="5535"/>
                    <a:pt x="167" y="5468"/>
                    <a:pt x="267" y="5402"/>
                  </a:cubicBezTo>
                  <a:cubicBezTo>
                    <a:pt x="367" y="5335"/>
                    <a:pt x="501" y="5302"/>
                    <a:pt x="634" y="5302"/>
                  </a:cubicBezTo>
                  <a:cubicBezTo>
                    <a:pt x="701" y="5302"/>
                    <a:pt x="801" y="5302"/>
                    <a:pt x="868" y="5368"/>
                  </a:cubicBezTo>
                  <a:cubicBezTo>
                    <a:pt x="934" y="5435"/>
                    <a:pt x="968" y="5535"/>
                    <a:pt x="1001" y="5635"/>
                  </a:cubicBezTo>
                  <a:cubicBezTo>
                    <a:pt x="1034" y="5769"/>
                    <a:pt x="1034" y="5902"/>
                    <a:pt x="1034" y="6036"/>
                  </a:cubicBezTo>
                  <a:lnTo>
                    <a:pt x="1034" y="6369"/>
                  </a:lnTo>
                  <a:lnTo>
                    <a:pt x="1034" y="6703"/>
                  </a:lnTo>
                  <a:cubicBezTo>
                    <a:pt x="1034" y="6836"/>
                    <a:pt x="1034" y="7003"/>
                    <a:pt x="1001" y="7136"/>
                  </a:cubicBezTo>
                  <a:cubicBezTo>
                    <a:pt x="968" y="7303"/>
                    <a:pt x="934" y="7437"/>
                    <a:pt x="868" y="7570"/>
                  </a:cubicBezTo>
                  <a:cubicBezTo>
                    <a:pt x="801" y="7703"/>
                    <a:pt x="734" y="7803"/>
                    <a:pt x="634" y="7937"/>
                  </a:cubicBezTo>
                  <a:cubicBezTo>
                    <a:pt x="534" y="8037"/>
                    <a:pt x="401" y="8137"/>
                    <a:pt x="267" y="8204"/>
                  </a:cubicBezTo>
                  <a:cubicBezTo>
                    <a:pt x="200" y="8237"/>
                    <a:pt x="100" y="8304"/>
                    <a:pt x="0" y="8304"/>
                  </a:cubicBezTo>
                  <a:lnTo>
                    <a:pt x="0" y="12807"/>
                  </a:lnTo>
                  <a:cubicBezTo>
                    <a:pt x="1101" y="12140"/>
                    <a:pt x="2035" y="11206"/>
                    <a:pt x="2702" y="10072"/>
                  </a:cubicBezTo>
                  <a:cubicBezTo>
                    <a:pt x="3503" y="8838"/>
                    <a:pt x="4070" y="7503"/>
                    <a:pt x="4370" y="6069"/>
                  </a:cubicBezTo>
                  <a:cubicBezTo>
                    <a:pt x="4537" y="5402"/>
                    <a:pt x="4604" y="4701"/>
                    <a:pt x="4604" y="4034"/>
                  </a:cubicBezTo>
                  <a:cubicBezTo>
                    <a:pt x="4604" y="3434"/>
                    <a:pt x="4537" y="2833"/>
                    <a:pt x="4370" y="2266"/>
                  </a:cubicBezTo>
                  <a:cubicBezTo>
                    <a:pt x="4170" y="1332"/>
                    <a:pt x="3570" y="565"/>
                    <a:pt x="2702" y="165"/>
                  </a:cubicBezTo>
                  <a:cubicBezTo>
                    <a:pt x="2439" y="57"/>
                    <a:pt x="2150" y="1"/>
                    <a:pt x="18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5370;p75">
              <a:extLst>
                <a:ext uri="{FF2B5EF4-FFF2-40B4-BE49-F238E27FC236}">
                  <a16:creationId xmlns:a16="http://schemas.microsoft.com/office/drawing/2014/main" id="{8BEB5C3B-E6EF-48AF-B72B-4EDAFD1C6BFD}"/>
                </a:ext>
              </a:extLst>
            </p:cNvPr>
            <p:cNvSpPr/>
            <p:nvPr/>
          </p:nvSpPr>
          <p:spPr>
            <a:xfrm>
              <a:off x="2471925" y="2347325"/>
              <a:ext cx="39225" cy="82175"/>
            </a:xfrm>
            <a:custGeom>
              <a:avLst/>
              <a:gdLst/>
              <a:ahLst/>
              <a:cxnLst/>
              <a:rect l="l" t="t" r="r" b="b"/>
              <a:pathLst>
                <a:path w="1569" h="3287" extrusionOk="0">
                  <a:moveTo>
                    <a:pt x="1469" y="1"/>
                  </a:moveTo>
                  <a:cubicBezTo>
                    <a:pt x="1460" y="1"/>
                    <a:pt x="1452" y="9"/>
                    <a:pt x="1435" y="26"/>
                  </a:cubicBezTo>
                  <a:lnTo>
                    <a:pt x="201" y="760"/>
                  </a:lnTo>
                  <a:cubicBezTo>
                    <a:pt x="168" y="760"/>
                    <a:pt x="134" y="793"/>
                    <a:pt x="134" y="826"/>
                  </a:cubicBezTo>
                  <a:cubicBezTo>
                    <a:pt x="134" y="860"/>
                    <a:pt x="134" y="893"/>
                    <a:pt x="134" y="893"/>
                  </a:cubicBezTo>
                  <a:lnTo>
                    <a:pt x="134" y="1193"/>
                  </a:lnTo>
                  <a:cubicBezTo>
                    <a:pt x="134" y="1193"/>
                    <a:pt x="134" y="1227"/>
                    <a:pt x="134" y="1260"/>
                  </a:cubicBezTo>
                  <a:lnTo>
                    <a:pt x="168" y="1293"/>
                  </a:lnTo>
                  <a:lnTo>
                    <a:pt x="601" y="1627"/>
                  </a:lnTo>
                  <a:cubicBezTo>
                    <a:pt x="501" y="1694"/>
                    <a:pt x="435" y="1760"/>
                    <a:pt x="368" y="1860"/>
                  </a:cubicBezTo>
                  <a:cubicBezTo>
                    <a:pt x="301" y="1927"/>
                    <a:pt x="234" y="2027"/>
                    <a:pt x="168" y="2127"/>
                  </a:cubicBezTo>
                  <a:cubicBezTo>
                    <a:pt x="134" y="2227"/>
                    <a:pt x="68" y="2327"/>
                    <a:pt x="68" y="2427"/>
                  </a:cubicBezTo>
                  <a:cubicBezTo>
                    <a:pt x="34" y="2528"/>
                    <a:pt x="1" y="2628"/>
                    <a:pt x="1" y="2761"/>
                  </a:cubicBezTo>
                  <a:cubicBezTo>
                    <a:pt x="1" y="2861"/>
                    <a:pt x="34" y="2961"/>
                    <a:pt x="68" y="3061"/>
                  </a:cubicBezTo>
                  <a:cubicBezTo>
                    <a:pt x="101" y="3128"/>
                    <a:pt x="134" y="3195"/>
                    <a:pt x="201" y="3261"/>
                  </a:cubicBezTo>
                  <a:cubicBezTo>
                    <a:pt x="234" y="3278"/>
                    <a:pt x="276" y="3286"/>
                    <a:pt x="322" y="3286"/>
                  </a:cubicBezTo>
                  <a:cubicBezTo>
                    <a:pt x="368" y="3286"/>
                    <a:pt x="418" y="3278"/>
                    <a:pt x="468" y="3261"/>
                  </a:cubicBezTo>
                  <a:cubicBezTo>
                    <a:pt x="568" y="3261"/>
                    <a:pt x="668" y="3195"/>
                    <a:pt x="768" y="3161"/>
                  </a:cubicBezTo>
                  <a:cubicBezTo>
                    <a:pt x="902" y="3061"/>
                    <a:pt x="1002" y="2995"/>
                    <a:pt x="1102" y="2894"/>
                  </a:cubicBezTo>
                  <a:cubicBezTo>
                    <a:pt x="1202" y="2794"/>
                    <a:pt x="1302" y="2694"/>
                    <a:pt x="1369" y="2561"/>
                  </a:cubicBezTo>
                  <a:cubicBezTo>
                    <a:pt x="1435" y="2461"/>
                    <a:pt x="1469" y="2361"/>
                    <a:pt x="1502" y="2261"/>
                  </a:cubicBezTo>
                  <a:cubicBezTo>
                    <a:pt x="1535" y="2161"/>
                    <a:pt x="1569" y="2061"/>
                    <a:pt x="1569" y="1960"/>
                  </a:cubicBezTo>
                  <a:lnTo>
                    <a:pt x="1569" y="1894"/>
                  </a:lnTo>
                  <a:lnTo>
                    <a:pt x="1535" y="1894"/>
                  </a:lnTo>
                  <a:lnTo>
                    <a:pt x="1302" y="2027"/>
                  </a:lnTo>
                  <a:cubicBezTo>
                    <a:pt x="1269" y="2061"/>
                    <a:pt x="1269" y="2061"/>
                    <a:pt x="1235" y="2094"/>
                  </a:cubicBezTo>
                  <a:lnTo>
                    <a:pt x="1202" y="2194"/>
                  </a:lnTo>
                  <a:cubicBezTo>
                    <a:pt x="1202" y="2227"/>
                    <a:pt x="1168" y="2261"/>
                    <a:pt x="1168" y="2294"/>
                  </a:cubicBezTo>
                  <a:cubicBezTo>
                    <a:pt x="1135" y="2327"/>
                    <a:pt x="1102" y="2394"/>
                    <a:pt x="1068" y="2427"/>
                  </a:cubicBezTo>
                  <a:cubicBezTo>
                    <a:pt x="1035" y="2461"/>
                    <a:pt x="1002" y="2494"/>
                    <a:pt x="968" y="2528"/>
                  </a:cubicBezTo>
                  <a:cubicBezTo>
                    <a:pt x="902" y="2594"/>
                    <a:pt x="835" y="2628"/>
                    <a:pt x="768" y="2661"/>
                  </a:cubicBezTo>
                  <a:cubicBezTo>
                    <a:pt x="719" y="2710"/>
                    <a:pt x="653" y="2741"/>
                    <a:pt x="581" y="2741"/>
                  </a:cubicBezTo>
                  <a:cubicBezTo>
                    <a:pt x="555" y="2741"/>
                    <a:pt x="528" y="2737"/>
                    <a:pt x="501" y="2728"/>
                  </a:cubicBezTo>
                  <a:cubicBezTo>
                    <a:pt x="435" y="2728"/>
                    <a:pt x="401" y="2628"/>
                    <a:pt x="401" y="2528"/>
                  </a:cubicBezTo>
                  <a:cubicBezTo>
                    <a:pt x="401" y="2394"/>
                    <a:pt x="435" y="2294"/>
                    <a:pt x="501" y="2227"/>
                  </a:cubicBezTo>
                  <a:cubicBezTo>
                    <a:pt x="568" y="2127"/>
                    <a:pt x="668" y="2027"/>
                    <a:pt x="768" y="1960"/>
                  </a:cubicBezTo>
                  <a:lnTo>
                    <a:pt x="1035" y="1827"/>
                  </a:lnTo>
                  <a:cubicBezTo>
                    <a:pt x="1035" y="1827"/>
                    <a:pt x="1068" y="1794"/>
                    <a:pt x="1068" y="1760"/>
                  </a:cubicBezTo>
                  <a:cubicBezTo>
                    <a:pt x="1102" y="1727"/>
                    <a:pt x="1102" y="1727"/>
                    <a:pt x="1102" y="1694"/>
                  </a:cubicBezTo>
                  <a:lnTo>
                    <a:pt x="1102" y="1427"/>
                  </a:lnTo>
                  <a:cubicBezTo>
                    <a:pt x="1102" y="1393"/>
                    <a:pt x="1102" y="1360"/>
                    <a:pt x="1102" y="1327"/>
                  </a:cubicBezTo>
                  <a:lnTo>
                    <a:pt x="1068" y="1293"/>
                  </a:lnTo>
                  <a:lnTo>
                    <a:pt x="635" y="960"/>
                  </a:lnTo>
                  <a:lnTo>
                    <a:pt x="1435" y="493"/>
                  </a:lnTo>
                  <a:cubicBezTo>
                    <a:pt x="1469" y="493"/>
                    <a:pt x="1502" y="459"/>
                    <a:pt x="1502" y="426"/>
                  </a:cubicBezTo>
                  <a:cubicBezTo>
                    <a:pt x="1502" y="426"/>
                    <a:pt x="1502" y="393"/>
                    <a:pt x="1502" y="359"/>
                  </a:cubicBezTo>
                  <a:lnTo>
                    <a:pt x="1502" y="92"/>
                  </a:lnTo>
                  <a:cubicBezTo>
                    <a:pt x="1502" y="59"/>
                    <a:pt x="1502" y="26"/>
                    <a:pt x="1502" y="26"/>
                  </a:cubicBezTo>
                  <a:cubicBezTo>
                    <a:pt x="1485" y="9"/>
                    <a:pt x="1477" y="1"/>
                    <a:pt x="1469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5371;p75">
              <a:extLst>
                <a:ext uri="{FF2B5EF4-FFF2-40B4-BE49-F238E27FC236}">
                  <a16:creationId xmlns:a16="http://schemas.microsoft.com/office/drawing/2014/main" id="{63D551AA-B7C7-455C-979F-9B4FF3B75681}"/>
                </a:ext>
              </a:extLst>
            </p:cNvPr>
            <p:cNvSpPr/>
            <p:nvPr/>
          </p:nvSpPr>
          <p:spPr>
            <a:xfrm>
              <a:off x="2437750" y="2379650"/>
              <a:ext cx="25875" cy="75900"/>
            </a:xfrm>
            <a:custGeom>
              <a:avLst/>
              <a:gdLst/>
              <a:ahLst/>
              <a:cxnLst/>
              <a:rect l="l" t="t" r="r" b="b"/>
              <a:pathLst>
                <a:path w="1035" h="3036" extrusionOk="0">
                  <a:moveTo>
                    <a:pt x="634" y="0"/>
                  </a:moveTo>
                  <a:cubicBezTo>
                    <a:pt x="501" y="34"/>
                    <a:pt x="367" y="67"/>
                    <a:pt x="267" y="134"/>
                  </a:cubicBezTo>
                  <a:cubicBezTo>
                    <a:pt x="167" y="200"/>
                    <a:pt x="100" y="267"/>
                    <a:pt x="0" y="334"/>
                  </a:cubicBezTo>
                  <a:lnTo>
                    <a:pt x="0" y="901"/>
                  </a:lnTo>
                  <a:cubicBezTo>
                    <a:pt x="67" y="768"/>
                    <a:pt x="167" y="667"/>
                    <a:pt x="267" y="634"/>
                  </a:cubicBezTo>
                  <a:cubicBezTo>
                    <a:pt x="334" y="584"/>
                    <a:pt x="392" y="559"/>
                    <a:pt x="442" y="559"/>
                  </a:cubicBezTo>
                  <a:cubicBezTo>
                    <a:pt x="492" y="559"/>
                    <a:pt x="534" y="584"/>
                    <a:pt x="567" y="634"/>
                  </a:cubicBezTo>
                  <a:cubicBezTo>
                    <a:pt x="634" y="734"/>
                    <a:pt x="667" y="868"/>
                    <a:pt x="667" y="1001"/>
                  </a:cubicBezTo>
                  <a:lnTo>
                    <a:pt x="667" y="1301"/>
                  </a:lnTo>
                  <a:lnTo>
                    <a:pt x="667" y="1635"/>
                  </a:lnTo>
                  <a:cubicBezTo>
                    <a:pt x="667" y="1802"/>
                    <a:pt x="634" y="1968"/>
                    <a:pt x="567" y="2135"/>
                  </a:cubicBezTo>
                  <a:cubicBezTo>
                    <a:pt x="501" y="2269"/>
                    <a:pt x="401" y="2369"/>
                    <a:pt x="267" y="2435"/>
                  </a:cubicBezTo>
                  <a:cubicBezTo>
                    <a:pt x="194" y="2484"/>
                    <a:pt x="121" y="2515"/>
                    <a:pt x="60" y="2515"/>
                  </a:cubicBezTo>
                  <a:cubicBezTo>
                    <a:pt x="38" y="2515"/>
                    <a:pt x="18" y="2511"/>
                    <a:pt x="0" y="2502"/>
                  </a:cubicBezTo>
                  <a:lnTo>
                    <a:pt x="0" y="3036"/>
                  </a:lnTo>
                  <a:cubicBezTo>
                    <a:pt x="100" y="3002"/>
                    <a:pt x="200" y="2969"/>
                    <a:pt x="267" y="2936"/>
                  </a:cubicBezTo>
                  <a:cubicBezTo>
                    <a:pt x="401" y="2869"/>
                    <a:pt x="534" y="2769"/>
                    <a:pt x="634" y="2636"/>
                  </a:cubicBezTo>
                  <a:cubicBezTo>
                    <a:pt x="734" y="2535"/>
                    <a:pt x="801" y="2402"/>
                    <a:pt x="868" y="2302"/>
                  </a:cubicBezTo>
                  <a:cubicBezTo>
                    <a:pt x="934" y="2169"/>
                    <a:pt x="968" y="2002"/>
                    <a:pt x="1001" y="1868"/>
                  </a:cubicBezTo>
                  <a:cubicBezTo>
                    <a:pt x="1034" y="1735"/>
                    <a:pt x="1034" y="1568"/>
                    <a:pt x="1034" y="1435"/>
                  </a:cubicBezTo>
                  <a:lnTo>
                    <a:pt x="1034" y="1101"/>
                  </a:lnTo>
                  <a:lnTo>
                    <a:pt x="1034" y="768"/>
                  </a:lnTo>
                  <a:cubicBezTo>
                    <a:pt x="1034" y="634"/>
                    <a:pt x="1034" y="501"/>
                    <a:pt x="1001" y="367"/>
                  </a:cubicBezTo>
                  <a:cubicBezTo>
                    <a:pt x="968" y="267"/>
                    <a:pt x="934" y="167"/>
                    <a:pt x="868" y="100"/>
                  </a:cubicBezTo>
                  <a:cubicBezTo>
                    <a:pt x="801" y="34"/>
                    <a:pt x="701" y="0"/>
                    <a:pt x="63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5372;p75">
              <a:extLst>
                <a:ext uri="{FF2B5EF4-FFF2-40B4-BE49-F238E27FC236}">
                  <a16:creationId xmlns:a16="http://schemas.microsoft.com/office/drawing/2014/main" id="{A0761E77-DCA3-4CD5-A333-B898C3E575C7}"/>
                </a:ext>
              </a:extLst>
            </p:cNvPr>
            <p:cNvSpPr/>
            <p:nvPr/>
          </p:nvSpPr>
          <p:spPr>
            <a:xfrm>
              <a:off x="2505300" y="2194525"/>
              <a:ext cx="80900" cy="110100"/>
            </a:xfrm>
            <a:custGeom>
              <a:avLst/>
              <a:gdLst/>
              <a:ahLst/>
              <a:cxnLst/>
              <a:rect l="l" t="t" r="r" b="b"/>
              <a:pathLst>
                <a:path w="3236" h="4404" extrusionOk="0">
                  <a:moveTo>
                    <a:pt x="968" y="0"/>
                  </a:moveTo>
                  <a:lnTo>
                    <a:pt x="0" y="2302"/>
                  </a:lnTo>
                  <a:cubicBezTo>
                    <a:pt x="868" y="2702"/>
                    <a:pt x="1501" y="3469"/>
                    <a:pt x="1668" y="4403"/>
                  </a:cubicBezTo>
                  <a:lnTo>
                    <a:pt x="3236" y="2835"/>
                  </a:lnTo>
                  <a:cubicBezTo>
                    <a:pt x="2802" y="1368"/>
                    <a:pt x="2035" y="400"/>
                    <a:pt x="96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5373;p75">
              <a:extLst>
                <a:ext uri="{FF2B5EF4-FFF2-40B4-BE49-F238E27FC236}">
                  <a16:creationId xmlns:a16="http://schemas.microsoft.com/office/drawing/2014/main" id="{B9252C66-DC61-409F-AD0F-81091767AC36}"/>
                </a:ext>
              </a:extLst>
            </p:cNvPr>
            <p:cNvSpPr/>
            <p:nvPr/>
          </p:nvSpPr>
          <p:spPr>
            <a:xfrm>
              <a:off x="2437750" y="2188650"/>
              <a:ext cx="91750" cy="72600"/>
            </a:xfrm>
            <a:custGeom>
              <a:avLst/>
              <a:gdLst/>
              <a:ahLst/>
              <a:cxnLst/>
              <a:rect l="l" t="t" r="r" b="b"/>
              <a:pathLst>
                <a:path w="3670" h="2904" extrusionOk="0">
                  <a:moveTo>
                    <a:pt x="2464" y="0"/>
                  </a:moveTo>
                  <a:cubicBezTo>
                    <a:pt x="1707" y="0"/>
                    <a:pt x="874" y="245"/>
                    <a:pt x="0" y="735"/>
                  </a:cubicBezTo>
                  <a:lnTo>
                    <a:pt x="0" y="2904"/>
                  </a:lnTo>
                  <a:cubicBezTo>
                    <a:pt x="658" y="2543"/>
                    <a:pt x="1275" y="2371"/>
                    <a:pt x="1826" y="2371"/>
                  </a:cubicBezTo>
                  <a:cubicBezTo>
                    <a:pt x="2142" y="2371"/>
                    <a:pt x="2435" y="2427"/>
                    <a:pt x="2702" y="2537"/>
                  </a:cubicBezTo>
                  <a:lnTo>
                    <a:pt x="3670" y="235"/>
                  </a:lnTo>
                  <a:cubicBezTo>
                    <a:pt x="3296" y="78"/>
                    <a:pt x="2892" y="0"/>
                    <a:pt x="246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5374;p75">
              <a:extLst>
                <a:ext uri="{FF2B5EF4-FFF2-40B4-BE49-F238E27FC236}">
                  <a16:creationId xmlns:a16="http://schemas.microsoft.com/office/drawing/2014/main" id="{E503A196-4525-4628-9DA1-0548A06C7FC7}"/>
                </a:ext>
              </a:extLst>
            </p:cNvPr>
            <p:cNvSpPr/>
            <p:nvPr/>
          </p:nvSpPr>
          <p:spPr>
            <a:xfrm>
              <a:off x="2547000" y="2265400"/>
              <a:ext cx="46725" cy="133450"/>
            </a:xfrm>
            <a:custGeom>
              <a:avLst/>
              <a:gdLst/>
              <a:ahLst/>
              <a:cxnLst/>
              <a:rect l="l" t="t" r="r" b="b"/>
              <a:pathLst>
                <a:path w="1869" h="5338" extrusionOk="0">
                  <a:moveTo>
                    <a:pt x="1568" y="0"/>
                  </a:moveTo>
                  <a:lnTo>
                    <a:pt x="0" y="1568"/>
                  </a:lnTo>
                  <a:cubicBezTo>
                    <a:pt x="167" y="2135"/>
                    <a:pt x="234" y="2736"/>
                    <a:pt x="234" y="3336"/>
                  </a:cubicBezTo>
                  <a:cubicBezTo>
                    <a:pt x="234" y="4003"/>
                    <a:pt x="167" y="4670"/>
                    <a:pt x="0" y="5338"/>
                  </a:cubicBezTo>
                  <a:lnTo>
                    <a:pt x="1568" y="5137"/>
                  </a:lnTo>
                  <a:cubicBezTo>
                    <a:pt x="1768" y="4237"/>
                    <a:pt x="1868" y="3303"/>
                    <a:pt x="1868" y="2402"/>
                  </a:cubicBezTo>
                  <a:cubicBezTo>
                    <a:pt x="1868" y="1568"/>
                    <a:pt x="1768" y="768"/>
                    <a:pt x="156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5375;p75">
              <a:extLst>
                <a:ext uri="{FF2B5EF4-FFF2-40B4-BE49-F238E27FC236}">
                  <a16:creationId xmlns:a16="http://schemas.microsoft.com/office/drawing/2014/main" id="{D44C1D80-B9FD-4A9E-96EF-F5BF4F41FBB5}"/>
                </a:ext>
              </a:extLst>
            </p:cNvPr>
            <p:cNvSpPr/>
            <p:nvPr/>
          </p:nvSpPr>
          <p:spPr>
            <a:xfrm>
              <a:off x="2437750" y="2499725"/>
              <a:ext cx="91750" cy="122625"/>
            </a:xfrm>
            <a:custGeom>
              <a:avLst/>
              <a:gdLst/>
              <a:ahLst/>
              <a:cxnLst/>
              <a:rect l="l" t="t" r="r" b="b"/>
              <a:pathLst>
                <a:path w="3670" h="4905" extrusionOk="0">
                  <a:moveTo>
                    <a:pt x="2702" y="1"/>
                  </a:moveTo>
                  <a:cubicBezTo>
                    <a:pt x="2035" y="1102"/>
                    <a:pt x="1101" y="2069"/>
                    <a:pt x="0" y="2736"/>
                  </a:cubicBezTo>
                  <a:lnTo>
                    <a:pt x="0" y="4904"/>
                  </a:lnTo>
                  <a:cubicBezTo>
                    <a:pt x="1501" y="3970"/>
                    <a:pt x="2736" y="2703"/>
                    <a:pt x="3670" y="1202"/>
                  </a:cubicBezTo>
                  <a:lnTo>
                    <a:pt x="2702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5376;p75">
              <a:extLst>
                <a:ext uri="{FF2B5EF4-FFF2-40B4-BE49-F238E27FC236}">
                  <a16:creationId xmlns:a16="http://schemas.microsoft.com/office/drawing/2014/main" id="{AE3877A1-1E62-480D-A20A-EFA7C53B0DA3}"/>
                </a:ext>
              </a:extLst>
            </p:cNvPr>
            <p:cNvSpPr/>
            <p:nvPr/>
          </p:nvSpPr>
          <p:spPr>
            <a:xfrm>
              <a:off x="2505300" y="2393825"/>
              <a:ext cx="80900" cy="136775"/>
            </a:xfrm>
            <a:custGeom>
              <a:avLst/>
              <a:gdLst/>
              <a:ahLst/>
              <a:cxnLst/>
              <a:rect l="l" t="t" r="r" b="b"/>
              <a:pathLst>
                <a:path w="3236" h="5471" extrusionOk="0">
                  <a:moveTo>
                    <a:pt x="3236" y="0"/>
                  </a:moveTo>
                  <a:lnTo>
                    <a:pt x="1668" y="234"/>
                  </a:lnTo>
                  <a:cubicBezTo>
                    <a:pt x="1368" y="1668"/>
                    <a:pt x="801" y="3003"/>
                    <a:pt x="0" y="4270"/>
                  </a:cubicBezTo>
                  <a:lnTo>
                    <a:pt x="968" y="5471"/>
                  </a:lnTo>
                  <a:cubicBezTo>
                    <a:pt x="2035" y="3803"/>
                    <a:pt x="2802" y="1935"/>
                    <a:pt x="3236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5377;p75">
              <a:extLst>
                <a:ext uri="{FF2B5EF4-FFF2-40B4-BE49-F238E27FC236}">
                  <a16:creationId xmlns:a16="http://schemas.microsoft.com/office/drawing/2014/main" id="{59F08668-BFB7-4E43-AFF4-E16C9D86F40B}"/>
                </a:ext>
              </a:extLst>
            </p:cNvPr>
            <p:cNvSpPr/>
            <p:nvPr/>
          </p:nvSpPr>
          <p:spPr>
            <a:xfrm>
              <a:off x="2129200" y="2123625"/>
              <a:ext cx="309400" cy="743475"/>
            </a:xfrm>
            <a:custGeom>
              <a:avLst/>
              <a:gdLst/>
              <a:ahLst/>
              <a:cxnLst/>
              <a:rect l="l" t="t" r="r" b="b"/>
              <a:pathLst>
                <a:path w="12376" h="29739" extrusionOk="0">
                  <a:moveTo>
                    <a:pt x="12342" y="1"/>
                  </a:moveTo>
                  <a:lnTo>
                    <a:pt x="1535" y="6272"/>
                  </a:lnTo>
                  <a:cubicBezTo>
                    <a:pt x="634" y="6839"/>
                    <a:pt x="67" y="7840"/>
                    <a:pt x="0" y="8907"/>
                  </a:cubicBezTo>
                  <a:lnTo>
                    <a:pt x="0" y="28655"/>
                  </a:lnTo>
                  <a:cubicBezTo>
                    <a:pt x="0" y="29338"/>
                    <a:pt x="333" y="29738"/>
                    <a:pt x="834" y="29738"/>
                  </a:cubicBezTo>
                  <a:cubicBezTo>
                    <a:pt x="1042" y="29738"/>
                    <a:pt x="1280" y="29669"/>
                    <a:pt x="1535" y="29522"/>
                  </a:cubicBezTo>
                  <a:lnTo>
                    <a:pt x="12376" y="23284"/>
                  </a:lnTo>
                  <a:lnTo>
                    <a:pt x="12376" y="19948"/>
                  </a:lnTo>
                  <a:lnTo>
                    <a:pt x="12342" y="19948"/>
                  </a:lnTo>
                  <a:cubicBezTo>
                    <a:pt x="11466" y="20462"/>
                    <a:pt x="10630" y="20701"/>
                    <a:pt x="9870" y="20701"/>
                  </a:cubicBezTo>
                  <a:cubicBezTo>
                    <a:pt x="9445" y="20701"/>
                    <a:pt x="9044" y="20626"/>
                    <a:pt x="8673" y="20482"/>
                  </a:cubicBezTo>
                  <a:cubicBezTo>
                    <a:pt x="7672" y="20082"/>
                    <a:pt x="6838" y="19081"/>
                    <a:pt x="6438" y="17647"/>
                  </a:cubicBezTo>
                  <a:cubicBezTo>
                    <a:pt x="6205" y="16846"/>
                    <a:pt x="6105" y="16045"/>
                    <a:pt x="6138" y="15245"/>
                  </a:cubicBezTo>
                  <a:cubicBezTo>
                    <a:pt x="6138" y="14311"/>
                    <a:pt x="6238" y="13410"/>
                    <a:pt x="6438" y="12510"/>
                  </a:cubicBezTo>
                  <a:cubicBezTo>
                    <a:pt x="6838" y="10575"/>
                    <a:pt x="7606" y="8707"/>
                    <a:pt x="8673" y="7039"/>
                  </a:cubicBezTo>
                  <a:cubicBezTo>
                    <a:pt x="9607" y="5538"/>
                    <a:pt x="10841" y="4270"/>
                    <a:pt x="12342" y="3336"/>
                  </a:cubicBezTo>
                  <a:lnTo>
                    <a:pt x="12342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5378;p75">
              <a:extLst>
                <a:ext uri="{FF2B5EF4-FFF2-40B4-BE49-F238E27FC236}">
                  <a16:creationId xmlns:a16="http://schemas.microsoft.com/office/drawing/2014/main" id="{84C14CAD-AAF6-4391-B68A-6FF5A717F6A3}"/>
                </a:ext>
              </a:extLst>
            </p:cNvPr>
            <p:cNvSpPr/>
            <p:nvPr/>
          </p:nvSpPr>
          <p:spPr>
            <a:xfrm>
              <a:off x="2122525" y="2117800"/>
              <a:ext cx="315250" cy="754725"/>
            </a:xfrm>
            <a:custGeom>
              <a:avLst/>
              <a:gdLst/>
              <a:ahLst/>
              <a:cxnLst/>
              <a:rect l="l" t="t" r="r" b="b"/>
              <a:pathLst>
                <a:path w="12610" h="30189" extrusionOk="0">
                  <a:moveTo>
                    <a:pt x="12609" y="0"/>
                  </a:moveTo>
                  <a:lnTo>
                    <a:pt x="1702" y="6338"/>
                  </a:lnTo>
                  <a:cubicBezTo>
                    <a:pt x="734" y="6938"/>
                    <a:pt x="100" y="8006"/>
                    <a:pt x="67" y="9173"/>
                  </a:cubicBezTo>
                  <a:lnTo>
                    <a:pt x="67" y="28888"/>
                  </a:lnTo>
                  <a:cubicBezTo>
                    <a:pt x="0" y="29355"/>
                    <a:pt x="234" y="29788"/>
                    <a:pt x="601" y="30055"/>
                  </a:cubicBezTo>
                  <a:cubicBezTo>
                    <a:pt x="768" y="30122"/>
                    <a:pt x="934" y="30188"/>
                    <a:pt x="1101" y="30188"/>
                  </a:cubicBezTo>
                  <a:cubicBezTo>
                    <a:pt x="1401" y="30188"/>
                    <a:pt x="1668" y="30088"/>
                    <a:pt x="1902" y="29955"/>
                  </a:cubicBezTo>
                  <a:lnTo>
                    <a:pt x="12609" y="23750"/>
                  </a:lnTo>
                  <a:lnTo>
                    <a:pt x="12609" y="23250"/>
                  </a:lnTo>
                  <a:lnTo>
                    <a:pt x="1702" y="29588"/>
                  </a:lnTo>
                  <a:cubicBezTo>
                    <a:pt x="1551" y="29729"/>
                    <a:pt x="1374" y="29791"/>
                    <a:pt x="1202" y="29791"/>
                  </a:cubicBezTo>
                  <a:cubicBezTo>
                    <a:pt x="761" y="29791"/>
                    <a:pt x="348" y="29391"/>
                    <a:pt x="467" y="28888"/>
                  </a:cubicBezTo>
                  <a:lnTo>
                    <a:pt x="467" y="9173"/>
                  </a:lnTo>
                  <a:cubicBezTo>
                    <a:pt x="534" y="8139"/>
                    <a:pt x="1068" y="7239"/>
                    <a:pt x="1902" y="6672"/>
                  </a:cubicBezTo>
                  <a:lnTo>
                    <a:pt x="12609" y="501"/>
                  </a:lnTo>
                  <a:lnTo>
                    <a:pt x="12609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5379;p75">
              <a:extLst>
                <a:ext uri="{FF2B5EF4-FFF2-40B4-BE49-F238E27FC236}">
                  <a16:creationId xmlns:a16="http://schemas.microsoft.com/office/drawing/2014/main" id="{6A98477D-CD37-4C23-966D-BC80E98137E7}"/>
                </a:ext>
              </a:extLst>
            </p:cNvPr>
            <p:cNvSpPr/>
            <p:nvPr/>
          </p:nvSpPr>
          <p:spPr>
            <a:xfrm>
              <a:off x="2434400" y="2402150"/>
              <a:ext cx="3375" cy="40075"/>
            </a:xfrm>
            <a:custGeom>
              <a:avLst/>
              <a:gdLst/>
              <a:ahLst/>
              <a:cxnLst/>
              <a:rect l="l" t="t" r="r" b="b"/>
              <a:pathLst>
                <a:path w="135" h="1603" extrusionOk="0">
                  <a:moveTo>
                    <a:pt x="134" y="1"/>
                  </a:moveTo>
                  <a:lnTo>
                    <a:pt x="101" y="34"/>
                  </a:lnTo>
                  <a:cubicBezTo>
                    <a:pt x="34" y="201"/>
                    <a:pt x="1" y="368"/>
                    <a:pt x="1" y="535"/>
                  </a:cubicBezTo>
                  <a:lnTo>
                    <a:pt x="1" y="868"/>
                  </a:lnTo>
                  <a:lnTo>
                    <a:pt x="1" y="1202"/>
                  </a:lnTo>
                  <a:cubicBezTo>
                    <a:pt x="1" y="1302"/>
                    <a:pt x="34" y="1435"/>
                    <a:pt x="101" y="1569"/>
                  </a:cubicBezTo>
                  <a:cubicBezTo>
                    <a:pt x="101" y="1569"/>
                    <a:pt x="134" y="1569"/>
                    <a:pt x="134" y="1602"/>
                  </a:cubicBezTo>
                  <a:lnTo>
                    <a:pt x="134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5380;p75">
              <a:extLst>
                <a:ext uri="{FF2B5EF4-FFF2-40B4-BE49-F238E27FC236}">
                  <a16:creationId xmlns:a16="http://schemas.microsoft.com/office/drawing/2014/main" id="{071A7F64-D514-4AAF-84D9-D60A3A9B820B}"/>
                </a:ext>
              </a:extLst>
            </p:cNvPr>
            <p:cNvSpPr/>
            <p:nvPr/>
          </p:nvSpPr>
          <p:spPr>
            <a:xfrm>
              <a:off x="2371875" y="2465175"/>
              <a:ext cx="7525" cy="19350"/>
            </a:xfrm>
            <a:custGeom>
              <a:avLst/>
              <a:gdLst/>
              <a:ahLst/>
              <a:cxnLst/>
              <a:rect l="l" t="t" r="r" b="b"/>
              <a:pathLst>
                <a:path w="301" h="774" extrusionOk="0">
                  <a:moveTo>
                    <a:pt x="247" y="0"/>
                  </a:moveTo>
                  <a:cubicBezTo>
                    <a:pt x="222" y="0"/>
                    <a:pt x="178" y="15"/>
                    <a:pt x="134" y="15"/>
                  </a:cubicBezTo>
                  <a:cubicBezTo>
                    <a:pt x="100" y="48"/>
                    <a:pt x="67" y="82"/>
                    <a:pt x="33" y="149"/>
                  </a:cubicBezTo>
                  <a:cubicBezTo>
                    <a:pt x="0" y="182"/>
                    <a:pt x="0" y="249"/>
                    <a:pt x="0" y="282"/>
                  </a:cubicBezTo>
                  <a:lnTo>
                    <a:pt x="0" y="349"/>
                  </a:lnTo>
                  <a:lnTo>
                    <a:pt x="0" y="582"/>
                  </a:lnTo>
                  <a:lnTo>
                    <a:pt x="0" y="649"/>
                  </a:lnTo>
                  <a:cubicBezTo>
                    <a:pt x="0" y="682"/>
                    <a:pt x="0" y="716"/>
                    <a:pt x="33" y="749"/>
                  </a:cubicBezTo>
                  <a:cubicBezTo>
                    <a:pt x="33" y="766"/>
                    <a:pt x="50" y="774"/>
                    <a:pt x="71" y="774"/>
                  </a:cubicBezTo>
                  <a:cubicBezTo>
                    <a:pt x="92" y="774"/>
                    <a:pt x="117" y="766"/>
                    <a:pt x="134" y="749"/>
                  </a:cubicBezTo>
                  <a:cubicBezTo>
                    <a:pt x="200" y="716"/>
                    <a:pt x="234" y="682"/>
                    <a:pt x="267" y="616"/>
                  </a:cubicBezTo>
                  <a:cubicBezTo>
                    <a:pt x="300" y="582"/>
                    <a:pt x="300" y="515"/>
                    <a:pt x="300" y="482"/>
                  </a:cubicBezTo>
                  <a:lnTo>
                    <a:pt x="300" y="415"/>
                  </a:lnTo>
                  <a:lnTo>
                    <a:pt x="300" y="182"/>
                  </a:lnTo>
                  <a:cubicBezTo>
                    <a:pt x="300" y="149"/>
                    <a:pt x="300" y="149"/>
                    <a:pt x="300" y="115"/>
                  </a:cubicBezTo>
                  <a:cubicBezTo>
                    <a:pt x="300" y="82"/>
                    <a:pt x="300" y="48"/>
                    <a:pt x="267" y="15"/>
                  </a:cubicBezTo>
                  <a:cubicBezTo>
                    <a:pt x="267" y="4"/>
                    <a:pt x="260" y="0"/>
                    <a:pt x="247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5381;p75">
              <a:extLst>
                <a:ext uri="{FF2B5EF4-FFF2-40B4-BE49-F238E27FC236}">
                  <a16:creationId xmlns:a16="http://schemas.microsoft.com/office/drawing/2014/main" id="{F0000694-360E-4D27-977D-2976EE93883D}"/>
                </a:ext>
              </a:extLst>
            </p:cNvPr>
            <p:cNvSpPr/>
            <p:nvPr/>
          </p:nvSpPr>
          <p:spPr>
            <a:xfrm>
              <a:off x="2322675" y="2261225"/>
              <a:ext cx="115100" cy="320225"/>
            </a:xfrm>
            <a:custGeom>
              <a:avLst/>
              <a:gdLst/>
              <a:ahLst/>
              <a:cxnLst/>
              <a:rect l="l" t="t" r="r" b="b"/>
              <a:pathLst>
                <a:path w="4604" h="12809" extrusionOk="0">
                  <a:moveTo>
                    <a:pt x="3569" y="5705"/>
                  </a:moveTo>
                  <a:cubicBezTo>
                    <a:pt x="3603" y="5705"/>
                    <a:pt x="3636" y="5705"/>
                    <a:pt x="3703" y="5738"/>
                  </a:cubicBezTo>
                  <a:cubicBezTo>
                    <a:pt x="3736" y="5771"/>
                    <a:pt x="3736" y="5805"/>
                    <a:pt x="3769" y="5838"/>
                  </a:cubicBezTo>
                  <a:cubicBezTo>
                    <a:pt x="3803" y="5905"/>
                    <a:pt x="3803" y="5938"/>
                    <a:pt x="3803" y="6005"/>
                  </a:cubicBezTo>
                  <a:lnTo>
                    <a:pt x="3803" y="6205"/>
                  </a:lnTo>
                  <a:lnTo>
                    <a:pt x="3803" y="6439"/>
                  </a:lnTo>
                  <a:cubicBezTo>
                    <a:pt x="3803" y="6505"/>
                    <a:pt x="3769" y="6572"/>
                    <a:pt x="3769" y="6639"/>
                  </a:cubicBezTo>
                  <a:cubicBezTo>
                    <a:pt x="3736" y="6705"/>
                    <a:pt x="3736" y="6772"/>
                    <a:pt x="3703" y="6839"/>
                  </a:cubicBezTo>
                  <a:cubicBezTo>
                    <a:pt x="3636" y="6906"/>
                    <a:pt x="3603" y="6939"/>
                    <a:pt x="3569" y="7006"/>
                  </a:cubicBezTo>
                  <a:cubicBezTo>
                    <a:pt x="3503" y="7072"/>
                    <a:pt x="3436" y="7106"/>
                    <a:pt x="3369" y="7172"/>
                  </a:cubicBezTo>
                  <a:cubicBezTo>
                    <a:pt x="3302" y="7206"/>
                    <a:pt x="3236" y="7206"/>
                    <a:pt x="3202" y="7239"/>
                  </a:cubicBezTo>
                  <a:cubicBezTo>
                    <a:pt x="3136" y="7239"/>
                    <a:pt x="3102" y="7206"/>
                    <a:pt x="3069" y="7206"/>
                  </a:cubicBezTo>
                  <a:cubicBezTo>
                    <a:pt x="3002" y="7172"/>
                    <a:pt x="3002" y="7139"/>
                    <a:pt x="2969" y="7072"/>
                  </a:cubicBezTo>
                  <a:cubicBezTo>
                    <a:pt x="2969" y="7039"/>
                    <a:pt x="2935" y="6972"/>
                    <a:pt x="2935" y="6939"/>
                  </a:cubicBezTo>
                  <a:lnTo>
                    <a:pt x="2935" y="6705"/>
                  </a:lnTo>
                  <a:lnTo>
                    <a:pt x="2935" y="6505"/>
                  </a:lnTo>
                  <a:cubicBezTo>
                    <a:pt x="2935" y="6439"/>
                    <a:pt x="2969" y="6372"/>
                    <a:pt x="2969" y="6305"/>
                  </a:cubicBezTo>
                  <a:cubicBezTo>
                    <a:pt x="3002" y="6238"/>
                    <a:pt x="3002" y="6172"/>
                    <a:pt x="3069" y="6105"/>
                  </a:cubicBezTo>
                  <a:cubicBezTo>
                    <a:pt x="3102" y="6038"/>
                    <a:pt x="3136" y="5972"/>
                    <a:pt x="3202" y="5905"/>
                  </a:cubicBezTo>
                  <a:cubicBezTo>
                    <a:pt x="3236" y="5871"/>
                    <a:pt x="3302" y="5805"/>
                    <a:pt x="3369" y="5771"/>
                  </a:cubicBezTo>
                  <a:cubicBezTo>
                    <a:pt x="3436" y="5738"/>
                    <a:pt x="3503" y="5705"/>
                    <a:pt x="3569" y="5705"/>
                  </a:cubicBezTo>
                  <a:close/>
                  <a:moveTo>
                    <a:pt x="2144" y="6524"/>
                  </a:moveTo>
                  <a:cubicBezTo>
                    <a:pt x="2150" y="6524"/>
                    <a:pt x="2157" y="6527"/>
                    <a:pt x="2168" y="6539"/>
                  </a:cubicBezTo>
                  <a:cubicBezTo>
                    <a:pt x="2168" y="6539"/>
                    <a:pt x="2202" y="6539"/>
                    <a:pt x="2202" y="6572"/>
                  </a:cubicBezTo>
                  <a:lnTo>
                    <a:pt x="3636" y="8240"/>
                  </a:lnTo>
                  <a:cubicBezTo>
                    <a:pt x="3636" y="8240"/>
                    <a:pt x="3636" y="8273"/>
                    <a:pt x="3636" y="8307"/>
                  </a:cubicBezTo>
                  <a:lnTo>
                    <a:pt x="3636" y="8340"/>
                  </a:lnTo>
                  <a:cubicBezTo>
                    <a:pt x="3636" y="8340"/>
                    <a:pt x="3603" y="8373"/>
                    <a:pt x="3569" y="8373"/>
                  </a:cubicBezTo>
                  <a:lnTo>
                    <a:pt x="3402" y="8473"/>
                  </a:lnTo>
                  <a:lnTo>
                    <a:pt x="3336" y="8473"/>
                  </a:lnTo>
                  <a:lnTo>
                    <a:pt x="3302" y="8440"/>
                  </a:lnTo>
                  <a:lnTo>
                    <a:pt x="1868" y="6772"/>
                  </a:lnTo>
                  <a:cubicBezTo>
                    <a:pt x="1868" y="6772"/>
                    <a:pt x="1868" y="6772"/>
                    <a:pt x="1868" y="6739"/>
                  </a:cubicBezTo>
                  <a:cubicBezTo>
                    <a:pt x="1868" y="6739"/>
                    <a:pt x="1868" y="6705"/>
                    <a:pt x="1868" y="6672"/>
                  </a:cubicBezTo>
                  <a:cubicBezTo>
                    <a:pt x="1868" y="6672"/>
                    <a:pt x="1901" y="6639"/>
                    <a:pt x="1935" y="6639"/>
                  </a:cubicBezTo>
                  <a:lnTo>
                    <a:pt x="2102" y="6539"/>
                  </a:lnTo>
                  <a:cubicBezTo>
                    <a:pt x="2124" y="6539"/>
                    <a:pt x="2131" y="6524"/>
                    <a:pt x="2144" y="6524"/>
                  </a:cubicBezTo>
                  <a:close/>
                  <a:moveTo>
                    <a:pt x="2302" y="7773"/>
                  </a:moveTo>
                  <a:cubicBezTo>
                    <a:pt x="2335" y="7773"/>
                    <a:pt x="2402" y="7806"/>
                    <a:pt x="2435" y="7806"/>
                  </a:cubicBezTo>
                  <a:cubicBezTo>
                    <a:pt x="2468" y="7840"/>
                    <a:pt x="2502" y="7873"/>
                    <a:pt x="2502" y="7940"/>
                  </a:cubicBezTo>
                  <a:cubicBezTo>
                    <a:pt x="2535" y="7973"/>
                    <a:pt x="2535" y="8040"/>
                    <a:pt x="2535" y="8073"/>
                  </a:cubicBezTo>
                  <a:lnTo>
                    <a:pt x="2535" y="8307"/>
                  </a:lnTo>
                  <a:cubicBezTo>
                    <a:pt x="2535" y="8373"/>
                    <a:pt x="2569" y="8440"/>
                    <a:pt x="2535" y="8507"/>
                  </a:cubicBezTo>
                  <a:cubicBezTo>
                    <a:pt x="2535" y="8573"/>
                    <a:pt x="2535" y="8640"/>
                    <a:pt x="2502" y="8707"/>
                  </a:cubicBezTo>
                  <a:cubicBezTo>
                    <a:pt x="2502" y="8774"/>
                    <a:pt x="2468" y="8840"/>
                    <a:pt x="2435" y="8907"/>
                  </a:cubicBezTo>
                  <a:cubicBezTo>
                    <a:pt x="2402" y="8974"/>
                    <a:pt x="2368" y="9040"/>
                    <a:pt x="2302" y="9107"/>
                  </a:cubicBezTo>
                  <a:cubicBezTo>
                    <a:pt x="2235" y="9140"/>
                    <a:pt x="2168" y="9207"/>
                    <a:pt x="2102" y="9241"/>
                  </a:cubicBezTo>
                  <a:cubicBezTo>
                    <a:pt x="2068" y="9274"/>
                    <a:pt x="2001" y="9307"/>
                    <a:pt x="1935" y="9307"/>
                  </a:cubicBezTo>
                  <a:cubicBezTo>
                    <a:pt x="1868" y="9307"/>
                    <a:pt x="1835" y="9307"/>
                    <a:pt x="1801" y="9274"/>
                  </a:cubicBezTo>
                  <a:cubicBezTo>
                    <a:pt x="1768" y="9241"/>
                    <a:pt x="1735" y="9207"/>
                    <a:pt x="1701" y="9174"/>
                  </a:cubicBezTo>
                  <a:cubicBezTo>
                    <a:pt x="1701" y="9107"/>
                    <a:pt x="1701" y="9074"/>
                    <a:pt x="1668" y="9007"/>
                  </a:cubicBezTo>
                  <a:lnTo>
                    <a:pt x="1668" y="8807"/>
                  </a:lnTo>
                  <a:lnTo>
                    <a:pt x="1668" y="8573"/>
                  </a:lnTo>
                  <a:cubicBezTo>
                    <a:pt x="1701" y="8507"/>
                    <a:pt x="1701" y="8440"/>
                    <a:pt x="1701" y="8373"/>
                  </a:cubicBezTo>
                  <a:cubicBezTo>
                    <a:pt x="1735" y="8307"/>
                    <a:pt x="1768" y="8240"/>
                    <a:pt x="1801" y="8173"/>
                  </a:cubicBezTo>
                  <a:cubicBezTo>
                    <a:pt x="1835" y="8106"/>
                    <a:pt x="1868" y="8040"/>
                    <a:pt x="1935" y="8006"/>
                  </a:cubicBezTo>
                  <a:cubicBezTo>
                    <a:pt x="1968" y="7940"/>
                    <a:pt x="2035" y="7873"/>
                    <a:pt x="2102" y="7840"/>
                  </a:cubicBezTo>
                  <a:cubicBezTo>
                    <a:pt x="2168" y="7806"/>
                    <a:pt x="2235" y="7806"/>
                    <a:pt x="2302" y="7773"/>
                  </a:cubicBezTo>
                  <a:close/>
                  <a:moveTo>
                    <a:pt x="4603" y="1"/>
                  </a:moveTo>
                  <a:cubicBezTo>
                    <a:pt x="3503" y="701"/>
                    <a:pt x="2569" y="1635"/>
                    <a:pt x="1901" y="2736"/>
                  </a:cubicBezTo>
                  <a:cubicBezTo>
                    <a:pt x="1101" y="3970"/>
                    <a:pt x="534" y="5338"/>
                    <a:pt x="234" y="6772"/>
                  </a:cubicBezTo>
                  <a:cubicBezTo>
                    <a:pt x="100" y="7439"/>
                    <a:pt x="0" y="8140"/>
                    <a:pt x="0" y="8807"/>
                  </a:cubicBezTo>
                  <a:cubicBezTo>
                    <a:pt x="0" y="9407"/>
                    <a:pt x="67" y="10008"/>
                    <a:pt x="234" y="10575"/>
                  </a:cubicBezTo>
                  <a:cubicBezTo>
                    <a:pt x="534" y="11642"/>
                    <a:pt x="1134" y="12376"/>
                    <a:pt x="1901" y="12643"/>
                  </a:cubicBezTo>
                  <a:cubicBezTo>
                    <a:pt x="2181" y="12752"/>
                    <a:pt x="2482" y="12808"/>
                    <a:pt x="2801" y="12808"/>
                  </a:cubicBezTo>
                  <a:cubicBezTo>
                    <a:pt x="3357" y="12808"/>
                    <a:pt x="3967" y="12637"/>
                    <a:pt x="4603" y="12276"/>
                  </a:cubicBezTo>
                  <a:lnTo>
                    <a:pt x="4603" y="7773"/>
                  </a:lnTo>
                  <a:cubicBezTo>
                    <a:pt x="4570" y="7773"/>
                    <a:pt x="4537" y="7806"/>
                    <a:pt x="4503" y="7806"/>
                  </a:cubicBezTo>
                  <a:cubicBezTo>
                    <a:pt x="4437" y="7806"/>
                    <a:pt x="4336" y="7773"/>
                    <a:pt x="4270" y="7706"/>
                  </a:cubicBezTo>
                  <a:cubicBezTo>
                    <a:pt x="4203" y="7639"/>
                    <a:pt x="4170" y="7539"/>
                    <a:pt x="4136" y="7473"/>
                  </a:cubicBezTo>
                  <a:cubicBezTo>
                    <a:pt x="4103" y="7339"/>
                    <a:pt x="4103" y="7206"/>
                    <a:pt x="4103" y="7072"/>
                  </a:cubicBezTo>
                  <a:lnTo>
                    <a:pt x="4103" y="6906"/>
                  </a:lnTo>
                  <a:lnTo>
                    <a:pt x="4103" y="6539"/>
                  </a:lnTo>
                  <a:lnTo>
                    <a:pt x="4103" y="6372"/>
                  </a:lnTo>
                  <a:cubicBezTo>
                    <a:pt x="4103" y="6238"/>
                    <a:pt x="4103" y="6072"/>
                    <a:pt x="4136" y="5938"/>
                  </a:cubicBezTo>
                  <a:cubicBezTo>
                    <a:pt x="4170" y="5805"/>
                    <a:pt x="4203" y="5638"/>
                    <a:pt x="4270" y="5505"/>
                  </a:cubicBezTo>
                  <a:cubicBezTo>
                    <a:pt x="4336" y="5371"/>
                    <a:pt x="4403" y="5271"/>
                    <a:pt x="4503" y="5171"/>
                  </a:cubicBezTo>
                  <a:cubicBezTo>
                    <a:pt x="4537" y="5138"/>
                    <a:pt x="4570" y="5104"/>
                    <a:pt x="4603" y="5071"/>
                  </a:cubicBezTo>
                  <a:lnTo>
                    <a:pt x="4603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5382;p75">
              <a:extLst>
                <a:ext uri="{FF2B5EF4-FFF2-40B4-BE49-F238E27FC236}">
                  <a16:creationId xmlns:a16="http://schemas.microsoft.com/office/drawing/2014/main" id="{EDB7E87A-5EAC-40E6-A22B-E43767583E21}"/>
                </a:ext>
              </a:extLst>
            </p:cNvPr>
            <p:cNvSpPr/>
            <p:nvPr/>
          </p:nvSpPr>
          <p:spPr>
            <a:xfrm>
              <a:off x="2402725" y="2413200"/>
              <a:ext cx="8350" cy="19625"/>
            </a:xfrm>
            <a:custGeom>
              <a:avLst/>
              <a:gdLst/>
              <a:ahLst/>
              <a:cxnLst/>
              <a:rect l="l" t="t" r="r" b="b"/>
              <a:pathLst>
                <a:path w="334" h="785" extrusionOk="0">
                  <a:moveTo>
                    <a:pt x="259" y="1"/>
                  </a:moveTo>
                  <a:cubicBezTo>
                    <a:pt x="234" y="1"/>
                    <a:pt x="200" y="9"/>
                    <a:pt x="167" y="26"/>
                  </a:cubicBezTo>
                  <a:cubicBezTo>
                    <a:pt x="100" y="59"/>
                    <a:pt x="67" y="93"/>
                    <a:pt x="67" y="159"/>
                  </a:cubicBezTo>
                  <a:cubicBezTo>
                    <a:pt x="34" y="193"/>
                    <a:pt x="0" y="259"/>
                    <a:pt x="0" y="293"/>
                  </a:cubicBezTo>
                  <a:lnTo>
                    <a:pt x="0" y="660"/>
                  </a:lnTo>
                  <a:cubicBezTo>
                    <a:pt x="0" y="693"/>
                    <a:pt x="34" y="726"/>
                    <a:pt x="67" y="760"/>
                  </a:cubicBezTo>
                  <a:cubicBezTo>
                    <a:pt x="67" y="777"/>
                    <a:pt x="75" y="785"/>
                    <a:pt x="92" y="785"/>
                  </a:cubicBezTo>
                  <a:cubicBezTo>
                    <a:pt x="109" y="785"/>
                    <a:pt x="134" y="777"/>
                    <a:pt x="167" y="760"/>
                  </a:cubicBezTo>
                  <a:cubicBezTo>
                    <a:pt x="234" y="726"/>
                    <a:pt x="267" y="693"/>
                    <a:pt x="301" y="626"/>
                  </a:cubicBezTo>
                  <a:cubicBezTo>
                    <a:pt x="301" y="593"/>
                    <a:pt x="334" y="526"/>
                    <a:pt x="334" y="493"/>
                  </a:cubicBezTo>
                  <a:cubicBezTo>
                    <a:pt x="334" y="460"/>
                    <a:pt x="334" y="426"/>
                    <a:pt x="334" y="426"/>
                  </a:cubicBezTo>
                  <a:lnTo>
                    <a:pt x="334" y="293"/>
                  </a:lnTo>
                  <a:lnTo>
                    <a:pt x="334" y="193"/>
                  </a:lnTo>
                  <a:cubicBezTo>
                    <a:pt x="334" y="193"/>
                    <a:pt x="334" y="159"/>
                    <a:pt x="334" y="126"/>
                  </a:cubicBezTo>
                  <a:cubicBezTo>
                    <a:pt x="334" y="93"/>
                    <a:pt x="301" y="59"/>
                    <a:pt x="301" y="26"/>
                  </a:cubicBezTo>
                  <a:cubicBezTo>
                    <a:pt x="301" y="9"/>
                    <a:pt x="284" y="1"/>
                    <a:pt x="259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5383;p75">
              <a:extLst>
                <a:ext uri="{FF2B5EF4-FFF2-40B4-BE49-F238E27FC236}">
                  <a16:creationId xmlns:a16="http://schemas.microsoft.com/office/drawing/2014/main" id="{FB738E36-B776-4702-9F53-68D61F54E6C6}"/>
                </a:ext>
              </a:extLst>
            </p:cNvPr>
            <p:cNvSpPr/>
            <p:nvPr/>
          </p:nvSpPr>
          <p:spPr>
            <a:xfrm>
              <a:off x="2425225" y="2387975"/>
              <a:ext cx="12550" cy="68425"/>
            </a:xfrm>
            <a:custGeom>
              <a:avLst/>
              <a:gdLst/>
              <a:ahLst/>
              <a:cxnLst/>
              <a:rect l="l" t="t" r="r" b="b"/>
              <a:pathLst>
                <a:path w="502" h="2737" extrusionOk="0">
                  <a:moveTo>
                    <a:pt x="501" y="1"/>
                  </a:moveTo>
                  <a:cubicBezTo>
                    <a:pt x="468" y="34"/>
                    <a:pt x="435" y="68"/>
                    <a:pt x="401" y="101"/>
                  </a:cubicBezTo>
                  <a:cubicBezTo>
                    <a:pt x="301" y="201"/>
                    <a:pt x="234" y="334"/>
                    <a:pt x="168" y="468"/>
                  </a:cubicBezTo>
                  <a:cubicBezTo>
                    <a:pt x="101" y="601"/>
                    <a:pt x="68" y="735"/>
                    <a:pt x="34" y="868"/>
                  </a:cubicBezTo>
                  <a:cubicBezTo>
                    <a:pt x="1" y="1035"/>
                    <a:pt x="1" y="1168"/>
                    <a:pt x="1" y="1335"/>
                  </a:cubicBezTo>
                  <a:lnTo>
                    <a:pt x="1" y="1502"/>
                  </a:lnTo>
                  <a:lnTo>
                    <a:pt x="1" y="1836"/>
                  </a:lnTo>
                  <a:lnTo>
                    <a:pt x="1" y="2002"/>
                  </a:lnTo>
                  <a:cubicBezTo>
                    <a:pt x="1" y="2136"/>
                    <a:pt x="1" y="2269"/>
                    <a:pt x="34" y="2403"/>
                  </a:cubicBezTo>
                  <a:cubicBezTo>
                    <a:pt x="68" y="2503"/>
                    <a:pt x="101" y="2569"/>
                    <a:pt x="168" y="2636"/>
                  </a:cubicBezTo>
                  <a:cubicBezTo>
                    <a:pt x="234" y="2703"/>
                    <a:pt x="335" y="2736"/>
                    <a:pt x="401" y="2736"/>
                  </a:cubicBezTo>
                  <a:cubicBezTo>
                    <a:pt x="435" y="2736"/>
                    <a:pt x="468" y="2736"/>
                    <a:pt x="501" y="2703"/>
                  </a:cubicBezTo>
                  <a:lnTo>
                    <a:pt x="501" y="2169"/>
                  </a:lnTo>
                  <a:cubicBezTo>
                    <a:pt x="501" y="2169"/>
                    <a:pt x="501" y="2136"/>
                    <a:pt x="468" y="2136"/>
                  </a:cubicBezTo>
                  <a:cubicBezTo>
                    <a:pt x="401" y="2002"/>
                    <a:pt x="368" y="1869"/>
                    <a:pt x="368" y="1769"/>
                  </a:cubicBezTo>
                  <a:lnTo>
                    <a:pt x="368" y="1435"/>
                  </a:lnTo>
                  <a:lnTo>
                    <a:pt x="368" y="1102"/>
                  </a:lnTo>
                  <a:cubicBezTo>
                    <a:pt x="368" y="935"/>
                    <a:pt x="401" y="768"/>
                    <a:pt x="468" y="601"/>
                  </a:cubicBezTo>
                  <a:lnTo>
                    <a:pt x="501" y="568"/>
                  </a:lnTo>
                  <a:lnTo>
                    <a:pt x="501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5384;p75">
              <a:extLst>
                <a:ext uri="{FF2B5EF4-FFF2-40B4-BE49-F238E27FC236}">
                  <a16:creationId xmlns:a16="http://schemas.microsoft.com/office/drawing/2014/main" id="{9E2246EE-A138-431B-829C-328C34803D7D}"/>
                </a:ext>
              </a:extLst>
            </p:cNvPr>
            <p:cNvSpPr/>
            <p:nvPr/>
          </p:nvSpPr>
          <p:spPr>
            <a:xfrm>
              <a:off x="2396050" y="2403825"/>
              <a:ext cx="21700" cy="38400"/>
            </a:xfrm>
            <a:custGeom>
              <a:avLst/>
              <a:gdLst/>
              <a:ahLst/>
              <a:cxnLst/>
              <a:rect l="l" t="t" r="r" b="b"/>
              <a:pathLst>
                <a:path w="868" h="1536" extrusionOk="0">
                  <a:moveTo>
                    <a:pt x="509" y="376"/>
                  </a:moveTo>
                  <a:cubicBezTo>
                    <a:pt x="526" y="376"/>
                    <a:pt x="534" y="384"/>
                    <a:pt x="534" y="401"/>
                  </a:cubicBezTo>
                  <a:cubicBezTo>
                    <a:pt x="568" y="434"/>
                    <a:pt x="601" y="468"/>
                    <a:pt x="601" y="501"/>
                  </a:cubicBezTo>
                  <a:cubicBezTo>
                    <a:pt x="601" y="534"/>
                    <a:pt x="601" y="568"/>
                    <a:pt x="601" y="568"/>
                  </a:cubicBezTo>
                  <a:lnTo>
                    <a:pt x="601" y="668"/>
                  </a:lnTo>
                  <a:lnTo>
                    <a:pt x="601" y="768"/>
                  </a:lnTo>
                  <a:cubicBezTo>
                    <a:pt x="601" y="801"/>
                    <a:pt x="601" y="835"/>
                    <a:pt x="601" y="868"/>
                  </a:cubicBezTo>
                  <a:cubicBezTo>
                    <a:pt x="601" y="901"/>
                    <a:pt x="568" y="968"/>
                    <a:pt x="534" y="1001"/>
                  </a:cubicBezTo>
                  <a:cubicBezTo>
                    <a:pt x="534" y="1068"/>
                    <a:pt x="501" y="1101"/>
                    <a:pt x="434" y="1135"/>
                  </a:cubicBezTo>
                  <a:cubicBezTo>
                    <a:pt x="401" y="1152"/>
                    <a:pt x="376" y="1160"/>
                    <a:pt x="359" y="1160"/>
                  </a:cubicBezTo>
                  <a:cubicBezTo>
                    <a:pt x="342" y="1160"/>
                    <a:pt x="334" y="1152"/>
                    <a:pt x="334" y="1135"/>
                  </a:cubicBezTo>
                  <a:cubicBezTo>
                    <a:pt x="301" y="1101"/>
                    <a:pt x="267" y="1068"/>
                    <a:pt x="267" y="1035"/>
                  </a:cubicBezTo>
                  <a:lnTo>
                    <a:pt x="267" y="868"/>
                  </a:lnTo>
                  <a:lnTo>
                    <a:pt x="267" y="668"/>
                  </a:lnTo>
                  <a:cubicBezTo>
                    <a:pt x="267" y="634"/>
                    <a:pt x="301" y="568"/>
                    <a:pt x="334" y="501"/>
                  </a:cubicBezTo>
                  <a:cubicBezTo>
                    <a:pt x="334" y="468"/>
                    <a:pt x="367" y="434"/>
                    <a:pt x="434" y="401"/>
                  </a:cubicBezTo>
                  <a:cubicBezTo>
                    <a:pt x="467" y="384"/>
                    <a:pt x="492" y="376"/>
                    <a:pt x="509" y="376"/>
                  </a:cubicBezTo>
                  <a:close/>
                  <a:moveTo>
                    <a:pt x="634" y="1"/>
                  </a:moveTo>
                  <a:cubicBezTo>
                    <a:pt x="568" y="1"/>
                    <a:pt x="501" y="34"/>
                    <a:pt x="434" y="67"/>
                  </a:cubicBezTo>
                  <a:cubicBezTo>
                    <a:pt x="367" y="101"/>
                    <a:pt x="301" y="167"/>
                    <a:pt x="234" y="201"/>
                  </a:cubicBezTo>
                  <a:cubicBezTo>
                    <a:pt x="201" y="268"/>
                    <a:pt x="167" y="334"/>
                    <a:pt x="134" y="401"/>
                  </a:cubicBezTo>
                  <a:cubicBezTo>
                    <a:pt x="67" y="468"/>
                    <a:pt x="67" y="534"/>
                    <a:pt x="34" y="601"/>
                  </a:cubicBezTo>
                  <a:cubicBezTo>
                    <a:pt x="34" y="668"/>
                    <a:pt x="0" y="735"/>
                    <a:pt x="0" y="801"/>
                  </a:cubicBezTo>
                  <a:lnTo>
                    <a:pt x="0" y="1001"/>
                  </a:lnTo>
                  <a:lnTo>
                    <a:pt x="0" y="1235"/>
                  </a:lnTo>
                  <a:cubicBezTo>
                    <a:pt x="0" y="1268"/>
                    <a:pt x="34" y="1335"/>
                    <a:pt x="34" y="1368"/>
                  </a:cubicBezTo>
                  <a:cubicBezTo>
                    <a:pt x="67" y="1435"/>
                    <a:pt x="67" y="1468"/>
                    <a:pt x="134" y="1502"/>
                  </a:cubicBezTo>
                  <a:cubicBezTo>
                    <a:pt x="167" y="1502"/>
                    <a:pt x="201" y="1535"/>
                    <a:pt x="234" y="1535"/>
                  </a:cubicBezTo>
                  <a:cubicBezTo>
                    <a:pt x="301" y="1502"/>
                    <a:pt x="367" y="1502"/>
                    <a:pt x="434" y="1468"/>
                  </a:cubicBezTo>
                  <a:cubicBezTo>
                    <a:pt x="501" y="1402"/>
                    <a:pt x="568" y="1368"/>
                    <a:pt x="634" y="1302"/>
                  </a:cubicBezTo>
                  <a:cubicBezTo>
                    <a:pt x="668" y="1235"/>
                    <a:pt x="701" y="1202"/>
                    <a:pt x="734" y="1135"/>
                  </a:cubicBezTo>
                  <a:cubicBezTo>
                    <a:pt x="801" y="1068"/>
                    <a:pt x="801" y="1001"/>
                    <a:pt x="834" y="935"/>
                  </a:cubicBezTo>
                  <a:cubicBezTo>
                    <a:pt x="834" y="868"/>
                    <a:pt x="868" y="801"/>
                    <a:pt x="868" y="735"/>
                  </a:cubicBezTo>
                  <a:lnTo>
                    <a:pt x="868" y="501"/>
                  </a:lnTo>
                  <a:lnTo>
                    <a:pt x="868" y="301"/>
                  </a:lnTo>
                  <a:cubicBezTo>
                    <a:pt x="868" y="234"/>
                    <a:pt x="868" y="201"/>
                    <a:pt x="834" y="134"/>
                  </a:cubicBezTo>
                  <a:cubicBezTo>
                    <a:pt x="801" y="101"/>
                    <a:pt x="801" y="67"/>
                    <a:pt x="734" y="34"/>
                  </a:cubicBezTo>
                  <a:cubicBezTo>
                    <a:pt x="701" y="1"/>
                    <a:pt x="668" y="1"/>
                    <a:pt x="634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5385;p75">
              <a:extLst>
                <a:ext uri="{FF2B5EF4-FFF2-40B4-BE49-F238E27FC236}">
                  <a16:creationId xmlns:a16="http://schemas.microsoft.com/office/drawing/2014/main" id="{434AB7EC-1F69-4A24-8044-3EC65DCE568C}"/>
                </a:ext>
              </a:extLst>
            </p:cNvPr>
            <p:cNvSpPr/>
            <p:nvPr/>
          </p:nvSpPr>
          <p:spPr>
            <a:xfrm>
              <a:off x="2364350" y="2455525"/>
              <a:ext cx="21725" cy="38400"/>
            </a:xfrm>
            <a:custGeom>
              <a:avLst/>
              <a:gdLst/>
              <a:ahLst/>
              <a:cxnLst/>
              <a:rect l="l" t="t" r="r" b="b"/>
              <a:pathLst>
                <a:path w="869" h="1536" extrusionOk="0">
                  <a:moveTo>
                    <a:pt x="518" y="376"/>
                  </a:moveTo>
                  <a:cubicBezTo>
                    <a:pt x="535" y="376"/>
                    <a:pt x="551" y="384"/>
                    <a:pt x="568" y="401"/>
                  </a:cubicBezTo>
                  <a:cubicBezTo>
                    <a:pt x="601" y="434"/>
                    <a:pt x="601" y="468"/>
                    <a:pt x="601" y="501"/>
                  </a:cubicBezTo>
                  <a:lnTo>
                    <a:pt x="601" y="568"/>
                  </a:lnTo>
                  <a:lnTo>
                    <a:pt x="601" y="801"/>
                  </a:lnTo>
                  <a:lnTo>
                    <a:pt x="601" y="868"/>
                  </a:lnTo>
                  <a:cubicBezTo>
                    <a:pt x="601" y="901"/>
                    <a:pt x="601" y="968"/>
                    <a:pt x="568" y="1002"/>
                  </a:cubicBezTo>
                  <a:cubicBezTo>
                    <a:pt x="535" y="1068"/>
                    <a:pt x="501" y="1102"/>
                    <a:pt x="468" y="1135"/>
                  </a:cubicBezTo>
                  <a:cubicBezTo>
                    <a:pt x="435" y="1152"/>
                    <a:pt x="410" y="1160"/>
                    <a:pt x="389" y="1160"/>
                  </a:cubicBezTo>
                  <a:cubicBezTo>
                    <a:pt x="368" y="1160"/>
                    <a:pt x="351" y="1152"/>
                    <a:pt x="334" y="1135"/>
                  </a:cubicBezTo>
                  <a:cubicBezTo>
                    <a:pt x="301" y="1102"/>
                    <a:pt x="301" y="1068"/>
                    <a:pt x="301" y="1035"/>
                  </a:cubicBezTo>
                  <a:lnTo>
                    <a:pt x="301" y="968"/>
                  </a:lnTo>
                  <a:lnTo>
                    <a:pt x="301" y="735"/>
                  </a:lnTo>
                  <a:lnTo>
                    <a:pt x="301" y="668"/>
                  </a:lnTo>
                  <a:cubicBezTo>
                    <a:pt x="301" y="635"/>
                    <a:pt x="301" y="568"/>
                    <a:pt x="334" y="535"/>
                  </a:cubicBezTo>
                  <a:cubicBezTo>
                    <a:pt x="368" y="468"/>
                    <a:pt x="401" y="434"/>
                    <a:pt x="468" y="401"/>
                  </a:cubicBezTo>
                  <a:cubicBezTo>
                    <a:pt x="485" y="384"/>
                    <a:pt x="501" y="376"/>
                    <a:pt x="518" y="376"/>
                  </a:cubicBezTo>
                  <a:close/>
                  <a:moveTo>
                    <a:pt x="635" y="1"/>
                  </a:moveTo>
                  <a:cubicBezTo>
                    <a:pt x="568" y="34"/>
                    <a:pt x="501" y="34"/>
                    <a:pt x="435" y="68"/>
                  </a:cubicBezTo>
                  <a:cubicBezTo>
                    <a:pt x="368" y="101"/>
                    <a:pt x="301" y="168"/>
                    <a:pt x="268" y="234"/>
                  </a:cubicBezTo>
                  <a:cubicBezTo>
                    <a:pt x="201" y="268"/>
                    <a:pt x="168" y="334"/>
                    <a:pt x="134" y="401"/>
                  </a:cubicBezTo>
                  <a:cubicBezTo>
                    <a:pt x="101" y="468"/>
                    <a:pt x="68" y="535"/>
                    <a:pt x="34" y="601"/>
                  </a:cubicBezTo>
                  <a:cubicBezTo>
                    <a:pt x="34" y="668"/>
                    <a:pt x="34" y="735"/>
                    <a:pt x="1" y="801"/>
                  </a:cubicBezTo>
                  <a:lnTo>
                    <a:pt x="1" y="1035"/>
                  </a:lnTo>
                  <a:lnTo>
                    <a:pt x="1" y="1235"/>
                  </a:lnTo>
                  <a:cubicBezTo>
                    <a:pt x="34" y="1302"/>
                    <a:pt x="34" y="1335"/>
                    <a:pt x="34" y="1402"/>
                  </a:cubicBezTo>
                  <a:cubicBezTo>
                    <a:pt x="68" y="1435"/>
                    <a:pt x="101" y="1469"/>
                    <a:pt x="134" y="1502"/>
                  </a:cubicBezTo>
                  <a:cubicBezTo>
                    <a:pt x="168" y="1535"/>
                    <a:pt x="201" y="1535"/>
                    <a:pt x="268" y="1535"/>
                  </a:cubicBezTo>
                  <a:cubicBezTo>
                    <a:pt x="334" y="1535"/>
                    <a:pt x="401" y="1502"/>
                    <a:pt x="435" y="1469"/>
                  </a:cubicBezTo>
                  <a:cubicBezTo>
                    <a:pt x="501" y="1435"/>
                    <a:pt x="568" y="1368"/>
                    <a:pt x="635" y="1335"/>
                  </a:cubicBezTo>
                  <a:cubicBezTo>
                    <a:pt x="701" y="1268"/>
                    <a:pt x="735" y="1202"/>
                    <a:pt x="768" y="1135"/>
                  </a:cubicBezTo>
                  <a:cubicBezTo>
                    <a:pt x="801" y="1068"/>
                    <a:pt x="835" y="1002"/>
                    <a:pt x="835" y="935"/>
                  </a:cubicBezTo>
                  <a:cubicBezTo>
                    <a:pt x="868" y="868"/>
                    <a:pt x="868" y="801"/>
                    <a:pt x="868" y="735"/>
                  </a:cubicBezTo>
                  <a:lnTo>
                    <a:pt x="868" y="535"/>
                  </a:lnTo>
                  <a:lnTo>
                    <a:pt x="868" y="301"/>
                  </a:lnTo>
                  <a:cubicBezTo>
                    <a:pt x="868" y="268"/>
                    <a:pt x="868" y="201"/>
                    <a:pt x="835" y="168"/>
                  </a:cubicBezTo>
                  <a:cubicBezTo>
                    <a:pt x="835" y="101"/>
                    <a:pt x="801" y="68"/>
                    <a:pt x="768" y="34"/>
                  </a:cubicBezTo>
                  <a:cubicBezTo>
                    <a:pt x="735" y="34"/>
                    <a:pt x="668" y="1"/>
                    <a:pt x="63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5386;p75">
              <a:extLst>
                <a:ext uri="{FF2B5EF4-FFF2-40B4-BE49-F238E27FC236}">
                  <a16:creationId xmlns:a16="http://schemas.microsoft.com/office/drawing/2014/main" id="{4F7AADA9-D595-4233-9D61-B51804693DE7}"/>
                </a:ext>
              </a:extLst>
            </p:cNvPr>
            <p:cNvSpPr/>
            <p:nvPr/>
          </p:nvSpPr>
          <p:spPr>
            <a:xfrm>
              <a:off x="2369375" y="2424675"/>
              <a:ext cx="45050" cy="48400"/>
            </a:xfrm>
            <a:custGeom>
              <a:avLst/>
              <a:gdLst/>
              <a:ahLst/>
              <a:cxnLst/>
              <a:rect l="l" t="t" r="r" b="b"/>
              <a:pathLst>
                <a:path w="1802" h="1936" extrusionOk="0">
                  <a:moveTo>
                    <a:pt x="234" y="1"/>
                  </a:moveTo>
                  <a:lnTo>
                    <a:pt x="67" y="101"/>
                  </a:lnTo>
                  <a:cubicBezTo>
                    <a:pt x="33" y="101"/>
                    <a:pt x="33" y="101"/>
                    <a:pt x="0" y="134"/>
                  </a:cubicBezTo>
                  <a:cubicBezTo>
                    <a:pt x="0" y="167"/>
                    <a:pt x="0" y="167"/>
                    <a:pt x="0" y="201"/>
                  </a:cubicBezTo>
                  <a:cubicBezTo>
                    <a:pt x="0" y="201"/>
                    <a:pt x="0" y="201"/>
                    <a:pt x="0" y="234"/>
                  </a:cubicBezTo>
                  <a:lnTo>
                    <a:pt x="1434" y="1902"/>
                  </a:lnTo>
                  <a:lnTo>
                    <a:pt x="1468" y="1935"/>
                  </a:lnTo>
                  <a:lnTo>
                    <a:pt x="1534" y="1935"/>
                  </a:lnTo>
                  <a:lnTo>
                    <a:pt x="1735" y="1835"/>
                  </a:lnTo>
                  <a:cubicBezTo>
                    <a:pt x="1735" y="1802"/>
                    <a:pt x="1768" y="1802"/>
                    <a:pt x="1768" y="1769"/>
                  </a:cubicBezTo>
                  <a:cubicBezTo>
                    <a:pt x="1768" y="1735"/>
                    <a:pt x="1801" y="1735"/>
                    <a:pt x="1801" y="1702"/>
                  </a:cubicBezTo>
                  <a:cubicBezTo>
                    <a:pt x="1801" y="1702"/>
                    <a:pt x="1768" y="1702"/>
                    <a:pt x="1768" y="1668"/>
                  </a:cubicBezTo>
                  <a:lnTo>
                    <a:pt x="334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5387;p75">
              <a:extLst>
                <a:ext uri="{FF2B5EF4-FFF2-40B4-BE49-F238E27FC236}">
                  <a16:creationId xmlns:a16="http://schemas.microsoft.com/office/drawing/2014/main" id="{EF87DEBA-C7EA-47B9-95B4-EFDA646CDE76}"/>
                </a:ext>
              </a:extLst>
            </p:cNvPr>
            <p:cNvSpPr/>
            <p:nvPr/>
          </p:nvSpPr>
          <p:spPr>
            <a:xfrm>
              <a:off x="2437750" y="2207025"/>
              <a:ext cx="25" cy="54225"/>
            </a:xfrm>
            <a:custGeom>
              <a:avLst/>
              <a:gdLst/>
              <a:ahLst/>
              <a:cxnLst/>
              <a:rect l="l" t="t" r="r" b="b"/>
              <a:pathLst>
                <a:path w="1" h="2169" extrusionOk="0">
                  <a:moveTo>
                    <a:pt x="0" y="2169"/>
                  </a:moveTo>
                  <a:lnTo>
                    <a:pt x="0" y="216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5388;p75">
              <a:extLst>
                <a:ext uri="{FF2B5EF4-FFF2-40B4-BE49-F238E27FC236}">
                  <a16:creationId xmlns:a16="http://schemas.microsoft.com/office/drawing/2014/main" id="{1B267413-F3F3-4D40-907B-17B26B989DCC}"/>
                </a:ext>
              </a:extLst>
            </p:cNvPr>
            <p:cNvSpPr/>
            <p:nvPr/>
          </p:nvSpPr>
          <p:spPr>
            <a:xfrm>
              <a:off x="2281800" y="2207025"/>
              <a:ext cx="155975" cy="357775"/>
            </a:xfrm>
            <a:custGeom>
              <a:avLst/>
              <a:gdLst/>
              <a:ahLst/>
              <a:cxnLst/>
              <a:rect l="l" t="t" r="r" b="b"/>
              <a:pathLst>
                <a:path w="6239" h="14311" extrusionOk="0">
                  <a:moveTo>
                    <a:pt x="6238" y="0"/>
                  </a:moveTo>
                  <a:cubicBezTo>
                    <a:pt x="4737" y="934"/>
                    <a:pt x="3503" y="2202"/>
                    <a:pt x="2569" y="3703"/>
                  </a:cubicBezTo>
                  <a:cubicBezTo>
                    <a:pt x="1502" y="5371"/>
                    <a:pt x="734" y="7239"/>
                    <a:pt x="334" y="9174"/>
                  </a:cubicBezTo>
                  <a:cubicBezTo>
                    <a:pt x="134" y="10074"/>
                    <a:pt x="1" y="10975"/>
                    <a:pt x="1" y="11909"/>
                  </a:cubicBezTo>
                  <a:cubicBezTo>
                    <a:pt x="1" y="12709"/>
                    <a:pt x="101" y="13510"/>
                    <a:pt x="334" y="14311"/>
                  </a:cubicBezTo>
                  <a:lnTo>
                    <a:pt x="1869" y="12743"/>
                  </a:lnTo>
                  <a:cubicBezTo>
                    <a:pt x="1702" y="12176"/>
                    <a:pt x="1635" y="11575"/>
                    <a:pt x="1635" y="10975"/>
                  </a:cubicBezTo>
                  <a:cubicBezTo>
                    <a:pt x="1635" y="10308"/>
                    <a:pt x="1735" y="9607"/>
                    <a:pt x="1869" y="8940"/>
                  </a:cubicBezTo>
                  <a:cubicBezTo>
                    <a:pt x="2169" y="7506"/>
                    <a:pt x="2736" y="6138"/>
                    <a:pt x="3536" y="4904"/>
                  </a:cubicBezTo>
                  <a:cubicBezTo>
                    <a:pt x="4204" y="3803"/>
                    <a:pt x="5138" y="2869"/>
                    <a:pt x="6238" y="2169"/>
                  </a:cubicBezTo>
                  <a:lnTo>
                    <a:pt x="6238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5389;p75">
              <a:extLst>
                <a:ext uri="{FF2B5EF4-FFF2-40B4-BE49-F238E27FC236}">
                  <a16:creationId xmlns:a16="http://schemas.microsoft.com/office/drawing/2014/main" id="{FB34E7A6-0A2B-46FC-8DC4-2F18070E15F2}"/>
                </a:ext>
              </a:extLst>
            </p:cNvPr>
            <p:cNvSpPr/>
            <p:nvPr/>
          </p:nvSpPr>
          <p:spPr>
            <a:xfrm>
              <a:off x="2290150" y="2525575"/>
              <a:ext cx="80075" cy="110100"/>
            </a:xfrm>
            <a:custGeom>
              <a:avLst/>
              <a:gdLst/>
              <a:ahLst/>
              <a:cxnLst/>
              <a:rect l="l" t="t" r="r" b="b"/>
              <a:pathLst>
                <a:path w="3203" h="4404" extrusionOk="0">
                  <a:moveTo>
                    <a:pt x="1535" y="1"/>
                  </a:moveTo>
                  <a:lnTo>
                    <a:pt x="0" y="1569"/>
                  </a:lnTo>
                  <a:cubicBezTo>
                    <a:pt x="400" y="3003"/>
                    <a:pt x="1201" y="4004"/>
                    <a:pt x="2235" y="4404"/>
                  </a:cubicBezTo>
                  <a:lnTo>
                    <a:pt x="3202" y="2102"/>
                  </a:lnTo>
                  <a:cubicBezTo>
                    <a:pt x="2435" y="1802"/>
                    <a:pt x="1835" y="1068"/>
                    <a:pt x="153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5390;p75">
              <a:extLst>
                <a:ext uri="{FF2B5EF4-FFF2-40B4-BE49-F238E27FC236}">
                  <a16:creationId xmlns:a16="http://schemas.microsoft.com/office/drawing/2014/main" id="{8EDBF22E-F74B-49EA-A1AB-2D6274558EDB}"/>
                </a:ext>
              </a:extLst>
            </p:cNvPr>
            <p:cNvSpPr/>
            <p:nvPr/>
          </p:nvSpPr>
          <p:spPr>
            <a:xfrm>
              <a:off x="2437750" y="2568125"/>
              <a:ext cx="25" cy="54225"/>
            </a:xfrm>
            <a:custGeom>
              <a:avLst/>
              <a:gdLst/>
              <a:ahLst/>
              <a:cxnLst/>
              <a:rect l="l" t="t" r="r" b="b"/>
              <a:pathLst>
                <a:path w="1" h="2169" extrusionOk="0">
                  <a:moveTo>
                    <a:pt x="0" y="0"/>
                  </a:moveTo>
                  <a:lnTo>
                    <a:pt x="0" y="2168"/>
                  </a:lnTo>
                  <a:lnTo>
                    <a:pt x="0" y="21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5391;p75">
              <a:extLst>
                <a:ext uri="{FF2B5EF4-FFF2-40B4-BE49-F238E27FC236}">
                  <a16:creationId xmlns:a16="http://schemas.microsoft.com/office/drawing/2014/main" id="{2A7311AE-46D4-49E1-A157-ABD1BC02C9A3}"/>
                </a:ext>
              </a:extLst>
            </p:cNvPr>
            <p:cNvSpPr/>
            <p:nvPr/>
          </p:nvSpPr>
          <p:spPr>
            <a:xfrm>
              <a:off x="2346025" y="2568125"/>
              <a:ext cx="91750" cy="73400"/>
            </a:xfrm>
            <a:custGeom>
              <a:avLst/>
              <a:gdLst/>
              <a:ahLst/>
              <a:cxnLst/>
              <a:rect l="l" t="t" r="r" b="b"/>
              <a:pathLst>
                <a:path w="3670" h="2936" extrusionOk="0">
                  <a:moveTo>
                    <a:pt x="3669" y="0"/>
                  </a:moveTo>
                  <a:cubicBezTo>
                    <a:pt x="3028" y="385"/>
                    <a:pt x="2414" y="564"/>
                    <a:pt x="1853" y="564"/>
                  </a:cubicBezTo>
                  <a:cubicBezTo>
                    <a:pt x="1540" y="564"/>
                    <a:pt x="1243" y="508"/>
                    <a:pt x="967" y="400"/>
                  </a:cubicBezTo>
                  <a:lnTo>
                    <a:pt x="0" y="2702"/>
                  </a:lnTo>
                  <a:cubicBezTo>
                    <a:pt x="370" y="2857"/>
                    <a:pt x="769" y="2935"/>
                    <a:pt x="1193" y="2935"/>
                  </a:cubicBezTo>
                  <a:cubicBezTo>
                    <a:pt x="1953" y="2935"/>
                    <a:pt x="2791" y="2683"/>
                    <a:pt x="3669" y="2168"/>
                  </a:cubicBezTo>
                  <a:lnTo>
                    <a:pt x="3669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5392;p75">
              <a:extLst>
                <a:ext uri="{FF2B5EF4-FFF2-40B4-BE49-F238E27FC236}">
                  <a16:creationId xmlns:a16="http://schemas.microsoft.com/office/drawing/2014/main" id="{D83B6223-4541-4C96-BFF0-9253FAE2B9BC}"/>
                </a:ext>
              </a:extLst>
            </p:cNvPr>
            <p:cNvSpPr/>
            <p:nvPr/>
          </p:nvSpPr>
          <p:spPr>
            <a:xfrm>
              <a:off x="3091550" y="2223200"/>
              <a:ext cx="344800" cy="431675"/>
            </a:xfrm>
            <a:custGeom>
              <a:avLst/>
              <a:gdLst/>
              <a:ahLst/>
              <a:cxnLst/>
              <a:rect l="l" t="t" r="r" b="b"/>
              <a:pathLst>
                <a:path w="13792" h="17267" extrusionOk="0">
                  <a:moveTo>
                    <a:pt x="13310" y="421"/>
                  </a:moveTo>
                  <a:cubicBezTo>
                    <a:pt x="13310" y="454"/>
                    <a:pt x="13343" y="488"/>
                    <a:pt x="13343" y="588"/>
                  </a:cubicBezTo>
                  <a:lnTo>
                    <a:pt x="13343" y="8994"/>
                  </a:lnTo>
                  <a:cubicBezTo>
                    <a:pt x="13343" y="9294"/>
                    <a:pt x="13176" y="9561"/>
                    <a:pt x="12943" y="9727"/>
                  </a:cubicBezTo>
                  <a:lnTo>
                    <a:pt x="667" y="16833"/>
                  </a:lnTo>
                  <a:cubicBezTo>
                    <a:pt x="597" y="16856"/>
                    <a:pt x="559" y="16880"/>
                    <a:pt x="532" y="16880"/>
                  </a:cubicBezTo>
                  <a:cubicBezTo>
                    <a:pt x="520" y="16880"/>
                    <a:pt x="510" y="16876"/>
                    <a:pt x="501" y="16866"/>
                  </a:cubicBezTo>
                  <a:cubicBezTo>
                    <a:pt x="467" y="16866"/>
                    <a:pt x="434" y="16799"/>
                    <a:pt x="434" y="16699"/>
                  </a:cubicBezTo>
                  <a:lnTo>
                    <a:pt x="434" y="8293"/>
                  </a:lnTo>
                  <a:cubicBezTo>
                    <a:pt x="467" y="7993"/>
                    <a:pt x="601" y="7726"/>
                    <a:pt x="868" y="7559"/>
                  </a:cubicBezTo>
                  <a:lnTo>
                    <a:pt x="13143" y="488"/>
                  </a:lnTo>
                  <a:cubicBezTo>
                    <a:pt x="13176" y="454"/>
                    <a:pt x="13210" y="421"/>
                    <a:pt x="13276" y="421"/>
                  </a:cubicBezTo>
                  <a:close/>
                  <a:moveTo>
                    <a:pt x="13238" y="0"/>
                  </a:moveTo>
                  <a:cubicBezTo>
                    <a:pt x="13126" y="0"/>
                    <a:pt x="13012" y="37"/>
                    <a:pt x="12910" y="121"/>
                  </a:cubicBezTo>
                  <a:lnTo>
                    <a:pt x="667" y="7192"/>
                  </a:lnTo>
                  <a:cubicBezTo>
                    <a:pt x="267" y="7426"/>
                    <a:pt x="34" y="7859"/>
                    <a:pt x="34" y="8293"/>
                  </a:cubicBezTo>
                  <a:lnTo>
                    <a:pt x="34" y="16699"/>
                  </a:lnTo>
                  <a:cubicBezTo>
                    <a:pt x="0" y="16899"/>
                    <a:pt x="100" y="17099"/>
                    <a:pt x="267" y="17233"/>
                  </a:cubicBezTo>
                  <a:cubicBezTo>
                    <a:pt x="334" y="17266"/>
                    <a:pt x="434" y="17266"/>
                    <a:pt x="501" y="17266"/>
                  </a:cubicBezTo>
                  <a:cubicBezTo>
                    <a:pt x="634" y="17266"/>
                    <a:pt x="734" y="17233"/>
                    <a:pt x="868" y="17199"/>
                  </a:cubicBezTo>
                  <a:lnTo>
                    <a:pt x="13110" y="10094"/>
                  </a:lnTo>
                  <a:cubicBezTo>
                    <a:pt x="13510" y="9861"/>
                    <a:pt x="13743" y="9427"/>
                    <a:pt x="13743" y="8994"/>
                  </a:cubicBezTo>
                  <a:lnTo>
                    <a:pt x="13743" y="588"/>
                  </a:lnTo>
                  <a:cubicBezTo>
                    <a:pt x="13792" y="250"/>
                    <a:pt x="13527" y="0"/>
                    <a:pt x="132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5393;p75">
              <a:extLst>
                <a:ext uri="{FF2B5EF4-FFF2-40B4-BE49-F238E27FC236}">
                  <a16:creationId xmlns:a16="http://schemas.microsoft.com/office/drawing/2014/main" id="{920951E5-2B3E-4E26-B00A-2985ED1F85BB}"/>
                </a:ext>
              </a:extLst>
            </p:cNvPr>
            <p:cNvSpPr/>
            <p:nvPr/>
          </p:nvSpPr>
          <p:spPr>
            <a:xfrm>
              <a:off x="3131575" y="2313825"/>
              <a:ext cx="265100" cy="154250"/>
            </a:xfrm>
            <a:custGeom>
              <a:avLst/>
              <a:gdLst/>
              <a:ahLst/>
              <a:cxnLst/>
              <a:rect l="l" t="t" r="r" b="b"/>
              <a:pathLst>
                <a:path w="10604" h="6170" extrusionOk="0">
                  <a:moveTo>
                    <a:pt x="10317" y="1"/>
                  </a:moveTo>
                  <a:cubicBezTo>
                    <a:pt x="10282" y="1"/>
                    <a:pt x="10245" y="10"/>
                    <a:pt x="10208" y="31"/>
                  </a:cubicBezTo>
                  <a:lnTo>
                    <a:pt x="201" y="5802"/>
                  </a:lnTo>
                  <a:cubicBezTo>
                    <a:pt x="0" y="5902"/>
                    <a:pt x="67" y="6169"/>
                    <a:pt x="301" y="6169"/>
                  </a:cubicBezTo>
                  <a:cubicBezTo>
                    <a:pt x="334" y="6169"/>
                    <a:pt x="367" y="6169"/>
                    <a:pt x="401" y="6136"/>
                  </a:cubicBezTo>
                  <a:lnTo>
                    <a:pt x="10408" y="365"/>
                  </a:lnTo>
                  <a:cubicBezTo>
                    <a:pt x="10604" y="253"/>
                    <a:pt x="10495" y="1"/>
                    <a:pt x="103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5394;p75">
              <a:extLst>
                <a:ext uri="{FF2B5EF4-FFF2-40B4-BE49-F238E27FC236}">
                  <a16:creationId xmlns:a16="http://schemas.microsoft.com/office/drawing/2014/main" id="{F947915B-7812-44BA-978E-8D1D77949F5F}"/>
                </a:ext>
              </a:extLst>
            </p:cNvPr>
            <p:cNvSpPr/>
            <p:nvPr/>
          </p:nvSpPr>
          <p:spPr>
            <a:xfrm>
              <a:off x="3131575" y="2362100"/>
              <a:ext cx="263550" cy="154325"/>
            </a:xfrm>
            <a:custGeom>
              <a:avLst/>
              <a:gdLst/>
              <a:ahLst/>
              <a:cxnLst/>
              <a:rect l="l" t="t" r="r" b="b"/>
              <a:pathLst>
                <a:path w="10542" h="6173" extrusionOk="0">
                  <a:moveTo>
                    <a:pt x="10298" y="0"/>
                  </a:moveTo>
                  <a:cubicBezTo>
                    <a:pt x="10263" y="0"/>
                    <a:pt x="10231" y="12"/>
                    <a:pt x="10208" y="35"/>
                  </a:cubicBezTo>
                  <a:lnTo>
                    <a:pt x="201" y="5806"/>
                  </a:lnTo>
                  <a:cubicBezTo>
                    <a:pt x="0" y="5906"/>
                    <a:pt x="67" y="6173"/>
                    <a:pt x="301" y="6173"/>
                  </a:cubicBezTo>
                  <a:lnTo>
                    <a:pt x="401" y="6173"/>
                  </a:lnTo>
                  <a:lnTo>
                    <a:pt x="10408" y="369"/>
                  </a:lnTo>
                  <a:cubicBezTo>
                    <a:pt x="10508" y="335"/>
                    <a:pt x="10541" y="202"/>
                    <a:pt x="10475" y="102"/>
                  </a:cubicBezTo>
                  <a:cubicBezTo>
                    <a:pt x="10432" y="37"/>
                    <a:pt x="10361" y="0"/>
                    <a:pt x="102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5395;p75">
              <a:extLst>
                <a:ext uri="{FF2B5EF4-FFF2-40B4-BE49-F238E27FC236}">
                  <a16:creationId xmlns:a16="http://schemas.microsoft.com/office/drawing/2014/main" id="{06B6AB00-F2FF-450E-A769-CC12AA2904A6}"/>
                </a:ext>
              </a:extLst>
            </p:cNvPr>
            <p:cNvSpPr/>
            <p:nvPr/>
          </p:nvSpPr>
          <p:spPr>
            <a:xfrm>
              <a:off x="3131825" y="2410475"/>
              <a:ext cx="263300" cy="154400"/>
            </a:xfrm>
            <a:custGeom>
              <a:avLst/>
              <a:gdLst/>
              <a:ahLst/>
              <a:cxnLst/>
              <a:rect l="l" t="t" r="r" b="b"/>
              <a:pathLst>
                <a:path w="10532" h="6176" extrusionOk="0">
                  <a:moveTo>
                    <a:pt x="10288" y="0"/>
                  </a:moveTo>
                  <a:cubicBezTo>
                    <a:pt x="10253" y="0"/>
                    <a:pt x="10221" y="11"/>
                    <a:pt x="10198" y="35"/>
                  </a:cubicBezTo>
                  <a:lnTo>
                    <a:pt x="191" y="5806"/>
                  </a:lnTo>
                  <a:cubicBezTo>
                    <a:pt x="1" y="5901"/>
                    <a:pt x="51" y="6175"/>
                    <a:pt x="255" y="6175"/>
                  </a:cubicBezTo>
                  <a:cubicBezTo>
                    <a:pt x="267" y="6175"/>
                    <a:pt x="278" y="6174"/>
                    <a:pt x="291" y="6173"/>
                  </a:cubicBezTo>
                  <a:lnTo>
                    <a:pt x="391" y="6173"/>
                  </a:lnTo>
                  <a:lnTo>
                    <a:pt x="10398" y="368"/>
                  </a:lnTo>
                  <a:cubicBezTo>
                    <a:pt x="10498" y="335"/>
                    <a:pt x="10531" y="202"/>
                    <a:pt x="10465" y="102"/>
                  </a:cubicBezTo>
                  <a:cubicBezTo>
                    <a:pt x="10422" y="37"/>
                    <a:pt x="10351" y="0"/>
                    <a:pt x="1028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5396;p75">
              <a:extLst>
                <a:ext uri="{FF2B5EF4-FFF2-40B4-BE49-F238E27FC236}">
                  <a16:creationId xmlns:a16="http://schemas.microsoft.com/office/drawing/2014/main" id="{F7F40803-C5FA-418B-837D-8908357C18CA}"/>
                </a:ext>
              </a:extLst>
            </p:cNvPr>
            <p:cNvSpPr/>
            <p:nvPr/>
          </p:nvSpPr>
          <p:spPr>
            <a:xfrm>
              <a:off x="2632875" y="2488225"/>
              <a:ext cx="344450" cy="431825"/>
            </a:xfrm>
            <a:custGeom>
              <a:avLst/>
              <a:gdLst/>
              <a:ahLst/>
              <a:cxnLst/>
              <a:rect l="l" t="t" r="r" b="b"/>
              <a:pathLst>
                <a:path w="13778" h="17273" extrusionOk="0">
                  <a:moveTo>
                    <a:pt x="13277" y="394"/>
                  </a:moveTo>
                  <a:lnTo>
                    <a:pt x="13310" y="427"/>
                  </a:lnTo>
                  <a:cubicBezTo>
                    <a:pt x="13344" y="427"/>
                    <a:pt x="13344" y="494"/>
                    <a:pt x="13344" y="594"/>
                  </a:cubicBezTo>
                  <a:lnTo>
                    <a:pt x="13344" y="9000"/>
                  </a:lnTo>
                  <a:cubicBezTo>
                    <a:pt x="13344" y="9267"/>
                    <a:pt x="13177" y="9567"/>
                    <a:pt x="12943" y="9734"/>
                  </a:cubicBezTo>
                  <a:lnTo>
                    <a:pt x="668" y="16806"/>
                  </a:lnTo>
                  <a:cubicBezTo>
                    <a:pt x="621" y="16829"/>
                    <a:pt x="574" y="16853"/>
                    <a:pt x="538" y="16853"/>
                  </a:cubicBezTo>
                  <a:cubicBezTo>
                    <a:pt x="524" y="16853"/>
                    <a:pt x="511" y="16849"/>
                    <a:pt x="501" y="16839"/>
                  </a:cubicBezTo>
                  <a:cubicBezTo>
                    <a:pt x="468" y="16839"/>
                    <a:pt x="435" y="16772"/>
                    <a:pt x="435" y="16672"/>
                  </a:cubicBezTo>
                  <a:lnTo>
                    <a:pt x="435" y="8300"/>
                  </a:lnTo>
                  <a:cubicBezTo>
                    <a:pt x="468" y="7999"/>
                    <a:pt x="635" y="7733"/>
                    <a:pt x="868" y="7532"/>
                  </a:cubicBezTo>
                  <a:lnTo>
                    <a:pt x="13144" y="461"/>
                  </a:lnTo>
                  <a:cubicBezTo>
                    <a:pt x="13177" y="427"/>
                    <a:pt x="13210" y="427"/>
                    <a:pt x="13277" y="394"/>
                  </a:cubicBezTo>
                  <a:close/>
                  <a:moveTo>
                    <a:pt x="13276" y="0"/>
                  </a:moveTo>
                  <a:cubicBezTo>
                    <a:pt x="13160" y="0"/>
                    <a:pt x="13040" y="36"/>
                    <a:pt x="12943" y="94"/>
                  </a:cubicBezTo>
                  <a:lnTo>
                    <a:pt x="668" y="7199"/>
                  </a:lnTo>
                  <a:cubicBezTo>
                    <a:pt x="301" y="7432"/>
                    <a:pt x="68" y="7833"/>
                    <a:pt x="34" y="8300"/>
                  </a:cubicBezTo>
                  <a:lnTo>
                    <a:pt x="34" y="16672"/>
                  </a:lnTo>
                  <a:cubicBezTo>
                    <a:pt x="1" y="16873"/>
                    <a:pt x="101" y="17073"/>
                    <a:pt x="301" y="17206"/>
                  </a:cubicBezTo>
                  <a:cubicBezTo>
                    <a:pt x="368" y="17239"/>
                    <a:pt x="435" y="17273"/>
                    <a:pt x="535" y="17273"/>
                  </a:cubicBezTo>
                  <a:cubicBezTo>
                    <a:pt x="635" y="17273"/>
                    <a:pt x="768" y="17206"/>
                    <a:pt x="868" y="17173"/>
                  </a:cubicBezTo>
                  <a:lnTo>
                    <a:pt x="13144" y="10068"/>
                  </a:lnTo>
                  <a:cubicBezTo>
                    <a:pt x="13511" y="9834"/>
                    <a:pt x="13744" y="9434"/>
                    <a:pt x="13777" y="8967"/>
                  </a:cubicBezTo>
                  <a:lnTo>
                    <a:pt x="13777" y="594"/>
                  </a:lnTo>
                  <a:cubicBezTo>
                    <a:pt x="13777" y="361"/>
                    <a:pt x="13677" y="161"/>
                    <a:pt x="13511" y="60"/>
                  </a:cubicBezTo>
                  <a:cubicBezTo>
                    <a:pt x="13441" y="19"/>
                    <a:pt x="13359" y="0"/>
                    <a:pt x="1327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5397;p75">
              <a:extLst>
                <a:ext uri="{FF2B5EF4-FFF2-40B4-BE49-F238E27FC236}">
                  <a16:creationId xmlns:a16="http://schemas.microsoft.com/office/drawing/2014/main" id="{928249F9-B577-4D4D-B960-0EAF3A725378}"/>
                </a:ext>
              </a:extLst>
            </p:cNvPr>
            <p:cNvSpPr/>
            <p:nvPr/>
          </p:nvSpPr>
          <p:spPr>
            <a:xfrm>
              <a:off x="2673750" y="2578075"/>
              <a:ext cx="263550" cy="155175"/>
            </a:xfrm>
            <a:custGeom>
              <a:avLst/>
              <a:gdLst/>
              <a:ahLst/>
              <a:cxnLst/>
              <a:rect l="l" t="t" r="r" b="b"/>
              <a:pathLst>
                <a:path w="10542" h="6207" extrusionOk="0">
                  <a:moveTo>
                    <a:pt x="10298" y="1"/>
                  </a:moveTo>
                  <a:cubicBezTo>
                    <a:pt x="10263" y="1"/>
                    <a:pt x="10231" y="12"/>
                    <a:pt x="10208" y="36"/>
                  </a:cubicBezTo>
                  <a:lnTo>
                    <a:pt x="201" y="5806"/>
                  </a:lnTo>
                  <a:cubicBezTo>
                    <a:pt x="0" y="5907"/>
                    <a:pt x="67" y="6207"/>
                    <a:pt x="301" y="6207"/>
                  </a:cubicBezTo>
                  <a:cubicBezTo>
                    <a:pt x="334" y="6207"/>
                    <a:pt x="367" y="6173"/>
                    <a:pt x="401" y="6173"/>
                  </a:cubicBezTo>
                  <a:lnTo>
                    <a:pt x="10408" y="403"/>
                  </a:lnTo>
                  <a:cubicBezTo>
                    <a:pt x="10508" y="336"/>
                    <a:pt x="10541" y="202"/>
                    <a:pt x="10475" y="102"/>
                  </a:cubicBezTo>
                  <a:cubicBezTo>
                    <a:pt x="10431" y="38"/>
                    <a:pt x="10361" y="1"/>
                    <a:pt x="102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5398;p75">
              <a:extLst>
                <a:ext uri="{FF2B5EF4-FFF2-40B4-BE49-F238E27FC236}">
                  <a16:creationId xmlns:a16="http://schemas.microsoft.com/office/drawing/2014/main" id="{136E5C26-93E2-42A1-B7B6-D6F5EF3C45D4}"/>
                </a:ext>
              </a:extLst>
            </p:cNvPr>
            <p:cNvSpPr/>
            <p:nvPr/>
          </p:nvSpPr>
          <p:spPr>
            <a:xfrm>
              <a:off x="2673750" y="2627300"/>
              <a:ext cx="263550" cy="154325"/>
            </a:xfrm>
            <a:custGeom>
              <a:avLst/>
              <a:gdLst/>
              <a:ahLst/>
              <a:cxnLst/>
              <a:rect l="l" t="t" r="r" b="b"/>
              <a:pathLst>
                <a:path w="10542" h="6173" extrusionOk="0">
                  <a:moveTo>
                    <a:pt x="10298" y="0"/>
                  </a:moveTo>
                  <a:cubicBezTo>
                    <a:pt x="10263" y="0"/>
                    <a:pt x="10231" y="11"/>
                    <a:pt x="10208" y="35"/>
                  </a:cubicBezTo>
                  <a:lnTo>
                    <a:pt x="201" y="5806"/>
                  </a:lnTo>
                  <a:cubicBezTo>
                    <a:pt x="0" y="5906"/>
                    <a:pt x="67" y="6172"/>
                    <a:pt x="301" y="6172"/>
                  </a:cubicBezTo>
                  <a:cubicBezTo>
                    <a:pt x="334" y="6172"/>
                    <a:pt x="367" y="6172"/>
                    <a:pt x="401" y="6139"/>
                  </a:cubicBezTo>
                  <a:lnTo>
                    <a:pt x="10408" y="368"/>
                  </a:lnTo>
                  <a:cubicBezTo>
                    <a:pt x="10508" y="302"/>
                    <a:pt x="10541" y="202"/>
                    <a:pt x="10475" y="101"/>
                  </a:cubicBezTo>
                  <a:cubicBezTo>
                    <a:pt x="10431" y="37"/>
                    <a:pt x="10361" y="0"/>
                    <a:pt x="102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5399;p75">
              <a:extLst>
                <a:ext uri="{FF2B5EF4-FFF2-40B4-BE49-F238E27FC236}">
                  <a16:creationId xmlns:a16="http://schemas.microsoft.com/office/drawing/2014/main" id="{CD4E3E81-BCDC-4C75-BD17-F5746873FECD}"/>
                </a:ext>
              </a:extLst>
            </p:cNvPr>
            <p:cNvSpPr/>
            <p:nvPr/>
          </p:nvSpPr>
          <p:spPr>
            <a:xfrm>
              <a:off x="2673750" y="2674975"/>
              <a:ext cx="265175" cy="155025"/>
            </a:xfrm>
            <a:custGeom>
              <a:avLst/>
              <a:gdLst/>
              <a:ahLst/>
              <a:cxnLst/>
              <a:rect l="l" t="t" r="r" b="b"/>
              <a:pathLst>
                <a:path w="10607" h="6201" extrusionOk="0">
                  <a:moveTo>
                    <a:pt x="10309" y="0"/>
                  </a:moveTo>
                  <a:cubicBezTo>
                    <a:pt x="10277" y="0"/>
                    <a:pt x="10243" y="9"/>
                    <a:pt x="10208" y="29"/>
                  </a:cubicBezTo>
                  <a:lnTo>
                    <a:pt x="201" y="5800"/>
                  </a:lnTo>
                  <a:cubicBezTo>
                    <a:pt x="0" y="5900"/>
                    <a:pt x="67" y="6200"/>
                    <a:pt x="301" y="6200"/>
                  </a:cubicBezTo>
                  <a:cubicBezTo>
                    <a:pt x="334" y="6200"/>
                    <a:pt x="367" y="6167"/>
                    <a:pt x="401" y="6167"/>
                  </a:cubicBezTo>
                  <a:lnTo>
                    <a:pt x="10408" y="396"/>
                  </a:lnTo>
                  <a:cubicBezTo>
                    <a:pt x="10606" y="283"/>
                    <a:pt x="10491" y="0"/>
                    <a:pt x="10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5400;p75">
              <a:extLst>
                <a:ext uri="{FF2B5EF4-FFF2-40B4-BE49-F238E27FC236}">
                  <a16:creationId xmlns:a16="http://schemas.microsoft.com/office/drawing/2014/main" id="{135DA5A5-5ACA-4C93-BD64-A89D2E439DBE}"/>
                </a:ext>
              </a:extLst>
            </p:cNvPr>
            <p:cNvSpPr/>
            <p:nvPr/>
          </p:nvSpPr>
          <p:spPr>
            <a:xfrm>
              <a:off x="3645275" y="946250"/>
              <a:ext cx="1828825" cy="3114675"/>
            </a:xfrm>
            <a:custGeom>
              <a:avLst/>
              <a:gdLst/>
              <a:ahLst/>
              <a:cxnLst/>
              <a:rect l="l" t="t" r="r" b="b"/>
              <a:pathLst>
                <a:path w="73153" h="124587" extrusionOk="0">
                  <a:moveTo>
                    <a:pt x="70749" y="0"/>
                  </a:moveTo>
                  <a:cubicBezTo>
                    <a:pt x="70509" y="0"/>
                    <a:pt x="70274" y="76"/>
                    <a:pt x="70084" y="229"/>
                  </a:cubicBezTo>
                  <a:lnTo>
                    <a:pt x="1735" y="39690"/>
                  </a:lnTo>
                  <a:cubicBezTo>
                    <a:pt x="734" y="40324"/>
                    <a:pt x="101" y="41425"/>
                    <a:pt x="67" y="42592"/>
                  </a:cubicBezTo>
                  <a:lnTo>
                    <a:pt x="67" y="122616"/>
                  </a:lnTo>
                  <a:cubicBezTo>
                    <a:pt x="0" y="123050"/>
                    <a:pt x="201" y="123450"/>
                    <a:pt x="568" y="123717"/>
                  </a:cubicBezTo>
                  <a:lnTo>
                    <a:pt x="1902" y="124484"/>
                  </a:lnTo>
                  <a:cubicBezTo>
                    <a:pt x="2063" y="124552"/>
                    <a:pt x="2230" y="124586"/>
                    <a:pt x="2396" y="124586"/>
                  </a:cubicBezTo>
                  <a:cubicBezTo>
                    <a:pt x="2641" y="124586"/>
                    <a:pt x="2884" y="124510"/>
                    <a:pt x="3103" y="124351"/>
                  </a:cubicBezTo>
                  <a:lnTo>
                    <a:pt x="71418" y="84889"/>
                  </a:lnTo>
                  <a:cubicBezTo>
                    <a:pt x="72419" y="84256"/>
                    <a:pt x="73053" y="83155"/>
                    <a:pt x="73086" y="81987"/>
                  </a:cubicBezTo>
                  <a:lnTo>
                    <a:pt x="73086" y="1963"/>
                  </a:lnTo>
                  <a:cubicBezTo>
                    <a:pt x="73153" y="1530"/>
                    <a:pt x="72953" y="1096"/>
                    <a:pt x="72586" y="863"/>
                  </a:cubicBezTo>
                  <a:lnTo>
                    <a:pt x="71285" y="129"/>
                  </a:lnTo>
                  <a:cubicBezTo>
                    <a:pt x="71113" y="43"/>
                    <a:pt x="70929" y="0"/>
                    <a:pt x="70749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5401;p75">
              <a:extLst>
                <a:ext uri="{FF2B5EF4-FFF2-40B4-BE49-F238E27FC236}">
                  <a16:creationId xmlns:a16="http://schemas.microsoft.com/office/drawing/2014/main" id="{47893ADF-21A4-4F88-8484-1D79583A539A}"/>
                </a:ext>
              </a:extLst>
            </p:cNvPr>
            <p:cNvSpPr/>
            <p:nvPr/>
          </p:nvSpPr>
          <p:spPr>
            <a:xfrm>
              <a:off x="3680300" y="965450"/>
              <a:ext cx="1792125" cy="3096975"/>
            </a:xfrm>
            <a:custGeom>
              <a:avLst/>
              <a:gdLst/>
              <a:ahLst/>
              <a:cxnLst/>
              <a:rect l="l" t="t" r="r" b="b"/>
              <a:pathLst>
                <a:path w="71685" h="123879" extrusionOk="0">
                  <a:moveTo>
                    <a:pt x="70763" y="0"/>
                  </a:moveTo>
                  <a:cubicBezTo>
                    <a:pt x="70540" y="0"/>
                    <a:pt x="70287" y="74"/>
                    <a:pt x="70017" y="228"/>
                  </a:cubicBezTo>
                  <a:lnTo>
                    <a:pt x="1668" y="39723"/>
                  </a:lnTo>
                  <a:cubicBezTo>
                    <a:pt x="701" y="40357"/>
                    <a:pt x="67" y="41458"/>
                    <a:pt x="0" y="42625"/>
                  </a:cubicBezTo>
                  <a:lnTo>
                    <a:pt x="0" y="122682"/>
                  </a:lnTo>
                  <a:cubicBezTo>
                    <a:pt x="0" y="123440"/>
                    <a:pt x="387" y="123878"/>
                    <a:pt x="933" y="123878"/>
                  </a:cubicBezTo>
                  <a:cubicBezTo>
                    <a:pt x="1156" y="123878"/>
                    <a:pt x="1407" y="123805"/>
                    <a:pt x="1668" y="123650"/>
                  </a:cubicBezTo>
                  <a:lnTo>
                    <a:pt x="70017" y="84188"/>
                  </a:lnTo>
                  <a:cubicBezTo>
                    <a:pt x="71018" y="83554"/>
                    <a:pt x="71618" y="82454"/>
                    <a:pt x="71685" y="81286"/>
                  </a:cubicBezTo>
                  <a:lnTo>
                    <a:pt x="71685" y="1229"/>
                  </a:lnTo>
                  <a:cubicBezTo>
                    <a:pt x="71685" y="446"/>
                    <a:pt x="71314" y="0"/>
                    <a:pt x="70763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5402;p75">
              <a:extLst>
                <a:ext uri="{FF2B5EF4-FFF2-40B4-BE49-F238E27FC236}">
                  <a16:creationId xmlns:a16="http://schemas.microsoft.com/office/drawing/2014/main" id="{2045B8E9-C51A-44F9-AB93-C15864813C91}"/>
                </a:ext>
              </a:extLst>
            </p:cNvPr>
            <p:cNvSpPr/>
            <p:nvPr/>
          </p:nvSpPr>
          <p:spPr>
            <a:xfrm>
              <a:off x="3680300" y="965100"/>
              <a:ext cx="1792125" cy="3096300"/>
            </a:xfrm>
            <a:custGeom>
              <a:avLst/>
              <a:gdLst/>
              <a:ahLst/>
              <a:cxnLst/>
              <a:rect l="l" t="t" r="r" b="b"/>
              <a:pathLst>
                <a:path w="71685" h="123852" extrusionOk="0">
                  <a:moveTo>
                    <a:pt x="70712" y="1"/>
                  </a:moveTo>
                  <a:cubicBezTo>
                    <a:pt x="70578" y="1"/>
                    <a:pt x="70435" y="25"/>
                    <a:pt x="70284" y="75"/>
                  </a:cubicBezTo>
                  <a:cubicBezTo>
                    <a:pt x="70317" y="175"/>
                    <a:pt x="70317" y="309"/>
                    <a:pt x="70317" y="409"/>
                  </a:cubicBezTo>
                  <a:lnTo>
                    <a:pt x="70317" y="80466"/>
                  </a:lnTo>
                  <a:cubicBezTo>
                    <a:pt x="70251" y="81667"/>
                    <a:pt x="69650" y="82734"/>
                    <a:pt x="68649" y="83402"/>
                  </a:cubicBezTo>
                  <a:lnTo>
                    <a:pt x="301" y="122830"/>
                  </a:lnTo>
                  <a:cubicBezTo>
                    <a:pt x="201" y="122896"/>
                    <a:pt x="101" y="122930"/>
                    <a:pt x="0" y="122997"/>
                  </a:cubicBezTo>
                  <a:cubicBezTo>
                    <a:pt x="113" y="123539"/>
                    <a:pt x="456" y="123852"/>
                    <a:pt x="925" y="123852"/>
                  </a:cubicBezTo>
                  <a:cubicBezTo>
                    <a:pt x="1148" y="123852"/>
                    <a:pt x="1399" y="123781"/>
                    <a:pt x="1668" y="123630"/>
                  </a:cubicBezTo>
                  <a:lnTo>
                    <a:pt x="70017" y="84202"/>
                  </a:lnTo>
                  <a:cubicBezTo>
                    <a:pt x="71018" y="83535"/>
                    <a:pt x="71618" y="82434"/>
                    <a:pt x="71685" y="81267"/>
                  </a:cubicBezTo>
                  <a:lnTo>
                    <a:pt x="71685" y="1209"/>
                  </a:lnTo>
                  <a:cubicBezTo>
                    <a:pt x="71685" y="451"/>
                    <a:pt x="71289" y="1"/>
                    <a:pt x="70712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5403;p75">
              <a:extLst>
                <a:ext uri="{FF2B5EF4-FFF2-40B4-BE49-F238E27FC236}">
                  <a16:creationId xmlns:a16="http://schemas.microsoft.com/office/drawing/2014/main" id="{95347166-1A2E-4356-8A5E-E3A2A98C0DF8}"/>
                </a:ext>
              </a:extLst>
            </p:cNvPr>
            <p:cNvSpPr/>
            <p:nvPr/>
          </p:nvSpPr>
          <p:spPr>
            <a:xfrm>
              <a:off x="3673625" y="971125"/>
              <a:ext cx="1757125" cy="3059725"/>
            </a:xfrm>
            <a:custGeom>
              <a:avLst/>
              <a:gdLst/>
              <a:ahLst/>
              <a:cxnLst/>
              <a:rect l="l" t="t" r="r" b="b"/>
              <a:pathLst>
                <a:path w="70285" h="122389" extrusionOk="0">
                  <a:moveTo>
                    <a:pt x="70284" y="1"/>
                  </a:moveTo>
                  <a:lnTo>
                    <a:pt x="52605" y="10008"/>
                  </a:lnTo>
                  <a:lnTo>
                    <a:pt x="34992" y="20049"/>
                  </a:lnTo>
                  <a:lnTo>
                    <a:pt x="17380" y="30189"/>
                  </a:lnTo>
                  <a:lnTo>
                    <a:pt x="8573" y="35260"/>
                  </a:lnTo>
                  <a:lnTo>
                    <a:pt x="4170" y="37795"/>
                  </a:lnTo>
                  <a:lnTo>
                    <a:pt x="2002" y="39062"/>
                  </a:lnTo>
                  <a:cubicBezTo>
                    <a:pt x="1802" y="39162"/>
                    <a:pt x="1635" y="39296"/>
                    <a:pt x="1468" y="39429"/>
                  </a:cubicBezTo>
                  <a:cubicBezTo>
                    <a:pt x="1268" y="39596"/>
                    <a:pt x="1101" y="39729"/>
                    <a:pt x="968" y="39930"/>
                  </a:cubicBezTo>
                  <a:cubicBezTo>
                    <a:pt x="668" y="40263"/>
                    <a:pt x="434" y="40663"/>
                    <a:pt x="267" y="41097"/>
                  </a:cubicBezTo>
                  <a:cubicBezTo>
                    <a:pt x="101" y="41531"/>
                    <a:pt x="1" y="41964"/>
                    <a:pt x="1" y="42431"/>
                  </a:cubicBezTo>
                  <a:lnTo>
                    <a:pt x="1" y="51338"/>
                  </a:lnTo>
                  <a:lnTo>
                    <a:pt x="1" y="61478"/>
                  </a:lnTo>
                  <a:lnTo>
                    <a:pt x="67" y="81793"/>
                  </a:lnTo>
                  <a:lnTo>
                    <a:pt x="134" y="102074"/>
                  </a:lnTo>
                  <a:lnTo>
                    <a:pt x="301" y="122389"/>
                  </a:lnTo>
                  <a:lnTo>
                    <a:pt x="434" y="102074"/>
                  </a:lnTo>
                  <a:lnTo>
                    <a:pt x="501" y="81793"/>
                  </a:lnTo>
                  <a:lnTo>
                    <a:pt x="568" y="61478"/>
                  </a:lnTo>
                  <a:lnTo>
                    <a:pt x="568" y="51304"/>
                  </a:lnTo>
                  <a:lnTo>
                    <a:pt x="568" y="46234"/>
                  </a:lnTo>
                  <a:lnTo>
                    <a:pt x="568" y="42431"/>
                  </a:lnTo>
                  <a:cubicBezTo>
                    <a:pt x="568" y="42064"/>
                    <a:pt x="634" y="41664"/>
                    <a:pt x="801" y="41331"/>
                  </a:cubicBezTo>
                  <a:cubicBezTo>
                    <a:pt x="1068" y="40597"/>
                    <a:pt x="1602" y="39963"/>
                    <a:pt x="2302" y="39596"/>
                  </a:cubicBezTo>
                  <a:lnTo>
                    <a:pt x="4504" y="38362"/>
                  </a:lnTo>
                  <a:lnTo>
                    <a:pt x="8907" y="35827"/>
                  </a:lnTo>
                  <a:lnTo>
                    <a:pt x="17680" y="30723"/>
                  </a:lnTo>
                  <a:lnTo>
                    <a:pt x="35259" y="20549"/>
                  </a:lnTo>
                  <a:lnTo>
                    <a:pt x="52772" y="10308"/>
                  </a:lnTo>
                  <a:lnTo>
                    <a:pt x="702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5404;p75">
              <a:extLst>
                <a:ext uri="{FF2B5EF4-FFF2-40B4-BE49-F238E27FC236}">
                  <a16:creationId xmlns:a16="http://schemas.microsoft.com/office/drawing/2014/main" id="{7F1D9687-6FD3-4C31-B76A-2750EC877C06}"/>
                </a:ext>
              </a:extLst>
            </p:cNvPr>
            <p:cNvSpPr/>
            <p:nvPr/>
          </p:nvSpPr>
          <p:spPr>
            <a:xfrm>
              <a:off x="3847075" y="1635000"/>
              <a:ext cx="833125" cy="1183575"/>
            </a:xfrm>
            <a:custGeom>
              <a:avLst/>
              <a:gdLst/>
              <a:ahLst/>
              <a:cxnLst/>
              <a:rect l="l" t="t" r="r" b="b"/>
              <a:pathLst>
                <a:path w="33325" h="47343" extrusionOk="0">
                  <a:moveTo>
                    <a:pt x="32848" y="0"/>
                  </a:moveTo>
                  <a:cubicBezTo>
                    <a:pt x="32730" y="0"/>
                    <a:pt x="32597" y="42"/>
                    <a:pt x="32457" y="132"/>
                  </a:cubicBezTo>
                  <a:lnTo>
                    <a:pt x="902" y="18345"/>
                  </a:lnTo>
                  <a:cubicBezTo>
                    <a:pt x="368" y="18678"/>
                    <a:pt x="34" y="19279"/>
                    <a:pt x="1" y="19879"/>
                  </a:cubicBezTo>
                  <a:lnTo>
                    <a:pt x="1" y="46698"/>
                  </a:lnTo>
                  <a:cubicBezTo>
                    <a:pt x="1" y="47107"/>
                    <a:pt x="209" y="47342"/>
                    <a:pt x="512" y="47342"/>
                  </a:cubicBezTo>
                  <a:cubicBezTo>
                    <a:pt x="629" y="47342"/>
                    <a:pt x="762" y="47307"/>
                    <a:pt x="902" y="47232"/>
                  </a:cubicBezTo>
                  <a:lnTo>
                    <a:pt x="32457" y="28986"/>
                  </a:lnTo>
                  <a:cubicBezTo>
                    <a:pt x="32958" y="28652"/>
                    <a:pt x="33291" y="28085"/>
                    <a:pt x="33325" y="27451"/>
                  </a:cubicBezTo>
                  <a:lnTo>
                    <a:pt x="33325" y="632"/>
                  </a:lnTo>
                  <a:cubicBezTo>
                    <a:pt x="33325" y="234"/>
                    <a:pt x="33127" y="0"/>
                    <a:pt x="32848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5405;p75">
              <a:extLst>
                <a:ext uri="{FF2B5EF4-FFF2-40B4-BE49-F238E27FC236}">
                  <a16:creationId xmlns:a16="http://schemas.microsoft.com/office/drawing/2014/main" id="{AAC62415-418C-4852-B684-73D01FC8FE53}"/>
                </a:ext>
              </a:extLst>
            </p:cNvPr>
            <p:cNvSpPr/>
            <p:nvPr/>
          </p:nvSpPr>
          <p:spPr>
            <a:xfrm>
              <a:off x="3921300" y="2642000"/>
              <a:ext cx="20875" cy="45400"/>
            </a:xfrm>
            <a:custGeom>
              <a:avLst/>
              <a:gdLst/>
              <a:ahLst/>
              <a:cxnLst/>
              <a:rect l="l" t="t" r="r" b="b"/>
              <a:pathLst>
                <a:path w="835" h="1816" extrusionOk="0">
                  <a:moveTo>
                    <a:pt x="514" y="322"/>
                  </a:moveTo>
                  <a:cubicBezTo>
                    <a:pt x="534" y="322"/>
                    <a:pt x="551" y="331"/>
                    <a:pt x="568" y="347"/>
                  </a:cubicBezTo>
                  <a:cubicBezTo>
                    <a:pt x="601" y="414"/>
                    <a:pt x="634" y="514"/>
                    <a:pt x="634" y="581"/>
                  </a:cubicBezTo>
                  <a:lnTo>
                    <a:pt x="634" y="781"/>
                  </a:lnTo>
                  <a:lnTo>
                    <a:pt x="634" y="981"/>
                  </a:lnTo>
                  <a:cubicBezTo>
                    <a:pt x="634" y="1081"/>
                    <a:pt x="601" y="1181"/>
                    <a:pt x="568" y="1281"/>
                  </a:cubicBezTo>
                  <a:cubicBezTo>
                    <a:pt x="534" y="1348"/>
                    <a:pt x="501" y="1415"/>
                    <a:pt x="434" y="1448"/>
                  </a:cubicBezTo>
                  <a:cubicBezTo>
                    <a:pt x="384" y="1482"/>
                    <a:pt x="351" y="1498"/>
                    <a:pt x="326" y="1498"/>
                  </a:cubicBezTo>
                  <a:cubicBezTo>
                    <a:pt x="301" y="1498"/>
                    <a:pt x="284" y="1482"/>
                    <a:pt x="268" y="1448"/>
                  </a:cubicBezTo>
                  <a:cubicBezTo>
                    <a:pt x="234" y="1381"/>
                    <a:pt x="201" y="1315"/>
                    <a:pt x="234" y="1215"/>
                  </a:cubicBezTo>
                  <a:lnTo>
                    <a:pt x="234" y="1015"/>
                  </a:lnTo>
                  <a:lnTo>
                    <a:pt x="234" y="814"/>
                  </a:lnTo>
                  <a:cubicBezTo>
                    <a:pt x="234" y="714"/>
                    <a:pt x="234" y="614"/>
                    <a:pt x="268" y="548"/>
                  </a:cubicBezTo>
                  <a:cubicBezTo>
                    <a:pt x="301" y="447"/>
                    <a:pt x="368" y="381"/>
                    <a:pt x="434" y="347"/>
                  </a:cubicBezTo>
                  <a:cubicBezTo>
                    <a:pt x="468" y="331"/>
                    <a:pt x="493" y="322"/>
                    <a:pt x="514" y="322"/>
                  </a:cubicBezTo>
                  <a:close/>
                  <a:moveTo>
                    <a:pt x="652" y="0"/>
                  </a:moveTo>
                  <a:cubicBezTo>
                    <a:pt x="637" y="0"/>
                    <a:pt x="621" y="4"/>
                    <a:pt x="601" y="14"/>
                  </a:cubicBezTo>
                  <a:cubicBezTo>
                    <a:pt x="534" y="14"/>
                    <a:pt x="468" y="14"/>
                    <a:pt x="434" y="47"/>
                  </a:cubicBezTo>
                  <a:cubicBezTo>
                    <a:pt x="334" y="81"/>
                    <a:pt x="301" y="147"/>
                    <a:pt x="234" y="214"/>
                  </a:cubicBezTo>
                  <a:cubicBezTo>
                    <a:pt x="167" y="281"/>
                    <a:pt x="134" y="347"/>
                    <a:pt x="101" y="414"/>
                  </a:cubicBezTo>
                  <a:cubicBezTo>
                    <a:pt x="67" y="514"/>
                    <a:pt x="67" y="581"/>
                    <a:pt x="34" y="681"/>
                  </a:cubicBezTo>
                  <a:cubicBezTo>
                    <a:pt x="34" y="748"/>
                    <a:pt x="1" y="848"/>
                    <a:pt x="1" y="948"/>
                  </a:cubicBezTo>
                  <a:lnTo>
                    <a:pt x="1" y="1148"/>
                  </a:lnTo>
                  <a:lnTo>
                    <a:pt x="1" y="1348"/>
                  </a:lnTo>
                  <a:cubicBezTo>
                    <a:pt x="1" y="1415"/>
                    <a:pt x="34" y="1515"/>
                    <a:pt x="34" y="1582"/>
                  </a:cubicBezTo>
                  <a:cubicBezTo>
                    <a:pt x="34" y="1648"/>
                    <a:pt x="67" y="1715"/>
                    <a:pt x="101" y="1748"/>
                  </a:cubicBezTo>
                  <a:cubicBezTo>
                    <a:pt x="134" y="1782"/>
                    <a:pt x="201" y="1815"/>
                    <a:pt x="234" y="1815"/>
                  </a:cubicBezTo>
                  <a:cubicBezTo>
                    <a:pt x="301" y="1815"/>
                    <a:pt x="368" y="1782"/>
                    <a:pt x="434" y="1748"/>
                  </a:cubicBezTo>
                  <a:cubicBezTo>
                    <a:pt x="501" y="1715"/>
                    <a:pt x="568" y="1648"/>
                    <a:pt x="601" y="1582"/>
                  </a:cubicBezTo>
                  <a:cubicBezTo>
                    <a:pt x="668" y="1548"/>
                    <a:pt x="701" y="1448"/>
                    <a:pt x="735" y="1381"/>
                  </a:cubicBezTo>
                  <a:cubicBezTo>
                    <a:pt x="768" y="1315"/>
                    <a:pt x="801" y="1215"/>
                    <a:pt x="801" y="1148"/>
                  </a:cubicBezTo>
                  <a:cubicBezTo>
                    <a:pt x="835" y="1048"/>
                    <a:pt x="835" y="981"/>
                    <a:pt x="835" y="881"/>
                  </a:cubicBezTo>
                  <a:lnTo>
                    <a:pt x="835" y="447"/>
                  </a:lnTo>
                  <a:cubicBezTo>
                    <a:pt x="835" y="381"/>
                    <a:pt x="835" y="314"/>
                    <a:pt x="801" y="214"/>
                  </a:cubicBezTo>
                  <a:cubicBezTo>
                    <a:pt x="801" y="147"/>
                    <a:pt x="768" y="114"/>
                    <a:pt x="735" y="47"/>
                  </a:cubicBezTo>
                  <a:cubicBezTo>
                    <a:pt x="711" y="24"/>
                    <a:pt x="687" y="0"/>
                    <a:pt x="65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5406;p75">
              <a:extLst>
                <a:ext uri="{FF2B5EF4-FFF2-40B4-BE49-F238E27FC236}">
                  <a16:creationId xmlns:a16="http://schemas.microsoft.com/office/drawing/2014/main" id="{1E9DEB82-4D54-4D1F-9683-10A06F4D896B}"/>
                </a:ext>
              </a:extLst>
            </p:cNvPr>
            <p:cNvSpPr/>
            <p:nvPr/>
          </p:nvSpPr>
          <p:spPr>
            <a:xfrm>
              <a:off x="3993850" y="2281575"/>
              <a:ext cx="608950" cy="354100"/>
            </a:xfrm>
            <a:custGeom>
              <a:avLst/>
              <a:gdLst/>
              <a:ahLst/>
              <a:cxnLst/>
              <a:rect l="l" t="t" r="r" b="b"/>
              <a:pathLst>
                <a:path w="24358" h="14164" extrusionOk="0">
                  <a:moveTo>
                    <a:pt x="24076" y="1"/>
                  </a:moveTo>
                  <a:cubicBezTo>
                    <a:pt x="24048" y="1"/>
                    <a:pt x="24017" y="7"/>
                    <a:pt x="23985" y="21"/>
                  </a:cubicBezTo>
                  <a:lnTo>
                    <a:pt x="134" y="13797"/>
                  </a:lnTo>
                  <a:cubicBezTo>
                    <a:pt x="34" y="13830"/>
                    <a:pt x="1" y="13964"/>
                    <a:pt x="67" y="14064"/>
                  </a:cubicBezTo>
                  <a:cubicBezTo>
                    <a:pt x="101" y="14131"/>
                    <a:pt x="168" y="14164"/>
                    <a:pt x="234" y="14164"/>
                  </a:cubicBezTo>
                  <a:cubicBezTo>
                    <a:pt x="268" y="14164"/>
                    <a:pt x="301" y="14164"/>
                    <a:pt x="334" y="14131"/>
                  </a:cubicBezTo>
                  <a:lnTo>
                    <a:pt x="24185" y="387"/>
                  </a:lnTo>
                  <a:cubicBezTo>
                    <a:pt x="24357" y="244"/>
                    <a:pt x="24257" y="1"/>
                    <a:pt x="24076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5407;p75">
              <a:extLst>
                <a:ext uri="{FF2B5EF4-FFF2-40B4-BE49-F238E27FC236}">
                  <a16:creationId xmlns:a16="http://schemas.microsoft.com/office/drawing/2014/main" id="{3899F4AF-F88B-4A46-AEC9-1127E5819603}"/>
                </a:ext>
              </a:extLst>
            </p:cNvPr>
            <p:cNvSpPr/>
            <p:nvPr/>
          </p:nvSpPr>
          <p:spPr>
            <a:xfrm>
              <a:off x="3911300" y="2483875"/>
              <a:ext cx="14200" cy="42575"/>
            </a:xfrm>
            <a:custGeom>
              <a:avLst/>
              <a:gdLst/>
              <a:ahLst/>
              <a:cxnLst/>
              <a:rect l="l" t="t" r="r" b="b"/>
              <a:pathLst>
                <a:path w="568" h="1703" extrusionOk="0">
                  <a:moveTo>
                    <a:pt x="534" y="1"/>
                  </a:moveTo>
                  <a:lnTo>
                    <a:pt x="401" y="68"/>
                  </a:lnTo>
                  <a:cubicBezTo>
                    <a:pt x="401" y="68"/>
                    <a:pt x="367" y="68"/>
                    <a:pt x="367" y="101"/>
                  </a:cubicBezTo>
                  <a:lnTo>
                    <a:pt x="334" y="134"/>
                  </a:lnTo>
                  <a:lnTo>
                    <a:pt x="0" y="735"/>
                  </a:lnTo>
                  <a:cubicBezTo>
                    <a:pt x="0" y="735"/>
                    <a:pt x="0" y="768"/>
                    <a:pt x="0" y="768"/>
                  </a:cubicBezTo>
                  <a:cubicBezTo>
                    <a:pt x="0" y="802"/>
                    <a:pt x="0" y="802"/>
                    <a:pt x="0" y="802"/>
                  </a:cubicBezTo>
                  <a:lnTo>
                    <a:pt x="100" y="902"/>
                  </a:lnTo>
                  <a:cubicBezTo>
                    <a:pt x="100" y="918"/>
                    <a:pt x="100" y="927"/>
                    <a:pt x="105" y="927"/>
                  </a:cubicBezTo>
                  <a:cubicBezTo>
                    <a:pt x="109" y="927"/>
                    <a:pt x="117" y="918"/>
                    <a:pt x="134" y="902"/>
                  </a:cubicBezTo>
                  <a:lnTo>
                    <a:pt x="367" y="501"/>
                  </a:lnTo>
                  <a:lnTo>
                    <a:pt x="367" y="1669"/>
                  </a:lnTo>
                  <a:cubicBezTo>
                    <a:pt x="367" y="1669"/>
                    <a:pt x="367" y="1702"/>
                    <a:pt x="367" y="1702"/>
                  </a:cubicBezTo>
                  <a:lnTo>
                    <a:pt x="401" y="1702"/>
                  </a:lnTo>
                  <a:lnTo>
                    <a:pt x="534" y="1635"/>
                  </a:lnTo>
                  <a:cubicBezTo>
                    <a:pt x="534" y="1635"/>
                    <a:pt x="534" y="1602"/>
                    <a:pt x="534" y="1602"/>
                  </a:cubicBezTo>
                  <a:cubicBezTo>
                    <a:pt x="534" y="1569"/>
                    <a:pt x="534" y="1569"/>
                    <a:pt x="534" y="1535"/>
                  </a:cubicBezTo>
                  <a:lnTo>
                    <a:pt x="534" y="34"/>
                  </a:lnTo>
                  <a:cubicBezTo>
                    <a:pt x="567" y="1"/>
                    <a:pt x="567" y="1"/>
                    <a:pt x="53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408;p75">
              <a:extLst>
                <a:ext uri="{FF2B5EF4-FFF2-40B4-BE49-F238E27FC236}">
                  <a16:creationId xmlns:a16="http://schemas.microsoft.com/office/drawing/2014/main" id="{7E5A7BC5-FBB7-4841-A77B-4E76B4BA6B4F}"/>
                </a:ext>
              </a:extLst>
            </p:cNvPr>
            <p:cNvSpPr/>
            <p:nvPr/>
          </p:nvSpPr>
          <p:spPr>
            <a:xfrm>
              <a:off x="3930475" y="2472200"/>
              <a:ext cx="20050" cy="45075"/>
            </a:xfrm>
            <a:custGeom>
              <a:avLst/>
              <a:gdLst/>
              <a:ahLst/>
              <a:cxnLst/>
              <a:rect l="l" t="t" r="r" b="b"/>
              <a:pathLst>
                <a:path w="802" h="1803" extrusionOk="0">
                  <a:moveTo>
                    <a:pt x="497" y="318"/>
                  </a:moveTo>
                  <a:cubicBezTo>
                    <a:pt x="526" y="318"/>
                    <a:pt x="551" y="335"/>
                    <a:pt x="568" y="368"/>
                  </a:cubicBezTo>
                  <a:cubicBezTo>
                    <a:pt x="601" y="435"/>
                    <a:pt x="601" y="501"/>
                    <a:pt x="601" y="601"/>
                  </a:cubicBezTo>
                  <a:lnTo>
                    <a:pt x="601" y="968"/>
                  </a:lnTo>
                  <a:cubicBezTo>
                    <a:pt x="601" y="1068"/>
                    <a:pt x="601" y="1168"/>
                    <a:pt x="568" y="1269"/>
                  </a:cubicBezTo>
                  <a:cubicBezTo>
                    <a:pt x="534" y="1335"/>
                    <a:pt x="468" y="1402"/>
                    <a:pt x="401" y="1469"/>
                  </a:cubicBezTo>
                  <a:cubicBezTo>
                    <a:pt x="368" y="1485"/>
                    <a:pt x="334" y="1494"/>
                    <a:pt x="305" y="1494"/>
                  </a:cubicBezTo>
                  <a:cubicBezTo>
                    <a:pt x="276" y="1494"/>
                    <a:pt x="251" y="1485"/>
                    <a:pt x="234" y="1469"/>
                  </a:cubicBezTo>
                  <a:cubicBezTo>
                    <a:pt x="201" y="1369"/>
                    <a:pt x="201" y="1302"/>
                    <a:pt x="201" y="1235"/>
                  </a:cubicBezTo>
                  <a:cubicBezTo>
                    <a:pt x="201" y="1168"/>
                    <a:pt x="201" y="1102"/>
                    <a:pt x="201" y="1035"/>
                  </a:cubicBezTo>
                  <a:lnTo>
                    <a:pt x="201" y="835"/>
                  </a:lnTo>
                  <a:cubicBezTo>
                    <a:pt x="201" y="735"/>
                    <a:pt x="234" y="635"/>
                    <a:pt x="234" y="535"/>
                  </a:cubicBezTo>
                  <a:cubicBezTo>
                    <a:pt x="267" y="468"/>
                    <a:pt x="334" y="401"/>
                    <a:pt x="401" y="368"/>
                  </a:cubicBezTo>
                  <a:cubicBezTo>
                    <a:pt x="434" y="335"/>
                    <a:pt x="468" y="318"/>
                    <a:pt x="497" y="318"/>
                  </a:cubicBezTo>
                  <a:close/>
                  <a:moveTo>
                    <a:pt x="601" y="1"/>
                  </a:moveTo>
                  <a:cubicBezTo>
                    <a:pt x="534" y="1"/>
                    <a:pt x="468" y="34"/>
                    <a:pt x="401" y="68"/>
                  </a:cubicBezTo>
                  <a:cubicBezTo>
                    <a:pt x="334" y="101"/>
                    <a:pt x="267" y="168"/>
                    <a:pt x="201" y="234"/>
                  </a:cubicBezTo>
                  <a:cubicBezTo>
                    <a:pt x="167" y="268"/>
                    <a:pt x="134" y="368"/>
                    <a:pt x="101" y="435"/>
                  </a:cubicBezTo>
                  <a:cubicBezTo>
                    <a:pt x="67" y="501"/>
                    <a:pt x="34" y="601"/>
                    <a:pt x="1" y="668"/>
                  </a:cubicBezTo>
                  <a:cubicBezTo>
                    <a:pt x="1" y="768"/>
                    <a:pt x="1" y="902"/>
                    <a:pt x="1" y="935"/>
                  </a:cubicBezTo>
                  <a:lnTo>
                    <a:pt x="1" y="1135"/>
                  </a:lnTo>
                  <a:lnTo>
                    <a:pt x="1" y="1369"/>
                  </a:lnTo>
                  <a:cubicBezTo>
                    <a:pt x="1" y="1435"/>
                    <a:pt x="1" y="1502"/>
                    <a:pt x="1" y="1602"/>
                  </a:cubicBezTo>
                  <a:cubicBezTo>
                    <a:pt x="34" y="1635"/>
                    <a:pt x="67" y="1702"/>
                    <a:pt x="101" y="1736"/>
                  </a:cubicBezTo>
                  <a:cubicBezTo>
                    <a:pt x="134" y="1769"/>
                    <a:pt x="167" y="1802"/>
                    <a:pt x="201" y="1802"/>
                  </a:cubicBezTo>
                  <a:cubicBezTo>
                    <a:pt x="267" y="1802"/>
                    <a:pt x="334" y="1802"/>
                    <a:pt x="401" y="1736"/>
                  </a:cubicBezTo>
                  <a:cubicBezTo>
                    <a:pt x="468" y="1702"/>
                    <a:pt x="534" y="1669"/>
                    <a:pt x="601" y="1602"/>
                  </a:cubicBezTo>
                  <a:cubicBezTo>
                    <a:pt x="634" y="1535"/>
                    <a:pt x="701" y="1469"/>
                    <a:pt x="701" y="1402"/>
                  </a:cubicBezTo>
                  <a:cubicBezTo>
                    <a:pt x="734" y="1302"/>
                    <a:pt x="768" y="1235"/>
                    <a:pt x="801" y="1135"/>
                  </a:cubicBezTo>
                  <a:cubicBezTo>
                    <a:pt x="801" y="1068"/>
                    <a:pt x="801" y="902"/>
                    <a:pt x="801" y="868"/>
                  </a:cubicBezTo>
                  <a:lnTo>
                    <a:pt x="801" y="768"/>
                  </a:lnTo>
                  <a:lnTo>
                    <a:pt x="801" y="568"/>
                  </a:lnTo>
                  <a:lnTo>
                    <a:pt x="801" y="468"/>
                  </a:lnTo>
                  <a:cubicBezTo>
                    <a:pt x="801" y="368"/>
                    <a:pt x="801" y="301"/>
                    <a:pt x="801" y="234"/>
                  </a:cubicBezTo>
                  <a:cubicBezTo>
                    <a:pt x="768" y="168"/>
                    <a:pt x="768" y="101"/>
                    <a:pt x="701" y="68"/>
                  </a:cubicBezTo>
                  <a:cubicBezTo>
                    <a:pt x="701" y="34"/>
                    <a:pt x="634" y="1"/>
                    <a:pt x="60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409;p75">
              <a:extLst>
                <a:ext uri="{FF2B5EF4-FFF2-40B4-BE49-F238E27FC236}">
                  <a16:creationId xmlns:a16="http://schemas.microsoft.com/office/drawing/2014/main" id="{987036C6-ED9A-4459-94E2-F88B1CF78A0D}"/>
                </a:ext>
              </a:extLst>
            </p:cNvPr>
            <p:cNvSpPr/>
            <p:nvPr/>
          </p:nvSpPr>
          <p:spPr>
            <a:xfrm>
              <a:off x="3992450" y="2116650"/>
              <a:ext cx="609375" cy="353975"/>
            </a:xfrm>
            <a:custGeom>
              <a:avLst/>
              <a:gdLst/>
              <a:ahLst/>
              <a:cxnLst/>
              <a:rect l="l" t="t" r="r" b="b"/>
              <a:pathLst>
                <a:path w="24375" h="14159" extrusionOk="0">
                  <a:moveTo>
                    <a:pt x="24120" y="0"/>
                  </a:moveTo>
                  <a:cubicBezTo>
                    <a:pt x="24093" y="0"/>
                    <a:pt x="24066" y="4"/>
                    <a:pt x="24041" y="13"/>
                  </a:cubicBezTo>
                  <a:lnTo>
                    <a:pt x="190" y="13789"/>
                  </a:lnTo>
                  <a:cubicBezTo>
                    <a:pt x="0" y="13884"/>
                    <a:pt x="51" y="14159"/>
                    <a:pt x="255" y="14159"/>
                  </a:cubicBezTo>
                  <a:cubicBezTo>
                    <a:pt x="266" y="14159"/>
                    <a:pt x="278" y="14158"/>
                    <a:pt x="290" y="14156"/>
                  </a:cubicBezTo>
                  <a:lnTo>
                    <a:pt x="390" y="14156"/>
                  </a:lnTo>
                  <a:lnTo>
                    <a:pt x="24241" y="380"/>
                  </a:lnTo>
                  <a:cubicBezTo>
                    <a:pt x="24341" y="313"/>
                    <a:pt x="24374" y="213"/>
                    <a:pt x="24307" y="113"/>
                  </a:cubicBezTo>
                  <a:cubicBezTo>
                    <a:pt x="24282" y="38"/>
                    <a:pt x="24201" y="0"/>
                    <a:pt x="24120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410;p75">
              <a:extLst>
                <a:ext uri="{FF2B5EF4-FFF2-40B4-BE49-F238E27FC236}">
                  <a16:creationId xmlns:a16="http://schemas.microsoft.com/office/drawing/2014/main" id="{8552FD5B-83E8-4847-A8FD-B2810E808AA9}"/>
                </a:ext>
              </a:extLst>
            </p:cNvPr>
            <p:cNvSpPr/>
            <p:nvPr/>
          </p:nvSpPr>
          <p:spPr>
            <a:xfrm>
              <a:off x="3909625" y="2319600"/>
              <a:ext cx="19200" cy="48400"/>
            </a:xfrm>
            <a:custGeom>
              <a:avLst/>
              <a:gdLst/>
              <a:ahLst/>
              <a:cxnLst/>
              <a:rect l="l" t="t" r="r" b="b"/>
              <a:pathLst>
                <a:path w="768" h="1936" extrusionOk="0">
                  <a:moveTo>
                    <a:pt x="568" y="1"/>
                  </a:moveTo>
                  <a:cubicBezTo>
                    <a:pt x="501" y="1"/>
                    <a:pt x="468" y="1"/>
                    <a:pt x="401" y="67"/>
                  </a:cubicBezTo>
                  <a:cubicBezTo>
                    <a:pt x="334" y="101"/>
                    <a:pt x="301" y="134"/>
                    <a:pt x="268" y="167"/>
                  </a:cubicBezTo>
                  <a:cubicBezTo>
                    <a:pt x="201" y="234"/>
                    <a:pt x="167" y="301"/>
                    <a:pt x="134" y="368"/>
                  </a:cubicBezTo>
                  <a:cubicBezTo>
                    <a:pt x="101" y="434"/>
                    <a:pt x="67" y="501"/>
                    <a:pt x="67" y="568"/>
                  </a:cubicBezTo>
                  <a:cubicBezTo>
                    <a:pt x="34" y="634"/>
                    <a:pt x="34" y="701"/>
                    <a:pt x="34" y="801"/>
                  </a:cubicBezTo>
                  <a:lnTo>
                    <a:pt x="34" y="835"/>
                  </a:lnTo>
                  <a:lnTo>
                    <a:pt x="67" y="835"/>
                  </a:lnTo>
                  <a:lnTo>
                    <a:pt x="167" y="768"/>
                  </a:lnTo>
                  <a:cubicBezTo>
                    <a:pt x="201" y="768"/>
                    <a:pt x="201" y="734"/>
                    <a:pt x="201" y="734"/>
                  </a:cubicBezTo>
                  <a:cubicBezTo>
                    <a:pt x="201" y="701"/>
                    <a:pt x="201" y="701"/>
                    <a:pt x="201" y="668"/>
                  </a:cubicBezTo>
                  <a:cubicBezTo>
                    <a:pt x="201" y="601"/>
                    <a:pt x="234" y="534"/>
                    <a:pt x="268" y="468"/>
                  </a:cubicBezTo>
                  <a:cubicBezTo>
                    <a:pt x="268" y="434"/>
                    <a:pt x="334" y="368"/>
                    <a:pt x="368" y="334"/>
                  </a:cubicBezTo>
                  <a:cubicBezTo>
                    <a:pt x="401" y="317"/>
                    <a:pt x="434" y="309"/>
                    <a:pt x="459" y="309"/>
                  </a:cubicBezTo>
                  <a:cubicBezTo>
                    <a:pt x="484" y="309"/>
                    <a:pt x="501" y="317"/>
                    <a:pt x="501" y="334"/>
                  </a:cubicBezTo>
                  <a:cubicBezTo>
                    <a:pt x="534" y="368"/>
                    <a:pt x="568" y="434"/>
                    <a:pt x="534" y="501"/>
                  </a:cubicBezTo>
                  <a:cubicBezTo>
                    <a:pt x="534" y="534"/>
                    <a:pt x="534" y="568"/>
                    <a:pt x="534" y="601"/>
                  </a:cubicBezTo>
                  <a:cubicBezTo>
                    <a:pt x="534" y="668"/>
                    <a:pt x="501" y="701"/>
                    <a:pt x="501" y="734"/>
                  </a:cubicBezTo>
                  <a:lnTo>
                    <a:pt x="1" y="1602"/>
                  </a:lnTo>
                  <a:cubicBezTo>
                    <a:pt x="1" y="1635"/>
                    <a:pt x="1" y="1635"/>
                    <a:pt x="1" y="1668"/>
                  </a:cubicBezTo>
                  <a:cubicBezTo>
                    <a:pt x="1" y="1702"/>
                    <a:pt x="1" y="1735"/>
                    <a:pt x="1" y="1735"/>
                  </a:cubicBezTo>
                  <a:lnTo>
                    <a:pt x="1" y="1902"/>
                  </a:lnTo>
                  <a:cubicBezTo>
                    <a:pt x="1" y="1902"/>
                    <a:pt x="1" y="1902"/>
                    <a:pt x="1" y="1935"/>
                  </a:cubicBezTo>
                  <a:lnTo>
                    <a:pt x="34" y="1935"/>
                  </a:lnTo>
                  <a:lnTo>
                    <a:pt x="735" y="1502"/>
                  </a:lnTo>
                  <a:cubicBezTo>
                    <a:pt x="768" y="1502"/>
                    <a:pt x="768" y="1468"/>
                    <a:pt x="768" y="1468"/>
                  </a:cubicBezTo>
                  <a:cubicBezTo>
                    <a:pt x="768" y="1468"/>
                    <a:pt x="768" y="1435"/>
                    <a:pt x="768" y="1435"/>
                  </a:cubicBezTo>
                  <a:lnTo>
                    <a:pt x="768" y="1268"/>
                  </a:lnTo>
                  <a:lnTo>
                    <a:pt x="768" y="1235"/>
                  </a:lnTo>
                  <a:lnTo>
                    <a:pt x="735" y="1235"/>
                  </a:lnTo>
                  <a:lnTo>
                    <a:pt x="301" y="1468"/>
                  </a:lnTo>
                  <a:lnTo>
                    <a:pt x="601" y="901"/>
                  </a:lnTo>
                  <a:cubicBezTo>
                    <a:pt x="634" y="835"/>
                    <a:pt x="668" y="768"/>
                    <a:pt x="668" y="734"/>
                  </a:cubicBezTo>
                  <a:cubicBezTo>
                    <a:pt x="701" y="701"/>
                    <a:pt x="735" y="634"/>
                    <a:pt x="735" y="601"/>
                  </a:cubicBezTo>
                  <a:cubicBezTo>
                    <a:pt x="735" y="568"/>
                    <a:pt x="768" y="501"/>
                    <a:pt x="768" y="468"/>
                  </a:cubicBezTo>
                  <a:cubicBezTo>
                    <a:pt x="768" y="434"/>
                    <a:pt x="768" y="401"/>
                    <a:pt x="768" y="368"/>
                  </a:cubicBezTo>
                  <a:cubicBezTo>
                    <a:pt x="768" y="301"/>
                    <a:pt x="768" y="234"/>
                    <a:pt x="768" y="201"/>
                  </a:cubicBezTo>
                  <a:cubicBezTo>
                    <a:pt x="735" y="134"/>
                    <a:pt x="735" y="101"/>
                    <a:pt x="701" y="67"/>
                  </a:cubicBezTo>
                  <a:cubicBezTo>
                    <a:pt x="668" y="34"/>
                    <a:pt x="601" y="1"/>
                    <a:pt x="56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411;p75">
              <a:extLst>
                <a:ext uri="{FF2B5EF4-FFF2-40B4-BE49-F238E27FC236}">
                  <a16:creationId xmlns:a16="http://schemas.microsoft.com/office/drawing/2014/main" id="{5D0F99A0-B692-4F39-8E43-3E98B8D3E724}"/>
                </a:ext>
              </a:extLst>
            </p:cNvPr>
            <p:cNvSpPr/>
            <p:nvPr/>
          </p:nvSpPr>
          <p:spPr>
            <a:xfrm>
              <a:off x="3932975" y="2305425"/>
              <a:ext cx="20875" cy="45400"/>
            </a:xfrm>
            <a:custGeom>
              <a:avLst/>
              <a:gdLst/>
              <a:ahLst/>
              <a:cxnLst/>
              <a:rect l="l" t="t" r="r" b="b"/>
              <a:pathLst>
                <a:path w="835" h="1816" extrusionOk="0">
                  <a:moveTo>
                    <a:pt x="504" y="329"/>
                  </a:moveTo>
                  <a:cubicBezTo>
                    <a:pt x="529" y="329"/>
                    <a:pt x="549" y="348"/>
                    <a:pt x="568" y="367"/>
                  </a:cubicBezTo>
                  <a:cubicBezTo>
                    <a:pt x="601" y="434"/>
                    <a:pt x="634" y="501"/>
                    <a:pt x="634" y="601"/>
                  </a:cubicBezTo>
                  <a:lnTo>
                    <a:pt x="634" y="801"/>
                  </a:lnTo>
                  <a:lnTo>
                    <a:pt x="634" y="1001"/>
                  </a:lnTo>
                  <a:cubicBezTo>
                    <a:pt x="634" y="1101"/>
                    <a:pt x="601" y="1201"/>
                    <a:pt x="568" y="1268"/>
                  </a:cubicBezTo>
                  <a:cubicBezTo>
                    <a:pt x="534" y="1368"/>
                    <a:pt x="501" y="1435"/>
                    <a:pt x="434" y="1468"/>
                  </a:cubicBezTo>
                  <a:cubicBezTo>
                    <a:pt x="384" y="1485"/>
                    <a:pt x="351" y="1493"/>
                    <a:pt x="326" y="1493"/>
                  </a:cubicBezTo>
                  <a:cubicBezTo>
                    <a:pt x="301" y="1493"/>
                    <a:pt x="284" y="1485"/>
                    <a:pt x="268" y="1468"/>
                  </a:cubicBezTo>
                  <a:cubicBezTo>
                    <a:pt x="234" y="1402"/>
                    <a:pt x="201" y="1301"/>
                    <a:pt x="234" y="1235"/>
                  </a:cubicBezTo>
                  <a:lnTo>
                    <a:pt x="234" y="1035"/>
                  </a:lnTo>
                  <a:lnTo>
                    <a:pt x="234" y="834"/>
                  </a:lnTo>
                  <a:cubicBezTo>
                    <a:pt x="234" y="734"/>
                    <a:pt x="234" y="634"/>
                    <a:pt x="268" y="534"/>
                  </a:cubicBezTo>
                  <a:cubicBezTo>
                    <a:pt x="301" y="468"/>
                    <a:pt x="368" y="401"/>
                    <a:pt x="434" y="367"/>
                  </a:cubicBezTo>
                  <a:cubicBezTo>
                    <a:pt x="463" y="339"/>
                    <a:pt x="485" y="329"/>
                    <a:pt x="504" y="329"/>
                  </a:cubicBezTo>
                  <a:close/>
                  <a:moveTo>
                    <a:pt x="601" y="1"/>
                  </a:moveTo>
                  <a:cubicBezTo>
                    <a:pt x="534" y="1"/>
                    <a:pt x="468" y="34"/>
                    <a:pt x="434" y="67"/>
                  </a:cubicBezTo>
                  <a:cubicBezTo>
                    <a:pt x="334" y="101"/>
                    <a:pt x="301" y="167"/>
                    <a:pt x="234" y="234"/>
                  </a:cubicBezTo>
                  <a:cubicBezTo>
                    <a:pt x="167" y="301"/>
                    <a:pt x="134" y="367"/>
                    <a:pt x="101" y="434"/>
                  </a:cubicBezTo>
                  <a:cubicBezTo>
                    <a:pt x="67" y="501"/>
                    <a:pt x="67" y="601"/>
                    <a:pt x="34" y="668"/>
                  </a:cubicBezTo>
                  <a:cubicBezTo>
                    <a:pt x="34" y="768"/>
                    <a:pt x="1" y="868"/>
                    <a:pt x="1" y="935"/>
                  </a:cubicBezTo>
                  <a:lnTo>
                    <a:pt x="1" y="1168"/>
                  </a:lnTo>
                  <a:lnTo>
                    <a:pt x="1" y="1368"/>
                  </a:lnTo>
                  <a:cubicBezTo>
                    <a:pt x="1" y="1435"/>
                    <a:pt x="34" y="1535"/>
                    <a:pt x="34" y="1602"/>
                  </a:cubicBezTo>
                  <a:cubicBezTo>
                    <a:pt x="34" y="1668"/>
                    <a:pt x="67" y="1702"/>
                    <a:pt x="101" y="1768"/>
                  </a:cubicBezTo>
                  <a:cubicBezTo>
                    <a:pt x="124" y="1792"/>
                    <a:pt x="165" y="1816"/>
                    <a:pt x="198" y="1816"/>
                  </a:cubicBezTo>
                  <a:cubicBezTo>
                    <a:pt x="212" y="1816"/>
                    <a:pt x="224" y="1812"/>
                    <a:pt x="234" y="1802"/>
                  </a:cubicBezTo>
                  <a:cubicBezTo>
                    <a:pt x="301" y="1802"/>
                    <a:pt x="368" y="1802"/>
                    <a:pt x="434" y="1768"/>
                  </a:cubicBezTo>
                  <a:cubicBezTo>
                    <a:pt x="501" y="1735"/>
                    <a:pt x="568" y="1668"/>
                    <a:pt x="601" y="1602"/>
                  </a:cubicBezTo>
                  <a:cubicBezTo>
                    <a:pt x="668" y="1535"/>
                    <a:pt x="701" y="1468"/>
                    <a:pt x="735" y="1402"/>
                  </a:cubicBezTo>
                  <a:cubicBezTo>
                    <a:pt x="768" y="1335"/>
                    <a:pt x="801" y="1235"/>
                    <a:pt x="801" y="1168"/>
                  </a:cubicBezTo>
                  <a:cubicBezTo>
                    <a:pt x="835" y="1068"/>
                    <a:pt x="835" y="968"/>
                    <a:pt x="835" y="901"/>
                  </a:cubicBezTo>
                  <a:lnTo>
                    <a:pt x="835" y="468"/>
                  </a:lnTo>
                  <a:cubicBezTo>
                    <a:pt x="835" y="401"/>
                    <a:pt x="835" y="301"/>
                    <a:pt x="801" y="234"/>
                  </a:cubicBezTo>
                  <a:cubicBezTo>
                    <a:pt x="801" y="167"/>
                    <a:pt x="768" y="101"/>
                    <a:pt x="735" y="67"/>
                  </a:cubicBezTo>
                  <a:cubicBezTo>
                    <a:pt x="701" y="34"/>
                    <a:pt x="668" y="1"/>
                    <a:pt x="60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412;p75">
              <a:extLst>
                <a:ext uri="{FF2B5EF4-FFF2-40B4-BE49-F238E27FC236}">
                  <a16:creationId xmlns:a16="http://schemas.microsoft.com/office/drawing/2014/main" id="{02580DDF-61A8-4D4C-82A5-D339AA3824EB}"/>
                </a:ext>
              </a:extLst>
            </p:cNvPr>
            <p:cNvSpPr/>
            <p:nvPr/>
          </p:nvSpPr>
          <p:spPr>
            <a:xfrm>
              <a:off x="3992200" y="1952175"/>
              <a:ext cx="610600" cy="354100"/>
            </a:xfrm>
            <a:custGeom>
              <a:avLst/>
              <a:gdLst/>
              <a:ahLst/>
              <a:cxnLst/>
              <a:rect l="l" t="t" r="r" b="b"/>
              <a:pathLst>
                <a:path w="24424" h="14164" extrusionOk="0">
                  <a:moveTo>
                    <a:pt x="24142" y="0"/>
                  </a:moveTo>
                  <a:cubicBezTo>
                    <a:pt x="24114" y="0"/>
                    <a:pt x="24083" y="7"/>
                    <a:pt x="24051" y="20"/>
                  </a:cubicBezTo>
                  <a:lnTo>
                    <a:pt x="200" y="13764"/>
                  </a:lnTo>
                  <a:cubicBezTo>
                    <a:pt x="0" y="13864"/>
                    <a:pt x="100" y="14164"/>
                    <a:pt x="300" y="14164"/>
                  </a:cubicBezTo>
                  <a:cubicBezTo>
                    <a:pt x="334" y="14164"/>
                    <a:pt x="367" y="14131"/>
                    <a:pt x="400" y="14131"/>
                  </a:cubicBezTo>
                  <a:lnTo>
                    <a:pt x="24251" y="387"/>
                  </a:lnTo>
                  <a:cubicBezTo>
                    <a:pt x="24423" y="244"/>
                    <a:pt x="24323" y="0"/>
                    <a:pt x="24142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413;p75">
              <a:extLst>
                <a:ext uri="{FF2B5EF4-FFF2-40B4-BE49-F238E27FC236}">
                  <a16:creationId xmlns:a16="http://schemas.microsoft.com/office/drawing/2014/main" id="{BFADF709-F7CA-4FDD-8837-EC90EE5DD986}"/>
                </a:ext>
              </a:extLst>
            </p:cNvPr>
            <p:cNvSpPr/>
            <p:nvPr/>
          </p:nvSpPr>
          <p:spPr>
            <a:xfrm>
              <a:off x="3908800" y="2151975"/>
              <a:ext cx="20875" cy="48400"/>
            </a:xfrm>
            <a:custGeom>
              <a:avLst/>
              <a:gdLst/>
              <a:ahLst/>
              <a:cxnLst/>
              <a:rect l="l" t="t" r="r" b="b"/>
              <a:pathLst>
                <a:path w="835" h="1936" extrusionOk="0">
                  <a:moveTo>
                    <a:pt x="768" y="1"/>
                  </a:moveTo>
                  <a:lnTo>
                    <a:pt x="67" y="368"/>
                  </a:lnTo>
                  <a:cubicBezTo>
                    <a:pt x="67" y="401"/>
                    <a:pt x="34" y="401"/>
                    <a:pt x="34" y="401"/>
                  </a:cubicBezTo>
                  <a:cubicBezTo>
                    <a:pt x="34" y="434"/>
                    <a:pt x="34" y="434"/>
                    <a:pt x="34" y="468"/>
                  </a:cubicBezTo>
                  <a:lnTo>
                    <a:pt x="34" y="635"/>
                  </a:lnTo>
                  <a:lnTo>
                    <a:pt x="34" y="668"/>
                  </a:lnTo>
                  <a:lnTo>
                    <a:pt x="67" y="668"/>
                  </a:lnTo>
                  <a:lnTo>
                    <a:pt x="501" y="434"/>
                  </a:lnTo>
                  <a:lnTo>
                    <a:pt x="267" y="901"/>
                  </a:lnTo>
                  <a:cubicBezTo>
                    <a:pt x="267" y="901"/>
                    <a:pt x="267" y="935"/>
                    <a:pt x="267" y="935"/>
                  </a:cubicBezTo>
                  <a:cubicBezTo>
                    <a:pt x="267" y="968"/>
                    <a:pt x="267" y="968"/>
                    <a:pt x="267" y="1002"/>
                  </a:cubicBezTo>
                  <a:lnTo>
                    <a:pt x="267" y="1168"/>
                  </a:lnTo>
                  <a:cubicBezTo>
                    <a:pt x="234" y="1202"/>
                    <a:pt x="234" y="1202"/>
                    <a:pt x="267" y="1235"/>
                  </a:cubicBezTo>
                  <a:lnTo>
                    <a:pt x="301" y="1235"/>
                  </a:lnTo>
                  <a:lnTo>
                    <a:pt x="401" y="1168"/>
                  </a:lnTo>
                  <a:cubicBezTo>
                    <a:pt x="467" y="1135"/>
                    <a:pt x="501" y="1102"/>
                    <a:pt x="567" y="1102"/>
                  </a:cubicBezTo>
                  <a:cubicBezTo>
                    <a:pt x="601" y="1135"/>
                    <a:pt x="634" y="1168"/>
                    <a:pt x="634" y="1235"/>
                  </a:cubicBezTo>
                  <a:cubicBezTo>
                    <a:pt x="601" y="1302"/>
                    <a:pt x="601" y="1368"/>
                    <a:pt x="567" y="1435"/>
                  </a:cubicBezTo>
                  <a:cubicBezTo>
                    <a:pt x="534" y="1469"/>
                    <a:pt x="467" y="1535"/>
                    <a:pt x="401" y="1569"/>
                  </a:cubicBezTo>
                  <a:lnTo>
                    <a:pt x="334" y="1602"/>
                  </a:lnTo>
                  <a:lnTo>
                    <a:pt x="200" y="1602"/>
                  </a:lnTo>
                  <a:cubicBezTo>
                    <a:pt x="200" y="1569"/>
                    <a:pt x="200" y="1535"/>
                    <a:pt x="200" y="1535"/>
                  </a:cubicBezTo>
                  <a:cubicBezTo>
                    <a:pt x="167" y="1535"/>
                    <a:pt x="167" y="1535"/>
                    <a:pt x="167" y="1502"/>
                  </a:cubicBezTo>
                  <a:lnTo>
                    <a:pt x="134" y="1502"/>
                  </a:lnTo>
                  <a:lnTo>
                    <a:pt x="34" y="1602"/>
                  </a:lnTo>
                  <a:cubicBezTo>
                    <a:pt x="0" y="1602"/>
                    <a:pt x="0" y="1602"/>
                    <a:pt x="0" y="1635"/>
                  </a:cubicBezTo>
                  <a:cubicBezTo>
                    <a:pt x="0" y="1635"/>
                    <a:pt x="0" y="1669"/>
                    <a:pt x="0" y="1669"/>
                  </a:cubicBezTo>
                  <a:cubicBezTo>
                    <a:pt x="0" y="1735"/>
                    <a:pt x="0" y="1769"/>
                    <a:pt x="34" y="1802"/>
                  </a:cubicBezTo>
                  <a:cubicBezTo>
                    <a:pt x="34" y="1835"/>
                    <a:pt x="67" y="1869"/>
                    <a:pt x="100" y="1902"/>
                  </a:cubicBezTo>
                  <a:cubicBezTo>
                    <a:pt x="134" y="1936"/>
                    <a:pt x="200" y="1936"/>
                    <a:pt x="234" y="1936"/>
                  </a:cubicBezTo>
                  <a:cubicBezTo>
                    <a:pt x="301" y="1902"/>
                    <a:pt x="367" y="1902"/>
                    <a:pt x="434" y="1869"/>
                  </a:cubicBezTo>
                  <a:cubicBezTo>
                    <a:pt x="467" y="1835"/>
                    <a:pt x="534" y="1769"/>
                    <a:pt x="601" y="1735"/>
                  </a:cubicBezTo>
                  <a:cubicBezTo>
                    <a:pt x="634" y="1669"/>
                    <a:pt x="667" y="1602"/>
                    <a:pt x="734" y="1535"/>
                  </a:cubicBezTo>
                  <a:cubicBezTo>
                    <a:pt x="768" y="1469"/>
                    <a:pt x="801" y="1402"/>
                    <a:pt x="801" y="1335"/>
                  </a:cubicBezTo>
                  <a:cubicBezTo>
                    <a:pt x="834" y="1268"/>
                    <a:pt x="834" y="1168"/>
                    <a:pt x="834" y="1102"/>
                  </a:cubicBezTo>
                  <a:cubicBezTo>
                    <a:pt x="834" y="1035"/>
                    <a:pt x="834" y="1002"/>
                    <a:pt x="801" y="935"/>
                  </a:cubicBezTo>
                  <a:cubicBezTo>
                    <a:pt x="801" y="901"/>
                    <a:pt x="768" y="868"/>
                    <a:pt x="768" y="835"/>
                  </a:cubicBezTo>
                  <a:cubicBezTo>
                    <a:pt x="734" y="801"/>
                    <a:pt x="701" y="801"/>
                    <a:pt x="667" y="801"/>
                  </a:cubicBezTo>
                  <a:cubicBezTo>
                    <a:pt x="645" y="790"/>
                    <a:pt x="627" y="787"/>
                    <a:pt x="611" y="787"/>
                  </a:cubicBezTo>
                  <a:cubicBezTo>
                    <a:pt x="579" y="787"/>
                    <a:pt x="556" y="801"/>
                    <a:pt x="534" y="801"/>
                  </a:cubicBezTo>
                  <a:lnTo>
                    <a:pt x="768" y="301"/>
                  </a:lnTo>
                  <a:lnTo>
                    <a:pt x="768" y="268"/>
                  </a:lnTo>
                  <a:cubicBezTo>
                    <a:pt x="768" y="234"/>
                    <a:pt x="768" y="234"/>
                    <a:pt x="768" y="201"/>
                  </a:cubicBezTo>
                  <a:lnTo>
                    <a:pt x="768" y="34"/>
                  </a:lnTo>
                  <a:cubicBezTo>
                    <a:pt x="801" y="34"/>
                    <a:pt x="801" y="1"/>
                    <a:pt x="76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414;p75">
              <a:extLst>
                <a:ext uri="{FF2B5EF4-FFF2-40B4-BE49-F238E27FC236}">
                  <a16:creationId xmlns:a16="http://schemas.microsoft.com/office/drawing/2014/main" id="{4CC04432-F90F-4470-A19B-926360DF11B8}"/>
                </a:ext>
              </a:extLst>
            </p:cNvPr>
            <p:cNvSpPr/>
            <p:nvPr/>
          </p:nvSpPr>
          <p:spPr>
            <a:xfrm>
              <a:off x="3933825" y="2140300"/>
              <a:ext cx="20850" cy="45400"/>
            </a:xfrm>
            <a:custGeom>
              <a:avLst/>
              <a:gdLst/>
              <a:ahLst/>
              <a:cxnLst/>
              <a:rect l="l" t="t" r="r" b="b"/>
              <a:pathLst>
                <a:path w="834" h="1816" extrusionOk="0">
                  <a:moveTo>
                    <a:pt x="482" y="329"/>
                  </a:moveTo>
                  <a:cubicBezTo>
                    <a:pt x="517" y="329"/>
                    <a:pt x="548" y="348"/>
                    <a:pt x="567" y="368"/>
                  </a:cubicBezTo>
                  <a:cubicBezTo>
                    <a:pt x="600" y="434"/>
                    <a:pt x="600" y="501"/>
                    <a:pt x="600" y="601"/>
                  </a:cubicBezTo>
                  <a:lnTo>
                    <a:pt x="600" y="801"/>
                  </a:lnTo>
                  <a:lnTo>
                    <a:pt x="600" y="1002"/>
                  </a:lnTo>
                  <a:cubicBezTo>
                    <a:pt x="600" y="1102"/>
                    <a:pt x="600" y="1202"/>
                    <a:pt x="567" y="1268"/>
                  </a:cubicBezTo>
                  <a:cubicBezTo>
                    <a:pt x="534" y="1368"/>
                    <a:pt x="467" y="1435"/>
                    <a:pt x="400" y="1469"/>
                  </a:cubicBezTo>
                  <a:cubicBezTo>
                    <a:pt x="367" y="1485"/>
                    <a:pt x="342" y="1494"/>
                    <a:pt x="321" y="1494"/>
                  </a:cubicBezTo>
                  <a:cubicBezTo>
                    <a:pt x="300" y="1494"/>
                    <a:pt x="284" y="1485"/>
                    <a:pt x="267" y="1469"/>
                  </a:cubicBezTo>
                  <a:cubicBezTo>
                    <a:pt x="200" y="1402"/>
                    <a:pt x="200" y="1302"/>
                    <a:pt x="200" y="1235"/>
                  </a:cubicBezTo>
                  <a:lnTo>
                    <a:pt x="200" y="1035"/>
                  </a:lnTo>
                  <a:lnTo>
                    <a:pt x="200" y="835"/>
                  </a:lnTo>
                  <a:cubicBezTo>
                    <a:pt x="200" y="735"/>
                    <a:pt x="234" y="635"/>
                    <a:pt x="267" y="535"/>
                  </a:cubicBezTo>
                  <a:cubicBezTo>
                    <a:pt x="267" y="468"/>
                    <a:pt x="334" y="401"/>
                    <a:pt x="400" y="368"/>
                  </a:cubicBezTo>
                  <a:cubicBezTo>
                    <a:pt x="429" y="340"/>
                    <a:pt x="457" y="329"/>
                    <a:pt x="482" y="329"/>
                  </a:cubicBezTo>
                  <a:close/>
                  <a:moveTo>
                    <a:pt x="600" y="1"/>
                  </a:moveTo>
                  <a:cubicBezTo>
                    <a:pt x="534" y="1"/>
                    <a:pt x="467" y="34"/>
                    <a:pt x="400" y="68"/>
                  </a:cubicBezTo>
                  <a:cubicBezTo>
                    <a:pt x="334" y="101"/>
                    <a:pt x="267" y="168"/>
                    <a:pt x="234" y="234"/>
                  </a:cubicBezTo>
                  <a:cubicBezTo>
                    <a:pt x="167" y="301"/>
                    <a:pt x="133" y="368"/>
                    <a:pt x="100" y="434"/>
                  </a:cubicBezTo>
                  <a:cubicBezTo>
                    <a:pt x="67" y="501"/>
                    <a:pt x="33" y="601"/>
                    <a:pt x="33" y="668"/>
                  </a:cubicBezTo>
                  <a:cubicBezTo>
                    <a:pt x="0" y="768"/>
                    <a:pt x="0" y="868"/>
                    <a:pt x="0" y="935"/>
                  </a:cubicBezTo>
                  <a:lnTo>
                    <a:pt x="0" y="1168"/>
                  </a:lnTo>
                  <a:lnTo>
                    <a:pt x="0" y="1368"/>
                  </a:lnTo>
                  <a:cubicBezTo>
                    <a:pt x="0" y="1435"/>
                    <a:pt x="0" y="1535"/>
                    <a:pt x="33" y="1602"/>
                  </a:cubicBezTo>
                  <a:cubicBezTo>
                    <a:pt x="33" y="1669"/>
                    <a:pt x="67" y="1702"/>
                    <a:pt x="100" y="1769"/>
                  </a:cubicBezTo>
                  <a:cubicBezTo>
                    <a:pt x="124" y="1792"/>
                    <a:pt x="147" y="1816"/>
                    <a:pt x="183" y="1816"/>
                  </a:cubicBezTo>
                  <a:cubicBezTo>
                    <a:pt x="197" y="1816"/>
                    <a:pt x="214" y="1812"/>
                    <a:pt x="234" y="1802"/>
                  </a:cubicBezTo>
                  <a:cubicBezTo>
                    <a:pt x="300" y="1802"/>
                    <a:pt x="334" y="1802"/>
                    <a:pt x="400" y="1769"/>
                  </a:cubicBezTo>
                  <a:cubicBezTo>
                    <a:pt x="467" y="1735"/>
                    <a:pt x="534" y="1669"/>
                    <a:pt x="600" y="1602"/>
                  </a:cubicBezTo>
                  <a:cubicBezTo>
                    <a:pt x="634" y="1535"/>
                    <a:pt x="701" y="1469"/>
                    <a:pt x="734" y="1402"/>
                  </a:cubicBezTo>
                  <a:cubicBezTo>
                    <a:pt x="767" y="1302"/>
                    <a:pt x="767" y="1235"/>
                    <a:pt x="801" y="1135"/>
                  </a:cubicBezTo>
                  <a:cubicBezTo>
                    <a:pt x="801" y="1068"/>
                    <a:pt x="801" y="968"/>
                    <a:pt x="834" y="901"/>
                  </a:cubicBezTo>
                  <a:lnTo>
                    <a:pt x="834" y="468"/>
                  </a:lnTo>
                  <a:cubicBezTo>
                    <a:pt x="801" y="401"/>
                    <a:pt x="801" y="301"/>
                    <a:pt x="801" y="234"/>
                  </a:cubicBezTo>
                  <a:cubicBezTo>
                    <a:pt x="767" y="168"/>
                    <a:pt x="767" y="101"/>
                    <a:pt x="734" y="68"/>
                  </a:cubicBezTo>
                  <a:cubicBezTo>
                    <a:pt x="701" y="34"/>
                    <a:pt x="634" y="1"/>
                    <a:pt x="60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415;p75">
              <a:extLst>
                <a:ext uri="{FF2B5EF4-FFF2-40B4-BE49-F238E27FC236}">
                  <a16:creationId xmlns:a16="http://schemas.microsoft.com/office/drawing/2014/main" id="{BFFB7B67-8426-432F-92EE-EBD1B435030E}"/>
                </a:ext>
              </a:extLst>
            </p:cNvPr>
            <p:cNvSpPr/>
            <p:nvPr/>
          </p:nvSpPr>
          <p:spPr>
            <a:xfrm>
              <a:off x="3992200" y="1786775"/>
              <a:ext cx="611175" cy="354400"/>
            </a:xfrm>
            <a:custGeom>
              <a:avLst/>
              <a:gdLst/>
              <a:ahLst/>
              <a:cxnLst/>
              <a:rect l="l" t="t" r="r" b="b"/>
              <a:pathLst>
                <a:path w="24447" h="14176" extrusionOk="0">
                  <a:moveTo>
                    <a:pt x="24159" y="1"/>
                  </a:moveTo>
                  <a:cubicBezTo>
                    <a:pt x="24125" y="1"/>
                    <a:pt x="24088" y="10"/>
                    <a:pt x="24051" y="32"/>
                  </a:cubicBezTo>
                  <a:lnTo>
                    <a:pt x="200" y="13808"/>
                  </a:lnTo>
                  <a:cubicBezTo>
                    <a:pt x="0" y="13908"/>
                    <a:pt x="67" y="14175"/>
                    <a:pt x="300" y="14175"/>
                  </a:cubicBezTo>
                  <a:cubicBezTo>
                    <a:pt x="334" y="14175"/>
                    <a:pt x="367" y="14175"/>
                    <a:pt x="400" y="14142"/>
                  </a:cubicBezTo>
                  <a:lnTo>
                    <a:pt x="24251" y="399"/>
                  </a:lnTo>
                  <a:cubicBezTo>
                    <a:pt x="24447" y="259"/>
                    <a:pt x="24337" y="1"/>
                    <a:pt x="24159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416;p75">
              <a:extLst>
                <a:ext uri="{FF2B5EF4-FFF2-40B4-BE49-F238E27FC236}">
                  <a16:creationId xmlns:a16="http://schemas.microsoft.com/office/drawing/2014/main" id="{E7F8B768-3B8B-485D-BBC4-43C7C03ACF19}"/>
                </a:ext>
              </a:extLst>
            </p:cNvPr>
            <p:cNvSpPr/>
            <p:nvPr/>
          </p:nvSpPr>
          <p:spPr>
            <a:xfrm>
              <a:off x="3999700" y="1996925"/>
              <a:ext cx="596275" cy="633750"/>
            </a:xfrm>
            <a:custGeom>
              <a:avLst/>
              <a:gdLst/>
              <a:ahLst/>
              <a:cxnLst/>
              <a:rect l="l" t="t" r="r" b="b"/>
              <a:pathLst>
                <a:path w="23851" h="25350" extrusionOk="0">
                  <a:moveTo>
                    <a:pt x="18671" y="1"/>
                  </a:moveTo>
                  <a:cubicBezTo>
                    <a:pt x="18373" y="1"/>
                    <a:pt x="18065" y="81"/>
                    <a:pt x="17746" y="265"/>
                  </a:cubicBezTo>
                  <a:cubicBezTo>
                    <a:pt x="15178" y="1733"/>
                    <a:pt x="14144" y="5769"/>
                    <a:pt x="11775" y="9739"/>
                  </a:cubicBezTo>
                  <a:cubicBezTo>
                    <a:pt x="10418" y="12032"/>
                    <a:pt x="8667" y="13735"/>
                    <a:pt x="7092" y="13735"/>
                  </a:cubicBezTo>
                  <a:cubicBezTo>
                    <a:pt x="5919" y="13735"/>
                    <a:pt x="4844" y="12789"/>
                    <a:pt x="4103" y="10439"/>
                  </a:cubicBezTo>
                  <a:cubicBezTo>
                    <a:pt x="3021" y="6984"/>
                    <a:pt x="1691" y="6334"/>
                    <a:pt x="845" y="6334"/>
                  </a:cubicBezTo>
                  <a:cubicBezTo>
                    <a:pt x="335" y="6334"/>
                    <a:pt x="0" y="6570"/>
                    <a:pt x="0" y="6570"/>
                  </a:cubicBezTo>
                  <a:lnTo>
                    <a:pt x="0" y="25350"/>
                  </a:lnTo>
                  <a:lnTo>
                    <a:pt x="23851" y="11607"/>
                  </a:lnTo>
                  <a:lnTo>
                    <a:pt x="23851" y="2967"/>
                  </a:lnTo>
                  <a:cubicBezTo>
                    <a:pt x="23696" y="3057"/>
                    <a:pt x="23540" y="3097"/>
                    <a:pt x="23383" y="3097"/>
                  </a:cubicBezTo>
                  <a:cubicBezTo>
                    <a:pt x="22004" y="3097"/>
                    <a:pt x="20530" y="1"/>
                    <a:pt x="18671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417;p75">
              <a:extLst>
                <a:ext uri="{FF2B5EF4-FFF2-40B4-BE49-F238E27FC236}">
                  <a16:creationId xmlns:a16="http://schemas.microsoft.com/office/drawing/2014/main" id="{E7960171-1CCB-4107-A3C2-DF413DA30C14}"/>
                </a:ext>
              </a:extLst>
            </p:cNvPr>
            <p:cNvSpPr/>
            <p:nvPr/>
          </p:nvSpPr>
          <p:spPr>
            <a:xfrm>
              <a:off x="3999700" y="1996925"/>
              <a:ext cx="596275" cy="633750"/>
            </a:xfrm>
            <a:custGeom>
              <a:avLst/>
              <a:gdLst/>
              <a:ahLst/>
              <a:cxnLst/>
              <a:rect l="l" t="t" r="r" b="b"/>
              <a:pathLst>
                <a:path w="23851" h="25350" extrusionOk="0">
                  <a:moveTo>
                    <a:pt x="18671" y="1"/>
                  </a:moveTo>
                  <a:cubicBezTo>
                    <a:pt x="18373" y="1"/>
                    <a:pt x="18065" y="81"/>
                    <a:pt x="17746" y="265"/>
                  </a:cubicBezTo>
                  <a:cubicBezTo>
                    <a:pt x="15178" y="1733"/>
                    <a:pt x="14144" y="5769"/>
                    <a:pt x="11775" y="9739"/>
                  </a:cubicBezTo>
                  <a:cubicBezTo>
                    <a:pt x="10418" y="12032"/>
                    <a:pt x="8667" y="13735"/>
                    <a:pt x="7092" y="13735"/>
                  </a:cubicBezTo>
                  <a:cubicBezTo>
                    <a:pt x="5919" y="13735"/>
                    <a:pt x="4844" y="12789"/>
                    <a:pt x="4103" y="10439"/>
                  </a:cubicBezTo>
                  <a:cubicBezTo>
                    <a:pt x="3021" y="6984"/>
                    <a:pt x="1691" y="6334"/>
                    <a:pt x="845" y="6334"/>
                  </a:cubicBezTo>
                  <a:cubicBezTo>
                    <a:pt x="335" y="6334"/>
                    <a:pt x="0" y="6570"/>
                    <a:pt x="0" y="6570"/>
                  </a:cubicBezTo>
                  <a:lnTo>
                    <a:pt x="0" y="25350"/>
                  </a:lnTo>
                  <a:lnTo>
                    <a:pt x="23851" y="11607"/>
                  </a:lnTo>
                  <a:lnTo>
                    <a:pt x="23851" y="2967"/>
                  </a:lnTo>
                  <a:cubicBezTo>
                    <a:pt x="23696" y="3057"/>
                    <a:pt x="23540" y="3097"/>
                    <a:pt x="23383" y="3097"/>
                  </a:cubicBezTo>
                  <a:cubicBezTo>
                    <a:pt x="22004" y="3097"/>
                    <a:pt x="20530" y="1"/>
                    <a:pt x="186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418;p75">
              <a:extLst>
                <a:ext uri="{FF2B5EF4-FFF2-40B4-BE49-F238E27FC236}">
                  <a16:creationId xmlns:a16="http://schemas.microsoft.com/office/drawing/2014/main" id="{83C6C5C5-72D2-40D5-974B-337DB046C7AE}"/>
                </a:ext>
              </a:extLst>
            </p:cNvPr>
            <p:cNvSpPr/>
            <p:nvPr/>
          </p:nvSpPr>
          <p:spPr>
            <a:xfrm>
              <a:off x="3998850" y="1987700"/>
              <a:ext cx="597125" cy="642975"/>
            </a:xfrm>
            <a:custGeom>
              <a:avLst/>
              <a:gdLst/>
              <a:ahLst/>
              <a:cxnLst/>
              <a:rect l="l" t="t" r="r" b="b"/>
              <a:pathLst>
                <a:path w="23885" h="25719" extrusionOk="0">
                  <a:moveTo>
                    <a:pt x="23885" y="0"/>
                  </a:moveTo>
                  <a:cubicBezTo>
                    <a:pt x="20482" y="1969"/>
                    <a:pt x="20049" y="6272"/>
                    <a:pt x="18047" y="7439"/>
                  </a:cubicBezTo>
                  <a:cubicBezTo>
                    <a:pt x="17908" y="7518"/>
                    <a:pt x="17776" y="7554"/>
                    <a:pt x="17650" y="7554"/>
                  </a:cubicBezTo>
                  <a:cubicBezTo>
                    <a:pt x="16139" y="7554"/>
                    <a:pt x="15518" y="2289"/>
                    <a:pt x="13581" y="2289"/>
                  </a:cubicBezTo>
                  <a:cubicBezTo>
                    <a:pt x="13364" y="2289"/>
                    <a:pt x="13130" y="2355"/>
                    <a:pt x="12877" y="2502"/>
                  </a:cubicBezTo>
                  <a:cubicBezTo>
                    <a:pt x="10175" y="4070"/>
                    <a:pt x="9508" y="17680"/>
                    <a:pt x="6839" y="19181"/>
                  </a:cubicBezTo>
                  <a:cubicBezTo>
                    <a:pt x="6515" y="19369"/>
                    <a:pt x="6228" y="19451"/>
                    <a:pt x="5971" y="19451"/>
                  </a:cubicBezTo>
                  <a:cubicBezTo>
                    <a:pt x="4294" y="19451"/>
                    <a:pt x="3882" y="15979"/>
                    <a:pt x="2798" y="15979"/>
                  </a:cubicBezTo>
                  <a:cubicBezTo>
                    <a:pt x="2695" y="15979"/>
                    <a:pt x="2586" y="16010"/>
                    <a:pt x="2469" y="16079"/>
                  </a:cubicBezTo>
                  <a:cubicBezTo>
                    <a:pt x="1268" y="16746"/>
                    <a:pt x="34" y="22883"/>
                    <a:pt x="34" y="22883"/>
                  </a:cubicBezTo>
                  <a:lnTo>
                    <a:pt x="1" y="25719"/>
                  </a:lnTo>
                  <a:lnTo>
                    <a:pt x="1" y="25719"/>
                  </a:lnTo>
                  <a:lnTo>
                    <a:pt x="23885" y="11942"/>
                  </a:lnTo>
                  <a:lnTo>
                    <a:pt x="23885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419;p75">
              <a:extLst>
                <a:ext uri="{FF2B5EF4-FFF2-40B4-BE49-F238E27FC236}">
                  <a16:creationId xmlns:a16="http://schemas.microsoft.com/office/drawing/2014/main" id="{5DB4D059-F31E-45A9-B218-BF5CEC439EE0}"/>
                </a:ext>
              </a:extLst>
            </p:cNvPr>
            <p:cNvSpPr/>
            <p:nvPr/>
          </p:nvSpPr>
          <p:spPr>
            <a:xfrm>
              <a:off x="4000525" y="2042750"/>
              <a:ext cx="596275" cy="587925"/>
            </a:xfrm>
            <a:custGeom>
              <a:avLst/>
              <a:gdLst/>
              <a:ahLst/>
              <a:cxnLst/>
              <a:rect l="l" t="t" r="r" b="b"/>
              <a:pathLst>
                <a:path w="23851" h="23517" extrusionOk="0">
                  <a:moveTo>
                    <a:pt x="21483" y="0"/>
                  </a:moveTo>
                  <a:cubicBezTo>
                    <a:pt x="20015" y="2035"/>
                    <a:pt x="19381" y="4403"/>
                    <a:pt x="17980" y="5237"/>
                  </a:cubicBezTo>
                  <a:cubicBezTo>
                    <a:pt x="17843" y="5313"/>
                    <a:pt x="17712" y="5348"/>
                    <a:pt x="17588" y="5348"/>
                  </a:cubicBezTo>
                  <a:cubicBezTo>
                    <a:pt x="16571" y="5348"/>
                    <a:pt x="15970" y="2977"/>
                    <a:pt x="15078" y="1401"/>
                  </a:cubicBezTo>
                  <a:cubicBezTo>
                    <a:pt x="14044" y="3236"/>
                    <a:pt x="13110" y="5571"/>
                    <a:pt x="11742" y="7906"/>
                  </a:cubicBezTo>
                  <a:cubicBezTo>
                    <a:pt x="11109" y="9040"/>
                    <a:pt x="10275" y="10041"/>
                    <a:pt x="9274" y="10908"/>
                  </a:cubicBezTo>
                  <a:cubicBezTo>
                    <a:pt x="8607" y="13843"/>
                    <a:pt x="7873" y="16378"/>
                    <a:pt x="6805" y="16979"/>
                  </a:cubicBezTo>
                  <a:cubicBezTo>
                    <a:pt x="6482" y="17167"/>
                    <a:pt x="6194" y="17249"/>
                    <a:pt x="5937" y="17249"/>
                  </a:cubicBezTo>
                  <a:cubicBezTo>
                    <a:pt x="4260" y="17249"/>
                    <a:pt x="3848" y="13777"/>
                    <a:pt x="2764" y="13777"/>
                  </a:cubicBezTo>
                  <a:cubicBezTo>
                    <a:pt x="2661" y="13777"/>
                    <a:pt x="2552" y="13808"/>
                    <a:pt x="2436" y="13877"/>
                  </a:cubicBezTo>
                  <a:cubicBezTo>
                    <a:pt x="1235" y="14544"/>
                    <a:pt x="1" y="20681"/>
                    <a:pt x="1" y="20681"/>
                  </a:cubicBezTo>
                  <a:lnTo>
                    <a:pt x="1" y="23517"/>
                  </a:lnTo>
                  <a:lnTo>
                    <a:pt x="23851" y="9740"/>
                  </a:lnTo>
                  <a:lnTo>
                    <a:pt x="23851" y="1101"/>
                  </a:lnTo>
                  <a:cubicBezTo>
                    <a:pt x="23689" y="1192"/>
                    <a:pt x="23528" y="1233"/>
                    <a:pt x="23365" y="1233"/>
                  </a:cubicBezTo>
                  <a:cubicBezTo>
                    <a:pt x="22757" y="1233"/>
                    <a:pt x="22141" y="658"/>
                    <a:pt x="214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420;p75">
              <a:extLst>
                <a:ext uri="{FF2B5EF4-FFF2-40B4-BE49-F238E27FC236}">
                  <a16:creationId xmlns:a16="http://schemas.microsoft.com/office/drawing/2014/main" id="{5DFDD82A-D94D-4806-AD42-A4EF1DF417AC}"/>
                </a:ext>
              </a:extLst>
            </p:cNvPr>
            <p:cNvSpPr/>
            <p:nvPr/>
          </p:nvSpPr>
          <p:spPr>
            <a:xfrm>
              <a:off x="3847075" y="2597875"/>
              <a:ext cx="833125" cy="1183575"/>
            </a:xfrm>
            <a:custGeom>
              <a:avLst/>
              <a:gdLst/>
              <a:ahLst/>
              <a:cxnLst/>
              <a:rect l="l" t="t" r="r" b="b"/>
              <a:pathLst>
                <a:path w="33325" h="47343" extrusionOk="0">
                  <a:moveTo>
                    <a:pt x="32826" y="1"/>
                  </a:moveTo>
                  <a:cubicBezTo>
                    <a:pt x="32713" y="1"/>
                    <a:pt x="32588" y="36"/>
                    <a:pt x="32457" y="111"/>
                  </a:cubicBezTo>
                  <a:lnTo>
                    <a:pt x="902" y="18357"/>
                  </a:lnTo>
                  <a:cubicBezTo>
                    <a:pt x="368" y="18691"/>
                    <a:pt x="34" y="19258"/>
                    <a:pt x="1" y="19892"/>
                  </a:cubicBezTo>
                  <a:lnTo>
                    <a:pt x="1" y="46711"/>
                  </a:lnTo>
                  <a:cubicBezTo>
                    <a:pt x="1" y="47109"/>
                    <a:pt x="198" y="47343"/>
                    <a:pt x="489" y="47343"/>
                  </a:cubicBezTo>
                  <a:cubicBezTo>
                    <a:pt x="612" y="47343"/>
                    <a:pt x="752" y="47301"/>
                    <a:pt x="902" y="47211"/>
                  </a:cubicBezTo>
                  <a:lnTo>
                    <a:pt x="32457" y="28998"/>
                  </a:lnTo>
                  <a:cubicBezTo>
                    <a:pt x="32958" y="28665"/>
                    <a:pt x="33291" y="28064"/>
                    <a:pt x="33325" y="27464"/>
                  </a:cubicBezTo>
                  <a:lnTo>
                    <a:pt x="33325" y="645"/>
                  </a:lnTo>
                  <a:cubicBezTo>
                    <a:pt x="33325" y="236"/>
                    <a:pt x="33117" y="1"/>
                    <a:pt x="32826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421;p75">
              <a:extLst>
                <a:ext uri="{FF2B5EF4-FFF2-40B4-BE49-F238E27FC236}">
                  <a16:creationId xmlns:a16="http://schemas.microsoft.com/office/drawing/2014/main" id="{F704284E-5322-46AD-9EB1-E5FD6442C2D9}"/>
                </a:ext>
              </a:extLst>
            </p:cNvPr>
            <p:cNvSpPr/>
            <p:nvPr/>
          </p:nvSpPr>
          <p:spPr>
            <a:xfrm>
              <a:off x="3932975" y="3111000"/>
              <a:ext cx="44225" cy="514550"/>
            </a:xfrm>
            <a:custGeom>
              <a:avLst/>
              <a:gdLst/>
              <a:ahLst/>
              <a:cxnLst/>
              <a:rect l="l" t="t" r="r" b="b"/>
              <a:pathLst>
                <a:path w="1769" h="20582" extrusionOk="0">
                  <a:moveTo>
                    <a:pt x="1769" y="1"/>
                  </a:moveTo>
                  <a:lnTo>
                    <a:pt x="1" y="1001"/>
                  </a:lnTo>
                  <a:lnTo>
                    <a:pt x="1" y="20582"/>
                  </a:lnTo>
                  <a:lnTo>
                    <a:pt x="1769" y="19581"/>
                  </a:lnTo>
                  <a:lnTo>
                    <a:pt x="1769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422;p75">
              <a:extLst>
                <a:ext uri="{FF2B5EF4-FFF2-40B4-BE49-F238E27FC236}">
                  <a16:creationId xmlns:a16="http://schemas.microsoft.com/office/drawing/2014/main" id="{988EA336-7029-4593-A834-2CF741E75A98}"/>
                </a:ext>
              </a:extLst>
            </p:cNvPr>
            <p:cNvSpPr/>
            <p:nvPr/>
          </p:nvSpPr>
          <p:spPr>
            <a:xfrm>
              <a:off x="4010525" y="3065975"/>
              <a:ext cx="43400" cy="514550"/>
            </a:xfrm>
            <a:custGeom>
              <a:avLst/>
              <a:gdLst/>
              <a:ahLst/>
              <a:cxnLst/>
              <a:rect l="l" t="t" r="r" b="b"/>
              <a:pathLst>
                <a:path w="1736" h="20582" extrusionOk="0">
                  <a:moveTo>
                    <a:pt x="1735" y="0"/>
                  </a:moveTo>
                  <a:lnTo>
                    <a:pt x="1" y="1001"/>
                  </a:lnTo>
                  <a:lnTo>
                    <a:pt x="1" y="20582"/>
                  </a:lnTo>
                  <a:lnTo>
                    <a:pt x="1735" y="19581"/>
                  </a:lnTo>
                  <a:lnTo>
                    <a:pt x="1735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423;p75">
              <a:extLst>
                <a:ext uri="{FF2B5EF4-FFF2-40B4-BE49-F238E27FC236}">
                  <a16:creationId xmlns:a16="http://schemas.microsoft.com/office/drawing/2014/main" id="{34C84111-AC43-4A62-972D-5EA772065595}"/>
                </a:ext>
              </a:extLst>
            </p:cNvPr>
            <p:cNvSpPr/>
            <p:nvPr/>
          </p:nvSpPr>
          <p:spPr>
            <a:xfrm>
              <a:off x="4087250" y="3021775"/>
              <a:ext cx="44225" cy="514550"/>
            </a:xfrm>
            <a:custGeom>
              <a:avLst/>
              <a:gdLst/>
              <a:ahLst/>
              <a:cxnLst/>
              <a:rect l="l" t="t" r="r" b="b"/>
              <a:pathLst>
                <a:path w="1769" h="20582" extrusionOk="0">
                  <a:moveTo>
                    <a:pt x="1769" y="0"/>
                  </a:moveTo>
                  <a:lnTo>
                    <a:pt x="1" y="1001"/>
                  </a:lnTo>
                  <a:lnTo>
                    <a:pt x="1" y="20582"/>
                  </a:lnTo>
                  <a:lnTo>
                    <a:pt x="1769" y="19548"/>
                  </a:lnTo>
                  <a:lnTo>
                    <a:pt x="1769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424;p75">
              <a:extLst>
                <a:ext uri="{FF2B5EF4-FFF2-40B4-BE49-F238E27FC236}">
                  <a16:creationId xmlns:a16="http://schemas.microsoft.com/office/drawing/2014/main" id="{ED3E7BE3-0439-4A3C-A272-FE0FFB92C1E7}"/>
                </a:ext>
              </a:extLst>
            </p:cNvPr>
            <p:cNvSpPr/>
            <p:nvPr/>
          </p:nvSpPr>
          <p:spPr>
            <a:xfrm>
              <a:off x="4164800" y="2976750"/>
              <a:ext cx="43400" cy="514550"/>
            </a:xfrm>
            <a:custGeom>
              <a:avLst/>
              <a:gdLst/>
              <a:ahLst/>
              <a:cxnLst/>
              <a:rect l="l" t="t" r="r" b="b"/>
              <a:pathLst>
                <a:path w="1736" h="20582" extrusionOk="0">
                  <a:moveTo>
                    <a:pt x="1736" y="0"/>
                  </a:moveTo>
                  <a:lnTo>
                    <a:pt x="1" y="1034"/>
                  </a:lnTo>
                  <a:lnTo>
                    <a:pt x="1" y="20581"/>
                  </a:lnTo>
                  <a:lnTo>
                    <a:pt x="1736" y="19581"/>
                  </a:lnTo>
                  <a:lnTo>
                    <a:pt x="1736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425;p75">
              <a:extLst>
                <a:ext uri="{FF2B5EF4-FFF2-40B4-BE49-F238E27FC236}">
                  <a16:creationId xmlns:a16="http://schemas.microsoft.com/office/drawing/2014/main" id="{7B1E0AE1-2ED3-47D5-8290-AD26EAFF7C55}"/>
                </a:ext>
              </a:extLst>
            </p:cNvPr>
            <p:cNvSpPr/>
            <p:nvPr/>
          </p:nvSpPr>
          <p:spPr>
            <a:xfrm>
              <a:off x="4242375" y="2932550"/>
              <a:ext cx="43375" cy="514550"/>
            </a:xfrm>
            <a:custGeom>
              <a:avLst/>
              <a:gdLst/>
              <a:ahLst/>
              <a:cxnLst/>
              <a:rect l="l" t="t" r="r" b="b"/>
              <a:pathLst>
                <a:path w="1735" h="20582" extrusionOk="0">
                  <a:moveTo>
                    <a:pt x="1735" y="0"/>
                  </a:moveTo>
                  <a:lnTo>
                    <a:pt x="0" y="1001"/>
                  </a:lnTo>
                  <a:lnTo>
                    <a:pt x="0" y="20582"/>
                  </a:lnTo>
                  <a:lnTo>
                    <a:pt x="1735" y="19547"/>
                  </a:lnTo>
                  <a:lnTo>
                    <a:pt x="1735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426;p75">
              <a:extLst>
                <a:ext uri="{FF2B5EF4-FFF2-40B4-BE49-F238E27FC236}">
                  <a16:creationId xmlns:a16="http://schemas.microsoft.com/office/drawing/2014/main" id="{0B98D6FB-D458-424A-B9FC-3ABAED532783}"/>
                </a:ext>
              </a:extLst>
            </p:cNvPr>
            <p:cNvSpPr/>
            <p:nvPr/>
          </p:nvSpPr>
          <p:spPr>
            <a:xfrm>
              <a:off x="4319100" y="2887500"/>
              <a:ext cx="44200" cy="514575"/>
            </a:xfrm>
            <a:custGeom>
              <a:avLst/>
              <a:gdLst/>
              <a:ahLst/>
              <a:cxnLst/>
              <a:rect l="l" t="t" r="r" b="b"/>
              <a:pathLst>
                <a:path w="1768" h="20583" extrusionOk="0">
                  <a:moveTo>
                    <a:pt x="1768" y="1"/>
                  </a:moveTo>
                  <a:lnTo>
                    <a:pt x="0" y="1035"/>
                  </a:lnTo>
                  <a:lnTo>
                    <a:pt x="0" y="20582"/>
                  </a:lnTo>
                  <a:lnTo>
                    <a:pt x="1768" y="19582"/>
                  </a:lnTo>
                  <a:lnTo>
                    <a:pt x="1768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427;p75">
              <a:extLst>
                <a:ext uri="{FF2B5EF4-FFF2-40B4-BE49-F238E27FC236}">
                  <a16:creationId xmlns:a16="http://schemas.microsoft.com/office/drawing/2014/main" id="{F3872710-5593-45BB-8C24-B66E16E498E9}"/>
                </a:ext>
              </a:extLst>
            </p:cNvPr>
            <p:cNvSpPr/>
            <p:nvPr/>
          </p:nvSpPr>
          <p:spPr>
            <a:xfrm>
              <a:off x="4319100" y="2887500"/>
              <a:ext cx="44200" cy="248550"/>
            </a:xfrm>
            <a:custGeom>
              <a:avLst/>
              <a:gdLst/>
              <a:ahLst/>
              <a:cxnLst/>
              <a:rect l="l" t="t" r="r" b="b"/>
              <a:pathLst>
                <a:path w="1768" h="9942" extrusionOk="0">
                  <a:moveTo>
                    <a:pt x="1768" y="1"/>
                  </a:moveTo>
                  <a:lnTo>
                    <a:pt x="0" y="1035"/>
                  </a:lnTo>
                  <a:lnTo>
                    <a:pt x="0" y="9941"/>
                  </a:lnTo>
                  <a:lnTo>
                    <a:pt x="1768" y="8941"/>
                  </a:lnTo>
                  <a:lnTo>
                    <a:pt x="1768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428;p75">
              <a:extLst>
                <a:ext uri="{FF2B5EF4-FFF2-40B4-BE49-F238E27FC236}">
                  <a16:creationId xmlns:a16="http://schemas.microsoft.com/office/drawing/2014/main" id="{81DE75EB-06A6-4490-A717-BDBD6D879950}"/>
                </a:ext>
              </a:extLst>
            </p:cNvPr>
            <p:cNvSpPr/>
            <p:nvPr/>
          </p:nvSpPr>
          <p:spPr>
            <a:xfrm>
              <a:off x="4396650" y="2843300"/>
              <a:ext cx="43375" cy="514575"/>
            </a:xfrm>
            <a:custGeom>
              <a:avLst/>
              <a:gdLst/>
              <a:ahLst/>
              <a:cxnLst/>
              <a:rect l="l" t="t" r="r" b="b"/>
              <a:pathLst>
                <a:path w="1735" h="20583" extrusionOk="0">
                  <a:moveTo>
                    <a:pt x="1735" y="1"/>
                  </a:moveTo>
                  <a:lnTo>
                    <a:pt x="0" y="1002"/>
                  </a:lnTo>
                  <a:lnTo>
                    <a:pt x="0" y="20582"/>
                  </a:lnTo>
                  <a:lnTo>
                    <a:pt x="1735" y="19582"/>
                  </a:lnTo>
                  <a:lnTo>
                    <a:pt x="1735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429;p75">
              <a:extLst>
                <a:ext uri="{FF2B5EF4-FFF2-40B4-BE49-F238E27FC236}">
                  <a16:creationId xmlns:a16="http://schemas.microsoft.com/office/drawing/2014/main" id="{2F869494-00D9-41AA-9C2F-784CEA8FE4C8}"/>
                </a:ext>
              </a:extLst>
            </p:cNvPr>
            <p:cNvSpPr/>
            <p:nvPr/>
          </p:nvSpPr>
          <p:spPr>
            <a:xfrm>
              <a:off x="4474200" y="2798275"/>
              <a:ext cx="43400" cy="514575"/>
            </a:xfrm>
            <a:custGeom>
              <a:avLst/>
              <a:gdLst/>
              <a:ahLst/>
              <a:cxnLst/>
              <a:rect l="l" t="t" r="r" b="b"/>
              <a:pathLst>
                <a:path w="1736" h="20583" extrusionOk="0">
                  <a:moveTo>
                    <a:pt x="1735" y="1"/>
                  </a:moveTo>
                  <a:lnTo>
                    <a:pt x="0" y="1035"/>
                  </a:lnTo>
                  <a:lnTo>
                    <a:pt x="0" y="20582"/>
                  </a:lnTo>
                  <a:lnTo>
                    <a:pt x="1735" y="19581"/>
                  </a:lnTo>
                  <a:lnTo>
                    <a:pt x="1735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430;p75">
              <a:extLst>
                <a:ext uri="{FF2B5EF4-FFF2-40B4-BE49-F238E27FC236}">
                  <a16:creationId xmlns:a16="http://schemas.microsoft.com/office/drawing/2014/main" id="{53C7268B-E48A-4513-9D1A-29A9CDC27283}"/>
                </a:ext>
              </a:extLst>
            </p:cNvPr>
            <p:cNvSpPr/>
            <p:nvPr/>
          </p:nvSpPr>
          <p:spPr>
            <a:xfrm>
              <a:off x="4550925" y="2754075"/>
              <a:ext cx="44225" cy="514575"/>
            </a:xfrm>
            <a:custGeom>
              <a:avLst/>
              <a:gdLst/>
              <a:ahLst/>
              <a:cxnLst/>
              <a:rect l="l" t="t" r="r" b="b"/>
              <a:pathLst>
                <a:path w="1769" h="20583" extrusionOk="0">
                  <a:moveTo>
                    <a:pt x="1768" y="1"/>
                  </a:moveTo>
                  <a:lnTo>
                    <a:pt x="0" y="1001"/>
                  </a:lnTo>
                  <a:lnTo>
                    <a:pt x="0" y="20582"/>
                  </a:lnTo>
                  <a:lnTo>
                    <a:pt x="1768" y="19581"/>
                  </a:lnTo>
                  <a:lnTo>
                    <a:pt x="1768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431;p75">
              <a:extLst>
                <a:ext uri="{FF2B5EF4-FFF2-40B4-BE49-F238E27FC236}">
                  <a16:creationId xmlns:a16="http://schemas.microsoft.com/office/drawing/2014/main" id="{28A6B149-482B-4195-908B-3F515E737631}"/>
                </a:ext>
              </a:extLst>
            </p:cNvPr>
            <p:cNvSpPr/>
            <p:nvPr/>
          </p:nvSpPr>
          <p:spPr>
            <a:xfrm>
              <a:off x="3932975" y="3217750"/>
              <a:ext cx="44225" cy="298575"/>
            </a:xfrm>
            <a:custGeom>
              <a:avLst/>
              <a:gdLst/>
              <a:ahLst/>
              <a:cxnLst/>
              <a:rect l="l" t="t" r="r" b="b"/>
              <a:pathLst>
                <a:path w="1769" h="11943" extrusionOk="0">
                  <a:moveTo>
                    <a:pt x="1769" y="0"/>
                  </a:moveTo>
                  <a:lnTo>
                    <a:pt x="1" y="1001"/>
                  </a:lnTo>
                  <a:lnTo>
                    <a:pt x="1" y="11942"/>
                  </a:lnTo>
                  <a:lnTo>
                    <a:pt x="1769" y="10908"/>
                  </a:lnTo>
                  <a:lnTo>
                    <a:pt x="1769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432;p75">
              <a:extLst>
                <a:ext uri="{FF2B5EF4-FFF2-40B4-BE49-F238E27FC236}">
                  <a16:creationId xmlns:a16="http://schemas.microsoft.com/office/drawing/2014/main" id="{43DC05E5-BCC5-4276-B7AE-C2747F792E37}"/>
                </a:ext>
              </a:extLst>
            </p:cNvPr>
            <p:cNvSpPr/>
            <p:nvPr/>
          </p:nvSpPr>
          <p:spPr>
            <a:xfrm>
              <a:off x="3932975" y="3490450"/>
              <a:ext cx="44225" cy="135100"/>
            </a:xfrm>
            <a:custGeom>
              <a:avLst/>
              <a:gdLst/>
              <a:ahLst/>
              <a:cxnLst/>
              <a:rect l="l" t="t" r="r" b="b"/>
              <a:pathLst>
                <a:path w="1769" h="5404" extrusionOk="0">
                  <a:moveTo>
                    <a:pt x="1769" y="0"/>
                  </a:moveTo>
                  <a:lnTo>
                    <a:pt x="1" y="1034"/>
                  </a:lnTo>
                  <a:lnTo>
                    <a:pt x="1" y="5404"/>
                  </a:lnTo>
                  <a:lnTo>
                    <a:pt x="1769" y="4403"/>
                  </a:lnTo>
                  <a:lnTo>
                    <a:pt x="17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433;p75">
              <a:extLst>
                <a:ext uri="{FF2B5EF4-FFF2-40B4-BE49-F238E27FC236}">
                  <a16:creationId xmlns:a16="http://schemas.microsoft.com/office/drawing/2014/main" id="{F9D4CC0B-1FE8-40CE-9E89-D4DE61FFC3B7}"/>
                </a:ext>
              </a:extLst>
            </p:cNvPr>
            <p:cNvSpPr/>
            <p:nvPr/>
          </p:nvSpPr>
          <p:spPr>
            <a:xfrm>
              <a:off x="4010525" y="3235250"/>
              <a:ext cx="43400" cy="123450"/>
            </a:xfrm>
            <a:custGeom>
              <a:avLst/>
              <a:gdLst/>
              <a:ahLst/>
              <a:cxnLst/>
              <a:rect l="l" t="t" r="r" b="b"/>
              <a:pathLst>
                <a:path w="1736" h="4938" extrusionOk="0">
                  <a:moveTo>
                    <a:pt x="1735" y="1"/>
                  </a:moveTo>
                  <a:lnTo>
                    <a:pt x="1" y="1002"/>
                  </a:lnTo>
                  <a:lnTo>
                    <a:pt x="1" y="4938"/>
                  </a:lnTo>
                  <a:lnTo>
                    <a:pt x="1735" y="3937"/>
                  </a:lnTo>
                  <a:lnTo>
                    <a:pt x="1735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434;p75">
              <a:extLst>
                <a:ext uri="{FF2B5EF4-FFF2-40B4-BE49-F238E27FC236}">
                  <a16:creationId xmlns:a16="http://schemas.microsoft.com/office/drawing/2014/main" id="{68BDAB63-6D2A-4FDC-AA18-76246FFB2A45}"/>
                </a:ext>
              </a:extLst>
            </p:cNvPr>
            <p:cNvSpPr/>
            <p:nvPr/>
          </p:nvSpPr>
          <p:spPr>
            <a:xfrm>
              <a:off x="4010525" y="3333650"/>
              <a:ext cx="43400" cy="246875"/>
            </a:xfrm>
            <a:custGeom>
              <a:avLst/>
              <a:gdLst/>
              <a:ahLst/>
              <a:cxnLst/>
              <a:rect l="l" t="t" r="r" b="b"/>
              <a:pathLst>
                <a:path w="1736" h="9875" extrusionOk="0">
                  <a:moveTo>
                    <a:pt x="1735" y="1"/>
                  </a:moveTo>
                  <a:lnTo>
                    <a:pt x="1" y="1002"/>
                  </a:lnTo>
                  <a:lnTo>
                    <a:pt x="1" y="9875"/>
                  </a:lnTo>
                  <a:lnTo>
                    <a:pt x="1735" y="8874"/>
                  </a:lnTo>
                  <a:lnTo>
                    <a:pt x="173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435;p75">
              <a:extLst>
                <a:ext uri="{FF2B5EF4-FFF2-40B4-BE49-F238E27FC236}">
                  <a16:creationId xmlns:a16="http://schemas.microsoft.com/office/drawing/2014/main" id="{A5DA3B22-A29F-48D7-97FA-8BA49E4A6823}"/>
                </a:ext>
              </a:extLst>
            </p:cNvPr>
            <p:cNvSpPr/>
            <p:nvPr/>
          </p:nvSpPr>
          <p:spPr>
            <a:xfrm>
              <a:off x="4087250" y="3062625"/>
              <a:ext cx="44225" cy="110950"/>
            </a:xfrm>
            <a:custGeom>
              <a:avLst/>
              <a:gdLst/>
              <a:ahLst/>
              <a:cxnLst/>
              <a:rect l="l" t="t" r="r" b="b"/>
              <a:pathLst>
                <a:path w="1769" h="4438" extrusionOk="0">
                  <a:moveTo>
                    <a:pt x="1769" y="1"/>
                  </a:moveTo>
                  <a:lnTo>
                    <a:pt x="1" y="1002"/>
                  </a:lnTo>
                  <a:lnTo>
                    <a:pt x="1" y="4437"/>
                  </a:lnTo>
                  <a:lnTo>
                    <a:pt x="1769" y="3437"/>
                  </a:lnTo>
                  <a:lnTo>
                    <a:pt x="1769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5436;p75">
              <a:extLst>
                <a:ext uri="{FF2B5EF4-FFF2-40B4-BE49-F238E27FC236}">
                  <a16:creationId xmlns:a16="http://schemas.microsoft.com/office/drawing/2014/main" id="{E90F2F53-8EFB-418E-8EA2-E48A56112262}"/>
                </a:ext>
              </a:extLst>
            </p:cNvPr>
            <p:cNvSpPr/>
            <p:nvPr/>
          </p:nvSpPr>
          <p:spPr>
            <a:xfrm>
              <a:off x="4087250" y="3148525"/>
              <a:ext cx="44225" cy="387800"/>
            </a:xfrm>
            <a:custGeom>
              <a:avLst/>
              <a:gdLst/>
              <a:ahLst/>
              <a:cxnLst/>
              <a:rect l="l" t="t" r="r" b="b"/>
              <a:pathLst>
                <a:path w="1769" h="15512" extrusionOk="0">
                  <a:moveTo>
                    <a:pt x="1769" y="1"/>
                  </a:moveTo>
                  <a:lnTo>
                    <a:pt x="1" y="1001"/>
                  </a:lnTo>
                  <a:lnTo>
                    <a:pt x="1" y="15512"/>
                  </a:lnTo>
                  <a:lnTo>
                    <a:pt x="1769" y="14478"/>
                  </a:lnTo>
                  <a:lnTo>
                    <a:pt x="176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5437;p75">
              <a:extLst>
                <a:ext uri="{FF2B5EF4-FFF2-40B4-BE49-F238E27FC236}">
                  <a16:creationId xmlns:a16="http://schemas.microsoft.com/office/drawing/2014/main" id="{753EF039-708C-4557-844A-559F8ED89DE5}"/>
                </a:ext>
              </a:extLst>
            </p:cNvPr>
            <p:cNvSpPr/>
            <p:nvPr/>
          </p:nvSpPr>
          <p:spPr>
            <a:xfrm>
              <a:off x="4164800" y="3083475"/>
              <a:ext cx="43400" cy="241875"/>
            </a:xfrm>
            <a:custGeom>
              <a:avLst/>
              <a:gdLst/>
              <a:ahLst/>
              <a:cxnLst/>
              <a:rect l="l" t="t" r="r" b="b"/>
              <a:pathLst>
                <a:path w="1736" h="9675" extrusionOk="0">
                  <a:moveTo>
                    <a:pt x="1736" y="1"/>
                  </a:moveTo>
                  <a:lnTo>
                    <a:pt x="1" y="1035"/>
                  </a:lnTo>
                  <a:lnTo>
                    <a:pt x="1" y="9674"/>
                  </a:lnTo>
                  <a:lnTo>
                    <a:pt x="1736" y="8674"/>
                  </a:lnTo>
                  <a:lnTo>
                    <a:pt x="1736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5438;p75">
              <a:extLst>
                <a:ext uri="{FF2B5EF4-FFF2-40B4-BE49-F238E27FC236}">
                  <a16:creationId xmlns:a16="http://schemas.microsoft.com/office/drawing/2014/main" id="{A2F60061-CEC4-4E15-AC75-CF2F3EDB3488}"/>
                </a:ext>
              </a:extLst>
            </p:cNvPr>
            <p:cNvSpPr/>
            <p:nvPr/>
          </p:nvSpPr>
          <p:spPr>
            <a:xfrm>
              <a:off x="4164800" y="3300300"/>
              <a:ext cx="43400" cy="191000"/>
            </a:xfrm>
            <a:custGeom>
              <a:avLst/>
              <a:gdLst/>
              <a:ahLst/>
              <a:cxnLst/>
              <a:rect l="l" t="t" r="r" b="b"/>
              <a:pathLst>
                <a:path w="1736" h="7640" extrusionOk="0">
                  <a:moveTo>
                    <a:pt x="1736" y="1"/>
                  </a:moveTo>
                  <a:lnTo>
                    <a:pt x="1" y="1001"/>
                  </a:lnTo>
                  <a:lnTo>
                    <a:pt x="1" y="7639"/>
                  </a:lnTo>
                  <a:lnTo>
                    <a:pt x="1736" y="6639"/>
                  </a:lnTo>
                  <a:lnTo>
                    <a:pt x="173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5439;p75">
              <a:extLst>
                <a:ext uri="{FF2B5EF4-FFF2-40B4-BE49-F238E27FC236}">
                  <a16:creationId xmlns:a16="http://schemas.microsoft.com/office/drawing/2014/main" id="{F3A3A88B-F726-4BAB-8C2F-0316B252E3D2}"/>
                </a:ext>
              </a:extLst>
            </p:cNvPr>
            <p:cNvSpPr/>
            <p:nvPr/>
          </p:nvSpPr>
          <p:spPr>
            <a:xfrm>
              <a:off x="4242375" y="3126850"/>
              <a:ext cx="43375" cy="116775"/>
            </a:xfrm>
            <a:custGeom>
              <a:avLst/>
              <a:gdLst/>
              <a:ahLst/>
              <a:cxnLst/>
              <a:rect l="l" t="t" r="r" b="b"/>
              <a:pathLst>
                <a:path w="1735" h="4671" extrusionOk="0">
                  <a:moveTo>
                    <a:pt x="1735" y="0"/>
                  </a:moveTo>
                  <a:lnTo>
                    <a:pt x="0" y="1034"/>
                  </a:lnTo>
                  <a:lnTo>
                    <a:pt x="0" y="4670"/>
                  </a:lnTo>
                  <a:lnTo>
                    <a:pt x="1735" y="3670"/>
                  </a:lnTo>
                  <a:lnTo>
                    <a:pt x="1735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5440;p75">
              <a:extLst>
                <a:ext uri="{FF2B5EF4-FFF2-40B4-BE49-F238E27FC236}">
                  <a16:creationId xmlns:a16="http://schemas.microsoft.com/office/drawing/2014/main" id="{21DF6E4F-B760-4173-A8F0-42858DE7AF74}"/>
                </a:ext>
              </a:extLst>
            </p:cNvPr>
            <p:cNvSpPr/>
            <p:nvPr/>
          </p:nvSpPr>
          <p:spPr>
            <a:xfrm>
              <a:off x="4242375" y="3218575"/>
              <a:ext cx="43375" cy="228525"/>
            </a:xfrm>
            <a:custGeom>
              <a:avLst/>
              <a:gdLst/>
              <a:ahLst/>
              <a:cxnLst/>
              <a:rect l="l" t="t" r="r" b="b"/>
              <a:pathLst>
                <a:path w="1735" h="9141" extrusionOk="0">
                  <a:moveTo>
                    <a:pt x="1735" y="1"/>
                  </a:moveTo>
                  <a:lnTo>
                    <a:pt x="0" y="1001"/>
                  </a:lnTo>
                  <a:lnTo>
                    <a:pt x="0" y="9141"/>
                  </a:lnTo>
                  <a:lnTo>
                    <a:pt x="1735" y="8106"/>
                  </a:lnTo>
                  <a:lnTo>
                    <a:pt x="173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5441;p75">
              <a:extLst>
                <a:ext uri="{FF2B5EF4-FFF2-40B4-BE49-F238E27FC236}">
                  <a16:creationId xmlns:a16="http://schemas.microsoft.com/office/drawing/2014/main" id="{9DC90EA6-B01A-4BC3-95E6-CDE809DD8EF6}"/>
                </a:ext>
              </a:extLst>
            </p:cNvPr>
            <p:cNvSpPr/>
            <p:nvPr/>
          </p:nvSpPr>
          <p:spPr>
            <a:xfrm>
              <a:off x="4319100" y="3111000"/>
              <a:ext cx="44200" cy="291075"/>
            </a:xfrm>
            <a:custGeom>
              <a:avLst/>
              <a:gdLst/>
              <a:ahLst/>
              <a:cxnLst/>
              <a:rect l="l" t="t" r="r" b="b"/>
              <a:pathLst>
                <a:path w="1768" h="11643" extrusionOk="0">
                  <a:moveTo>
                    <a:pt x="1768" y="1"/>
                  </a:moveTo>
                  <a:lnTo>
                    <a:pt x="0" y="1001"/>
                  </a:lnTo>
                  <a:lnTo>
                    <a:pt x="0" y="11642"/>
                  </a:lnTo>
                  <a:lnTo>
                    <a:pt x="1768" y="10642"/>
                  </a:lnTo>
                  <a:lnTo>
                    <a:pt x="176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5442;p75">
              <a:extLst>
                <a:ext uri="{FF2B5EF4-FFF2-40B4-BE49-F238E27FC236}">
                  <a16:creationId xmlns:a16="http://schemas.microsoft.com/office/drawing/2014/main" id="{A3C0C788-3872-4466-A8A0-5BEC1F174E7B}"/>
                </a:ext>
              </a:extLst>
            </p:cNvPr>
            <p:cNvSpPr/>
            <p:nvPr/>
          </p:nvSpPr>
          <p:spPr>
            <a:xfrm>
              <a:off x="4396650" y="3101825"/>
              <a:ext cx="43375" cy="132625"/>
            </a:xfrm>
            <a:custGeom>
              <a:avLst/>
              <a:gdLst/>
              <a:ahLst/>
              <a:cxnLst/>
              <a:rect l="l" t="t" r="r" b="b"/>
              <a:pathLst>
                <a:path w="1735" h="5305" extrusionOk="0">
                  <a:moveTo>
                    <a:pt x="1735" y="1"/>
                  </a:moveTo>
                  <a:lnTo>
                    <a:pt x="0" y="1001"/>
                  </a:lnTo>
                  <a:lnTo>
                    <a:pt x="0" y="5304"/>
                  </a:lnTo>
                  <a:lnTo>
                    <a:pt x="1735" y="4304"/>
                  </a:lnTo>
                  <a:lnTo>
                    <a:pt x="1735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5443;p75">
              <a:extLst>
                <a:ext uri="{FF2B5EF4-FFF2-40B4-BE49-F238E27FC236}">
                  <a16:creationId xmlns:a16="http://schemas.microsoft.com/office/drawing/2014/main" id="{FF63F198-1BBB-4E2E-94EA-FD5E7DEF818C}"/>
                </a:ext>
              </a:extLst>
            </p:cNvPr>
            <p:cNvSpPr/>
            <p:nvPr/>
          </p:nvSpPr>
          <p:spPr>
            <a:xfrm>
              <a:off x="4396650" y="3209400"/>
              <a:ext cx="43375" cy="148475"/>
            </a:xfrm>
            <a:custGeom>
              <a:avLst/>
              <a:gdLst/>
              <a:ahLst/>
              <a:cxnLst/>
              <a:rect l="l" t="t" r="r" b="b"/>
              <a:pathLst>
                <a:path w="1735" h="5939" extrusionOk="0">
                  <a:moveTo>
                    <a:pt x="1735" y="1"/>
                  </a:moveTo>
                  <a:lnTo>
                    <a:pt x="0" y="1001"/>
                  </a:lnTo>
                  <a:lnTo>
                    <a:pt x="0" y="5938"/>
                  </a:lnTo>
                  <a:lnTo>
                    <a:pt x="1735" y="4938"/>
                  </a:lnTo>
                  <a:lnTo>
                    <a:pt x="173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5444;p75">
              <a:extLst>
                <a:ext uri="{FF2B5EF4-FFF2-40B4-BE49-F238E27FC236}">
                  <a16:creationId xmlns:a16="http://schemas.microsoft.com/office/drawing/2014/main" id="{53D61B48-2DB1-4F21-A0A7-E61FF3CC6D89}"/>
                </a:ext>
              </a:extLst>
            </p:cNvPr>
            <p:cNvSpPr/>
            <p:nvPr/>
          </p:nvSpPr>
          <p:spPr>
            <a:xfrm>
              <a:off x="4474200" y="2882500"/>
              <a:ext cx="43400" cy="268550"/>
            </a:xfrm>
            <a:custGeom>
              <a:avLst/>
              <a:gdLst/>
              <a:ahLst/>
              <a:cxnLst/>
              <a:rect l="l" t="t" r="r" b="b"/>
              <a:pathLst>
                <a:path w="1736" h="10742" extrusionOk="0">
                  <a:moveTo>
                    <a:pt x="1735" y="1"/>
                  </a:moveTo>
                  <a:lnTo>
                    <a:pt x="0" y="1001"/>
                  </a:lnTo>
                  <a:lnTo>
                    <a:pt x="0" y="10742"/>
                  </a:lnTo>
                  <a:lnTo>
                    <a:pt x="1735" y="9741"/>
                  </a:lnTo>
                  <a:lnTo>
                    <a:pt x="1735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5445;p75">
              <a:extLst>
                <a:ext uri="{FF2B5EF4-FFF2-40B4-BE49-F238E27FC236}">
                  <a16:creationId xmlns:a16="http://schemas.microsoft.com/office/drawing/2014/main" id="{0A9E2B71-C55C-48EE-8120-CF7CD240657B}"/>
                </a:ext>
              </a:extLst>
            </p:cNvPr>
            <p:cNvSpPr/>
            <p:nvPr/>
          </p:nvSpPr>
          <p:spPr>
            <a:xfrm>
              <a:off x="4474200" y="3126025"/>
              <a:ext cx="43400" cy="186825"/>
            </a:xfrm>
            <a:custGeom>
              <a:avLst/>
              <a:gdLst/>
              <a:ahLst/>
              <a:cxnLst/>
              <a:rect l="l" t="t" r="r" b="b"/>
              <a:pathLst>
                <a:path w="1736" h="7473" extrusionOk="0">
                  <a:moveTo>
                    <a:pt x="1735" y="0"/>
                  </a:moveTo>
                  <a:lnTo>
                    <a:pt x="0" y="1001"/>
                  </a:lnTo>
                  <a:lnTo>
                    <a:pt x="0" y="7472"/>
                  </a:lnTo>
                  <a:lnTo>
                    <a:pt x="1735" y="6471"/>
                  </a:lnTo>
                  <a:lnTo>
                    <a:pt x="17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5446;p75">
              <a:extLst>
                <a:ext uri="{FF2B5EF4-FFF2-40B4-BE49-F238E27FC236}">
                  <a16:creationId xmlns:a16="http://schemas.microsoft.com/office/drawing/2014/main" id="{99B02AE9-8D2F-4E1E-9C4B-D6024037BA6A}"/>
                </a:ext>
              </a:extLst>
            </p:cNvPr>
            <p:cNvSpPr/>
            <p:nvPr/>
          </p:nvSpPr>
          <p:spPr>
            <a:xfrm>
              <a:off x="4550925" y="2970075"/>
              <a:ext cx="44225" cy="110100"/>
            </a:xfrm>
            <a:custGeom>
              <a:avLst/>
              <a:gdLst/>
              <a:ahLst/>
              <a:cxnLst/>
              <a:rect l="l" t="t" r="r" b="b"/>
              <a:pathLst>
                <a:path w="1769" h="4404" extrusionOk="0">
                  <a:moveTo>
                    <a:pt x="1768" y="0"/>
                  </a:moveTo>
                  <a:lnTo>
                    <a:pt x="0" y="1034"/>
                  </a:lnTo>
                  <a:lnTo>
                    <a:pt x="0" y="4403"/>
                  </a:lnTo>
                  <a:lnTo>
                    <a:pt x="1768" y="3403"/>
                  </a:lnTo>
                  <a:lnTo>
                    <a:pt x="1768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5447;p75">
              <a:extLst>
                <a:ext uri="{FF2B5EF4-FFF2-40B4-BE49-F238E27FC236}">
                  <a16:creationId xmlns:a16="http://schemas.microsoft.com/office/drawing/2014/main" id="{50E2DFAD-9518-4DFE-ABEB-991E08E5D81B}"/>
                </a:ext>
              </a:extLst>
            </p:cNvPr>
            <p:cNvSpPr/>
            <p:nvPr/>
          </p:nvSpPr>
          <p:spPr>
            <a:xfrm>
              <a:off x="4550925" y="3055125"/>
              <a:ext cx="44225" cy="213525"/>
            </a:xfrm>
            <a:custGeom>
              <a:avLst/>
              <a:gdLst/>
              <a:ahLst/>
              <a:cxnLst/>
              <a:rect l="l" t="t" r="r" b="b"/>
              <a:pathLst>
                <a:path w="1769" h="8541" extrusionOk="0">
                  <a:moveTo>
                    <a:pt x="1768" y="1"/>
                  </a:moveTo>
                  <a:lnTo>
                    <a:pt x="0" y="1001"/>
                  </a:lnTo>
                  <a:lnTo>
                    <a:pt x="0" y="8540"/>
                  </a:lnTo>
                  <a:lnTo>
                    <a:pt x="1768" y="7539"/>
                  </a:lnTo>
                  <a:lnTo>
                    <a:pt x="1768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5448;p75">
              <a:extLst>
                <a:ext uri="{FF2B5EF4-FFF2-40B4-BE49-F238E27FC236}">
                  <a16:creationId xmlns:a16="http://schemas.microsoft.com/office/drawing/2014/main" id="{EBFA0B47-1395-45F6-AABD-0FB572E05A7D}"/>
                </a:ext>
              </a:extLst>
            </p:cNvPr>
            <p:cNvSpPr/>
            <p:nvPr/>
          </p:nvSpPr>
          <p:spPr>
            <a:xfrm>
              <a:off x="3932975" y="3490450"/>
              <a:ext cx="44225" cy="135100"/>
            </a:xfrm>
            <a:custGeom>
              <a:avLst/>
              <a:gdLst/>
              <a:ahLst/>
              <a:cxnLst/>
              <a:rect l="l" t="t" r="r" b="b"/>
              <a:pathLst>
                <a:path w="1769" h="5404" extrusionOk="0">
                  <a:moveTo>
                    <a:pt x="1769" y="0"/>
                  </a:moveTo>
                  <a:lnTo>
                    <a:pt x="1" y="1034"/>
                  </a:lnTo>
                  <a:lnTo>
                    <a:pt x="1" y="5404"/>
                  </a:lnTo>
                  <a:lnTo>
                    <a:pt x="1769" y="4403"/>
                  </a:lnTo>
                  <a:lnTo>
                    <a:pt x="1769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5449;p75">
              <a:extLst>
                <a:ext uri="{FF2B5EF4-FFF2-40B4-BE49-F238E27FC236}">
                  <a16:creationId xmlns:a16="http://schemas.microsoft.com/office/drawing/2014/main" id="{4CA7E6BF-2B75-48D3-860C-64AF76B4AA22}"/>
                </a:ext>
              </a:extLst>
            </p:cNvPr>
            <p:cNvSpPr/>
            <p:nvPr/>
          </p:nvSpPr>
          <p:spPr>
            <a:xfrm>
              <a:off x="3932975" y="3490450"/>
              <a:ext cx="44225" cy="135100"/>
            </a:xfrm>
            <a:custGeom>
              <a:avLst/>
              <a:gdLst/>
              <a:ahLst/>
              <a:cxnLst/>
              <a:rect l="l" t="t" r="r" b="b"/>
              <a:pathLst>
                <a:path w="1769" h="5404" extrusionOk="0">
                  <a:moveTo>
                    <a:pt x="1769" y="0"/>
                  </a:moveTo>
                  <a:lnTo>
                    <a:pt x="1" y="1034"/>
                  </a:lnTo>
                  <a:lnTo>
                    <a:pt x="1" y="5404"/>
                  </a:lnTo>
                  <a:lnTo>
                    <a:pt x="1769" y="4403"/>
                  </a:lnTo>
                  <a:lnTo>
                    <a:pt x="17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5450;p75">
              <a:extLst>
                <a:ext uri="{FF2B5EF4-FFF2-40B4-BE49-F238E27FC236}">
                  <a16:creationId xmlns:a16="http://schemas.microsoft.com/office/drawing/2014/main" id="{9A0F2995-DA98-447B-9D70-E63934D9A418}"/>
                </a:ext>
              </a:extLst>
            </p:cNvPr>
            <p:cNvSpPr/>
            <p:nvPr/>
          </p:nvSpPr>
          <p:spPr>
            <a:xfrm>
              <a:off x="4010525" y="3333650"/>
              <a:ext cx="43400" cy="246875"/>
            </a:xfrm>
            <a:custGeom>
              <a:avLst/>
              <a:gdLst/>
              <a:ahLst/>
              <a:cxnLst/>
              <a:rect l="l" t="t" r="r" b="b"/>
              <a:pathLst>
                <a:path w="1736" h="9875" extrusionOk="0">
                  <a:moveTo>
                    <a:pt x="1735" y="1"/>
                  </a:moveTo>
                  <a:lnTo>
                    <a:pt x="1" y="1002"/>
                  </a:lnTo>
                  <a:lnTo>
                    <a:pt x="1" y="9875"/>
                  </a:lnTo>
                  <a:lnTo>
                    <a:pt x="1735" y="8874"/>
                  </a:lnTo>
                  <a:lnTo>
                    <a:pt x="1735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5451;p75">
              <a:extLst>
                <a:ext uri="{FF2B5EF4-FFF2-40B4-BE49-F238E27FC236}">
                  <a16:creationId xmlns:a16="http://schemas.microsoft.com/office/drawing/2014/main" id="{1BEAB4AC-CA15-4331-884A-A92AC59BCFE7}"/>
                </a:ext>
              </a:extLst>
            </p:cNvPr>
            <p:cNvSpPr/>
            <p:nvPr/>
          </p:nvSpPr>
          <p:spPr>
            <a:xfrm>
              <a:off x="4010525" y="3333650"/>
              <a:ext cx="43400" cy="246875"/>
            </a:xfrm>
            <a:custGeom>
              <a:avLst/>
              <a:gdLst/>
              <a:ahLst/>
              <a:cxnLst/>
              <a:rect l="l" t="t" r="r" b="b"/>
              <a:pathLst>
                <a:path w="1736" h="9875" extrusionOk="0">
                  <a:moveTo>
                    <a:pt x="1735" y="1"/>
                  </a:moveTo>
                  <a:lnTo>
                    <a:pt x="1" y="1002"/>
                  </a:lnTo>
                  <a:lnTo>
                    <a:pt x="1" y="9875"/>
                  </a:lnTo>
                  <a:lnTo>
                    <a:pt x="1735" y="8874"/>
                  </a:lnTo>
                  <a:lnTo>
                    <a:pt x="173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5452;p75">
              <a:extLst>
                <a:ext uri="{FF2B5EF4-FFF2-40B4-BE49-F238E27FC236}">
                  <a16:creationId xmlns:a16="http://schemas.microsoft.com/office/drawing/2014/main" id="{B58D5F00-FE0B-4B27-8156-7A98568EBCF8}"/>
                </a:ext>
              </a:extLst>
            </p:cNvPr>
            <p:cNvSpPr/>
            <p:nvPr/>
          </p:nvSpPr>
          <p:spPr>
            <a:xfrm>
              <a:off x="4087250" y="3148525"/>
              <a:ext cx="44225" cy="387800"/>
            </a:xfrm>
            <a:custGeom>
              <a:avLst/>
              <a:gdLst/>
              <a:ahLst/>
              <a:cxnLst/>
              <a:rect l="l" t="t" r="r" b="b"/>
              <a:pathLst>
                <a:path w="1769" h="15512" extrusionOk="0">
                  <a:moveTo>
                    <a:pt x="1769" y="1"/>
                  </a:moveTo>
                  <a:lnTo>
                    <a:pt x="1" y="1001"/>
                  </a:lnTo>
                  <a:lnTo>
                    <a:pt x="1" y="15512"/>
                  </a:lnTo>
                  <a:lnTo>
                    <a:pt x="1769" y="14478"/>
                  </a:lnTo>
                  <a:lnTo>
                    <a:pt x="1769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5453;p75">
              <a:extLst>
                <a:ext uri="{FF2B5EF4-FFF2-40B4-BE49-F238E27FC236}">
                  <a16:creationId xmlns:a16="http://schemas.microsoft.com/office/drawing/2014/main" id="{9D86F700-4759-45FB-8E28-A591F8863B01}"/>
                </a:ext>
              </a:extLst>
            </p:cNvPr>
            <p:cNvSpPr/>
            <p:nvPr/>
          </p:nvSpPr>
          <p:spPr>
            <a:xfrm>
              <a:off x="4087250" y="3148525"/>
              <a:ext cx="44225" cy="387800"/>
            </a:xfrm>
            <a:custGeom>
              <a:avLst/>
              <a:gdLst/>
              <a:ahLst/>
              <a:cxnLst/>
              <a:rect l="l" t="t" r="r" b="b"/>
              <a:pathLst>
                <a:path w="1769" h="15512" extrusionOk="0">
                  <a:moveTo>
                    <a:pt x="1769" y="1"/>
                  </a:moveTo>
                  <a:lnTo>
                    <a:pt x="1" y="1001"/>
                  </a:lnTo>
                  <a:lnTo>
                    <a:pt x="1" y="15512"/>
                  </a:lnTo>
                  <a:lnTo>
                    <a:pt x="1769" y="14478"/>
                  </a:lnTo>
                  <a:lnTo>
                    <a:pt x="176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5454;p75">
              <a:extLst>
                <a:ext uri="{FF2B5EF4-FFF2-40B4-BE49-F238E27FC236}">
                  <a16:creationId xmlns:a16="http://schemas.microsoft.com/office/drawing/2014/main" id="{FEE0C3F6-48C9-4F45-AF38-127785A98F9C}"/>
                </a:ext>
              </a:extLst>
            </p:cNvPr>
            <p:cNvSpPr/>
            <p:nvPr/>
          </p:nvSpPr>
          <p:spPr>
            <a:xfrm>
              <a:off x="4164800" y="3300300"/>
              <a:ext cx="43400" cy="191000"/>
            </a:xfrm>
            <a:custGeom>
              <a:avLst/>
              <a:gdLst/>
              <a:ahLst/>
              <a:cxnLst/>
              <a:rect l="l" t="t" r="r" b="b"/>
              <a:pathLst>
                <a:path w="1736" h="7640" extrusionOk="0">
                  <a:moveTo>
                    <a:pt x="1736" y="1"/>
                  </a:moveTo>
                  <a:lnTo>
                    <a:pt x="1" y="1001"/>
                  </a:lnTo>
                  <a:lnTo>
                    <a:pt x="1" y="7639"/>
                  </a:lnTo>
                  <a:lnTo>
                    <a:pt x="1736" y="6639"/>
                  </a:lnTo>
                  <a:lnTo>
                    <a:pt x="1736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5455;p75">
              <a:extLst>
                <a:ext uri="{FF2B5EF4-FFF2-40B4-BE49-F238E27FC236}">
                  <a16:creationId xmlns:a16="http://schemas.microsoft.com/office/drawing/2014/main" id="{1B5EC532-C233-42EF-A067-B91C4BBF6CF6}"/>
                </a:ext>
              </a:extLst>
            </p:cNvPr>
            <p:cNvSpPr/>
            <p:nvPr/>
          </p:nvSpPr>
          <p:spPr>
            <a:xfrm>
              <a:off x="4164800" y="3300300"/>
              <a:ext cx="43400" cy="191000"/>
            </a:xfrm>
            <a:custGeom>
              <a:avLst/>
              <a:gdLst/>
              <a:ahLst/>
              <a:cxnLst/>
              <a:rect l="l" t="t" r="r" b="b"/>
              <a:pathLst>
                <a:path w="1736" h="7640" extrusionOk="0">
                  <a:moveTo>
                    <a:pt x="1736" y="1"/>
                  </a:moveTo>
                  <a:lnTo>
                    <a:pt x="1" y="1001"/>
                  </a:lnTo>
                  <a:lnTo>
                    <a:pt x="1" y="7639"/>
                  </a:lnTo>
                  <a:lnTo>
                    <a:pt x="1736" y="6639"/>
                  </a:lnTo>
                  <a:lnTo>
                    <a:pt x="173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5456;p75">
              <a:extLst>
                <a:ext uri="{FF2B5EF4-FFF2-40B4-BE49-F238E27FC236}">
                  <a16:creationId xmlns:a16="http://schemas.microsoft.com/office/drawing/2014/main" id="{49D7400F-4116-429A-9749-F1C9943892A4}"/>
                </a:ext>
              </a:extLst>
            </p:cNvPr>
            <p:cNvSpPr/>
            <p:nvPr/>
          </p:nvSpPr>
          <p:spPr>
            <a:xfrm>
              <a:off x="4242375" y="3218575"/>
              <a:ext cx="43375" cy="228525"/>
            </a:xfrm>
            <a:custGeom>
              <a:avLst/>
              <a:gdLst/>
              <a:ahLst/>
              <a:cxnLst/>
              <a:rect l="l" t="t" r="r" b="b"/>
              <a:pathLst>
                <a:path w="1735" h="9141" extrusionOk="0">
                  <a:moveTo>
                    <a:pt x="1735" y="1"/>
                  </a:moveTo>
                  <a:lnTo>
                    <a:pt x="0" y="1001"/>
                  </a:lnTo>
                  <a:lnTo>
                    <a:pt x="0" y="9141"/>
                  </a:lnTo>
                  <a:lnTo>
                    <a:pt x="1735" y="8106"/>
                  </a:lnTo>
                  <a:lnTo>
                    <a:pt x="1735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5457;p75">
              <a:extLst>
                <a:ext uri="{FF2B5EF4-FFF2-40B4-BE49-F238E27FC236}">
                  <a16:creationId xmlns:a16="http://schemas.microsoft.com/office/drawing/2014/main" id="{F902B82D-77FF-4912-9338-013B0317C70D}"/>
                </a:ext>
              </a:extLst>
            </p:cNvPr>
            <p:cNvSpPr/>
            <p:nvPr/>
          </p:nvSpPr>
          <p:spPr>
            <a:xfrm>
              <a:off x="4242375" y="3218575"/>
              <a:ext cx="43375" cy="228525"/>
            </a:xfrm>
            <a:custGeom>
              <a:avLst/>
              <a:gdLst/>
              <a:ahLst/>
              <a:cxnLst/>
              <a:rect l="l" t="t" r="r" b="b"/>
              <a:pathLst>
                <a:path w="1735" h="9141" extrusionOk="0">
                  <a:moveTo>
                    <a:pt x="1735" y="1"/>
                  </a:moveTo>
                  <a:lnTo>
                    <a:pt x="0" y="1001"/>
                  </a:lnTo>
                  <a:lnTo>
                    <a:pt x="0" y="9141"/>
                  </a:lnTo>
                  <a:lnTo>
                    <a:pt x="1735" y="8106"/>
                  </a:lnTo>
                  <a:lnTo>
                    <a:pt x="173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5458;p75">
              <a:extLst>
                <a:ext uri="{FF2B5EF4-FFF2-40B4-BE49-F238E27FC236}">
                  <a16:creationId xmlns:a16="http://schemas.microsoft.com/office/drawing/2014/main" id="{68D0ABF3-9CE9-4214-A6E0-EDE057AA2A32}"/>
                </a:ext>
              </a:extLst>
            </p:cNvPr>
            <p:cNvSpPr/>
            <p:nvPr/>
          </p:nvSpPr>
          <p:spPr>
            <a:xfrm>
              <a:off x="4319100" y="3111000"/>
              <a:ext cx="44200" cy="291075"/>
            </a:xfrm>
            <a:custGeom>
              <a:avLst/>
              <a:gdLst/>
              <a:ahLst/>
              <a:cxnLst/>
              <a:rect l="l" t="t" r="r" b="b"/>
              <a:pathLst>
                <a:path w="1768" h="11643" extrusionOk="0">
                  <a:moveTo>
                    <a:pt x="1768" y="1"/>
                  </a:moveTo>
                  <a:lnTo>
                    <a:pt x="0" y="1001"/>
                  </a:lnTo>
                  <a:lnTo>
                    <a:pt x="0" y="11642"/>
                  </a:lnTo>
                  <a:lnTo>
                    <a:pt x="1768" y="10642"/>
                  </a:lnTo>
                  <a:lnTo>
                    <a:pt x="1768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5459;p75">
              <a:extLst>
                <a:ext uri="{FF2B5EF4-FFF2-40B4-BE49-F238E27FC236}">
                  <a16:creationId xmlns:a16="http://schemas.microsoft.com/office/drawing/2014/main" id="{68E0A181-6DCB-4711-B323-E9FA2CD5D71B}"/>
                </a:ext>
              </a:extLst>
            </p:cNvPr>
            <p:cNvSpPr/>
            <p:nvPr/>
          </p:nvSpPr>
          <p:spPr>
            <a:xfrm>
              <a:off x="4319100" y="3111000"/>
              <a:ext cx="44200" cy="291075"/>
            </a:xfrm>
            <a:custGeom>
              <a:avLst/>
              <a:gdLst/>
              <a:ahLst/>
              <a:cxnLst/>
              <a:rect l="l" t="t" r="r" b="b"/>
              <a:pathLst>
                <a:path w="1768" h="11643" extrusionOk="0">
                  <a:moveTo>
                    <a:pt x="1768" y="1"/>
                  </a:moveTo>
                  <a:lnTo>
                    <a:pt x="0" y="1001"/>
                  </a:lnTo>
                  <a:lnTo>
                    <a:pt x="0" y="11642"/>
                  </a:lnTo>
                  <a:lnTo>
                    <a:pt x="1768" y="10642"/>
                  </a:lnTo>
                  <a:lnTo>
                    <a:pt x="176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5460;p75">
              <a:extLst>
                <a:ext uri="{FF2B5EF4-FFF2-40B4-BE49-F238E27FC236}">
                  <a16:creationId xmlns:a16="http://schemas.microsoft.com/office/drawing/2014/main" id="{D8B688D4-6DEF-4E27-9931-2956319F8C8F}"/>
                </a:ext>
              </a:extLst>
            </p:cNvPr>
            <p:cNvSpPr/>
            <p:nvPr/>
          </p:nvSpPr>
          <p:spPr>
            <a:xfrm>
              <a:off x="4396650" y="3209400"/>
              <a:ext cx="43375" cy="148475"/>
            </a:xfrm>
            <a:custGeom>
              <a:avLst/>
              <a:gdLst/>
              <a:ahLst/>
              <a:cxnLst/>
              <a:rect l="l" t="t" r="r" b="b"/>
              <a:pathLst>
                <a:path w="1735" h="5939" extrusionOk="0">
                  <a:moveTo>
                    <a:pt x="1735" y="1"/>
                  </a:moveTo>
                  <a:lnTo>
                    <a:pt x="0" y="1001"/>
                  </a:lnTo>
                  <a:lnTo>
                    <a:pt x="0" y="5938"/>
                  </a:lnTo>
                  <a:lnTo>
                    <a:pt x="1735" y="4938"/>
                  </a:lnTo>
                  <a:lnTo>
                    <a:pt x="1735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5461;p75">
              <a:extLst>
                <a:ext uri="{FF2B5EF4-FFF2-40B4-BE49-F238E27FC236}">
                  <a16:creationId xmlns:a16="http://schemas.microsoft.com/office/drawing/2014/main" id="{A921AE72-BA72-4974-ADB1-9FBCF0DEC2D6}"/>
                </a:ext>
              </a:extLst>
            </p:cNvPr>
            <p:cNvSpPr/>
            <p:nvPr/>
          </p:nvSpPr>
          <p:spPr>
            <a:xfrm>
              <a:off x="4396650" y="3209400"/>
              <a:ext cx="43375" cy="148475"/>
            </a:xfrm>
            <a:custGeom>
              <a:avLst/>
              <a:gdLst/>
              <a:ahLst/>
              <a:cxnLst/>
              <a:rect l="l" t="t" r="r" b="b"/>
              <a:pathLst>
                <a:path w="1735" h="5939" extrusionOk="0">
                  <a:moveTo>
                    <a:pt x="1735" y="1"/>
                  </a:moveTo>
                  <a:lnTo>
                    <a:pt x="0" y="1001"/>
                  </a:lnTo>
                  <a:lnTo>
                    <a:pt x="0" y="5938"/>
                  </a:lnTo>
                  <a:lnTo>
                    <a:pt x="1735" y="4938"/>
                  </a:lnTo>
                  <a:lnTo>
                    <a:pt x="173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5462;p75">
              <a:extLst>
                <a:ext uri="{FF2B5EF4-FFF2-40B4-BE49-F238E27FC236}">
                  <a16:creationId xmlns:a16="http://schemas.microsoft.com/office/drawing/2014/main" id="{06A1B5D7-7F7C-47A9-B425-ACA668E795F0}"/>
                </a:ext>
              </a:extLst>
            </p:cNvPr>
            <p:cNvSpPr/>
            <p:nvPr/>
          </p:nvSpPr>
          <p:spPr>
            <a:xfrm>
              <a:off x="4474200" y="3126025"/>
              <a:ext cx="43400" cy="186825"/>
            </a:xfrm>
            <a:custGeom>
              <a:avLst/>
              <a:gdLst/>
              <a:ahLst/>
              <a:cxnLst/>
              <a:rect l="l" t="t" r="r" b="b"/>
              <a:pathLst>
                <a:path w="1736" h="7473" extrusionOk="0">
                  <a:moveTo>
                    <a:pt x="1735" y="0"/>
                  </a:moveTo>
                  <a:lnTo>
                    <a:pt x="0" y="1001"/>
                  </a:lnTo>
                  <a:lnTo>
                    <a:pt x="0" y="7472"/>
                  </a:lnTo>
                  <a:lnTo>
                    <a:pt x="1735" y="6471"/>
                  </a:lnTo>
                  <a:lnTo>
                    <a:pt x="1735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5463;p75">
              <a:extLst>
                <a:ext uri="{FF2B5EF4-FFF2-40B4-BE49-F238E27FC236}">
                  <a16:creationId xmlns:a16="http://schemas.microsoft.com/office/drawing/2014/main" id="{2023AF13-ED19-4F30-BFE1-77DFB732859E}"/>
                </a:ext>
              </a:extLst>
            </p:cNvPr>
            <p:cNvSpPr/>
            <p:nvPr/>
          </p:nvSpPr>
          <p:spPr>
            <a:xfrm>
              <a:off x="4474200" y="3126025"/>
              <a:ext cx="43400" cy="186825"/>
            </a:xfrm>
            <a:custGeom>
              <a:avLst/>
              <a:gdLst/>
              <a:ahLst/>
              <a:cxnLst/>
              <a:rect l="l" t="t" r="r" b="b"/>
              <a:pathLst>
                <a:path w="1736" h="7473" extrusionOk="0">
                  <a:moveTo>
                    <a:pt x="1735" y="0"/>
                  </a:moveTo>
                  <a:lnTo>
                    <a:pt x="0" y="1001"/>
                  </a:lnTo>
                  <a:lnTo>
                    <a:pt x="0" y="7472"/>
                  </a:lnTo>
                  <a:lnTo>
                    <a:pt x="1735" y="6471"/>
                  </a:lnTo>
                  <a:lnTo>
                    <a:pt x="17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5464;p75">
              <a:extLst>
                <a:ext uri="{FF2B5EF4-FFF2-40B4-BE49-F238E27FC236}">
                  <a16:creationId xmlns:a16="http://schemas.microsoft.com/office/drawing/2014/main" id="{A0E2598F-02F1-430A-BD6C-1B90D3EF1686}"/>
                </a:ext>
              </a:extLst>
            </p:cNvPr>
            <p:cNvSpPr/>
            <p:nvPr/>
          </p:nvSpPr>
          <p:spPr>
            <a:xfrm>
              <a:off x="4550925" y="3055125"/>
              <a:ext cx="44225" cy="213525"/>
            </a:xfrm>
            <a:custGeom>
              <a:avLst/>
              <a:gdLst/>
              <a:ahLst/>
              <a:cxnLst/>
              <a:rect l="l" t="t" r="r" b="b"/>
              <a:pathLst>
                <a:path w="1769" h="8541" extrusionOk="0">
                  <a:moveTo>
                    <a:pt x="1768" y="1"/>
                  </a:moveTo>
                  <a:lnTo>
                    <a:pt x="0" y="1001"/>
                  </a:lnTo>
                  <a:lnTo>
                    <a:pt x="0" y="8540"/>
                  </a:lnTo>
                  <a:lnTo>
                    <a:pt x="1768" y="7539"/>
                  </a:lnTo>
                  <a:lnTo>
                    <a:pt x="176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5465;p75">
              <a:extLst>
                <a:ext uri="{FF2B5EF4-FFF2-40B4-BE49-F238E27FC236}">
                  <a16:creationId xmlns:a16="http://schemas.microsoft.com/office/drawing/2014/main" id="{B84B6A84-7E1F-4412-B1C9-32DFDBC46FD5}"/>
                </a:ext>
              </a:extLst>
            </p:cNvPr>
            <p:cNvSpPr/>
            <p:nvPr/>
          </p:nvSpPr>
          <p:spPr>
            <a:xfrm>
              <a:off x="4897000" y="1504075"/>
              <a:ext cx="669675" cy="1089025"/>
            </a:xfrm>
            <a:custGeom>
              <a:avLst/>
              <a:gdLst/>
              <a:ahLst/>
              <a:cxnLst/>
              <a:rect l="l" t="t" r="r" b="b"/>
              <a:pathLst>
                <a:path w="26787" h="43561" extrusionOk="0">
                  <a:moveTo>
                    <a:pt x="26298" y="0"/>
                  </a:moveTo>
                  <a:cubicBezTo>
                    <a:pt x="26175" y="0"/>
                    <a:pt x="26035" y="42"/>
                    <a:pt x="25886" y="132"/>
                  </a:cubicBezTo>
                  <a:lnTo>
                    <a:pt x="868" y="14575"/>
                  </a:lnTo>
                  <a:cubicBezTo>
                    <a:pt x="367" y="14909"/>
                    <a:pt x="34" y="15476"/>
                    <a:pt x="1" y="16110"/>
                  </a:cubicBezTo>
                  <a:lnTo>
                    <a:pt x="1" y="42929"/>
                  </a:lnTo>
                  <a:cubicBezTo>
                    <a:pt x="1" y="43327"/>
                    <a:pt x="198" y="43561"/>
                    <a:pt x="477" y="43561"/>
                  </a:cubicBezTo>
                  <a:cubicBezTo>
                    <a:pt x="596" y="43561"/>
                    <a:pt x="729" y="43519"/>
                    <a:pt x="868" y="43429"/>
                  </a:cubicBezTo>
                  <a:lnTo>
                    <a:pt x="25886" y="28986"/>
                  </a:lnTo>
                  <a:cubicBezTo>
                    <a:pt x="26419" y="28652"/>
                    <a:pt x="26753" y="28085"/>
                    <a:pt x="26786" y="27451"/>
                  </a:cubicBezTo>
                  <a:lnTo>
                    <a:pt x="26786" y="632"/>
                  </a:lnTo>
                  <a:cubicBezTo>
                    <a:pt x="26786" y="234"/>
                    <a:pt x="26589" y="0"/>
                    <a:pt x="26298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5466;p75">
              <a:extLst>
                <a:ext uri="{FF2B5EF4-FFF2-40B4-BE49-F238E27FC236}">
                  <a16:creationId xmlns:a16="http://schemas.microsoft.com/office/drawing/2014/main" id="{9F0EE7F2-FE02-47E0-AEAB-BEC16A078077}"/>
                </a:ext>
              </a:extLst>
            </p:cNvPr>
            <p:cNvSpPr/>
            <p:nvPr/>
          </p:nvSpPr>
          <p:spPr>
            <a:xfrm>
              <a:off x="4891175" y="1498775"/>
              <a:ext cx="681325" cy="1099375"/>
            </a:xfrm>
            <a:custGeom>
              <a:avLst/>
              <a:gdLst/>
              <a:ahLst/>
              <a:cxnLst/>
              <a:rect l="l" t="t" r="r" b="b"/>
              <a:pathLst>
                <a:path w="27253" h="43975" extrusionOk="0">
                  <a:moveTo>
                    <a:pt x="26652" y="444"/>
                  </a:moveTo>
                  <a:cubicBezTo>
                    <a:pt x="26752" y="544"/>
                    <a:pt x="26819" y="711"/>
                    <a:pt x="26786" y="877"/>
                  </a:cubicBezTo>
                  <a:lnTo>
                    <a:pt x="26786" y="27697"/>
                  </a:lnTo>
                  <a:cubicBezTo>
                    <a:pt x="26752" y="28230"/>
                    <a:pt x="26486" y="28731"/>
                    <a:pt x="26019" y="29064"/>
                  </a:cubicBezTo>
                  <a:lnTo>
                    <a:pt x="1001" y="43475"/>
                  </a:lnTo>
                  <a:cubicBezTo>
                    <a:pt x="921" y="43554"/>
                    <a:pt x="826" y="43590"/>
                    <a:pt x="736" y="43590"/>
                  </a:cubicBezTo>
                  <a:cubicBezTo>
                    <a:pt x="525" y="43590"/>
                    <a:pt x="340" y="43398"/>
                    <a:pt x="434" y="43141"/>
                  </a:cubicBezTo>
                  <a:lnTo>
                    <a:pt x="434" y="16322"/>
                  </a:lnTo>
                  <a:cubicBezTo>
                    <a:pt x="467" y="15788"/>
                    <a:pt x="734" y="15288"/>
                    <a:pt x="1201" y="14987"/>
                  </a:cubicBezTo>
                  <a:lnTo>
                    <a:pt x="26219" y="544"/>
                  </a:lnTo>
                  <a:cubicBezTo>
                    <a:pt x="26319" y="477"/>
                    <a:pt x="26419" y="444"/>
                    <a:pt x="26519" y="444"/>
                  </a:cubicBezTo>
                  <a:close/>
                  <a:moveTo>
                    <a:pt x="26467" y="1"/>
                  </a:moveTo>
                  <a:cubicBezTo>
                    <a:pt x="26305" y="1"/>
                    <a:pt x="26147" y="52"/>
                    <a:pt x="26019" y="144"/>
                  </a:cubicBezTo>
                  <a:lnTo>
                    <a:pt x="1001" y="14587"/>
                  </a:lnTo>
                  <a:cubicBezTo>
                    <a:pt x="400" y="14954"/>
                    <a:pt x="33" y="15621"/>
                    <a:pt x="0" y="16322"/>
                  </a:cubicBezTo>
                  <a:lnTo>
                    <a:pt x="0" y="43141"/>
                  </a:lnTo>
                  <a:cubicBezTo>
                    <a:pt x="0" y="43441"/>
                    <a:pt x="133" y="43708"/>
                    <a:pt x="367" y="43875"/>
                  </a:cubicBezTo>
                  <a:cubicBezTo>
                    <a:pt x="467" y="43942"/>
                    <a:pt x="600" y="43975"/>
                    <a:pt x="701" y="43975"/>
                  </a:cubicBezTo>
                  <a:cubicBezTo>
                    <a:pt x="901" y="43975"/>
                    <a:pt x="1067" y="43908"/>
                    <a:pt x="1234" y="43808"/>
                  </a:cubicBezTo>
                  <a:lnTo>
                    <a:pt x="26219" y="29398"/>
                  </a:lnTo>
                  <a:cubicBezTo>
                    <a:pt x="26819" y="28998"/>
                    <a:pt x="27186" y="28364"/>
                    <a:pt x="27219" y="27663"/>
                  </a:cubicBezTo>
                  <a:lnTo>
                    <a:pt x="27219" y="844"/>
                  </a:lnTo>
                  <a:cubicBezTo>
                    <a:pt x="27253" y="544"/>
                    <a:pt x="27119" y="277"/>
                    <a:pt x="26853" y="110"/>
                  </a:cubicBezTo>
                  <a:cubicBezTo>
                    <a:pt x="26732" y="35"/>
                    <a:pt x="26599" y="1"/>
                    <a:pt x="26467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5467;p75">
              <a:extLst>
                <a:ext uri="{FF2B5EF4-FFF2-40B4-BE49-F238E27FC236}">
                  <a16:creationId xmlns:a16="http://schemas.microsoft.com/office/drawing/2014/main" id="{67587E31-A35D-4B9E-ACBB-00964ABE3FAA}"/>
                </a:ext>
              </a:extLst>
            </p:cNvPr>
            <p:cNvSpPr/>
            <p:nvPr/>
          </p:nvSpPr>
          <p:spPr>
            <a:xfrm>
              <a:off x="5231400" y="1808825"/>
              <a:ext cx="96775" cy="239775"/>
            </a:xfrm>
            <a:custGeom>
              <a:avLst/>
              <a:gdLst/>
              <a:ahLst/>
              <a:cxnLst/>
              <a:rect l="l" t="t" r="r" b="b"/>
              <a:pathLst>
                <a:path w="3871" h="9591" extrusionOk="0">
                  <a:moveTo>
                    <a:pt x="2637" y="0"/>
                  </a:moveTo>
                  <a:cubicBezTo>
                    <a:pt x="1838" y="0"/>
                    <a:pt x="947" y="247"/>
                    <a:pt x="1" y="784"/>
                  </a:cubicBezTo>
                  <a:lnTo>
                    <a:pt x="1" y="9591"/>
                  </a:lnTo>
                  <a:lnTo>
                    <a:pt x="3870" y="217"/>
                  </a:lnTo>
                  <a:cubicBezTo>
                    <a:pt x="3491" y="75"/>
                    <a:pt x="3078" y="0"/>
                    <a:pt x="263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5468;p75">
              <a:extLst>
                <a:ext uri="{FF2B5EF4-FFF2-40B4-BE49-F238E27FC236}">
                  <a16:creationId xmlns:a16="http://schemas.microsoft.com/office/drawing/2014/main" id="{7397E8BE-E57C-423B-97B7-72F87986BD7E}"/>
                </a:ext>
              </a:extLst>
            </p:cNvPr>
            <p:cNvSpPr/>
            <p:nvPr/>
          </p:nvSpPr>
          <p:spPr>
            <a:xfrm>
              <a:off x="5134675" y="1828425"/>
              <a:ext cx="96750" cy="220175"/>
            </a:xfrm>
            <a:custGeom>
              <a:avLst/>
              <a:gdLst/>
              <a:ahLst/>
              <a:cxnLst/>
              <a:rect l="l" t="t" r="r" b="b"/>
              <a:pathLst>
                <a:path w="3870" h="8807" extrusionOk="0">
                  <a:moveTo>
                    <a:pt x="3870" y="0"/>
                  </a:moveTo>
                  <a:cubicBezTo>
                    <a:pt x="2302" y="1001"/>
                    <a:pt x="968" y="2335"/>
                    <a:pt x="0" y="3936"/>
                  </a:cubicBezTo>
                  <a:lnTo>
                    <a:pt x="3870" y="8807"/>
                  </a:lnTo>
                  <a:lnTo>
                    <a:pt x="3870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5469;p75">
              <a:extLst>
                <a:ext uri="{FF2B5EF4-FFF2-40B4-BE49-F238E27FC236}">
                  <a16:creationId xmlns:a16="http://schemas.microsoft.com/office/drawing/2014/main" id="{CC008398-87DE-41E3-B520-3DE9503EFAEA}"/>
                </a:ext>
              </a:extLst>
            </p:cNvPr>
            <p:cNvSpPr/>
            <p:nvPr/>
          </p:nvSpPr>
          <p:spPr>
            <a:xfrm>
              <a:off x="5074625" y="1926825"/>
              <a:ext cx="156800" cy="144300"/>
            </a:xfrm>
            <a:custGeom>
              <a:avLst/>
              <a:gdLst/>
              <a:ahLst/>
              <a:cxnLst/>
              <a:rect l="l" t="t" r="r" b="b"/>
              <a:pathLst>
                <a:path w="6272" h="5772" extrusionOk="0">
                  <a:moveTo>
                    <a:pt x="2402" y="0"/>
                  </a:moveTo>
                  <a:cubicBezTo>
                    <a:pt x="1268" y="1768"/>
                    <a:pt x="434" y="3703"/>
                    <a:pt x="1" y="5771"/>
                  </a:cubicBezTo>
                  <a:lnTo>
                    <a:pt x="6272" y="4871"/>
                  </a:lnTo>
                  <a:lnTo>
                    <a:pt x="2402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5470;p75">
              <a:extLst>
                <a:ext uri="{FF2B5EF4-FFF2-40B4-BE49-F238E27FC236}">
                  <a16:creationId xmlns:a16="http://schemas.microsoft.com/office/drawing/2014/main" id="{58CC480F-2098-40BB-8527-579435E3C8C7}"/>
                </a:ext>
              </a:extLst>
            </p:cNvPr>
            <p:cNvSpPr/>
            <p:nvPr/>
          </p:nvSpPr>
          <p:spPr>
            <a:xfrm>
              <a:off x="5231400" y="1814250"/>
              <a:ext cx="157650" cy="234350"/>
            </a:xfrm>
            <a:custGeom>
              <a:avLst/>
              <a:gdLst/>
              <a:ahLst/>
              <a:cxnLst/>
              <a:rect l="l" t="t" r="r" b="b"/>
              <a:pathLst>
                <a:path w="6306" h="9374" extrusionOk="0">
                  <a:moveTo>
                    <a:pt x="3904" y="0"/>
                  </a:moveTo>
                  <a:lnTo>
                    <a:pt x="1" y="9374"/>
                  </a:lnTo>
                  <a:lnTo>
                    <a:pt x="6305" y="3036"/>
                  </a:lnTo>
                  <a:cubicBezTo>
                    <a:pt x="5872" y="1501"/>
                    <a:pt x="5004" y="467"/>
                    <a:pt x="390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5471;p75">
              <a:extLst>
                <a:ext uri="{FF2B5EF4-FFF2-40B4-BE49-F238E27FC236}">
                  <a16:creationId xmlns:a16="http://schemas.microsoft.com/office/drawing/2014/main" id="{BF0C7E42-8556-43FF-A1E1-F769FE0748E0}"/>
                </a:ext>
              </a:extLst>
            </p:cNvPr>
            <p:cNvSpPr/>
            <p:nvPr/>
          </p:nvSpPr>
          <p:spPr>
            <a:xfrm>
              <a:off x="5066300" y="2048575"/>
              <a:ext cx="165125" cy="158475"/>
            </a:xfrm>
            <a:custGeom>
              <a:avLst/>
              <a:gdLst/>
              <a:ahLst/>
              <a:cxnLst/>
              <a:rect l="l" t="t" r="r" b="b"/>
              <a:pathLst>
                <a:path w="6605" h="6339" extrusionOk="0">
                  <a:moveTo>
                    <a:pt x="6605" y="1"/>
                  </a:moveTo>
                  <a:lnTo>
                    <a:pt x="334" y="901"/>
                  </a:lnTo>
                  <a:cubicBezTo>
                    <a:pt x="133" y="1835"/>
                    <a:pt x="0" y="2836"/>
                    <a:pt x="0" y="3803"/>
                  </a:cubicBezTo>
                  <a:cubicBezTo>
                    <a:pt x="0" y="4671"/>
                    <a:pt x="100" y="5504"/>
                    <a:pt x="334" y="6338"/>
                  </a:cubicBezTo>
                  <a:lnTo>
                    <a:pt x="6605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5472;p75">
              <a:extLst>
                <a:ext uri="{FF2B5EF4-FFF2-40B4-BE49-F238E27FC236}">
                  <a16:creationId xmlns:a16="http://schemas.microsoft.com/office/drawing/2014/main" id="{01299851-C76E-4E6F-8C35-23B37BD3E590}"/>
                </a:ext>
              </a:extLst>
            </p:cNvPr>
            <p:cNvSpPr/>
            <p:nvPr/>
          </p:nvSpPr>
          <p:spPr>
            <a:xfrm>
              <a:off x="5231400" y="2026050"/>
              <a:ext cx="156800" cy="144300"/>
            </a:xfrm>
            <a:custGeom>
              <a:avLst/>
              <a:gdLst/>
              <a:ahLst/>
              <a:cxnLst/>
              <a:rect l="l" t="t" r="r" b="b"/>
              <a:pathLst>
                <a:path w="6272" h="5772" extrusionOk="0">
                  <a:moveTo>
                    <a:pt x="6272" y="1"/>
                  </a:moveTo>
                  <a:lnTo>
                    <a:pt x="1" y="902"/>
                  </a:lnTo>
                  <a:lnTo>
                    <a:pt x="3904" y="5772"/>
                  </a:lnTo>
                  <a:cubicBezTo>
                    <a:pt x="5038" y="4004"/>
                    <a:pt x="5838" y="2036"/>
                    <a:pt x="6272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5473;p75">
              <a:extLst>
                <a:ext uri="{FF2B5EF4-FFF2-40B4-BE49-F238E27FC236}">
                  <a16:creationId xmlns:a16="http://schemas.microsoft.com/office/drawing/2014/main" id="{6E08F580-239C-461B-874A-8DDFD5563046}"/>
                </a:ext>
              </a:extLst>
            </p:cNvPr>
            <p:cNvSpPr/>
            <p:nvPr/>
          </p:nvSpPr>
          <p:spPr>
            <a:xfrm>
              <a:off x="5134675" y="2048575"/>
              <a:ext cx="96750" cy="239575"/>
            </a:xfrm>
            <a:custGeom>
              <a:avLst/>
              <a:gdLst/>
              <a:ahLst/>
              <a:cxnLst/>
              <a:rect l="l" t="t" r="r" b="b"/>
              <a:pathLst>
                <a:path w="3870" h="9583" extrusionOk="0">
                  <a:moveTo>
                    <a:pt x="3870" y="1"/>
                  </a:moveTo>
                  <a:lnTo>
                    <a:pt x="0" y="9341"/>
                  </a:lnTo>
                  <a:cubicBezTo>
                    <a:pt x="404" y="9499"/>
                    <a:pt x="839" y="9582"/>
                    <a:pt x="1298" y="9582"/>
                  </a:cubicBezTo>
                  <a:cubicBezTo>
                    <a:pt x="2093" y="9582"/>
                    <a:pt x="2961" y="9335"/>
                    <a:pt x="3870" y="8807"/>
                  </a:cubicBezTo>
                  <a:lnTo>
                    <a:pt x="3870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5474;p75">
              <a:extLst>
                <a:ext uri="{FF2B5EF4-FFF2-40B4-BE49-F238E27FC236}">
                  <a16:creationId xmlns:a16="http://schemas.microsoft.com/office/drawing/2014/main" id="{68072204-44A4-4FF6-BE10-A8EBAC0F9A47}"/>
                </a:ext>
              </a:extLst>
            </p:cNvPr>
            <p:cNvSpPr/>
            <p:nvPr/>
          </p:nvSpPr>
          <p:spPr>
            <a:xfrm>
              <a:off x="5074625" y="2048575"/>
              <a:ext cx="156800" cy="233525"/>
            </a:xfrm>
            <a:custGeom>
              <a:avLst/>
              <a:gdLst/>
              <a:ahLst/>
              <a:cxnLst/>
              <a:rect l="l" t="t" r="r" b="b"/>
              <a:pathLst>
                <a:path w="6272" h="9341" extrusionOk="0">
                  <a:moveTo>
                    <a:pt x="6272" y="1"/>
                  </a:moveTo>
                  <a:lnTo>
                    <a:pt x="1" y="6338"/>
                  </a:lnTo>
                  <a:cubicBezTo>
                    <a:pt x="434" y="7873"/>
                    <a:pt x="1268" y="8907"/>
                    <a:pt x="2402" y="9341"/>
                  </a:cubicBezTo>
                  <a:lnTo>
                    <a:pt x="6272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5475;p75">
              <a:extLst>
                <a:ext uri="{FF2B5EF4-FFF2-40B4-BE49-F238E27FC236}">
                  <a16:creationId xmlns:a16="http://schemas.microsoft.com/office/drawing/2014/main" id="{FDF2F4F9-6F32-4E06-9F9C-9C00C2F59C24}"/>
                </a:ext>
              </a:extLst>
            </p:cNvPr>
            <p:cNvSpPr/>
            <p:nvPr/>
          </p:nvSpPr>
          <p:spPr>
            <a:xfrm>
              <a:off x="5066300" y="1926825"/>
              <a:ext cx="165125" cy="356100"/>
            </a:xfrm>
            <a:custGeom>
              <a:avLst/>
              <a:gdLst/>
              <a:ahLst/>
              <a:cxnLst/>
              <a:rect l="l" t="t" r="r" b="b"/>
              <a:pathLst>
                <a:path w="6605" h="14244" extrusionOk="0">
                  <a:moveTo>
                    <a:pt x="2735" y="0"/>
                  </a:moveTo>
                  <a:cubicBezTo>
                    <a:pt x="1601" y="1768"/>
                    <a:pt x="767" y="3736"/>
                    <a:pt x="334" y="5771"/>
                  </a:cubicBezTo>
                  <a:cubicBezTo>
                    <a:pt x="133" y="6739"/>
                    <a:pt x="0" y="7706"/>
                    <a:pt x="0" y="8707"/>
                  </a:cubicBezTo>
                  <a:cubicBezTo>
                    <a:pt x="0" y="9574"/>
                    <a:pt x="100" y="10408"/>
                    <a:pt x="334" y="11242"/>
                  </a:cubicBezTo>
                  <a:cubicBezTo>
                    <a:pt x="734" y="12776"/>
                    <a:pt x="1601" y="13810"/>
                    <a:pt x="2735" y="14244"/>
                  </a:cubicBezTo>
                  <a:lnTo>
                    <a:pt x="6605" y="4904"/>
                  </a:lnTo>
                  <a:lnTo>
                    <a:pt x="27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5476;p75">
              <a:extLst>
                <a:ext uri="{FF2B5EF4-FFF2-40B4-BE49-F238E27FC236}">
                  <a16:creationId xmlns:a16="http://schemas.microsoft.com/office/drawing/2014/main" id="{63CCB396-87C0-4FFC-A132-FAE8E7733191}"/>
                </a:ext>
              </a:extLst>
            </p:cNvPr>
            <p:cNvSpPr/>
            <p:nvPr/>
          </p:nvSpPr>
          <p:spPr>
            <a:xfrm>
              <a:off x="5231400" y="1890125"/>
              <a:ext cx="165150" cy="158475"/>
            </a:xfrm>
            <a:custGeom>
              <a:avLst/>
              <a:gdLst/>
              <a:ahLst/>
              <a:cxnLst/>
              <a:rect l="l" t="t" r="r" b="b"/>
              <a:pathLst>
                <a:path w="6606" h="6339" extrusionOk="0">
                  <a:moveTo>
                    <a:pt x="6272" y="1"/>
                  </a:moveTo>
                  <a:lnTo>
                    <a:pt x="1" y="6339"/>
                  </a:lnTo>
                  <a:lnTo>
                    <a:pt x="6272" y="5438"/>
                  </a:lnTo>
                  <a:cubicBezTo>
                    <a:pt x="6505" y="4471"/>
                    <a:pt x="6605" y="3503"/>
                    <a:pt x="6605" y="2536"/>
                  </a:cubicBezTo>
                  <a:cubicBezTo>
                    <a:pt x="6605" y="1668"/>
                    <a:pt x="6505" y="801"/>
                    <a:pt x="6272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5477;p75">
              <a:extLst>
                <a:ext uri="{FF2B5EF4-FFF2-40B4-BE49-F238E27FC236}">
                  <a16:creationId xmlns:a16="http://schemas.microsoft.com/office/drawing/2014/main" id="{05F419F4-30D8-4E6E-A31C-09721CD96F9B}"/>
                </a:ext>
              </a:extLst>
            </p:cNvPr>
            <p:cNvSpPr/>
            <p:nvPr/>
          </p:nvSpPr>
          <p:spPr>
            <a:xfrm>
              <a:off x="5231400" y="2048575"/>
              <a:ext cx="97600" cy="220175"/>
            </a:xfrm>
            <a:custGeom>
              <a:avLst/>
              <a:gdLst/>
              <a:ahLst/>
              <a:cxnLst/>
              <a:rect l="l" t="t" r="r" b="b"/>
              <a:pathLst>
                <a:path w="3904" h="8807" extrusionOk="0">
                  <a:moveTo>
                    <a:pt x="1" y="1"/>
                  </a:moveTo>
                  <a:lnTo>
                    <a:pt x="1" y="8807"/>
                  </a:lnTo>
                  <a:cubicBezTo>
                    <a:pt x="1602" y="7806"/>
                    <a:pt x="2903" y="6472"/>
                    <a:pt x="3904" y="487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5478;p75">
              <a:extLst>
                <a:ext uri="{FF2B5EF4-FFF2-40B4-BE49-F238E27FC236}">
                  <a16:creationId xmlns:a16="http://schemas.microsoft.com/office/drawing/2014/main" id="{037B2F56-136F-4E7D-8AA7-E086CDEC693F}"/>
                </a:ext>
              </a:extLst>
            </p:cNvPr>
            <p:cNvSpPr/>
            <p:nvPr/>
          </p:nvSpPr>
          <p:spPr>
            <a:xfrm>
              <a:off x="5134675" y="1890125"/>
              <a:ext cx="261875" cy="398025"/>
            </a:xfrm>
            <a:custGeom>
              <a:avLst/>
              <a:gdLst/>
              <a:ahLst/>
              <a:cxnLst/>
              <a:rect l="l" t="t" r="r" b="b"/>
              <a:pathLst>
                <a:path w="10475" h="15921" extrusionOk="0">
                  <a:moveTo>
                    <a:pt x="10141" y="1"/>
                  </a:moveTo>
                  <a:lnTo>
                    <a:pt x="3870" y="6339"/>
                  </a:lnTo>
                  <a:lnTo>
                    <a:pt x="0" y="15679"/>
                  </a:lnTo>
                  <a:cubicBezTo>
                    <a:pt x="404" y="15837"/>
                    <a:pt x="839" y="15920"/>
                    <a:pt x="1298" y="15920"/>
                  </a:cubicBezTo>
                  <a:cubicBezTo>
                    <a:pt x="2093" y="15920"/>
                    <a:pt x="2961" y="15673"/>
                    <a:pt x="3870" y="15145"/>
                  </a:cubicBezTo>
                  <a:cubicBezTo>
                    <a:pt x="5438" y="14144"/>
                    <a:pt x="6772" y="12810"/>
                    <a:pt x="7739" y="11209"/>
                  </a:cubicBezTo>
                  <a:cubicBezTo>
                    <a:pt x="8873" y="9441"/>
                    <a:pt x="9707" y="7473"/>
                    <a:pt x="10141" y="5438"/>
                  </a:cubicBezTo>
                  <a:cubicBezTo>
                    <a:pt x="10374" y="4471"/>
                    <a:pt x="10474" y="3503"/>
                    <a:pt x="10474" y="2502"/>
                  </a:cubicBezTo>
                  <a:cubicBezTo>
                    <a:pt x="10474" y="1668"/>
                    <a:pt x="10374" y="801"/>
                    <a:pt x="101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5479;p75">
              <a:extLst>
                <a:ext uri="{FF2B5EF4-FFF2-40B4-BE49-F238E27FC236}">
                  <a16:creationId xmlns:a16="http://schemas.microsoft.com/office/drawing/2014/main" id="{A45C0DB4-9322-4AB0-9F60-03C7A4C74969}"/>
                </a:ext>
              </a:extLst>
            </p:cNvPr>
            <p:cNvSpPr/>
            <p:nvPr/>
          </p:nvSpPr>
          <p:spPr>
            <a:xfrm>
              <a:off x="5028750" y="1755950"/>
              <a:ext cx="405325" cy="585350"/>
            </a:xfrm>
            <a:custGeom>
              <a:avLst/>
              <a:gdLst/>
              <a:ahLst/>
              <a:cxnLst/>
              <a:rect l="l" t="t" r="r" b="b"/>
              <a:pathLst>
                <a:path w="16213" h="23414" extrusionOk="0">
                  <a:moveTo>
                    <a:pt x="11417" y="427"/>
                  </a:moveTo>
                  <a:cubicBezTo>
                    <a:pt x="12053" y="427"/>
                    <a:pt x="12657" y="595"/>
                    <a:pt x="13177" y="931"/>
                  </a:cubicBezTo>
                  <a:cubicBezTo>
                    <a:pt x="14845" y="1898"/>
                    <a:pt x="15812" y="4167"/>
                    <a:pt x="15812" y="7136"/>
                  </a:cubicBezTo>
                  <a:cubicBezTo>
                    <a:pt x="15812" y="12906"/>
                    <a:pt x="12310" y="19578"/>
                    <a:pt x="8007" y="22080"/>
                  </a:cubicBezTo>
                  <a:cubicBezTo>
                    <a:pt x="6948" y="22676"/>
                    <a:pt x="5912" y="22984"/>
                    <a:pt x="4962" y="22984"/>
                  </a:cubicBezTo>
                  <a:cubicBezTo>
                    <a:pt x="4265" y="22984"/>
                    <a:pt x="3615" y="22819"/>
                    <a:pt x="3036" y="22480"/>
                  </a:cubicBezTo>
                  <a:cubicBezTo>
                    <a:pt x="1369" y="21513"/>
                    <a:pt x="401" y="19244"/>
                    <a:pt x="401" y="16275"/>
                  </a:cubicBezTo>
                  <a:cubicBezTo>
                    <a:pt x="401" y="10505"/>
                    <a:pt x="3904" y="3833"/>
                    <a:pt x="8207" y="1331"/>
                  </a:cubicBezTo>
                  <a:cubicBezTo>
                    <a:pt x="9141" y="764"/>
                    <a:pt x="10175" y="464"/>
                    <a:pt x="11242" y="431"/>
                  </a:cubicBezTo>
                  <a:cubicBezTo>
                    <a:pt x="11301" y="428"/>
                    <a:pt x="11359" y="427"/>
                    <a:pt x="11417" y="427"/>
                  </a:cubicBezTo>
                  <a:close/>
                  <a:moveTo>
                    <a:pt x="11227" y="0"/>
                  </a:moveTo>
                  <a:cubicBezTo>
                    <a:pt x="10216" y="0"/>
                    <a:pt x="9122" y="322"/>
                    <a:pt x="8007" y="964"/>
                  </a:cubicBezTo>
                  <a:cubicBezTo>
                    <a:pt x="3604" y="3533"/>
                    <a:pt x="1" y="10405"/>
                    <a:pt x="1" y="16275"/>
                  </a:cubicBezTo>
                  <a:cubicBezTo>
                    <a:pt x="1" y="19411"/>
                    <a:pt x="1035" y="21813"/>
                    <a:pt x="2836" y="22847"/>
                  </a:cubicBezTo>
                  <a:cubicBezTo>
                    <a:pt x="3470" y="23214"/>
                    <a:pt x="4204" y="23414"/>
                    <a:pt x="4971" y="23414"/>
                  </a:cubicBezTo>
                  <a:cubicBezTo>
                    <a:pt x="6105" y="23347"/>
                    <a:pt x="7239" y="23014"/>
                    <a:pt x="8207" y="22413"/>
                  </a:cubicBezTo>
                  <a:cubicBezTo>
                    <a:pt x="12610" y="19878"/>
                    <a:pt x="16213" y="13006"/>
                    <a:pt x="16213" y="7136"/>
                  </a:cubicBezTo>
                  <a:cubicBezTo>
                    <a:pt x="16213" y="4000"/>
                    <a:pt x="15178" y="1598"/>
                    <a:pt x="13377" y="564"/>
                  </a:cubicBezTo>
                  <a:cubicBezTo>
                    <a:pt x="12727" y="188"/>
                    <a:pt x="12001" y="0"/>
                    <a:pt x="11227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5480;p75">
              <a:extLst>
                <a:ext uri="{FF2B5EF4-FFF2-40B4-BE49-F238E27FC236}">
                  <a16:creationId xmlns:a16="http://schemas.microsoft.com/office/drawing/2014/main" id="{17BC71AF-1FA8-4852-9049-1168495AB205}"/>
                </a:ext>
              </a:extLst>
            </p:cNvPr>
            <p:cNvSpPr/>
            <p:nvPr/>
          </p:nvSpPr>
          <p:spPr>
            <a:xfrm>
              <a:off x="4855300" y="1223775"/>
              <a:ext cx="402725" cy="482925"/>
            </a:xfrm>
            <a:custGeom>
              <a:avLst/>
              <a:gdLst/>
              <a:ahLst/>
              <a:cxnLst/>
              <a:rect l="l" t="t" r="r" b="b"/>
              <a:pathLst>
                <a:path w="16109" h="19317" extrusionOk="0">
                  <a:moveTo>
                    <a:pt x="15196" y="414"/>
                  </a:moveTo>
                  <a:cubicBezTo>
                    <a:pt x="15444" y="414"/>
                    <a:pt x="15674" y="649"/>
                    <a:pt x="15578" y="936"/>
                  </a:cubicBezTo>
                  <a:lnTo>
                    <a:pt x="15578" y="9409"/>
                  </a:lnTo>
                  <a:cubicBezTo>
                    <a:pt x="15545" y="10043"/>
                    <a:pt x="15212" y="10610"/>
                    <a:pt x="14711" y="10977"/>
                  </a:cubicBezTo>
                  <a:lnTo>
                    <a:pt x="12543" y="12211"/>
                  </a:lnTo>
                  <a:lnTo>
                    <a:pt x="11142" y="16981"/>
                  </a:lnTo>
                  <a:cubicBezTo>
                    <a:pt x="11142" y="17014"/>
                    <a:pt x="11109" y="17048"/>
                    <a:pt x="11075" y="17048"/>
                  </a:cubicBezTo>
                  <a:cubicBezTo>
                    <a:pt x="11042" y="17048"/>
                    <a:pt x="11042" y="17014"/>
                    <a:pt x="11009" y="16981"/>
                  </a:cubicBezTo>
                  <a:lnTo>
                    <a:pt x="9674" y="13879"/>
                  </a:lnTo>
                  <a:lnTo>
                    <a:pt x="1135" y="18816"/>
                  </a:lnTo>
                  <a:cubicBezTo>
                    <a:pt x="1051" y="18890"/>
                    <a:pt x="952" y="18923"/>
                    <a:pt x="854" y="18923"/>
                  </a:cubicBezTo>
                  <a:cubicBezTo>
                    <a:pt x="602" y="18923"/>
                    <a:pt x="362" y="18704"/>
                    <a:pt x="434" y="18415"/>
                  </a:cubicBezTo>
                  <a:lnTo>
                    <a:pt x="434" y="9943"/>
                  </a:lnTo>
                  <a:cubicBezTo>
                    <a:pt x="468" y="9309"/>
                    <a:pt x="801" y="8742"/>
                    <a:pt x="1335" y="8375"/>
                  </a:cubicBezTo>
                  <a:lnTo>
                    <a:pt x="14911" y="536"/>
                  </a:lnTo>
                  <a:cubicBezTo>
                    <a:pt x="14996" y="451"/>
                    <a:pt x="15098" y="414"/>
                    <a:pt x="15196" y="414"/>
                  </a:cubicBezTo>
                  <a:close/>
                  <a:moveTo>
                    <a:pt x="15230" y="1"/>
                  </a:moveTo>
                  <a:cubicBezTo>
                    <a:pt x="15052" y="1"/>
                    <a:pt x="14870" y="62"/>
                    <a:pt x="14711" y="202"/>
                  </a:cubicBezTo>
                  <a:lnTo>
                    <a:pt x="1135" y="8041"/>
                  </a:lnTo>
                  <a:cubicBezTo>
                    <a:pt x="468" y="8442"/>
                    <a:pt x="67" y="9142"/>
                    <a:pt x="34" y="9943"/>
                  </a:cubicBezTo>
                  <a:lnTo>
                    <a:pt x="34" y="18415"/>
                  </a:lnTo>
                  <a:cubicBezTo>
                    <a:pt x="1" y="18716"/>
                    <a:pt x="134" y="19049"/>
                    <a:pt x="434" y="19249"/>
                  </a:cubicBezTo>
                  <a:cubicBezTo>
                    <a:pt x="534" y="19316"/>
                    <a:pt x="668" y="19316"/>
                    <a:pt x="768" y="19316"/>
                  </a:cubicBezTo>
                  <a:cubicBezTo>
                    <a:pt x="968" y="19316"/>
                    <a:pt x="1168" y="19283"/>
                    <a:pt x="1335" y="19149"/>
                  </a:cubicBezTo>
                  <a:lnTo>
                    <a:pt x="9507" y="14479"/>
                  </a:lnTo>
                  <a:lnTo>
                    <a:pt x="10675" y="17148"/>
                  </a:lnTo>
                  <a:cubicBezTo>
                    <a:pt x="10742" y="17348"/>
                    <a:pt x="10942" y="17448"/>
                    <a:pt x="11142" y="17448"/>
                  </a:cubicBezTo>
                  <a:cubicBezTo>
                    <a:pt x="11342" y="17448"/>
                    <a:pt x="11509" y="17281"/>
                    <a:pt x="11542" y="17114"/>
                  </a:cubicBezTo>
                  <a:lnTo>
                    <a:pt x="12910" y="12478"/>
                  </a:lnTo>
                  <a:lnTo>
                    <a:pt x="14911" y="11344"/>
                  </a:lnTo>
                  <a:cubicBezTo>
                    <a:pt x="15578" y="10910"/>
                    <a:pt x="15979" y="10210"/>
                    <a:pt x="16012" y="9442"/>
                  </a:cubicBezTo>
                  <a:lnTo>
                    <a:pt x="16012" y="936"/>
                  </a:lnTo>
                  <a:cubicBezTo>
                    <a:pt x="16108" y="408"/>
                    <a:pt x="15686" y="1"/>
                    <a:pt x="15230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5481;p75">
              <a:extLst>
                <a:ext uri="{FF2B5EF4-FFF2-40B4-BE49-F238E27FC236}">
                  <a16:creationId xmlns:a16="http://schemas.microsoft.com/office/drawing/2014/main" id="{8B4CCCEF-51BF-478A-8FB7-51A372F5809D}"/>
                </a:ext>
              </a:extLst>
            </p:cNvPr>
            <p:cNvSpPr/>
            <p:nvPr/>
          </p:nvSpPr>
          <p:spPr>
            <a:xfrm>
              <a:off x="4931200" y="1348125"/>
              <a:ext cx="248425" cy="145075"/>
            </a:xfrm>
            <a:custGeom>
              <a:avLst/>
              <a:gdLst/>
              <a:ahLst/>
              <a:cxnLst/>
              <a:rect l="l" t="t" r="r" b="b"/>
              <a:pathLst>
                <a:path w="9937" h="5803" extrusionOk="0">
                  <a:moveTo>
                    <a:pt x="9649" y="1"/>
                  </a:moveTo>
                  <a:cubicBezTo>
                    <a:pt x="9615" y="1"/>
                    <a:pt x="9578" y="10"/>
                    <a:pt x="9540" y="32"/>
                  </a:cubicBezTo>
                  <a:lnTo>
                    <a:pt x="200" y="5402"/>
                  </a:lnTo>
                  <a:cubicBezTo>
                    <a:pt x="0" y="5502"/>
                    <a:pt x="100" y="5803"/>
                    <a:pt x="300" y="5803"/>
                  </a:cubicBezTo>
                  <a:cubicBezTo>
                    <a:pt x="334" y="5803"/>
                    <a:pt x="367" y="5803"/>
                    <a:pt x="400" y="5769"/>
                  </a:cubicBezTo>
                  <a:lnTo>
                    <a:pt x="9740" y="365"/>
                  </a:lnTo>
                  <a:cubicBezTo>
                    <a:pt x="9936" y="253"/>
                    <a:pt x="9827" y="1"/>
                    <a:pt x="9649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5482;p75">
              <a:extLst>
                <a:ext uri="{FF2B5EF4-FFF2-40B4-BE49-F238E27FC236}">
                  <a16:creationId xmlns:a16="http://schemas.microsoft.com/office/drawing/2014/main" id="{150D80E7-36BC-454E-8C57-5D00FD8FC669}"/>
                </a:ext>
              </a:extLst>
            </p:cNvPr>
            <p:cNvSpPr/>
            <p:nvPr/>
          </p:nvSpPr>
          <p:spPr>
            <a:xfrm>
              <a:off x="4932025" y="1393075"/>
              <a:ext cx="246025" cy="145150"/>
            </a:xfrm>
            <a:custGeom>
              <a:avLst/>
              <a:gdLst/>
              <a:ahLst/>
              <a:cxnLst/>
              <a:rect l="l" t="t" r="r" b="b"/>
              <a:pathLst>
                <a:path w="9841" h="5806" extrusionOk="0">
                  <a:moveTo>
                    <a:pt x="9622" y="0"/>
                  </a:moveTo>
                  <a:cubicBezTo>
                    <a:pt x="9582" y="0"/>
                    <a:pt x="9543" y="11"/>
                    <a:pt x="9507" y="35"/>
                  </a:cubicBezTo>
                  <a:lnTo>
                    <a:pt x="167" y="5439"/>
                  </a:lnTo>
                  <a:cubicBezTo>
                    <a:pt x="1" y="5539"/>
                    <a:pt x="67" y="5806"/>
                    <a:pt x="267" y="5806"/>
                  </a:cubicBezTo>
                  <a:cubicBezTo>
                    <a:pt x="301" y="5806"/>
                    <a:pt x="334" y="5806"/>
                    <a:pt x="367" y="5773"/>
                  </a:cubicBezTo>
                  <a:lnTo>
                    <a:pt x="9707" y="402"/>
                  </a:lnTo>
                  <a:cubicBezTo>
                    <a:pt x="9808" y="335"/>
                    <a:pt x="9841" y="202"/>
                    <a:pt x="9808" y="102"/>
                  </a:cubicBezTo>
                  <a:cubicBezTo>
                    <a:pt x="9764" y="37"/>
                    <a:pt x="9694" y="0"/>
                    <a:pt x="9622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5483;p75">
              <a:extLst>
                <a:ext uri="{FF2B5EF4-FFF2-40B4-BE49-F238E27FC236}">
                  <a16:creationId xmlns:a16="http://schemas.microsoft.com/office/drawing/2014/main" id="{5BCFFB1D-996A-433B-87EA-4CEE03988CC9}"/>
                </a:ext>
              </a:extLst>
            </p:cNvPr>
            <p:cNvSpPr/>
            <p:nvPr/>
          </p:nvSpPr>
          <p:spPr>
            <a:xfrm>
              <a:off x="4932850" y="1438475"/>
              <a:ext cx="245200" cy="144800"/>
            </a:xfrm>
            <a:custGeom>
              <a:avLst/>
              <a:gdLst/>
              <a:ahLst/>
              <a:cxnLst/>
              <a:rect l="l" t="t" r="r" b="b"/>
              <a:pathLst>
                <a:path w="9808" h="5792" extrusionOk="0">
                  <a:moveTo>
                    <a:pt x="9593" y="0"/>
                  </a:moveTo>
                  <a:cubicBezTo>
                    <a:pt x="9552" y="0"/>
                    <a:pt x="9511" y="8"/>
                    <a:pt x="9474" y="20"/>
                  </a:cubicBezTo>
                  <a:lnTo>
                    <a:pt x="134" y="5424"/>
                  </a:lnTo>
                  <a:cubicBezTo>
                    <a:pt x="34" y="5458"/>
                    <a:pt x="1" y="5591"/>
                    <a:pt x="68" y="5691"/>
                  </a:cubicBezTo>
                  <a:cubicBezTo>
                    <a:pt x="101" y="5758"/>
                    <a:pt x="168" y="5791"/>
                    <a:pt x="234" y="5791"/>
                  </a:cubicBezTo>
                  <a:lnTo>
                    <a:pt x="334" y="5791"/>
                  </a:lnTo>
                  <a:lnTo>
                    <a:pt x="9674" y="387"/>
                  </a:lnTo>
                  <a:cubicBezTo>
                    <a:pt x="9775" y="321"/>
                    <a:pt x="9808" y="187"/>
                    <a:pt x="9775" y="87"/>
                  </a:cubicBezTo>
                  <a:cubicBezTo>
                    <a:pt x="9732" y="24"/>
                    <a:pt x="9663" y="0"/>
                    <a:pt x="9593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5484;p75">
              <a:extLst>
                <a:ext uri="{FF2B5EF4-FFF2-40B4-BE49-F238E27FC236}">
                  <a16:creationId xmlns:a16="http://schemas.microsoft.com/office/drawing/2014/main" id="{4A51AD31-C423-4AEA-8A74-24EF0A39A260}"/>
                </a:ext>
              </a:extLst>
            </p:cNvPr>
            <p:cNvSpPr/>
            <p:nvPr/>
          </p:nvSpPr>
          <p:spPr>
            <a:xfrm>
              <a:off x="4800275" y="2751050"/>
              <a:ext cx="94250" cy="154825"/>
            </a:xfrm>
            <a:custGeom>
              <a:avLst/>
              <a:gdLst/>
              <a:ahLst/>
              <a:cxnLst/>
              <a:rect l="l" t="t" r="r" b="b"/>
              <a:pathLst>
                <a:path w="3770" h="6193" extrusionOk="0">
                  <a:moveTo>
                    <a:pt x="3336" y="589"/>
                  </a:moveTo>
                  <a:lnTo>
                    <a:pt x="3336" y="3958"/>
                  </a:lnTo>
                  <a:lnTo>
                    <a:pt x="434" y="5626"/>
                  </a:lnTo>
                  <a:lnTo>
                    <a:pt x="434" y="2257"/>
                  </a:lnTo>
                  <a:lnTo>
                    <a:pt x="3336" y="589"/>
                  </a:lnTo>
                  <a:close/>
                  <a:moveTo>
                    <a:pt x="3524" y="1"/>
                  </a:moveTo>
                  <a:cubicBezTo>
                    <a:pt x="3494" y="1"/>
                    <a:pt x="3464" y="7"/>
                    <a:pt x="3436" y="22"/>
                  </a:cubicBezTo>
                  <a:lnTo>
                    <a:pt x="100" y="1956"/>
                  </a:lnTo>
                  <a:cubicBezTo>
                    <a:pt x="33" y="1990"/>
                    <a:pt x="0" y="2056"/>
                    <a:pt x="0" y="2123"/>
                  </a:cubicBezTo>
                  <a:lnTo>
                    <a:pt x="0" y="5993"/>
                  </a:lnTo>
                  <a:cubicBezTo>
                    <a:pt x="0" y="6059"/>
                    <a:pt x="33" y="6126"/>
                    <a:pt x="100" y="6159"/>
                  </a:cubicBezTo>
                  <a:cubicBezTo>
                    <a:pt x="134" y="6193"/>
                    <a:pt x="167" y="6193"/>
                    <a:pt x="200" y="6193"/>
                  </a:cubicBezTo>
                  <a:cubicBezTo>
                    <a:pt x="234" y="6193"/>
                    <a:pt x="300" y="6193"/>
                    <a:pt x="334" y="6159"/>
                  </a:cubicBezTo>
                  <a:lnTo>
                    <a:pt x="3669" y="4225"/>
                  </a:lnTo>
                  <a:cubicBezTo>
                    <a:pt x="3703" y="4191"/>
                    <a:pt x="3769" y="4125"/>
                    <a:pt x="3769" y="4058"/>
                  </a:cubicBezTo>
                  <a:lnTo>
                    <a:pt x="3769" y="222"/>
                  </a:lnTo>
                  <a:cubicBezTo>
                    <a:pt x="3743" y="91"/>
                    <a:pt x="3635" y="1"/>
                    <a:pt x="3524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5485;p75">
              <a:extLst>
                <a:ext uri="{FF2B5EF4-FFF2-40B4-BE49-F238E27FC236}">
                  <a16:creationId xmlns:a16="http://schemas.microsoft.com/office/drawing/2014/main" id="{733C9338-BDF6-4BE9-8E9C-31FB50115424}"/>
                </a:ext>
              </a:extLst>
            </p:cNvPr>
            <p:cNvSpPr/>
            <p:nvPr/>
          </p:nvSpPr>
          <p:spPr>
            <a:xfrm>
              <a:off x="4820375" y="2731425"/>
              <a:ext cx="85825" cy="124425"/>
            </a:xfrm>
            <a:custGeom>
              <a:avLst/>
              <a:gdLst/>
              <a:ahLst/>
              <a:cxnLst/>
              <a:rect l="l" t="t" r="r" b="b"/>
              <a:pathLst>
                <a:path w="3433" h="4977" extrusionOk="0">
                  <a:moveTo>
                    <a:pt x="2967" y="0"/>
                  </a:moveTo>
                  <a:cubicBezTo>
                    <a:pt x="2817" y="0"/>
                    <a:pt x="2672" y="93"/>
                    <a:pt x="2599" y="240"/>
                  </a:cubicBezTo>
                  <a:lnTo>
                    <a:pt x="1064" y="3876"/>
                  </a:lnTo>
                  <a:lnTo>
                    <a:pt x="731" y="3542"/>
                  </a:lnTo>
                  <a:cubicBezTo>
                    <a:pt x="663" y="3505"/>
                    <a:pt x="594" y="3488"/>
                    <a:pt x="528" y="3488"/>
                  </a:cubicBezTo>
                  <a:cubicBezTo>
                    <a:pt x="236" y="3488"/>
                    <a:pt x="0" y="3810"/>
                    <a:pt x="163" y="4109"/>
                  </a:cubicBezTo>
                  <a:lnTo>
                    <a:pt x="931" y="4876"/>
                  </a:lnTo>
                  <a:cubicBezTo>
                    <a:pt x="997" y="4943"/>
                    <a:pt x="1097" y="4976"/>
                    <a:pt x="1231" y="4976"/>
                  </a:cubicBezTo>
                  <a:lnTo>
                    <a:pt x="1298" y="4976"/>
                  </a:lnTo>
                  <a:cubicBezTo>
                    <a:pt x="1431" y="4943"/>
                    <a:pt x="1531" y="4843"/>
                    <a:pt x="1598" y="4743"/>
                  </a:cubicBezTo>
                  <a:lnTo>
                    <a:pt x="3366" y="573"/>
                  </a:lnTo>
                  <a:cubicBezTo>
                    <a:pt x="3432" y="373"/>
                    <a:pt x="3332" y="106"/>
                    <a:pt x="3132" y="39"/>
                  </a:cubicBezTo>
                  <a:cubicBezTo>
                    <a:pt x="3079" y="13"/>
                    <a:pt x="3023" y="0"/>
                    <a:pt x="296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5486;p75">
              <a:extLst>
                <a:ext uri="{FF2B5EF4-FFF2-40B4-BE49-F238E27FC236}">
                  <a16:creationId xmlns:a16="http://schemas.microsoft.com/office/drawing/2014/main" id="{ECC2CA00-DB68-47CC-A0BE-1F270A23D239}"/>
                </a:ext>
              </a:extLst>
            </p:cNvPr>
            <p:cNvSpPr/>
            <p:nvPr/>
          </p:nvSpPr>
          <p:spPr>
            <a:xfrm>
              <a:off x="4946200" y="2569925"/>
              <a:ext cx="333600" cy="210175"/>
            </a:xfrm>
            <a:custGeom>
              <a:avLst/>
              <a:gdLst/>
              <a:ahLst/>
              <a:cxnLst/>
              <a:rect l="l" t="t" r="r" b="b"/>
              <a:pathLst>
                <a:path w="13344" h="8407" extrusionOk="0">
                  <a:moveTo>
                    <a:pt x="13072" y="1"/>
                  </a:moveTo>
                  <a:cubicBezTo>
                    <a:pt x="12995" y="1"/>
                    <a:pt x="12906" y="31"/>
                    <a:pt x="12810" y="95"/>
                  </a:cubicBezTo>
                  <a:lnTo>
                    <a:pt x="534" y="7167"/>
                  </a:lnTo>
                  <a:cubicBezTo>
                    <a:pt x="234" y="7367"/>
                    <a:pt x="34" y="7700"/>
                    <a:pt x="1" y="8067"/>
                  </a:cubicBezTo>
                  <a:cubicBezTo>
                    <a:pt x="1" y="8278"/>
                    <a:pt x="132" y="8407"/>
                    <a:pt x="303" y="8407"/>
                  </a:cubicBezTo>
                  <a:cubicBezTo>
                    <a:pt x="376" y="8407"/>
                    <a:pt x="455" y="8384"/>
                    <a:pt x="534" y="8334"/>
                  </a:cubicBezTo>
                  <a:lnTo>
                    <a:pt x="12810" y="1229"/>
                  </a:lnTo>
                  <a:cubicBezTo>
                    <a:pt x="13110" y="1029"/>
                    <a:pt x="13310" y="729"/>
                    <a:pt x="13343" y="362"/>
                  </a:cubicBezTo>
                  <a:cubicBezTo>
                    <a:pt x="13343" y="135"/>
                    <a:pt x="13236" y="1"/>
                    <a:pt x="1307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487;p75">
              <a:extLst>
                <a:ext uri="{FF2B5EF4-FFF2-40B4-BE49-F238E27FC236}">
                  <a16:creationId xmlns:a16="http://schemas.microsoft.com/office/drawing/2014/main" id="{136E278E-3707-42FE-ADFB-821FF5C2905D}"/>
                </a:ext>
              </a:extLst>
            </p:cNvPr>
            <p:cNvSpPr/>
            <p:nvPr/>
          </p:nvSpPr>
          <p:spPr>
            <a:xfrm>
              <a:off x="4800275" y="2895225"/>
              <a:ext cx="94250" cy="154925"/>
            </a:xfrm>
            <a:custGeom>
              <a:avLst/>
              <a:gdLst/>
              <a:ahLst/>
              <a:cxnLst/>
              <a:rect l="l" t="t" r="r" b="b"/>
              <a:pathLst>
                <a:path w="3770" h="6197" extrusionOk="0">
                  <a:moveTo>
                    <a:pt x="3336" y="559"/>
                  </a:moveTo>
                  <a:lnTo>
                    <a:pt x="3336" y="3962"/>
                  </a:lnTo>
                  <a:lnTo>
                    <a:pt x="434" y="5629"/>
                  </a:lnTo>
                  <a:lnTo>
                    <a:pt x="434" y="2260"/>
                  </a:lnTo>
                  <a:lnTo>
                    <a:pt x="3336" y="559"/>
                  </a:lnTo>
                  <a:close/>
                  <a:moveTo>
                    <a:pt x="3536" y="0"/>
                  </a:moveTo>
                  <a:cubicBezTo>
                    <a:pt x="3503" y="0"/>
                    <a:pt x="3469" y="9"/>
                    <a:pt x="3436" y="25"/>
                  </a:cubicBezTo>
                  <a:lnTo>
                    <a:pt x="100" y="1960"/>
                  </a:lnTo>
                  <a:cubicBezTo>
                    <a:pt x="33" y="1994"/>
                    <a:pt x="0" y="2060"/>
                    <a:pt x="0" y="2127"/>
                  </a:cubicBezTo>
                  <a:lnTo>
                    <a:pt x="0" y="5996"/>
                  </a:lnTo>
                  <a:cubicBezTo>
                    <a:pt x="0" y="6063"/>
                    <a:pt x="33" y="6130"/>
                    <a:pt x="100" y="6163"/>
                  </a:cubicBezTo>
                  <a:cubicBezTo>
                    <a:pt x="134" y="6197"/>
                    <a:pt x="167" y="6197"/>
                    <a:pt x="200" y="6197"/>
                  </a:cubicBezTo>
                  <a:cubicBezTo>
                    <a:pt x="234" y="6197"/>
                    <a:pt x="267" y="6163"/>
                    <a:pt x="300" y="6163"/>
                  </a:cubicBezTo>
                  <a:lnTo>
                    <a:pt x="3636" y="4228"/>
                  </a:lnTo>
                  <a:cubicBezTo>
                    <a:pt x="3703" y="4195"/>
                    <a:pt x="3769" y="4128"/>
                    <a:pt x="3769" y="4062"/>
                  </a:cubicBezTo>
                  <a:lnTo>
                    <a:pt x="3769" y="192"/>
                  </a:lnTo>
                  <a:cubicBezTo>
                    <a:pt x="3769" y="126"/>
                    <a:pt x="3703" y="59"/>
                    <a:pt x="3636" y="25"/>
                  </a:cubicBezTo>
                  <a:cubicBezTo>
                    <a:pt x="3603" y="9"/>
                    <a:pt x="3569" y="0"/>
                    <a:pt x="3536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488;p75">
              <a:extLst>
                <a:ext uri="{FF2B5EF4-FFF2-40B4-BE49-F238E27FC236}">
                  <a16:creationId xmlns:a16="http://schemas.microsoft.com/office/drawing/2014/main" id="{26900571-5441-4DCB-979C-D5E8B28F8CA2}"/>
                </a:ext>
              </a:extLst>
            </p:cNvPr>
            <p:cNvSpPr/>
            <p:nvPr/>
          </p:nvSpPr>
          <p:spPr>
            <a:xfrm>
              <a:off x="4819750" y="2875675"/>
              <a:ext cx="86450" cy="125075"/>
            </a:xfrm>
            <a:custGeom>
              <a:avLst/>
              <a:gdLst/>
              <a:ahLst/>
              <a:cxnLst/>
              <a:rect l="l" t="t" r="r" b="b"/>
              <a:pathLst>
                <a:path w="3458" h="5003" extrusionOk="0">
                  <a:moveTo>
                    <a:pt x="2992" y="1"/>
                  </a:moveTo>
                  <a:cubicBezTo>
                    <a:pt x="2842" y="1"/>
                    <a:pt x="2697" y="94"/>
                    <a:pt x="2624" y="240"/>
                  </a:cubicBezTo>
                  <a:lnTo>
                    <a:pt x="1089" y="3876"/>
                  </a:lnTo>
                  <a:lnTo>
                    <a:pt x="756" y="3543"/>
                  </a:lnTo>
                  <a:cubicBezTo>
                    <a:pt x="677" y="3497"/>
                    <a:pt x="599" y="3477"/>
                    <a:pt x="525" y="3477"/>
                  </a:cubicBezTo>
                  <a:cubicBezTo>
                    <a:pt x="223" y="3477"/>
                    <a:pt x="1" y="3815"/>
                    <a:pt x="188" y="4110"/>
                  </a:cubicBezTo>
                  <a:lnTo>
                    <a:pt x="956" y="4877"/>
                  </a:lnTo>
                  <a:cubicBezTo>
                    <a:pt x="1056" y="4944"/>
                    <a:pt x="1156" y="4977"/>
                    <a:pt x="1256" y="4977"/>
                  </a:cubicBezTo>
                  <a:cubicBezTo>
                    <a:pt x="1256" y="4994"/>
                    <a:pt x="1264" y="5002"/>
                    <a:pt x="1277" y="5002"/>
                  </a:cubicBezTo>
                  <a:cubicBezTo>
                    <a:pt x="1289" y="5002"/>
                    <a:pt x="1306" y="4994"/>
                    <a:pt x="1323" y="4977"/>
                  </a:cubicBezTo>
                  <a:cubicBezTo>
                    <a:pt x="1456" y="4977"/>
                    <a:pt x="1556" y="4877"/>
                    <a:pt x="1623" y="4744"/>
                  </a:cubicBezTo>
                  <a:lnTo>
                    <a:pt x="3357" y="574"/>
                  </a:lnTo>
                  <a:cubicBezTo>
                    <a:pt x="3457" y="374"/>
                    <a:pt x="3357" y="140"/>
                    <a:pt x="3157" y="40"/>
                  </a:cubicBezTo>
                  <a:cubicBezTo>
                    <a:pt x="3104" y="13"/>
                    <a:pt x="3048" y="1"/>
                    <a:pt x="299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489;p75">
              <a:extLst>
                <a:ext uri="{FF2B5EF4-FFF2-40B4-BE49-F238E27FC236}">
                  <a16:creationId xmlns:a16="http://schemas.microsoft.com/office/drawing/2014/main" id="{F66F8D2D-F8EB-4664-BAAA-6C06C536984A}"/>
                </a:ext>
              </a:extLst>
            </p:cNvPr>
            <p:cNvSpPr/>
            <p:nvPr/>
          </p:nvSpPr>
          <p:spPr>
            <a:xfrm>
              <a:off x="4946200" y="2713900"/>
              <a:ext cx="333600" cy="210175"/>
            </a:xfrm>
            <a:custGeom>
              <a:avLst/>
              <a:gdLst/>
              <a:ahLst/>
              <a:cxnLst/>
              <a:rect l="l" t="t" r="r" b="b"/>
              <a:pathLst>
                <a:path w="13344" h="8407" extrusionOk="0">
                  <a:moveTo>
                    <a:pt x="13056" y="1"/>
                  </a:moveTo>
                  <a:cubicBezTo>
                    <a:pt x="12982" y="1"/>
                    <a:pt x="12899" y="24"/>
                    <a:pt x="12810" y="73"/>
                  </a:cubicBezTo>
                  <a:lnTo>
                    <a:pt x="534" y="7178"/>
                  </a:lnTo>
                  <a:cubicBezTo>
                    <a:pt x="234" y="7345"/>
                    <a:pt x="34" y="7679"/>
                    <a:pt x="1" y="8046"/>
                  </a:cubicBezTo>
                  <a:cubicBezTo>
                    <a:pt x="1" y="8272"/>
                    <a:pt x="124" y="8407"/>
                    <a:pt x="287" y="8407"/>
                  </a:cubicBezTo>
                  <a:cubicBezTo>
                    <a:pt x="363" y="8407"/>
                    <a:pt x="449" y="8377"/>
                    <a:pt x="534" y="8313"/>
                  </a:cubicBezTo>
                  <a:lnTo>
                    <a:pt x="12810" y="1241"/>
                  </a:lnTo>
                  <a:cubicBezTo>
                    <a:pt x="13110" y="1041"/>
                    <a:pt x="13310" y="707"/>
                    <a:pt x="13343" y="340"/>
                  </a:cubicBezTo>
                  <a:cubicBezTo>
                    <a:pt x="13343" y="129"/>
                    <a:pt x="13228" y="1"/>
                    <a:pt x="13056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490;p75">
              <a:extLst>
                <a:ext uri="{FF2B5EF4-FFF2-40B4-BE49-F238E27FC236}">
                  <a16:creationId xmlns:a16="http://schemas.microsoft.com/office/drawing/2014/main" id="{DEE2EEF1-A238-4954-965C-EC50218FD105}"/>
                </a:ext>
              </a:extLst>
            </p:cNvPr>
            <p:cNvSpPr/>
            <p:nvPr/>
          </p:nvSpPr>
          <p:spPr>
            <a:xfrm>
              <a:off x="4800275" y="3040325"/>
              <a:ext cx="94250" cy="154100"/>
            </a:xfrm>
            <a:custGeom>
              <a:avLst/>
              <a:gdLst/>
              <a:ahLst/>
              <a:cxnLst/>
              <a:rect l="l" t="t" r="r" b="b"/>
              <a:pathLst>
                <a:path w="3770" h="6164" extrusionOk="0">
                  <a:moveTo>
                    <a:pt x="3336" y="559"/>
                  </a:moveTo>
                  <a:lnTo>
                    <a:pt x="3336" y="3928"/>
                  </a:lnTo>
                  <a:lnTo>
                    <a:pt x="434" y="5596"/>
                  </a:lnTo>
                  <a:lnTo>
                    <a:pt x="434" y="2227"/>
                  </a:lnTo>
                  <a:lnTo>
                    <a:pt x="3336" y="559"/>
                  </a:lnTo>
                  <a:close/>
                  <a:moveTo>
                    <a:pt x="3536" y="1"/>
                  </a:moveTo>
                  <a:cubicBezTo>
                    <a:pt x="3503" y="1"/>
                    <a:pt x="3469" y="9"/>
                    <a:pt x="3436" y="26"/>
                  </a:cubicBezTo>
                  <a:lnTo>
                    <a:pt x="100" y="1927"/>
                  </a:lnTo>
                  <a:cubicBezTo>
                    <a:pt x="33" y="1960"/>
                    <a:pt x="0" y="2027"/>
                    <a:pt x="0" y="2127"/>
                  </a:cubicBezTo>
                  <a:lnTo>
                    <a:pt x="0" y="5963"/>
                  </a:lnTo>
                  <a:cubicBezTo>
                    <a:pt x="0" y="6063"/>
                    <a:pt x="100" y="6163"/>
                    <a:pt x="200" y="6163"/>
                  </a:cubicBezTo>
                  <a:cubicBezTo>
                    <a:pt x="234" y="6163"/>
                    <a:pt x="267" y="6163"/>
                    <a:pt x="300" y="6130"/>
                  </a:cubicBezTo>
                  <a:lnTo>
                    <a:pt x="3636" y="4229"/>
                  </a:lnTo>
                  <a:cubicBezTo>
                    <a:pt x="3703" y="4195"/>
                    <a:pt x="3769" y="4095"/>
                    <a:pt x="3769" y="4028"/>
                  </a:cubicBezTo>
                  <a:lnTo>
                    <a:pt x="3769" y="192"/>
                  </a:lnTo>
                  <a:cubicBezTo>
                    <a:pt x="3769" y="126"/>
                    <a:pt x="3703" y="59"/>
                    <a:pt x="3636" y="26"/>
                  </a:cubicBezTo>
                  <a:cubicBezTo>
                    <a:pt x="3603" y="9"/>
                    <a:pt x="3569" y="1"/>
                    <a:pt x="3536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5491;p75">
              <a:extLst>
                <a:ext uri="{FF2B5EF4-FFF2-40B4-BE49-F238E27FC236}">
                  <a16:creationId xmlns:a16="http://schemas.microsoft.com/office/drawing/2014/main" id="{21E3314C-5E8E-4149-AAAF-16AA7DCA57B8}"/>
                </a:ext>
              </a:extLst>
            </p:cNvPr>
            <p:cNvSpPr/>
            <p:nvPr/>
          </p:nvSpPr>
          <p:spPr>
            <a:xfrm>
              <a:off x="4819625" y="3020800"/>
              <a:ext cx="86575" cy="124425"/>
            </a:xfrm>
            <a:custGeom>
              <a:avLst/>
              <a:gdLst/>
              <a:ahLst/>
              <a:cxnLst/>
              <a:rect l="l" t="t" r="r" b="b"/>
              <a:pathLst>
                <a:path w="3463" h="4977" extrusionOk="0">
                  <a:moveTo>
                    <a:pt x="2997" y="0"/>
                  </a:moveTo>
                  <a:cubicBezTo>
                    <a:pt x="2847" y="0"/>
                    <a:pt x="2702" y="93"/>
                    <a:pt x="2629" y="240"/>
                  </a:cubicBezTo>
                  <a:lnTo>
                    <a:pt x="1094" y="3875"/>
                  </a:lnTo>
                  <a:lnTo>
                    <a:pt x="761" y="3509"/>
                  </a:lnTo>
                  <a:cubicBezTo>
                    <a:pt x="691" y="3474"/>
                    <a:pt x="621" y="3458"/>
                    <a:pt x="554" y="3458"/>
                  </a:cubicBezTo>
                  <a:cubicBezTo>
                    <a:pt x="240" y="3458"/>
                    <a:pt x="1" y="3806"/>
                    <a:pt x="193" y="4109"/>
                  </a:cubicBezTo>
                  <a:lnTo>
                    <a:pt x="961" y="4876"/>
                  </a:lnTo>
                  <a:cubicBezTo>
                    <a:pt x="1061" y="4943"/>
                    <a:pt x="1161" y="4976"/>
                    <a:pt x="1261" y="4976"/>
                  </a:cubicBezTo>
                  <a:lnTo>
                    <a:pt x="1328" y="4976"/>
                  </a:lnTo>
                  <a:cubicBezTo>
                    <a:pt x="1461" y="4943"/>
                    <a:pt x="1561" y="4876"/>
                    <a:pt x="1628" y="4743"/>
                  </a:cubicBezTo>
                  <a:lnTo>
                    <a:pt x="3362" y="573"/>
                  </a:lnTo>
                  <a:cubicBezTo>
                    <a:pt x="3462" y="373"/>
                    <a:pt x="3362" y="106"/>
                    <a:pt x="3162" y="39"/>
                  </a:cubicBezTo>
                  <a:cubicBezTo>
                    <a:pt x="3109" y="13"/>
                    <a:pt x="3053" y="0"/>
                    <a:pt x="299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5492;p75">
              <a:extLst>
                <a:ext uri="{FF2B5EF4-FFF2-40B4-BE49-F238E27FC236}">
                  <a16:creationId xmlns:a16="http://schemas.microsoft.com/office/drawing/2014/main" id="{9B9B70A3-6E1F-4C9F-B4D8-8C65349BC6C7}"/>
                </a:ext>
              </a:extLst>
            </p:cNvPr>
            <p:cNvSpPr/>
            <p:nvPr/>
          </p:nvSpPr>
          <p:spPr>
            <a:xfrm>
              <a:off x="4946200" y="2858000"/>
              <a:ext cx="333600" cy="209800"/>
            </a:xfrm>
            <a:custGeom>
              <a:avLst/>
              <a:gdLst/>
              <a:ahLst/>
              <a:cxnLst/>
              <a:rect l="l" t="t" r="r" b="b"/>
              <a:pathLst>
                <a:path w="13344" h="8392" extrusionOk="0">
                  <a:moveTo>
                    <a:pt x="13071" y="1"/>
                  </a:moveTo>
                  <a:cubicBezTo>
                    <a:pt x="12994" y="1"/>
                    <a:pt x="12906" y="27"/>
                    <a:pt x="12810" y="80"/>
                  </a:cubicBezTo>
                  <a:lnTo>
                    <a:pt x="534" y="7152"/>
                  </a:lnTo>
                  <a:cubicBezTo>
                    <a:pt x="234" y="7352"/>
                    <a:pt x="34" y="7686"/>
                    <a:pt x="1" y="8052"/>
                  </a:cubicBezTo>
                  <a:cubicBezTo>
                    <a:pt x="1" y="8263"/>
                    <a:pt x="132" y="8392"/>
                    <a:pt x="303" y="8392"/>
                  </a:cubicBezTo>
                  <a:cubicBezTo>
                    <a:pt x="376" y="8392"/>
                    <a:pt x="455" y="8369"/>
                    <a:pt x="534" y="8319"/>
                  </a:cubicBezTo>
                  <a:lnTo>
                    <a:pt x="12810" y="1214"/>
                  </a:lnTo>
                  <a:cubicBezTo>
                    <a:pt x="13110" y="1047"/>
                    <a:pt x="13310" y="714"/>
                    <a:pt x="13343" y="347"/>
                  </a:cubicBezTo>
                  <a:cubicBezTo>
                    <a:pt x="13343" y="120"/>
                    <a:pt x="13235" y="1"/>
                    <a:pt x="1307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5493;p75">
              <a:extLst>
                <a:ext uri="{FF2B5EF4-FFF2-40B4-BE49-F238E27FC236}">
                  <a16:creationId xmlns:a16="http://schemas.microsoft.com/office/drawing/2014/main" id="{6E281BA2-B716-4563-8CBE-B1382B6FF72B}"/>
                </a:ext>
              </a:extLst>
            </p:cNvPr>
            <p:cNvSpPr/>
            <p:nvPr/>
          </p:nvSpPr>
          <p:spPr>
            <a:xfrm>
              <a:off x="3020650" y="821125"/>
              <a:ext cx="430850" cy="516975"/>
            </a:xfrm>
            <a:custGeom>
              <a:avLst/>
              <a:gdLst/>
              <a:ahLst/>
              <a:cxnLst/>
              <a:rect l="l" t="t" r="r" b="b"/>
              <a:pathLst>
                <a:path w="17234" h="20679" extrusionOk="0">
                  <a:moveTo>
                    <a:pt x="16269" y="470"/>
                  </a:moveTo>
                  <a:cubicBezTo>
                    <a:pt x="16537" y="470"/>
                    <a:pt x="16784" y="700"/>
                    <a:pt x="16713" y="1031"/>
                  </a:cubicBezTo>
                  <a:lnTo>
                    <a:pt x="16713" y="10104"/>
                  </a:lnTo>
                  <a:cubicBezTo>
                    <a:pt x="16680" y="10804"/>
                    <a:pt x="16313" y="11405"/>
                    <a:pt x="15746" y="11772"/>
                  </a:cubicBezTo>
                  <a:lnTo>
                    <a:pt x="13444" y="13106"/>
                  </a:lnTo>
                  <a:lnTo>
                    <a:pt x="11943" y="18210"/>
                  </a:lnTo>
                  <a:cubicBezTo>
                    <a:pt x="11943" y="18243"/>
                    <a:pt x="11909" y="18276"/>
                    <a:pt x="11876" y="18276"/>
                  </a:cubicBezTo>
                  <a:cubicBezTo>
                    <a:pt x="11843" y="18276"/>
                    <a:pt x="11809" y="18276"/>
                    <a:pt x="11776" y="18210"/>
                  </a:cubicBezTo>
                  <a:lnTo>
                    <a:pt x="10342" y="14874"/>
                  </a:lnTo>
                  <a:lnTo>
                    <a:pt x="1202" y="20144"/>
                  </a:lnTo>
                  <a:cubicBezTo>
                    <a:pt x="1113" y="20233"/>
                    <a:pt x="979" y="20278"/>
                    <a:pt x="851" y="20278"/>
                  </a:cubicBezTo>
                  <a:cubicBezTo>
                    <a:pt x="787" y="20278"/>
                    <a:pt x="724" y="20267"/>
                    <a:pt x="668" y="20245"/>
                  </a:cubicBezTo>
                  <a:cubicBezTo>
                    <a:pt x="501" y="20111"/>
                    <a:pt x="435" y="19911"/>
                    <a:pt x="468" y="19711"/>
                  </a:cubicBezTo>
                  <a:lnTo>
                    <a:pt x="468" y="10638"/>
                  </a:lnTo>
                  <a:cubicBezTo>
                    <a:pt x="501" y="9970"/>
                    <a:pt x="868" y="9337"/>
                    <a:pt x="1435" y="8970"/>
                  </a:cubicBezTo>
                  <a:lnTo>
                    <a:pt x="15946" y="564"/>
                  </a:lnTo>
                  <a:lnTo>
                    <a:pt x="15946" y="597"/>
                  </a:lnTo>
                  <a:cubicBezTo>
                    <a:pt x="16043" y="509"/>
                    <a:pt x="16158" y="470"/>
                    <a:pt x="16269" y="470"/>
                  </a:cubicBezTo>
                  <a:close/>
                  <a:moveTo>
                    <a:pt x="16300" y="1"/>
                  </a:moveTo>
                  <a:cubicBezTo>
                    <a:pt x="16110" y="1"/>
                    <a:pt x="15915" y="71"/>
                    <a:pt x="15746" y="230"/>
                  </a:cubicBezTo>
                  <a:lnTo>
                    <a:pt x="1202" y="8603"/>
                  </a:lnTo>
                  <a:cubicBezTo>
                    <a:pt x="501" y="9070"/>
                    <a:pt x="68" y="9804"/>
                    <a:pt x="34" y="10638"/>
                  </a:cubicBezTo>
                  <a:lnTo>
                    <a:pt x="34" y="19711"/>
                  </a:lnTo>
                  <a:cubicBezTo>
                    <a:pt x="1" y="20078"/>
                    <a:pt x="168" y="20411"/>
                    <a:pt x="435" y="20611"/>
                  </a:cubicBezTo>
                  <a:cubicBezTo>
                    <a:pt x="568" y="20645"/>
                    <a:pt x="701" y="20678"/>
                    <a:pt x="835" y="20678"/>
                  </a:cubicBezTo>
                  <a:cubicBezTo>
                    <a:pt x="1035" y="20678"/>
                    <a:pt x="1235" y="20611"/>
                    <a:pt x="1435" y="20511"/>
                  </a:cubicBezTo>
                  <a:lnTo>
                    <a:pt x="10142" y="15474"/>
                  </a:lnTo>
                  <a:lnTo>
                    <a:pt x="11409" y="18377"/>
                  </a:lnTo>
                  <a:cubicBezTo>
                    <a:pt x="11488" y="18581"/>
                    <a:pt x="11671" y="18682"/>
                    <a:pt x="11856" y="18682"/>
                  </a:cubicBezTo>
                  <a:cubicBezTo>
                    <a:pt x="12063" y="18682"/>
                    <a:pt x="12273" y="18556"/>
                    <a:pt x="12343" y="18310"/>
                  </a:cubicBezTo>
                  <a:lnTo>
                    <a:pt x="13777" y="13373"/>
                  </a:lnTo>
                  <a:lnTo>
                    <a:pt x="15946" y="12139"/>
                  </a:lnTo>
                  <a:cubicBezTo>
                    <a:pt x="16646" y="11672"/>
                    <a:pt x="17080" y="10938"/>
                    <a:pt x="17113" y="10104"/>
                  </a:cubicBezTo>
                  <a:lnTo>
                    <a:pt x="17113" y="1031"/>
                  </a:lnTo>
                  <a:cubicBezTo>
                    <a:pt x="17233" y="456"/>
                    <a:pt x="16785" y="1"/>
                    <a:pt x="16300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494;p75">
              <a:extLst>
                <a:ext uri="{FF2B5EF4-FFF2-40B4-BE49-F238E27FC236}">
                  <a16:creationId xmlns:a16="http://schemas.microsoft.com/office/drawing/2014/main" id="{2B30CDF2-ACD1-467F-95AC-33AC9B11D752}"/>
                </a:ext>
              </a:extLst>
            </p:cNvPr>
            <p:cNvSpPr/>
            <p:nvPr/>
          </p:nvSpPr>
          <p:spPr>
            <a:xfrm>
              <a:off x="3104050" y="954800"/>
              <a:ext cx="262850" cy="154800"/>
            </a:xfrm>
            <a:custGeom>
              <a:avLst/>
              <a:gdLst/>
              <a:ahLst/>
              <a:cxnLst/>
              <a:rect l="l" t="t" r="r" b="b"/>
              <a:pathLst>
                <a:path w="10514" h="6192" extrusionOk="0">
                  <a:moveTo>
                    <a:pt x="10233" y="0"/>
                  </a:moveTo>
                  <a:cubicBezTo>
                    <a:pt x="10204" y="0"/>
                    <a:pt x="10173" y="6"/>
                    <a:pt x="10141" y="20"/>
                  </a:cubicBezTo>
                  <a:lnTo>
                    <a:pt x="134" y="5791"/>
                  </a:lnTo>
                  <a:cubicBezTo>
                    <a:pt x="34" y="5858"/>
                    <a:pt x="1" y="5991"/>
                    <a:pt x="67" y="6091"/>
                  </a:cubicBezTo>
                  <a:cubicBezTo>
                    <a:pt x="101" y="6125"/>
                    <a:pt x="167" y="6191"/>
                    <a:pt x="234" y="6191"/>
                  </a:cubicBezTo>
                  <a:cubicBezTo>
                    <a:pt x="268" y="6191"/>
                    <a:pt x="301" y="6158"/>
                    <a:pt x="334" y="6158"/>
                  </a:cubicBezTo>
                  <a:lnTo>
                    <a:pt x="10341" y="387"/>
                  </a:lnTo>
                  <a:cubicBezTo>
                    <a:pt x="10514" y="243"/>
                    <a:pt x="10414" y="0"/>
                    <a:pt x="10233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495;p75">
              <a:extLst>
                <a:ext uri="{FF2B5EF4-FFF2-40B4-BE49-F238E27FC236}">
                  <a16:creationId xmlns:a16="http://schemas.microsoft.com/office/drawing/2014/main" id="{436EF866-273B-4361-9B43-380F5609237B}"/>
                </a:ext>
              </a:extLst>
            </p:cNvPr>
            <p:cNvSpPr/>
            <p:nvPr/>
          </p:nvSpPr>
          <p:spPr>
            <a:xfrm>
              <a:off x="3104050" y="1002800"/>
              <a:ext cx="261875" cy="155175"/>
            </a:xfrm>
            <a:custGeom>
              <a:avLst/>
              <a:gdLst/>
              <a:ahLst/>
              <a:cxnLst/>
              <a:rect l="l" t="t" r="r" b="b"/>
              <a:pathLst>
                <a:path w="10475" h="6207" extrusionOk="0">
                  <a:moveTo>
                    <a:pt x="10256" y="0"/>
                  </a:moveTo>
                  <a:cubicBezTo>
                    <a:pt x="10216" y="0"/>
                    <a:pt x="10177" y="11"/>
                    <a:pt x="10141" y="35"/>
                  </a:cubicBezTo>
                  <a:lnTo>
                    <a:pt x="134" y="5806"/>
                  </a:lnTo>
                  <a:cubicBezTo>
                    <a:pt x="34" y="5872"/>
                    <a:pt x="1" y="6006"/>
                    <a:pt x="67" y="6106"/>
                  </a:cubicBezTo>
                  <a:cubicBezTo>
                    <a:pt x="101" y="6173"/>
                    <a:pt x="167" y="6206"/>
                    <a:pt x="234" y="6206"/>
                  </a:cubicBezTo>
                  <a:cubicBezTo>
                    <a:pt x="268" y="6206"/>
                    <a:pt x="301" y="6173"/>
                    <a:pt x="334" y="6173"/>
                  </a:cubicBezTo>
                  <a:lnTo>
                    <a:pt x="10341" y="402"/>
                  </a:lnTo>
                  <a:cubicBezTo>
                    <a:pt x="10441" y="335"/>
                    <a:pt x="10475" y="202"/>
                    <a:pt x="10441" y="102"/>
                  </a:cubicBezTo>
                  <a:cubicBezTo>
                    <a:pt x="10398" y="37"/>
                    <a:pt x="10327" y="0"/>
                    <a:pt x="10256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496;p75">
              <a:extLst>
                <a:ext uri="{FF2B5EF4-FFF2-40B4-BE49-F238E27FC236}">
                  <a16:creationId xmlns:a16="http://schemas.microsoft.com/office/drawing/2014/main" id="{4733C44E-DE8F-4B56-967C-F712E9130D36}"/>
                </a:ext>
              </a:extLst>
            </p:cNvPr>
            <p:cNvSpPr/>
            <p:nvPr/>
          </p:nvSpPr>
          <p:spPr>
            <a:xfrm>
              <a:off x="3104050" y="1051025"/>
              <a:ext cx="264800" cy="155300"/>
            </a:xfrm>
            <a:custGeom>
              <a:avLst/>
              <a:gdLst/>
              <a:ahLst/>
              <a:cxnLst/>
              <a:rect l="l" t="t" r="r" b="b"/>
              <a:pathLst>
                <a:path w="10592" h="6212" extrusionOk="0">
                  <a:moveTo>
                    <a:pt x="10259" y="1"/>
                  </a:moveTo>
                  <a:cubicBezTo>
                    <a:pt x="10221" y="1"/>
                    <a:pt x="10180" y="13"/>
                    <a:pt x="10141" y="41"/>
                  </a:cubicBezTo>
                  <a:lnTo>
                    <a:pt x="134" y="5811"/>
                  </a:lnTo>
                  <a:cubicBezTo>
                    <a:pt x="34" y="5878"/>
                    <a:pt x="1" y="6012"/>
                    <a:pt x="67" y="6112"/>
                  </a:cubicBezTo>
                  <a:cubicBezTo>
                    <a:pt x="101" y="6178"/>
                    <a:pt x="167" y="6212"/>
                    <a:pt x="234" y="6212"/>
                  </a:cubicBezTo>
                  <a:cubicBezTo>
                    <a:pt x="268" y="6212"/>
                    <a:pt x="301" y="6178"/>
                    <a:pt x="334" y="6178"/>
                  </a:cubicBezTo>
                  <a:lnTo>
                    <a:pt x="10341" y="408"/>
                  </a:lnTo>
                  <a:cubicBezTo>
                    <a:pt x="10591" y="297"/>
                    <a:pt x="10448" y="1"/>
                    <a:pt x="10259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497;p75">
              <a:extLst>
                <a:ext uri="{FF2B5EF4-FFF2-40B4-BE49-F238E27FC236}">
                  <a16:creationId xmlns:a16="http://schemas.microsoft.com/office/drawing/2014/main" id="{8009603D-20AD-45B4-85D5-FE75169628F8}"/>
                </a:ext>
              </a:extLst>
            </p:cNvPr>
            <p:cNvSpPr/>
            <p:nvPr/>
          </p:nvSpPr>
          <p:spPr>
            <a:xfrm>
              <a:off x="2672075" y="808975"/>
              <a:ext cx="430850" cy="517450"/>
            </a:xfrm>
            <a:custGeom>
              <a:avLst/>
              <a:gdLst/>
              <a:ahLst/>
              <a:cxnLst/>
              <a:rect l="l" t="t" r="r" b="b"/>
              <a:pathLst>
                <a:path w="17234" h="20698" extrusionOk="0">
                  <a:moveTo>
                    <a:pt x="16295" y="1"/>
                  </a:moveTo>
                  <a:cubicBezTo>
                    <a:pt x="16107" y="1"/>
                    <a:pt x="15913" y="67"/>
                    <a:pt x="15745" y="216"/>
                  </a:cubicBezTo>
                  <a:lnTo>
                    <a:pt x="1202" y="8622"/>
                  </a:lnTo>
                  <a:cubicBezTo>
                    <a:pt x="501" y="9055"/>
                    <a:pt x="67" y="9823"/>
                    <a:pt x="34" y="10623"/>
                  </a:cubicBezTo>
                  <a:lnTo>
                    <a:pt x="34" y="19730"/>
                  </a:lnTo>
                  <a:cubicBezTo>
                    <a:pt x="1" y="20063"/>
                    <a:pt x="167" y="20397"/>
                    <a:pt x="468" y="20597"/>
                  </a:cubicBezTo>
                  <a:cubicBezTo>
                    <a:pt x="568" y="20664"/>
                    <a:pt x="701" y="20697"/>
                    <a:pt x="835" y="20697"/>
                  </a:cubicBezTo>
                  <a:cubicBezTo>
                    <a:pt x="1035" y="20697"/>
                    <a:pt x="1235" y="20630"/>
                    <a:pt x="1402" y="20530"/>
                  </a:cubicBezTo>
                  <a:lnTo>
                    <a:pt x="12843" y="13926"/>
                  </a:lnTo>
                  <a:cubicBezTo>
                    <a:pt x="12943" y="13859"/>
                    <a:pt x="12977" y="13726"/>
                    <a:pt x="12910" y="13659"/>
                  </a:cubicBezTo>
                  <a:cubicBezTo>
                    <a:pt x="12865" y="13570"/>
                    <a:pt x="12806" y="13525"/>
                    <a:pt x="12742" y="13525"/>
                  </a:cubicBezTo>
                  <a:cubicBezTo>
                    <a:pt x="12710" y="13525"/>
                    <a:pt x="12676" y="13536"/>
                    <a:pt x="12643" y="13559"/>
                  </a:cubicBezTo>
                  <a:lnTo>
                    <a:pt x="1202" y="20130"/>
                  </a:lnTo>
                  <a:cubicBezTo>
                    <a:pt x="1112" y="20230"/>
                    <a:pt x="999" y="20273"/>
                    <a:pt x="887" y="20273"/>
                  </a:cubicBezTo>
                  <a:cubicBezTo>
                    <a:pt x="625" y="20273"/>
                    <a:pt x="374" y="20034"/>
                    <a:pt x="468" y="19730"/>
                  </a:cubicBezTo>
                  <a:lnTo>
                    <a:pt x="468" y="10623"/>
                  </a:lnTo>
                  <a:cubicBezTo>
                    <a:pt x="501" y="9956"/>
                    <a:pt x="835" y="9356"/>
                    <a:pt x="1402" y="8955"/>
                  </a:cubicBezTo>
                  <a:lnTo>
                    <a:pt x="15945" y="583"/>
                  </a:lnTo>
                  <a:cubicBezTo>
                    <a:pt x="16046" y="502"/>
                    <a:pt x="16160" y="458"/>
                    <a:pt x="16278" y="458"/>
                  </a:cubicBezTo>
                  <a:cubicBezTo>
                    <a:pt x="16355" y="458"/>
                    <a:pt x="16434" y="477"/>
                    <a:pt x="16512" y="516"/>
                  </a:cubicBezTo>
                  <a:cubicBezTo>
                    <a:pt x="16646" y="616"/>
                    <a:pt x="16713" y="816"/>
                    <a:pt x="16713" y="1016"/>
                  </a:cubicBezTo>
                  <a:lnTo>
                    <a:pt x="16713" y="6787"/>
                  </a:lnTo>
                  <a:cubicBezTo>
                    <a:pt x="16713" y="6887"/>
                    <a:pt x="16779" y="6987"/>
                    <a:pt x="16913" y="6987"/>
                  </a:cubicBezTo>
                  <a:cubicBezTo>
                    <a:pt x="17013" y="6987"/>
                    <a:pt x="17113" y="6887"/>
                    <a:pt x="17113" y="6787"/>
                  </a:cubicBezTo>
                  <a:lnTo>
                    <a:pt x="17113" y="1016"/>
                  </a:lnTo>
                  <a:cubicBezTo>
                    <a:pt x="17233" y="439"/>
                    <a:pt x="16781" y="1"/>
                    <a:pt x="16295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498;p75">
              <a:extLst>
                <a:ext uri="{FF2B5EF4-FFF2-40B4-BE49-F238E27FC236}">
                  <a16:creationId xmlns:a16="http://schemas.microsoft.com/office/drawing/2014/main" id="{E323E1DF-7187-41D1-B79F-DA2AF058BB89}"/>
                </a:ext>
              </a:extLst>
            </p:cNvPr>
            <p:cNvSpPr/>
            <p:nvPr/>
          </p:nvSpPr>
          <p:spPr>
            <a:xfrm>
              <a:off x="2754650" y="942475"/>
              <a:ext cx="262700" cy="154600"/>
            </a:xfrm>
            <a:custGeom>
              <a:avLst/>
              <a:gdLst/>
              <a:ahLst/>
              <a:cxnLst/>
              <a:rect l="l" t="t" r="r" b="b"/>
              <a:pathLst>
                <a:path w="10508" h="6184" extrusionOk="0">
                  <a:moveTo>
                    <a:pt x="10254" y="0"/>
                  </a:moveTo>
                  <a:cubicBezTo>
                    <a:pt x="10226" y="0"/>
                    <a:pt x="10199" y="5"/>
                    <a:pt x="10174" y="13"/>
                  </a:cubicBezTo>
                  <a:lnTo>
                    <a:pt x="167" y="5817"/>
                  </a:lnTo>
                  <a:cubicBezTo>
                    <a:pt x="0" y="5917"/>
                    <a:pt x="67" y="6184"/>
                    <a:pt x="267" y="6184"/>
                  </a:cubicBezTo>
                  <a:cubicBezTo>
                    <a:pt x="300" y="6184"/>
                    <a:pt x="367" y="6184"/>
                    <a:pt x="400" y="6151"/>
                  </a:cubicBezTo>
                  <a:lnTo>
                    <a:pt x="10407" y="380"/>
                  </a:lnTo>
                  <a:cubicBezTo>
                    <a:pt x="10474" y="313"/>
                    <a:pt x="10508" y="213"/>
                    <a:pt x="10474" y="113"/>
                  </a:cubicBezTo>
                  <a:cubicBezTo>
                    <a:pt x="10424" y="38"/>
                    <a:pt x="10337" y="0"/>
                    <a:pt x="10254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499;p75">
              <a:extLst>
                <a:ext uri="{FF2B5EF4-FFF2-40B4-BE49-F238E27FC236}">
                  <a16:creationId xmlns:a16="http://schemas.microsoft.com/office/drawing/2014/main" id="{6F6FB2EC-D18D-4496-8505-214B9DFC0FBF}"/>
                </a:ext>
              </a:extLst>
            </p:cNvPr>
            <p:cNvSpPr/>
            <p:nvPr/>
          </p:nvSpPr>
          <p:spPr>
            <a:xfrm>
              <a:off x="2754650" y="990275"/>
              <a:ext cx="262700" cy="155175"/>
            </a:xfrm>
            <a:custGeom>
              <a:avLst/>
              <a:gdLst/>
              <a:ahLst/>
              <a:cxnLst/>
              <a:rect l="l" t="t" r="r" b="b"/>
              <a:pathLst>
                <a:path w="10508" h="6207" extrusionOk="0">
                  <a:moveTo>
                    <a:pt x="10288" y="1"/>
                  </a:moveTo>
                  <a:cubicBezTo>
                    <a:pt x="10249" y="1"/>
                    <a:pt x="10209" y="12"/>
                    <a:pt x="10174" y="36"/>
                  </a:cubicBezTo>
                  <a:lnTo>
                    <a:pt x="167" y="5806"/>
                  </a:lnTo>
                  <a:cubicBezTo>
                    <a:pt x="0" y="5906"/>
                    <a:pt x="67" y="6207"/>
                    <a:pt x="267" y="6207"/>
                  </a:cubicBezTo>
                  <a:lnTo>
                    <a:pt x="400" y="6207"/>
                  </a:lnTo>
                  <a:lnTo>
                    <a:pt x="10407" y="402"/>
                  </a:lnTo>
                  <a:cubicBezTo>
                    <a:pt x="10474" y="336"/>
                    <a:pt x="10508" y="202"/>
                    <a:pt x="10474" y="102"/>
                  </a:cubicBezTo>
                  <a:cubicBezTo>
                    <a:pt x="10431" y="38"/>
                    <a:pt x="10360" y="1"/>
                    <a:pt x="10288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500;p75">
              <a:extLst>
                <a:ext uri="{FF2B5EF4-FFF2-40B4-BE49-F238E27FC236}">
                  <a16:creationId xmlns:a16="http://schemas.microsoft.com/office/drawing/2014/main" id="{5F4F15EB-45C0-4AA9-8DBA-53F1856A9CA2}"/>
                </a:ext>
              </a:extLst>
            </p:cNvPr>
            <p:cNvSpPr/>
            <p:nvPr/>
          </p:nvSpPr>
          <p:spPr>
            <a:xfrm>
              <a:off x="2754650" y="1054500"/>
              <a:ext cx="236025" cy="139325"/>
            </a:xfrm>
            <a:custGeom>
              <a:avLst/>
              <a:gdLst/>
              <a:ahLst/>
              <a:cxnLst/>
              <a:rect l="l" t="t" r="r" b="b"/>
              <a:pathLst>
                <a:path w="9441" h="5573" extrusionOk="0">
                  <a:moveTo>
                    <a:pt x="9221" y="0"/>
                  </a:moveTo>
                  <a:cubicBezTo>
                    <a:pt x="9182" y="0"/>
                    <a:pt x="9142" y="11"/>
                    <a:pt x="9107" y="35"/>
                  </a:cubicBezTo>
                  <a:lnTo>
                    <a:pt x="167" y="5205"/>
                  </a:lnTo>
                  <a:cubicBezTo>
                    <a:pt x="0" y="5306"/>
                    <a:pt x="67" y="5572"/>
                    <a:pt x="267" y="5572"/>
                  </a:cubicBezTo>
                  <a:cubicBezTo>
                    <a:pt x="300" y="5572"/>
                    <a:pt x="367" y="5572"/>
                    <a:pt x="400" y="5539"/>
                  </a:cubicBezTo>
                  <a:lnTo>
                    <a:pt x="9307" y="369"/>
                  </a:lnTo>
                  <a:cubicBezTo>
                    <a:pt x="9407" y="335"/>
                    <a:pt x="9440" y="202"/>
                    <a:pt x="9407" y="102"/>
                  </a:cubicBezTo>
                  <a:cubicBezTo>
                    <a:pt x="9364" y="37"/>
                    <a:pt x="9293" y="0"/>
                    <a:pt x="9221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501;p75">
              <a:extLst>
                <a:ext uri="{FF2B5EF4-FFF2-40B4-BE49-F238E27FC236}">
                  <a16:creationId xmlns:a16="http://schemas.microsoft.com/office/drawing/2014/main" id="{2D81AF74-23D8-4BBD-9F3D-D92E2C0233CF}"/>
                </a:ext>
              </a:extLst>
            </p:cNvPr>
            <p:cNvSpPr/>
            <p:nvPr/>
          </p:nvSpPr>
          <p:spPr>
            <a:xfrm>
              <a:off x="1793950" y="1451475"/>
              <a:ext cx="66750" cy="142625"/>
            </a:xfrm>
            <a:custGeom>
              <a:avLst/>
              <a:gdLst/>
              <a:ahLst/>
              <a:cxnLst/>
              <a:rect l="l" t="t" r="r" b="b"/>
              <a:pathLst>
                <a:path w="2670" h="5705" extrusionOk="0">
                  <a:moveTo>
                    <a:pt x="2502" y="1"/>
                  </a:moveTo>
                  <a:lnTo>
                    <a:pt x="1" y="1468"/>
                  </a:lnTo>
                  <a:lnTo>
                    <a:pt x="1" y="2903"/>
                  </a:lnTo>
                  <a:lnTo>
                    <a:pt x="1068" y="4737"/>
                  </a:lnTo>
                  <a:cubicBezTo>
                    <a:pt x="1068" y="4771"/>
                    <a:pt x="1101" y="4804"/>
                    <a:pt x="1135" y="4804"/>
                  </a:cubicBezTo>
                  <a:lnTo>
                    <a:pt x="2669" y="5705"/>
                  </a:lnTo>
                  <a:lnTo>
                    <a:pt x="1668" y="3803"/>
                  </a:lnTo>
                  <a:lnTo>
                    <a:pt x="2502" y="1468"/>
                  </a:lnTo>
                  <a:lnTo>
                    <a:pt x="2502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502;p75">
              <a:extLst>
                <a:ext uri="{FF2B5EF4-FFF2-40B4-BE49-F238E27FC236}">
                  <a16:creationId xmlns:a16="http://schemas.microsoft.com/office/drawing/2014/main" id="{4B8107A6-7376-43A1-8103-17B6D0448AC7}"/>
                </a:ext>
              </a:extLst>
            </p:cNvPr>
            <p:cNvSpPr/>
            <p:nvPr/>
          </p:nvSpPr>
          <p:spPr>
            <a:xfrm>
              <a:off x="1793950" y="1451475"/>
              <a:ext cx="66750" cy="142625"/>
            </a:xfrm>
            <a:custGeom>
              <a:avLst/>
              <a:gdLst/>
              <a:ahLst/>
              <a:cxnLst/>
              <a:rect l="l" t="t" r="r" b="b"/>
              <a:pathLst>
                <a:path w="2670" h="5705" extrusionOk="0">
                  <a:moveTo>
                    <a:pt x="2502" y="1"/>
                  </a:moveTo>
                  <a:lnTo>
                    <a:pt x="1" y="1468"/>
                  </a:lnTo>
                  <a:lnTo>
                    <a:pt x="1" y="2903"/>
                  </a:lnTo>
                  <a:lnTo>
                    <a:pt x="1068" y="4737"/>
                  </a:lnTo>
                  <a:cubicBezTo>
                    <a:pt x="1068" y="4771"/>
                    <a:pt x="1101" y="4804"/>
                    <a:pt x="1135" y="4804"/>
                  </a:cubicBezTo>
                  <a:lnTo>
                    <a:pt x="2669" y="5705"/>
                  </a:lnTo>
                  <a:lnTo>
                    <a:pt x="1668" y="3803"/>
                  </a:lnTo>
                  <a:lnTo>
                    <a:pt x="2502" y="1468"/>
                  </a:lnTo>
                  <a:lnTo>
                    <a:pt x="250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503;p75">
              <a:extLst>
                <a:ext uri="{FF2B5EF4-FFF2-40B4-BE49-F238E27FC236}">
                  <a16:creationId xmlns:a16="http://schemas.microsoft.com/office/drawing/2014/main" id="{58B5A1E7-B9A8-4CBF-8CB1-771EC05856F2}"/>
                </a:ext>
              </a:extLst>
            </p:cNvPr>
            <p:cNvSpPr/>
            <p:nvPr/>
          </p:nvSpPr>
          <p:spPr>
            <a:xfrm>
              <a:off x="1634675" y="1187750"/>
              <a:ext cx="387800" cy="436600"/>
            </a:xfrm>
            <a:custGeom>
              <a:avLst/>
              <a:gdLst/>
              <a:ahLst/>
              <a:cxnLst/>
              <a:rect l="l" t="t" r="r" b="b"/>
              <a:pathLst>
                <a:path w="15512" h="17464" extrusionOk="0">
                  <a:moveTo>
                    <a:pt x="13393" y="1"/>
                  </a:moveTo>
                  <a:cubicBezTo>
                    <a:pt x="13135" y="1"/>
                    <a:pt x="12876" y="59"/>
                    <a:pt x="12643" y="176"/>
                  </a:cubicBezTo>
                  <a:lnTo>
                    <a:pt x="734" y="7047"/>
                  </a:lnTo>
                  <a:cubicBezTo>
                    <a:pt x="301" y="7347"/>
                    <a:pt x="34" y="7814"/>
                    <a:pt x="0" y="8348"/>
                  </a:cubicBezTo>
                  <a:lnTo>
                    <a:pt x="0" y="15653"/>
                  </a:lnTo>
                  <a:cubicBezTo>
                    <a:pt x="34" y="16154"/>
                    <a:pt x="301" y="16654"/>
                    <a:pt x="734" y="16921"/>
                  </a:cubicBezTo>
                  <a:lnTo>
                    <a:pt x="1368" y="17288"/>
                  </a:lnTo>
                  <a:cubicBezTo>
                    <a:pt x="1602" y="17405"/>
                    <a:pt x="1852" y="17463"/>
                    <a:pt x="2106" y="17463"/>
                  </a:cubicBezTo>
                  <a:cubicBezTo>
                    <a:pt x="2360" y="17463"/>
                    <a:pt x="2619" y="17405"/>
                    <a:pt x="2869" y="17288"/>
                  </a:cubicBezTo>
                  <a:lnTo>
                    <a:pt x="7906" y="14352"/>
                  </a:lnTo>
                  <a:lnTo>
                    <a:pt x="8973" y="16220"/>
                  </a:lnTo>
                  <a:cubicBezTo>
                    <a:pt x="9020" y="16267"/>
                    <a:pt x="9081" y="16292"/>
                    <a:pt x="9136" y="16292"/>
                  </a:cubicBezTo>
                  <a:cubicBezTo>
                    <a:pt x="9200" y="16292"/>
                    <a:pt x="9256" y="16259"/>
                    <a:pt x="9274" y="16187"/>
                  </a:cubicBezTo>
                  <a:lnTo>
                    <a:pt x="10408" y="12918"/>
                  </a:lnTo>
                  <a:lnTo>
                    <a:pt x="14744" y="10416"/>
                  </a:lnTo>
                  <a:cubicBezTo>
                    <a:pt x="15178" y="10149"/>
                    <a:pt x="15478" y="9649"/>
                    <a:pt x="15511" y="9149"/>
                  </a:cubicBezTo>
                  <a:lnTo>
                    <a:pt x="15511" y="1844"/>
                  </a:lnTo>
                  <a:cubicBezTo>
                    <a:pt x="15478" y="1310"/>
                    <a:pt x="15178" y="843"/>
                    <a:pt x="14744" y="543"/>
                  </a:cubicBezTo>
                  <a:lnTo>
                    <a:pt x="14144" y="176"/>
                  </a:lnTo>
                  <a:cubicBezTo>
                    <a:pt x="13910" y="59"/>
                    <a:pt x="13652" y="1"/>
                    <a:pt x="13393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504;p75">
              <a:extLst>
                <a:ext uri="{FF2B5EF4-FFF2-40B4-BE49-F238E27FC236}">
                  <a16:creationId xmlns:a16="http://schemas.microsoft.com/office/drawing/2014/main" id="{456DF082-D60A-43C6-BCDD-4F9285620A73}"/>
                </a:ext>
              </a:extLst>
            </p:cNvPr>
            <p:cNvSpPr/>
            <p:nvPr/>
          </p:nvSpPr>
          <p:spPr>
            <a:xfrm>
              <a:off x="1634675" y="1378100"/>
              <a:ext cx="68400" cy="246475"/>
            </a:xfrm>
            <a:custGeom>
              <a:avLst/>
              <a:gdLst/>
              <a:ahLst/>
              <a:cxnLst/>
              <a:rect l="l" t="t" r="r" b="b"/>
              <a:pathLst>
                <a:path w="2736" h="9859" extrusionOk="0">
                  <a:moveTo>
                    <a:pt x="2736" y="9741"/>
                  </a:moveTo>
                  <a:lnTo>
                    <a:pt x="2736" y="9741"/>
                  </a:lnTo>
                  <a:cubicBezTo>
                    <a:pt x="2731" y="9742"/>
                    <a:pt x="2726" y="9744"/>
                    <a:pt x="2722" y="9746"/>
                  </a:cubicBezTo>
                  <a:lnTo>
                    <a:pt x="2722" y="9746"/>
                  </a:lnTo>
                  <a:cubicBezTo>
                    <a:pt x="2726" y="9744"/>
                    <a:pt x="2731" y="9742"/>
                    <a:pt x="2736" y="9741"/>
                  </a:cubicBezTo>
                  <a:close/>
                  <a:moveTo>
                    <a:pt x="234" y="0"/>
                  </a:moveTo>
                  <a:cubicBezTo>
                    <a:pt x="100" y="200"/>
                    <a:pt x="0" y="467"/>
                    <a:pt x="0" y="734"/>
                  </a:cubicBezTo>
                  <a:lnTo>
                    <a:pt x="0" y="8039"/>
                  </a:lnTo>
                  <a:cubicBezTo>
                    <a:pt x="34" y="8573"/>
                    <a:pt x="301" y="9040"/>
                    <a:pt x="734" y="9340"/>
                  </a:cubicBezTo>
                  <a:lnTo>
                    <a:pt x="1368" y="9674"/>
                  </a:lnTo>
                  <a:cubicBezTo>
                    <a:pt x="1585" y="9800"/>
                    <a:pt x="1831" y="9858"/>
                    <a:pt x="2086" y="9858"/>
                  </a:cubicBezTo>
                  <a:cubicBezTo>
                    <a:pt x="2296" y="9858"/>
                    <a:pt x="2512" y="9819"/>
                    <a:pt x="2722" y="9746"/>
                  </a:cubicBezTo>
                  <a:lnTo>
                    <a:pt x="2722" y="9746"/>
                  </a:lnTo>
                  <a:cubicBezTo>
                    <a:pt x="2651" y="9770"/>
                    <a:pt x="2584" y="9781"/>
                    <a:pt x="2523" y="9781"/>
                  </a:cubicBezTo>
                  <a:cubicBezTo>
                    <a:pt x="2270" y="9781"/>
                    <a:pt x="2102" y="9584"/>
                    <a:pt x="2102" y="9240"/>
                  </a:cubicBezTo>
                  <a:lnTo>
                    <a:pt x="2102" y="1935"/>
                  </a:lnTo>
                  <a:cubicBezTo>
                    <a:pt x="2102" y="1668"/>
                    <a:pt x="2202" y="1435"/>
                    <a:pt x="2335" y="1201"/>
                  </a:cubicBezTo>
                  <a:lnTo>
                    <a:pt x="2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505;p75">
              <a:extLst>
                <a:ext uri="{FF2B5EF4-FFF2-40B4-BE49-F238E27FC236}">
                  <a16:creationId xmlns:a16="http://schemas.microsoft.com/office/drawing/2014/main" id="{F65ED15B-A826-4B39-A4AE-EA23C1F4B36F}"/>
                </a:ext>
              </a:extLst>
            </p:cNvPr>
            <p:cNvSpPr/>
            <p:nvPr/>
          </p:nvSpPr>
          <p:spPr>
            <a:xfrm>
              <a:off x="1640500" y="1187750"/>
              <a:ext cx="381150" cy="221225"/>
            </a:xfrm>
            <a:custGeom>
              <a:avLst/>
              <a:gdLst/>
              <a:ahLst/>
              <a:cxnLst/>
              <a:rect l="l" t="t" r="r" b="b"/>
              <a:pathLst>
                <a:path w="15246" h="8849" extrusionOk="0">
                  <a:moveTo>
                    <a:pt x="13177" y="1"/>
                  </a:moveTo>
                  <a:cubicBezTo>
                    <a:pt x="12927" y="1"/>
                    <a:pt x="12677" y="59"/>
                    <a:pt x="12443" y="176"/>
                  </a:cubicBezTo>
                  <a:lnTo>
                    <a:pt x="501" y="7047"/>
                  </a:lnTo>
                  <a:cubicBezTo>
                    <a:pt x="301" y="7181"/>
                    <a:pt x="134" y="7381"/>
                    <a:pt x="1" y="7614"/>
                  </a:cubicBezTo>
                  <a:lnTo>
                    <a:pt x="2102" y="8849"/>
                  </a:lnTo>
                  <a:cubicBezTo>
                    <a:pt x="2202" y="8615"/>
                    <a:pt x="2403" y="8415"/>
                    <a:pt x="2636" y="8281"/>
                  </a:cubicBezTo>
                  <a:lnTo>
                    <a:pt x="14511" y="1410"/>
                  </a:lnTo>
                  <a:cubicBezTo>
                    <a:pt x="14627" y="1340"/>
                    <a:pt x="14739" y="1307"/>
                    <a:pt x="14839" y="1307"/>
                  </a:cubicBezTo>
                  <a:cubicBezTo>
                    <a:pt x="15029" y="1307"/>
                    <a:pt x="15180" y="1425"/>
                    <a:pt x="15245" y="1643"/>
                  </a:cubicBezTo>
                  <a:cubicBezTo>
                    <a:pt x="15145" y="1176"/>
                    <a:pt x="14878" y="776"/>
                    <a:pt x="14511" y="543"/>
                  </a:cubicBezTo>
                  <a:lnTo>
                    <a:pt x="13911" y="176"/>
                  </a:lnTo>
                  <a:cubicBezTo>
                    <a:pt x="13677" y="59"/>
                    <a:pt x="13427" y="1"/>
                    <a:pt x="131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506;p75">
              <a:extLst>
                <a:ext uri="{FF2B5EF4-FFF2-40B4-BE49-F238E27FC236}">
                  <a16:creationId xmlns:a16="http://schemas.microsoft.com/office/drawing/2014/main" id="{15CCAB21-F40C-4A2C-86E2-FE46D4ED8FE4}"/>
                </a:ext>
              </a:extLst>
            </p:cNvPr>
            <p:cNvSpPr/>
            <p:nvPr/>
          </p:nvSpPr>
          <p:spPr>
            <a:xfrm>
              <a:off x="1738075" y="1442050"/>
              <a:ext cx="50075" cy="64775"/>
            </a:xfrm>
            <a:custGeom>
              <a:avLst/>
              <a:gdLst/>
              <a:ahLst/>
              <a:cxnLst/>
              <a:rect l="l" t="t" r="r" b="b"/>
              <a:pathLst>
                <a:path w="2003" h="2591" extrusionOk="0">
                  <a:moveTo>
                    <a:pt x="1468" y="1"/>
                  </a:moveTo>
                  <a:cubicBezTo>
                    <a:pt x="1338" y="1"/>
                    <a:pt x="1191" y="47"/>
                    <a:pt x="1035" y="144"/>
                  </a:cubicBezTo>
                  <a:cubicBezTo>
                    <a:pt x="434" y="511"/>
                    <a:pt x="34" y="1178"/>
                    <a:pt x="1" y="1879"/>
                  </a:cubicBezTo>
                  <a:cubicBezTo>
                    <a:pt x="1" y="2326"/>
                    <a:pt x="233" y="2590"/>
                    <a:pt x="557" y="2590"/>
                  </a:cubicBezTo>
                  <a:cubicBezTo>
                    <a:pt x="693" y="2590"/>
                    <a:pt x="844" y="2544"/>
                    <a:pt x="1001" y="2446"/>
                  </a:cubicBezTo>
                  <a:cubicBezTo>
                    <a:pt x="1602" y="2079"/>
                    <a:pt x="1969" y="1445"/>
                    <a:pt x="2002" y="745"/>
                  </a:cubicBezTo>
                  <a:cubicBezTo>
                    <a:pt x="2002" y="272"/>
                    <a:pt x="1785" y="1"/>
                    <a:pt x="14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507;p75">
              <a:extLst>
                <a:ext uri="{FF2B5EF4-FFF2-40B4-BE49-F238E27FC236}">
                  <a16:creationId xmlns:a16="http://schemas.microsoft.com/office/drawing/2014/main" id="{09337A28-7C22-4E0F-BD7C-BDD96326271D}"/>
                </a:ext>
              </a:extLst>
            </p:cNvPr>
            <p:cNvSpPr/>
            <p:nvPr/>
          </p:nvSpPr>
          <p:spPr>
            <a:xfrm>
              <a:off x="1830650" y="1389025"/>
              <a:ext cx="49225" cy="64425"/>
            </a:xfrm>
            <a:custGeom>
              <a:avLst/>
              <a:gdLst/>
              <a:ahLst/>
              <a:cxnLst/>
              <a:rect l="l" t="t" r="r" b="b"/>
              <a:pathLst>
                <a:path w="1969" h="2577" extrusionOk="0">
                  <a:moveTo>
                    <a:pt x="1435" y="1"/>
                  </a:moveTo>
                  <a:cubicBezTo>
                    <a:pt x="1304" y="1"/>
                    <a:pt x="1157" y="43"/>
                    <a:pt x="1001" y="130"/>
                  </a:cubicBezTo>
                  <a:cubicBezTo>
                    <a:pt x="401" y="497"/>
                    <a:pt x="34" y="1164"/>
                    <a:pt x="0" y="1865"/>
                  </a:cubicBezTo>
                  <a:cubicBezTo>
                    <a:pt x="0" y="2312"/>
                    <a:pt x="216" y="2576"/>
                    <a:pt x="542" y="2576"/>
                  </a:cubicBezTo>
                  <a:cubicBezTo>
                    <a:pt x="678" y="2576"/>
                    <a:pt x="834" y="2530"/>
                    <a:pt x="1001" y="2432"/>
                  </a:cubicBezTo>
                  <a:cubicBezTo>
                    <a:pt x="1568" y="2065"/>
                    <a:pt x="1935" y="1398"/>
                    <a:pt x="1968" y="697"/>
                  </a:cubicBezTo>
                  <a:cubicBezTo>
                    <a:pt x="1968" y="249"/>
                    <a:pt x="1751" y="1"/>
                    <a:pt x="14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508;p75">
              <a:extLst>
                <a:ext uri="{FF2B5EF4-FFF2-40B4-BE49-F238E27FC236}">
                  <a16:creationId xmlns:a16="http://schemas.microsoft.com/office/drawing/2014/main" id="{A527EE87-FE9D-4240-B94B-DE6B2016D949}"/>
                </a:ext>
              </a:extLst>
            </p:cNvPr>
            <p:cNvSpPr/>
            <p:nvPr/>
          </p:nvSpPr>
          <p:spPr>
            <a:xfrm>
              <a:off x="1922375" y="1335675"/>
              <a:ext cx="50075" cy="64400"/>
            </a:xfrm>
            <a:custGeom>
              <a:avLst/>
              <a:gdLst/>
              <a:ahLst/>
              <a:cxnLst/>
              <a:rect l="l" t="t" r="r" b="b"/>
              <a:pathLst>
                <a:path w="2003" h="2576" extrusionOk="0">
                  <a:moveTo>
                    <a:pt x="1438" y="1"/>
                  </a:moveTo>
                  <a:cubicBezTo>
                    <a:pt x="1304" y="1"/>
                    <a:pt x="1156" y="43"/>
                    <a:pt x="1001" y="130"/>
                  </a:cubicBezTo>
                  <a:cubicBezTo>
                    <a:pt x="401" y="530"/>
                    <a:pt x="34" y="1164"/>
                    <a:pt x="1" y="1864"/>
                  </a:cubicBezTo>
                  <a:cubicBezTo>
                    <a:pt x="1" y="2311"/>
                    <a:pt x="216" y="2576"/>
                    <a:pt x="542" y="2576"/>
                  </a:cubicBezTo>
                  <a:cubicBezTo>
                    <a:pt x="679" y="2576"/>
                    <a:pt x="834" y="2529"/>
                    <a:pt x="1001" y="2431"/>
                  </a:cubicBezTo>
                  <a:cubicBezTo>
                    <a:pt x="1568" y="2064"/>
                    <a:pt x="1935" y="1397"/>
                    <a:pt x="2002" y="730"/>
                  </a:cubicBezTo>
                  <a:cubicBezTo>
                    <a:pt x="2002" y="256"/>
                    <a:pt x="1766" y="1"/>
                    <a:pt x="14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509;p75">
              <a:extLst>
                <a:ext uri="{FF2B5EF4-FFF2-40B4-BE49-F238E27FC236}">
                  <a16:creationId xmlns:a16="http://schemas.microsoft.com/office/drawing/2014/main" id="{0720CF26-A318-495A-9117-859D5B03BAC1}"/>
                </a:ext>
              </a:extLst>
            </p:cNvPr>
            <p:cNvSpPr/>
            <p:nvPr/>
          </p:nvSpPr>
          <p:spPr>
            <a:xfrm>
              <a:off x="5580825" y="2214525"/>
              <a:ext cx="128450" cy="150975"/>
            </a:xfrm>
            <a:custGeom>
              <a:avLst/>
              <a:gdLst/>
              <a:ahLst/>
              <a:cxnLst/>
              <a:rect l="l" t="t" r="r" b="b"/>
              <a:pathLst>
                <a:path w="5138" h="6039" extrusionOk="0">
                  <a:moveTo>
                    <a:pt x="4770" y="1"/>
                  </a:moveTo>
                  <a:lnTo>
                    <a:pt x="0" y="835"/>
                  </a:lnTo>
                  <a:lnTo>
                    <a:pt x="501" y="6038"/>
                  </a:lnTo>
                  <a:lnTo>
                    <a:pt x="5137" y="5771"/>
                  </a:lnTo>
                  <a:lnTo>
                    <a:pt x="4770" y="1"/>
                  </a:ln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510;p75">
              <a:extLst>
                <a:ext uri="{FF2B5EF4-FFF2-40B4-BE49-F238E27FC236}">
                  <a16:creationId xmlns:a16="http://schemas.microsoft.com/office/drawing/2014/main" id="{4A1A9177-ADB5-439C-AEBA-8253E07CFC10}"/>
                </a:ext>
              </a:extLst>
            </p:cNvPr>
            <p:cNvSpPr/>
            <p:nvPr/>
          </p:nvSpPr>
          <p:spPr>
            <a:xfrm>
              <a:off x="5728425" y="2290275"/>
              <a:ext cx="235050" cy="578925"/>
            </a:xfrm>
            <a:custGeom>
              <a:avLst/>
              <a:gdLst/>
              <a:ahLst/>
              <a:cxnLst/>
              <a:rect l="l" t="t" r="r" b="b"/>
              <a:pathLst>
                <a:path w="9402" h="23157" extrusionOk="0">
                  <a:moveTo>
                    <a:pt x="940" y="1"/>
                  </a:moveTo>
                  <a:cubicBezTo>
                    <a:pt x="650" y="1"/>
                    <a:pt x="338" y="35"/>
                    <a:pt x="1" y="106"/>
                  </a:cubicBezTo>
                  <a:lnTo>
                    <a:pt x="1935" y="10080"/>
                  </a:lnTo>
                  <a:lnTo>
                    <a:pt x="4604" y="14316"/>
                  </a:lnTo>
                  <a:lnTo>
                    <a:pt x="835" y="19653"/>
                  </a:lnTo>
                  <a:cubicBezTo>
                    <a:pt x="835" y="19653"/>
                    <a:pt x="2779" y="22914"/>
                    <a:pt x="2836" y="23144"/>
                  </a:cubicBezTo>
                  <a:lnTo>
                    <a:pt x="2836" y="23144"/>
                  </a:lnTo>
                  <a:cubicBezTo>
                    <a:pt x="3032" y="22781"/>
                    <a:pt x="9401" y="15125"/>
                    <a:pt x="9207" y="14316"/>
                  </a:cubicBezTo>
                  <a:cubicBezTo>
                    <a:pt x="8740" y="12515"/>
                    <a:pt x="5905" y="6544"/>
                    <a:pt x="4771" y="3809"/>
                  </a:cubicBezTo>
                  <a:cubicBezTo>
                    <a:pt x="3816" y="1466"/>
                    <a:pt x="2837" y="1"/>
                    <a:pt x="940" y="1"/>
                  </a:cubicBezTo>
                  <a:close/>
                  <a:moveTo>
                    <a:pt x="2836" y="23144"/>
                  </a:moveTo>
                  <a:cubicBezTo>
                    <a:pt x="2831" y="23152"/>
                    <a:pt x="2830" y="23157"/>
                    <a:pt x="2833" y="23157"/>
                  </a:cubicBezTo>
                  <a:cubicBezTo>
                    <a:pt x="2834" y="23157"/>
                    <a:pt x="2835" y="23157"/>
                    <a:pt x="2836" y="23156"/>
                  </a:cubicBezTo>
                  <a:cubicBezTo>
                    <a:pt x="2838" y="23155"/>
                    <a:pt x="2838" y="23151"/>
                    <a:pt x="2836" y="23144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11;p75">
              <a:extLst>
                <a:ext uri="{FF2B5EF4-FFF2-40B4-BE49-F238E27FC236}">
                  <a16:creationId xmlns:a16="http://schemas.microsoft.com/office/drawing/2014/main" id="{657A75C0-9CA9-4C73-87BB-15ECCD863763}"/>
                </a:ext>
              </a:extLst>
            </p:cNvPr>
            <p:cNvSpPr/>
            <p:nvPr/>
          </p:nvSpPr>
          <p:spPr>
            <a:xfrm>
              <a:off x="5399850" y="2760750"/>
              <a:ext cx="656325" cy="1310975"/>
            </a:xfrm>
            <a:custGeom>
              <a:avLst/>
              <a:gdLst/>
              <a:ahLst/>
              <a:cxnLst/>
              <a:rect l="l" t="t" r="r" b="b"/>
              <a:pathLst>
                <a:path w="26253" h="52439" extrusionOk="0">
                  <a:moveTo>
                    <a:pt x="16346" y="1"/>
                  </a:moveTo>
                  <a:lnTo>
                    <a:pt x="1769" y="834"/>
                  </a:lnTo>
                  <a:cubicBezTo>
                    <a:pt x="1769" y="834"/>
                    <a:pt x="501" y="11609"/>
                    <a:pt x="268" y="16546"/>
                  </a:cubicBezTo>
                  <a:cubicBezTo>
                    <a:pt x="1" y="22116"/>
                    <a:pt x="1" y="23884"/>
                    <a:pt x="134" y="26920"/>
                  </a:cubicBezTo>
                  <a:cubicBezTo>
                    <a:pt x="234" y="28821"/>
                    <a:pt x="501" y="30556"/>
                    <a:pt x="635" y="33458"/>
                  </a:cubicBezTo>
                  <a:cubicBezTo>
                    <a:pt x="768" y="36360"/>
                    <a:pt x="1669" y="50870"/>
                    <a:pt x="1669" y="50870"/>
                  </a:cubicBezTo>
                  <a:lnTo>
                    <a:pt x="1669" y="50837"/>
                  </a:lnTo>
                  <a:cubicBezTo>
                    <a:pt x="1669" y="51004"/>
                    <a:pt x="1702" y="51137"/>
                    <a:pt x="1735" y="51304"/>
                  </a:cubicBezTo>
                  <a:cubicBezTo>
                    <a:pt x="1869" y="51804"/>
                    <a:pt x="2436" y="52405"/>
                    <a:pt x="3470" y="52438"/>
                  </a:cubicBezTo>
                  <a:cubicBezTo>
                    <a:pt x="4938" y="52438"/>
                    <a:pt x="5405" y="51738"/>
                    <a:pt x="5471" y="51237"/>
                  </a:cubicBezTo>
                  <a:cubicBezTo>
                    <a:pt x="5471" y="51171"/>
                    <a:pt x="5505" y="51070"/>
                    <a:pt x="5505" y="50970"/>
                  </a:cubicBezTo>
                  <a:lnTo>
                    <a:pt x="5538" y="50970"/>
                  </a:lnTo>
                  <a:cubicBezTo>
                    <a:pt x="5538" y="50970"/>
                    <a:pt x="6606" y="44799"/>
                    <a:pt x="7339" y="40096"/>
                  </a:cubicBezTo>
                  <a:cubicBezTo>
                    <a:pt x="7706" y="37894"/>
                    <a:pt x="7907" y="35693"/>
                    <a:pt x="7940" y="33491"/>
                  </a:cubicBezTo>
                  <a:cubicBezTo>
                    <a:pt x="7840" y="32157"/>
                    <a:pt x="7640" y="30789"/>
                    <a:pt x="7306" y="29488"/>
                  </a:cubicBezTo>
                  <a:lnTo>
                    <a:pt x="9374" y="15912"/>
                  </a:lnTo>
                  <a:cubicBezTo>
                    <a:pt x="9374" y="15912"/>
                    <a:pt x="11176" y="27454"/>
                    <a:pt x="11476" y="28554"/>
                  </a:cubicBezTo>
                  <a:cubicBezTo>
                    <a:pt x="11676" y="29355"/>
                    <a:pt x="16446" y="36694"/>
                    <a:pt x="19315" y="41063"/>
                  </a:cubicBezTo>
                  <a:cubicBezTo>
                    <a:pt x="20549" y="42998"/>
                    <a:pt x="23351" y="47134"/>
                    <a:pt x="23551" y="47368"/>
                  </a:cubicBezTo>
                  <a:cubicBezTo>
                    <a:pt x="23625" y="47471"/>
                    <a:pt x="23722" y="47516"/>
                    <a:pt x="23834" y="47516"/>
                  </a:cubicBezTo>
                  <a:cubicBezTo>
                    <a:pt x="24637" y="47516"/>
                    <a:pt x="26253" y="45233"/>
                    <a:pt x="26253" y="45233"/>
                  </a:cubicBezTo>
                  <a:lnTo>
                    <a:pt x="25086" y="42331"/>
                  </a:lnTo>
                  <a:cubicBezTo>
                    <a:pt x="24552" y="40730"/>
                    <a:pt x="22617" y="34592"/>
                    <a:pt x="21917" y="32857"/>
                  </a:cubicBezTo>
                  <a:cubicBezTo>
                    <a:pt x="20849" y="30089"/>
                    <a:pt x="20149" y="28621"/>
                    <a:pt x="17914" y="27187"/>
                  </a:cubicBezTo>
                  <a:cubicBezTo>
                    <a:pt x="17914" y="27187"/>
                    <a:pt x="18014" y="13377"/>
                    <a:pt x="17914" y="8440"/>
                  </a:cubicBezTo>
                  <a:cubicBezTo>
                    <a:pt x="17747" y="2135"/>
                    <a:pt x="16346" y="1"/>
                    <a:pt x="16346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2;p75">
              <a:extLst>
                <a:ext uri="{FF2B5EF4-FFF2-40B4-BE49-F238E27FC236}">
                  <a16:creationId xmlns:a16="http://schemas.microsoft.com/office/drawing/2014/main" id="{3EE86634-9EA8-4D81-875A-83CE5154991B}"/>
                </a:ext>
              </a:extLst>
            </p:cNvPr>
            <p:cNvSpPr/>
            <p:nvPr/>
          </p:nvSpPr>
          <p:spPr>
            <a:xfrm>
              <a:off x="5961100" y="3903225"/>
              <a:ext cx="107600" cy="218225"/>
            </a:xfrm>
            <a:custGeom>
              <a:avLst/>
              <a:gdLst/>
              <a:ahLst/>
              <a:cxnLst/>
              <a:rect l="l" t="t" r="r" b="b"/>
              <a:pathLst>
                <a:path w="4304" h="8729" extrusionOk="0">
                  <a:moveTo>
                    <a:pt x="4303" y="1"/>
                  </a:moveTo>
                  <a:lnTo>
                    <a:pt x="0" y="101"/>
                  </a:lnTo>
                  <a:cubicBezTo>
                    <a:pt x="1535" y="2169"/>
                    <a:pt x="2335" y="7606"/>
                    <a:pt x="1902" y="8407"/>
                  </a:cubicBezTo>
                  <a:cubicBezTo>
                    <a:pt x="1781" y="8630"/>
                    <a:pt x="1862" y="8729"/>
                    <a:pt x="2048" y="8729"/>
                  </a:cubicBezTo>
                  <a:cubicBezTo>
                    <a:pt x="2530" y="8729"/>
                    <a:pt x="3720" y="8064"/>
                    <a:pt x="3936" y="7173"/>
                  </a:cubicBezTo>
                  <a:cubicBezTo>
                    <a:pt x="4237" y="5972"/>
                    <a:pt x="4303" y="1"/>
                    <a:pt x="4303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13;p75">
              <a:extLst>
                <a:ext uri="{FF2B5EF4-FFF2-40B4-BE49-F238E27FC236}">
                  <a16:creationId xmlns:a16="http://schemas.microsoft.com/office/drawing/2014/main" id="{39912CB5-563F-452A-97AB-8A7FE6D7013A}"/>
                </a:ext>
              </a:extLst>
            </p:cNvPr>
            <p:cNvSpPr/>
            <p:nvPr/>
          </p:nvSpPr>
          <p:spPr>
            <a:xfrm>
              <a:off x="5341625" y="4013325"/>
              <a:ext cx="200025" cy="200075"/>
            </a:xfrm>
            <a:custGeom>
              <a:avLst/>
              <a:gdLst/>
              <a:ahLst/>
              <a:cxnLst/>
              <a:rect l="l" t="t" r="r" b="b"/>
              <a:pathLst>
                <a:path w="8001" h="8003" extrusionOk="0">
                  <a:moveTo>
                    <a:pt x="8001" y="0"/>
                  </a:moveTo>
                  <a:lnTo>
                    <a:pt x="3964" y="534"/>
                  </a:lnTo>
                  <a:cubicBezTo>
                    <a:pt x="3931" y="2102"/>
                    <a:pt x="2864" y="6238"/>
                    <a:pt x="1296" y="6738"/>
                  </a:cubicBezTo>
                  <a:cubicBezTo>
                    <a:pt x="0" y="7133"/>
                    <a:pt x="1392" y="8003"/>
                    <a:pt x="2560" y="8003"/>
                  </a:cubicBezTo>
                  <a:cubicBezTo>
                    <a:pt x="2775" y="8003"/>
                    <a:pt x="2982" y="7973"/>
                    <a:pt x="3164" y="7906"/>
                  </a:cubicBezTo>
                  <a:cubicBezTo>
                    <a:pt x="4365" y="7472"/>
                    <a:pt x="6133" y="3936"/>
                    <a:pt x="7033" y="3069"/>
                  </a:cubicBezTo>
                  <a:cubicBezTo>
                    <a:pt x="7967" y="2202"/>
                    <a:pt x="8001" y="0"/>
                    <a:pt x="8001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14;p75">
              <a:extLst>
                <a:ext uri="{FF2B5EF4-FFF2-40B4-BE49-F238E27FC236}">
                  <a16:creationId xmlns:a16="http://schemas.microsoft.com/office/drawing/2014/main" id="{0AB2C233-94F2-4776-91D8-51873BD4511D}"/>
                </a:ext>
              </a:extLst>
            </p:cNvPr>
            <p:cNvSpPr/>
            <p:nvPr/>
          </p:nvSpPr>
          <p:spPr>
            <a:xfrm>
              <a:off x="5378175" y="2715725"/>
              <a:ext cx="479525" cy="702625"/>
            </a:xfrm>
            <a:custGeom>
              <a:avLst/>
              <a:gdLst/>
              <a:ahLst/>
              <a:cxnLst/>
              <a:rect l="l" t="t" r="r" b="b"/>
              <a:pathLst>
                <a:path w="19181" h="28105" extrusionOk="0">
                  <a:moveTo>
                    <a:pt x="16612" y="0"/>
                  </a:moveTo>
                  <a:lnTo>
                    <a:pt x="2502" y="934"/>
                  </a:lnTo>
                  <a:cubicBezTo>
                    <a:pt x="2502" y="934"/>
                    <a:pt x="2002" y="2535"/>
                    <a:pt x="1502" y="8440"/>
                  </a:cubicBezTo>
                  <a:cubicBezTo>
                    <a:pt x="1035" y="14344"/>
                    <a:pt x="67" y="22683"/>
                    <a:pt x="1" y="26019"/>
                  </a:cubicBezTo>
                  <a:cubicBezTo>
                    <a:pt x="1" y="26019"/>
                    <a:pt x="2569" y="25385"/>
                    <a:pt x="3670" y="23017"/>
                  </a:cubicBezTo>
                  <a:cubicBezTo>
                    <a:pt x="3670" y="23017"/>
                    <a:pt x="5471" y="26953"/>
                    <a:pt x="9708" y="27820"/>
                  </a:cubicBezTo>
                  <a:cubicBezTo>
                    <a:pt x="10652" y="28012"/>
                    <a:pt x="11596" y="28104"/>
                    <a:pt x="12503" y="28104"/>
                  </a:cubicBezTo>
                  <a:cubicBezTo>
                    <a:pt x="15698" y="28104"/>
                    <a:pt x="18431" y="26959"/>
                    <a:pt x="19081" y="24985"/>
                  </a:cubicBezTo>
                  <a:cubicBezTo>
                    <a:pt x="19048" y="24718"/>
                    <a:pt x="19181" y="11408"/>
                    <a:pt x="19081" y="8306"/>
                  </a:cubicBezTo>
                  <a:cubicBezTo>
                    <a:pt x="18981" y="5237"/>
                    <a:pt x="17780" y="2635"/>
                    <a:pt x="16612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15;p75">
              <a:extLst>
                <a:ext uri="{FF2B5EF4-FFF2-40B4-BE49-F238E27FC236}">
                  <a16:creationId xmlns:a16="http://schemas.microsoft.com/office/drawing/2014/main" id="{35BC8C92-08B8-42DC-8647-25C418CA4792}"/>
                </a:ext>
              </a:extLst>
            </p:cNvPr>
            <p:cNvSpPr/>
            <p:nvPr/>
          </p:nvSpPr>
          <p:spPr>
            <a:xfrm>
              <a:off x="5420700" y="4126125"/>
              <a:ext cx="117625" cy="129175"/>
            </a:xfrm>
            <a:custGeom>
              <a:avLst/>
              <a:gdLst/>
              <a:ahLst/>
              <a:cxnLst/>
              <a:rect l="l" t="t" r="r" b="b"/>
              <a:pathLst>
                <a:path w="4705" h="5167" extrusionOk="0">
                  <a:moveTo>
                    <a:pt x="3406" y="1"/>
                  </a:moveTo>
                  <a:cubicBezTo>
                    <a:pt x="3291" y="1"/>
                    <a:pt x="3168" y="49"/>
                    <a:pt x="3036" y="158"/>
                  </a:cubicBezTo>
                  <a:cubicBezTo>
                    <a:pt x="1835" y="1092"/>
                    <a:pt x="1" y="4928"/>
                    <a:pt x="1" y="4928"/>
                  </a:cubicBezTo>
                  <a:cubicBezTo>
                    <a:pt x="1" y="4928"/>
                    <a:pt x="139" y="5166"/>
                    <a:pt x="683" y="5166"/>
                  </a:cubicBezTo>
                  <a:cubicBezTo>
                    <a:pt x="1027" y="5166"/>
                    <a:pt x="1533" y="5071"/>
                    <a:pt x="2269" y="4761"/>
                  </a:cubicBezTo>
                  <a:cubicBezTo>
                    <a:pt x="4170" y="3961"/>
                    <a:pt x="4704" y="2993"/>
                    <a:pt x="4704" y="2993"/>
                  </a:cubicBezTo>
                  <a:cubicBezTo>
                    <a:pt x="4704" y="2993"/>
                    <a:pt x="4310" y="1"/>
                    <a:pt x="3406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16;p75">
              <a:extLst>
                <a:ext uri="{FF2B5EF4-FFF2-40B4-BE49-F238E27FC236}">
                  <a16:creationId xmlns:a16="http://schemas.microsoft.com/office/drawing/2014/main" id="{40613E14-A80F-4DD7-8EA7-CA23357DF129}"/>
                </a:ext>
              </a:extLst>
            </p:cNvPr>
            <p:cNvSpPr/>
            <p:nvPr/>
          </p:nvSpPr>
          <p:spPr>
            <a:xfrm>
              <a:off x="5420700" y="4126125"/>
              <a:ext cx="117625" cy="129175"/>
            </a:xfrm>
            <a:custGeom>
              <a:avLst/>
              <a:gdLst/>
              <a:ahLst/>
              <a:cxnLst/>
              <a:rect l="l" t="t" r="r" b="b"/>
              <a:pathLst>
                <a:path w="4705" h="5167" extrusionOk="0">
                  <a:moveTo>
                    <a:pt x="3406" y="1"/>
                  </a:moveTo>
                  <a:cubicBezTo>
                    <a:pt x="3291" y="1"/>
                    <a:pt x="3168" y="49"/>
                    <a:pt x="3036" y="158"/>
                  </a:cubicBezTo>
                  <a:cubicBezTo>
                    <a:pt x="1835" y="1092"/>
                    <a:pt x="1" y="4928"/>
                    <a:pt x="1" y="4928"/>
                  </a:cubicBezTo>
                  <a:cubicBezTo>
                    <a:pt x="1" y="4928"/>
                    <a:pt x="139" y="5166"/>
                    <a:pt x="683" y="5166"/>
                  </a:cubicBezTo>
                  <a:cubicBezTo>
                    <a:pt x="1027" y="5166"/>
                    <a:pt x="1533" y="5071"/>
                    <a:pt x="2269" y="4761"/>
                  </a:cubicBezTo>
                  <a:cubicBezTo>
                    <a:pt x="4170" y="3961"/>
                    <a:pt x="4704" y="2993"/>
                    <a:pt x="4704" y="2993"/>
                  </a:cubicBezTo>
                  <a:cubicBezTo>
                    <a:pt x="4704" y="2993"/>
                    <a:pt x="4310" y="1"/>
                    <a:pt x="34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17;p75">
              <a:extLst>
                <a:ext uri="{FF2B5EF4-FFF2-40B4-BE49-F238E27FC236}">
                  <a16:creationId xmlns:a16="http://schemas.microsoft.com/office/drawing/2014/main" id="{137A94F9-19DB-428D-AED6-2B7517332A9F}"/>
                </a:ext>
              </a:extLst>
            </p:cNvPr>
            <p:cNvSpPr/>
            <p:nvPr/>
          </p:nvSpPr>
          <p:spPr>
            <a:xfrm>
              <a:off x="5302300" y="4012900"/>
              <a:ext cx="277725" cy="265750"/>
            </a:xfrm>
            <a:custGeom>
              <a:avLst/>
              <a:gdLst/>
              <a:ahLst/>
              <a:cxnLst/>
              <a:rect l="l" t="t" r="r" b="b"/>
              <a:pathLst>
                <a:path w="11109" h="10630" extrusionOk="0">
                  <a:moveTo>
                    <a:pt x="9618" y="1"/>
                  </a:moveTo>
                  <a:cubicBezTo>
                    <a:pt x="9133" y="1"/>
                    <a:pt x="8337" y="370"/>
                    <a:pt x="7839" y="784"/>
                  </a:cubicBezTo>
                  <a:cubicBezTo>
                    <a:pt x="7038" y="1485"/>
                    <a:pt x="6838" y="2419"/>
                    <a:pt x="6438" y="3520"/>
                  </a:cubicBezTo>
                  <a:cubicBezTo>
                    <a:pt x="6004" y="4687"/>
                    <a:pt x="5204" y="6288"/>
                    <a:pt x="4570" y="6622"/>
                  </a:cubicBezTo>
                  <a:cubicBezTo>
                    <a:pt x="4345" y="6752"/>
                    <a:pt x="4053" y="6794"/>
                    <a:pt x="3727" y="6794"/>
                  </a:cubicBezTo>
                  <a:cubicBezTo>
                    <a:pt x="3133" y="6794"/>
                    <a:pt x="2426" y="6655"/>
                    <a:pt x="1801" y="6655"/>
                  </a:cubicBezTo>
                  <a:cubicBezTo>
                    <a:pt x="834" y="6655"/>
                    <a:pt x="67" y="7089"/>
                    <a:pt x="33" y="7789"/>
                  </a:cubicBezTo>
                  <a:cubicBezTo>
                    <a:pt x="0" y="8356"/>
                    <a:pt x="2535" y="9624"/>
                    <a:pt x="4103" y="9691"/>
                  </a:cubicBezTo>
                  <a:cubicBezTo>
                    <a:pt x="4419" y="9707"/>
                    <a:pt x="4685" y="9731"/>
                    <a:pt x="4918" y="9731"/>
                  </a:cubicBezTo>
                  <a:cubicBezTo>
                    <a:pt x="5646" y="9731"/>
                    <a:pt x="6049" y="9496"/>
                    <a:pt x="6605" y="8056"/>
                  </a:cubicBezTo>
                  <a:cubicBezTo>
                    <a:pt x="7115" y="6710"/>
                    <a:pt x="7400" y="5768"/>
                    <a:pt x="7717" y="5768"/>
                  </a:cubicBezTo>
                  <a:cubicBezTo>
                    <a:pt x="7855" y="5768"/>
                    <a:pt x="8000" y="5949"/>
                    <a:pt x="8173" y="6355"/>
                  </a:cubicBezTo>
                  <a:cubicBezTo>
                    <a:pt x="8740" y="7656"/>
                    <a:pt x="8973" y="10391"/>
                    <a:pt x="8973" y="10391"/>
                  </a:cubicBezTo>
                  <a:cubicBezTo>
                    <a:pt x="9127" y="10545"/>
                    <a:pt x="9343" y="10629"/>
                    <a:pt x="9561" y="10629"/>
                  </a:cubicBezTo>
                  <a:cubicBezTo>
                    <a:pt x="9768" y="10629"/>
                    <a:pt x="9978" y="10554"/>
                    <a:pt x="10141" y="10391"/>
                  </a:cubicBezTo>
                  <a:cubicBezTo>
                    <a:pt x="10141" y="9457"/>
                    <a:pt x="10207" y="8490"/>
                    <a:pt x="10307" y="7522"/>
                  </a:cubicBezTo>
                  <a:cubicBezTo>
                    <a:pt x="10474" y="6355"/>
                    <a:pt x="11108" y="4487"/>
                    <a:pt x="11008" y="3053"/>
                  </a:cubicBezTo>
                  <a:cubicBezTo>
                    <a:pt x="10941" y="1652"/>
                    <a:pt x="10241" y="251"/>
                    <a:pt x="9874" y="50"/>
                  </a:cubicBezTo>
                  <a:cubicBezTo>
                    <a:pt x="9805" y="16"/>
                    <a:pt x="9718" y="1"/>
                    <a:pt x="961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18;p75">
              <a:extLst>
                <a:ext uri="{FF2B5EF4-FFF2-40B4-BE49-F238E27FC236}">
                  <a16:creationId xmlns:a16="http://schemas.microsoft.com/office/drawing/2014/main" id="{83B20019-A4A3-48B2-8E17-1A5B2C85D7CD}"/>
                </a:ext>
              </a:extLst>
            </p:cNvPr>
            <p:cNvSpPr/>
            <p:nvPr/>
          </p:nvSpPr>
          <p:spPr>
            <a:xfrm>
              <a:off x="6061175" y="3986700"/>
              <a:ext cx="75075" cy="152950"/>
            </a:xfrm>
            <a:custGeom>
              <a:avLst/>
              <a:gdLst/>
              <a:ahLst/>
              <a:cxnLst/>
              <a:rect l="l" t="t" r="r" b="b"/>
              <a:pathLst>
                <a:path w="3003" h="6118" extrusionOk="0">
                  <a:moveTo>
                    <a:pt x="1245" y="0"/>
                  </a:moveTo>
                  <a:cubicBezTo>
                    <a:pt x="870" y="0"/>
                    <a:pt x="550" y="136"/>
                    <a:pt x="467" y="431"/>
                  </a:cubicBezTo>
                  <a:cubicBezTo>
                    <a:pt x="0" y="1899"/>
                    <a:pt x="601" y="6102"/>
                    <a:pt x="601" y="6102"/>
                  </a:cubicBezTo>
                  <a:cubicBezTo>
                    <a:pt x="601" y="6102"/>
                    <a:pt x="638" y="6118"/>
                    <a:pt x="710" y="6118"/>
                  </a:cubicBezTo>
                  <a:cubicBezTo>
                    <a:pt x="937" y="6118"/>
                    <a:pt x="1509" y="5965"/>
                    <a:pt x="2369" y="4701"/>
                  </a:cubicBezTo>
                  <a:cubicBezTo>
                    <a:pt x="2669" y="4367"/>
                    <a:pt x="2869" y="3967"/>
                    <a:pt x="3002" y="3567"/>
                  </a:cubicBezTo>
                  <a:cubicBezTo>
                    <a:pt x="2802" y="2800"/>
                    <a:pt x="2702" y="1999"/>
                    <a:pt x="2735" y="1232"/>
                  </a:cubicBezTo>
                  <a:cubicBezTo>
                    <a:pt x="2800" y="456"/>
                    <a:pt x="1931" y="0"/>
                    <a:pt x="1245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19;p75">
              <a:extLst>
                <a:ext uri="{FF2B5EF4-FFF2-40B4-BE49-F238E27FC236}">
                  <a16:creationId xmlns:a16="http://schemas.microsoft.com/office/drawing/2014/main" id="{112E004C-AEC9-4C1F-B3F9-5BA94CD018D0}"/>
                </a:ext>
              </a:extLst>
            </p:cNvPr>
            <p:cNvSpPr/>
            <p:nvPr/>
          </p:nvSpPr>
          <p:spPr>
            <a:xfrm>
              <a:off x="6061175" y="3986700"/>
              <a:ext cx="75075" cy="152950"/>
            </a:xfrm>
            <a:custGeom>
              <a:avLst/>
              <a:gdLst/>
              <a:ahLst/>
              <a:cxnLst/>
              <a:rect l="l" t="t" r="r" b="b"/>
              <a:pathLst>
                <a:path w="3003" h="6118" extrusionOk="0">
                  <a:moveTo>
                    <a:pt x="1245" y="0"/>
                  </a:moveTo>
                  <a:cubicBezTo>
                    <a:pt x="870" y="0"/>
                    <a:pt x="550" y="136"/>
                    <a:pt x="467" y="431"/>
                  </a:cubicBezTo>
                  <a:cubicBezTo>
                    <a:pt x="0" y="1899"/>
                    <a:pt x="601" y="6102"/>
                    <a:pt x="601" y="6102"/>
                  </a:cubicBezTo>
                  <a:cubicBezTo>
                    <a:pt x="601" y="6102"/>
                    <a:pt x="638" y="6118"/>
                    <a:pt x="710" y="6118"/>
                  </a:cubicBezTo>
                  <a:cubicBezTo>
                    <a:pt x="937" y="6118"/>
                    <a:pt x="1509" y="5965"/>
                    <a:pt x="2369" y="4701"/>
                  </a:cubicBezTo>
                  <a:cubicBezTo>
                    <a:pt x="2669" y="4367"/>
                    <a:pt x="2869" y="3967"/>
                    <a:pt x="3002" y="3567"/>
                  </a:cubicBezTo>
                  <a:cubicBezTo>
                    <a:pt x="2802" y="2800"/>
                    <a:pt x="2702" y="1999"/>
                    <a:pt x="2735" y="1232"/>
                  </a:cubicBezTo>
                  <a:cubicBezTo>
                    <a:pt x="2800" y="456"/>
                    <a:pt x="1931" y="0"/>
                    <a:pt x="12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20;p75">
              <a:extLst>
                <a:ext uri="{FF2B5EF4-FFF2-40B4-BE49-F238E27FC236}">
                  <a16:creationId xmlns:a16="http://schemas.microsoft.com/office/drawing/2014/main" id="{40A0D98B-F85B-4705-AECA-BC306A1D3E30}"/>
                </a:ext>
              </a:extLst>
            </p:cNvPr>
            <p:cNvSpPr/>
            <p:nvPr/>
          </p:nvSpPr>
          <p:spPr>
            <a:xfrm>
              <a:off x="5946925" y="3872275"/>
              <a:ext cx="254375" cy="303150"/>
            </a:xfrm>
            <a:custGeom>
              <a:avLst/>
              <a:gdLst/>
              <a:ahLst/>
              <a:cxnLst/>
              <a:rect l="l" t="t" r="r" b="b"/>
              <a:pathLst>
                <a:path w="10175" h="12126" extrusionOk="0">
                  <a:moveTo>
                    <a:pt x="4258" y="1"/>
                  </a:moveTo>
                  <a:cubicBezTo>
                    <a:pt x="4238" y="1"/>
                    <a:pt x="4220" y="2"/>
                    <a:pt x="4203" y="5"/>
                  </a:cubicBezTo>
                  <a:cubicBezTo>
                    <a:pt x="3770" y="38"/>
                    <a:pt x="3136" y="972"/>
                    <a:pt x="2936" y="1739"/>
                  </a:cubicBezTo>
                  <a:cubicBezTo>
                    <a:pt x="2635" y="2773"/>
                    <a:pt x="3002" y="3641"/>
                    <a:pt x="3269" y="4775"/>
                  </a:cubicBezTo>
                  <a:cubicBezTo>
                    <a:pt x="3569" y="5976"/>
                    <a:pt x="3803" y="7744"/>
                    <a:pt x="3469" y="8411"/>
                  </a:cubicBezTo>
                  <a:cubicBezTo>
                    <a:pt x="3136" y="9078"/>
                    <a:pt x="1968" y="9445"/>
                    <a:pt x="1168" y="9979"/>
                  </a:cubicBezTo>
                  <a:cubicBezTo>
                    <a:pt x="367" y="10512"/>
                    <a:pt x="0" y="11279"/>
                    <a:pt x="334" y="11913"/>
                  </a:cubicBezTo>
                  <a:cubicBezTo>
                    <a:pt x="427" y="12058"/>
                    <a:pt x="756" y="12126"/>
                    <a:pt x="1208" y="12126"/>
                  </a:cubicBezTo>
                  <a:cubicBezTo>
                    <a:pt x="2214" y="12126"/>
                    <a:pt x="3826" y="11788"/>
                    <a:pt x="4770" y="11213"/>
                  </a:cubicBezTo>
                  <a:cubicBezTo>
                    <a:pt x="5904" y="10512"/>
                    <a:pt x="6405" y="10479"/>
                    <a:pt x="5938" y="8444"/>
                  </a:cubicBezTo>
                  <a:cubicBezTo>
                    <a:pt x="5576" y="6892"/>
                    <a:pt x="5274" y="5922"/>
                    <a:pt x="5716" y="5922"/>
                  </a:cubicBezTo>
                  <a:cubicBezTo>
                    <a:pt x="5844" y="5922"/>
                    <a:pt x="6035" y="6003"/>
                    <a:pt x="6305" y="6176"/>
                  </a:cubicBezTo>
                  <a:cubicBezTo>
                    <a:pt x="7506" y="6943"/>
                    <a:pt x="9207" y="9078"/>
                    <a:pt x="9207" y="9078"/>
                  </a:cubicBezTo>
                  <a:cubicBezTo>
                    <a:pt x="9263" y="9091"/>
                    <a:pt x="9320" y="9097"/>
                    <a:pt x="9376" y="9097"/>
                  </a:cubicBezTo>
                  <a:cubicBezTo>
                    <a:pt x="9748" y="9097"/>
                    <a:pt x="10087" y="8821"/>
                    <a:pt x="10174" y="8444"/>
                  </a:cubicBezTo>
                  <a:cubicBezTo>
                    <a:pt x="9674" y="7644"/>
                    <a:pt x="9173" y="6843"/>
                    <a:pt x="8740" y="5976"/>
                  </a:cubicBezTo>
                  <a:cubicBezTo>
                    <a:pt x="8206" y="4908"/>
                    <a:pt x="7706" y="3007"/>
                    <a:pt x="6838" y="1873"/>
                  </a:cubicBezTo>
                  <a:cubicBezTo>
                    <a:pt x="6005" y="783"/>
                    <a:pt x="4740" y="1"/>
                    <a:pt x="425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521;p75">
              <a:extLst>
                <a:ext uri="{FF2B5EF4-FFF2-40B4-BE49-F238E27FC236}">
                  <a16:creationId xmlns:a16="http://schemas.microsoft.com/office/drawing/2014/main" id="{6F5D4554-4E4A-4FE7-8287-94B1F7D7C2F2}"/>
                </a:ext>
              </a:extLst>
            </p:cNvPr>
            <p:cNvSpPr/>
            <p:nvPr/>
          </p:nvSpPr>
          <p:spPr>
            <a:xfrm>
              <a:off x="5412375" y="2287575"/>
              <a:ext cx="403650" cy="483100"/>
            </a:xfrm>
            <a:custGeom>
              <a:avLst/>
              <a:gdLst/>
              <a:ahLst/>
              <a:cxnLst/>
              <a:rect l="l" t="t" r="r" b="b"/>
              <a:pathLst>
                <a:path w="16146" h="19324" extrusionOk="0">
                  <a:moveTo>
                    <a:pt x="11013" y="1"/>
                  </a:moveTo>
                  <a:cubicBezTo>
                    <a:pt x="10043" y="1"/>
                    <a:pt x="8725" y="21"/>
                    <a:pt x="7706" y="114"/>
                  </a:cubicBezTo>
                  <a:cubicBezTo>
                    <a:pt x="6371" y="181"/>
                    <a:pt x="5071" y="448"/>
                    <a:pt x="3803" y="881"/>
                  </a:cubicBezTo>
                  <a:lnTo>
                    <a:pt x="2202" y="2416"/>
                  </a:lnTo>
                  <a:cubicBezTo>
                    <a:pt x="1468" y="3350"/>
                    <a:pt x="134" y="7486"/>
                    <a:pt x="167" y="14624"/>
                  </a:cubicBezTo>
                  <a:cubicBezTo>
                    <a:pt x="167" y="15992"/>
                    <a:pt x="0" y="17693"/>
                    <a:pt x="1134" y="18060"/>
                  </a:cubicBezTo>
                  <a:cubicBezTo>
                    <a:pt x="2464" y="18791"/>
                    <a:pt x="4769" y="19324"/>
                    <a:pt x="7367" y="19324"/>
                  </a:cubicBezTo>
                  <a:cubicBezTo>
                    <a:pt x="9985" y="19324"/>
                    <a:pt x="12900" y="18783"/>
                    <a:pt x="15411" y="17360"/>
                  </a:cubicBezTo>
                  <a:cubicBezTo>
                    <a:pt x="16145" y="16826"/>
                    <a:pt x="16012" y="12590"/>
                    <a:pt x="15978" y="10688"/>
                  </a:cubicBezTo>
                  <a:cubicBezTo>
                    <a:pt x="15945" y="8120"/>
                    <a:pt x="15878" y="3483"/>
                    <a:pt x="15545" y="2482"/>
                  </a:cubicBezTo>
                  <a:cubicBezTo>
                    <a:pt x="15111" y="1081"/>
                    <a:pt x="13843" y="81"/>
                    <a:pt x="12342" y="14"/>
                  </a:cubicBezTo>
                  <a:cubicBezTo>
                    <a:pt x="12342" y="14"/>
                    <a:pt x="11789" y="1"/>
                    <a:pt x="11013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522;p75">
              <a:extLst>
                <a:ext uri="{FF2B5EF4-FFF2-40B4-BE49-F238E27FC236}">
                  <a16:creationId xmlns:a16="http://schemas.microsoft.com/office/drawing/2014/main" id="{DB805C3E-3013-43D4-AD20-C43184FD6AE1}"/>
                </a:ext>
              </a:extLst>
            </p:cNvPr>
            <p:cNvSpPr/>
            <p:nvPr/>
          </p:nvSpPr>
          <p:spPr>
            <a:xfrm>
              <a:off x="5454900" y="2450525"/>
              <a:ext cx="25875" cy="301900"/>
            </a:xfrm>
            <a:custGeom>
              <a:avLst/>
              <a:gdLst/>
              <a:ahLst/>
              <a:cxnLst/>
              <a:rect l="l" t="t" r="r" b="b"/>
              <a:pathLst>
                <a:path w="1035" h="12076" extrusionOk="0">
                  <a:moveTo>
                    <a:pt x="834" y="1"/>
                  </a:moveTo>
                  <a:lnTo>
                    <a:pt x="701" y="1568"/>
                  </a:lnTo>
                  <a:cubicBezTo>
                    <a:pt x="267" y="6906"/>
                    <a:pt x="0" y="10542"/>
                    <a:pt x="334" y="11976"/>
                  </a:cubicBezTo>
                  <a:lnTo>
                    <a:pt x="568" y="12076"/>
                  </a:lnTo>
                  <a:cubicBezTo>
                    <a:pt x="167" y="10742"/>
                    <a:pt x="534" y="6272"/>
                    <a:pt x="901" y="1568"/>
                  </a:cubicBezTo>
                  <a:lnTo>
                    <a:pt x="103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523;p75">
              <a:extLst>
                <a:ext uri="{FF2B5EF4-FFF2-40B4-BE49-F238E27FC236}">
                  <a16:creationId xmlns:a16="http://schemas.microsoft.com/office/drawing/2014/main" id="{C2231FB0-360F-4E37-96A3-2AF95C108B49}"/>
                </a:ext>
              </a:extLst>
            </p:cNvPr>
            <p:cNvSpPr/>
            <p:nvPr/>
          </p:nvSpPr>
          <p:spPr>
            <a:xfrm>
              <a:off x="4841125" y="2119800"/>
              <a:ext cx="708875" cy="479525"/>
            </a:xfrm>
            <a:custGeom>
              <a:avLst/>
              <a:gdLst/>
              <a:ahLst/>
              <a:cxnLst/>
              <a:rect l="l" t="t" r="r" b="b"/>
              <a:pathLst>
                <a:path w="28355" h="19181" extrusionOk="0">
                  <a:moveTo>
                    <a:pt x="1950" y="0"/>
                  </a:moveTo>
                  <a:cubicBezTo>
                    <a:pt x="1874" y="0"/>
                    <a:pt x="1792" y="18"/>
                    <a:pt x="1702" y="54"/>
                  </a:cubicBezTo>
                  <a:cubicBezTo>
                    <a:pt x="1235" y="254"/>
                    <a:pt x="1335" y="888"/>
                    <a:pt x="1735" y="1855"/>
                  </a:cubicBezTo>
                  <a:cubicBezTo>
                    <a:pt x="1935" y="2255"/>
                    <a:pt x="2102" y="2689"/>
                    <a:pt x="2236" y="3122"/>
                  </a:cubicBezTo>
                  <a:cubicBezTo>
                    <a:pt x="2269" y="3289"/>
                    <a:pt x="2035" y="3356"/>
                    <a:pt x="1935" y="3423"/>
                  </a:cubicBezTo>
                  <a:cubicBezTo>
                    <a:pt x="1735" y="3523"/>
                    <a:pt x="1368" y="3690"/>
                    <a:pt x="1302" y="3923"/>
                  </a:cubicBezTo>
                  <a:cubicBezTo>
                    <a:pt x="1268" y="4056"/>
                    <a:pt x="1235" y="4157"/>
                    <a:pt x="1168" y="4290"/>
                  </a:cubicBezTo>
                  <a:cubicBezTo>
                    <a:pt x="1035" y="4523"/>
                    <a:pt x="668" y="4590"/>
                    <a:pt x="501" y="4824"/>
                  </a:cubicBezTo>
                  <a:cubicBezTo>
                    <a:pt x="401" y="4990"/>
                    <a:pt x="401" y="5257"/>
                    <a:pt x="301" y="5424"/>
                  </a:cubicBezTo>
                  <a:cubicBezTo>
                    <a:pt x="267" y="5558"/>
                    <a:pt x="167" y="5658"/>
                    <a:pt x="101" y="5791"/>
                  </a:cubicBezTo>
                  <a:cubicBezTo>
                    <a:pt x="1" y="6025"/>
                    <a:pt x="34" y="6325"/>
                    <a:pt x="201" y="6558"/>
                  </a:cubicBezTo>
                  <a:cubicBezTo>
                    <a:pt x="601" y="7392"/>
                    <a:pt x="1335" y="7893"/>
                    <a:pt x="2002" y="8493"/>
                  </a:cubicBezTo>
                  <a:cubicBezTo>
                    <a:pt x="2569" y="9027"/>
                    <a:pt x="3203" y="9327"/>
                    <a:pt x="3870" y="9861"/>
                  </a:cubicBezTo>
                  <a:cubicBezTo>
                    <a:pt x="4504" y="10361"/>
                    <a:pt x="11542" y="18834"/>
                    <a:pt x="13110" y="19134"/>
                  </a:cubicBezTo>
                  <a:cubicBezTo>
                    <a:pt x="13270" y="19166"/>
                    <a:pt x="13431" y="19181"/>
                    <a:pt x="13590" y="19181"/>
                  </a:cubicBezTo>
                  <a:cubicBezTo>
                    <a:pt x="13928" y="19181"/>
                    <a:pt x="14260" y="19114"/>
                    <a:pt x="14578" y="19000"/>
                  </a:cubicBezTo>
                  <a:cubicBezTo>
                    <a:pt x="15979" y="18600"/>
                    <a:pt x="21850" y="16198"/>
                    <a:pt x="24752" y="15198"/>
                  </a:cubicBezTo>
                  <a:cubicBezTo>
                    <a:pt x="26987" y="14030"/>
                    <a:pt x="27687" y="13597"/>
                    <a:pt x="28154" y="10294"/>
                  </a:cubicBezTo>
                  <a:cubicBezTo>
                    <a:pt x="28354" y="8693"/>
                    <a:pt x="26653" y="7592"/>
                    <a:pt x="26653" y="7592"/>
                  </a:cubicBezTo>
                  <a:cubicBezTo>
                    <a:pt x="26653" y="7592"/>
                    <a:pt x="25552" y="7592"/>
                    <a:pt x="22183" y="9427"/>
                  </a:cubicBezTo>
                  <a:cubicBezTo>
                    <a:pt x="19948" y="10628"/>
                    <a:pt x="15478" y="12929"/>
                    <a:pt x="13610" y="13797"/>
                  </a:cubicBezTo>
                  <a:cubicBezTo>
                    <a:pt x="12209" y="12629"/>
                    <a:pt x="6639" y="7959"/>
                    <a:pt x="6439" y="7526"/>
                  </a:cubicBezTo>
                  <a:cubicBezTo>
                    <a:pt x="6172" y="7025"/>
                    <a:pt x="6605" y="6191"/>
                    <a:pt x="6805" y="5724"/>
                  </a:cubicBezTo>
                  <a:cubicBezTo>
                    <a:pt x="7039" y="5257"/>
                    <a:pt x="7473" y="4257"/>
                    <a:pt x="7639" y="3990"/>
                  </a:cubicBezTo>
                  <a:cubicBezTo>
                    <a:pt x="7826" y="3711"/>
                    <a:pt x="7648" y="3577"/>
                    <a:pt x="7357" y="3577"/>
                  </a:cubicBezTo>
                  <a:cubicBezTo>
                    <a:pt x="7125" y="3577"/>
                    <a:pt x="6823" y="3661"/>
                    <a:pt x="6572" y="3823"/>
                  </a:cubicBezTo>
                  <a:cubicBezTo>
                    <a:pt x="6005" y="4190"/>
                    <a:pt x="5538" y="5091"/>
                    <a:pt x="5271" y="5224"/>
                  </a:cubicBezTo>
                  <a:cubicBezTo>
                    <a:pt x="5266" y="5226"/>
                    <a:pt x="5260" y="5227"/>
                    <a:pt x="5254" y="5227"/>
                  </a:cubicBezTo>
                  <a:cubicBezTo>
                    <a:pt x="4955" y="5227"/>
                    <a:pt x="3759" y="2866"/>
                    <a:pt x="3203" y="1721"/>
                  </a:cubicBezTo>
                  <a:cubicBezTo>
                    <a:pt x="2683" y="711"/>
                    <a:pt x="2438" y="0"/>
                    <a:pt x="1950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524;p75">
              <a:extLst>
                <a:ext uri="{FF2B5EF4-FFF2-40B4-BE49-F238E27FC236}">
                  <a16:creationId xmlns:a16="http://schemas.microsoft.com/office/drawing/2014/main" id="{B72EA8B0-FD50-47BE-B256-3B68960C73D0}"/>
                </a:ext>
              </a:extLst>
            </p:cNvPr>
            <p:cNvSpPr/>
            <p:nvPr/>
          </p:nvSpPr>
          <p:spPr>
            <a:xfrm>
              <a:off x="5478250" y="1909150"/>
              <a:ext cx="312750" cy="316250"/>
            </a:xfrm>
            <a:custGeom>
              <a:avLst/>
              <a:gdLst/>
              <a:ahLst/>
              <a:cxnLst/>
              <a:rect l="l" t="t" r="r" b="b"/>
              <a:pathLst>
                <a:path w="12510" h="12650" extrusionOk="0">
                  <a:moveTo>
                    <a:pt x="7550" y="1"/>
                  </a:moveTo>
                  <a:cubicBezTo>
                    <a:pt x="7123" y="1"/>
                    <a:pt x="6694" y="29"/>
                    <a:pt x="6272" y="74"/>
                  </a:cubicBezTo>
                  <a:cubicBezTo>
                    <a:pt x="4798" y="266"/>
                    <a:pt x="3324" y="643"/>
                    <a:pt x="1821" y="643"/>
                  </a:cubicBezTo>
                  <a:cubicBezTo>
                    <a:pt x="1759" y="643"/>
                    <a:pt x="1697" y="642"/>
                    <a:pt x="1635" y="641"/>
                  </a:cubicBezTo>
                  <a:cubicBezTo>
                    <a:pt x="1577" y="632"/>
                    <a:pt x="1516" y="628"/>
                    <a:pt x="1455" y="628"/>
                  </a:cubicBezTo>
                  <a:cubicBezTo>
                    <a:pt x="1270" y="628"/>
                    <a:pt x="1076" y="666"/>
                    <a:pt x="901" y="741"/>
                  </a:cubicBezTo>
                  <a:cubicBezTo>
                    <a:pt x="634" y="907"/>
                    <a:pt x="501" y="1241"/>
                    <a:pt x="568" y="1575"/>
                  </a:cubicBezTo>
                  <a:cubicBezTo>
                    <a:pt x="634" y="1875"/>
                    <a:pt x="734" y="2175"/>
                    <a:pt x="901" y="2442"/>
                  </a:cubicBezTo>
                  <a:cubicBezTo>
                    <a:pt x="835" y="2420"/>
                    <a:pt x="767" y="2409"/>
                    <a:pt x="699" y="2409"/>
                  </a:cubicBezTo>
                  <a:cubicBezTo>
                    <a:pt x="463" y="2409"/>
                    <a:pt x="238" y="2542"/>
                    <a:pt x="134" y="2776"/>
                  </a:cubicBezTo>
                  <a:cubicBezTo>
                    <a:pt x="34" y="2942"/>
                    <a:pt x="0" y="3142"/>
                    <a:pt x="0" y="3343"/>
                  </a:cubicBezTo>
                  <a:cubicBezTo>
                    <a:pt x="0" y="3443"/>
                    <a:pt x="0" y="3543"/>
                    <a:pt x="34" y="3643"/>
                  </a:cubicBezTo>
                  <a:cubicBezTo>
                    <a:pt x="234" y="5144"/>
                    <a:pt x="1602" y="6078"/>
                    <a:pt x="2369" y="7279"/>
                  </a:cubicBezTo>
                  <a:cubicBezTo>
                    <a:pt x="2536" y="7546"/>
                    <a:pt x="2736" y="7812"/>
                    <a:pt x="2903" y="8079"/>
                  </a:cubicBezTo>
                  <a:cubicBezTo>
                    <a:pt x="3003" y="8213"/>
                    <a:pt x="3470" y="8613"/>
                    <a:pt x="3470" y="8780"/>
                  </a:cubicBezTo>
                  <a:lnTo>
                    <a:pt x="6639" y="12649"/>
                  </a:lnTo>
                  <a:cubicBezTo>
                    <a:pt x="6538" y="10881"/>
                    <a:pt x="12509" y="9213"/>
                    <a:pt x="12409" y="6645"/>
                  </a:cubicBezTo>
                  <a:cubicBezTo>
                    <a:pt x="12376" y="6011"/>
                    <a:pt x="12309" y="5377"/>
                    <a:pt x="12209" y="4777"/>
                  </a:cubicBezTo>
                  <a:cubicBezTo>
                    <a:pt x="12209" y="4410"/>
                    <a:pt x="12276" y="4043"/>
                    <a:pt x="12376" y="3710"/>
                  </a:cubicBezTo>
                  <a:cubicBezTo>
                    <a:pt x="12409" y="3343"/>
                    <a:pt x="12376" y="3009"/>
                    <a:pt x="12243" y="2675"/>
                  </a:cubicBezTo>
                  <a:cubicBezTo>
                    <a:pt x="11976" y="1908"/>
                    <a:pt x="11475" y="1274"/>
                    <a:pt x="10775" y="841"/>
                  </a:cubicBezTo>
                  <a:cubicBezTo>
                    <a:pt x="9848" y="207"/>
                    <a:pt x="8708" y="1"/>
                    <a:pt x="755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525;p75">
              <a:extLst>
                <a:ext uri="{FF2B5EF4-FFF2-40B4-BE49-F238E27FC236}">
                  <a16:creationId xmlns:a16="http://schemas.microsoft.com/office/drawing/2014/main" id="{A8745720-4CF4-4254-AFEA-B6AAB1690254}"/>
                </a:ext>
              </a:extLst>
            </p:cNvPr>
            <p:cNvSpPr/>
            <p:nvPr/>
          </p:nvSpPr>
          <p:spPr>
            <a:xfrm>
              <a:off x="5468250" y="2092775"/>
              <a:ext cx="25875" cy="50900"/>
            </a:xfrm>
            <a:custGeom>
              <a:avLst/>
              <a:gdLst/>
              <a:ahLst/>
              <a:cxnLst/>
              <a:rect l="l" t="t" r="r" b="b"/>
              <a:pathLst>
                <a:path w="1035" h="2036" extrusionOk="0">
                  <a:moveTo>
                    <a:pt x="1034" y="0"/>
                  </a:moveTo>
                  <a:cubicBezTo>
                    <a:pt x="1034" y="1"/>
                    <a:pt x="0" y="1535"/>
                    <a:pt x="134" y="1702"/>
                  </a:cubicBezTo>
                  <a:cubicBezTo>
                    <a:pt x="400" y="1835"/>
                    <a:pt x="667" y="1969"/>
                    <a:pt x="934" y="2035"/>
                  </a:cubicBezTo>
                  <a:lnTo>
                    <a:pt x="1034" y="0"/>
                  </a:ln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526;p75">
              <a:extLst>
                <a:ext uri="{FF2B5EF4-FFF2-40B4-BE49-F238E27FC236}">
                  <a16:creationId xmlns:a16="http://schemas.microsoft.com/office/drawing/2014/main" id="{2622BC88-FED6-40FB-B425-DFF22AFC0CBC}"/>
                </a:ext>
              </a:extLst>
            </p:cNvPr>
            <p:cNvSpPr/>
            <p:nvPr/>
          </p:nvSpPr>
          <p:spPr>
            <a:xfrm>
              <a:off x="5482425" y="1961100"/>
              <a:ext cx="276050" cy="283125"/>
            </a:xfrm>
            <a:custGeom>
              <a:avLst/>
              <a:gdLst/>
              <a:ahLst/>
              <a:cxnLst/>
              <a:rect l="l" t="t" r="r" b="b"/>
              <a:pathLst>
                <a:path w="11042" h="11325" extrusionOk="0">
                  <a:moveTo>
                    <a:pt x="5724" y="0"/>
                  </a:moveTo>
                  <a:cubicBezTo>
                    <a:pt x="4785" y="0"/>
                    <a:pt x="4018" y="199"/>
                    <a:pt x="3636" y="397"/>
                  </a:cubicBezTo>
                  <a:cubicBezTo>
                    <a:pt x="2635" y="931"/>
                    <a:pt x="901" y="1865"/>
                    <a:pt x="434" y="5501"/>
                  </a:cubicBezTo>
                  <a:cubicBezTo>
                    <a:pt x="0" y="9204"/>
                    <a:pt x="834" y="10505"/>
                    <a:pt x="1335" y="11005"/>
                  </a:cubicBezTo>
                  <a:cubicBezTo>
                    <a:pt x="1558" y="11208"/>
                    <a:pt x="2312" y="11324"/>
                    <a:pt x="3079" y="11324"/>
                  </a:cubicBezTo>
                  <a:cubicBezTo>
                    <a:pt x="3573" y="11324"/>
                    <a:pt x="4071" y="11276"/>
                    <a:pt x="4437" y="11172"/>
                  </a:cubicBezTo>
                  <a:cubicBezTo>
                    <a:pt x="5604" y="10805"/>
                    <a:pt x="8173" y="9571"/>
                    <a:pt x="9340" y="7636"/>
                  </a:cubicBezTo>
                  <a:cubicBezTo>
                    <a:pt x="10741" y="5368"/>
                    <a:pt x="11041" y="2365"/>
                    <a:pt x="9440" y="1165"/>
                  </a:cubicBezTo>
                  <a:cubicBezTo>
                    <a:pt x="8193" y="278"/>
                    <a:pt x="6837" y="0"/>
                    <a:pt x="5724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527;p75">
              <a:extLst>
                <a:ext uri="{FF2B5EF4-FFF2-40B4-BE49-F238E27FC236}">
                  <a16:creationId xmlns:a16="http://schemas.microsoft.com/office/drawing/2014/main" id="{9DD08F9B-3301-4DA7-B227-E14C044A3C18}"/>
                </a:ext>
              </a:extLst>
            </p:cNvPr>
            <p:cNvSpPr/>
            <p:nvPr/>
          </p:nvSpPr>
          <p:spPr>
            <a:xfrm>
              <a:off x="5518275" y="2225375"/>
              <a:ext cx="62575" cy="19025"/>
            </a:xfrm>
            <a:custGeom>
              <a:avLst/>
              <a:gdLst/>
              <a:ahLst/>
              <a:cxnLst/>
              <a:rect l="l" t="t" r="r" b="b"/>
              <a:pathLst>
                <a:path w="2503" h="761" extrusionOk="0">
                  <a:moveTo>
                    <a:pt x="2502" y="0"/>
                  </a:moveTo>
                  <a:cubicBezTo>
                    <a:pt x="2102" y="200"/>
                    <a:pt x="1702" y="300"/>
                    <a:pt x="1302" y="401"/>
                  </a:cubicBezTo>
                  <a:cubicBezTo>
                    <a:pt x="976" y="476"/>
                    <a:pt x="651" y="513"/>
                    <a:pt x="326" y="513"/>
                  </a:cubicBezTo>
                  <a:cubicBezTo>
                    <a:pt x="217" y="513"/>
                    <a:pt x="109" y="509"/>
                    <a:pt x="1" y="501"/>
                  </a:cubicBezTo>
                  <a:lnTo>
                    <a:pt x="1" y="501"/>
                  </a:lnTo>
                  <a:cubicBezTo>
                    <a:pt x="302" y="663"/>
                    <a:pt x="973" y="761"/>
                    <a:pt x="1645" y="761"/>
                  </a:cubicBezTo>
                  <a:cubicBezTo>
                    <a:pt x="1941" y="761"/>
                    <a:pt x="2237" y="742"/>
                    <a:pt x="2502" y="701"/>
                  </a:cubicBezTo>
                  <a:lnTo>
                    <a:pt x="2502" y="0"/>
                  </a:ln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528;p75">
              <a:extLst>
                <a:ext uri="{FF2B5EF4-FFF2-40B4-BE49-F238E27FC236}">
                  <a16:creationId xmlns:a16="http://schemas.microsoft.com/office/drawing/2014/main" id="{B70FDD8B-3A38-4E38-9505-C1709C4F0C52}"/>
                </a:ext>
              </a:extLst>
            </p:cNvPr>
            <p:cNvSpPr/>
            <p:nvPr/>
          </p:nvSpPr>
          <p:spPr>
            <a:xfrm>
              <a:off x="5520775" y="1913300"/>
              <a:ext cx="364450" cy="426675"/>
            </a:xfrm>
            <a:custGeom>
              <a:avLst/>
              <a:gdLst/>
              <a:ahLst/>
              <a:cxnLst/>
              <a:rect l="l" t="t" r="r" b="b"/>
              <a:pathLst>
                <a:path w="14578" h="17067" extrusionOk="0">
                  <a:moveTo>
                    <a:pt x="11379" y="1"/>
                  </a:moveTo>
                  <a:cubicBezTo>
                    <a:pt x="10949" y="1"/>
                    <a:pt x="10514" y="100"/>
                    <a:pt x="10108" y="308"/>
                  </a:cubicBezTo>
                  <a:cubicBezTo>
                    <a:pt x="9274" y="741"/>
                    <a:pt x="9174" y="1309"/>
                    <a:pt x="9407" y="2009"/>
                  </a:cubicBezTo>
                  <a:cubicBezTo>
                    <a:pt x="9141" y="1842"/>
                    <a:pt x="8874" y="1676"/>
                    <a:pt x="8573" y="1575"/>
                  </a:cubicBezTo>
                  <a:cubicBezTo>
                    <a:pt x="8440" y="1509"/>
                    <a:pt x="8307" y="1475"/>
                    <a:pt x="8173" y="1442"/>
                  </a:cubicBezTo>
                  <a:cubicBezTo>
                    <a:pt x="7439" y="1240"/>
                    <a:pt x="6685" y="1139"/>
                    <a:pt x="5933" y="1139"/>
                  </a:cubicBezTo>
                  <a:cubicBezTo>
                    <a:pt x="5318" y="1139"/>
                    <a:pt x="4704" y="1207"/>
                    <a:pt x="4104" y="1342"/>
                  </a:cubicBezTo>
                  <a:cubicBezTo>
                    <a:pt x="3436" y="1475"/>
                    <a:pt x="2769" y="1709"/>
                    <a:pt x="2169" y="2009"/>
                  </a:cubicBezTo>
                  <a:lnTo>
                    <a:pt x="1669" y="2209"/>
                  </a:lnTo>
                  <a:cubicBezTo>
                    <a:pt x="1268" y="2376"/>
                    <a:pt x="868" y="2576"/>
                    <a:pt x="501" y="2876"/>
                  </a:cubicBezTo>
                  <a:cubicBezTo>
                    <a:pt x="334" y="3010"/>
                    <a:pt x="201" y="3210"/>
                    <a:pt x="101" y="3410"/>
                  </a:cubicBezTo>
                  <a:cubicBezTo>
                    <a:pt x="34" y="3610"/>
                    <a:pt x="1" y="3810"/>
                    <a:pt x="1" y="4011"/>
                  </a:cubicBezTo>
                  <a:cubicBezTo>
                    <a:pt x="67" y="4578"/>
                    <a:pt x="434" y="5078"/>
                    <a:pt x="968" y="5311"/>
                  </a:cubicBezTo>
                  <a:cubicBezTo>
                    <a:pt x="668" y="5678"/>
                    <a:pt x="601" y="6145"/>
                    <a:pt x="701" y="6612"/>
                  </a:cubicBezTo>
                  <a:cubicBezTo>
                    <a:pt x="868" y="7113"/>
                    <a:pt x="1202" y="7580"/>
                    <a:pt x="1635" y="7913"/>
                  </a:cubicBezTo>
                  <a:cubicBezTo>
                    <a:pt x="1635" y="7947"/>
                    <a:pt x="1669" y="7980"/>
                    <a:pt x="1702" y="7980"/>
                  </a:cubicBezTo>
                  <a:cubicBezTo>
                    <a:pt x="1769" y="7980"/>
                    <a:pt x="1802" y="7980"/>
                    <a:pt x="1869" y="7947"/>
                  </a:cubicBezTo>
                  <a:cubicBezTo>
                    <a:pt x="2400" y="7583"/>
                    <a:pt x="2743" y="7009"/>
                    <a:pt x="3371" y="7009"/>
                  </a:cubicBezTo>
                  <a:cubicBezTo>
                    <a:pt x="3492" y="7009"/>
                    <a:pt x="3624" y="7031"/>
                    <a:pt x="3770" y="7079"/>
                  </a:cubicBezTo>
                  <a:cubicBezTo>
                    <a:pt x="4938" y="7446"/>
                    <a:pt x="4904" y="9381"/>
                    <a:pt x="3903" y="10048"/>
                  </a:cubicBezTo>
                  <a:cubicBezTo>
                    <a:pt x="3741" y="10157"/>
                    <a:pt x="3559" y="10216"/>
                    <a:pt x="3378" y="10216"/>
                  </a:cubicBezTo>
                  <a:cubicBezTo>
                    <a:pt x="3226" y="10216"/>
                    <a:pt x="3074" y="10173"/>
                    <a:pt x="2936" y="10082"/>
                  </a:cubicBezTo>
                  <a:lnTo>
                    <a:pt x="2936" y="10082"/>
                  </a:lnTo>
                  <a:cubicBezTo>
                    <a:pt x="2936" y="10082"/>
                    <a:pt x="3236" y="12984"/>
                    <a:pt x="2502" y="13751"/>
                  </a:cubicBezTo>
                  <a:cubicBezTo>
                    <a:pt x="2029" y="14263"/>
                    <a:pt x="1347" y="14368"/>
                    <a:pt x="867" y="14368"/>
                  </a:cubicBezTo>
                  <a:cubicBezTo>
                    <a:pt x="535" y="14368"/>
                    <a:pt x="301" y="14318"/>
                    <a:pt x="301" y="14318"/>
                  </a:cubicBezTo>
                  <a:lnTo>
                    <a:pt x="301" y="14318"/>
                  </a:lnTo>
                  <a:cubicBezTo>
                    <a:pt x="301" y="14318"/>
                    <a:pt x="880" y="17067"/>
                    <a:pt x="4813" y="17067"/>
                  </a:cubicBezTo>
                  <a:cubicBezTo>
                    <a:pt x="5103" y="17067"/>
                    <a:pt x="5411" y="17052"/>
                    <a:pt x="5738" y="17020"/>
                  </a:cubicBezTo>
                  <a:cubicBezTo>
                    <a:pt x="9774" y="16620"/>
                    <a:pt x="9974" y="14118"/>
                    <a:pt x="9974" y="14118"/>
                  </a:cubicBezTo>
                  <a:lnTo>
                    <a:pt x="9974" y="14118"/>
                  </a:lnTo>
                  <a:cubicBezTo>
                    <a:pt x="10108" y="15052"/>
                    <a:pt x="9741" y="16019"/>
                    <a:pt x="9007" y="16620"/>
                  </a:cubicBezTo>
                  <a:cubicBezTo>
                    <a:pt x="9007" y="16620"/>
                    <a:pt x="9136" y="16632"/>
                    <a:pt x="9348" y="16632"/>
                  </a:cubicBezTo>
                  <a:cubicBezTo>
                    <a:pt x="10161" y="16632"/>
                    <a:pt x="12203" y="16444"/>
                    <a:pt x="12943" y="14618"/>
                  </a:cubicBezTo>
                  <a:cubicBezTo>
                    <a:pt x="13610" y="12917"/>
                    <a:pt x="12076" y="11749"/>
                    <a:pt x="11676" y="9581"/>
                  </a:cubicBezTo>
                  <a:cubicBezTo>
                    <a:pt x="11509" y="8714"/>
                    <a:pt x="11909" y="6946"/>
                    <a:pt x="11842" y="5512"/>
                  </a:cubicBezTo>
                  <a:lnTo>
                    <a:pt x="11842" y="5512"/>
                  </a:lnTo>
                  <a:cubicBezTo>
                    <a:pt x="11887" y="5517"/>
                    <a:pt x="11932" y="5520"/>
                    <a:pt x="11978" y="5520"/>
                  </a:cubicBezTo>
                  <a:cubicBezTo>
                    <a:pt x="12209" y="5520"/>
                    <a:pt x="12454" y="5450"/>
                    <a:pt x="12676" y="5311"/>
                  </a:cubicBezTo>
                  <a:cubicBezTo>
                    <a:pt x="14044" y="4611"/>
                    <a:pt x="14578" y="2910"/>
                    <a:pt x="13877" y="1542"/>
                  </a:cubicBezTo>
                  <a:cubicBezTo>
                    <a:pt x="13385" y="557"/>
                    <a:pt x="12397" y="1"/>
                    <a:pt x="1137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529;p75">
              <a:extLst>
                <a:ext uri="{FF2B5EF4-FFF2-40B4-BE49-F238E27FC236}">
                  <a16:creationId xmlns:a16="http://schemas.microsoft.com/office/drawing/2014/main" id="{79AF1A3E-E942-4405-855B-DED948DC5C02}"/>
                </a:ext>
              </a:extLst>
            </p:cNvPr>
            <p:cNvSpPr/>
            <p:nvPr/>
          </p:nvSpPr>
          <p:spPr>
            <a:xfrm>
              <a:off x="5541625" y="2102275"/>
              <a:ext cx="32550" cy="42225"/>
            </a:xfrm>
            <a:custGeom>
              <a:avLst/>
              <a:gdLst/>
              <a:ahLst/>
              <a:cxnLst/>
              <a:rect l="l" t="t" r="r" b="b"/>
              <a:pathLst>
                <a:path w="1302" h="1689" extrusionOk="0">
                  <a:moveTo>
                    <a:pt x="995" y="0"/>
                  </a:moveTo>
                  <a:cubicBezTo>
                    <a:pt x="632" y="0"/>
                    <a:pt x="298" y="223"/>
                    <a:pt x="167" y="588"/>
                  </a:cubicBezTo>
                  <a:cubicBezTo>
                    <a:pt x="1" y="1021"/>
                    <a:pt x="234" y="1522"/>
                    <a:pt x="701" y="1689"/>
                  </a:cubicBezTo>
                  <a:lnTo>
                    <a:pt x="1302" y="54"/>
                  </a:lnTo>
                  <a:cubicBezTo>
                    <a:pt x="1200" y="18"/>
                    <a:pt x="1096" y="0"/>
                    <a:pt x="99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56285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84E5554-C668-48D1-82D8-F7B378A7E1D5}"/>
              </a:ext>
            </a:extLst>
          </p:cNvPr>
          <p:cNvSpPr txBox="1"/>
          <p:nvPr/>
        </p:nvSpPr>
        <p:spPr>
          <a:xfrm>
            <a:off x="307926" y="868856"/>
            <a:ext cx="883607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(2) การสุ่มตัวอย่างแบบเป็นระบบ (</a:t>
            </a:r>
            <a:r>
              <a:rPr lang="en-US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Systematic Sampling) 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เป็นการสุ่มตัวอย่างโดยใช้</a:t>
            </a:r>
          </a:p>
          <a:p>
            <a:pPr algn="thaiDist"/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ความน่าจะเป็น โดยประชากรสามารถเรียงลำดับได้ ให้มีระยะช่วงที่เท่าๆ กันโดยเรียงข้อมูลตาม</a:t>
            </a:r>
          </a:p>
          <a:p>
            <a:pPr algn="thaiDist"/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ลำดับ เช่น ประชากร 100 คนต้องการสุ่มมา 20 คนช่วงที่ห่างกันคือ 100/20 = 5 จากนั้นกำหนด</a:t>
            </a:r>
          </a:p>
          <a:p>
            <a:pPr algn="thaiDist"/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หมายเลขประชากรตั้งแต่ 1 – 100 ให้กับประชากรแล้วสุ่มหน่วยเริ่มต้น 5 คนแรก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17A264-74C7-4AC8-9A6B-01C60024F3ED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539BA4-DB7D-4FFB-A212-6EE30C74669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72119" y="2550659"/>
            <a:ext cx="4971881" cy="23347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692B71D-CCE6-4D74-B155-67CD1DF90034}"/>
              </a:ext>
            </a:extLst>
          </p:cNvPr>
          <p:cNvSpPr txBox="1"/>
          <p:nvPr/>
        </p:nvSpPr>
        <p:spPr>
          <a:xfrm>
            <a:off x="817724" y="2620777"/>
            <a:ext cx="345034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400" b="1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ตัวอย่างเช่น</a:t>
            </a:r>
          </a:p>
          <a:p>
            <a:pPr algn="thaiDist"/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สุ่มได้หมายเลข 3 คนต่อไปคือ 8, 13, 18 เรื่อยไปจนกระทั่งครบจำนวน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0AF4E90-55D2-4AB0-9DE6-B17632915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4" y="113895"/>
            <a:ext cx="8100000" cy="572700"/>
          </a:xfrm>
        </p:spPr>
        <p:txBody>
          <a:bodyPr/>
          <a:lstStyle/>
          <a:p>
            <a:pPr algn="r"/>
            <a:r>
              <a:rPr lang="th-TH" sz="36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การสุ่มกลุ่มตัวอย่าง</a:t>
            </a:r>
            <a:endParaRPr lang="en-US" sz="36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84142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7104C-B72B-4220-8097-AFDE09289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4" y="113895"/>
            <a:ext cx="8100000" cy="572700"/>
          </a:xfrm>
        </p:spPr>
        <p:txBody>
          <a:bodyPr/>
          <a:lstStyle/>
          <a:p>
            <a:pPr algn="r"/>
            <a:r>
              <a:rPr lang="th-TH" sz="36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ประเภทของประชากร</a:t>
            </a:r>
            <a:endParaRPr lang="en-US" sz="36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4E5554-C668-48D1-82D8-F7B378A7E1D5}"/>
              </a:ext>
            </a:extLst>
          </p:cNvPr>
          <p:cNvSpPr txBox="1"/>
          <p:nvPr/>
        </p:nvSpPr>
        <p:spPr>
          <a:xfrm>
            <a:off x="195743" y="686595"/>
            <a:ext cx="471722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การแบ่งประเภทของประชากรตาม</a:t>
            </a:r>
            <a:r>
              <a:rPr lang="th-TH" sz="2400" b="1" dirty="0">
                <a:solidFill>
                  <a:schemeClr val="accent5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เกณฑ์จำนวนนับได้ </a:t>
            </a:r>
            <a:r>
              <a:rPr lang="en-US" sz="2400" b="1" dirty="0">
                <a:solidFill>
                  <a:schemeClr val="accent5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2 </a:t>
            </a:r>
            <a:r>
              <a:rPr lang="th-TH" sz="2400" b="1" dirty="0">
                <a:solidFill>
                  <a:schemeClr val="accent5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ประเภท คือ</a:t>
            </a:r>
            <a:endParaRPr lang="en-US" sz="2400" b="1" dirty="0">
              <a:solidFill>
                <a:schemeClr val="accent5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ประชากรที่มีจำนวนนับได้ </a:t>
            </a:r>
            <a:r>
              <a:rPr lang="en-US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(finite population) 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หมายถึง จำนวนประชากรที่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สามารถระบุ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เป็นจำนวนได้ เช่น ประชากรที่อาศัยอยู่ในเขตดุสิต ตามข้อมูล วันที่ </a:t>
            </a:r>
            <a:r>
              <a:rPr lang="en-US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31 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สิงหาคม </a:t>
            </a:r>
            <a:r>
              <a:rPr lang="en-US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2564,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ประชากรที่บริโภคผลิตภัณฑ์ </a:t>
            </a:r>
            <a:r>
              <a:rPr lang="en-US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A 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ที่อาศัยอยู่ในเขตจังหวัดนครปฐม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17A264-74C7-4AC8-9A6B-01C60024F3ED}"/>
              </a:ext>
            </a:extLst>
          </p:cNvPr>
          <p:cNvSpPr txBox="1"/>
          <p:nvPr/>
        </p:nvSpPr>
        <p:spPr>
          <a:xfrm>
            <a:off x="72200" y="4860679"/>
            <a:ext cx="41894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</a:t>
            </a:r>
            <a:r>
              <a:rPr lang="th-TH" dirty="0">
                <a:latin typeface="TH Niramit AS" panose="02000506000000020004" pitchFamily="2" charset="-34"/>
                <a:cs typeface="TH Niramit AS" panose="02000506000000020004" pitchFamily="2" charset="-34"/>
              </a:rPr>
              <a:t> กิตติพันธ์ คงสวัสดิ์เกียรติ (2554), ระเบียบวิธีวิจัยทางธุรกิจ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BC1D40-322E-4D15-BF52-AAC2A848BA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996"/>
          <a:stretch/>
        </p:blipFill>
        <p:spPr>
          <a:xfrm>
            <a:off x="4940367" y="922159"/>
            <a:ext cx="4134600" cy="25758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572C785-CE6F-42B9-9D77-81B63FA606C1}"/>
              </a:ext>
            </a:extLst>
          </p:cNvPr>
          <p:cNvSpPr txBox="1"/>
          <p:nvPr/>
        </p:nvSpPr>
        <p:spPr>
          <a:xfrm>
            <a:off x="198910" y="2579421"/>
            <a:ext cx="874934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thaiDist">
              <a:buFont typeface="+mj-lt"/>
              <a:buAutoNum type="arabicPeriod"/>
            </a:pPr>
            <a:endParaRPr lang="th-TH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457200" indent="-457200" algn="thaiDist">
              <a:buFont typeface="+mj-lt"/>
              <a:buAutoNum type="arabicPeriod"/>
            </a:pPr>
            <a:endParaRPr lang="th-TH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457200" indent="-457200" algn="thaiDist">
              <a:buFont typeface="+mj-lt"/>
              <a:buAutoNum type="arabicPeriod"/>
            </a:pPr>
            <a:endParaRPr lang="th-TH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457200" indent="-457200" algn="thaiDist">
              <a:buFont typeface="Arial" panose="020B0604020202020204" pitchFamily="34" charset="0"/>
              <a:buChar char="•"/>
            </a:pP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ประชากรที่มีจำนวนนับไม่ได้ </a:t>
            </a:r>
            <a:r>
              <a:rPr lang="en-US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(infinite population) 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หมายถึง จำนวนประชากรที่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ไม่สามารถระบุ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เป็นจำนวนได้ เช่น ประชากรที่ปฎิบัติงานด้วยความไม่ซื่อสัตย์</a:t>
            </a:r>
            <a:r>
              <a:rPr lang="en-US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, 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ประชากรที่มีค่านิยมในการรับสินบน</a:t>
            </a:r>
          </a:p>
        </p:txBody>
      </p:sp>
    </p:spTree>
    <p:extLst>
      <p:ext uri="{BB962C8B-B14F-4D97-AF65-F5344CB8AC3E}">
        <p14:creationId xmlns:p14="http://schemas.microsoft.com/office/powerpoint/2010/main" val="23724080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84E5554-C668-48D1-82D8-F7B378A7E1D5}"/>
              </a:ext>
            </a:extLst>
          </p:cNvPr>
          <p:cNvSpPr txBox="1"/>
          <p:nvPr/>
        </p:nvSpPr>
        <p:spPr>
          <a:xfrm>
            <a:off x="316018" y="841056"/>
            <a:ext cx="8722786" cy="4170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>
              <a:spcAft>
                <a:spcPts val="500"/>
              </a:spcAft>
            </a:pP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(3) การสุ่มตัวอย่างแบบแบ่งชั้น (</a:t>
            </a:r>
            <a:r>
              <a:rPr lang="en-US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Stratified Sampling) 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เป็นการสุ่ม</a:t>
            </a:r>
            <a:r>
              <a:rPr lang="th-TH" sz="2400" b="1" dirty="0">
                <a:solidFill>
                  <a:schemeClr val="accent5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ตัวอย่างจากประชากร</a:t>
            </a:r>
          </a:p>
          <a:p>
            <a:pPr algn="thaiDist">
              <a:spcAft>
                <a:spcPts val="500"/>
              </a:spcAft>
            </a:pPr>
            <a:r>
              <a:rPr lang="th-TH" sz="2400" b="1" dirty="0">
                <a:solidFill>
                  <a:schemeClr val="accent5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โดยแบ่งประชากรออกเป็นชั้นๆ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โดยลักษณะของประชากรใน</a:t>
            </a:r>
            <a:r>
              <a:rPr lang="th-TH" sz="2400" b="1" dirty="0">
                <a:solidFill>
                  <a:schemeClr val="accent5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ชั้นเดียวกันมีความคล้ายคลึงกัน 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ส่วนที่ต่างชั้นกันจะมีลักษณะแตกต่างกัน การสุ่มกลุ่มตัวอย่างแบบแบ่งชั้นจะเป็นไป</a:t>
            </a:r>
            <a:r>
              <a:rPr lang="th-TH" sz="2400" b="1" dirty="0">
                <a:solidFill>
                  <a:schemeClr val="accent5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ตามสัดส่วนของประชากร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หากชั้นใดมีประชากรมากจะสุ่มมามาก ชั้นใดมีประชากรน้อยก็จะสุ่มมาน้อย </a:t>
            </a:r>
            <a:r>
              <a:rPr lang="en-US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(Proportional Allocation) 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มีขั้นตอนดังนี้</a:t>
            </a:r>
          </a:p>
          <a:p>
            <a:pPr algn="thaiDist">
              <a:spcAft>
                <a:spcPts val="500"/>
              </a:spcAft>
            </a:pP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กำหนดขนาดของกลุ่มตัวอย่าง จากนั้นจำแนกประชากรออกเป็นกลุ่มๆ ตามลักษณะที่คล้ายคลึงกัน</a:t>
            </a:r>
          </a:p>
          <a:p>
            <a:pPr algn="thaiDist">
              <a:spcAft>
                <a:spcPts val="500"/>
              </a:spcAft>
            </a:pP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แล้วจึงแบ่งขนาดของกลุ่มตัวอย่างออกตามจำนวนประชากรโดยใช้สัดส่วนของประชากรแต่ละกลุ่ม</a:t>
            </a:r>
          </a:p>
          <a:p>
            <a:pPr algn="thaiDist">
              <a:spcAft>
                <a:spcPts val="500"/>
              </a:spcAft>
            </a:pP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เป็นตัวแบ่ง ขั้นตอนสุดท้ายใช้การสุ่มแบบง่าย เพื่อสุ่มตัวอย่างจากประชากรแต่ละกลุ่มอีกครั้งหนึ่ง</a:t>
            </a:r>
          </a:p>
          <a:p>
            <a:pPr algn="thaiDist">
              <a:spcAft>
                <a:spcPts val="500"/>
              </a:spcAft>
            </a:pP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พื่อให้ผู้อ่านมองเห็นภาพการสุ่มตัวอย่างแบบกลุ่มผู้เขียนจึงขอใช้แบบจำลองเพื่อให้เห็นความชัดเจน</a:t>
            </a:r>
          </a:p>
          <a:p>
            <a:pPr algn="thaiDist">
              <a:spcAft>
                <a:spcPts val="500"/>
              </a:spcAft>
            </a:pP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ซึ่งจะช่วยให้เกิดความเข้าใจยิ่งขึ้น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17A264-74C7-4AC8-9A6B-01C60024F3ED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0AF4E90-55D2-4AB0-9DE6-B17632915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4" y="113895"/>
            <a:ext cx="8100000" cy="572700"/>
          </a:xfrm>
        </p:spPr>
        <p:txBody>
          <a:bodyPr/>
          <a:lstStyle/>
          <a:p>
            <a:pPr algn="r"/>
            <a:r>
              <a:rPr lang="th-TH" sz="36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การสุ่มกลุ่มตัวอย่าง</a:t>
            </a:r>
            <a:endParaRPr lang="en-US" sz="36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255157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D17A264-74C7-4AC8-9A6B-01C60024F3ED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0AF4E90-55D2-4AB0-9DE6-B17632915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4" y="113895"/>
            <a:ext cx="8100000" cy="572700"/>
          </a:xfrm>
        </p:spPr>
        <p:txBody>
          <a:bodyPr/>
          <a:lstStyle/>
          <a:p>
            <a:pPr algn="r"/>
            <a:r>
              <a:rPr lang="th-TH" sz="36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การสุ่มกลุ่มตัวอย่าง</a:t>
            </a:r>
            <a:endParaRPr lang="en-US" sz="36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A59C38-69F2-4D4C-A771-8520D9961D5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97091" y="622054"/>
            <a:ext cx="5114925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6497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84E5554-C668-48D1-82D8-F7B378A7E1D5}"/>
              </a:ext>
            </a:extLst>
          </p:cNvPr>
          <p:cNvSpPr txBox="1"/>
          <p:nvPr/>
        </p:nvSpPr>
        <p:spPr>
          <a:xfrm>
            <a:off x="404554" y="905792"/>
            <a:ext cx="839101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>
              <a:spcAft>
                <a:spcPts val="500"/>
              </a:spcAft>
            </a:pP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(4) การสุ่มตัวอย่างแบบกลุ่ม (</a:t>
            </a:r>
            <a:r>
              <a:rPr lang="en-US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Cluster Sampling) 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เป็นการสุ่มตัวอย่างจากประชากรโดย</a:t>
            </a:r>
            <a:r>
              <a:rPr lang="th-TH" sz="2400" b="1" dirty="0">
                <a:solidFill>
                  <a:schemeClr val="accent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แบ่งประชากรออกเป็นกลุ่มๆ 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โดยลักษณะของประชากร</a:t>
            </a:r>
            <a:r>
              <a:rPr lang="th-TH" sz="2400" b="1" dirty="0">
                <a:solidFill>
                  <a:schemeClr val="accent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ในกลุ่มมีลักษณะหลากหลาย และแต่ละกลุ่มมีลักษณะใกล้เคียงกัน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การสุ่มตัวอย่างอาจสุ่มมาจากกลุ่มใดก็ได้ การสุ่มตัวอย่างแบบกลุ่มจะใช้ใน</a:t>
            </a:r>
            <a:r>
              <a:rPr lang="th-TH" sz="2400" b="1" u="sng" dirty="0">
                <a:solidFill>
                  <a:schemeClr val="accent2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กรณีประชากรมีขนาดใหญ่ มีขอบเขตการแบ่งชัดเจนไว้แล้ว 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เช่น การศึกษาทัศนคติของผู้บริโภคต่อสินค้า 1 ตำบล 1 ผลิตภัณฑ์ในภาคอีสานตอนล่าง ซึ่งภาคอีสานตอนล่างนั้นแบ่งไว้ 5 จังหวัด ประกอบด้วย อุบลราชธานี ศรีสะเกษ สุรินทร์ บุรีรัมย์ และนครราชสีมา หากงานวิจัยเรื่องนี้กำหนดกลุ่มตัวอย่างไว้จำนวน 500 คน นักวิจัยสามารถเลือกกลุ่มตัวอย่างทั้ง 500 คนจากจังหวัดใดก็ได้ใน5 จังหวัด การสุ่มตัวอย่างแบบกลุ่ม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17A264-74C7-4AC8-9A6B-01C60024F3ED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0AF4E90-55D2-4AB0-9DE6-B17632915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4" y="113895"/>
            <a:ext cx="8100000" cy="572700"/>
          </a:xfrm>
        </p:spPr>
        <p:txBody>
          <a:bodyPr/>
          <a:lstStyle/>
          <a:p>
            <a:pPr algn="r"/>
            <a:r>
              <a:rPr lang="th-TH" sz="36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การสุ่มกลุ่มตัวอย่าง</a:t>
            </a:r>
            <a:endParaRPr lang="en-US" sz="36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637147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D17A264-74C7-4AC8-9A6B-01C60024F3ED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0AF4E90-55D2-4AB0-9DE6-B17632915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4" y="113895"/>
            <a:ext cx="8100000" cy="572700"/>
          </a:xfrm>
        </p:spPr>
        <p:txBody>
          <a:bodyPr/>
          <a:lstStyle/>
          <a:p>
            <a:pPr algn="r"/>
            <a:r>
              <a:rPr lang="th-TH" sz="36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การสุ่มกลุ่มตัวอย่าง</a:t>
            </a:r>
            <a:endParaRPr lang="en-US" sz="36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CBE79E-B287-4BA1-9019-AED17D6A9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475" y="686595"/>
            <a:ext cx="6115050" cy="408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3362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84E5554-C668-48D1-82D8-F7B378A7E1D5}"/>
              </a:ext>
            </a:extLst>
          </p:cNvPr>
          <p:cNvSpPr txBox="1"/>
          <p:nvPr/>
        </p:nvSpPr>
        <p:spPr>
          <a:xfrm>
            <a:off x="404554" y="905792"/>
            <a:ext cx="8391012" cy="2805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>
              <a:spcAft>
                <a:spcPts val="500"/>
              </a:spcAft>
            </a:pP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(5) การสุ่มตัวอย่างแบบหลายขั้นตอน (</a:t>
            </a:r>
            <a:r>
              <a:rPr lang="en-US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Multi–stage Sampling) 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ใช้ใน</a:t>
            </a:r>
            <a:r>
              <a:rPr lang="th-TH" sz="2400" b="1" dirty="0">
                <a:solidFill>
                  <a:schemeClr val="accent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กรณีประชากรมีขนาดใหญ่ แบ่งออกเป็นกลุ่มๆ ได้ และแต่ละกลุ่มแบ่งออกเป็นกลุ่มย่อยๆ ได้อีก 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การสุ่มแบบหลายขั้นตอนอาจจะใช้การสุ่มแบบใดก็ได้ตามความเหมาะสมเพื่อสุ่มตัวอย่างในแต่ละขั้นตอน</a:t>
            </a:r>
          </a:p>
          <a:p>
            <a:pPr algn="thaiDist">
              <a:spcAft>
                <a:spcPts val="500"/>
              </a:spcAft>
            </a:pPr>
            <a:endParaRPr lang="th-TH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thaiDist">
              <a:spcAft>
                <a:spcPts val="500"/>
              </a:spcAft>
            </a:pPr>
            <a:r>
              <a:rPr lang="th-TH" sz="2400" b="1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ตัวอย่าง 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การสุ่มแบบหลายขั้นตอนในงานวิจัย</a:t>
            </a:r>
            <a:r>
              <a:rPr lang="th-TH" sz="2400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เรื่อง ความสัมพันธ์ระหว่างบรรษัทภิบาลกับศักยภาพในการแข่งขันของผู้ประกอบการวิสาหกิจขนาดกลางและขนาดย่อมในเขตภาคตะวันออกเฉียงเหนือ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นักวิจัย : สุภาวดี ขุนทองจันทร์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17A264-74C7-4AC8-9A6B-01C60024F3ED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0AF4E90-55D2-4AB0-9DE6-B17632915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4" y="113895"/>
            <a:ext cx="8100000" cy="572700"/>
          </a:xfrm>
        </p:spPr>
        <p:txBody>
          <a:bodyPr/>
          <a:lstStyle/>
          <a:p>
            <a:pPr algn="r"/>
            <a:r>
              <a:rPr lang="th-TH" sz="36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การสุ่มกลุ่มตัวอย่าง</a:t>
            </a:r>
            <a:endParaRPr lang="en-US" sz="36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379533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84E5554-C668-48D1-82D8-F7B378A7E1D5}"/>
              </a:ext>
            </a:extLst>
          </p:cNvPr>
          <p:cNvSpPr txBox="1"/>
          <p:nvPr/>
        </p:nvSpPr>
        <p:spPr>
          <a:xfrm>
            <a:off x="404554" y="905792"/>
            <a:ext cx="83910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>
              <a:spcAft>
                <a:spcPts val="500"/>
              </a:spcAft>
            </a:pPr>
            <a:endParaRPr lang="th-TH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17A264-74C7-4AC8-9A6B-01C60024F3ED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0AF4E90-55D2-4AB0-9DE6-B17632915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4" y="113895"/>
            <a:ext cx="8100000" cy="572700"/>
          </a:xfrm>
        </p:spPr>
        <p:txBody>
          <a:bodyPr/>
          <a:lstStyle/>
          <a:p>
            <a:pPr algn="r"/>
            <a:r>
              <a:rPr lang="th-TH" sz="36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การสุ่มกลุ่มตัวอย่าง</a:t>
            </a:r>
            <a:endParaRPr lang="en-US" sz="36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1A13AE-3F02-46F6-8605-008978946992}"/>
              </a:ext>
            </a:extLst>
          </p:cNvPr>
          <p:cNvSpPr txBox="1"/>
          <p:nvPr/>
        </p:nvSpPr>
        <p:spPr>
          <a:xfrm>
            <a:off x="849664" y="905792"/>
            <a:ext cx="7945902" cy="2816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>
              <a:lnSpc>
                <a:spcPct val="150000"/>
              </a:lnSpc>
            </a:pPr>
            <a:r>
              <a:rPr lang="en-US" sz="2400" b="1" dirty="0" err="1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ขั้นตอนที่</a:t>
            </a:r>
            <a:r>
              <a:rPr lang="en-US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1 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แบ่งจังหวัดในเขตภาคตะวันออกเฉียงเหนือออกเป็น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 2 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ส่วน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ได้แก่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endParaRPr lang="th-TH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thaiDist">
              <a:lnSpc>
                <a:spcPct val="150000"/>
              </a:lnSpc>
            </a:pP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ภาคตะวันออกเฉียงเหนือตอนบน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กับภาคตะวันออกเฉียงเหนือตอนล่าง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 แล้วสุ่มจังหวัดในเขตภาคตะวันออกเฉียงเหนือตอนบนและภาคตะวันออกเฉียงเหนือตอนล่างมาอย่างละ 2 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จังหวัด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endParaRPr lang="th-TH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342900" indent="-342900" algn="thaiDi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ภาคตะวันออกเฉียงเหนือตอนบนคือ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จังหวัดยโสธร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และจังหวัดมหาสารคาม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endParaRPr lang="th-TH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342900" indent="-342900" algn="thaiDi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ภาคตะวันออกเฉียงเหนือตอนล่างคือจังหวัดบุรีรัมย์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และจังหวัดสุรินทร์</a:t>
            </a:r>
            <a:endParaRPr lang="en-US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336385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D17A264-74C7-4AC8-9A6B-01C60024F3ED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0AF4E90-55D2-4AB0-9DE6-B17632915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4" y="113895"/>
            <a:ext cx="8100000" cy="572700"/>
          </a:xfrm>
        </p:spPr>
        <p:txBody>
          <a:bodyPr/>
          <a:lstStyle/>
          <a:p>
            <a:pPr algn="r"/>
            <a:r>
              <a:rPr lang="th-TH" sz="36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การสุ่มกลุ่มตัวอย่าง</a:t>
            </a:r>
            <a:endParaRPr lang="en-US" sz="36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F133FC-65C3-4284-8A14-89E92655E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162" y="831864"/>
            <a:ext cx="5059460" cy="37217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A455C6D-74EF-423D-BA81-4494431895E5}"/>
              </a:ext>
            </a:extLst>
          </p:cNvPr>
          <p:cNvSpPr txBox="1"/>
          <p:nvPr/>
        </p:nvSpPr>
        <p:spPr>
          <a:xfrm>
            <a:off x="5494494" y="1877108"/>
            <a:ext cx="3459344" cy="16312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th-TH" sz="20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แต่ละจังหวัดสุ่มมาเพียงจังหวัดละอำเภอ (เนื่องจากคุณลักษณะของผู้ประกอบการวิสาหกิจขนาดกลางและขนาดย่อมมีลักษณะที่คล้ายคลึงกัน) วิธีการสุ่มตัวอย่างในขั้นนี้จึงเป็นวิธีการสุ่มตัวอย่างแบบกลุ่ม</a:t>
            </a:r>
            <a:endParaRPr lang="en-US" sz="20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3465502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84E5554-C668-48D1-82D8-F7B378A7E1D5}"/>
              </a:ext>
            </a:extLst>
          </p:cNvPr>
          <p:cNvSpPr txBox="1"/>
          <p:nvPr/>
        </p:nvSpPr>
        <p:spPr>
          <a:xfrm>
            <a:off x="404554" y="905792"/>
            <a:ext cx="83910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>
              <a:spcAft>
                <a:spcPts val="500"/>
              </a:spcAft>
            </a:pPr>
            <a:endParaRPr lang="th-TH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17A264-74C7-4AC8-9A6B-01C60024F3ED}"/>
              </a:ext>
            </a:extLst>
          </p:cNvPr>
          <p:cNvSpPr txBox="1"/>
          <p:nvPr/>
        </p:nvSpPr>
        <p:spPr>
          <a:xfrm>
            <a:off x="6254515" y="4875716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0AF4E90-55D2-4AB0-9DE6-B17632915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4" y="113895"/>
            <a:ext cx="8100000" cy="572700"/>
          </a:xfrm>
        </p:spPr>
        <p:txBody>
          <a:bodyPr/>
          <a:lstStyle/>
          <a:p>
            <a:pPr algn="r"/>
            <a:r>
              <a:rPr lang="th-TH" sz="36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การสุ่มกลุ่มตัวอย่าง</a:t>
            </a:r>
            <a:endParaRPr lang="en-US" sz="36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1A13AE-3F02-46F6-8605-008978946992}"/>
              </a:ext>
            </a:extLst>
          </p:cNvPr>
          <p:cNvSpPr txBox="1"/>
          <p:nvPr/>
        </p:nvSpPr>
        <p:spPr>
          <a:xfrm>
            <a:off x="4294672" y="1052472"/>
            <a:ext cx="475002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ขั้นตอนที่ 3 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เมื่อสุ่มได้ทั้ง 4 อำเภอถือว่าเป็นตัวแทนของผู้ประกอบการในเขตภาคตะวันออก</a:t>
            </a:r>
          </a:p>
          <a:p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เฉียงเหนือตามที่ต้องการได้ แล้วจึงใช้วิธีการสุ่มอย่างง่ายโดยสุ่มผู้ประกอบการที่จดทะเบียนเป็น</a:t>
            </a:r>
          </a:p>
          <a:p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นิติบุคคลในแต่ละอำเภอมา 150 คน เพื่อให้ผู้อ่านเกิดความเข้าใจชัดเจน</a:t>
            </a:r>
            <a:endParaRPr lang="en-US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44E06C-CDB1-4E2B-9ECA-AAD604CEB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23" y="0"/>
            <a:ext cx="3848462" cy="5143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AD90081-CBCB-461B-94EF-5B4CB5A75184}"/>
              </a:ext>
            </a:extLst>
          </p:cNvPr>
          <p:cNvSpPr txBox="1"/>
          <p:nvPr/>
        </p:nvSpPr>
        <p:spPr>
          <a:xfrm>
            <a:off x="4367500" y="3360796"/>
            <a:ext cx="32571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รูปที่</a:t>
            </a:r>
            <a:r>
              <a:rPr lang="en-US" b="1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6.5 </a:t>
            </a:r>
            <a:r>
              <a:rPr lang="en-US" b="1" dirty="0" err="1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การสุ่มกลุ่มตัวอย่างแบบหลายขั้นตอน</a:t>
            </a:r>
            <a:endParaRPr lang="en-US" b="1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r>
              <a:rPr lang="en-US" b="1" dirty="0" err="1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ที่มา</a:t>
            </a:r>
            <a:r>
              <a:rPr lang="en-US" b="1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: (</a:t>
            </a:r>
            <a:r>
              <a:rPr lang="en-US" b="1" dirty="0" err="1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ดัดแปลงจากธานินทร์</a:t>
            </a:r>
            <a:r>
              <a:rPr lang="en-US" b="1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ศิลป์จารุ</a:t>
            </a:r>
            <a:r>
              <a:rPr lang="en-US" b="1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, 2555, น. 256)</a:t>
            </a:r>
          </a:p>
        </p:txBody>
      </p:sp>
    </p:spTree>
    <p:extLst>
      <p:ext uri="{BB962C8B-B14F-4D97-AF65-F5344CB8AC3E}">
        <p14:creationId xmlns:p14="http://schemas.microsoft.com/office/powerpoint/2010/main" val="375964514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7104C-B72B-4220-8097-AFDE09289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4" y="113895"/>
            <a:ext cx="8100000" cy="572700"/>
          </a:xfrm>
        </p:spPr>
        <p:txBody>
          <a:bodyPr/>
          <a:lstStyle/>
          <a:p>
            <a:pPr algn="r"/>
            <a:r>
              <a:rPr lang="th-TH" sz="36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การสุ่มกลุ่มตัวอย่าง</a:t>
            </a:r>
            <a:endParaRPr lang="en-US" sz="36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17A264-74C7-4AC8-9A6B-01C60024F3ED}"/>
              </a:ext>
            </a:extLst>
          </p:cNvPr>
          <p:cNvSpPr txBox="1"/>
          <p:nvPr/>
        </p:nvSpPr>
        <p:spPr>
          <a:xfrm>
            <a:off x="6303068" y="4875716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1F9F4D-2BEF-4702-A893-00C7E7D74F01}"/>
              </a:ext>
            </a:extLst>
          </p:cNvPr>
          <p:cNvSpPr txBox="1"/>
          <p:nvPr/>
        </p:nvSpPr>
        <p:spPr>
          <a:xfrm>
            <a:off x="319210" y="675705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การสุ่มตัวอย่างโดย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ไม่</a:t>
            </a:r>
            <a:r>
              <a:rPr lang="en-US" sz="2400" b="1" dirty="0" err="1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ใช้หลักความน่าจะเป็น</a:t>
            </a:r>
            <a:r>
              <a:rPr lang="en-US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CB6A4F-F861-4936-A63D-CFBDDA4AE879}"/>
              </a:ext>
            </a:extLst>
          </p:cNvPr>
          <p:cNvSpPr txBox="1"/>
          <p:nvPr/>
        </p:nvSpPr>
        <p:spPr>
          <a:xfrm>
            <a:off x="153749" y="1134710"/>
            <a:ext cx="8836502" cy="40087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</a:pPr>
            <a:r>
              <a:rPr lang="en-US" sz="2200" dirty="0">
                <a:latin typeface="TH Niramit AS" panose="02000506000000020004" pitchFamily="2" charset="-34"/>
                <a:cs typeface="TH Niramit AS" panose="02000506000000020004" pitchFamily="2" charset="-34"/>
              </a:rPr>
              <a:t>(1) </a:t>
            </a:r>
            <a:r>
              <a:rPr lang="en-US" sz="2200" b="1" dirty="0" err="1">
                <a:solidFill>
                  <a:schemeClr val="accent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การสุ่มกลุ่มตัวอย่างแบบบังเอิญ</a:t>
            </a:r>
            <a:r>
              <a:rPr lang="en-US" sz="2200" b="1" dirty="0">
                <a:solidFill>
                  <a:schemeClr val="accent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(Accidental Sampling) </a:t>
            </a:r>
            <a:r>
              <a:rPr lang="en-US" sz="22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เป็นการเลือกตัวอย่างโดยไม่มีกฎเกณฑ์แน่นอน</a:t>
            </a:r>
            <a:r>
              <a:rPr lang="en-US" sz="2200" dirty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en-US" sz="22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เช่น</a:t>
            </a:r>
            <a:r>
              <a:rPr lang="en-US" sz="2200" dirty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en-US" sz="22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เลือกจากผู้ใช้บริการร้านสะดวกซื้อ</a:t>
            </a:r>
            <a:r>
              <a:rPr lang="en-US" sz="2200" dirty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en-US" sz="22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ผู้ใช้บริการรถรับจ้างประจ</a:t>
            </a:r>
            <a:r>
              <a:rPr lang="th-TH" sz="22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ำ</a:t>
            </a:r>
            <a:r>
              <a:rPr lang="en-US" sz="22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ทาง</a:t>
            </a:r>
            <a:r>
              <a:rPr lang="en-US" sz="2200" dirty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en-US" sz="22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มีความสะดวกในการเลือกแต่มีข้อจ</a:t>
            </a:r>
            <a:r>
              <a:rPr lang="th-TH" sz="22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ำ</a:t>
            </a:r>
            <a:r>
              <a:rPr lang="en-US" sz="22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กัดในการอ้างอิงไปถึงประชากร</a:t>
            </a:r>
            <a:endParaRPr lang="en-US" sz="22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>
              <a:spcAft>
                <a:spcPts val="500"/>
              </a:spcAft>
            </a:pPr>
            <a:r>
              <a:rPr lang="en-US" sz="22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(2) </a:t>
            </a:r>
            <a:r>
              <a:rPr lang="en-US" sz="2200" b="1" dirty="0" err="1">
                <a:solidFill>
                  <a:schemeClr val="accent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</a:t>
            </a:r>
            <a:r>
              <a:rPr lang="th-TH" sz="2200" b="1" dirty="0">
                <a:solidFill>
                  <a:schemeClr val="accent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สุ่ม</a:t>
            </a:r>
            <a:r>
              <a:rPr lang="en-US" sz="2200" b="1" dirty="0" err="1">
                <a:solidFill>
                  <a:schemeClr val="accent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กลุ่มตัวอย่างแบบโควตา</a:t>
            </a:r>
            <a:r>
              <a:rPr lang="en-US" sz="2200" b="1" dirty="0">
                <a:solidFill>
                  <a:schemeClr val="accent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(Quota Sampling) </a:t>
            </a:r>
            <a:r>
              <a:rPr lang="en-US" sz="22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เป็นการเลือกตัวอย่างโดยทราบว่า</a:t>
            </a:r>
            <a:r>
              <a:rPr lang="en-US" sz="2200" dirty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en-US" sz="22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ประชากรนั้นประกอบไปด้วยกลุ่มใดบ้าง</a:t>
            </a:r>
            <a:r>
              <a:rPr lang="en-US" sz="2200" dirty="0">
                <a:latin typeface="TH Niramit AS" panose="02000506000000020004" pitchFamily="2" charset="-34"/>
                <a:cs typeface="TH Niramit AS" panose="02000506000000020004" pitchFamily="2" charset="-34"/>
              </a:rPr>
              <a:t> จ</a:t>
            </a:r>
            <a:r>
              <a:rPr lang="th-TH" sz="22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ำ</a:t>
            </a:r>
            <a:r>
              <a:rPr lang="en-US" sz="22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นวนเท่าใด</a:t>
            </a:r>
            <a:endParaRPr lang="en-US" sz="22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>
              <a:spcAft>
                <a:spcPts val="500"/>
              </a:spcAft>
            </a:pPr>
            <a:r>
              <a:rPr lang="en-US" sz="2200" dirty="0">
                <a:latin typeface="TH Niramit AS" panose="02000506000000020004" pitchFamily="2" charset="-34"/>
                <a:cs typeface="TH Niramit AS" panose="02000506000000020004" pitchFamily="2" charset="-34"/>
              </a:rPr>
              <a:t>(3)       </a:t>
            </a:r>
            <a:r>
              <a:rPr lang="en-US" sz="2200" b="1" dirty="0" err="1">
                <a:solidFill>
                  <a:schemeClr val="accent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</a:t>
            </a:r>
            <a:r>
              <a:rPr lang="th-TH" sz="2200" b="1" dirty="0" err="1">
                <a:solidFill>
                  <a:schemeClr val="accent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รสุ่</a:t>
            </a:r>
            <a:r>
              <a:rPr lang="th-TH" sz="2200" b="1" dirty="0">
                <a:solidFill>
                  <a:schemeClr val="accent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มก</a:t>
            </a:r>
            <a:r>
              <a:rPr lang="en-US" sz="2200" b="1" dirty="0" err="1">
                <a:solidFill>
                  <a:schemeClr val="accent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ลุ่มตัวอย่างแบบเจาะจง</a:t>
            </a:r>
            <a:r>
              <a:rPr lang="en-US" sz="2200" b="1" dirty="0">
                <a:solidFill>
                  <a:schemeClr val="accent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(Purposive Sampling) </a:t>
            </a:r>
            <a:r>
              <a:rPr lang="en-US" sz="22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เป็นการเลือกตัวอย่างที่ม</a:t>
            </a:r>
            <a:r>
              <a:rPr lang="th-TH" sz="22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ี</a:t>
            </a:r>
            <a:r>
              <a:rPr lang="en-US" sz="22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คุณลักษณะพิเศษที่ต้องการศึกษา</a:t>
            </a:r>
            <a:r>
              <a:rPr lang="en-US" sz="2200" dirty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en-US" sz="22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และกลุ่มตัวอย่างนั้นมีจ</a:t>
            </a:r>
            <a:r>
              <a:rPr lang="th-TH" sz="22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ำ</a:t>
            </a:r>
            <a:r>
              <a:rPr lang="en-US" sz="22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นวนจ</a:t>
            </a:r>
            <a:r>
              <a:rPr lang="th-TH" sz="22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ำ</a:t>
            </a:r>
            <a:r>
              <a:rPr lang="en-US" sz="22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กัดและมีลักษณะเฉพาะตามที่เรื่องที่จะศึกษา</a:t>
            </a:r>
            <a:r>
              <a:rPr lang="en-US" sz="2200" dirty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en-US" sz="22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เช่น</a:t>
            </a:r>
            <a:r>
              <a:rPr lang="en-US" sz="2200" dirty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en-US" sz="22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การเลือกผู้เชี่ยวชาญ</a:t>
            </a:r>
            <a:r>
              <a:rPr lang="en-US" sz="2200" dirty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en-US" sz="22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และผู้ทรงคุณวุฒิเฉพาะด้าน</a:t>
            </a:r>
            <a:endParaRPr lang="en-US" sz="22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r>
              <a:rPr lang="en-US" sz="2200" dirty="0">
                <a:latin typeface="TH Niramit AS" panose="02000506000000020004" pitchFamily="2" charset="-34"/>
                <a:cs typeface="TH Niramit AS" panose="02000506000000020004" pitchFamily="2" charset="-34"/>
              </a:rPr>
              <a:t>(4) </a:t>
            </a:r>
            <a:r>
              <a:rPr lang="en-US" sz="2200" b="1" dirty="0" err="1">
                <a:solidFill>
                  <a:schemeClr val="accent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</a:t>
            </a:r>
            <a:r>
              <a:rPr lang="th-TH" sz="2200" b="1" dirty="0">
                <a:solidFill>
                  <a:schemeClr val="accent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สุ่ม</a:t>
            </a:r>
            <a:r>
              <a:rPr lang="en-US" sz="2200" b="1" dirty="0" err="1">
                <a:solidFill>
                  <a:schemeClr val="accent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กลุ่มตัวอย่างแบบเสนอแนะที่เห็นพ้องกัน</a:t>
            </a:r>
            <a:r>
              <a:rPr lang="en-US" sz="2200" b="1" dirty="0">
                <a:solidFill>
                  <a:schemeClr val="accent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(Snowball Sampling) </a:t>
            </a:r>
            <a:r>
              <a:rPr lang="en-US" sz="22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เป็นการเลือกตัวอย่างแบบเจาะจงลงไปแบบเฉพาะเจาะจงก่อนในกลุ่มแรก</a:t>
            </a:r>
            <a:r>
              <a:rPr lang="en-US" sz="2200" dirty="0">
                <a:latin typeface="TH Niramit AS" panose="02000506000000020004" pitchFamily="2" charset="-34"/>
                <a:cs typeface="TH Niramit AS" panose="02000506000000020004" pitchFamily="2" charset="-34"/>
              </a:rPr>
              <a:t> จากนั้นสอบถามกลุ่มตัวอย่างว่าใครเป็นผู้ทรงคุณวุฒิหรือผู้เชี่ยวชาญด้านดังกล่าว</a:t>
            </a:r>
          </a:p>
        </p:txBody>
      </p:sp>
    </p:spTree>
    <p:extLst>
      <p:ext uri="{BB962C8B-B14F-4D97-AF65-F5344CB8AC3E}">
        <p14:creationId xmlns:p14="http://schemas.microsoft.com/office/powerpoint/2010/main" val="40005739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84E5554-C668-48D1-82D8-F7B378A7E1D5}"/>
              </a:ext>
            </a:extLst>
          </p:cNvPr>
          <p:cNvSpPr txBox="1"/>
          <p:nvPr/>
        </p:nvSpPr>
        <p:spPr>
          <a:xfrm>
            <a:off x="404554" y="905792"/>
            <a:ext cx="83910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>
              <a:spcAft>
                <a:spcPts val="500"/>
              </a:spcAft>
            </a:pPr>
            <a:endParaRPr lang="th-TH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0AF4E90-55D2-4AB0-9DE6-B17632915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4" y="113895"/>
            <a:ext cx="8100000" cy="572700"/>
          </a:xfrm>
        </p:spPr>
        <p:txBody>
          <a:bodyPr/>
          <a:lstStyle/>
          <a:p>
            <a:pPr algn="r"/>
            <a:r>
              <a:rPr lang="th-TH" sz="36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การสุ่มกลุ่มตัวอย่าง</a:t>
            </a:r>
            <a:r>
              <a:rPr lang="en-US" sz="36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 (</a:t>
            </a:r>
            <a:r>
              <a:rPr lang="th-TH" sz="36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เพิ่มเติม</a:t>
            </a:r>
            <a:r>
              <a:rPr lang="en-US" sz="36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)</a:t>
            </a:r>
            <a:r>
              <a:rPr lang="th-TH" sz="36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endParaRPr lang="en-US" sz="36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1A13AE-3F02-46F6-8605-008978946992}"/>
              </a:ext>
            </a:extLst>
          </p:cNvPr>
          <p:cNvSpPr txBox="1"/>
          <p:nvPr/>
        </p:nvSpPr>
        <p:spPr>
          <a:xfrm>
            <a:off x="404554" y="870210"/>
            <a:ext cx="81869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Double Sampling </a:t>
            </a:r>
            <a:r>
              <a:rPr lang="th-TH" sz="2800" b="1" dirty="0">
                <a:solidFill>
                  <a:schemeClr val="accent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หรือ </a:t>
            </a:r>
            <a:r>
              <a:rPr lang="en-US" sz="2800" b="1" dirty="0">
                <a:solidFill>
                  <a:schemeClr val="accent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Two-Phase Sampling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D6F293-A6BB-4744-8359-73029D531585}"/>
              </a:ext>
            </a:extLst>
          </p:cNvPr>
          <p:cNvSpPr txBox="1"/>
          <p:nvPr/>
        </p:nvSpPr>
        <p:spPr>
          <a:xfrm>
            <a:off x="404554" y="1357848"/>
            <a:ext cx="859149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 rtl="0">
              <a:spcBef>
                <a:spcPts val="0"/>
              </a:spcBef>
              <a:spcAft>
                <a:spcPts val="500"/>
              </a:spcAft>
            </a:pPr>
            <a:r>
              <a:rPr lang="en-US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จากวิธีการสุ่มตัวอย่างหลายแบบที่กล่าวมา จะพบว่าแต่ละวิธีจะมีข้อมูลล่วงหน้าหรือทราบลักษณะ สําคัญบางอย่างของประชากรแล้ว </a:t>
            </a:r>
            <a:r>
              <a:rPr lang="th-TH" sz="2400" b="1" i="0" u="none" strike="noStrike" dirty="0">
                <a:solidFill>
                  <a:srgbClr val="00B0F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ในกรณีที่ผู้วิจัยยังไม่มีข้อมูลใด ๆ เลยเกี่ยวกับประชากร</a:t>
            </a:r>
            <a:r>
              <a:rPr lang="th-TH" sz="2400" b="0" i="0" u="none" strike="noStrike" dirty="0">
                <a:solidFill>
                  <a:srgbClr val="00B0F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ทั้งนี้อาจเป็น เพราะเป็นงานวิจัยที่เริ่มใหม่ ก็อาจใช้วิธีการของ </a:t>
            </a:r>
            <a:r>
              <a:rPr lang="en-US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Double Sampling </a:t>
            </a: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เข้าช่วย กล่าวคือ สุ่มตัวอย่าง ขนาดเล็กด้วยวิธีการง่าย ๆ จากประชากรที่เกี่ยวข้อง </a:t>
            </a:r>
            <a:r>
              <a:rPr lang="th-TH" sz="2400" b="1" i="0" u="none" strike="noStrike" dirty="0">
                <a:solidFill>
                  <a:srgbClr val="00B0F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แล้วใช้ข้อมูลที่ได้นี้เป็นพื้นฐานเพื่อเลือกตัวอย่าง</a:t>
            </a:r>
            <a:r>
              <a:rPr lang="th-TH" sz="2400" b="1" i="0" u="none" strike="noStrike" dirty="0" err="1">
                <a:solidFill>
                  <a:srgbClr val="00B0F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สําหรับ</a:t>
            </a:r>
            <a:r>
              <a:rPr lang="th-TH" sz="2400" b="1" i="0" u="none" strike="noStrike" dirty="0">
                <a:solidFill>
                  <a:srgbClr val="00B0F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การศึกษาในขั้นต่อไป </a:t>
            </a: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เช่น ใช้วิธีสํารวจทางโทรศัพท์เพื่อดูว่าคนกลุ่มใดที่น่าจะสนใจเป็นสมาชิก</a:t>
            </a:r>
            <a:r>
              <a:rPr lang="th-TH" sz="2400" b="0" i="0" u="none" strike="noStrike" dirty="0" err="1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สมาคมโล</a:t>
            </a: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จิ</a:t>
            </a:r>
            <a:r>
              <a:rPr lang="th-TH" sz="2400" b="0" i="0" u="none" strike="noStrike" dirty="0" err="1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สติกส์</a:t>
            </a:r>
            <a:r>
              <a:rPr lang="th-TH" sz="2400" b="0" i="0" u="none" strike="noStrike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ไทย </a:t>
            </a: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ที่กําลังจะตั้งขึ้นใหม่ หลังจากนั้นเลือกกลุ่มศึกษาโดยแบ่งตามระดับความสนใจ แล้วขอสัมภาษณ์ เป็นต้น การเก็บข้อมูลเป็นขั้นแบบนี้จะช่วยให้ประหยัดทั้งเงินและเวลากว่าวิธีการเหวี่ยงแหออกไป จํานวนขั้นที่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สุ่</a:t>
            </a: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มตัวอย่างอาจมีมากกว่า 2 ขั้นตอน และเป็นขั้นตอนที่ติดต่อกัน ดังนั้นจึงมีชื่อเรียกอื่น ๆ ได้อีก เช่น </a:t>
            </a:r>
            <a:r>
              <a:rPr lang="en-US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Sequential Sampling </a:t>
            </a: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หรือ </a:t>
            </a:r>
            <a:r>
              <a:rPr lang="en-US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Multi-Phase Sampling</a:t>
            </a:r>
            <a:endParaRPr lang="en-US" sz="2400" b="0" dirty="0">
              <a:solidFill>
                <a:schemeClr val="tx1"/>
              </a:solidFill>
              <a:effectLst/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413AAC-036C-43C1-A610-2C6F5DFDD009}"/>
              </a:ext>
            </a:extLst>
          </p:cNvPr>
          <p:cNvSpPr txBox="1"/>
          <p:nvPr/>
        </p:nvSpPr>
        <p:spPr>
          <a:xfrm>
            <a:off x="5461496" y="4767995"/>
            <a:ext cx="3682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</a:t>
            </a:r>
            <a:r>
              <a:rPr lang="th-TH" dirty="0">
                <a:latin typeface="TH Niramit AS" panose="02000506000000020004" pitchFamily="2" charset="-34"/>
                <a:cs typeface="TH Niramit AS" panose="02000506000000020004" pitchFamily="2" charset="-34"/>
              </a:rPr>
              <a:t> กิตติพันธ์ คงสวัสดิ์เกียรติ (2554), ระเบียบวิธีวิจัยทางธุรกิจ</a:t>
            </a:r>
            <a:endParaRPr lang="th-TH" sz="1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endParaRPr lang="th-TH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0809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7104C-B72B-4220-8097-AFDE09289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4" y="113895"/>
            <a:ext cx="8100000" cy="572700"/>
          </a:xfrm>
        </p:spPr>
        <p:txBody>
          <a:bodyPr/>
          <a:lstStyle/>
          <a:p>
            <a:pPr algn="r"/>
            <a:r>
              <a:rPr lang="th-TH" sz="36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แนวทางการกำหนดประชากรเป้าหมาย</a:t>
            </a:r>
            <a:endParaRPr lang="en-US" sz="36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4E5554-C668-48D1-82D8-F7B378A7E1D5}"/>
              </a:ext>
            </a:extLst>
          </p:cNvPr>
          <p:cNvSpPr txBox="1"/>
          <p:nvPr/>
        </p:nvSpPr>
        <p:spPr>
          <a:xfrm>
            <a:off x="197327" y="829723"/>
            <a:ext cx="874934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ผู้วิจัยอาจมีแนวทางในการกำหนดประชากรเป้าหมายตามหลักการที่สำคัญ ซึ่งสามารถจำแนกแนวทางในการพิจารณากำหนดประชากรเป้าหมายได้จากแนวทางหลักสำคัญดังนี้</a:t>
            </a:r>
            <a:endParaRPr lang="en-US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17A264-74C7-4AC8-9A6B-01C60024F3ED}"/>
              </a:ext>
            </a:extLst>
          </p:cNvPr>
          <p:cNvSpPr txBox="1"/>
          <p:nvPr/>
        </p:nvSpPr>
        <p:spPr>
          <a:xfrm>
            <a:off x="72200" y="4860679"/>
            <a:ext cx="41894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</a:t>
            </a:r>
            <a:r>
              <a:rPr lang="th-TH" dirty="0">
                <a:latin typeface="TH Niramit AS" panose="02000506000000020004" pitchFamily="2" charset="-34"/>
                <a:cs typeface="TH Niramit AS" panose="02000506000000020004" pitchFamily="2" charset="-34"/>
              </a:rPr>
              <a:t> กิตติพันธ์ คงสวัสดิ์เกียรติ (2554), ระเบียบวิธีวิจัยทางธุรกิจ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03FCB1-F969-4810-97DE-BC54BE7316E4}"/>
              </a:ext>
            </a:extLst>
          </p:cNvPr>
          <p:cNvSpPr txBox="1"/>
          <p:nvPr/>
        </p:nvSpPr>
        <p:spPr>
          <a:xfrm>
            <a:off x="197327" y="1646381"/>
            <a:ext cx="8749346" cy="20646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 rtl="0">
              <a:spcBef>
                <a:spcPts val="0"/>
              </a:spcBef>
              <a:spcAft>
                <a:spcPts val="500"/>
              </a:spcAft>
            </a:pPr>
            <a:r>
              <a:rPr lang="en-US" sz="2400" b="1" u="none" strike="noStrike" dirty="0">
                <a:solidFill>
                  <a:srgbClr val="00B0F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1. </a:t>
            </a:r>
            <a:r>
              <a:rPr lang="th-TH" sz="2400" b="1" u="none" strike="noStrike" dirty="0">
                <a:solidFill>
                  <a:srgbClr val="00B0F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การพิจารณาจากวัตถุประสงค์การวิจัย </a:t>
            </a:r>
            <a:r>
              <a:rPr lang="th-TH" sz="240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โดยผู้วิจัยมุ่ง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กำหนดประชากร</a:t>
            </a:r>
            <a:r>
              <a:rPr lang="th-TH" sz="240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เป้าหมายโดยยึดวัตถุประสงค์การวิจัยเป็นสําคัญ ทั้งนี้เนื่องจากก่อนผู้วิจัยจะดำเนินการ ผู้วิจัยจะต้องมีการกําหนดวัตถุประสงค์ของการวิจัย ซึ่งนับได้ว่า สําคัญของการวิจัย เพราะในการกําหนดวัตถุประสงค์ของการวิจัย 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ต้องมีการอธิบายให้ทราบถึงกลุ่มเป้าหมายที่นักวิจัย</a:t>
            </a:r>
            <a:r>
              <a:rPr lang="en-US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เช่น</a:t>
            </a:r>
            <a:endParaRPr lang="en-US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ctr">
              <a:spcAft>
                <a:spcPts val="500"/>
              </a:spcAft>
            </a:pPr>
            <a:r>
              <a:rPr lang="en-US" sz="2800" b="1" dirty="0">
                <a:solidFill>
                  <a:srgbClr val="C0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“</a:t>
            </a:r>
            <a:r>
              <a:rPr lang="th-TH" sz="2400" b="1" dirty="0">
                <a:solidFill>
                  <a:srgbClr val="C0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แรงจูงใจในการใช้บริการ </a:t>
            </a:r>
            <a:r>
              <a:rPr lang="en-US" sz="2400" b="1" dirty="0">
                <a:solidFill>
                  <a:srgbClr val="C0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Logistics service providers </a:t>
            </a:r>
            <a:r>
              <a:rPr lang="th-TH" sz="2400" b="1" dirty="0">
                <a:solidFill>
                  <a:srgbClr val="C0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ของธุรกิจอุตสาหกรรม </a:t>
            </a:r>
            <a:r>
              <a:rPr lang="en-US" sz="2400" b="1" dirty="0">
                <a:solidFill>
                  <a:srgbClr val="C0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A</a:t>
            </a:r>
            <a:r>
              <a:rPr lang="en-US" sz="2800" b="1" dirty="0">
                <a:solidFill>
                  <a:srgbClr val="C0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”</a:t>
            </a:r>
            <a:endParaRPr lang="en-US" sz="2800" dirty="0">
              <a:solidFill>
                <a:srgbClr val="C0000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0480085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8215A-FF3B-47F8-9C96-514FFB5F4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4255" y="1583825"/>
            <a:ext cx="3692134" cy="1661082"/>
          </a:xfrm>
        </p:spPr>
        <p:txBody>
          <a:bodyPr/>
          <a:lstStyle/>
          <a:p>
            <a:pPr algn="l"/>
            <a:r>
              <a:rPr lang="th-TH" sz="6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กิจกรรมกลุ่ม</a:t>
            </a:r>
            <a:endParaRPr lang="en-US" sz="6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7422070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7104C-B72B-4220-8097-AFDE09289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81" y="183903"/>
            <a:ext cx="8100000" cy="572700"/>
          </a:xfrm>
        </p:spPr>
        <p:txBody>
          <a:bodyPr/>
          <a:lstStyle/>
          <a:p>
            <a:pPr algn="r"/>
            <a:r>
              <a:rPr lang="th-TH" sz="36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สรุปวิธีการสุ่มตัวอย่าง</a:t>
            </a:r>
            <a:endParaRPr lang="en-US" sz="36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D9DE34-E005-45B1-9993-84523F6129CF}"/>
              </a:ext>
            </a:extLst>
          </p:cNvPr>
          <p:cNvSpPr txBox="1"/>
          <p:nvPr/>
        </p:nvSpPr>
        <p:spPr>
          <a:xfrm>
            <a:off x="5582877" y="4845708"/>
            <a:ext cx="3682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</a:t>
            </a:r>
            <a:r>
              <a:rPr lang="th-TH" dirty="0">
                <a:latin typeface="TH Niramit AS" panose="02000506000000020004" pitchFamily="2" charset="-34"/>
                <a:cs typeface="TH Niramit AS" panose="02000506000000020004" pitchFamily="2" charset="-34"/>
              </a:rPr>
              <a:t> กิตติพันธ์ คงสวัสดิ์เกียรติ (2554), ระเบียบวิธีวิจัยทางธุรกิจ</a:t>
            </a:r>
            <a:endParaRPr lang="th-TH" sz="1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endParaRPr lang="th-TH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C8ADBE3F-FC0C-4060-A1E0-7972710780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2619236"/>
              </p:ext>
            </p:extLst>
          </p:nvPr>
        </p:nvGraphicFramePr>
        <p:xfrm>
          <a:off x="150276" y="977636"/>
          <a:ext cx="8843448" cy="3870960"/>
        </p:xfrm>
        <a:graphic>
          <a:graphicData uri="http://schemas.openxmlformats.org/drawingml/2006/table">
            <a:tbl>
              <a:tblPr firstRow="1" bandRow="1">
                <a:tableStyleId>{B2A53A06-848D-40AE-A1F2-D4803D39825F}</a:tableStyleId>
              </a:tblPr>
              <a:tblGrid>
                <a:gridCol w="1845126">
                  <a:extLst>
                    <a:ext uri="{9D8B030D-6E8A-4147-A177-3AD203B41FA5}">
                      <a16:colId xmlns:a16="http://schemas.microsoft.com/office/drawing/2014/main" val="3595121788"/>
                    </a:ext>
                  </a:extLst>
                </a:gridCol>
                <a:gridCol w="1862700">
                  <a:extLst>
                    <a:ext uri="{9D8B030D-6E8A-4147-A177-3AD203B41FA5}">
                      <a16:colId xmlns:a16="http://schemas.microsoft.com/office/drawing/2014/main" val="428831393"/>
                    </a:ext>
                  </a:extLst>
                </a:gridCol>
                <a:gridCol w="1788849">
                  <a:extLst>
                    <a:ext uri="{9D8B030D-6E8A-4147-A177-3AD203B41FA5}">
                      <a16:colId xmlns:a16="http://schemas.microsoft.com/office/drawing/2014/main" val="3147394884"/>
                    </a:ext>
                  </a:extLst>
                </a:gridCol>
                <a:gridCol w="3346773">
                  <a:extLst>
                    <a:ext uri="{9D8B030D-6E8A-4147-A177-3AD203B41FA5}">
                      <a16:colId xmlns:a16="http://schemas.microsoft.com/office/drawing/2014/main" val="367563669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รายละเอียด</a:t>
                      </a:r>
                      <a:endParaRPr lang="en-US" sz="1400" b="1" dirty="0"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ต้นทุน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/</a:t>
                      </a:r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การใช้งาน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ข้อดี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ข้อเสีย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761884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th-TH" sz="1400" dirty="0"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แบบบังเอิญ</a:t>
                      </a:r>
                    </a:p>
                    <a:p>
                      <a:r>
                        <a:rPr lang="th-TH" sz="1400" dirty="0"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ใช้ตัวอย่างที่พบตามความสะดวก</a:t>
                      </a:r>
                      <a:endParaRPr lang="en-US" sz="1400" dirty="0"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h-TH" sz="1400" dirty="0">
                          <a:solidFill>
                            <a:schemeClr val="bg1"/>
                          </a:solidFill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ใช้ทุนน้อย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h-TH" sz="1400" dirty="0">
                          <a:solidFill>
                            <a:schemeClr val="bg1"/>
                          </a:solidFill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ใช้มากในงานวิจัยธุรกิจ</a:t>
                      </a:r>
                      <a:endParaRPr lang="en-US" sz="1400" dirty="0">
                        <a:solidFill>
                          <a:schemeClr val="bg1"/>
                        </a:solidFill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h-TH" sz="1400" dirty="0">
                          <a:solidFill>
                            <a:schemeClr val="bg1"/>
                          </a:solidFill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ไม่ต้องมีรายชื่อของกรอบประชากร</a:t>
                      </a:r>
                      <a:endParaRPr lang="en-US" sz="1400" dirty="0">
                        <a:solidFill>
                          <a:schemeClr val="bg1"/>
                        </a:solidFill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h-TH" sz="1400" dirty="0">
                          <a:solidFill>
                            <a:schemeClr val="bg1"/>
                          </a:solidFill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อาจมีความแปรปรวนหรือความคลาดเคลื่อน</a:t>
                      </a:r>
                      <a:endParaRPr lang="en-US" sz="1400" dirty="0">
                        <a:solidFill>
                          <a:schemeClr val="bg1"/>
                        </a:solidFill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685117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th-TH" sz="1400" dirty="0"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แบบเจาะจง</a:t>
                      </a:r>
                    </a:p>
                    <a:p>
                      <a:r>
                        <a:rPr lang="th-TH" sz="1400" dirty="0"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นักวิจัยที่มีประสบการณ์เลือกสอบถามตัวอย่างที่เห็นว่าเหมาะสม</a:t>
                      </a:r>
                      <a:endParaRPr lang="en-US" sz="1400" dirty="0"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h-TH" sz="1400" dirty="0">
                          <a:solidFill>
                            <a:schemeClr val="bg1"/>
                          </a:solidFill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ใช้เงินปานกลางและใช้กันมากในงานวิจัย เฉพาะด้านบางอย่าง เช่น การตรวจสอบบัญชี</a:t>
                      </a:r>
                      <a:endParaRPr lang="en-US" sz="1400" dirty="0">
                        <a:solidFill>
                          <a:schemeClr val="bg1"/>
                        </a:solidFill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h-TH" sz="1400" dirty="0">
                          <a:solidFill>
                            <a:schemeClr val="bg1"/>
                          </a:solidFill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ได้ตัวอย่างตรงตามเป้าหมายที่ตั้งไว้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h-TH" sz="1400" dirty="0">
                          <a:solidFill>
                            <a:schemeClr val="bg1"/>
                          </a:solidFill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ใช้ประโยชน์ได้กับกลุ่มที่เก็บข้อมูล</a:t>
                      </a:r>
                      <a:endParaRPr lang="en-US" sz="1400" dirty="0">
                        <a:solidFill>
                          <a:schemeClr val="bg1"/>
                        </a:solidFill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h-TH" sz="1400" dirty="0">
                          <a:solidFill>
                            <a:schemeClr val="bg1"/>
                          </a:solidFill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อาจมีความลำเอียงที่เกิดจากการเลือกตัวอย่างของนักวิจัย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h-TH" sz="1400" dirty="0">
                          <a:solidFill>
                            <a:schemeClr val="bg1"/>
                          </a:solidFill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ไม่ควรใช้ประมาณค่าให้กับประชากร</a:t>
                      </a:r>
                      <a:endParaRPr lang="en-US" sz="1400" dirty="0">
                        <a:solidFill>
                          <a:schemeClr val="bg1"/>
                        </a:solidFill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237369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th-TH" sz="1400" dirty="0"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แบบโควต้า</a:t>
                      </a:r>
                    </a:p>
                    <a:p>
                      <a:r>
                        <a:rPr lang="th-TH" sz="1400" dirty="0"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นักวิจัยจัดสรรจำนวนตัวอย่างตามกลุ่มต่างๆ ในประชากร</a:t>
                      </a:r>
                      <a:endParaRPr lang="en-US" sz="1400" dirty="0"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h-TH" sz="1400" dirty="0">
                          <a:solidFill>
                            <a:schemeClr val="bg1"/>
                          </a:solidFill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ใช้เงินปานกลาง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h-TH" sz="1400" dirty="0">
                          <a:solidFill>
                            <a:schemeClr val="bg1"/>
                          </a:solidFill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ใช้กันมากในงานวิจัย</a:t>
                      </a:r>
                      <a:endParaRPr lang="en-US" sz="1400" dirty="0">
                        <a:solidFill>
                          <a:schemeClr val="bg1"/>
                        </a:solidFill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h-TH" sz="1400" dirty="0">
                          <a:solidFill>
                            <a:schemeClr val="bg1"/>
                          </a:solidFill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ไม่ต้องมีกรอบประชากร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h-TH" sz="1400" dirty="0">
                          <a:solidFill>
                            <a:schemeClr val="bg1"/>
                          </a:solidFill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เป็นการแบ่งกลุ่มประชากรตามลักษณะที่ชัดเจน</a:t>
                      </a:r>
                      <a:endParaRPr lang="en-US" sz="1400" dirty="0">
                        <a:solidFill>
                          <a:schemeClr val="bg1"/>
                        </a:solidFill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h-TH" sz="1400" dirty="0">
                          <a:solidFill>
                            <a:schemeClr val="bg1"/>
                          </a:solidFill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อาจมีความคลาดเคลื่อนในการแบ่งกลุ่มประชากร ถ้าประสบการณ์ยังไม่เพียงพอ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h-TH" sz="1400" dirty="0">
                          <a:solidFill>
                            <a:schemeClr val="bg1"/>
                          </a:solidFill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ไม่มีการสุ่มภายในกลุ่มทำให้ไม่สามารถประมาณค่าคลาดเคลื่อนของกลุ่มได้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h-TH" sz="1400" dirty="0">
                          <a:solidFill>
                            <a:schemeClr val="bg1"/>
                          </a:solidFill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ไม่ควรใช้ประมาณค่าให้กับประชากรทั้งหมด</a:t>
                      </a:r>
                      <a:endParaRPr lang="en-US" sz="1400" dirty="0">
                        <a:solidFill>
                          <a:schemeClr val="bg1"/>
                        </a:solidFill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685273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th-TH" sz="1400" dirty="0"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สโนว์บอล</a:t>
                      </a:r>
                    </a:p>
                    <a:p>
                      <a:r>
                        <a:rPr lang="th-TH" sz="1400" dirty="0"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สุ่มตัวอย่างแรกแบบใช้ความน่าจะเป็นอย่างง่าย ตัวอย่างอื่นถัดไปใช้วิธีชี้หรืออ้างอิงจากตัวอย่างแรกๆ</a:t>
                      </a:r>
                      <a:endParaRPr lang="en-US" sz="1400" dirty="0"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h-TH" sz="1400" dirty="0">
                          <a:solidFill>
                            <a:schemeClr val="bg1"/>
                          </a:solidFill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ใช้ทุนน้อย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h-TH" sz="1400" dirty="0">
                          <a:solidFill>
                            <a:schemeClr val="bg1"/>
                          </a:solidFill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ใช้เฉพาะวิจัยบางอย่างที่หาตัวอย่างที่มีคุณสมบัติตรงตามความต้องการได้ยาก</a:t>
                      </a:r>
                      <a:endParaRPr lang="en-US" sz="1400" dirty="0">
                        <a:solidFill>
                          <a:schemeClr val="bg1"/>
                        </a:solidFill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h-TH" sz="1400" dirty="0">
                          <a:solidFill>
                            <a:schemeClr val="bg1"/>
                          </a:solidFill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มีประโยชน์สำหรับงานวิจัยที่มีความเสี่ยงสูง</a:t>
                      </a:r>
                      <a:endParaRPr lang="en-US" sz="1400" dirty="0">
                        <a:solidFill>
                          <a:schemeClr val="bg1"/>
                        </a:solidFill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h-TH" sz="1400" dirty="0">
                          <a:solidFill>
                            <a:schemeClr val="bg1"/>
                          </a:solidFill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อาจมีความลำเอียงสูงเนื่องจากแต่ละตัวอย่างไม่เป็นอิสระกัน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h-TH" sz="1400" dirty="0">
                          <a:solidFill>
                            <a:schemeClr val="bg1"/>
                          </a:solidFill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ไม่ควรใช้ผลประมาณค่าหรือสรุปผลนอกกลุ่มตัวอย่าง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400" dirty="0">
                        <a:solidFill>
                          <a:schemeClr val="bg1"/>
                        </a:solidFill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219941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0C6F9B4-E440-4ECA-92A3-B1FF95B18386}"/>
              </a:ext>
            </a:extLst>
          </p:cNvPr>
          <p:cNvSpPr txBox="1"/>
          <p:nvPr/>
        </p:nvSpPr>
        <p:spPr>
          <a:xfrm>
            <a:off x="120233" y="580414"/>
            <a:ext cx="81869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000" b="1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วิธีการสุ่มตัวอย่างแบบไม่ใช้ความน่าจะเป็น</a:t>
            </a:r>
            <a:endParaRPr lang="en-US" sz="2000" b="1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1573973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7104C-B72B-4220-8097-AFDE09289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81" y="183903"/>
            <a:ext cx="8100000" cy="572700"/>
          </a:xfrm>
        </p:spPr>
        <p:txBody>
          <a:bodyPr/>
          <a:lstStyle/>
          <a:p>
            <a:pPr algn="r"/>
            <a:r>
              <a:rPr lang="th-TH" sz="36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สรุปวิธีการสุ่มตัวอย่าง</a:t>
            </a:r>
            <a:endParaRPr lang="en-US" sz="36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D9DE34-E005-45B1-9993-84523F6129CF}"/>
              </a:ext>
            </a:extLst>
          </p:cNvPr>
          <p:cNvSpPr txBox="1"/>
          <p:nvPr/>
        </p:nvSpPr>
        <p:spPr>
          <a:xfrm>
            <a:off x="5582877" y="4845708"/>
            <a:ext cx="3682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</a:t>
            </a:r>
            <a:r>
              <a:rPr lang="th-TH" dirty="0">
                <a:latin typeface="TH Niramit AS" panose="02000506000000020004" pitchFamily="2" charset="-34"/>
                <a:cs typeface="TH Niramit AS" panose="02000506000000020004" pitchFamily="2" charset="-34"/>
              </a:rPr>
              <a:t> กิตติพันธ์ คงสวัสดิ์เกียรติ (2554), ระเบียบวิธีวิจัยทางธุรกิจ</a:t>
            </a:r>
            <a:endParaRPr lang="th-TH" sz="1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endParaRPr lang="th-TH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C8ADBE3F-FC0C-4060-A1E0-7972710780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1713702"/>
              </p:ext>
            </p:extLst>
          </p:nvPr>
        </p:nvGraphicFramePr>
        <p:xfrm>
          <a:off x="180319" y="977636"/>
          <a:ext cx="8843448" cy="3870960"/>
        </p:xfrm>
        <a:graphic>
          <a:graphicData uri="http://schemas.openxmlformats.org/drawingml/2006/table">
            <a:tbl>
              <a:tblPr firstRow="1" bandRow="1">
                <a:tableStyleId>{B2A53A06-848D-40AE-A1F2-D4803D39825F}</a:tableStyleId>
              </a:tblPr>
              <a:tblGrid>
                <a:gridCol w="2677181">
                  <a:extLst>
                    <a:ext uri="{9D8B030D-6E8A-4147-A177-3AD203B41FA5}">
                      <a16:colId xmlns:a16="http://schemas.microsoft.com/office/drawing/2014/main" val="3595121788"/>
                    </a:ext>
                  </a:extLst>
                </a:gridCol>
                <a:gridCol w="1924050">
                  <a:extLst>
                    <a:ext uri="{9D8B030D-6E8A-4147-A177-3AD203B41FA5}">
                      <a16:colId xmlns:a16="http://schemas.microsoft.com/office/drawing/2014/main" val="428831393"/>
                    </a:ext>
                  </a:extLst>
                </a:gridCol>
                <a:gridCol w="2641600">
                  <a:extLst>
                    <a:ext uri="{9D8B030D-6E8A-4147-A177-3AD203B41FA5}">
                      <a16:colId xmlns:a16="http://schemas.microsoft.com/office/drawing/2014/main" val="3147394884"/>
                    </a:ext>
                  </a:extLst>
                </a:gridCol>
                <a:gridCol w="1600617">
                  <a:extLst>
                    <a:ext uri="{9D8B030D-6E8A-4147-A177-3AD203B41FA5}">
                      <a16:colId xmlns:a16="http://schemas.microsoft.com/office/drawing/2014/main" val="367563669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รายละเอียด</a:t>
                      </a:r>
                      <a:endParaRPr lang="en-US" sz="1400" b="1" dirty="0"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ต้นทุน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/</a:t>
                      </a:r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การใช้งาน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ข้อดี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ข้อเสีย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761884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th-TH" sz="1400" dirty="0"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การสุ่มแบบง่าย</a:t>
                      </a:r>
                    </a:p>
                    <a:p>
                      <a:r>
                        <a:rPr lang="th-TH" sz="1400" dirty="0"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กำหนดเลขที่ให้กับทุกหน่วยในประชากรแล้วเลือกตัวอย่างโดยวิธีการสุ่ม </a:t>
                      </a:r>
                      <a:r>
                        <a:rPr lang="en-US" sz="1400" dirty="0"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(</a:t>
                      </a:r>
                      <a:r>
                        <a:rPr lang="th-TH" sz="1400" dirty="0"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ใช้ตารางสุ่มกรือค่าสุ่มจากที่คำนวฯจากคอมพิวเตอร์</a:t>
                      </a:r>
                      <a:r>
                        <a:rPr lang="en-US" sz="1400" dirty="0"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h-TH" sz="1400" dirty="0">
                          <a:solidFill>
                            <a:schemeClr val="bg1"/>
                          </a:solidFill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ต้นทุนค่อนข้างสูงเพราะต้องหากรอบประชากร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400" dirty="0">
                        <a:solidFill>
                          <a:schemeClr val="bg1"/>
                        </a:solidFill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h-TH" sz="1400" dirty="0">
                          <a:solidFill>
                            <a:schemeClr val="bg1"/>
                          </a:solidFill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ไม่ต้องการรายละเอียดเกี่ยวกับประชากรมากนัก ขอให้มีลักษณะคล้ายคลึงกัน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h-TH" sz="1400" dirty="0">
                          <a:solidFill>
                            <a:schemeClr val="bg1"/>
                          </a:solidFill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ง่ายต่อการวิเคราะห์</a:t>
                      </a:r>
                      <a:endParaRPr lang="en-US" sz="1400" dirty="0">
                        <a:solidFill>
                          <a:schemeClr val="bg1"/>
                        </a:solidFill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h-TH" sz="1400" dirty="0">
                          <a:solidFill>
                            <a:schemeClr val="bg1"/>
                          </a:solidFill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ต้องการกรอบตัวอย่าง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h-TH" sz="1400" dirty="0">
                          <a:solidFill>
                            <a:schemeClr val="bg1"/>
                          </a:solidFill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ไม่ได้ใช้ข้อมูลอื่นๆ ที่ทราบเกี่ยวกับประชากรให้เป็นประโยชน์</a:t>
                      </a:r>
                      <a:endParaRPr lang="en-US" sz="1400" dirty="0">
                        <a:solidFill>
                          <a:schemeClr val="bg1"/>
                        </a:solidFill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685117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th-TH" sz="1400" dirty="0"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การสุ่มแบบมีระบบ</a:t>
                      </a:r>
                    </a:p>
                    <a:p>
                      <a:r>
                        <a:rPr lang="th-TH" sz="1400" dirty="0"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ใช้วิธีเลือกจุดเริ่มต้นแบบสุ่ม </a:t>
                      </a:r>
                      <a:r>
                        <a:rPr lang="en-US" sz="1400" dirty="0"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(Random Start) </a:t>
                      </a:r>
                      <a:r>
                        <a:rPr lang="th-TH" sz="1400" dirty="0"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แล้วเลือกตัวอย่างเป็นช่วงๆ ตามความกว้างที่กำหนด</a:t>
                      </a:r>
                      <a:endParaRPr lang="en-US" sz="1400" dirty="0"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h-TH" sz="1400" dirty="0">
                          <a:solidFill>
                            <a:schemeClr val="bg1"/>
                          </a:solidFill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ต้นทุนปานกลาง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/</a:t>
                      </a:r>
                      <a:r>
                        <a:rPr lang="th-TH" sz="1400" dirty="0">
                          <a:solidFill>
                            <a:schemeClr val="bg1"/>
                          </a:solidFill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สูง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h-TH" sz="1400" dirty="0">
                          <a:solidFill>
                            <a:schemeClr val="bg1"/>
                          </a:solidFill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ใช้กันพอประมาณ</a:t>
                      </a:r>
                      <a:endParaRPr lang="en-US" sz="1400" dirty="0">
                        <a:solidFill>
                          <a:schemeClr val="bg1"/>
                        </a:solidFill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h-TH" sz="1400" dirty="0">
                          <a:solidFill>
                            <a:schemeClr val="bg1"/>
                          </a:solidFill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ง่ายต่อการเลือกตัวอย่างและการตรวจสอบ</a:t>
                      </a:r>
                      <a:endParaRPr lang="en-US" sz="1400" dirty="0">
                        <a:solidFill>
                          <a:schemeClr val="bg1"/>
                        </a:solidFill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h-TH" sz="1400" dirty="0">
                          <a:solidFill>
                            <a:schemeClr val="bg1"/>
                          </a:solidFill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อาจเกิดลักษณะซ้ำๆ ในช่วงที่เลือกได้</a:t>
                      </a:r>
                      <a:endParaRPr lang="en-US" sz="1400" dirty="0">
                        <a:solidFill>
                          <a:schemeClr val="bg1"/>
                        </a:solidFill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237369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th-TH" sz="1400" dirty="0"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การสุ่มแบบแบ่งชั้น</a:t>
                      </a:r>
                    </a:p>
                    <a:p>
                      <a:r>
                        <a:rPr lang="th-TH" sz="1400" dirty="0"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แบ่งประชากรเป็นกลุ่มตามลักษณะที่เหมือนกันแล้วสุ่มตัวอย่างโดยวิธีการต่างๆภายในแต่ละกลุ่มตามสัดส่วนที่กำหนด</a:t>
                      </a:r>
                      <a:endParaRPr lang="en-US" sz="1400" dirty="0"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h-TH" sz="1400" dirty="0">
                          <a:solidFill>
                            <a:schemeClr val="bg1"/>
                          </a:solidFill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ต้นทุนสูง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h-TH" sz="1400" dirty="0">
                          <a:solidFill>
                            <a:schemeClr val="bg1"/>
                          </a:solidFill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ใช้ปานกลาง</a:t>
                      </a:r>
                      <a:endParaRPr lang="en-US" sz="1400" dirty="0">
                        <a:solidFill>
                          <a:schemeClr val="bg1"/>
                        </a:solidFill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h-TH" sz="1400" dirty="0">
                          <a:solidFill>
                            <a:schemeClr val="bg1"/>
                          </a:solidFill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ได้ตัวอย่างที่เป็นตัวแทนจากกลุ่มต่างๆทุกกลุ่ม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h-TH" sz="1400" dirty="0">
                          <a:solidFill>
                            <a:schemeClr val="bg1"/>
                          </a:solidFill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สามารถเปรียบเทียบลักษณะระหว่างแต่ละกลุ่ม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h-TH" sz="1400" dirty="0">
                          <a:solidFill>
                            <a:schemeClr val="bg1"/>
                          </a:solidFill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ลดความคลาดเคลื่อนในการสุ่มตัวอย่าง</a:t>
                      </a:r>
                      <a:endParaRPr lang="en-US" sz="1400" dirty="0">
                        <a:solidFill>
                          <a:schemeClr val="bg1"/>
                        </a:solidFill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h-TH" sz="1400" dirty="0">
                          <a:solidFill>
                            <a:schemeClr val="bg1"/>
                          </a:solidFill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ต้องการรายละเอียดที่ชัดเจนในการแบ่งกลุ่มจึงอาจใช้ค่าใช้จ่ายสูงหากยังไม่มีข้อมูล</a:t>
                      </a:r>
                      <a:endParaRPr lang="en-US" sz="1400" dirty="0">
                        <a:solidFill>
                          <a:schemeClr val="bg1"/>
                        </a:solidFill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685273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th-TH" sz="1400" dirty="0"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การสุ่มแบบกลุ่ม</a:t>
                      </a:r>
                    </a:p>
                    <a:p>
                      <a:r>
                        <a:rPr lang="th-TH" sz="1400" dirty="0"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แบ่งประชากรเป็นกลุ่มโดยให้มีลักษณะแตกต่างกันในกลุ่มสุ่มตัวอย่างบางกลุ่มมาศึกษา</a:t>
                      </a:r>
                      <a:endParaRPr lang="en-US" sz="1400" dirty="0"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h-TH" sz="1400" dirty="0">
                          <a:solidFill>
                            <a:schemeClr val="bg1"/>
                          </a:solidFill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ต้นทุนสูง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h-TH" sz="1400" dirty="0">
                          <a:solidFill>
                            <a:schemeClr val="bg1"/>
                          </a:solidFill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ใช้กันบ่อย ในงานวิจัยที่มีลัษณะเฉพาะ เช่น การวิจัยพฤติกรรมวัยรุ่นบางกลุ่ม เป็นต้น</a:t>
                      </a:r>
                      <a:endParaRPr lang="en-US" sz="1400" dirty="0">
                        <a:solidFill>
                          <a:schemeClr val="bg1"/>
                        </a:solidFill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h-TH" sz="1400" dirty="0">
                          <a:solidFill>
                            <a:schemeClr val="bg1"/>
                          </a:solidFill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มักมีการแบ่งกลุ่มตามลักษณะภูมิศาสตร์ไว้แล้ว ทำให้ลดต้นทุนในงานสนาม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h-TH" sz="1400" dirty="0">
                          <a:solidFill>
                            <a:schemeClr val="bg1"/>
                          </a:solidFill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สามารถประมาณค่าให้กับลักษณะของกลุ่มได้</a:t>
                      </a:r>
                      <a:endParaRPr lang="en-US" sz="1400" dirty="0">
                        <a:solidFill>
                          <a:schemeClr val="bg1"/>
                        </a:solidFill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h-TH" sz="1400" dirty="0">
                          <a:solidFill>
                            <a:schemeClr val="bg1"/>
                          </a:solidFill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อาจมีข้อผิดพลาดถ้าแบ่งกลุ่มได้ไม่ชัดเจนหรือซ้ำซ้อน</a:t>
                      </a:r>
                      <a:endParaRPr lang="en-US" sz="1400" dirty="0">
                        <a:solidFill>
                          <a:schemeClr val="bg1"/>
                        </a:solidFill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219941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0C6F9B4-E440-4ECA-92A3-B1FF95B18386}"/>
              </a:ext>
            </a:extLst>
          </p:cNvPr>
          <p:cNvSpPr txBox="1"/>
          <p:nvPr/>
        </p:nvSpPr>
        <p:spPr>
          <a:xfrm>
            <a:off x="120233" y="580414"/>
            <a:ext cx="81869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000" b="1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วิธีการสุ่มตัวอย่างแบบใช้ความน่าจะเป็น</a:t>
            </a:r>
            <a:endParaRPr lang="en-US" sz="2000" b="1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6289108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7104C-B72B-4220-8097-AFDE09289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81" y="183903"/>
            <a:ext cx="8100000" cy="572700"/>
          </a:xfrm>
        </p:spPr>
        <p:txBody>
          <a:bodyPr/>
          <a:lstStyle/>
          <a:p>
            <a:pPr algn="r"/>
            <a:r>
              <a:rPr lang="th-TH" sz="36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สรุปวิธีการสุ่มตัวอย่าง</a:t>
            </a:r>
            <a:endParaRPr lang="en-US" sz="36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D9DE34-E005-45B1-9993-84523F6129CF}"/>
              </a:ext>
            </a:extLst>
          </p:cNvPr>
          <p:cNvSpPr txBox="1"/>
          <p:nvPr/>
        </p:nvSpPr>
        <p:spPr>
          <a:xfrm>
            <a:off x="5582877" y="4845708"/>
            <a:ext cx="3682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</a:t>
            </a:r>
            <a:r>
              <a:rPr lang="th-TH" dirty="0">
                <a:latin typeface="TH Niramit AS" panose="02000506000000020004" pitchFamily="2" charset="-34"/>
                <a:cs typeface="TH Niramit AS" panose="02000506000000020004" pitchFamily="2" charset="-34"/>
              </a:rPr>
              <a:t> กิตติพันธ์ คงสวัสดิ์เกียรติ (2554), ระเบียบวิธีวิจัยทางธุรกิจ</a:t>
            </a:r>
            <a:endParaRPr lang="th-TH" sz="1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endParaRPr lang="th-TH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C8ADBE3F-FC0C-4060-A1E0-797271078058}"/>
              </a:ext>
            </a:extLst>
          </p:cNvPr>
          <p:cNvGraphicFramePr>
            <a:graphicFrameLocks noGrp="1"/>
          </p:cNvGraphicFramePr>
          <p:nvPr/>
        </p:nvGraphicFramePr>
        <p:xfrm>
          <a:off x="150276" y="977636"/>
          <a:ext cx="8843448" cy="3870960"/>
        </p:xfrm>
        <a:graphic>
          <a:graphicData uri="http://schemas.openxmlformats.org/drawingml/2006/table">
            <a:tbl>
              <a:tblPr firstRow="1" bandRow="1">
                <a:tableStyleId>{B2A53A06-848D-40AE-A1F2-D4803D39825F}</a:tableStyleId>
              </a:tblPr>
              <a:tblGrid>
                <a:gridCol w="1845126">
                  <a:extLst>
                    <a:ext uri="{9D8B030D-6E8A-4147-A177-3AD203B41FA5}">
                      <a16:colId xmlns:a16="http://schemas.microsoft.com/office/drawing/2014/main" val="3595121788"/>
                    </a:ext>
                  </a:extLst>
                </a:gridCol>
                <a:gridCol w="1862700">
                  <a:extLst>
                    <a:ext uri="{9D8B030D-6E8A-4147-A177-3AD203B41FA5}">
                      <a16:colId xmlns:a16="http://schemas.microsoft.com/office/drawing/2014/main" val="428831393"/>
                    </a:ext>
                  </a:extLst>
                </a:gridCol>
                <a:gridCol w="1788849">
                  <a:extLst>
                    <a:ext uri="{9D8B030D-6E8A-4147-A177-3AD203B41FA5}">
                      <a16:colId xmlns:a16="http://schemas.microsoft.com/office/drawing/2014/main" val="3147394884"/>
                    </a:ext>
                  </a:extLst>
                </a:gridCol>
                <a:gridCol w="3346773">
                  <a:extLst>
                    <a:ext uri="{9D8B030D-6E8A-4147-A177-3AD203B41FA5}">
                      <a16:colId xmlns:a16="http://schemas.microsoft.com/office/drawing/2014/main" val="367563669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รายละเอียด</a:t>
                      </a:r>
                      <a:endParaRPr lang="en-US" sz="1400" b="1" dirty="0"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ต้นทุน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/</a:t>
                      </a:r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การใช้งาน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ข้อดี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ข้อเสีย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761884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th-TH" sz="1400" dirty="0"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แบบบังเอิญ</a:t>
                      </a:r>
                    </a:p>
                    <a:p>
                      <a:r>
                        <a:rPr lang="th-TH" sz="1400" dirty="0"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ใช้ตัวอย่างที่พบตามความสะดวก</a:t>
                      </a:r>
                      <a:endParaRPr lang="en-US" sz="1400" dirty="0"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ใช้ทุนน้อย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ใช้มากในงานวิจัยธุรกิจ</a:t>
                      </a:r>
                      <a:endParaRPr lang="en-US" sz="1400" dirty="0">
                        <a:solidFill>
                          <a:schemeClr val="tx1"/>
                        </a:solidFill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ไม่ต้องมีรายชื่อของกรอบประชากร</a:t>
                      </a:r>
                      <a:endParaRPr lang="en-US" sz="1400" dirty="0">
                        <a:solidFill>
                          <a:schemeClr val="tx1"/>
                        </a:solidFill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อาจมีความแปรปรวนหรือความคลาดเคลื่อน</a:t>
                      </a:r>
                      <a:endParaRPr lang="en-US" sz="1400" dirty="0">
                        <a:solidFill>
                          <a:schemeClr val="tx1"/>
                        </a:solidFill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685117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th-TH" sz="1400" dirty="0"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แบบเจาะจง</a:t>
                      </a:r>
                    </a:p>
                    <a:p>
                      <a:r>
                        <a:rPr lang="th-TH" sz="1400" dirty="0"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นักวิจัยที่มีประสบการณ์เลือกสอบถามตัวอย่างที่เห็นว่าเหมาะสม</a:t>
                      </a:r>
                      <a:endParaRPr lang="en-US" sz="1400" dirty="0"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ใช้เงินปานกลางและใช้กันมากในงานวิจัย เฉพาะด้านบางอย่าง เช่น การตรวจสอบบัญชี</a:t>
                      </a:r>
                      <a:endParaRPr lang="en-US" sz="1400" dirty="0">
                        <a:solidFill>
                          <a:schemeClr val="tx1"/>
                        </a:solidFill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ได้ตัวอย่างตรงตามเป้าหมายที่ตั้งไว้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ใช้ประโยชน์ได้กับกลุ่มที่เก็บข้อมูล</a:t>
                      </a:r>
                      <a:endParaRPr lang="en-US" sz="1400" dirty="0">
                        <a:solidFill>
                          <a:schemeClr val="tx1"/>
                        </a:solidFill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อาจมีความลำเอียงที่เกิดจากการเลือกตัวอย่างของนักวิจัย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ไม่ควรใช้ประมาณค่าให้กับประชากร</a:t>
                      </a:r>
                      <a:endParaRPr lang="en-US" sz="1400" dirty="0">
                        <a:solidFill>
                          <a:schemeClr val="tx1"/>
                        </a:solidFill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237369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th-TH" sz="1400" dirty="0"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แบบโควต้า</a:t>
                      </a:r>
                    </a:p>
                    <a:p>
                      <a:r>
                        <a:rPr lang="th-TH" sz="1400" dirty="0"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นักวิจัยจัดสรรจำนวนตัวอย่างตามกลุ่มต่างๆ ในประชากร</a:t>
                      </a:r>
                      <a:endParaRPr lang="en-US" sz="1400" dirty="0"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ใช้เงินปานกลาง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ใช้กันมากในงานวิจัย</a:t>
                      </a:r>
                      <a:endParaRPr lang="en-US" sz="1400" dirty="0">
                        <a:solidFill>
                          <a:schemeClr val="tx1"/>
                        </a:solidFill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ไม่ต้องมีกรอบประชากร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เป็นการแบ่งกลุ่มประชากรตามลักษณะที่ชัดเจน</a:t>
                      </a:r>
                      <a:endParaRPr lang="en-US" sz="1400" dirty="0">
                        <a:solidFill>
                          <a:schemeClr val="tx1"/>
                        </a:solidFill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อาจมีความคลาดเคลื่อนในการแบ่งกลุ่มประชากร ถ้าประสบการณ์ยังไม่เพียงพอ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ไม่มีการสุ่มภายในกลุ่มทำให้ไม่สามารถประมาณค่าคลาดเคลื่อนของกลุ่มได้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ไม่ควรใช้ประมาณค่าให้กับประชากรทั้งหมด</a:t>
                      </a:r>
                      <a:endParaRPr lang="en-US" sz="1400" dirty="0">
                        <a:solidFill>
                          <a:schemeClr val="tx1"/>
                        </a:solidFill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685273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th-TH" sz="1400" dirty="0"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สโนว์บอล</a:t>
                      </a:r>
                    </a:p>
                    <a:p>
                      <a:r>
                        <a:rPr lang="th-TH" sz="1400" dirty="0"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สุ่มตัวอย่างแรกแบบใช้ความน่าจะเป็นอย่างง่าย ตัวอย่างอื่นถัดไปใช้วิธีชี้หรืออ้างอิงจากตัวอย่างแรกๆ</a:t>
                      </a:r>
                      <a:endParaRPr lang="en-US" sz="1400" dirty="0"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ใช้ทุนน้อย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ใช้เฉพาะวิจัยบางอย่างที่หาตัวอย่างที่มีคุณสมบัติตรงตามความต้องการได้ยาก</a:t>
                      </a:r>
                      <a:endParaRPr lang="en-US" sz="1400" dirty="0">
                        <a:solidFill>
                          <a:schemeClr val="tx1"/>
                        </a:solidFill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มีประโยชน์สำหรับงานวิจัยที่มีความเสี่ยงสูง</a:t>
                      </a:r>
                      <a:endParaRPr lang="en-US" sz="1400" dirty="0">
                        <a:solidFill>
                          <a:schemeClr val="tx1"/>
                        </a:solidFill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อาจมีความลำเอียงสูงเนื่องจากแต่ละตัวอย่างไม่เป็นอิสระกัน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ไม่ควรใช้ผลประมาณค่าหรือสรุปผลนอกกลุ่มตัวอย่าง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400" dirty="0">
                        <a:solidFill>
                          <a:schemeClr val="tx1"/>
                        </a:solidFill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219941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0C6F9B4-E440-4ECA-92A3-B1FF95B18386}"/>
              </a:ext>
            </a:extLst>
          </p:cNvPr>
          <p:cNvSpPr txBox="1"/>
          <p:nvPr/>
        </p:nvSpPr>
        <p:spPr>
          <a:xfrm>
            <a:off x="120233" y="580414"/>
            <a:ext cx="81869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000" b="1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วิธีการสุ่มตัวอย่างแบบไม่ใช้ความน่าจะเป็น</a:t>
            </a:r>
            <a:endParaRPr lang="en-US" sz="2000" b="1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6883407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7104C-B72B-4220-8097-AFDE09289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81" y="183903"/>
            <a:ext cx="8100000" cy="572700"/>
          </a:xfrm>
        </p:spPr>
        <p:txBody>
          <a:bodyPr/>
          <a:lstStyle/>
          <a:p>
            <a:pPr algn="r"/>
            <a:r>
              <a:rPr lang="th-TH" sz="36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สรุปวิธีการสุ่มตัวอย่าง</a:t>
            </a:r>
            <a:endParaRPr lang="en-US" sz="36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D9DE34-E005-45B1-9993-84523F6129CF}"/>
              </a:ext>
            </a:extLst>
          </p:cNvPr>
          <p:cNvSpPr txBox="1"/>
          <p:nvPr/>
        </p:nvSpPr>
        <p:spPr>
          <a:xfrm>
            <a:off x="5582877" y="4845708"/>
            <a:ext cx="3682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</a:t>
            </a:r>
            <a:r>
              <a:rPr lang="th-TH" dirty="0">
                <a:latin typeface="TH Niramit AS" panose="02000506000000020004" pitchFamily="2" charset="-34"/>
                <a:cs typeface="TH Niramit AS" panose="02000506000000020004" pitchFamily="2" charset="-34"/>
              </a:rPr>
              <a:t> กิตติพันธ์ คงสวัสดิ์เกียรติ (2554), ระเบียบวิธีวิจัยทางธุรกิจ</a:t>
            </a:r>
            <a:endParaRPr lang="th-TH" sz="1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endParaRPr lang="th-TH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C8ADBE3F-FC0C-4060-A1E0-7972710780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3743095"/>
              </p:ext>
            </p:extLst>
          </p:nvPr>
        </p:nvGraphicFramePr>
        <p:xfrm>
          <a:off x="180319" y="977636"/>
          <a:ext cx="8843448" cy="3870960"/>
        </p:xfrm>
        <a:graphic>
          <a:graphicData uri="http://schemas.openxmlformats.org/drawingml/2006/table">
            <a:tbl>
              <a:tblPr firstRow="1" bandRow="1">
                <a:tableStyleId>{B2A53A06-848D-40AE-A1F2-D4803D39825F}</a:tableStyleId>
              </a:tblPr>
              <a:tblGrid>
                <a:gridCol w="2677181">
                  <a:extLst>
                    <a:ext uri="{9D8B030D-6E8A-4147-A177-3AD203B41FA5}">
                      <a16:colId xmlns:a16="http://schemas.microsoft.com/office/drawing/2014/main" val="3595121788"/>
                    </a:ext>
                  </a:extLst>
                </a:gridCol>
                <a:gridCol w="1924050">
                  <a:extLst>
                    <a:ext uri="{9D8B030D-6E8A-4147-A177-3AD203B41FA5}">
                      <a16:colId xmlns:a16="http://schemas.microsoft.com/office/drawing/2014/main" val="428831393"/>
                    </a:ext>
                  </a:extLst>
                </a:gridCol>
                <a:gridCol w="2641600">
                  <a:extLst>
                    <a:ext uri="{9D8B030D-6E8A-4147-A177-3AD203B41FA5}">
                      <a16:colId xmlns:a16="http://schemas.microsoft.com/office/drawing/2014/main" val="3147394884"/>
                    </a:ext>
                  </a:extLst>
                </a:gridCol>
                <a:gridCol w="1600617">
                  <a:extLst>
                    <a:ext uri="{9D8B030D-6E8A-4147-A177-3AD203B41FA5}">
                      <a16:colId xmlns:a16="http://schemas.microsoft.com/office/drawing/2014/main" val="367563669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รายละเอียด</a:t>
                      </a:r>
                      <a:endParaRPr lang="en-US" sz="1400" b="1" dirty="0"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ต้นทุน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/</a:t>
                      </a:r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การใช้งาน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ข้อดี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ข้อเสีย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761884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th-TH" sz="1400" dirty="0"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การสุ่มแบบง่าย</a:t>
                      </a:r>
                    </a:p>
                    <a:p>
                      <a:r>
                        <a:rPr lang="th-TH" sz="1400" dirty="0"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กำหนดเลขที่ให้กับทุกหน่วยในประชากรแล้วเลือกตัวอย่างโดยวิธีการสุ่ม </a:t>
                      </a:r>
                      <a:r>
                        <a:rPr lang="en-US" sz="1400" dirty="0"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(</a:t>
                      </a:r>
                      <a:r>
                        <a:rPr lang="th-TH" sz="1400" dirty="0"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ใช้ตารางสุ่มกรือค่าสุ่มจากที่คำนวฯจากคอมพิวเตอร์</a:t>
                      </a:r>
                      <a:r>
                        <a:rPr lang="en-US" sz="1400" dirty="0"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ต้นทุนค่อนข้างสูงเพราะต้องหากรอบประชากร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400" dirty="0">
                        <a:solidFill>
                          <a:schemeClr val="tx1"/>
                        </a:solidFill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ไม่ต้องการรายละเอียดเกี่ยวกับประชากรมากนัก ขอให้มีลักษณะคล้ายคลึงกัน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ง่ายต่อการวิเคราะห์</a:t>
                      </a:r>
                      <a:endParaRPr lang="en-US" sz="1400" dirty="0">
                        <a:solidFill>
                          <a:schemeClr val="tx1"/>
                        </a:solidFill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ต้องการกรอบตัวอย่าง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ไม่ได้ใช้ข้อมูลอื่นๆ ที่ทราบเกี่ยวกับประชากรให้เป็นประโยชน์</a:t>
                      </a:r>
                      <a:endParaRPr lang="en-US" sz="1400" dirty="0">
                        <a:solidFill>
                          <a:schemeClr val="tx1"/>
                        </a:solidFill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685117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th-TH" sz="1400" dirty="0"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การสุ่มแบบมีระบบ</a:t>
                      </a:r>
                    </a:p>
                    <a:p>
                      <a:r>
                        <a:rPr lang="th-TH" sz="1400" dirty="0"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ใช้วิธีเลือกจุดเริ่มต้นแบบสุ่ม </a:t>
                      </a:r>
                      <a:r>
                        <a:rPr lang="en-US" sz="1400" dirty="0"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(Random Start) </a:t>
                      </a:r>
                      <a:r>
                        <a:rPr lang="th-TH" sz="1400" dirty="0"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แล้วเลือกตัวอย่างเป็นช่วงๆ ตามความกว้างที่กำหนด</a:t>
                      </a:r>
                      <a:endParaRPr lang="en-US" sz="1400" dirty="0"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ต้นทุนปานกลาง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/</a:t>
                      </a:r>
                      <a:r>
                        <a:rPr lang="th-TH" sz="1400" dirty="0">
                          <a:solidFill>
                            <a:schemeClr val="tx1"/>
                          </a:solidFill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สูง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ใช้กันพอประมาณ</a:t>
                      </a:r>
                      <a:endParaRPr lang="en-US" sz="1400" dirty="0">
                        <a:solidFill>
                          <a:schemeClr val="tx1"/>
                        </a:solidFill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ง่ายต่อการเลือกตัวอย่างและการตรวจสอบ</a:t>
                      </a:r>
                      <a:endParaRPr lang="en-US" sz="1400" dirty="0">
                        <a:solidFill>
                          <a:schemeClr val="tx1"/>
                        </a:solidFill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อาจเกิดลักษณะซ้ำๆ ในช่วงที่เลือกได้</a:t>
                      </a:r>
                      <a:endParaRPr lang="en-US" sz="1400" dirty="0">
                        <a:solidFill>
                          <a:schemeClr val="tx1"/>
                        </a:solidFill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237369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th-TH" sz="1400" dirty="0"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การสุ่มแบบแบ่งชั้น</a:t>
                      </a:r>
                    </a:p>
                    <a:p>
                      <a:r>
                        <a:rPr lang="th-TH" sz="1400" dirty="0"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แบ่งประชากรเป็นกลุ่มตามลักษณะที่เหมือนกันแล้วสุ่มตัวอย่างโดยวิธีการต่างๆภายในแต่ละกลุ่มตามสัดส่วนที่กำหนด</a:t>
                      </a:r>
                      <a:endParaRPr lang="en-US" sz="1400" dirty="0"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ต้นทุนสูง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ใช้ปานกลาง</a:t>
                      </a:r>
                      <a:endParaRPr lang="en-US" sz="1400" dirty="0">
                        <a:solidFill>
                          <a:schemeClr val="tx1"/>
                        </a:solidFill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ได้ตัวอย่างที่เป็นตัวแทนจากกลุ่มต่างๆทุกกลุ่ม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สามารถเปรียบเทียบลักษณะระหว่างแต่ละกลุ่ม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ลดความคลาดเคลื่อนในการสุ่มตัวอย่าง</a:t>
                      </a:r>
                      <a:endParaRPr lang="en-US" sz="1400" dirty="0">
                        <a:solidFill>
                          <a:schemeClr val="tx1"/>
                        </a:solidFill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ต้องการรายละเอียดที่ชัดเจนในการแบ่งกลุ่มจึงอาจใช้ค่าใช้จ่ายสูงหากยังไม่มีข้อมูล</a:t>
                      </a:r>
                      <a:endParaRPr lang="en-US" sz="1400" dirty="0">
                        <a:solidFill>
                          <a:schemeClr val="tx1"/>
                        </a:solidFill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685273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th-TH" sz="1400" dirty="0"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การสุ่มแบบกลุ่ม</a:t>
                      </a:r>
                    </a:p>
                    <a:p>
                      <a:r>
                        <a:rPr lang="th-TH" sz="1400" dirty="0"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แบ่งประชากรเป็นกลุ่มโดยให้มีลักษณะแตกต่างกันในกลุ่มสุ่มตัวอย่างบางกลุ่มมาศึกษา</a:t>
                      </a:r>
                      <a:endParaRPr lang="en-US" sz="1400" dirty="0"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ต้นทุนสูง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ใช้กันบ่อย ในงานวิจัยที่มีลัษณะเฉพาะ เช่น การวิจัยพฤติกรรมวัยรุ่นบางกลุ่ม เป็นต้น</a:t>
                      </a:r>
                      <a:endParaRPr lang="en-US" sz="1400" dirty="0">
                        <a:solidFill>
                          <a:schemeClr val="tx1"/>
                        </a:solidFill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มักมีการแบ่งกลุ่มตามลักษณะภูมิศาสตร์ไว้แล้ว ทำให้ลดต้นทุนในงานสนาม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สามารถประมาณค่าให้กับลักษณะของกลุ่มได้</a:t>
                      </a:r>
                      <a:endParaRPr lang="en-US" sz="1400" dirty="0">
                        <a:solidFill>
                          <a:schemeClr val="tx1"/>
                        </a:solidFill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อาจมีข้อผิดพลาดถ้าแบ่งกลุ่มได้ไม่ชัดเจนหรือซ้ำซ้อน</a:t>
                      </a:r>
                      <a:endParaRPr lang="en-US" sz="1400" dirty="0">
                        <a:solidFill>
                          <a:schemeClr val="tx1"/>
                        </a:solidFill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219941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0C6F9B4-E440-4ECA-92A3-B1FF95B18386}"/>
              </a:ext>
            </a:extLst>
          </p:cNvPr>
          <p:cNvSpPr txBox="1"/>
          <p:nvPr/>
        </p:nvSpPr>
        <p:spPr>
          <a:xfrm>
            <a:off x="120233" y="580414"/>
            <a:ext cx="81869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000" b="1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วิธีการสุ่มตัวอย่างแบบใช้ความน่าจะเป็น</a:t>
            </a:r>
            <a:endParaRPr lang="en-US" sz="2000" b="1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7798465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2" name="Google Shape;6032;p77"/>
          <p:cNvSpPr txBox="1">
            <a:spLocks noGrp="1"/>
          </p:cNvSpPr>
          <p:nvPr>
            <p:ph type="title"/>
          </p:nvPr>
        </p:nvSpPr>
        <p:spPr>
          <a:xfrm>
            <a:off x="540000" y="971550"/>
            <a:ext cx="456889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เอกสารอ้างอิง</a:t>
            </a:r>
            <a:endParaRPr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7A99BE-E60C-44A1-ACB2-8C7AD72A713F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93192" y="1661020"/>
            <a:ext cx="5279326" cy="2581350"/>
          </a:xfrm>
        </p:spPr>
        <p:txBody>
          <a:bodyPr/>
          <a:lstStyle/>
          <a:p>
            <a:r>
              <a:rPr lang="th-TH" sz="16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วัชราภรณ์ </a:t>
            </a:r>
            <a:r>
              <a:rPr lang="en-US" sz="16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(2556), </a:t>
            </a:r>
            <a:r>
              <a:rPr lang="th-TH" sz="16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วิจัยธุรกิจยุคใหม่</a:t>
            </a:r>
          </a:p>
          <a:p>
            <a:r>
              <a:rPr lang="th-TH" sz="16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กิตติพันธ์ คงสวัสดิ์เกียรติ </a:t>
            </a:r>
            <a:r>
              <a:rPr lang="en-US" sz="16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(2554), </a:t>
            </a:r>
            <a:r>
              <a:rPr lang="th-TH" sz="16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ระเบียบวิธีวิจัยทางธุรกิจ</a:t>
            </a:r>
            <a:endParaRPr lang="en-US" sz="16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r>
              <a:rPr lang="th-TH" sz="16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6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6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  <a:endParaRPr lang="en-US" sz="16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r>
              <a:rPr lang="th-TH" sz="16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สุบิน ยุระรัช </a:t>
            </a:r>
            <a:r>
              <a:rPr lang="en-US" sz="16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(2559) </a:t>
            </a:r>
            <a:r>
              <a:rPr lang="th-TH" sz="16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การเขียนรายงานการวิจัยทางสังคมศาสตร์และมนุศยศาสตร์</a:t>
            </a:r>
          </a:p>
          <a:p>
            <a:r>
              <a:rPr lang="en-US" sz="1600" dirty="0">
                <a:latin typeface="TH Niramit AS" panose="02000506000000020004" pitchFamily="2" charset="-34"/>
                <a:cs typeface="TH Niramit AS" panose="02000506000000020004" pitchFamily="2" charset="-34"/>
              </a:rPr>
              <a:t>https://sites.google.com/site/laddawansomeran/%E0%B8%AB%E0%B8%99%E0%B8%A7%E0%B8%A2%E0%B8%97-3?authuser=0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13E219-1AA5-4BD4-AE32-6E19930952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2445" y="3011648"/>
            <a:ext cx="1358363" cy="18046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A6F960A-5427-4681-93E0-C8AE7F77B1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2446" y="896049"/>
            <a:ext cx="1358362" cy="19804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9548B6-054B-44E2-B165-6AADEC5F74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1234" y="3011647"/>
            <a:ext cx="1332816" cy="180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81802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Assignment 3.2</a:t>
            </a:r>
          </a:p>
          <a:p>
            <a:pPr marL="139700" indent="0">
              <a:buNone/>
            </a:pPr>
            <a:r>
              <a:rPr lang="th-TH" dirty="0"/>
              <a:t>ให้ </a:t>
            </a:r>
            <a:r>
              <a:rPr lang="th-TH" dirty="0" err="1"/>
              <a:t>นศ</a:t>
            </a:r>
            <a:r>
              <a:rPr lang="th-TH" dirty="0"/>
              <a:t>. </a:t>
            </a:r>
            <a:r>
              <a:rPr lang="en-US" dirty="0"/>
              <a:t>Present </a:t>
            </a:r>
            <a:endParaRPr lang="th-TH" dirty="0"/>
          </a:p>
          <a:p>
            <a:r>
              <a:rPr lang="th-TH" dirty="0"/>
              <a:t>ประชากร </a:t>
            </a:r>
            <a:r>
              <a:rPr lang="en-US" dirty="0"/>
              <a:t>(</a:t>
            </a:r>
            <a:r>
              <a:rPr lang="th-TH" dirty="0"/>
              <a:t>ระบุอ้างอิง) </a:t>
            </a:r>
          </a:p>
          <a:p>
            <a:r>
              <a:rPr lang="th-TH" dirty="0"/>
              <a:t>กลุ่มตัวอย่างที่คาดว่าจะนำมาใช้ในงานวิจัยของเรา โดยให้โชว์การคำนวณที่มาของขนาดกลุ่มตัวอย่างด้วย</a:t>
            </a:r>
          </a:p>
          <a:p>
            <a:r>
              <a:rPr lang="th-TH" dirty="0"/>
              <a:t>วิธีการสุ่มตัวอย่างแบบใด อย่างไร</a:t>
            </a:r>
          </a:p>
          <a:p>
            <a:pPr marL="139700" indent="0">
              <a:buNone/>
            </a:pPr>
            <a:endParaRPr lang="th-TH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3.1-3.2</a:t>
            </a:r>
            <a:endParaRPr lang="th-TH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Assignment 3.1</a:t>
            </a:r>
          </a:p>
          <a:p>
            <a:pPr marL="139700" indent="0">
              <a:buNone/>
            </a:pPr>
            <a:r>
              <a:rPr lang="th-TH" dirty="0"/>
              <a:t>ให้ </a:t>
            </a:r>
            <a:r>
              <a:rPr lang="th-TH" dirty="0" err="1"/>
              <a:t>นศ</a:t>
            </a:r>
            <a:r>
              <a:rPr lang="th-TH" dirty="0"/>
              <a:t>. จับคู่ </a:t>
            </a:r>
            <a:r>
              <a:rPr lang="en-US" dirty="0"/>
              <a:t>2 </a:t>
            </a:r>
            <a:r>
              <a:rPr lang="th-TH" dirty="0"/>
              <a:t>คน ช่วยกันเติมช่องว่างในตารางให้สมบูรณ์ แล้วส่งทาง</a:t>
            </a:r>
            <a:r>
              <a:rPr lang="th-TH" dirty="0" err="1"/>
              <a:t>ไลน์</a:t>
            </a:r>
            <a:r>
              <a:rPr lang="th-TH" dirty="0"/>
              <a:t>กลุ่ม ภายในเวลา </a:t>
            </a:r>
            <a:r>
              <a:rPr lang="en-US" dirty="0"/>
              <a:t>14.00 </a:t>
            </a:r>
            <a:r>
              <a:rPr lang="th-TH" dirty="0"/>
              <a:t>น.</a:t>
            </a:r>
          </a:p>
        </p:txBody>
      </p:sp>
    </p:spTree>
    <p:extLst>
      <p:ext uri="{BB962C8B-B14F-4D97-AF65-F5344CB8AC3E}">
        <p14:creationId xmlns:p14="http://schemas.microsoft.com/office/powerpoint/2010/main" val="2427558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7104C-B72B-4220-8097-AFDE09289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4" y="113895"/>
            <a:ext cx="8100000" cy="572700"/>
          </a:xfrm>
        </p:spPr>
        <p:txBody>
          <a:bodyPr/>
          <a:lstStyle/>
          <a:p>
            <a:pPr algn="r"/>
            <a:r>
              <a:rPr lang="th-TH" sz="36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แนวทางการกำหนดประชากรเป้าหมาย</a:t>
            </a:r>
            <a:endParaRPr lang="en-US" sz="36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4E5554-C668-48D1-82D8-F7B378A7E1D5}"/>
              </a:ext>
            </a:extLst>
          </p:cNvPr>
          <p:cNvSpPr txBox="1"/>
          <p:nvPr/>
        </p:nvSpPr>
        <p:spPr>
          <a:xfrm>
            <a:off x="197327" y="829723"/>
            <a:ext cx="874934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ผู้วิจัยอาจมีแนวทางในการกำหนดประชากรเป้าหมายตามหลักการที่สำคัญ ซึ่งสามารถจำแนกแนวทางในการพิจารณากำหนดประชากรเป้าหมายได้จากแนวทางหลักสำคัญดังนี้</a:t>
            </a:r>
            <a:endParaRPr lang="en-US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17A264-74C7-4AC8-9A6B-01C60024F3ED}"/>
              </a:ext>
            </a:extLst>
          </p:cNvPr>
          <p:cNvSpPr txBox="1"/>
          <p:nvPr/>
        </p:nvSpPr>
        <p:spPr>
          <a:xfrm>
            <a:off x="72200" y="4860679"/>
            <a:ext cx="41894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</a:t>
            </a:r>
            <a:r>
              <a:rPr lang="th-TH" dirty="0">
                <a:latin typeface="TH Niramit AS" panose="02000506000000020004" pitchFamily="2" charset="-34"/>
                <a:cs typeface="TH Niramit AS" panose="02000506000000020004" pitchFamily="2" charset="-34"/>
              </a:rPr>
              <a:t> กิตติพันธ์ คงสวัสดิ์เกียรติ (2554), ระเบียบวิธีวิจัยทางธุรกิจ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03FCB1-F969-4810-97DE-BC54BE7316E4}"/>
              </a:ext>
            </a:extLst>
          </p:cNvPr>
          <p:cNvSpPr txBox="1"/>
          <p:nvPr/>
        </p:nvSpPr>
        <p:spPr>
          <a:xfrm>
            <a:off x="197326" y="1646381"/>
            <a:ext cx="8946674" cy="20646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 rtl="0">
              <a:spcBef>
                <a:spcPts val="0"/>
              </a:spcBef>
              <a:spcAft>
                <a:spcPts val="500"/>
              </a:spcAft>
            </a:pPr>
            <a:r>
              <a:rPr lang="en-US" sz="2400" b="1" u="none" strike="noStrike" dirty="0">
                <a:solidFill>
                  <a:srgbClr val="00B0F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1. </a:t>
            </a:r>
            <a:r>
              <a:rPr lang="th-TH" sz="2400" b="1" u="none" strike="noStrike" dirty="0">
                <a:solidFill>
                  <a:srgbClr val="00B0F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การพิจารณาจากวัตถุประสงค์การวิจัย </a:t>
            </a:r>
            <a:r>
              <a:rPr lang="th-TH" sz="240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โดยผู้วิจัยมุ่ง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กำหนดประชากร</a:t>
            </a:r>
            <a:r>
              <a:rPr lang="th-TH" sz="240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เป้าหมายโดยยึดวัตถุประสงค์การวิจัยเป็นสําคัญ ทั้งนี้เนื่องจากก่อนผู้วิจัยจะดำเนินการ ผู้วิจัยจะต้องมีการกําหนดวัตถุประสงค์ของการวิจัย ซึ่งนับได้ว่า สําคัญของการวิจัย เพราะในการกําหนดวัตถุประสงค์ของการวิจัย 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ต้องมีการอธิบายให้ทราบถึงกลุ่มเป้าหมายที่นักวิจัย</a:t>
            </a:r>
            <a:r>
              <a:rPr lang="en-US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เช่น</a:t>
            </a:r>
            <a:endParaRPr lang="en-US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en-US" sz="2800" b="1" dirty="0">
                <a:solidFill>
                  <a:srgbClr val="C0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“</a:t>
            </a:r>
            <a:r>
              <a:rPr lang="th-TH" sz="2800" b="1" dirty="0">
                <a:solidFill>
                  <a:srgbClr val="C0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แรงจูงใจในการใช้บริการ </a:t>
            </a:r>
            <a:r>
              <a:rPr lang="en-US" sz="2800" b="1" dirty="0">
                <a:solidFill>
                  <a:srgbClr val="C0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Logistics service providers </a:t>
            </a:r>
            <a:r>
              <a:rPr lang="th-TH" sz="2800" b="1" dirty="0">
                <a:solidFill>
                  <a:srgbClr val="C0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ของ</a:t>
            </a:r>
            <a:r>
              <a:rPr lang="th-TH" sz="28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ธุรกิจอุตสาหกรรม </a:t>
            </a:r>
            <a:r>
              <a:rPr lang="en-US" sz="28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A</a:t>
            </a:r>
            <a:r>
              <a:rPr lang="en-US" sz="2800" b="1" dirty="0">
                <a:solidFill>
                  <a:srgbClr val="C0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”</a:t>
            </a:r>
            <a:endParaRPr lang="en-US" sz="2800" dirty="0">
              <a:solidFill>
                <a:srgbClr val="C0000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08338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7104C-B72B-4220-8097-AFDE09289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4" y="113895"/>
            <a:ext cx="8100000" cy="572700"/>
          </a:xfrm>
        </p:spPr>
        <p:txBody>
          <a:bodyPr/>
          <a:lstStyle/>
          <a:p>
            <a:pPr algn="r"/>
            <a:r>
              <a:rPr lang="th-TH" sz="36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แนวทางการกำหนดประชากรเป้าหมาย</a:t>
            </a:r>
            <a:endParaRPr lang="en-US" sz="36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17A264-74C7-4AC8-9A6B-01C60024F3ED}"/>
              </a:ext>
            </a:extLst>
          </p:cNvPr>
          <p:cNvSpPr txBox="1"/>
          <p:nvPr/>
        </p:nvSpPr>
        <p:spPr>
          <a:xfrm>
            <a:off x="72200" y="4860679"/>
            <a:ext cx="41894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</a:t>
            </a:r>
            <a:r>
              <a:rPr lang="th-TH" dirty="0">
                <a:latin typeface="TH Niramit AS" panose="02000506000000020004" pitchFamily="2" charset="-34"/>
                <a:cs typeface="TH Niramit AS" panose="02000506000000020004" pitchFamily="2" charset="-34"/>
              </a:rPr>
              <a:t> กิตติพันธ์ คงสวัสดิ์เกียรติ (2554), ระเบียบวิธีวิจัยทางธุรกิจ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03FCB1-F969-4810-97DE-BC54BE7316E4}"/>
              </a:ext>
            </a:extLst>
          </p:cNvPr>
          <p:cNvSpPr txBox="1"/>
          <p:nvPr/>
        </p:nvSpPr>
        <p:spPr>
          <a:xfrm>
            <a:off x="197327" y="966650"/>
            <a:ext cx="8749346" cy="20031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 rtl="0">
              <a:spcBef>
                <a:spcPts val="0"/>
              </a:spcBef>
              <a:spcAft>
                <a:spcPts val="500"/>
              </a:spcAft>
            </a:pPr>
            <a:r>
              <a:rPr lang="en-US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2. 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การพิจารณาจากขอบเขตการวิจัย 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ในบางกรณี นักวิจัยได้มีการกําหนดขอบเขตในการวิจัย เช่น การกําหนด ขอบเขตด้านประชากรในการวิจัย หรือ อาจกําหนดไว้ในหัวข้อการวิจัยด้วยเลยก็อาจเป็นได้ ตัวอย่างเช่น การศึกษาในหัวข้อต่อไปนี้</a:t>
            </a:r>
          </a:p>
          <a:p>
            <a:pPr rtl="0">
              <a:spcBef>
                <a:spcPts val="0"/>
              </a:spcBef>
              <a:spcAft>
                <a:spcPts val="500"/>
              </a:spcAft>
            </a:pPr>
            <a:b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endParaRPr lang="en-US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BFCB94-187E-4556-8887-E5B4CA128BEA}"/>
              </a:ext>
            </a:extLst>
          </p:cNvPr>
          <p:cNvSpPr txBox="1"/>
          <p:nvPr/>
        </p:nvSpPr>
        <p:spPr>
          <a:xfrm>
            <a:off x="704007" y="2463885"/>
            <a:ext cx="807585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en-US" sz="3200" b="1" dirty="0">
                <a:solidFill>
                  <a:srgbClr val="C0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“</a:t>
            </a:r>
            <a:r>
              <a:rPr lang="th-TH" sz="3200" b="1" dirty="0">
                <a:solidFill>
                  <a:srgbClr val="C0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พฤติกรรมการ</a:t>
            </a:r>
            <a:r>
              <a:rPr lang="th-TH" sz="3200" b="1" dirty="0" err="1">
                <a:solidFill>
                  <a:srgbClr val="C0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ปฎิบัติงาน</a:t>
            </a:r>
            <a:r>
              <a:rPr lang="th-TH" sz="3200" b="1" dirty="0">
                <a:solidFill>
                  <a:srgbClr val="C0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ของพนักงานในคลังสินค้าบริษัท </a:t>
            </a:r>
            <a:r>
              <a:rPr lang="en-US" sz="3200" b="1" dirty="0">
                <a:solidFill>
                  <a:srgbClr val="C0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ABC</a:t>
            </a:r>
            <a:r>
              <a:rPr lang="th-TH" sz="3200" b="1" dirty="0">
                <a:solidFill>
                  <a:srgbClr val="C0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ที่ได้รับการปรับเปลี่ยนตำแหน่งในปีงบประมาณ </a:t>
            </a:r>
            <a:r>
              <a:rPr lang="en-US" sz="3200" b="1" dirty="0">
                <a:solidFill>
                  <a:srgbClr val="C0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2565”</a:t>
            </a:r>
            <a:endParaRPr lang="en-US" sz="3200" dirty="0">
              <a:solidFill>
                <a:srgbClr val="C0000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23976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7104C-B72B-4220-8097-AFDE09289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4" y="113895"/>
            <a:ext cx="8100000" cy="572700"/>
          </a:xfrm>
        </p:spPr>
        <p:txBody>
          <a:bodyPr/>
          <a:lstStyle/>
          <a:p>
            <a:pPr algn="r"/>
            <a:r>
              <a:rPr lang="th-TH" sz="36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แนวทางการกำหนดประชากรเป้าหมาย</a:t>
            </a:r>
            <a:endParaRPr lang="en-US" sz="36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17A264-74C7-4AC8-9A6B-01C60024F3ED}"/>
              </a:ext>
            </a:extLst>
          </p:cNvPr>
          <p:cNvSpPr txBox="1"/>
          <p:nvPr/>
        </p:nvSpPr>
        <p:spPr>
          <a:xfrm>
            <a:off x="72200" y="4860679"/>
            <a:ext cx="41894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</a:t>
            </a:r>
            <a:r>
              <a:rPr lang="th-TH" dirty="0">
                <a:latin typeface="TH Niramit AS" panose="02000506000000020004" pitchFamily="2" charset="-34"/>
                <a:cs typeface="TH Niramit AS" panose="02000506000000020004" pitchFamily="2" charset="-34"/>
              </a:rPr>
              <a:t> กิตติพันธ์ คงสวัสดิ์เกียรติ (2554), ระเบียบวิธีวิจัยทางธุรกิจ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03FCB1-F969-4810-97DE-BC54BE7316E4}"/>
              </a:ext>
            </a:extLst>
          </p:cNvPr>
          <p:cNvSpPr txBox="1"/>
          <p:nvPr/>
        </p:nvSpPr>
        <p:spPr>
          <a:xfrm>
            <a:off x="197327" y="966650"/>
            <a:ext cx="8749346" cy="20031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 rtl="0">
              <a:spcBef>
                <a:spcPts val="0"/>
              </a:spcBef>
              <a:spcAft>
                <a:spcPts val="500"/>
              </a:spcAft>
            </a:pPr>
            <a:r>
              <a:rPr lang="en-US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2. 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การพิจารณาจากขอบเขตการวิจัย 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ในบางกรณี นักวิจัยได้มีการกําหนดขอบเขตในการวิจัย เช่น การกําหนด ขอบเขตด้านประชากรในการวิจัย หรือ อาจกําหนดไว้ในหัวข้อการวิจัยด้วยเลยก็อาจเป็นได้ ตัวอย่างเช่น การศึกษาในหัวข้อต่อไปนี้</a:t>
            </a:r>
          </a:p>
          <a:p>
            <a:pPr rtl="0">
              <a:spcBef>
                <a:spcPts val="0"/>
              </a:spcBef>
              <a:spcAft>
                <a:spcPts val="500"/>
              </a:spcAft>
            </a:pPr>
            <a:b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endParaRPr lang="en-US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BFCB94-187E-4556-8887-E5B4CA128BEA}"/>
              </a:ext>
            </a:extLst>
          </p:cNvPr>
          <p:cNvSpPr txBox="1"/>
          <p:nvPr/>
        </p:nvSpPr>
        <p:spPr>
          <a:xfrm>
            <a:off x="704007" y="2463885"/>
            <a:ext cx="807585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500"/>
              </a:spcAft>
            </a:pPr>
            <a:r>
              <a:rPr lang="en-US" sz="3200" b="1" dirty="0">
                <a:solidFill>
                  <a:srgbClr val="C0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“</a:t>
            </a:r>
            <a:r>
              <a:rPr lang="th-TH" sz="3200" b="1" dirty="0">
                <a:solidFill>
                  <a:srgbClr val="C0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พฤติกรรมการ</a:t>
            </a:r>
            <a:r>
              <a:rPr lang="th-TH" sz="3200" b="1" dirty="0" err="1">
                <a:solidFill>
                  <a:srgbClr val="C0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ปฎิบัติงาน</a:t>
            </a:r>
            <a:r>
              <a:rPr lang="th-TH" sz="3200" b="1" dirty="0">
                <a:solidFill>
                  <a:srgbClr val="C0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ของ</a:t>
            </a:r>
            <a:r>
              <a:rPr lang="th-TH" sz="32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พนักงานในคลังสินค้าบริษัท </a:t>
            </a:r>
            <a:r>
              <a:rPr lang="en-US" sz="32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ABC</a:t>
            </a:r>
            <a:r>
              <a:rPr lang="th-TH" sz="32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ที่ได้รับการปรับเปลี่ยนตำแหน่งในปีงบประมาณ </a:t>
            </a:r>
            <a:r>
              <a:rPr lang="en-US" sz="32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2565</a:t>
            </a:r>
            <a:r>
              <a:rPr lang="en-US" sz="3200" b="1" dirty="0">
                <a:solidFill>
                  <a:srgbClr val="C0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”</a:t>
            </a:r>
            <a:endParaRPr lang="en-US" sz="3200" dirty="0">
              <a:solidFill>
                <a:srgbClr val="C0000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3846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7104C-B72B-4220-8097-AFDE09289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4" y="113895"/>
            <a:ext cx="8100000" cy="572700"/>
          </a:xfrm>
        </p:spPr>
        <p:txBody>
          <a:bodyPr/>
          <a:lstStyle/>
          <a:p>
            <a:pPr algn="r"/>
            <a:r>
              <a:rPr lang="th-TH" sz="36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แนวทางการกำหนดประชากรเป้าหมาย</a:t>
            </a:r>
            <a:endParaRPr lang="en-US" sz="36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17A264-74C7-4AC8-9A6B-01C60024F3ED}"/>
              </a:ext>
            </a:extLst>
          </p:cNvPr>
          <p:cNvSpPr txBox="1"/>
          <p:nvPr/>
        </p:nvSpPr>
        <p:spPr>
          <a:xfrm>
            <a:off x="72200" y="4860679"/>
            <a:ext cx="41894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</a:t>
            </a:r>
            <a:r>
              <a:rPr lang="th-TH" dirty="0">
                <a:latin typeface="TH Niramit AS" panose="02000506000000020004" pitchFamily="2" charset="-34"/>
                <a:cs typeface="TH Niramit AS" panose="02000506000000020004" pitchFamily="2" charset="-34"/>
              </a:rPr>
              <a:t> กิตติพันธ์ คงสวัสดิ์เกียรติ (2554), ระเบียบวิธีวิจัยทางธุรกิจ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03FCB1-F969-4810-97DE-BC54BE7316E4}"/>
              </a:ext>
            </a:extLst>
          </p:cNvPr>
          <p:cNvSpPr txBox="1"/>
          <p:nvPr/>
        </p:nvSpPr>
        <p:spPr>
          <a:xfrm>
            <a:off x="197327" y="966650"/>
            <a:ext cx="8749346" cy="32393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 rtl="0">
              <a:spcBef>
                <a:spcPts val="0"/>
              </a:spcBef>
              <a:spcAft>
                <a:spcPts val="500"/>
              </a:spcAft>
            </a:pPr>
            <a:r>
              <a:rPr lang="en-US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3. 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การพิจารณาจากปัญหาเฉพาะเรื่องที่ทําการศึกษา</a:t>
            </a:r>
            <a:r>
              <a:rPr lang="en-US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แนวการพิจารณาประชากรจากปัญหาเฉพาะเรื่องที่ทําการศึกษา ซึ่งอาจ เป็นการวิจัยเฉพาะในประเด็นที่เป็นกรณีที่อยู่ในความสนใจเป็นพิเศษ หรืออาจเป็น กรณีเร่งด่วน ดังนั้น ผู้วิจัยจึงต้องมีการกําหนดประชากรให้ตรงตามประเด็นพิเศษ หรือ หัวข้อเฉพาะที่ผู้วิจัยต้องการวิจัย ดังตัวอย่าง การศึกษาในหัวข้อเฉพาะต่อไปนี้</a:t>
            </a:r>
          </a:p>
          <a:p>
            <a:pPr algn="thaiDist" rtl="0">
              <a:spcBef>
                <a:spcPts val="0"/>
              </a:spcBef>
              <a:spcAft>
                <a:spcPts val="500"/>
              </a:spcAft>
            </a:pPr>
            <a:endParaRPr lang="th-TH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thaiDist" rtl="0">
              <a:spcBef>
                <a:spcPts val="0"/>
              </a:spcBef>
              <a:spcAft>
                <a:spcPts val="500"/>
              </a:spcAft>
            </a:pPr>
            <a:endParaRPr lang="th-TH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rtl="0">
              <a:spcBef>
                <a:spcPts val="0"/>
              </a:spcBef>
              <a:spcAft>
                <a:spcPts val="500"/>
              </a:spcAft>
            </a:pPr>
            <a:b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endParaRPr lang="en-US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BFCB94-187E-4556-8887-E5B4CA128BEA}"/>
              </a:ext>
            </a:extLst>
          </p:cNvPr>
          <p:cNvSpPr txBox="1"/>
          <p:nvPr/>
        </p:nvSpPr>
        <p:spPr>
          <a:xfrm>
            <a:off x="655455" y="2860395"/>
            <a:ext cx="807585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en-US" sz="3200" b="1" dirty="0">
                <a:solidFill>
                  <a:srgbClr val="C0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“</a:t>
            </a:r>
            <a:r>
              <a:rPr lang="th-TH" sz="3200" b="1" dirty="0">
                <a:solidFill>
                  <a:srgbClr val="C0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การศึกษารูปแบบการ</a:t>
            </a:r>
            <a:r>
              <a:rPr lang="th-TH" sz="3200" b="1" dirty="0" err="1">
                <a:solidFill>
                  <a:srgbClr val="C0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ส่งเสริมโล</a:t>
            </a:r>
            <a:r>
              <a:rPr lang="th-TH" sz="3200" b="1" dirty="0">
                <a:solidFill>
                  <a:srgbClr val="C0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จิ</a:t>
            </a:r>
            <a:r>
              <a:rPr lang="th-TH" sz="3200" b="1" dirty="0" err="1">
                <a:solidFill>
                  <a:srgbClr val="C0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สติกส์</a:t>
            </a:r>
            <a:r>
              <a:rPr lang="th-TH" sz="3200" b="1" dirty="0">
                <a:solidFill>
                  <a:srgbClr val="C0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เพื่อการท่องเที่ยวในพื้นที่ </a:t>
            </a:r>
            <a:r>
              <a:rPr lang="en-US" sz="3200" b="1" dirty="0">
                <a:solidFill>
                  <a:srgbClr val="C0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3 </a:t>
            </a:r>
            <a:r>
              <a:rPr lang="th-TH" sz="3200" b="1" dirty="0">
                <a:solidFill>
                  <a:srgbClr val="C0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จังหวัดชายแดนภาคใต้</a:t>
            </a:r>
            <a:r>
              <a:rPr lang="en-US" sz="3200" b="1" dirty="0">
                <a:solidFill>
                  <a:srgbClr val="C0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”</a:t>
            </a:r>
            <a:endParaRPr lang="en-US" sz="3200" dirty="0">
              <a:solidFill>
                <a:srgbClr val="C0000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8063769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0.18.2.1721"/>
  <p:tag name="SLIDO_PRESENTATION_ID" val="00000000-0000-0000-0000-000000000000"/>
  <p:tag name="SLIDO_EVENT_UUID" val="2cf74d7e-0735-4ea1-b97e-97987c04809e"/>
  <p:tag name="SLIDO_EVENT_SECTION_UUID" val="691fbfb0-b9ba-412f-8e92-c2cd03223fae"/>
</p:tagLst>
</file>

<file path=ppt/theme/theme1.xml><?xml version="1.0" encoding="utf-8"?>
<a:theme xmlns:a="http://schemas.openxmlformats.org/drawingml/2006/main" name="Isometric SEO Strategy by Slidesgo">
  <a:themeElements>
    <a:clrScheme name="Simple Light">
      <a:dk1>
        <a:srgbClr val="000000"/>
      </a:dk1>
      <a:lt1>
        <a:srgbClr val="FFFFFF"/>
      </a:lt1>
      <a:dk2>
        <a:srgbClr val="434343"/>
      </a:dk2>
      <a:lt2>
        <a:srgbClr val="F3F3F3"/>
      </a:lt2>
      <a:accent1>
        <a:srgbClr val="FFC100"/>
      </a:accent1>
      <a:accent2>
        <a:srgbClr val="000000"/>
      </a:accent2>
      <a:accent3>
        <a:srgbClr val="434343"/>
      </a:accent3>
      <a:accent4>
        <a:srgbClr val="F3F3F3"/>
      </a:accent4>
      <a:accent5>
        <a:srgbClr val="FFC100"/>
      </a:accent5>
      <a:accent6>
        <a:srgbClr val="000000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6298</TotalTime>
  <Words>6538</Words>
  <Application>Microsoft Office PowerPoint</Application>
  <PresentationFormat>On-screen Show (16:9)</PresentationFormat>
  <Paragraphs>415</Paragraphs>
  <Slides>56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2" baseType="lpstr">
      <vt:lpstr>Libre Franklin Thin</vt:lpstr>
      <vt:lpstr>Libre Franklin</vt:lpstr>
      <vt:lpstr>Arial</vt:lpstr>
      <vt:lpstr>TH Niramit AS</vt:lpstr>
      <vt:lpstr>Be Vietnam ExtraBold</vt:lpstr>
      <vt:lpstr>Isometric SEO Strategy by Slidesgo</vt:lpstr>
      <vt:lpstr>การวิจัยเชิงธุรกิจด้านโลจิสติกส์และซัพพลายเชน Business Research on Logistics and Supply Chain </vt:lpstr>
      <vt:lpstr>PowerPoint Presentation</vt:lpstr>
      <vt:lpstr>ความหมายของประชากร</vt:lpstr>
      <vt:lpstr>ประเภทของประชากร</vt:lpstr>
      <vt:lpstr>แนวทางการกำหนดประชากรเป้าหมาย</vt:lpstr>
      <vt:lpstr>แนวทางการกำหนดประชากรเป้าหมาย</vt:lpstr>
      <vt:lpstr>แนวทางการกำหนดประชากรเป้าหมาย</vt:lpstr>
      <vt:lpstr>แนวทางการกำหนดประชากรเป้าหมาย</vt:lpstr>
      <vt:lpstr>แนวทางการกำหนดประชากรเป้าหมาย</vt:lpstr>
      <vt:lpstr>แนวทางการกำหนดประชากรเป้าหมาย</vt:lpstr>
      <vt:lpstr>แนวทางการกำหนดประชากรเป้าหมาย</vt:lpstr>
      <vt:lpstr>ความหมายของกลุ่มตัวอย่าง</vt:lpstr>
      <vt:lpstr>ประชากรและกลุ่มตัวอย่าง</vt:lpstr>
      <vt:lpstr>กลุ่มตัวอย่างและการกำหนดกลุ่มตัวอย่าง</vt:lpstr>
      <vt:lpstr>กลุ่มตัวอย่างและการกำหนดกลุ่มตัวอย่าง (เพิ่มเติม)</vt:lpstr>
      <vt:lpstr>PowerPoint Presentation</vt:lpstr>
      <vt:lpstr>กลุ่มตัวอย่างและการกำหนดกลุ่มตัวอย่าง</vt:lpstr>
      <vt:lpstr>PowerPoint Presentation</vt:lpstr>
      <vt:lpstr>PowerPoint Presentation</vt:lpstr>
      <vt:lpstr>PowerPoint Presentation</vt:lpstr>
      <vt:lpstr>PowerPoint Presentation</vt:lpstr>
      <vt:lpstr>การกำหนดกลุ่มตัวอย่าง</vt:lpstr>
      <vt:lpstr>การกำหนดกลุ่มตัวอย่าง</vt:lpstr>
      <vt:lpstr>การกำหนดกลุ่มตัวอย่าง</vt:lpstr>
      <vt:lpstr>การศึกษาปัจจัยที่มีผลต่อความสำเร็จของนักศึกษามหาวิทยาลัยแห่งหนึ่ง โดยกำหนดความคลาดเคลื่อนของกลุ่มตัวอย่างร้อยละ 5 ของประชากร ซึ่งมีจำนวนทั้งหมด 10,758 คน</vt:lpstr>
      <vt:lpstr>การศึกษาปัจจัยที่มีผลต่อความสำเร็จของนักศึกษามหาวิทยาลัยแห่งหนึ่ง โดยกำหนดความคลาดเคลื่อนของกลุ่มตัวอย่างร้อยละ 5 ของประชากร ซึ่งมีจำนวนทั้งหมด 10,758 คน</vt:lpstr>
      <vt:lpstr>การกำหนดกลุ่มตัวอย่าง</vt:lpstr>
      <vt:lpstr>การกำหนดกลุ่มตัวอย่าง</vt:lpstr>
      <vt:lpstr>ทาโร ยามาเน</vt:lpstr>
      <vt:lpstr>เครจซีและมอร์แกน</vt:lpstr>
      <vt:lpstr>การกำหนดกลุ่มตัวอย่าง</vt:lpstr>
      <vt:lpstr>การกำหนดกลุ่มตัวอย่าง</vt:lpstr>
      <vt:lpstr>การกำหนดกลุ่มตัวอย่าง</vt:lpstr>
      <vt:lpstr>การสุ่มกลุ่มตัวอย่าง Sampling</vt:lpstr>
      <vt:lpstr>การสุ่มกลุ่มตัวอย่าง</vt:lpstr>
      <vt:lpstr>การสุ่มกลุ่มตัวอย่าง</vt:lpstr>
      <vt:lpstr>การสุ่มกลุ่มตัวอย่าง</vt:lpstr>
      <vt:lpstr>การสุ่มกลุ่มตัวอย่าง</vt:lpstr>
      <vt:lpstr>การสุ่มกลุ่มตัวอย่าง</vt:lpstr>
      <vt:lpstr>การสุ่มกลุ่มตัวอย่าง</vt:lpstr>
      <vt:lpstr>การสุ่มกลุ่มตัวอย่าง</vt:lpstr>
      <vt:lpstr>การสุ่มกลุ่มตัวอย่าง</vt:lpstr>
      <vt:lpstr>การสุ่มกลุ่มตัวอย่าง</vt:lpstr>
      <vt:lpstr>การสุ่มกลุ่มตัวอย่าง</vt:lpstr>
      <vt:lpstr>การสุ่มกลุ่มตัวอย่าง</vt:lpstr>
      <vt:lpstr>การสุ่มกลุ่มตัวอย่าง</vt:lpstr>
      <vt:lpstr>การสุ่มกลุ่มตัวอย่าง</vt:lpstr>
      <vt:lpstr>การสุ่มกลุ่มตัวอย่าง</vt:lpstr>
      <vt:lpstr>การสุ่มกลุ่มตัวอย่าง (เพิ่มเติม) </vt:lpstr>
      <vt:lpstr>กิจกรรมกลุ่ม</vt:lpstr>
      <vt:lpstr>สรุปวิธีการสุ่มตัวอย่าง</vt:lpstr>
      <vt:lpstr>สรุปวิธีการสุ่มตัวอย่าง</vt:lpstr>
      <vt:lpstr>สรุปวิธีการสุ่มตัวอย่าง</vt:lpstr>
      <vt:lpstr>สรุปวิธีการสุ่มตัวอย่าง</vt:lpstr>
      <vt:lpstr>เอกสารอ้างอิง</vt:lpstr>
      <vt:lpstr>Assignment 3.1-3.2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Research</dc:title>
  <dc:creator>KARNNAPAT</dc:creator>
  <cp:lastModifiedBy>Worathep  Narkwong</cp:lastModifiedBy>
  <cp:revision>166</cp:revision>
  <dcterms:modified xsi:type="dcterms:W3CDTF">2024-09-10T06:29:28Z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oAppVersion">
    <vt:lpwstr>0.18.2.1721</vt:lpwstr>
  </property>
</Properties>
</file>