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3" r:id="rId4"/>
    <p:sldId id="264" r:id="rId5"/>
    <p:sldId id="262" r:id="rId6"/>
    <p:sldId id="259" r:id="rId7"/>
    <p:sldId id="268" r:id="rId8"/>
    <p:sldId id="270" r:id="rId9"/>
    <p:sldId id="272" r:id="rId10"/>
    <p:sldId id="273" r:id="rId11"/>
    <p:sldId id="279" r:id="rId12"/>
    <p:sldId id="280" r:id="rId13"/>
    <p:sldId id="260" r:id="rId14"/>
    <p:sldId id="282" r:id="rId15"/>
    <p:sldId id="285" r:id="rId16"/>
    <p:sldId id="293" r:id="rId17"/>
    <p:sldId id="294" r:id="rId18"/>
    <p:sldId id="295" r:id="rId19"/>
    <p:sldId id="296" r:id="rId20"/>
    <p:sldId id="302" r:id="rId21"/>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78" y="5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42781-3F18-499E-BD0D-2B3F2414451E}"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endParaRPr lang="en-US"/>
        </a:p>
      </dgm:t>
    </dgm:pt>
    <dgm:pt modelId="{1A857D93-772E-4868-BCF9-3EE8E7A820D4}">
      <dgm:prSet/>
      <dgm:spPr/>
      <dgm:t>
        <a:bodyPr/>
        <a:lstStyle/>
        <a:p>
          <a:r>
            <a:rPr lang="en-US" dirty="0"/>
            <a:t>Marketing systems and the marketing environment</a:t>
          </a:r>
        </a:p>
      </dgm:t>
    </dgm:pt>
    <dgm:pt modelId="{AF12280F-5223-4AD1-92CD-624C21320452}" type="parTrans" cxnId="{62298DE5-C2B6-4B0A-8202-21CAD9051EE8}">
      <dgm:prSet/>
      <dgm:spPr/>
      <dgm:t>
        <a:bodyPr/>
        <a:lstStyle/>
        <a:p>
          <a:endParaRPr lang="en-US"/>
        </a:p>
      </dgm:t>
    </dgm:pt>
    <dgm:pt modelId="{EF72A7DF-AB5D-4237-BCCB-725DBF1E9221}" type="sibTrans" cxnId="{62298DE5-C2B6-4B0A-8202-21CAD9051EE8}">
      <dgm:prSet/>
      <dgm:spPr/>
      <dgm:t>
        <a:bodyPr/>
        <a:lstStyle/>
        <a:p>
          <a:endParaRPr lang="en-US"/>
        </a:p>
      </dgm:t>
    </dgm:pt>
    <dgm:pt modelId="{1F0C6269-F393-4B70-8933-1EECDDD6E4C4}">
      <dgm:prSet/>
      <dgm:spPr/>
      <dgm:t>
        <a:bodyPr/>
        <a:lstStyle/>
        <a:p>
          <a:r>
            <a:rPr lang="en-US"/>
            <a:t>Macro-environment (external to the business)</a:t>
          </a:r>
        </a:p>
      </dgm:t>
    </dgm:pt>
    <dgm:pt modelId="{5D9C8EAE-3C69-4899-B706-1536E86DFE25}" type="parTrans" cxnId="{ED09EFA4-202A-45FB-8D05-D704734F5E98}">
      <dgm:prSet/>
      <dgm:spPr/>
      <dgm:t>
        <a:bodyPr/>
        <a:lstStyle/>
        <a:p>
          <a:endParaRPr lang="en-US"/>
        </a:p>
      </dgm:t>
    </dgm:pt>
    <dgm:pt modelId="{D3603109-F930-46D6-B51C-F1CF5419A86D}" type="sibTrans" cxnId="{ED09EFA4-202A-45FB-8D05-D704734F5E98}">
      <dgm:prSet/>
      <dgm:spPr/>
      <dgm:t>
        <a:bodyPr/>
        <a:lstStyle/>
        <a:p>
          <a:endParaRPr lang="en-US"/>
        </a:p>
      </dgm:t>
    </dgm:pt>
    <dgm:pt modelId="{38AE5ACE-7154-41AF-84CE-F4E1E865A034}">
      <dgm:prSet/>
      <dgm:spPr/>
      <dgm:t>
        <a:bodyPr/>
        <a:lstStyle/>
        <a:p>
          <a:r>
            <a:rPr lang="en-US"/>
            <a:t>Micro-environment (external to the business)</a:t>
          </a:r>
        </a:p>
      </dgm:t>
    </dgm:pt>
    <dgm:pt modelId="{CC1A7BDB-E5DE-4B85-8305-296E6590F2B7}" type="parTrans" cxnId="{F374ED55-CE13-4659-AD6F-CB504C003FB5}">
      <dgm:prSet/>
      <dgm:spPr/>
      <dgm:t>
        <a:bodyPr/>
        <a:lstStyle/>
        <a:p>
          <a:endParaRPr lang="en-US"/>
        </a:p>
      </dgm:t>
    </dgm:pt>
    <dgm:pt modelId="{C65E6CAF-F4B4-4A4E-9F8C-D59C48541D85}" type="sibTrans" cxnId="{F374ED55-CE13-4659-AD6F-CB504C003FB5}">
      <dgm:prSet/>
      <dgm:spPr/>
      <dgm:t>
        <a:bodyPr/>
        <a:lstStyle/>
        <a:p>
          <a:endParaRPr lang="en-US"/>
        </a:p>
      </dgm:t>
    </dgm:pt>
    <dgm:pt modelId="{C108404D-45D7-446B-81AB-CF6B371E69A8}">
      <dgm:prSet/>
      <dgm:spPr/>
      <dgm:t>
        <a:bodyPr/>
        <a:lstStyle/>
        <a:p>
          <a:r>
            <a:rPr lang="en-US"/>
            <a:t>Internal environment (internal to the organization)</a:t>
          </a:r>
        </a:p>
      </dgm:t>
    </dgm:pt>
    <dgm:pt modelId="{C13A7330-81AF-4FC0-B566-52893927DE6E}" type="parTrans" cxnId="{D8545BD3-8A03-4006-BCDB-EB2C9315EC79}">
      <dgm:prSet/>
      <dgm:spPr/>
      <dgm:t>
        <a:bodyPr/>
        <a:lstStyle/>
        <a:p>
          <a:endParaRPr lang="en-US"/>
        </a:p>
      </dgm:t>
    </dgm:pt>
    <dgm:pt modelId="{258E6F27-F17A-45D3-98E4-4F056AB22E6A}" type="sibTrans" cxnId="{D8545BD3-8A03-4006-BCDB-EB2C9315EC79}">
      <dgm:prSet/>
      <dgm:spPr/>
      <dgm:t>
        <a:bodyPr/>
        <a:lstStyle/>
        <a:p>
          <a:endParaRPr lang="en-US"/>
        </a:p>
      </dgm:t>
    </dgm:pt>
    <dgm:pt modelId="{40E45894-9961-40A1-A58F-EA0069D13107}" type="pres">
      <dgm:prSet presAssocID="{D4642781-3F18-499E-BD0D-2B3F2414451E}" presName="matrix" presStyleCnt="0">
        <dgm:presLayoutVars>
          <dgm:chMax val="1"/>
          <dgm:dir/>
          <dgm:resizeHandles val="exact"/>
        </dgm:presLayoutVars>
      </dgm:prSet>
      <dgm:spPr/>
    </dgm:pt>
    <dgm:pt modelId="{1BF30426-3061-43F3-B7C5-1E91DD96CADB}" type="pres">
      <dgm:prSet presAssocID="{D4642781-3F18-499E-BD0D-2B3F2414451E}" presName="diamond" presStyleLbl="bgShp" presStyleIdx="0" presStyleCnt="1"/>
      <dgm:spPr/>
    </dgm:pt>
    <dgm:pt modelId="{7414E6C0-A2F7-444F-AFEB-C1A384F2D9FE}" type="pres">
      <dgm:prSet presAssocID="{D4642781-3F18-499E-BD0D-2B3F2414451E}" presName="quad1" presStyleLbl="node1" presStyleIdx="0" presStyleCnt="4">
        <dgm:presLayoutVars>
          <dgm:chMax val="0"/>
          <dgm:chPref val="0"/>
          <dgm:bulletEnabled val="1"/>
        </dgm:presLayoutVars>
      </dgm:prSet>
      <dgm:spPr/>
    </dgm:pt>
    <dgm:pt modelId="{6FA09B4B-3BF1-4655-8D34-9986185674F9}" type="pres">
      <dgm:prSet presAssocID="{D4642781-3F18-499E-BD0D-2B3F2414451E}" presName="quad2" presStyleLbl="node1" presStyleIdx="1" presStyleCnt="4">
        <dgm:presLayoutVars>
          <dgm:chMax val="0"/>
          <dgm:chPref val="0"/>
          <dgm:bulletEnabled val="1"/>
        </dgm:presLayoutVars>
      </dgm:prSet>
      <dgm:spPr/>
    </dgm:pt>
    <dgm:pt modelId="{DA40A358-07FE-40D7-B18E-60D503D219A7}" type="pres">
      <dgm:prSet presAssocID="{D4642781-3F18-499E-BD0D-2B3F2414451E}" presName="quad3" presStyleLbl="node1" presStyleIdx="2" presStyleCnt="4">
        <dgm:presLayoutVars>
          <dgm:chMax val="0"/>
          <dgm:chPref val="0"/>
          <dgm:bulletEnabled val="1"/>
        </dgm:presLayoutVars>
      </dgm:prSet>
      <dgm:spPr/>
    </dgm:pt>
    <dgm:pt modelId="{8BA7E76A-1040-497D-9BDB-BA06AE72D426}" type="pres">
      <dgm:prSet presAssocID="{D4642781-3F18-499E-BD0D-2B3F2414451E}" presName="quad4" presStyleLbl="node1" presStyleIdx="3" presStyleCnt="4">
        <dgm:presLayoutVars>
          <dgm:chMax val="0"/>
          <dgm:chPref val="0"/>
          <dgm:bulletEnabled val="1"/>
        </dgm:presLayoutVars>
      </dgm:prSet>
      <dgm:spPr/>
    </dgm:pt>
  </dgm:ptLst>
  <dgm:cxnLst>
    <dgm:cxn modelId="{718B1D44-48E1-4923-AC3D-6F160A05D499}" type="presOf" srcId="{1A857D93-772E-4868-BCF9-3EE8E7A820D4}" destId="{7414E6C0-A2F7-444F-AFEB-C1A384F2D9FE}" srcOrd="0" destOrd="0" presId="urn:microsoft.com/office/officeart/2005/8/layout/matrix3"/>
    <dgm:cxn modelId="{F374ED55-CE13-4659-AD6F-CB504C003FB5}" srcId="{D4642781-3F18-499E-BD0D-2B3F2414451E}" destId="{38AE5ACE-7154-41AF-84CE-F4E1E865A034}" srcOrd="2" destOrd="0" parTransId="{CC1A7BDB-E5DE-4B85-8305-296E6590F2B7}" sibTransId="{C65E6CAF-F4B4-4A4E-9F8C-D59C48541D85}"/>
    <dgm:cxn modelId="{ED09EFA4-202A-45FB-8D05-D704734F5E98}" srcId="{D4642781-3F18-499E-BD0D-2B3F2414451E}" destId="{1F0C6269-F393-4B70-8933-1EECDDD6E4C4}" srcOrd="1" destOrd="0" parTransId="{5D9C8EAE-3C69-4899-B706-1536E86DFE25}" sibTransId="{D3603109-F930-46D6-B51C-F1CF5419A86D}"/>
    <dgm:cxn modelId="{F6E58FB0-2603-451F-A68F-FFFB238AFE7D}" type="presOf" srcId="{1F0C6269-F393-4B70-8933-1EECDDD6E4C4}" destId="{6FA09B4B-3BF1-4655-8D34-9986185674F9}" srcOrd="0" destOrd="0" presId="urn:microsoft.com/office/officeart/2005/8/layout/matrix3"/>
    <dgm:cxn modelId="{89979CB9-E5AC-4090-9F50-BAF7C7B505F6}" type="presOf" srcId="{D4642781-3F18-499E-BD0D-2B3F2414451E}" destId="{40E45894-9961-40A1-A58F-EA0069D13107}" srcOrd="0" destOrd="0" presId="urn:microsoft.com/office/officeart/2005/8/layout/matrix3"/>
    <dgm:cxn modelId="{D8545BD3-8A03-4006-BCDB-EB2C9315EC79}" srcId="{D4642781-3F18-499E-BD0D-2B3F2414451E}" destId="{C108404D-45D7-446B-81AB-CF6B371E69A8}" srcOrd="3" destOrd="0" parTransId="{C13A7330-81AF-4FC0-B566-52893927DE6E}" sibTransId="{258E6F27-F17A-45D3-98E4-4F056AB22E6A}"/>
    <dgm:cxn modelId="{29977ED3-82F8-4983-8DAF-15E9C08E4F96}" type="presOf" srcId="{38AE5ACE-7154-41AF-84CE-F4E1E865A034}" destId="{DA40A358-07FE-40D7-B18E-60D503D219A7}" srcOrd="0" destOrd="0" presId="urn:microsoft.com/office/officeart/2005/8/layout/matrix3"/>
    <dgm:cxn modelId="{62298DE5-C2B6-4B0A-8202-21CAD9051EE8}" srcId="{D4642781-3F18-499E-BD0D-2B3F2414451E}" destId="{1A857D93-772E-4868-BCF9-3EE8E7A820D4}" srcOrd="0" destOrd="0" parTransId="{AF12280F-5223-4AD1-92CD-624C21320452}" sibTransId="{EF72A7DF-AB5D-4237-BCCB-725DBF1E9221}"/>
    <dgm:cxn modelId="{0E50DAF4-8265-44C5-9267-1A182A035F02}" type="presOf" srcId="{C108404D-45D7-446B-81AB-CF6B371E69A8}" destId="{8BA7E76A-1040-497D-9BDB-BA06AE72D426}" srcOrd="0" destOrd="0" presId="urn:microsoft.com/office/officeart/2005/8/layout/matrix3"/>
    <dgm:cxn modelId="{87C2CCEC-1757-41BD-A16E-29C16EF7BC14}" type="presParOf" srcId="{40E45894-9961-40A1-A58F-EA0069D13107}" destId="{1BF30426-3061-43F3-B7C5-1E91DD96CADB}" srcOrd="0" destOrd="0" presId="urn:microsoft.com/office/officeart/2005/8/layout/matrix3"/>
    <dgm:cxn modelId="{6D100F01-BE3D-4D8C-B49F-87AA5C0B76EF}" type="presParOf" srcId="{40E45894-9961-40A1-A58F-EA0069D13107}" destId="{7414E6C0-A2F7-444F-AFEB-C1A384F2D9FE}" srcOrd="1" destOrd="0" presId="urn:microsoft.com/office/officeart/2005/8/layout/matrix3"/>
    <dgm:cxn modelId="{8F30E4D3-C9E5-427F-9F10-951AD2A0060E}" type="presParOf" srcId="{40E45894-9961-40A1-A58F-EA0069D13107}" destId="{6FA09B4B-3BF1-4655-8D34-9986185674F9}" srcOrd="2" destOrd="0" presId="urn:microsoft.com/office/officeart/2005/8/layout/matrix3"/>
    <dgm:cxn modelId="{2D829FA7-AB8B-4F34-85BB-55C5B7796711}" type="presParOf" srcId="{40E45894-9961-40A1-A58F-EA0069D13107}" destId="{DA40A358-07FE-40D7-B18E-60D503D219A7}" srcOrd="3" destOrd="0" presId="urn:microsoft.com/office/officeart/2005/8/layout/matrix3"/>
    <dgm:cxn modelId="{5115AAB2-2F4C-4429-BC1E-C54554D3524B}" type="presParOf" srcId="{40E45894-9961-40A1-A58F-EA0069D13107}" destId="{8BA7E76A-1040-497D-9BDB-BA06AE72D42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6557C-7DDC-43C1-8400-B6AA79EB6B4C}" type="doc">
      <dgm:prSet loTypeId="urn:microsoft.com/office/officeart/2005/8/layout/bList2" loCatId="picture" qsTypeId="urn:microsoft.com/office/officeart/2005/8/quickstyle/simple1" qsCatId="simple" csTypeId="urn:microsoft.com/office/officeart/2005/8/colors/accent1_2" csCatId="accent1" phldr="1"/>
      <dgm:spPr/>
    </dgm:pt>
    <dgm:pt modelId="{C8CE5D52-2F4A-4754-BEF0-6718FEEB49D0}">
      <dgm:prSet phldrT="[Text]" custT="1"/>
      <dgm:spPr/>
      <dgm:t>
        <a:bodyPr/>
        <a:lstStyle/>
        <a:p>
          <a:r>
            <a:rPr lang="en-US" sz="2400" dirty="0"/>
            <a:t>Wearable Device</a:t>
          </a:r>
          <a:endParaRPr lang="th-TH" sz="2400" dirty="0"/>
        </a:p>
      </dgm:t>
    </dgm:pt>
    <dgm:pt modelId="{723C7006-184E-49A5-9567-CCF336FB0242}" type="parTrans" cxnId="{4A2C1D45-BE4D-440B-9329-946342B05A36}">
      <dgm:prSet/>
      <dgm:spPr/>
      <dgm:t>
        <a:bodyPr/>
        <a:lstStyle/>
        <a:p>
          <a:endParaRPr lang="th-TH" sz="2400"/>
        </a:p>
      </dgm:t>
    </dgm:pt>
    <dgm:pt modelId="{A63D8C3E-39A4-44D7-B2C5-8DA6BF6916CE}" type="sibTrans" cxnId="{4A2C1D45-BE4D-440B-9329-946342B05A36}">
      <dgm:prSet/>
      <dgm:spPr/>
      <dgm:t>
        <a:bodyPr/>
        <a:lstStyle/>
        <a:p>
          <a:endParaRPr lang="th-TH" sz="2400"/>
        </a:p>
      </dgm:t>
    </dgm:pt>
    <dgm:pt modelId="{1477866F-E58F-4E44-A347-6D6079C21565}">
      <dgm:prSet custT="1"/>
      <dgm:spPr/>
      <dgm:t>
        <a:bodyPr/>
        <a:lstStyle/>
        <a:p>
          <a:r>
            <a:rPr lang="en-US" sz="2400" dirty="0"/>
            <a:t>Payment </a:t>
          </a:r>
          <a:endParaRPr lang="th-TH" sz="2400" dirty="0"/>
        </a:p>
      </dgm:t>
    </dgm:pt>
    <dgm:pt modelId="{333A85C6-F599-4F8B-B674-FC7D3677D1CA}" type="parTrans" cxnId="{B5AD3FAA-1102-4C57-B8E1-E9270D4C3547}">
      <dgm:prSet/>
      <dgm:spPr/>
      <dgm:t>
        <a:bodyPr/>
        <a:lstStyle/>
        <a:p>
          <a:endParaRPr lang="th-TH" sz="2400"/>
        </a:p>
      </dgm:t>
    </dgm:pt>
    <dgm:pt modelId="{2FDB8403-B11D-417E-A507-A9CB797E3A06}" type="sibTrans" cxnId="{B5AD3FAA-1102-4C57-B8E1-E9270D4C3547}">
      <dgm:prSet/>
      <dgm:spPr/>
      <dgm:t>
        <a:bodyPr/>
        <a:lstStyle/>
        <a:p>
          <a:endParaRPr lang="th-TH" sz="2400"/>
        </a:p>
      </dgm:t>
    </dgm:pt>
    <dgm:pt modelId="{D8F99469-D549-445E-B9E0-357928756C8D}">
      <dgm:prSet custT="1"/>
      <dgm:spPr/>
      <dgm:t>
        <a:bodyPr/>
        <a:lstStyle/>
        <a:p>
          <a:r>
            <a:rPr lang="en-US" sz="2400" dirty="0"/>
            <a:t>Mobile Marketing </a:t>
          </a:r>
        </a:p>
      </dgm:t>
    </dgm:pt>
    <dgm:pt modelId="{56BB9633-2CD7-4664-A30B-65CE1C65DD99}" type="parTrans" cxnId="{EA295ADD-490E-44D0-85FC-A1B422327907}">
      <dgm:prSet/>
      <dgm:spPr/>
      <dgm:t>
        <a:bodyPr/>
        <a:lstStyle/>
        <a:p>
          <a:endParaRPr lang="th-TH" sz="2400"/>
        </a:p>
      </dgm:t>
    </dgm:pt>
    <dgm:pt modelId="{194A0FB6-BBD8-4FA4-9528-62D12CFD6C10}" type="sibTrans" cxnId="{EA295ADD-490E-44D0-85FC-A1B422327907}">
      <dgm:prSet/>
      <dgm:spPr/>
      <dgm:t>
        <a:bodyPr/>
        <a:lstStyle/>
        <a:p>
          <a:endParaRPr lang="th-TH" sz="2400"/>
        </a:p>
      </dgm:t>
    </dgm:pt>
    <dgm:pt modelId="{7F2FF3E7-6EBD-496C-A98D-C373651B549F}">
      <dgm:prSet custT="1"/>
      <dgm:spPr/>
      <dgm:t>
        <a:bodyPr/>
        <a:lstStyle/>
        <a:p>
          <a:r>
            <a:rPr lang="en-US" sz="2400" dirty="0"/>
            <a:t>Digital Marketing</a:t>
          </a:r>
        </a:p>
      </dgm:t>
    </dgm:pt>
    <dgm:pt modelId="{D23CCC9F-D50E-4D4C-9627-933703936A72}" type="parTrans" cxnId="{BF075026-C40D-425D-9918-EAAFE914E0EC}">
      <dgm:prSet/>
      <dgm:spPr/>
      <dgm:t>
        <a:bodyPr/>
        <a:lstStyle/>
        <a:p>
          <a:endParaRPr lang="th-TH" sz="2400"/>
        </a:p>
      </dgm:t>
    </dgm:pt>
    <dgm:pt modelId="{1B487CBB-9D15-4525-A598-5F06CB8B0C76}" type="sibTrans" cxnId="{BF075026-C40D-425D-9918-EAAFE914E0EC}">
      <dgm:prSet/>
      <dgm:spPr/>
      <dgm:t>
        <a:bodyPr/>
        <a:lstStyle/>
        <a:p>
          <a:endParaRPr lang="th-TH" sz="2400"/>
        </a:p>
      </dgm:t>
    </dgm:pt>
    <dgm:pt modelId="{D00785CB-5261-452C-BE74-77F5840B00CC}">
      <dgm:prSet custT="1"/>
      <dgm:spPr/>
      <dgm:t>
        <a:bodyPr/>
        <a:lstStyle/>
        <a:p>
          <a:r>
            <a:rPr lang="en-US" sz="2400" dirty="0"/>
            <a:t>Web trend</a:t>
          </a:r>
        </a:p>
      </dgm:t>
    </dgm:pt>
    <dgm:pt modelId="{28879385-D0AF-4CB0-9597-48893571BB65}" type="parTrans" cxnId="{75AED03A-1418-45FB-9F3D-37A084FEEDF4}">
      <dgm:prSet/>
      <dgm:spPr/>
      <dgm:t>
        <a:bodyPr/>
        <a:lstStyle/>
        <a:p>
          <a:endParaRPr lang="th-TH" sz="2400"/>
        </a:p>
      </dgm:t>
    </dgm:pt>
    <dgm:pt modelId="{FB40A9BE-645F-49C6-882A-D7AA8498E104}" type="sibTrans" cxnId="{75AED03A-1418-45FB-9F3D-37A084FEEDF4}">
      <dgm:prSet/>
      <dgm:spPr/>
      <dgm:t>
        <a:bodyPr/>
        <a:lstStyle/>
        <a:p>
          <a:endParaRPr lang="th-TH" sz="2400"/>
        </a:p>
      </dgm:t>
    </dgm:pt>
    <dgm:pt modelId="{4E476373-6285-44EA-A5F6-E4B426461342}" type="pres">
      <dgm:prSet presAssocID="{3636557C-7DDC-43C1-8400-B6AA79EB6B4C}" presName="diagram" presStyleCnt="0">
        <dgm:presLayoutVars>
          <dgm:dir/>
          <dgm:animLvl val="lvl"/>
          <dgm:resizeHandles val="exact"/>
        </dgm:presLayoutVars>
      </dgm:prSet>
      <dgm:spPr/>
    </dgm:pt>
    <dgm:pt modelId="{55FCB65E-ABAD-4178-95CB-9963716E6738}" type="pres">
      <dgm:prSet presAssocID="{C8CE5D52-2F4A-4754-BEF0-6718FEEB49D0}" presName="compNode" presStyleCnt="0"/>
      <dgm:spPr/>
    </dgm:pt>
    <dgm:pt modelId="{86BA3F68-4D18-439F-A009-F86221F438EE}" type="pres">
      <dgm:prSet presAssocID="{C8CE5D52-2F4A-4754-BEF0-6718FEEB49D0}" presName="childRect" presStyleLbl="bgAcc1" presStyleIdx="0" presStyleCnt="5">
        <dgm:presLayoutVars>
          <dgm:bulletEnabled val="1"/>
        </dgm:presLayoutVars>
      </dgm:prSet>
      <dgm:spPr>
        <a:blipFill rotWithShape="0">
          <a:blip xmlns:r="http://schemas.openxmlformats.org/officeDocument/2006/relationships" r:embed="rId1"/>
          <a:stretch>
            <a:fillRect/>
          </a:stretch>
        </a:blipFill>
      </dgm:spPr>
    </dgm:pt>
    <dgm:pt modelId="{57AA691C-1358-443B-9F47-52542EBA1415}" type="pres">
      <dgm:prSet presAssocID="{C8CE5D52-2F4A-4754-BEF0-6718FEEB49D0}" presName="parentText" presStyleLbl="node1" presStyleIdx="0" presStyleCnt="0">
        <dgm:presLayoutVars>
          <dgm:chMax val="0"/>
          <dgm:bulletEnabled val="1"/>
        </dgm:presLayoutVars>
      </dgm:prSet>
      <dgm:spPr/>
    </dgm:pt>
    <dgm:pt modelId="{CBEF7EDF-E6B8-4268-A156-998E0B4EE0B1}" type="pres">
      <dgm:prSet presAssocID="{C8CE5D52-2F4A-4754-BEF0-6718FEEB49D0}" presName="parentRect" presStyleLbl="alignNode1" presStyleIdx="0" presStyleCnt="5"/>
      <dgm:spPr/>
    </dgm:pt>
    <dgm:pt modelId="{913D813B-9BBF-468E-9263-EAE5D546CB63}" type="pres">
      <dgm:prSet presAssocID="{C8CE5D52-2F4A-4754-BEF0-6718FEEB49D0}" presName="adorn" presStyleLbl="fgAccFollowNode1" presStyleIdx="0" presStyleCnt="5"/>
      <dgm:spPr/>
    </dgm:pt>
    <dgm:pt modelId="{789C0D96-6CD9-4028-9025-F27B8BCCE717}" type="pres">
      <dgm:prSet presAssocID="{A63D8C3E-39A4-44D7-B2C5-8DA6BF6916CE}" presName="sibTrans" presStyleLbl="sibTrans2D1" presStyleIdx="0" presStyleCnt="0"/>
      <dgm:spPr/>
    </dgm:pt>
    <dgm:pt modelId="{81DEA62D-17B7-4500-B6F4-B12664F3BA1F}" type="pres">
      <dgm:prSet presAssocID="{1477866F-E58F-4E44-A347-6D6079C21565}" presName="compNode" presStyleCnt="0"/>
      <dgm:spPr/>
    </dgm:pt>
    <dgm:pt modelId="{F68F714E-8BCC-42A4-B6B3-3360A19ADB32}" type="pres">
      <dgm:prSet presAssocID="{1477866F-E58F-4E44-A347-6D6079C21565}" presName="childRect" presStyleLbl="bgAcc1" presStyleIdx="1" presStyleCnt="5">
        <dgm:presLayoutVars>
          <dgm:bulletEnabled val="1"/>
        </dgm:presLayoutVars>
      </dgm:prSet>
      <dgm:spPr>
        <a:blipFill rotWithShape="0">
          <a:blip xmlns:r="http://schemas.openxmlformats.org/officeDocument/2006/relationships" r:embed="rId2"/>
          <a:stretch>
            <a:fillRect/>
          </a:stretch>
        </a:blipFill>
      </dgm:spPr>
    </dgm:pt>
    <dgm:pt modelId="{ECE08ABF-0CF5-49F7-8E0B-4B72045EDD46}" type="pres">
      <dgm:prSet presAssocID="{1477866F-E58F-4E44-A347-6D6079C21565}" presName="parentText" presStyleLbl="node1" presStyleIdx="0" presStyleCnt="0">
        <dgm:presLayoutVars>
          <dgm:chMax val="0"/>
          <dgm:bulletEnabled val="1"/>
        </dgm:presLayoutVars>
      </dgm:prSet>
      <dgm:spPr/>
    </dgm:pt>
    <dgm:pt modelId="{2D303D1C-5A3B-4891-8159-A0CD81961D49}" type="pres">
      <dgm:prSet presAssocID="{1477866F-E58F-4E44-A347-6D6079C21565}" presName="parentRect" presStyleLbl="alignNode1" presStyleIdx="1" presStyleCnt="5"/>
      <dgm:spPr/>
    </dgm:pt>
    <dgm:pt modelId="{92D8C3CC-8905-4D0B-A784-CBA2BF1A93E5}" type="pres">
      <dgm:prSet presAssocID="{1477866F-E58F-4E44-A347-6D6079C21565}" presName="adorn" presStyleLbl="fgAccFollowNode1" presStyleIdx="1" presStyleCnt="5"/>
      <dgm:spPr/>
    </dgm:pt>
    <dgm:pt modelId="{16EC1FF4-B7F6-4D21-BA40-789E2A1FBA30}" type="pres">
      <dgm:prSet presAssocID="{2FDB8403-B11D-417E-A507-A9CB797E3A06}" presName="sibTrans" presStyleLbl="sibTrans2D1" presStyleIdx="0" presStyleCnt="0"/>
      <dgm:spPr/>
    </dgm:pt>
    <dgm:pt modelId="{5B5D7A5E-C59D-4EA4-8312-D0C7E7EBA5F1}" type="pres">
      <dgm:prSet presAssocID="{D8F99469-D549-445E-B9E0-357928756C8D}" presName="compNode" presStyleCnt="0"/>
      <dgm:spPr/>
    </dgm:pt>
    <dgm:pt modelId="{7A0776F3-32A3-4CFB-9B62-B4F04BC7C15D}" type="pres">
      <dgm:prSet presAssocID="{D8F99469-D549-445E-B9E0-357928756C8D}" presName="childRect" presStyleLbl="bgAcc1" presStyleIdx="2" presStyleCnt="5">
        <dgm:presLayoutVars>
          <dgm:bulletEnabled val="1"/>
        </dgm:presLayoutVars>
      </dgm:prSet>
      <dgm:spPr>
        <a:blipFill rotWithShape="0">
          <a:blip xmlns:r="http://schemas.openxmlformats.org/officeDocument/2006/relationships" r:embed="rId3"/>
          <a:stretch>
            <a:fillRect/>
          </a:stretch>
        </a:blipFill>
      </dgm:spPr>
    </dgm:pt>
    <dgm:pt modelId="{6C4C5D5A-8274-4026-A26B-2B989A6327B4}" type="pres">
      <dgm:prSet presAssocID="{D8F99469-D549-445E-B9E0-357928756C8D}" presName="parentText" presStyleLbl="node1" presStyleIdx="0" presStyleCnt="0">
        <dgm:presLayoutVars>
          <dgm:chMax val="0"/>
          <dgm:bulletEnabled val="1"/>
        </dgm:presLayoutVars>
      </dgm:prSet>
      <dgm:spPr/>
    </dgm:pt>
    <dgm:pt modelId="{864E2FEB-287D-4679-9E2E-2C66A9F7B3D1}" type="pres">
      <dgm:prSet presAssocID="{D8F99469-D549-445E-B9E0-357928756C8D}" presName="parentRect" presStyleLbl="alignNode1" presStyleIdx="2" presStyleCnt="5"/>
      <dgm:spPr/>
    </dgm:pt>
    <dgm:pt modelId="{12B9DF2F-6155-459D-9B44-2CB01055BC59}" type="pres">
      <dgm:prSet presAssocID="{D8F99469-D549-445E-B9E0-357928756C8D}" presName="adorn" presStyleLbl="fgAccFollowNode1" presStyleIdx="2" presStyleCnt="5"/>
      <dgm:spPr/>
    </dgm:pt>
    <dgm:pt modelId="{9FE0A798-FAAB-43A2-9274-77170A4C31B1}" type="pres">
      <dgm:prSet presAssocID="{194A0FB6-BBD8-4FA4-9528-62D12CFD6C10}" presName="sibTrans" presStyleLbl="sibTrans2D1" presStyleIdx="0" presStyleCnt="0"/>
      <dgm:spPr/>
    </dgm:pt>
    <dgm:pt modelId="{8B3719F5-37AA-4EC8-BC18-20CA9E9ACFDA}" type="pres">
      <dgm:prSet presAssocID="{7F2FF3E7-6EBD-496C-A98D-C373651B549F}" presName="compNode" presStyleCnt="0"/>
      <dgm:spPr/>
    </dgm:pt>
    <dgm:pt modelId="{19958201-BE41-4B3A-8BEB-21304E509057}" type="pres">
      <dgm:prSet presAssocID="{7F2FF3E7-6EBD-496C-A98D-C373651B549F}" presName="childRect" presStyleLbl="bgAcc1" presStyleIdx="3" presStyleCnt="5">
        <dgm:presLayoutVars>
          <dgm:bulletEnabled val="1"/>
        </dgm:presLayoutVars>
      </dgm:prSet>
      <dgm:spPr>
        <a:blipFill rotWithShape="0">
          <a:blip xmlns:r="http://schemas.openxmlformats.org/officeDocument/2006/relationships" r:embed="rId4"/>
          <a:stretch>
            <a:fillRect/>
          </a:stretch>
        </a:blipFill>
      </dgm:spPr>
    </dgm:pt>
    <dgm:pt modelId="{F6031F38-F582-4F87-BC68-B1BC3792AE8A}" type="pres">
      <dgm:prSet presAssocID="{7F2FF3E7-6EBD-496C-A98D-C373651B549F}" presName="parentText" presStyleLbl="node1" presStyleIdx="0" presStyleCnt="0">
        <dgm:presLayoutVars>
          <dgm:chMax val="0"/>
          <dgm:bulletEnabled val="1"/>
        </dgm:presLayoutVars>
      </dgm:prSet>
      <dgm:spPr/>
    </dgm:pt>
    <dgm:pt modelId="{43FB48BD-B278-469A-A39F-A6E3B8FCD09A}" type="pres">
      <dgm:prSet presAssocID="{7F2FF3E7-6EBD-496C-A98D-C373651B549F}" presName="parentRect" presStyleLbl="alignNode1" presStyleIdx="3" presStyleCnt="5"/>
      <dgm:spPr/>
    </dgm:pt>
    <dgm:pt modelId="{5444393C-AF98-49F7-B69D-182DC74C12F6}" type="pres">
      <dgm:prSet presAssocID="{7F2FF3E7-6EBD-496C-A98D-C373651B549F}" presName="adorn" presStyleLbl="fgAccFollowNode1" presStyleIdx="3" presStyleCnt="5"/>
      <dgm:spPr/>
    </dgm:pt>
    <dgm:pt modelId="{4FE8847E-671E-4C0D-A4F7-386496B0D857}" type="pres">
      <dgm:prSet presAssocID="{1B487CBB-9D15-4525-A598-5F06CB8B0C76}" presName="sibTrans" presStyleLbl="sibTrans2D1" presStyleIdx="0" presStyleCnt="0"/>
      <dgm:spPr/>
    </dgm:pt>
    <dgm:pt modelId="{0098544C-AA29-4C75-8BEC-047DCB7BFFA8}" type="pres">
      <dgm:prSet presAssocID="{D00785CB-5261-452C-BE74-77F5840B00CC}" presName="compNode" presStyleCnt="0"/>
      <dgm:spPr/>
    </dgm:pt>
    <dgm:pt modelId="{283CDF24-47C5-4130-AD95-DF70EB8DAE1A}" type="pres">
      <dgm:prSet presAssocID="{D00785CB-5261-452C-BE74-77F5840B00CC}" presName="childRect" presStyleLbl="bgAcc1" presStyleIdx="4" presStyleCnt="5">
        <dgm:presLayoutVars>
          <dgm:bulletEnabled val="1"/>
        </dgm:presLayoutVars>
      </dgm:prSet>
      <dgm:spPr>
        <a:blipFill rotWithShape="0">
          <a:blip xmlns:r="http://schemas.openxmlformats.org/officeDocument/2006/relationships" r:embed="rId5"/>
          <a:stretch>
            <a:fillRect/>
          </a:stretch>
        </a:blipFill>
      </dgm:spPr>
    </dgm:pt>
    <dgm:pt modelId="{0AF14AEE-2F60-414E-B738-544E33BFEBBA}" type="pres">
      <dgm:prSet presAssocID="{D00785CB-5261-452C-BE74-77F5840B00CC}" presName="parentText" presStyleLbl="node1" presStyleIdx="0" presStyleCnt="0">
        <dgm:presLayoutVars>
          <dgm:chMax val="0"/>
          <dgm:bulletEnabled val="1"/>
        </dgm:presLayoutVars>
      </dgm:prSet>
      <dgm:spPr/>
    </dgm:pt>
    <dgm:pt modelId="{3BC9E83A-19E5-4147-A6DC-A67A872CAEAB}" type="pres">
      <dgm:prSet presAssocID="{D00785CB-5261-452C-BE74-77F5840B00CC}" presName="parentRect" presStyleLbl="alignNode1" presStyleIdx="4" presStyleCnt="5"/>
      <dgm:spPr/>
    </dgm:pt>
    <dgm:pt modelId="{5FE4D6F3-1BA1-45EF-89EC-72BE672A9CD6}" type="pres">
      <dgm:prSet presAssocID="{D00785CB-5261-452C-BE74-77F5840B00CC}" presName="adorn" presStyleLbl="fgAccFollowNode1" presStyleIdx="4" presStyleCnt="5"/>
      <dgm:spPr/>
    </dgm:pt>
  </dgm:ptLst>
  <dgm:cxnLst>
    <dgm:cxn modelId="{36C8A005-3E21-48CA-A116-D22F326ADC3A}" type="presOf" srcId="{D8F99469-D549-445E-B9E0-357928756C8D}" destId="{864E2FEB-287D-4679-9E2E-2C66A9F7B3D1}" srcOrd="1" destOrd="0" presId="urn:microsoft.com/office/officeart/2005/8/layout/bList2"/>
    <dgm:cxn modelId="{EB458C11-F63B-498D-8776-6B015521AE3B}" type="presOf" srcId="{C8CE5D52-2F4A-4754-BEF0-6718FEEB49D0}" destId="{57AA691C-1358-443B-9F47-52542EBA1415}" srcOrd="0" destOrd="0" presId="urn:microsoft.com/office/officeart/2005/8/layout/bList2"/>
    <dgm:cxn modelId="{D0255222-5ECB-4142-87B6-1DAB9005E810}" type="presOf" srcId="{C8CE5D52-2F4A-4754-BEF0-6718FEEB49D0}" destId="{CBEF7EDF-E6B8-4268-A156-998E0B4EE0B1}" srcOrd="1" destOrd="0" presId="urn:microsoft.com/office/officeart/2005/8/layout/bList2"/>
    <dgm:cxn modelId="{BF075026-C40D-425D-9918-EAAFE914E0EC}" srcId="{3636557C-7DDC-43C1-8400-B6AA79EB6B4C}" destId="{7F2FF3E7-6EBD-496C-A98D-C373651B549F}" srcOrd="3" destOrd="0" parTransId="{D23CCC9F-D50E-4D4C-9627-933703936A72}" sibTransId="{1B487CBB-9D15-4525-A598-5F06CB8B0C76}"/>
    <dgm:cxn modelId="{75AED03A-1418-45FB-9F3D-37A084FEEDF4}" srcId="{3636557C-7DDC-43C1-8400-B6AA79EB6B4C}" destId="{D00785CB-5261-452C-BE74-77F5840B00CC}" srcOrd="4" destOrd="0" parTransId="{28879385-D0AF-4CB0-9597-48893571BB65}" sibTransId="{FB40A9BE-645F-49C6-882A-D7AA8498E104}"/>
    <dgm:cxn modelId="{B9CA043C-C0C8-49A4-A934-51F0CBEAB38A}" type="presOf" srcId="{1B487CBB-9D15-4525-A598-5F06CB8B0C76}" destId="{4FE8847E-671E-4C0D-A4F7-386496B0D857}" srcOrd="0" destOrd="0" presId="urn:microsoft.com/office/officeart/2005/8/layout/bList2"/>
    <dgm:cxn modelId="{284E2960-EAD6-4E4D-81D9-675F026E0449}" type="presOf" srcId="{2FDB8403-B11D-417E-A507-A9CB797E3A06}" destId="{16EC1FF4-B7F6-4D21-BA40-789E2A1FBA30}" srcOrd="0" destOrd="0" presId="urn:microsoft.com/office/officeart/2005/8/layout/bList2"/>
    <dgm:cxn modelId="{4A2C1D45-BE4D-440B-9329-946342B05A36}" srcId="{3636557C-7DDC-43C1-8400-B6AA79EB6B4C}" destId="{C8CE5D52-2F4A-4754-BEF0-6718FEEB49D0}" srcOrd="0" destOrd="0" parTransId="{723C7006-184E-49A5-9567-CCF336FB0242}" sibTransId="{A63D8C3E-39A4-44D7-B2C5-8DA6BF6916CE}"/>
    <dgm:cxn modelId="{D827986C-E517-423C-A46C-D33B46F0FB4B}" type="presOf" srcId="{D8F99469-D549-445E-B9E0-357928756C8D}" destId="{6C4C5D5A-8274-4026-A26B-2B989A6327B4}" srcOrd="0" destOrd="0" presId="urn:microsoft.com/office/officeart/2005/8/layout/bList2"/>
    <dgm:cxn modelId="{70731F6D-1C2D-4BBC-9043-2EB06BE2FCBC}" type="presOf" srcId="{7F2FF3E7-6EBD-496C-A98D-C373651B549F}" destId="{43FB48BD-B278-469A-A39F-A6E3B8FCD09A}" srcOrd="1" destOrd="0" presId="urn:microsoft.com/office/officeart/2005/8/layout/bList2"/>
    <dgm:cxn modelId="{54144D72-A090-4676-A03A-0D83EE1ABA2A}" type="presOf" srcId="{3636557C-7DDC-43C1-8400-B6AA79EB6B4C}" destId="{4E476373-6285-44EA-A5F6-E4B426461342}" srcOrd="0" destOrd="0" presId="urn:microsoft.com/office/officeart/2005/8/layout/bList2"/>
    <dgm:cxn modelId="{FB1BC377-6B2B-4687-88F6-EECF30CCF99B}" type="presOf" srcId="{7F2FF3E7-6EBD-496C-A98D-C373651B549F}" destId="{F6031F38-F582-4F87-BC68-B1BC3792AE8A}" srcOrd="0" destOrd="0" presId="urn:microsoft.com/office/officeart/2005/8/layout/bList2"/>
    <dgm:cxn modelId="{E3B69D80-8466-4ADD-A800-F52A10754C79}" type="presOf" srcId="{D00785CB-5261-452C-BE74-77F5840B00CC}" destId="{0AF14AEE-2F60-414E-B738-544E33BFEBBA}" srcOrd="0" destOrd="0" presId="urn:microsoft.com/office/officeart/2005/8/layout/bList2"/>
    <dgm:cxn modelId="{79EECB8F-2458-4638-9862-6AB85453D3D2}" type="presOf" srcId="{A63D8C3E-39A4-44D7-B2C5-8DA6BF6916CE}" destId="{789C0D96-6CD9-4028-9025-F27B8BCCE717}" srcOrd="0" destOrd="0" presId="urn:microsoft.com/office/officeart/2005/8/layout/bList2"/>
    <dgm:cxn modelId="{92F9DA97-8EB1-4001-A49F-3C2FF8EC026E}" type="presOf" srcId="{1477866F-E58F-4E44-A347-6D6079C21565}" destId="{2D303D1C-5A3B-4891-8159-A0CD81961D49}" srcOrd="1" destOrd="0" presId="urn:microsoft.com/office/officeart/2005/8/layout/bList2"/>
    <dgm:cxn modelId="{FC64E3A0-6A62-4CC1-AD32-C34F482003F4}" type="presOf" srcId="{194A0FB6-BBD8-4FA4-9528-62D12CFD6C10}" destId="{9FE0A798-FAAB-43A2-9274-77170A4C31B1}" srcOrd="0" destOrd="0" presId="urn:microsoft.com/office/officeart/2005/8/layout/bList2"/>
    <dgm:cxn modelId="{B5AD3FAA-1102-4C57-B8E1-E9270D4C3547}" srcId="{3636557C-7DDC-43C1-8400-B6AA79EB6B4C}" destId="{1477866F-E58F-4E44-A347-6D6079C21565}" srcOrd="1" destOrd="0" parTransId="{333A85C6-F599-4F8B-B674-FC7D3677D1CA}" sibTransId="{2FDB8403-B11D-417E-A507-A9CB797E3A06}"/>
    <dgm:cxn modelId="{280677BA-79A9-40F4-995B-4D1A86BB7D44}" type="presOf" srcId="{D00785CB-5261-452C-BE74-77F5840B00CC}" destId="{3BC9E83A-19E5-4147-A6DC-A67A872CAEAB}" srcOrd="1" destOrd="0" presId="urn:microsoft.com/office/officeart/2005/8/layout/bList2"/>
    <dgm:cxn modelId="{F8A418DA-F524-463A-81BD-CEE4E7072534}" type="presOf" srcId="{1477866F-E58F-4E44-A347-6D6079C21565}" destId="{ECE08ABF-0CF5-49F7-8E0B-4B72045EDD46}" srcOrd="0" destOrd="0" presId="urn:microsoft.com/office/officeart/2005/8/layout/bList2"/>
    <dgm:cxn modelId="{EA295ADD-490E-44D0-85FC-A1B422327907}" srcId="{3636557C-7DDC-43C1-8400-B6AA79EB6B4C}" destId="{D8F99469-D549-445E-B9E0-357928756C8D}" srcOrd="2" destOrd="0" parTransId="{56BB9633-2CD7-4664-A30B-65CE1C65DD99}" sibTransId="{194A0FB6-BBD8-4FA4-9528-62D12CFD6C10}"/>
    <dgm:cxn modelId="{87C75464-DDD3-49E7-8D35-F33BFD17849E}" type="presParOf" srcId="{4E476373-6285-44EA-A5F6-E4B426461342}" destId="{55FCB65E-ABAD-4178-95CB-9963716E6738}" srcOrd="0" destOrd="0" presId="urn:microsoft.com/office/officeart/2005/8/layout/bList2"/>
    <dgm:cxn modelId="{EBF7B91E-58CA-4C07-91E4-448F87272905}" type="presParOf" srcId="{55FCB65E-ABAD-4178-95CB-9963716E6738}" destId="{86BA3F68-4D18-439F-A009-F86221F438EE}" srcOrd="0" destOrd="0" presId="urn:microsoft.com/office/officeart/2005/8/layout/bList2"/>
    <dgm:cxn modelId="{2990832F-3E38-4059-BBBF-57C5C47ABAAD}" type="presParOf" srcId="{55FCB65E-ABAD-4178-95CB-9963716E6738}" destId="{57AA691C-1358-443B-9F47-52542EBA1415}" srcOrd="1" destOrd="0" presId="urn:microsoft.com/office/officeart/2005/8/layout/bList2"/>
    <dgm:cxn modelId="{964BE814-EE4E-496A-9277-ECB186276BED}" type="presParOf" srcId="{55FCB65E-ABAD-4178-95CB-9963716E6738}" destId="{CBEF7EDF-E6B8-4268-A156-998E0B4EE0B1}" srcOrd="2" destOrd="0" presId="urn:microsoft.com/office/officeart/2005/8/layout/bList2"/>
    <dgm:cxn modelId="{4684F3AA-E142-4ECD-B1B8-68955259AEAE}" type="presParOf" srcId="{55FCB65E-ABAD-4178-95CB-9963716E6738}" destId="{913D813B-9BBF-468E-9263-EAE5D546CB63}" srcOrd="3" destOrd="0" presId="urn:microsoft.com/office/officeart/2005/8/layout/bList2"/>
    <dgm:cxn modelId="{1DD847F4-1384-4419-B43C-7A5287383147}" type="presParOf" srcId="{4E476373-6285-44EA-A5F6-E4B426461342}" destId="{789C0D96-6CD9-4028-9025-F27B8BCCE717}" srcOrd="1" destOrd="0" presId="urn:microsoft.com/office/officeart/2005/8/layout/bList2"/>
    <dgm:cxn modelId="{1743C77E-237F-4A2E-8FC2-7642ACD4F790}" type="presParOf" srcId="{4E476373-6285-44EA-A5F6-E4B426461342}" destId="{81DEA62D-17B7-4500-B6F4-B12664F3BA1F}" srcOrd="2" destOrd="0" presId="urn:microsoft.com/office/officeart/2005/8/layout/bList2"/>
    <dgm:cxn modelId="{4CC03FA2-CD04-4986-9FF9-A1DFED8A2DD8}" type="presParOf" srcId="{81DEA62D-17B7-4500-B6F4-B12664F3BA1F}" destId="{F68F714E-8BCC-42A4-B6B3-3360A19ADB32}" srcOrd="0" destOrd="0" presId="urn:microsoft.com/office/officeart/2005/8/layout/bList2"/>
    <dgm:cxn modelId="{6AFA8F52-DC34-4FBE-82FA-0AFB5AF8B9B8}" type="presParOf" srcId="{81DEA62D-17B7-4500-B6F4-B12664F3BA1F}" destId="{ECE08ABF-0CF5-49F7-8E0B-4B72045EDD46}" srcOrd="1" destOrd="0" presId="urn:microsoft.com/office/officeart/2005/8/layout/bList2"/>
    <dgm:cxn modelId="{1A7C3359-8224-4AAA-AFF5-99F31B822CEA}" type="presParOf" srcId="{81DEA62D-17B7-4500-B6F4-B12664F3BA1F}" destId="{2D303D1C-5A3B-4891-8159-A0CD81961D49}" srcOrd="2" destOrd="0" presId="urn:microsoft.com/office/officeart/2005/8/layout/bList2"/>
    <dgm:cxn modelId="{4C9945B5-C739-449B-B865-0AA93EB4DEEA}" type="presParOf" srcId="{81DEA62D-17B7-4500-B6F4-B12664F3BA1F}" destId="{92D8C3CC-8905-4D0B-A784-CBA2BF1A93E5}" srcOrd="3" destOrd="0" presId="urn:microsoft.com/office/officeart/2005/8/layout/bList2"/>
    <dgm:cxn modelId="{4ED1F508-6DE6-4BE1-A654-12B857CCF324}" type="presParOf" srcId="{4E476373-6285-44EA-A5F6-E4B426461342}" destId="{16EC1FF4-B7F6-4D21-BA40-789E2A1FBA30}" srcOrd="3" destOrd="0" presId="urn:microsoft.com/office/officeart/2005/8/layout/bList2"/>
    <dgm:cxn modelId="{EBDD9D6C-5D30-4446-B82F-2D7BD11574C8}" type="presParOf" srcId="{4E476373-6285-44EA-A5F6-E4B426461342}" destId="{5B5D7A5E-C59D-4EA4-8312-D0C7E7EBA5F1}" srcOrd="4" destOrd="0" presId="urn:microsoft.com/office/officeart/2005/8/layout/bList2"/>
    <dgm:cxn modelId="{644F0905-70F9-4B08-A611-8287471E30CF}" type="presParOf" srcId="{5B5D7A5E-C59D-4EA4-8312-D0C7E7EBA5F1}" destId="{7A0776F3-32A3-4CFB-9B62-B4F04BC7C15D}" srcOrd="0" destOrd="0" presId="urn:microsoft.com/office/officeart/2005/8/layout/bList2"/>
    <dgm:cxn modelId="{FB4F8CAD-70C3-4F4D-8F20-9F8F107FE7A4}" type="presParOf" srcId="{5B5D7A5E-C59D-4EA4-8312-D0C7E7EBA5F1}" destId="{6C4C5D5A-8274-4026-A26B-2B989A6327B4}" srcOrd="1" destOrd="0" presId="urn:microsoft.com/office/officeart/2005/8/layout/bList2"/>
    <dgm:cxn modelId="{2BDD6B37-D452-460F-80C9-CBCA87F2300C}" type="presParOf" srcId="{5B5D7A5E-C59D-4EA4-8312-D0C7E7EBA5F1}" destId="{864E2FEB-287D-4679-9E2E-2C66A9F7B3D1}" srcOrd="2" destOrd="0" presId="urn:microsoft.com/office/officeart/2005/8/layout/bList2"/>
    <dgm:cxn modelId="{68A8C681-DB6E-4D24-8D95-72C8C4EEE9BB}" type="presParOf" srcId="{5B5D7A5E-C59D-4EA4-8312-D0C7E7EBA5F1}" destId="{12B9DF2F-6155-459D-9B44-2CB01055BC59}" srcOrd="3" destOrd="0" presId="urn:microsoft.com/office/officeart/2005/8/layout/bList2"/>
    <dgm:cxn modelId="{8CC11EAC-00B5-4494-AA3E-D351FF323208}" type="presParOf" srcId="{4E476373-6285-44EA-A5F6-E4B426461342}" destId="{9FE0A798-FAAB-43A2-9274-77170A4C31B1}" srcOrd="5" destOrd="0" presId="urn:microsoft.com/office/officeart/2005/8/layout/bList2"/>
    <dgm:cxn modelId="{F23FFAB7-BBFD-4B9F-BBA8-8937E0847F02}" type="presParOf" srcId="{4E476373-6285-44EA-A5F6-E4B426461342}" destId="{8B3719F5-37AA-4EC8-BC18-20CA9E9ACFDA}" srcOrd="6" destOrd="0" presId="urn:microsoft.com/office/officeart/2005/8/layout/bList2"/>
    <dgm:cxn modelId="{9F437E0B-B5A3-43A9-B3E1-02B797BA79A4}" type="presParOf" srcId="{8B3719F5-37AA-4EC8-BC18-20CA9E9ACFDA}" destId="{19958201-BE41-4B3A-8BEB-21304E509057}" srcOrd="0" destOrd="0" presId="urn:microsoft.com/office/officeart/2005/8/layout/bList2"/>
    <dgm:cxn modelId="{F1CE9B4C-AB5B-4AFB-A2C7-4E22584166CC}" type="presParOf" srcId="{8B3719F5-37AA-4EC8-BC18-20CA9E9ACFDA}" destId="{F6031F38-F582-4F87-BC68-B1BC3792AE8A}" srcOrd="1" destOrd="0" presId="urn:microsoft.com/office/officeart/2005/8/layout/bList2"/>
    <dgm:cxn modelId="{1958D68C-B93F-4205-9B10-B9F779F601ED}" type="presParOf" srcId="{8B3719F5-37AA-4EC8-BC18-20CA9E9ACFDA}" destId="{43FB48BD-B278-469A-A39F-A6E3B8FCD09A}" srcOrd="2" destOrd="0" presId="urn:microsoft.com/office/officeart/2005/8/layout/bList2"/>
    <dgm:cxn modelId="{ACD34900-AF25-404C-9D19-20015C019B0C}" type="presParOf" srcId="{8B3719F5-37AA-4EC8-BC18-20CA9E9ACFDA}" destId="{5444393C-AF98-49F7-B69D-182DC74C12F6}" srcOrd="3" destOrd="0" presId="urn:microsoft.com/office/officeart/2005/8/layout/bList2"/>
    <dgm:cxn modelId="{18E24FA7-88CE-4629-8291-4E3B18553848}" type="presParOf" srcId="{4E476373-6285-44EA-A5F6-E4B426461342}" destId="{4FE8847E-671E-4C0D-A4F7-386496B0D857}" srcOrd="7" destOrd="0" presId="urn:microsoft.com/office/officeart/2005/8/layout/bList2"/>
    <dgm:cxn modelId="{725812D5-7BCC-4585-8030-D3A2BE436755}" type="presParOf" srcId="{4E476373-6285-44EA-A5F6-E4B426461342}" destId="{0098544C-AA29-4C75-8BEC-047DCB7BFFA8}" srcOrd="8" destOrd="0" presId="urn:microsoft.com/office/officeart/2005/8/layout/bList2"/>
    <dgm:cxn modelId="{F966F2DD-858B-4AD1-953B-9DB052F6C879}" type="presParOf" srcId="{0098544C-AA29-4C75-8BEC-047DCB7BFFA8}" destId="{283CDF24-47C5-4130-AD95-DF70EB8DAE1A}" srcOrd="0" destOrd="0" presId="urn:microsoft.com/office/officeart/2005/8/layout/bList2"/>
    <dgm:cxn modelId="{5B8A00D9-B449-48BA-B77D-275E01F38694}" type="presParOf" srcId="{0098544C-AA29-4C75-8BEC-047DCB7BFFA8}" destId="{0AF14AEE-2F60-414E-B738-544E33BFEBBA}" srcOrd="1" destOrd="0" presId="urn:microsoft.com/office/officeart/2005/8/layout/bList2"/>
    <dgm:cxn modelId="{714977BA-6412-445C-BD74-AC33539A938E}" type="presParOf" srcId="{0098544C-AA29-4C75-8BEC-047DCB7BFFA8}" destId="{3BC9E83A-19E5-4147-A6DC-A67A872CAEAB}" srcOrd="2" destOrd="0" presId="urn:microsoft.com/office/officeart/2005/8/layout/bList2"/>
    <dgm:cxn modelId="{77580623-0BB9-4901-AFE0-99FC71C1963C}" type="presParOf" srcId="{0098544C-AA29-4C75-8BEC-047DCB7BFFA8}" destId="{5FE4D6F3-1BA1-45EF-89EC-72BE672A9CD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D1027D-6BF3-4573-8DAF-E42BCE82465D}"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th-TH"/>
        </a:p>
      </dgm:t>
    </dgm:pt>
    <dgm:pt modelId="{53904CC1-88F0-458A-B59A-1AA20550B39C}">
      <dgm:prSet phldrT="[Text]" custT="1"/>
      <dgm:spPr/>
      <dgm:t>
        <a:bodyPr/>
        <a:lstStyle/>
        <a:p>
          <a:r>
            <a:rPr lang="en-US" sz="3600" b="1" dirty="0">
              <a:effectLst>
                <a:outerShdw blurRad="38100" dist="38100" dir="2700000" algn="tl">
                  <a:srgbClr val="000000">
                    <a:alpha val="43137"/>
                  </a:srgbClr>
                </a:outerShdw>
              </a:effectLst>
            </a:rPr>
            <a:t>market</a:t>
          </a:r>
          <a:endParaRPr lang="th-TH" sz="3200" b="1" dirty="0">
            <a:effectLst>
              <a:outerShdw blurRad="38100" dist="38100" dir="2700000" algn="tl">
                <a:srgbClr val="000000">
                  <a:alpha val="43137"/>
                </a:srgbClr>
              </a:outerShdw>
            </a:effectLst>
          </a:endParaRPr>
        </a:p>
      </dgm:t>
    </dgm:pt>
    <dgm:pt modelId="{A0FE5921-303F-4593-9EFB-CB151645DD25}" type="parTrans" cxnId="{34C0F5A2-86A1-428D-8A75-60268D96F041}">
      <dgm:prSet/>
      <dgm:spPr/>
      <dgm:t>
        <a:bodyPr/>
        <a:lstStyle/>
        <a:p>
          <a:endParaRPr lang="th-TH"/>
        </a:p>
      </dgm:t>
    </dgm:pt>
    <dgm:pt modelId="{D5C2A127-A9F4-487C-9C11-8CBFE1088015}" type="sibTrans" cxnId="{34C0F5A2-86A1-428D-8A75-60268D96F041}">
      <dgm:prSet/>
      <dgm:spPr/>
      <dgm:t>
        <a:bodyPr/>
        <a:lstStyle/>
        <a:p>
          <a:endParaRPr lang="th-TH"/>
        </a:p>
      </dgm:t>
    </dgm:pt>
    <dgm:pt modelId="{2990DD9C-4704-486F-B445-495EE2E44C3D}">
      <dgm:prSet phldrT="[Text]"/>
      <dgm:spPr/>
      <dgm:t>
        <a:bodyPr/>
        <a:lstStyle/>
        <a:p>
          <a:r>
            <a:rPr lang="en-US" dirty="0"/>
            <a:t>Need or want</a:t>
          </a:r>
          <a:endParaRPr lang="th-TH" dirty="0"/>
        </a:p>
      </dgm:t>
    </dgm:pt>
    <dgm:pt modelId="{47F5430A-36F0-44DF-A932-16F10D9C9386}" type="parTrans" cxnId="{1EFB736A-BC6E-4975-910F-79160EBAC304}">
      <dgm:prSet/>
      <dgm:spPr/>
      <dgm:t>
        <a:bodyPr/>
        <a:lstStyle/>
        <a:p>
          <a:endParaRPr lang="th-TH"/>
        </a:p>
      </dgm:t>
    </dgm:pt>
    <dgm:pt modelId="{C8FA7D66-964B-453A-BB62-F55E769AD631}" type="sibTrans" cxnId="{1EFB736A-BC6E-4975-910F-79160EBAC304}">
      <dgm:prSet/>
      <dgm:spPr/>
      <dgm:t>
        <a:bodyPr/>
        <a:lstStyle/>
        <a:p>
          <a:endParaRPr lang="th-TH"/>
        </a:p>
      </dgm:t>
    </dgm:pt>
    <dgm:pt modelId="{6D1A12DB-DA65-4E03-86AA-EB1A6DE7D03F}">
      <dgm:prSet phldrT="[Text]"/>
      <dgm:spPr/>
      <dgm:t>
        <a:bodyPr/>
        <a:lstStyle/>
        <a:p>
          <a:r>
            <a:rPr lang="en-US" dirty="0"/>
            <a:t>Money to Spend</a:t>
          </a:r>
          <a:endParaRPr lang="th-TH" dirty="0"/>
        </a:p>
      </dgm:t>
    </dgm:pt>
    <dgm:pt modelId="{31E06A68-6CD7-42B5-A671-CAEB184D5EEA}" type="parTrans" cxnId="{2F682C90-E349-4E99-9143-C2BFC4F7FA67}">
      <dgm:prSet/>
      <dgm:spPr/>
      <dgm:t>
        <a:bodyPr/>
        <a:lstStyle/>
        <a:p>
          <a:endParaRPr lang="th-TH"/>
        </a:p>
      </dgm:t>
    </dgm:pt>
    <dgm:pt modelId="{E70E3912-5679-4F8F-BE4F-A83552187DD8}" type="sibTrans" cxnId="{2F682C90-E349-4E99-9143-C2BFC4F7FA67}">
      <dgm:prSet/>
      <dgm:spPr/>
      <dgm:t>
        <a:bodyPr/>
        <a:lstStyle/>
        <a:p>
          <a:endParaRPr lang="th-TH"/>
        </a:p>
      </dgm:t>
    </dgm:pt>
    <dgm:pt modelId="{DD5738C4-F9EB-4552-B291-5A0AAB1766F6}">
      <dgm:prSet phldrT="[Text]"/>
      <dgm:spPr/>
      <dgm:t>
        <a:bodyPr/>
        <a:lstStyle/>
        <a:p>
          <a:r>
            <a:rPr lang="en-US" dirty="0"/>
            <a:t>Willing to Buy</a:t>
          </a:r>
          <a:endParaRPr lang="th-TH" dirty="0"/>
        </a:p>
      </dgm:t>
    </dgm:pt>
    <dgm:pt modelId="{8870A763-2551-467B-8C3C-CB3ADD952C9B}" type="parTrans" cxnId="{C5E8E3B0-70E2-4690-B366-32D0B65028C0}">
      <dgm:prSet/>
      <dgm:spPr/>
      <dgm:t>
        <a:bodyPr/>
        <a:lstStyle/>
        <a:p>
          <a:endParaRPr lang="th-TH"/>
        </a:p>
      </dgm:t>
    </dgm:pt>
    <dgm:pt modelId="{810C5906-9C2C-4A88-BDDB-97945BC49A17}" type="sibTrans" cxnId="{C5E8E3B0-70E2-4690-B366-32D0B65028C0}">
      <dgm:prSet/>
      <dgm:spPr/>
      <dgm:t>
        <a:bodyPr/>
        <a:lstStyle/>
        <a:p>
          <a:endParaRPr lang="th-TH"/>
        </a:p>
      </dgm:t>
    </dgm:pt>
    <dgm:pt modelId="{13E9D566-50EA-4FCF-ACF6-D31174A417E4}">
      <dgm:prSet phldrT="[Text]"/>
      <dgm:spPr/>
      <dgm:t>
        <a:bodyPr/>
        <a:lstStyle/>
        <a:p>
          <a:r>
            <a:rPr lang="en-US" dirty="0"/>
            <a:t>Authority to buy</a:t>
          </a:r>
          <a:endParaRPr lang="th-TH" dirty="0"/>
        </a:p>
      </dgm:t>
    </dgm:pt>
    <dgm:pt modelId="{86D796A4-E744-40C9-8B64-F800D65CAD95}" type="parTrans" cxnId="{64C53A4E-DC2B-4158-A70B-2E6AA0FAB2D7}">
      <dgm:prSet/>
      <dgm:spPr/>
      <dgm:t>
        <a:bodyPr/>
        <a:lstStyle/>
        <a:p>
          <a:endParaRPr lang="th-TH"/>
        </a:p>
      </dgm:t>
    </dgm:pt>
    <dgm:pt modelId="{320B08B1-419C-4741-8415-A75E026D4400}" type="sibTrans" cxnId="{64C53A4E-DC2B-4158-A70B-2E6AA0FAB2D7}">
      <dgm:prSet/>
      <dgm:spPr/>
      <dgm:t>
        <a:bodyPr/>
        <a:lstStyle/>
        <a:p>
          <a:endParaRPr lang="th-TH"/>
        </a:p>
      </dgm:t>
    </dgm:pt>
    <dgm:pt modelId="{DB03C590-546C-4BB5-9FFD-4D537E7F4A08}" type="pres">
      <dgm:prSet presAssocID="{4AD1027D-6BF3-4573-8DAF-E42BCE82465D}" presName="diagram" presStyleCnt="0">
        <dgm:presLayoutVars>
          <dgm:chPref val="1"/>
          <dgm:dir/>
          <dgm:animOne val="branch"/>
          <dgm:animLvl val="lvl"/>
          <dgm:resizeHandles val="exact"/>
        </dgm:presLayoutVars>
      </dgm:prSet>
      <dgm:spPr/>
    </dgm:pt>
    <dgm:pt modelId="{9BDED350-C19C-4911-90F7-D0594BB612C4}" type="pres">
      <dgm:prSet presAssocID="{53904CC1-88F0-458A-B59A-1AA20550B39C}" presName="root1" presStyleCnt="0"/>
      <dgm:spPr/>
    </dgm:pt>
    <dgm:pt modelId="{A8863B65-688B-4C19-AAF1-566E6E8BFF22}" type="pres">
      <dgm:prSet presAssocID="{53904CC1-88F0-458A-B59A-1AA20550B39C}" presName="LevelOneTextNode" presStyleLbl="node0" presStyleIdx="0" presStyleCnt="1" custScaleX="107366" custScaleY="152999">
        <dgm:presLayoutVars>
          <dgm:chPref val="3"/>
        </dgm:presLayoutVars>
      </dgm:prSet>
      <dgm:spPr/>
    </dgm:pt>
    <dgm:pt modelId="{BBBEAFD8-DE24-48A1-A181-1E7C9A09CC21}" type="pres">
      <dgm:prSet presAssocID="{53904CC1-88F0-458A-B59A-1AA20550B39C}" presName="level2hierChild" presStyleCnt="0"/>
      <dgm:spPr/>
    </dgm:pt>
    <dgm:pt modelId="{91A32DEA-1B84-4AA7-9721-CD017178A2AD}" type="pres">
      <dgm:prSet presAssocID="{47F5430A-36F0-44DF-A932-16F10D9C9386}" presName="conn2-1" presStyleLbl="parChTrans1D2" presStyleIdx="0" presStyleCnt="4"/>
      <dgm:spPr/>
    </dgm:pt>
    <dgm:pt modelId="{8D2B1DEA-4F5E-492D-96D6-552C6D27162F}" type="pres">
      <dgm:prSet presAssocID="{47F5430A-36F0-44DF-A932-16F10D9C9386}" presName="connTx" presStyleLbl="parChTrans1D2" presStyleIdx="0" presStyleCnt="4"/>
      <dgm:spPr/>
    </dgm:pt>
    <dgm:pt modelId="{B4D63F22-CA05-4DE7-B762-A5EA2A78E39A}" type="pres">
      <dgm:prSet presAssocID="{2990DD9C-4704-486F-B445-495EE2E44C3D}" presName="root2" presStyleCnt="0"/>
      <dgm:spPr/>
    </dgm:pt>
    <dgm:pt modelId="{16F4BCE8-A10B-43BD-9E65-E021F615F960}" type="pres">
      <dgm:prSet presAssocID="{2990DD9C-4704-486F-B445-495EE2E44C3D}" presName="LevelTwoTextNode" presStyleLbl="node2" presStyleIdx="0" presStyleCnt="4" custScaleX="160214" custScaleY="43312">
        <dgm:presLayoutVars>
          <dgm:chPref val="3"/>
        </dgm:presLayoutVars>
      </dgm:prSet>
      <dgm:spPr/>
    </dgm:pt>
    <dgm:pt modelId="{D0021ED5-8102-4E8F-B4C8-E52CEDEEB66A}" type="pres">
      <dgm:prSet presAssocID="{2990DD9C-4704-486F-B445-495EE2E44C3D}" presName="level3hierChild" presStyleCnt="0"/>
      <dgm:spPr/>
    </dgm:pt>
    <dgm:pt modelId="{94A4FCE7-144A-4E7E-88B7-CFC8B0577A82}" type="pres">
      <dgm:prSet presAssocID="{31E06A68-6CD7-42B5-A671-CAEB184D5EEA}" presName="conn2-1" presStyleLbl="parChTrans1D2" presStyleIdx="1" presStyleCnt="4"/>
      <dgm:spPr/>
    </dgm:pt>
    <dgm:pt modelId="{2E74C23B-095E-4EDD-B0BE-C8B90F2C1025}" type="pres">
      <dgm:prSet presAssocID="{31E06A68-6CD7-42B5-A671-CAEB184D5EEA}" presName="connTx" presStyleLbl="parChTrans1D2" presStyleIdx="1" presStyleCnt="4"/>
      <dgm:spPr/>
    </dgm:pt>
    <dgm:pt modelId="{73E0E51B-C379-4C56-A6DE-43BF0C9CE8CD}" type="pres">
      <dgm:prSet presAssocID="{6D1A12DB-DA65-4E03-86AA-EB1A6DE7D03F}" presName="root2" presStyleCnt="0"/>
      <dgm:spPr/>
    </dgm:pt>
    <dgm:pt modelId="{75EB1E60-5E39-4DCD-80BF-1A34D8FF5734}" type="pres">
      <dgm:prSet presAssocID="{6D1A12DB-DA65-4E03-86AA-EB1A6DE7D03F}" presName="LevelTwoTextNode" presStyleLbl="node2" presStyleIdx="1" presStyleCnt="4" custScaleX="160214" custScaleY="43312">
        <dgm:presLayoutVars>
          <dgm:chPref val="3"/>
        </dgm:presLayoutVars>
      </dgm:prSet>
      <dgm:spPr/>
    </dgm:pt>
    <dgm:pt modelId="{BBFAA5D5-8E4E-4230-9B04-BA0F96953B23}" type="pres">
      <dgm:prSet presAssocID="{6D1A12DB-DA65-4E03-86AA-EB1A6DE7D03F}" presName="level3hierChild" presStyleCnt="0"/>
      <dgm:spPr/>
    </dgm:pt>
    <dgm:pt modelId="{62F84D31-AB5F-4F33-AD1A-A0D1C0A490CD}" type="pres">
      <dgm:prSet presAssocID="{8870A763-2551-467B-8C3C-CB3ADD952C9B}" presName="conn2-1" presStyleLbl="parChTrans1D2" presStyleIdx="2" presStyleCnt="4"/>
      <dgm:spPr/>
    </dgm:pt>
    <dgm:pt modelId="{A428924E-D210-4CE3-B59F-22C63E1618CA}" type="pres">
      <dgm:prSet presAssocID="{8870A763-2551-467B-8C3C-CB3ADD952C9B}" presName="connTx" presStyleLbl="parChTrans1D2" presStyleIdx="2" presStyleCnt="4"/>
      <dgm:spPr/>
    </dgm:pt>
    <dgm:pt modelId="{011DAA0E-B59C-4D49-98A8-692CA86E4ECB}" type="pres">
      <dgm:prSet presAssocID="{DD5738C4-F9EB-4552-B291-5A0AAB1766F6}" presName="root2" presStyleCnt="0"/>
      <dgm:spPr/>
    </dgm:pt>
    <dgm:pt modelId="{D559EEF6-D5B2-4118-8A97-7314E8510906}" type="pres">
      <dgm:prSet presAssocID="{DD5738C4-F9EB-4552-B291-5A0AAB1766F6}" presName="LevelTwoTextNode" presStyleLbl="node2" presStyleIdx="2" presStyleCnt="4" custScaleX="160214" custScaleY="43312">
        <dgm:presLayoutVars>
          <dgm:chPref val="3"/>
        </dgm:presLayoutVars>
      </dgm:prSet>
      <dgm:spPr/>
    </dgm:pt>
    <dgm:pt modelId="{6351724F-6B69-4A7A-B8D4-A0B1EE99E8DD}" type="pres">
      <dgm:prSet presAssocID="{DD5738C4-F9EB-4552-B291-5A0AAB1766F6}" presName="level3hierChild" presStyleCnt="0"/>
      <dgm:spPr/>
    </dgm:pt>
    <dgm:pt modelId="{A43283EC-32EC-4713-8CF8-D7FF4651783C}" type="pres">
      <dgm:prSet presAssocID="{86D796A4-E744-40C9-8B64-F800D65CAD95}" presName="conn2-1" presStyleLbl="parChTrans1D2" presStyleIdx="3" presStyleCnt="4"/>
      <dgm:spPr/>
    </dgm:pt>
    <dgm:pt modelId="{B42CFC12-38A6-459B-8034-AB142AF06C6D}" type="pres">
      <dgm:prSet presAssocID="{86D796A4-E744-40C9-8B64-F800D65CAD95}" presName="connTx" presStyleLbl="parChTrans1D2" presStyleIdx="3" presStyleCnt="4"/>
      <dgm:spPr/>
    </dgm:pt>
    <dgm:pt modelId="{4903B849-508E-459B-89AB-6303BCE457F8}" type="pres">
      <dgm:prSet presAssocID="{13E9D566-50EA-4FCF-ACF6-D31174A417E4}" presName="root2" presStyleCnt="0"/>
      <dgm:spPr/>
    </dgm:pt>
    <dgm:pt modelId="{25BB9A1C-5866-4FFB-A17A-2B66D2CAE0DD}" type="pres">
      <dgm:prSet presAssocID="{13E9D566-50EA-4FCF-ACF6-D31174A417E4}" presName="LevelTwoTextNode" presStyleLbl="node2" presStyleIdx="3" presStyleCnt="4" custScaleX="160214" custScaleY="43312">
        <dgm:presLayoutVars>
          <dgm:chPref val="3"/>
        </dgm:presLayoutVars>
      </dgm:prSet>
      <dgm:spPr/>
    </dgm:pt>
    <dgm:pt modelId="{48FE2C1E-0CC0-4937-B01D-FBCACD773094}" type="pres">
      <dgm:prSet presAssocID="{13E9D566-50EA-4FCF-ACF6-D31174A417E4}" presName="level3hierChild" presStyleCnt="0"/>
      <dgm:spPr/>
    </dgm:pt>
  </dgm:ptLst>
  <dgm:cxnLst>
    <dgm:cxn modelId="{06341511-3B40-4E4E-8583-3449127BD063}" type="presOf" srcId="{6D1A12DB-DA65-4E03-86AA-EB1A6DE7D03F}" destId="{75EB1E60-5E39-4DCD-80BF-1A34D8FF5734}" srcOrd="0" destOrd="0" presId="urn:microsoft.com/office/officeart/2005/8/layout/hierarchy2"/>
    <dgm:cxn modelId="{A44DBC12-2249-4D6A-A37E-C76A4B126EE5}" type="presOf" srcId="{2990DD9C-4704-486F-B445-495EE2E44C3D}" destId="{16F4BCE8-A10B-43BD-9E65-E021F615F960}" srcOrd="0" destOrd="0" presId="urn:microsoft.com/office/officeart/2005/8/layout/hierarchy2"/>
    <dgm:cxn modelId="{0CEFF714-0E24-4039-8225-9997FF939DC1}" type="presOf" srcId="{13E9D566-50EA-4FCF-ACF6-D31174A417E4}" destId="{25BB9A1C-5866-4FFB-A17A-2B66D2CAE0DD}" srcOrd="0" destOrd="0" presId="urn:microsoft.com/office/officeart/2005/8/layout/hierarchy2"/>
    <dgm:cxn modelId="{ABFC0F28-889C-4E5A-87FE-87DBE4F5755C}" type="presOf" srcId="{86D796A4-E744-40C9-8B64-F800D65CAD95}" destId="{A43283EC-32EC-4713-8CF8-D7FF4651783C}" srcOrd="0" destOrd="0" presId="urn:microsoft.com/office/officeart/2005/8/layout/hierarchy2"/>
    <dgm:cxn modelId="{3056CE3E-E0C1-4DBB-BC9D-248CC0DB72D8}" type="presOf" srcId="{86D796A4-E744-40C9-8B64-F800D65CAD95}" destId="{B42CFC12-38A6-459B-8034-AB142AF06C6D}" srcOrd="1" destOrd="0" presId="urn:microsoft.com/office/officeart/2005/8/layout/hierarchy2"/>
    <dgm:cxn modelId="{D0FDE63E-CC30-4B29-B67C-B0EA7729172C}" type="presOf" srcId="{53904CC1-88F0-458A-B59A-1AA20550B39C}" destId="{A8863B65-688B-4C19-AAF1-566E6E8BFF22}" srcOrd="0" destOrd="0" presId="urn:microsoft.com/office/officeart/2005/8/layout/hierarchy2"/>
    <dgm:cxn modelId="{6B9EFB69-4E89-4023-AF1D-AB52D1B6D1B1}" type="presOf" srcId="{8870A763-2551-467B-8C3C-CB3ADD952C9B}" destId="{62F84D31-AB5F-4F33-AD1A-A0D1C0A490CD}" srcOrd="0" destOrd="0" presId="urn:microsoft.com/office/officeart/2005/8/layout/hierarchy2"/>
    <dgm:cxn modelId="{1EFB736A-BC6E-4975-910F-79160EBAC304}" srcId="{53904CC1-88F0-458A-B59A-1AA20550B39C}" destId="{2990DD9C-4704-486F-B445-495EE2E44C3D}" srcOrd="0" destOrd="0" parTransId="{47F5430A-36F0-44DF-A932-16F10D9C9386}" sibTransId="{C8FA7D66-964B-453A-BB62-F55E769AD631}"/>
    <dgm:cxn modelId="{64C53A4E-DC2B-4158-A70B-2E6AA0FAB2D7}" srcId="{53904CC1-88F0-458A-B59A-1AA20550B39C}" destId="{13E9D566-50EA-4FCF-ACF6-D31174A417E4}" srcOrd="3" destOrd="0" parTransId="{86D796A4-E744-40C9-8B64-F800D65CAD95}" sibTransId="{320B08B1-419C-4741-8415-A75E026D4400}"/>
    <dgm:cxn modelId="{560D0873-DEE7-4E74-BF81-4989D5588705}" type="presOf" srcId="{8870A763-2551-467B-8C3C-CB3ADD952C9B}" destId="{A428924E-D210-4CE3-B59F-22C63E1618CA}" srcOrd="1" destOrd="0" presId="urn:microsoft.com/office/officeart/2005/8/layout/hierarchy2"/>
    <dgm:cxn modelId="{2F682C90-E349-4E99-9143-C2BFC4F7FA67}" srcId="{53904CC1-88F0-458A-B59A-1AA20550B39C}" destId="{6D1A12DB-DA65-4E03-86AA-EB1A6DE7D03F}" srcOrd="1" destOrd="0" parTransId="{31E06A68-6CD7-42B5-A671-CAEB184D5EEA}" sibTransId="{E70E3912-5679-4F8F-BE4F-A83552187DD8}"/>
    <dgm:cxn modelId="{7B0FFA90-C08E-4754-AA96-82A63172589C}" type="presOf" srcId="{31E06A68-6CD7-42B5-A671-CAEB184D5EEA}" destId="{2E74C23B-095E-4EDD-B0BE-C8B90F2C1025}" srcOrd="1" destOrd="0" presId="urn:microsoft.com/office/officeart/2005/8/layout/hierarchy2"/>
    <dgm:cxn modelId="{34C0F5A2-86A1-428D-8A75-60268D96F041}" srcId="{4AD1027D-6BF3-4573-8DAF-E42BCE82465D}" destId="{53904CC1-88F0-458A-B59A-1AA20550B39C}" srcOrd="0" destOrd="0" parTransId="{A0FE5921-303F-4593-9EFB-CB151645DD25}" sibTransId="{D5C2A127-A9F4-487C-9C11-8CBFE1088015}"/>
    <dgm:cxn modelId="{A9E3E3AB-9473-4150-B6C0-0C7A56ED7840}" type="presOf" srcId="{47F5430A-36F0-44DF-A932-16F10D9C9386}" destId="{8D2B1DEA-4F5E-492D-96D6-552C6D27162F}" srcOrd="1" destOrd="0" presId="urn:microsoft.com/office/officeart/2005/8/layout/hierarchy2"/>
    <dgm:cxn modelId="{C5E8E3B0-70E2-4690-B366-32D0B65028C0}" srcId="{53904CC1-88F0-458A-B59A-1AA20550B39C}" destId="{DD5738C4-F9EB-4552-B291-5A0AAB1766F6}" srcOrd="2" destOrd="0" parTransId="{8870A763-2551-467B-8C3C-CB3ADD952C9B}" sibTransId="{810C5906-9C2C-4A88-BDDB-97945BC49A17}"/>
    <dgm:cxn modelId="{27D996E1-1BF4-46B4-9ABE-6ADF6DF014FB}" type="presOf" srcId="{47F5430A-36F0-44DF-A932-16F10D9C9386}" destId="{91A32DEA-1B84-4AA7-9721-CD017178A2AD}" srcOrd="0" destOrd="0" presId="urn:microsoft.com/office/officeart/2005/8/layout/hierarchy2"/>
    <dgm:cxn modelId="{1DF299F7-AC2C-40A9-8C74-BD014FFC4415}" type="presOf" srcId="{4AD1027D-6BF3-4573-8DAF-E42BCE82465D}" destId="{DB03C590-546C-4BB5-9FFD-4D537E7F4A08}" srcOrd="0" destOrd="0" presId="urn:microsoft.com/office/officeart/2005/8/layout/hierarchy2"/>
    <dgm:cxn modelId="{313CD6FB-5923-4EC4-8892-5664510F048D}" type="presOf" srcId="{31E06A68-6CD7-42B5-A671-CAEB184D5EEA}" destId="{94A4FCE7-144A-4E7E-88B7-CFC8B0577A82}" srcOrd="0" destOrd="0" presId="urn:microsoft.com/office/officeart/2005/8/layout/hierarchy2"/>
    <dgm:cxn modelId="{9CD6A3FF-57AA-4956-AB1F-31C04516298B}" type="presOf" srcId="{DD5738C4-F9EB-4552-B291-5A0AAB1766F6}" destId="{D559EEF6-D5B2-4118-8A97-7314E8510906}" srcOrd="0" destOrd="0" presId="urn:microsoft.com/office/officeart/2005/8/layout/hierarchy2"/>
    <dgm:cxn modelId="{D5C45284-5046-468E-94FB-95BD7CF0817B}" type="presParOf" srcId="{DB03C590-546C-4BB5-9FFD-4D537E7F4A08}" destId="{9BDED350-C19C-4911-90F7-D0594BB612C4}" srcOrd="0" destOrd="0" presId="urn:microsoft.com/office/officeart/2005/8/layout/hierarchy2"/>
    <dgm:cxn modelId="{F4F64796-AEFC-4815-B21B-C731137F7CB5}" type="presParOf" srcId="{9BDED350-C19C-4911-90F7-D0594BB612C4}" destId="{A8863B65-688B-4C19-AAF1-566E6E8BFF22}" srcOrd="0" destOrd="0" presId="urn:microsoft.com/office/officeart/2005/8/layout/hierarchy2"/>
    <dgm:cxn modelId="{76C0B724-48E0-4D0B-991C-D439F2DB660F}" type="presParOf" srcId="{9BDED350-C19C-4911-90F7-D0594BB612C4}" destId="{BBBEAFD8-DE24-48A1-A181-1E7C9A09CC21}" srcOrd="1" destOrd="0" presId="urn:microsoft.com/office/officeart/2005/8/layout/hierarchy2"/>
    <dgm:cxn modelId="{582B5D6F-C8B0-44DC-B872-3CD6FDDBBFCA}" type="presParOf" srcId="{BBBEAFD8-DE24-48A1-A181-1E7C9A09CC21}" destId="{91A32DEA-1B84-4AA7-9721-CD017178A2AD}" srcOrd="0" destOrd="0" presId="urn:microsoft.com/office/officeart/2005/8/layout/hierarchy2"/>
    <dgm:cxn modelId="{6C39E4C8-79B7-40F1-A56D-101E170E4F3F}" type="presParOf" srcId="{91A32DEA-1B84-4AA7-9721-CD017178A2AD}" destId="{8D2B1DEA-4F5E-492D-96D6-552C6D27162F}" srcOrd="0" destOrd="0" presId="urn:microsoft.com/office/officeart/2005/8/layout/hierarchy2"/>
    <dgm:cxn modelId="{2A85B106-6AC2-489E-AF2A-AF5663E61AA2}" type="presParOf" srcId="{BBBEAFD8-DE24-48A1-A181-1E7C9A09CC21}" destId="{B4D63F22-CA05-4DE7-B762-A5EA2A78E39A}" srcOrd="1" destOrd="0" presId="urn:microsoft.com/office/officeart/2005/8/layout/hierarchy2"/>
    <dgm:cxn modelId="{4CC4F3F6-AE51-49E3-8D0A-505A4A04B7D1}" type="presParOf" srcId="{B4D63F22-CA05-4DE7-B762-A5EA2A78E39A}" destId="{16F4BCE8-A10B-43BD-9E65-E021F615F960}" srcOrd="0" destOrd="0" presId="urn:microsoft.com/office/officeart/2005/8/layout/hierarchy2"/>
    <dgm:cxn modelId="{0D12AFDA-33CC-44E1-A485-B1E3492E2A17}" type="presParOf" srcId="{B4D63F22-CA05-4DE7-B762-A5EA2A78E39A}" destId="{D0021ED5-8102-4E8F-B4C8-E52CEDEEB66A}" srcOrd="1" destOrd="0" presId="urn:microsoft.com/office/officeart/2005/8/layout/hierarchy2"/>
    <dgm:cxn modelId="{82BAA5EC-E18F-4B56-84CD-361914D1AD59}" type="presParOf" srcId="{BBBEAFD8-DE24-48A1-A181-1E7C9A09CC21}" destId="{94A4FCE7-144A-4E7E-88B7-CFC8B0577A82}" srcOrd="2" destOrd="0" presId="urn:microsoft.com/office/officeart/2005/8/layout/hierarchy2"/>
    <dgm:cxn modelId="{ECAED16F-4CC9-4E3A-A04B-ACA97B39058A}" type="presParOf" srcId="{94A4FCE7-144A-4E7E-88B7-CFC8B0577A82}" destId="{2E74C23B-095E-4EDD-B0BE-C8B90F2C1025}" srcOrd="0" destOrd="0" presId="urn:microsoft.com/office/officeart/2005/8/layout/hierarchy2"/>
    <dgm:cxn modelId="{644B6904-AB53-4E37-BC90-9D9F01D64A1F}" type="presParOf" srcId="{BBBEAFD8-DE24-48A1-A181-1E7C9A09CC21}" destId="{73E0E51B-C379-4C56-A6DE-43BF0C9CE8CD}" srcOrd="3" destOrd="0" presId="urn:microsoft.com/office/officeart/2005/8/layout/hierarchy2"/>
    <dgm:cxn modelId="{F4937C2E-824B-4C05-80C9-4DD033BEE0A6}" type="presParOf" srcId="{73E0E51B-C379-4C56-A6DE-43BF0C9CE8CD}" destId="{75EB1E60-5E39-4DCD-80BF-1A34D8FF5734}" srcOrd="0" destOrd="0" presId="urn:microsoft.com/office/officeart/2005/8/layout/hierarchy2"/>
    <dgm:cxn modelId="{41A1B12D-EA90-489C-9713-4A458E76CB3D}" type="presParOf" srcId="{73E0E51B-C379-4C56-A6DE-43BF0C9CE8CD}" destId="{BBFAA5D5-8E4E-4230-9B04-BA0F96953B23}" srcOrd="1" destOrd="0" presId="urn:microsoft.com/office/officeart/2005/8/layout/hierarchy2"/>
    <dgm:cxn modelId="{802B9270-879D-4E6E-A9CF-CEDF85A0AC45}" type="presParOf" srcId="{BBBEAFD8-DE24-48A1-A181-1E7C9A09CC21}" destId="{62F84D31-AB5F-4F33-AD1A-A0D1C0A490CD}" srcOrd="4" destOrd="0" presId="urn:microsoft.com/office/officeart/2005/8/layout/hierarchy2"/>
    <dgm:cxn modelId="{53B767A0-30B2-496D-8EA0-4FF297D81CAF}" type="presParOf" srcId="{62F84D31-AB5F-4F33-AD1A-A0D1C0A490CD}" destId="{A428924E-D210-4CE3-B59F-22C63E1618CA}" srcOrd="0" destOrd="0" presId="urn:microsoft.com/office/officeart/2005/8/layout/hierarchy2"/>
    <dgm:cxn modelId="{ECD02392-33C7-4F8E-807B-68CB1A55A696}" type="presParOf" srcId="{BBBEAFD8-DE24-48A1-A181-1E7C9A09CC21}" destId="{011DAA0E-B59C-4D49-98A8-692CA86E4ECB}" srcOrd="5" destOrd="0" presId="urn:microsoft.com/office/officeart/2005/8/layout/hierarchy2"/>
    <dgm:cxn modelId="{FEC3983E-528D-4282-A341-92C134328975}" type="presParOf" srcId="{011DAA0E-B59C-4D49-98A8-692CA86E4ECB}" destId="{D559EEF6-D5B2-4118-8A97-7314E8510906}" srcOrd="0" destOrd="0" presId="urn:microsoft.com/office/officeart/2005/8/layout/hierarchy2"/>
    <dgm:cxn modelId="{43DD65D2-8B42-4314-857E-C190065EB4BF}" type="presParOf" srcId="{011DAA0E-B59C-4D49-98A8-692CA86E4ECB}" destId="{6351724F-6B69-4A7A-B8D4-A0B1EE99E8DD}" srcOrd="1" destOrd="0" presId="urn:microsoft.com/office/officeart/2005/8/layout/hierarchy2"/>
    <dgm:cxn modelId="{67D0D3E3-960C-4C1B-905B-621ECEC13A85}" type="presParOf" srcId="{BBBEAFD8-DE24-48A1-A181-1E7C9A09CC21}" destId="{A43283EC-32EC-4713-8CF8-D7FF4651783C}" srcOrd="6" destOrd="0" presId="urn:microsoft.com/office/officeart/2005/8/layout/hierarchy2"/>
    <dgm:cxn modelId="{439106EA-B19D-4929-B849-813E4A0DC6E1}" type="presParOf" srcId="{A43283EC-32EC-4713-8CF8-D7FF4651783C}" destId="{B42CFC12-38A6-459B-8034-AB142AF06C6D}" srcOrd="0" destOrd="0" presId="urn:microsoft.com/office/officeart/2005/8/layout/hierarchy2"/>
    <dgm:cxn modelId="{0549D609-3AE9-4C92-A701-936C614D7A25}" type="presParOf" srcId="{BBBEAFD8-DE24-48A1-A181-1E7C9A09CC21}" destId="{4903B849-508E-459B-89AB-6303BCE457F8}" srcOrd="7" destOrd="0" presId="urn:microsoft.com/office/officeart/2005/8/layout/hierarchy2"/>
    <dgm:cxn modelId="{E2C1810F-9C77-4252-9DD1-745DB9C2D87D}" type="presParOf" srcId="{4903B849-508E-459B-89AB-6303BCE457F8}" destId="{25BB9A1C-5866-4FFB-A17A-2B66D2CAE0DD}" srcOrd="0" destOrd="0" presId="urn:microsoft.com/office/officeart/2005/8/layout/hierarchy2"/>
    <dgm:cxn modelId="{3C9114A2-9C99-4A5E-93D0-A76442DA8A73}" type="presParOf" srcId="{4903B849-508E-459B-89AB-6303BCE457F8}" destId="{48FE2C1E-0CC0-4937-B01D-FBCACD7730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30426-3061-43F3-B7C5-1E91DD96CADB}">
      <dsp:nvSpPr>
        <dsp:cNvPr id="0" name=""/>
        <dsp:cNvSpPr/>
      </dsp:nvSpPr>
      <dsp:spPr>
        <a:xfrm>
          <a:off x="1676399" y="0"/>
          <a:ext cx="4876800" cy="48768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4E6C0-A2F7-444F-AFEB-C1A384F2D9FE}">
      <dsp:nvSpPr>
        <dsp:cNvPr id="0" name=""/>
        <dsp:cNvSpPr/>
      </dsp:nvSpPr>
      <dsp:spPr>
        <a:xfrm>
          <a:off x="2139696" y="463296"/>
          <a:ext cx="1901952" cy="190195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Marketing systems and the marketing environment</a:t>
          </a:r>
        </a:p>
      </dsp:txBody>
      <dsp:txXfrm>
        <a:off x="2232542" y="556142"/>
        <a:ext cx="1716260" cy="1716260"/>
      </dsp:txXfrm>
    </dsp:sp>
    <dsp:sp modelId="{6FA09B4B-3BF1-4655-8D34-9986185674F9}">
      <dsp:nvSpPr>
        <dsp:cNvPr id="0" name=""/>
        <dsp:cNvSpPr/>
      </dsp:nvSpPr>
      <dsp:spPr>
        <a:xfrm>
          <a:off x="4187952" y="463296"/>
          <a:ext cx="1901952" cy="190195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Macro-environment (external to the business)</a:t>
          </a:r>
        </a:p>
      </dsp:txBody>
      <dsp:txXfrm>
        <a:off x="4280798" y="556142"/>
        <a:ext cx="1716260" cy="1716260"/>
      </dsp:txXfrm>
    </dsp:sp>
    <dsp:sp modelId="{DA40A358-07FE-40D7-B18E-60D503D219A7}">
      <dsp:nvSpPr>
        <dsp:cNvPr id="0" name=""/>
        <dsp:cNvSpPr/>
      </dsp:nvSpPr>
      <dsp:spPr>
        <a:xfrm>
          <a:off x="2139696" y="2511552"/>
          <a:ext cx="1901952" cy="190195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Micro-environment (external to the business)</a:t>
          </a:r>
        </a:p>
      </dsp:txBody>
      <dsp:txXfrm>
        <a:off x="2232542" y="2604398"/>
        <a:ext cx="1716260" cy="1716260"/>
      </dsp:txXfrm>
    </dsp:sp>
    <dsp:sp modelId="{8BA7E76A-1040-497D-9BDB-BA06AE72D426}">
      <dsp:nvSpPr>
        <dsp:cNvPr id="0" name=""/>
        <dsp:cNvSpPr/>
      </dsp:nvSpPr>
      <dsp:spPr>
        <a:xfrm>
          <a:off x="4187952" y="2511552"/>
          <a:ext cx="1901952" cy="1901952"/>
        </a:xfrm>
        <a:prstGeom prst="round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Internal environment (internal to the organization)</a:t>
          </a:r>
        </a:p>
      </dsp:txBody>
      <dsp:txXfrm>
        <a:off x="4280798" y="2604398"/>
        <a:ext cx="1716260" cy="171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A3F68-4D18-439F-A009-F86221F438EE}">
      <dsp:nvSpPr>
        <dsp:cNvPr id="0" name=""/>
        <dsp:cNvSpPr/>
      </dsp:nvSpPr>
      <dsp:spPr>
        <a:xfrm>
          <a:off x="509894" y="2858"/>
          <a:ext cx="2185688" cy="1631569"/>
        </a:xfrm>
        <a:prstGeom prst="round2SameRect">
          <a:avLst>
            <a:gd name="adj1" fmla="val 8000"/>
            <a:gd name="adj2" fmla="val 0"/>
          </a:avLst>
        </a:prstGeom>
        <a:blipFill rotWithShape="0">
          <a:blip xmlns:r="http://schemas.openxmlformats.org/officeDocument/2006/relationships" r:embed="rId1"/>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EF7EDF-E6B8-4268-A156-998E0B4EE0B1}">
      <dsp:nvSpPr>
        <dsp:cNvPr id="0" name=""/>
        <dsp:cNvSpPr/>
      </dsp:nvSpPr>
      <dsp:spPr>
        <a:xfrm>
          <a:off x="509894" y="1634428"/>
          <a:ext cx="2185688" cy="7015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Wearable Device</a:t>
          </a:r>
          <a:endParaRPr lang="th-TH" sz="2400" kern="1200" dirty="0"/>
        </a:p>
      </dsp:txBody>
      <dsp:txXfrm>
        <a:off x="509894" y="1634428"/>
        <a:ext cx="1539216" cy="701575"/>
      </dsp:txXfrm>
    </dsp:sp>
    <dsp:sp modelId="{913D813B-9BBF-468E-9263-EAE5D546CB63}">
      <dsp:nvSpPr>
        <dsp:cNvPr id="0" name=""/>
        <dsp:cNvSpPr/>
      </dsp:nvSpPr>
      <dsp:spPr>
        <a:xfrm>
          <a:off x="2110940" y="1745867"/>
          <a:ext cx="764990" cy="76499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F714E-8BCC-42A4-B6B3-3360A19ADB32}">
      <dsp:nvSpPr>
        <dsp:cNvPr id="0" name=""/>
        <dsp:cNvSpPr/>
      </dsp:nvSpPr>
      <dsp:spPr>
        <a:xfrm>
          <a:off x="3065453" y="2858"/>
          <a:ext cx="2185688" cy="1631569"/>
        </a:xfrm>
        <a:prstGeom prst="round2SameRect">
          <a:avLst>
            <a:gd name="adj1" fmla="val 8000"/>
            <a:gd name="adj2" fmla="val 0"/>
          </a:avLst>
        </a:prstGeom>
        <a:blipFill rotWithShape="0">
          <a:blip xmlns:r="http://schemas.openxmlformats.org/officeDocument/2006/relationships" r:embed="rId2"/>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03D1C-5A3B-4891-8159-A0CD81961D49}">
      <dsp:nvSpPr>
        <dsp:cNvPr id="0" name=""/>
        <dsp:cNvSpPr/>
      </dsp:nvSpPr>
      <dsp:spPr>
        <a:xfrm>
          <a:off x="3065453" y="1634428"/>
          <a:ext cx="2185688" cy="7015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Payment </a:t>
          </a:r>
          <a:endParaRPr lang="th-TH" sz="2400" kern="1200" dirty="0"/>
        </a:p>
      </dsp:txBody>
      <dsp:txXfrm>
        <a:off x="3065453" y="1634428"/>
        <a:ext cx="1539216" cy="701575"/>
      </dsp:txXfrm>
    </dsp:sp>
    <dsp:sp modelId="{92D8C3CC-8905-4D0B-A784-CBA2BF1A93E5}">
      <dsp:nvSpPr>
        <dsp:cNvPr id="0" name=""/>
        <dsp:cNvSpPr/>
      </dsp:nvSpPr>
      <dsp:spPr>
        <a:xfrm>
          <a:off x="4666499" y="1745867"/>
          <a:ext cx="764990" cy="76499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776F3-32A3-4CFB-9B62-B4F04BC7C15D}">
      <dsp:nvSpPr>
        <dsp:cNvPr id="0" name=""/>
        <dsp:cNvSpPr/>
      </dsp:nvSpPr>
      <dsp:spPr>
        <a:xfrm>
          <a:off x="5621012" y="2858"/>
          <a:ext cx="2185688" cy="1631569"/>
        </a:xfrm>
        <a:prstGeom prst="round2SameRect">
          <a:avLst>
            <a:gd name="adj1" fmla="val 8000"/>
            <a:gd name="adj2" fmla="val 0"/>
          </a:avLst>
        </a:prstGeom>
        <a:blipFill rotWithShape="0">
          <a:blip xmlns:r="http://schemas.openxmlformats.org/officeDocument/2006/relationships" r:embed="rId3"/>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E2FEB-287D-4679-9E2E-2C66A9F7B3D1}">
      <dsp:nvSpPr>
        <dsp:cNvPr id="0" name=""/>
        <dsp:cNvSpPr/>
      </dsp:nvSpPr>
      <dsp:spPr>
        <a:xfrm>
          <a:off x="5621012" y="1634428"/>
          <a:ext cx="2185688" cy="7015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Mobile Marketing </a:t>
          </a:r>
        </a:p>
      </dsp:txBody>
      <dsp:txXfrm>
        <a:off x="5621012" y="1634428"/>
        <a:ext cx="1539216" cy="701575"/>
      </dsp:txXfrm>
    </dsp:sp>
    <dsp:sp modelId="{12B9DF2F-6155-459D-9B44-2CB01055BC59}">
      <dsp:nvSpPr>
        <dsp:cNvPr id="0" name=""/>
        <dsp:cNvSpPr/>
      </dsp:nvSpPr>
      <dsp:spPr>
        <a:xfrm>
          <a:off x="7222058" y="1745867"/>
          <a:ext cx="764990" cy="76499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58201-BE41-4B3A-8BEB-21304E509057}">
      <dsp:nvSpPr>
        <dsp:cNvPr id="0" name=""/>
        <dsp:cNvSpPr/>
      </dsp:nvSpPr>
      <dsp:spPr>
        <a:xfrm>
          <a:off x="1787673" y="2889742"/>
          <a:ext cx="2185688" cy="1631569"/>
        </a:xfrm>
        <a:prstGeom prst="round2SameRect">
          <a:avLst>
            <a:gd name="adj1" fmla="val 8000"/>
            <a:gd name="adj2" fmla="val 0"/>
          </a:avLst>
        </a:prstGeom>
        <a:blipFill rotWithShape="0">
          <a:blip xmlns:r="http://schemas.openxmlformats.org/officeDocument/2006/relationships" r:embed="rId4"/>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B48BD-B278-469A-A39F-A6E3B8FCD09A}">
      <dsp:nvSpPr>
        <dsp:cNvPr id="0" name=""/>
        <dsp:cNvSpPr/>
      </dsp:nvSpPr>
      <dsp:spPr>
        <a:xfrm>
          <a:off x="1787673" y="4521312"/>
          <a:ext cx="2185688" cy="7015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Digital Marketing</a:t>
          </a:r>
        </a:p>
      </dsp:txBody>
      <dsp:txXfrm>
        <a:off x="1787673" y="4521312"/>
        <a:ext cx="1539216" cy="701575"/>
      </dsp:txXfrm>
    </dsp:sp>
    <dsp:sp modelId="{5444393C-AF98-49F7-B69D-182DC74C12F6}">
      <dsp:nvSpPr>
        <dsp:cNvPr id="0" name=""/>
        <dsp:cNvSpPr/>
      </dsp:nvSpPr>
      <dsp:spPr>
        <a:xfrm>
          <a:off x="3388720" y="4632750"/>
          <a:ext cx="764990" cy="76499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CDF24-47C5-4130-AD95-DF70EB8DAE1A}">
      <dsp:nvSpPr>
        <dsp:cNvPr id="0" name=""/>
        <dsp:cNvSpPr/>
      </dsp:nvSpPr>
      <dsp:spPr>
        <a:xfrm>
          <a:off x="4343232" y="2889742"/>
          <a:ext cx="2185688" cy="1631569"/>
        </a:xfrm>
        <a:prstGeom prst="round2SameRect">
          <a:avLst>
            <a:gd name="adj1" fmla="val 8000"/>
            <a:gd name="adj2" fmla="val 0"/>
          </a:avLst>
        </a:prstGeom>
        <a:blipFill rotWithShape="0">
          <a:blip xmlns:r="http://schemas.openxmlformats.org/officeDocument/2006/relationships" r:embed="rId5"/>
          <a:stretch>
            <a:fillRect/>
          </a:stretch>
        </a:blip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9E83A-19E5-4147-A6DC-A67A872CAEAB}">
      <dsp:nvSpPr>
        <dsp:cNvPr id="0" name=""/>
        <dsp:cNvSpPr/>
      </dsp:nvSpPr>
      <dsp:spPr>
        <a:xfrm>
          <a:off x="4343232" y="4521312"/>
          <a:ext cx="2185688" cy="701575"/>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t>Web trend</a:t>
          </a:r>
        </a:p>
      </dsp:txBody>
      <dsp:txXfrm>
        <a:off x="4343232" y="4521312"/>
        <a:ext cx="1539216" cy="701575"/>
      </dsp:txXfrm>
    </dsp:sp>
    <dsp:sp modelId="{5FE4D6F3-1BA1-45EF-89EC-72BE672A9CD6}">
      <dsp:nvSpPr>
        <dsp:cNvPr id="0" name=""/>
        <dsp:cNvSpPr/>
      </dsp:nvSpPr>
      <dsp:spPr>
        <a:xfrm>
          <a:off x="5944279" y="4632750"/>
          <a:ext cx="764990" cy="764990"/>
        </a:xfrm>
        <a:prstGeom prst="ellipse">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63B65-688B-4C19-AAF1-566E6E8BFF22}">
      <dsp:nvSpPr>
        <dsp:cNvPr id="0" name=""/>
        <dsp:cNvSpPr/>
      </dsp:nvSpPr>
      <dsp:spPr>
        <a:xfrm>
          <a:off x="13" y="1213121"/>
          <a:ext cx="2946926" cy="2099718"/>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market</a:t>
          </a:r>
          <a:endParaRPr lang="th-TH" sz="3200" b="1" kern="1200" dirty="0">
            <a:effectLst>
              <a:outerShdw blurRad="38100" dist="38100" dir="2700000" algn="tl">
                <a:srgbClr val="000000">
                  <a:alpha val="43137"/>
                </a:srgbClr>
              </a:outerShdw>
            </a:effectLst>
          </a:endParaRPr>
        </a:p>
      </dsp:txBody>
      <dsp:txXfrm>
        <a:off x="61512" y="1274620"/>
        <a:ext cx="2823928" cy="1976720"/>
      </dsp:txXfrm>
    </dsp:sp>
    <dsp:sp modelId="{91A32DEA-1B84-4AA7-9721-CD017178A2AD}">
      <dsp:nvSpPr>
        <dsp:cNvPr id="0" name=""/>
        <dsp:cNvSpPr/>
      </dsp:nvSpPr>
      <dsp:spPr>
        <a:xfrm rot="18746800">
          <a:off x="2682515" y="1635496"/>
          <a:ext cx="1626749" cy="54580"/>
        </a:xfrm>
        <a:custGeom>
          <a:avLst/>
          <a:gdLst/>
          <a:ahLst/>
          <a:cxnLst/>
          <a:rect l="0" t="0" r="0" b="0"/>
          <a:pathLst>
            <a:path>
              <a:moveTo>
                <a:pt x="0" y="27290"/>
              </a:moveTo>
              <a:lnTo>
                <a:pt x="1626749" y="2729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h-TH" sz="500" kern="1200"/>
        </a:p>
      </dsp:txBody>
      <dsp:txXfrm>
        <a:off x="3455221" y="1622118"/>
        <a:ext cx="81337" cy="81337"/>
      </dsp:txXfrm>
    </dsp:sp>
    <dsp:sp modelId="{16F4BCE8-A10B-43BD-9E65-E021F615F960}">
      <dsp:nvSpPr>
        <dsp:cNvPr id="0" name=""/>
        <dsp:cNvSpPr/>
      </dsp:nvSpPr>
      <dsp:spPr>
        <a:xfrm>
          <a:off x="4044839" y="765391"/>
          <a:ext cx="4397471" cy="594402"/>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Need or want</a:t>
          </a:r>
          <a:endParaRPr lang="th-TH" sz="3100" kern="1200" dirty="0"/>
        </a:p>
      </dsp:txBody>
      <dsp:txXfrm>
        <a:off x="4062248" y="782800"/>
        <a:ext cx="4362653" cy="559584"/>
      </dsp:txXfrm>
    </dsp:sp>
    <dsp:sp modelId="{94A4FCE7-144A-4E7E-88B7-CFC8B0577A82}">
      <dsp:nvSpPr>
        <dsp:cNvPr id="0" name=""/>
        <dsp:cNvSpPr/>
      </dsp:nvSpPr>
      <dsp:spPr>
        <a:xfrm rot="20398544">
          <a:off x="2911619" y="2035626"/>
          <a:ext cx="1168540" cy="54580"/>
        </a:xfrm>
        <a:custGeom>
          <a:avLst/>
          <a:gdLst/>
          <a:ahLst/>
          <a:cxnLst/>
          <a:rect l="0" t="0" r="0" b="0"/>
          <a:pathLst>
            <a:path>
              <a:moveTo>
                <a:pt x="0" y="27290"/>
              </a:moveTo>
              <a:lnTo>
                <a:pt x="1168540" y="2729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h-TH" sz="500" kern="1200"/>
        </a:p>
      </dsp:txBody>
      <dsp:txXfrm>
        <a:off x="3466676" y="2033702"/>
        <a:ext cx="58427" cy="58427"/>
      </dsp:txXfrm>
    </dsp:sp>
    <dsp:sp modelId="{75EB1E60-5E39-4DCD-80BF-1A34D8FF5734}">
      <dsp:nvSpPr>
        <dsp:cNvPr id="0" name=""/>
        <dsp:cNvSpPr/>
      </dsp:nvSpPr>
      <dsp:spPr>
        <a:xfrm>
          <a:off x="4044839" y="1565650"/>
          <a:ext cx="4397471" cy="594402"/>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Money to Spend</a:t>
          </a:r>
          <a:endParaRPr lang="th-TH" sz="3100" kern="1200" dirty="0"/>
        </a:p>
      </dsp:txBody>
      <dsp:txXfrm>
        <a:off x="4062248" y="1583059"/>
        <a:ext cx="4362653" cy="559584"/>
      </dsp:txXfrm>
    </dsp:sp>
    <dsp:sp modelId="{62F84D31-AB5F-4F33-AD1A-A0D1C0A490CD}">
      <dsp:nvSpPr>
        <dsp:cNvPr id="0" name=""/>
        <dsp:cNvSpPr/>
      </dsp:nvSpPr>
      <dsp:spPr>
        <a:xfrm rot="1201456">
          <a:off x="2911619" y="2435755"/>
          <a:ext cx="1168540" cy="54580"/>
        </a:xfrm>
        <a:custGeom>
          <a:avLst/>
          <a:gdLst/>
          <a:ahLst/>
          <a:cxnLst/>
          <a:rect l="0" t="0" r="0" b="0"/>
          <a:pathLst>
            <a:path>
              <a:moveTo>
                <a:pt x="0" y="27290"/>
              </a:moveTo>
              <a:lnTo>
                <a:pt x="1168540" y="2729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h-TH" sz="500" kern="1200"/>
        </a:p>
      </dsp:txBody>
      <dsp:txXfrm>
        <a:off x="3466676" y="2433832"/>
        <a:ext cx="58427" cy="58427"/>
      </dsp:txXfrm>
    </dsp:sp>
    <dsp:sp modelId="{D559EEF6-D5B2-4118-8A97-7314E8510906}">
      <dsp:nvSpPr>
        <dsp:cNvPr id="0" name=""/>
        <dsp:cNvSpPr/>
      </dsp:nvSpPr>
      <dsp:spPr>
        <a:xfrm>
          <a:off x="4044839" y="2365909"/>
          <a:ext cx="4397471" cy="594402"/>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Willing to Buy</a:t>
          </a:r>
          <a:endParaRPr lang="th-TH" sz="3100" kern="1200" dirty="0"/>
        </a:p>
      </dsp:txBody>
      <dsp:txXfrm>
        <a:off x="4062248" y="2383318"/>
        <a:ext cx="4362653" cy="559584"/>
      </dsp:txXfrm>
    </dsp:sp>
    <dsp:sp modelId="{A43283EC-32EC-4713-8CF8-D7FF4651783C}">
      <dsp:nvSpPr>
        <dsp:cNvPr id="0" name=""/>
        <dsp:cNvSpPr/>
      </dsp:nvSpPr>
      <dsp:spPr>
        <a:xfrm rot="2853200">
          <a:off x="2682515" y="2835885"/>
          <a:ext cx="1626749" cy="54580"/>
        </a:xfrm>
        <a:custGeom>
          <a:avLst/>
          <a:gdLst/>
          <a:ahLst/>
          <a:cxnLst/>
          <a:rect l="0" t="0" r="0" b="0"/>
          <a:pathLst>
            <a:path>
              <a:moveTo>
                <a:pt x="0" y="27290"/>
              </a:moveTo>
              <a:lnTo>
                <a:pt x="1626749" y="27290"/>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h-TH" sz="500" kern="1200"/>
        </a:p>
      </dsp:txBody>
      <dsp:txXfrm>
        <a:off x="3455221" y="2822506"/>
        <a:ext cx="81337" cy="81337"/>
      </dsp:txXfrm>
    </dsp:sp>
    <dsp:sp modelId="{25BB9A1C-5866-4FFB-A17A-2B66D2CAE0DD}">
      <dsp:nvSpPr>
        <dsp:cNvPr id="0" name=""/>
        <dsp:cNvSpPr/>
      </dsp:nvSpPr>
      <dsp:spPr>
        <a:xfrm>
          <a:off x="4044839" y="3166167"/>
          <a:ext cx="4397471" cy="594402"/>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Authority to buy</a:t>
          </a:r>
          <a:endParaRPr lang="th-TH" sz="3100" kern="1200" dirty="0"/>
        </a:p>
      </dsp:txBody>
      <dsp:txXfrm>
        <a:off x="4062248" y="3183576"/>
        <a:ext cx="4362653" cy="55958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A9D824-8A3B-497D-B6C2-2959521339DD}" type="datetimeFigureOut">
              <a:rPr lang="th-TH" smtClean="0"/>
              <a:t>18/02/69</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B8F18-3BF9-4E5A-B9D3-A3589A136FED}" type="slidenum">
              <a:rPr lang="th-TH" smtClean="0"/>
              <a:t>‹#›</a:t>
            </a:fld>
            <a:endParaRPr lang="th-TH"/>
          </a:p>
        </p:txBody>
      </p:sp>
    </p:spTree>
    <p:extLst>
      <p:ext uri="{BB962C8B-B14F-4D97-AF65-F5344CB8AC3E}">
        <p14:creationId xmlns:p14="http://schemas.microsoft.com/office/powerpoint/2010/main" val="364479854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7DBB8F18-3BF9-4E5A-B9D3-A3589A136FED}" type="slidenum">
              <a:rPr lang="th-TH" smtClean="0"/>
              <a:t>1</a:t>
            </a:fld>
            <a:endParaRPr lang="th-TH"/>
          </a:p>
        </p:txBody>
      </p:sp>
    </p:spTree>
    <p:extLst>
      <p:ext uri="{BB962C8B-B14F-4D97-AF65-F5344CB8AC3E}">
        <p14:creationId xmlns:p14="http://schemas.microsoft.com/office/powerpoint/2010/main" val="337761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C0DECB-9935-4E39-9127-C72D56CB76A5}" type="datetimeFigureOut">
              <a:rPr lang="th-TH" smtClean="0"/>
              <a:t>18/02/69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8C2166-C95B-4F56-830F-46788D4B8020}" type="slidenum">
              <a:rPr lang="th-TH" smtClean="0"/>
              <a:t>‹#›</a:t>
            </a:fld>
            <a:endParaRPr lang="th-TH"/>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0DECB-9935-4E39-9127-C72D56CB76A5}" type="datetimeFigureOut">
              <a:rPr lang="th-TH" smtClean="0"/>
              <a:t>18/02/69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C0DECB-9935-4E39-9127-C72D56CB76A5}" type="datetimeFigureOut">
              <a:rPr lang="th-TH" smtClean="0"/>
              <a:t>18/02/69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0DECB-9935-4E39-9127-C72D56CB76A5}" type="datetimeFigureOut">
              <a:rPr lang="th-TH" smtClean="0"/>
              <a:t>18/02/69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0DECB-9935-4E39-9127-C72D56CB76A5}" type="datetimeFigureOut">
              <a:rPr lang="th-TH" smtClean="0"/>
              <a:t>18/02/69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758C2166-C95B-4F56-830F-46788D4B8020}" type="slidenum">
              <a:rPr lang="th-TH" smtClean="0"/>
              <a:t>‹#›</a:t>
            </a:fld>
            <a:endParaRPr lang="th-TH"/>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C0DECB-9935-4E39-9127-C72D56CB76A5}" type="datetimeFigureOut">
              <a:rPr lang="th-TH" smtClean="0"/>
              <a:t>18/02/69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C0DECB-9935-4E39-9127-C72D56CB76A5}" type="datetimeFigureOut">
              <a:rPr lang="th-TH" smtClean="0"/>
              <a:t>18/02/69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758C2166-C95B-4F56-830F-46788D4B8020}" type="slidenum">
              <a:rPr lang="th-TH" smtClean="0"/>
              <a:t>‹#›</a:t>
            </a:fld>
            <a:endParaRPr lang="th-TH"/>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0DECB-9935-4E39-9127-C72D56CB76A5}" type="datetimeFigureOut">
              <a:rPr lang="th-TH" smtClean="0"/>
              <a:t>18/02/69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0DECB-9935-4E39-9127-C72D56CB76A5}" type="datetimeFigureOut">
              <a:rPr lang="th-TH" smtClean="0"/>
              <a:t>18/02/69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0DECB-9935-4E39-9127-C72D56CB76A5}" type="datetimeFigureOut">
              <a:rPr lang="th-TH" smtClean="0"/>
              <a:t>18/02/69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8C2166-C95B-4F56-830F-46788D4B8020}" type="slidenum">
              <a:rPr lang="th-TH" smtClean="0"/>
              <a:t>‹#›</a:t>
            </a:fld>
            <a:endParaRPr lang="th-TH"/>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C0DECB-9935-4E39-9127-C72D56CB76A5}" type="datetimeFigureOut">
              <a:rPr lang="th-TH" smtClean="0"/>
              <a:t>18/02/69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758C2166-C95B-4F56-830F-46788D4B8020}" type="slidenum">
              <a:rPr lang="th-TH" smtClean="0"/>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1C0DECB-9935-4E39-9127-C72D56CB76A5}" type="datetimeFigureOut">
              <a:rPr lang="th-TH" smtClean="0"/>
              <a:t>18/02/69</a:t>
            </a:fld>
            <a:endParaRPr lang="th-TH"/>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h-TH"/>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58C2166-C95B-4F56-830F-46788D4B8020}" type="slidenum">
              <a:rPr lang="th-TH" smtClean="0"/>
              <a:t>‹#›</a:t>
            </a:fld>
            <a:endParaRPr lang="th-T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Marketing Systems and the Marketing Environment</a:t>
            </a:r>
            <a:endParaRPr lang="th-TH" dirty="0"/>
          </a:p>
        </p:txBody>
      </p:sp>
      <p:sp>
        <p:nvSpPr>
          <p:cNvPr id="3" name="Subtitle 2"/>
          <p:cNvSpPr>
            <a:spLocks noGrp="1"/>
          </p:cNvSpPr>
          <p:nvPr>
            <p:ph type="subTitle" idx="1"/>
          </p:nvPr>
        </p:nvSpPr>
        <p:spPr/>
        <p:txBody>
          <a:bodyPr/>
          <a:lstStyle/>
          <a:p>
            <a:endParaRPr lang="th-TH" dirty="0"/>
          </a:p>
        </p:txBody>
      </p:sp>
    </p:spTree>
    <p:extLst>
      <p:ext uri="{BB962C8B-B14F-4D97-AF65-F5344CB8AC3E}">
        <p14:creationId xmlns:p14="http://schemas.microsoft.com/office/powerpoint/2010/main" val="386526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macroeconomic environment outside the business.</a:t>
            </a:r>
            <a:endParaRPr lang="th-TH" b="1" dirty="0"/>
          </a:p>
        </p:txBody>
      </p:sp>
      <p:sp>
        <p:nvSpPr>
          <p:cNvPr id="3" name="Content Placeholder 2"/>
          <p:cNvSpPr>
            <a:spLocks noGrp="1"/>
          </p:cNvSpPr>
          <p:nvPr>
            <p:ph idx="1"/>
          </p:nvPr>
        </p:nvSpPr>
        <p:spPr/>
        <p:txBody>
          <a:bodyPr/>
          <a:lstStyle/>
          <a:p>
            <a:pPr marL="0" indent="0">
              <a:buNone/>
            </a:pPr>
            <a:r>
              <a:rPr lang="th-TH" dirty="0"/>
              <a:t>	</a:t>
            </a:r>
          </a:p>
        </p:txBody>
      </p:sp>
      <p:sp>
        <p:nvSpPr>
          <p:cNvPr id="4" name="TextBox 3"/>
          <p:cNvSpPr txBox="1"/>
          <p:nvPr/>
        </p:nvSpPr>
        <p:spPr>
          <a:xfrm>
            <a:off x="467544" y="1844824"/>
            <a:ext cx="8419256" cy="3170099"/>
          </a:xfrm>
          <a:prstGeom prst="rect">
            <a:avLst/>
          </a:prstGeom>
          <a:noFill/>
        </p:spPr>
        <p:txBody>
          <a:bodyPr wrap="square" rtlCol="0">
            <a:spAutoFit/>
          </a:bodyPr>
          <a:lstStyle/>
          <a:p>
            <a:r>
              <a:rPr lang="en-US" sz="2000" b="1" dirty="0"/>
              <a:t>Competitors</a:t>
            </a:r>
          </a:p>
          <a:p>
            <a:r>
              <a:rPr lang="en-US" sz="2000" b="1" dirty="0"/>
              <a:t>Structure of Competitive Marketing</a:t>
            </a:r>
          </a:p>
          <a:p>
            <a:r>
              <a:rPr lang="en-US" sz="2000" b="1" dirty="0"/>
              <a:t>Oligopoly</a:t>
            </a:r>
          </a:p>
          <a:p>
            <a:r>
              <a:rPr lang="th-TH" sz="2000" b="1" dirty="0"/>
              <a:t>	</a:t>
            </a:r>
            <a:r>
              <a:rPr lang="en-US" sz="2000" b="1" dirty="0"/>
              <a:t>A market with only a few sellers or producers.</a:t>
            </a:r>
          </a:p>
          <a:p>
            <a:r>
              <a:rPr lang="en-US" sz="2000" b="1" dirty="0"/>
              <a:t>Products or services are often similar but have unique characteristics.</a:t>
            </a:r>
          </a:p>
          <a:p>
            <a:r>
              <a:rPr lang="th-TH" sz="2000" b="1" dirty="0"/>
              <a:t>	</a:t>
            </a:r>
            <a:r>
              <a:rPr lang="en-US" sz="2000" b="1" dirty="0"/>
              <a:t>There are considerable barriers to market entry.</a:t>
            </a:r>
          </a:p>
          <a:p>
            <a:r>
              <a:rPr lang="en-US" sz="2000" b="1" dirty="0"/>
              <a:t>Competition often focuses on sales promotion and advertising.</a:t>
            </a:r>
          </a:p>
          <a:p>
            <a:r>
              <a:rPr lang="en-US" sz="2000" b="1" dirty="0"/>
              <a:t>Producers or sellers have considerable price-setting power.</a:t>
            </a:r>
          </a:p>
          <a:p>
            <a:r>
              <a:rPr lang="th-TH" sz="2000" b="1" dirty="0"/>
              <a:t>	</a:t>
            </a:r>
            <a:r>
              <a:rPr lang="en-US" sz="2000" b="1" dirty="0"/>
              <a:t>Examples: Oil, automobiles, mobile phones, steel, cement.</a:t>
            </a:r>
            <a:endParaRPr lang="th-TH" sz="2000" dirty="0"/>
          </a:p>
        </p:txBody>
      </p:sp>
    </p:spTree>
    <p:extLst>
      <p:ext uri="{BB962C8B-B14F-4D97-AF65-F5344CB8AC3E}">
        <p14:creationId xmlns:p14="http://schemas.microsoft.com/office/powerpoint/2010/main" val="334667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orter&amp;#39;s Five Forces คืออะไร? วิเคราะห์ธุรกิจแบบ Harv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916832"/>
            <a:ext cx="4320480" cy="4320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th-TH" b="1" dirty="0"/>
              <a:t>ทฤษฎีแรงกดดัน 5 ประการ ( </a:t>
            </a:r>
            <a:r>
              <a:rPr lang="en-US" b="1" dirty="0"/>
              <a:t>Five Forces Model )</a:t>
            </a:r>
            <a:br>
              <a:rPr lang="en-US" b="1" dirty="0"/>
            </a:br>
            <a:r>
              <a:rPr lang="en-US" dirty="0"/>
              <a:t>Porter’s Five Forces Model</a:t>
            </a:r>
          </a:p>
        </p:txBody>
      </p:sp>
      <p:sp>
        <p:nvSpPr>
          <p:cNvPr id="3" name="Content Placeholder 2"/>
          <p:cNvSpPr>
            <a:spLocks noGrp="1"/>
          </p:cNvSpPr>
          <p:nvPr>
            <p:ph idx="1"/>
          </p:nvPr>
        </p:nvSpPr>
        <p:spPr>
          <a:xfrm>
            <a:off x="251520" y="1268760"/>
            <a:ext cx="8712968" cy="4525963"/>
          </a:xfrm>
        </p:spPr>
        <p:txBody>
          <a:bodyPr>
            <a:normAutofit/>
          </a:bodyPr>
          <a:lstStyle/>
          <a:p>
            <a:pPr marL="0" indent="0">
              <a:buNone/>
            </a:pPr>
            <a:endParaRPr lang="en-US" sz="4000" b="1" dirty="0"/>
          </a:p>
          <a:p>
            <a:pPr marL="0" indent="0" algn="thaiDist">
              <a:buNone/>
            </a:pPr>
            <a:r>
              <a:rPr lang="en-US" b="1" dirty="0"/>
              <a:t>	</a:t>
            </a:r>
            <a:endParaRPr lang="th-TH" dirty="0"/>
          </a:p>
          <a:p>
            <a:pPr marL="0" indent="0">
              <a:buNone/>
            </a:pPr>
            <a:r>
              <a:rPr lang="th-TH" dirty="0"/>
              <a:t>	</a:t>
            </a:r>
          </a:p>
        </p:txBody>
      </p:sp>
      <p:sp>
        <p:nvSpPr>
          <p:cNvPr id="4" name="TextBox 3"/>
          <p:cNvSpPr txBox="1"/>
          <p:nvPr/>
        </p:nvSpPr>
        <p:spPr>
          <a:xfrm>
            <a:off x="4499992" y="2854091"/>
            <a:ext cx="4464496" cy="2862322"/>
          </a:xfrm>
          <a:prstGeom prst="rect">
            <a:avLst/>
          </a:prstGeom>
          <a:noFill/>
        </p:spPr>
        <p:txBody>
          <a:bodyPr wrap="square" rtlCol="0">
            <a:spAutoFit/>
          </a:bodyPr>
          <a:lstStyle/>
          <a:p>
            <a:r>
              <a:rPr lang="en-US" sz="2000" dirty="0"/>
              <a:t>The tool analyzes five key competitive factors and business environments, including new competitors, customers, substitute products, suppliers, and intra-industry competition. Businesses can use this tool to analyze their business and industry structures to identify the most appropriate strategies for coping.</a:t>
            </a:r>
            <a:endParaRPr lang="th-TH" sz="2000" dirty="0"/>
          </a:p>
        </p:txBody>
      </p:sp>
    </p:spTree>
    <p:extLst>
      <p:ext uri="{BB962C8B-B14F-4D97-AF65-F5344CB8AC3E}">
        <p14:creationId xmlns:p14="http://schemas.microsoft.com/office/powerpoint/2010/main" val="10868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h-TH" b="1" dirty="0"/>
            </a:br>
            <a:r>
              <a:rPr lang="en-US" b="1" dirty="0"/>
              <a:t>Five Forces Model</a:t>
            </a:r>
            <a:endParaRPr lang="th-TH" b="1" dirty="0"/>
          </a:p>
        </p:txBody>
      </p:sp>
      <p:sp>
        <p:nvSpPr>
          <p:cNvPr id="3" name="Content Placeholder 2"/>
          <p:cNvSpPr>
            <a:spLocks noGrp="1"/>
          </p:cNvSpPr>
          <p:nvPr>
            <p:ph idx="1"/>
          </p:nvPr>
        </p:nvSpPr>
        <p:spPr>
          <a:xfrm>
            <a:off x="395536" y="1628800"/>
            <a:ext cx="8352928" cy="4968552"/>
          </a:xfrm>
        </p:spPr>
        <p:txBody>
          <a:bodyPr>
            <a:noAutofit/>
          </a:bodyPr>
          <a:lstStyle/>
          <a:p>
            <a:pPr marL="0" indent="0" fontAlgn="base">
              <a:buNone/>
            </a:pPr>
            <a:r>
              <a:rPr lang="en-US" sz="2000" b="1" dirty="0"/>
              <a:t>The Threat of New Entrants</a:t>
            </a:r>
          </a:p>
          <a:p>
            <a:pPr fontAlgn="base"/>
            <a:r>
              <a:rPr lang="en-US" sz="2000" b="1" dirty="0"/>
              <a:t>The entry of new businesses into a market means increased competition, leading to a decrease in market share. Large businesses may not be too concerned due to their large production capacity and low-cost raw materials, but smaller businesses must cope effectively. One way to mitigate this is by building strong relationships with existing customers, fostering customer satisfaction and creating a loyal customer base. Ways to counter the increase in competitors include differentiating products and creating unique features that are difficult to imitate.</a:t>
            </a:r>
          </a:p>
          <a:p>
            <a:pPr fontAlgn="base"/>
            <a:r>
              <a:rPr lang="en-US" sz="2000" b="1" dirty="0"/>
              <a:t>A possible solution, as exemplified by 7-Eleven, is to improve and launch innovative products that differ from competitors, thereby reducing competitive pressure.</a:t>
            </a:r>
            <a:endParaRPr lang="th-TH" sz="2000" dirty="0"/>
          </a:p>
        </p:txBody>
      </p:sp>
    </p:spTree>
    <p:extLst>
      <p:ext uri="{BB962C8B-B14F-4D97-AF65-F5344CB8AC3E}">
        <p14:creationId xmlns:p14="http://schemas.microsoft.com/office/powerpoint/2010/main" val="320363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rmAutofit/>
          </a:bodyPr>
          <a:lstStyle/>
          <a:p>
            <a:r>
              <a:rPr lang="en-US" b="1" dirty="0"/>
              <a:t>Five Forces Model</a:t>
            </a:r>
            <a:endParaRPr lang="th-TH" b="1" dirty="0"/>
          </a:p>
        </p:txBody>
      </p:sp>
      <p:sp>
        <p:nvSpPr>
          <p:cNvPr id="3" name="Content Placeholder 2"/>
          <p:cNvSpPr>
            <a:spLocks noGrp="1"/>
          </p:cNvSpPr>
          <p:nvPr>
            <p:ph type="subTitle" idx="1"/>
          </p:nvPr>
        </p:nvSpPr>
        <p:spPr>
          <a:xfrm>
            <a:off x="685800" y="3505200"/>
            <a:ext cx="7848600" cy="2732112"/>
          </a:xfrm>
        </p:spPr>
        <p:txBody>
          <a:bodyPr>
            <a:normAutofit fontScale="85000" lnSpcReduction="20000"/>
          </a:bodyPr>
          <a:lstStyle/>
          <a:p>
            <a:pPr fontAlgn="base">
              <a:lnSpc>
                <a:spcPct val="90000"/>
              </a:lnSpc>
            </a:pPr>
            <a:r>
              <a:rPr lang="en-US" dirty="0"/>
              <a:t>Bargaining Power of Suppliers</a:t>
            </a:r>
          </a:p>
          <a:p>
            <a:pPr fontAlgn="base">
              <a:lnSpc>
                <a:spcPct val="90000"/>
              </a:lnSpc>
            </a:pPr>
            <a:r>
              <a:rPr lang="th-TH" dirty="0"/>
              <a:t>	</a:t>
            </a:r>
            <a:r>
              <a:rPr lang="en-US" dirty="0"/>
              <a:t>Pressure from suppliers, who are responsible for providing raw materials for production, worsens the situation if there are few suppliers producing that particular raw material. Purchasing raw materials at high prices increases our production costs, and if selling prices cannot be raised, the business faces greater risk. Therefore, businesses producing the same product should form groups to negotiate with suppliers, or pool resources to purchase goods in bulk to lower raw material prices.</a:t>
            </a:r>
          </a:p>
          <a:p>
            <a:pPr fontAlgn="base">
              <a:lnSpc>
                <a:spcPct val="90000"/>
              </a:lnSpc>
            </a:pPr>
            <a:r>
              <a:rPr lang="th-TH" dirty="0"/>
              <a:t>	</a:t>
            </a:r>
            <a:r>
              <a:rPr lang="en-US" dirty="0"/>
              <a:t>This impacts the business by increasing prices, reducing quality, or decreasing production availability.</a:t>
            </a:r>
            <a:endParaRPr lang="th-TH" dirty="0"/>
          </a:p>
        </p:txBody>
      </p:sp>
    </p:spTree>
    <p:extLst>
      <p:ext uri="{BB962C8B-B14F-4D97-AF65-F5344CB8AC3E}">
        <p14:creationId xmlns:p14="http://schemas.microsoft.com/office/powerpoint/2010/main" val="127550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rmAutofit/>
          </a:bodyPr>
          <a:lstStyle/>
          <a:p>
            <a:br>
              <a:rPr lang="th-TH" b="1" dirty="0"/>
            </a:br>
            <a:r>
              <a:rPr lang="en-US" b="1" dirty="0"/>
              <a:t>Five Forces Model</a:t>
            </a:r>
            <a:endParaRPr lang="th-TH" b="1" dirty="0"/>
          </a:p>
        </p:txBody>
      </p:sp>
      <p:sp>
        <p:nvSpPr>
          <p:cNvPr id="3" name="Content Placeholder 2"/>
          <p:cNvSpPr>
            <a:spLocks noGrp="1"/>
          </p:cNvSpPr>
          <p:nvPr>
            <p:ph type="subTitle" idx="1"/>
          </p:nvPr>
        </p:nvSpPr>
        <p:spPr>
          <a:xfrm>
            <a:off x="685800" y="3505200"/>
            <a:ext cx="7848600" cy="2948136"/>
          </a:xfrm>
        </p:spPr>
        <p:txBody>
          <a:bodyPr>
            <a:normAutofit fontScale="85000" lnSpcReduction="20000"/>
          </a:bodyPr>
          <a:lstStyle/>
          <a:p>
            <a:pPr fontAlgn="base">
              <a:lnSpc>
                <a:spcPct val="90000"/>
              </a:lnSpc>
            </a:pPr>
            <a:r>
              <a:rPr lang="en-US" b="1" dirty="0"/>
              <a:t>Barriers to purchase arise from the substitutability of products or services.</a:t>
            </a:r>
          </a:p>
          <a:p>
            <a:pPr fontAlgn="base">
              <a:lnSpc>
                <a:spcPct val="90000"/>
              </a:lnSpc>
            </a:pPr>
            <a:r>
              <a:rPr lang="th-TH" b="1" dirty="0"/>
              <a:t>	</a:t>
            </a:r>
            <a:r>
              <a:rPr lang="en-US" b="1" dirty="0"/>
              <a:t>This pressure is considered the most impactful. While the products may not be of the same type, similar or identical purposes increase customer choices for substitutes. Examples include smartphones replacing watches or digital cameras, Airbnb replacing hotels, and airplanes replacing buses. </a:t>
            </a:r>
            <a:r>
              <a:rPr lang="th-TH" b="1" dirty="0"/>
              <a:t>	</a:t>
            </a:r>
            <a:r>
              <a:rPr lang="en-US" b="1" dirty="0"/>
              <a:t>Although some functions may be interchangeable, not all are. Therefore, businesses should focus on improving quality, enhancing appearance, and building brand loyalty to create unique products that are more appealing than substitutes.</a:t>
            </a:r>
            <a:endParaRPr lang="th-TH" dirty="0"/>
          </a:p>
        </p:txBody>
      </p:sp>
    </p:spTree>
    <p:extLst>
      <p:ext uri="{BB962C8B-B14F-4D97-AF65-F5344CB8AC3E}">
        <p14:creationId xmlns:p14="http://schemas.microsoft.com/office/powerpoint/2010/main" val="377810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rmAutofit/>
          </a:bodyPr>
          <a:lstStyle/>
          <a:p>
            <a:r>
              <a:rPr lang="en-US" b="1" dirty="0"/>
              <a:t>Five Forces Model</a:t>
            </a:r>
            <a:endParaRPr lang="th-TH" b="1" dirty="0"/>
          </a:p>
        </p:txBody>
      </p:sp>
      <p:sp>
        <p:nvSpPr>
          <p:cNvPr id="3" name="Content Placeholder 2"/>
          <p:cNvSpPr>
            <a:spLocks noGrp="1"/>
          </p:cNvSpPr>
          <p:nvPr>
            <p:ph type="subTitle" idx="1"/>
          </p:nvPr>
        </p:nvSpPr>
        <p:spPr>
          <a:xfrm>
            <a:off x="685800" y="3505200"/>
            <a:ext cx="7848600" cy="3092152"/>
          </a:xfrm>
        </p:spPr>
        <p:txBody>
          <a:bodyPr>
            <a:normAutofit fontScale="92500" lnSpcReduction="10000"/>
          </a:bodyPr>
          <a:lstStyle/>
          <a:p>
            <a:pPr fontAlgn="base">
              <a:lnSpc>
                <a:spcPct val="90000"/>
              </a:lnSpc>
            </a:pPr>
            <a:r>
              <a:rPr lang="en-US" sz="2800" b="1" dirty="0"/>
              <a:t>Industry Rivalry:</a:t>
            </a:r>
          </a:p>
          <a:p>
            <a:pPr fontAlgn="base">
              <a:lnSpc>
                <a:spcPct val="90000"/>
              </a:lnSpc>
            </a:pPr>
            <a:r>
              <a:rPr lang="en-US" sz="2800" dirty="0"/>
              <a:t>A high level of competition in the market reduces a company's sales opportunities. Therefore, we should consider factors such as the number of competitors within the industry and the industry's growth rate. Furthermore, we should be well-prepared and have a robust strategic plan if we wish to enter a particular market to mitigate risks and strengthen the organization.</a:t>
            </a:r>
            <a:endParaRPr lang="th-TH" sz="2800" dirty="0"/>
          </a:p>
        </p:txBody>
      </p:sp>
    </p:spTree>
    <p:extLst>
      <p:ext uri="{BB962C8B-B14F-4D97-AF65-F5344CB8AC3E}">
        <p14:creationId xmlns:p14="http://schemas.microsoft.com/office/powerpoint/2010/main" val="582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rmAutofit/>
          </a:bodyPr>
          <a:lstStyle/>
          <a:p>
            <a:pPr marL="0" indent="0"/>
            <a:r>
              <a:rPr lang="en-US" b="1" dirty="0"/>
              <a:t>Culture and society</a:t>
            </a:r>
            <a:endParaRPr lang="th-TH" b="1" dirty="0"/>
          </a:p>
        </p:txBody>
      </p:sp>
      <p:sp>
        <p:nvSpPr>
          <p:cNvPr id="3" name="Content Placeholder 2"/>
          <p:cNvSpPr>
            <a:spLocks noGrp="1"/>
          </p:cNvSpPr>
          <p:nvPr>
            <p:ph type="subTitle" idx="1"/>
          </p:nvPr>
        </p:nvSpPr>
        <p:spPr>
          <a:xfrm>
            <a:off x="685800" y="3505200"/>
            <a:ext cx="7848600" cy="3092152"/>
          </a:xfrm>
        </p:spPr>
        <p:txBody>
          <a:bodyPr>
            <a:normAutofit fontScale="92500" lnSpcReduction="20000"/>
          </a:bodyPr>
          <a:lstStyle/>
          <a:p>
            <a:pPr>
              <a:lnSpc>
                <a:spcPct val="90000"/>
              </a:lnSpc>
            </a:pPr>
            <a:r>
              <a:rPr lang="th-TH" dirty="0"/>
              <a:t>	</a:t>
            </a:r>
            <a:r>
              <a:rPr lang="en-US" dirty="0"/>
              <a:t>Business operations must adhere to social and cultural constraints because social and cultural characteristics significantly influence consumer purchasing behavior. Changes in consumer purchasing behavior resulting from cultural and social shifts affect marketing policies, including: </a:t>
            </a:r>
            <a:endParaRPr lang="th-TH" dirty="0"/>
          </a:p>
          <a:p>
            <a:pPr marL="457200" indent="-457200">
              <a:lnSpc>
                <a:spcPct val="90000"/>
              </a:lnSpc>
              <a:buFont typeface="+mj-lt"/>
              <a:buAutoNum type="arabicPeriod"/>
            </a:pPr>
            <a:r>
              <a:rPr lang="en-US" dirty="0"/>
              <a:t>younger generations; </a:t>
            </a:r>
            <a:endParaRPr lang="th-TH" dirty="0"/>
          </a:p>
          <a:p>
            <a:pPr marL="457200" indent="-457200">
              <a:lnSpc>
                <a:spcPct val="90000"/>
              </a:lnSpc>
              <a:buFont typeface="+mj-lt"/>
              <a:buAutoNum type="arabicPeriod"/>
            </a:pPr>
            <a:r>
              <a:rPr lang="en-US" dirty="0"/>
              <a:t>increased education for women; </a:t>
            </a:r>
            <a:endParaRPr lang="th-TH" dirty="0"/>
          </a:p>
          <a:p>
            <a:pPr marL="457200" indent="-457200">
              <a:lnSpc>
                <a:spcPct val="90000"/>
              </a:lnSpc>
              <a:buFont typeface="+mj-lt"/>
              <a:buAutoNum type="arabicPeriod"/>
            </a:pPr>
            <a:r>
              <a:rPr lang="en-US" dirty="0"/>
              <a:t>greater acceptance of Western values ​​as a way of life; </a:t>
            </a:r>
            <a:endParaRPr lang="th-TH" dirty="0"/>
          </a:p>
          <a:p>
            <a:pPr marL="457200" indent="-457200">
              <a:lnSpc>
                <a:spcPct val="90000"/>
              </a:lnSpc>
              <a:buFont typeface="+mj-lt"/>
              <a:buAutoNum type="arabicPeriod"/>
            </a:pPr>
            <a:r>
              <a:rPr lang="en-US" dirty="0"/>
              <a:t>increased brand loyalty; and </a:t>
            </a:r>
            <a:endParaRPr lang="th-TH" dirty="0"/>
          </a:p>
          <a:p>
            <a:pPr marL="457200" indent="-457200">
              <a:lnSpc>
                <a:spcPct val="90000"/>
              </a:lnSpc>
              <a:buFont typeface="+mj-lt"/>
              <a:buAutoNum type="arabicPeriod"/>
            </a:pPr>
            <a:r>
              <a:rPr lang="en-US" dirty="0"/>
              <a:t>consumer influence through various media.</a:t>
            </a:r>
            <a:endParaRPr lang="th-TH" dirty="0"/>
          </a:p>
        </p:txBody>
      </p:sp>
    </p:spTree>
    <p:extLst>
      <p:ext uri="{BB962C8B-B14F-4D97-AF65-F5344CB8AC3E}">
        <p14:creationId xmlns:p14="http://schemas.microsoft.com/office/powerpoint/2010/main" val="195616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Politics and law</a:t>
            </a:r>
            <a:endParaRPr lang="th-TH" b="1" dirty="0"/>
          </a:p>
        </p:txBody>
      </p:sp>
      <p:sp>
        <p:nvSpPr>
          <p:cNvPr id="3" name="Content Placeholder 2"/>
          <p:cNvSpPr>
            <a:spLocks noGrp="1"/>
          </p:cNvSpPr>
          <p:nvPr>
            <p:ph idx="1"/>
          </p:nvPr>
        </p:nvSpPr>
        <p:spPr/>
        <p:txBody>
          <a:bodyPr>
            <a:normAutofit fontScale="92500"/>
          </a:bodyPr>
          <a:lstStyle/>
          <a:p>
            <a:pPr marL="0" indent="0">
              <a:buNone/>
            </a:pPr>
            <a:r>
              <a:rPr lang="th-TH" sz="3200" dirty="0"/>
              <a:t>	</a:t>
            </a:r>
            <a:r>
              <a:rPr lang="en-US" sz="3200" dirty="0"/>
              <a:t>Changes in the political and legal environment will impact marketing decisions. The following are key political environmental factors involved in marketing management:</a:t>
            </a:r>
          </a:p>
          <a:p>
            <a:r>
              <a:rPr lang="en-US" sz="3200" dirty="0"/>
              <a:t>National monetary and fiscal policy</a:t>
            </a:r>
            <a:endParaRPr lang="th-TH" sz="3200" dirty="0"/>
          </a:p>
          <a:p>
            <a:r>
              <a:rPr lang="en-US" sz="3200" dirty="0"/>
              <a:t>Business laws related to social responsibility</a:t>
            </a:r>
            <a:endParaRPr lang="th-TH" sz="3200" dirty="0"/>
          </a:p>
          <a:p>
            <a:r>
              <a:rPr lang="en-US" sz="3200" dirty="0"/>
              <a:t>The relationship between government and various industries</a:t>
            </a:r>
            <a:endParaRPr lang="th-TH" sz="3200" dirty="0"/>
          </a:p>
          <a:p>
            <a:r>
              <a:rPr lang="en-US" sz="3200" dirty="0"/>
              <a:t>Laws directly related to marketing</a:t>
            </a:r>
            <a:endParaRPr lang="th-TH" sz="3200" dirty="0"/>
          </a:p>
        </p:txBody>
      </p:sp>
    </p:spTree>
    <p:extLst>
      <p:ext uri="{BB962C8B-B14F-4D97-AF65-F5344CB8AC3E}">
        <p14:creationId xmlns:p14="http://schemas.microsoft.com/office/powerpoint/2010/main" val="34069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technology</a:t>
            </a:r>
            <a:endParaRPr lang="th-TH" b="1" dirty="0"/>
          </a:p>
        </p:txBody>
      </p:sp>
      <p:graphicFrame>
        <p:nvGraphicFramePr>
          <p:cNvPr id="4" name="Diagram 3"/>
          <p:cNvGraphicFramePr/>
          <p:nvPr>
            <p:extLst>
              <p:ext uri="{D42A27DB-BD31-4B8C-83A1-F6EECF244321}">
                <p14:modId xmlns:p14="http://schemas.microsoft.com/office/powerpoint/2010/main" val="3174696368"/>
              </p:ext>
            </p:extLst>
          </p:nvPr>
        </p:nvGraphicFramePr>
        <p:xfrm>
          <a:off x="251520" y="1457400"/>
          <a:ext cx="849694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2" descr="จับสัญญาณ 7 เทรนด์ “Digital Marketing 2020” Data คือ สิ่งจำเป็น-ค่าโฆษณาดิจิทัลสูงสุดเป็นประวัติการณ์"/>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4" descr="จับสัญญาณ 7 เทรนด์ “Digital Marketing 2020” Data คือ สิ่งจำเป็น-ค่าโฆษณาดิจิทัลสูงสุดเป็นประวัติการณ์"/>
          <p:cNvSpPr>
            <a:spLocks noChangeAspect="1" noChangeArrowheads="1"/>
          </p:cNvSpPr>
          <p:nvPr/>
        </p:nvSpPr>
        <p:spPr bwMode="auto">
          <a:xfrm>
            <a:off x="342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Tree>
    <p:extLst>
      <p:ext uri="{BB962C8B-B14F-4D97-AF65-F5344CB8AC3E}">
        <p14:creationId xmlns:p14="http://schemas.microsoft.com/office/powerpoint/2010/main" val="34069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natural environment</a:t>
            </a:r>
            <a:endParaRPr lang="th-TH" b="1" dirty="0"/>
          </a:p>
        </p:txBody>
      </p:sp>
      <p:sp>
        <p:nvSpPr>
          <p:cNvPr id="3" name="Content Placeholder 2"/>
          <p:cNvSpPr>
            <a:spLocks noGrp="1"/>
          </p:cNvSpPr>
          <p:nvPr>
            <p:ph idx="1"/>
          </p:nvPr>
        </p:nvSpPr>
        <p:spPr/>
        <p:txBody>
          <a:bodyPr>
            <a:normAutofit/>
          </a:bodyPr>
          <a:lstStyle/>
          <a:p>
            <a:pPr marL="0" indent="0">
              <a:buNone/>
            </a:pPr>
            <a:r>
              <a:rPr lang="th-TH" dirty="0"/>
              <a:t>	</a:t>
            </a:r>
            <a:r>
              <a:rPr lang="en-US" dirty="0"/>
              <a:t>The physical environment comprises soil, water, air, raw materials, and natural resources. Marketers deal with four aspects of the physical environment:</a:t>
            </a:r>
          </a:p>
          <a:p>
            <a:r>
              <a:rPr lang="en-US" dirty="0"/>
              <a:t>Increased levels of pollution</a:t>
            </a:r>
          </a:p>
          <a:p>
            <a:r>
              <a:rPr lang="en-US" dirty="0"/>
              <a:t>Shortage of certain raw materials</a:t>
            </a:r>
          </a:p>
          <a:p>
            <a:r>
              <a:rPr lang="en-US" dirty="0"/>
              <a:t>Increased cost of energy</a:t>
            </a:r>
          </a:p>
          <a:p>
            <a:r>
              <a:rPr lang="en-US" dirty="0"/>
              <a:t>The role of government in controlling and preventing environmental pollution in marketing.</a:t>
            </a:r>
            <a:endParaRPr lang="th-TH" dirty="0"/>
          </a:p>
        </p:txBody>
      </p:sp>
      <p:sp>
        <p:nvSpPr>
          <p:cNvPr id="4" name="AutoShape 2" descr="จับสัญญาณ 7 เทรนด์ “Digital Marketing 2020” Data คือ สิ่งจำเป็น-ค่าโฆษณาดิจิทัลสูงสุดเป็นประวัติการณ์"/>
          <p:cNvSpPr>
            <a:spLocks noChangeAspect="1" noChangeArrowheads="1"/>
          </p:cNvSpPr>
          <p:nvPr/>
        </p:nvSpPr>
        <p:spPr bwMode="auto">
          <a:xfrm>
            <a:off x="190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4" descr="จับสัญญาณ 7 เทรนด์ “Digital Marketing 2020” Data คือ สิ่งจำเป็น-ค่าโฆษณาดิจิทัลสูงสุดเป็นประวัติการณ์"/>
          <p:cNvSpPr>
            <a:spLocks noChangeAspect="1" noChangeArrowheads="1"/>
          </p:cNvSpPr>
          <p:nvPr/>
        </p:nvSpPr>
        <p:spPr bwMode="auto">
          <a:xfrm>
            <a:off x="342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Tree>
    <p:extLst>
      <p:ext uri="{BB962C8B-B14F-4D97-AF65-F5344CB8AC3E}">
        <p14:creationId xmlns:p14="http://schemas.microsoft.com/office/powerpoint/2010/main" val="34069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fontScale="90000"/>
          </a:bodyPr>
          <a:lstStyle/>
          <a:p>
            <a:r>
              <a:rPr lang="en-US" dirty="0"/>
              <a:t>Marketing Systems and the Marketing Environment</a:t>
            </a:r>
            <a:endParaRPr lang="th-TH" b="1" dirty="0"/>
          </a:p>
        </p:txBody>
      </p:sp>
      <p:graphicFrame>
        <p:nvGraphicFramePr>
          <p:cNvPr id="5" name="Content Placeholder 2">
            <a:extLst>
              <a:ext uri="{FF2B5EF4-FFF2-40B4-BE49-F238E27FC236}">
                <a16:creationId xmlns:a16="http://schemas.microsoft.com/office/drawing/2014/main" id="{7BA19932-A6E1-7095-1CF6-BF6B24169199}"/>
              </a:ext>
            </a:extLst>
          </p:cNvPr>
          <p:cNvGraphicFramePr>
            <a:graphicFrameLocks noGrp="1"/>
          </p:cNvGraphicFramePr>
          <p:nvPr>
            <p:ph idx="1"/>
            <p:extLst>
              <p:ext uri="{D42A27DB-BD31-4B8C-83A1-F6EECF244321}">
                <p14:modId xmlns:p14="http://schemas.microsoft.com/office/powerpoint/2010/main" val="337260148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1146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The external microenvironment that affects the marketing mix.</a:t>
            </a:r>
            <a:endParaRPr lang="th-TH"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8719611"/>
              </p:ext>
            </p:extLst>
          </p:nvPr>
        </p:nvGraphicFramePr>
        <p:xfrm>
          <a:off x="395288" y="1484313"/>
          <a:ext cx="8442325"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94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Marketing systems and the marketing environment.</a:t>
            </a:r>
            <a:endParaRPr lang="th-TH" b="1" dirty="0"/>
          </a:p>
        </p:txBody>
      </p:sp>
      <p:pic>
        <p:nvPicPr>
          <p:cNvPr id="2050" name="Picture 2" descr="IceSuntisuk: Marketing"/>
          <p:cNvPicPr>
            <a:picLocks noChangeAspect="1" noChangeArrowheads="1"/>
          </p:cNvPicPr>
          <p:nvPr/>
        </p:nvPicPr>
        <p:blipFill rotWithShape="1">
          <a:blip r:embed="rId2">
            <a:extLst>
              <a:ext uri="{28A0092B-C50C-407E-A947-70E740481C1C}">
                <a14:useLocalDpi xmlns:a14="http://schemas.microsoft.com/office/drawing/2010/main" val="0"/>
              </a:ext>
            </a:extLst>
          </a:blip>
          <a:srcRect t="8246" b="14429"/>
          <a:stretch/>
        </p:blipFill>
        <p:spPr bwMode="auto">
          <a:xfrm>
            <a:off x="539552" y="2497015"/>
            <a:ext cx="8143875" cy="3675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52031DFE-AC51-6D5B-1461-46807ED5EC2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79726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rmAutofit fontScale="90000"/>
          </a:bodyPr>
          <a:lstStyle/>
          <a:p>
            <a:r>
              <a:rPr lang="en-US" b="1" dirty="0"/>
              <a:t>Marketing systems and the marketing environment.</a:t>
            </a:r>
            <a:endParaRPr lang="th-TH" b="1" dirty="0"/>
          </a:p>
        </p:txBody>
      </p:sp>
      <p:sp>
        <p:nvSpPr>
          <p:cNvPr id="3" name="Content Placeholder 2"/>
          <p:cNvSpPr>
            <a:spLocks noGrp="1"/>
          </p:cNvSpPr>
          <p:nvPr>
            <p:ph idx="1"/>
          </p:nvPr>
        </p:nvSpPr>
        <p:spPr>
          <a:xfrm>
            <a:off x="2971800" y="792080"/>
            <a:ext cx="5715000" cy="5577840"/>
          </a:xfrm>
        </p:spPr>
        <p:txBody>
          <a:bodyPr>
            <a:normAutofit fontScale="92500" lnSpcReduction="10000"/>
          </a:bodyPr>
          <a:lstStyle/>
          <a:p>
            <a:pPr marL="0" indent="0">
              <a:lnSpc>
                <a:spcPct val="90000"/>
              </a:lnSpc>
              <a:buNone/>
            </a:pPr>
            <a:r>
              <a:rPr lang="en-US" sz="2200" dirty="0"/>
              <a:t>The Marketing System</a:t>
            </a:r>
          </a:p>
          <a:p>
            <a:pPr marL="0" indent="0">
              <a:lnSpc>
                <a:spcPct val="90000"/>
              </a:lnSpc>
              <a:buNone/>
            </a:pPr>
            <a:r>
              <a:rPr lang="th-TH" sz="2200" dirty="0"/>
              <a:t>	</a:t>
            </a:r>
            <a:r>
              <a:rPr lang="en-US" sz="2200" dirty="0"/>
              <a:t>The exchange that occurs between two groups of individuals in a larger structure is the marketing system. Therefore, the marketing effectiveness of salespeople and buyers depends on understanding the key components, functions, and relationships that make up the marketing system.</a:t>
            </a:r>
          </a:p>
          <a:p>
            <a:pPr marL="0" indent="0">
              <a:lnSpc>
                <a:spcPct val="90000"/>
              </a:lnSpc>
              <a:buNone/>
            </a:pPr>
            <a:r>
              <a:rPr lang="th-TH" sz="2200" dirty="0"/>
              <a:t>	</a:t>
            </a:r>
            <a:r>
              <a:rPr lang="en-US" sz="2200" dirty="0"/>
              <a:t>A marketing system is a group of important institutions and functions that link an organization with a market. Suppose a company produces a single product for a specific market. The key components in the market system are the company and the market. These two components are connected by the movement of four important things:</a:t>
            </a:r>
          </a:p>
          <a:p>
            <a:pPr marL="0" indent="0">
              <a:lnSpc>
                <a:spcPct val="90000"/>
              </a:lnSpc>
              <a:buNone/>
            </a:pPr>
            <a:r>
              <a:rPr lang="en-US" sz="2200" dirty="0"/>
              <a:t>1. Products and services</a:t>
            </a:r>
          </a:p>
          <a:p>
            <a:pPr marL="0" indent="0">
              <a:lnSpc>
                <a:spcPct val="90000"/>
              </a:lnSpc>
              <a:buNone/>
            </a:pPr>
            <a:r>
              <a:rPr lang="en-US" sz="2200" dirty="0"/>
              <a:t>2. Communication to the market</a:t>
            </a:r>
          </a:p>
          <a:p>
            <a:pPr marL="0" indent="0">
              <a:lnSpc>
                <a:spcPct val="90000"/>
              </a:lnSpc>
              <a:buNone/>
            </a:pPr>
            <a:r>
              <a:rPr lang="en-US" sz="2200" dirty="0"/>
              <a:t>3. Amount of money received by the company</a:t>
            </a:r>
          </a:p>
          <a:p>
            <a:pPr marL="0" indent="0">
              <a:lnSpc>
                <a:spcPct val="90000"/>
              </a:lnSpc>
              <a:buNone/>
            </a:pPr>
            <a:r>
              <a:rPr lang="en-US" sz="2200" dirty="0"/>
              <a:t>4. Information received by the company</a:t>
            </a:r>
            <a:endParaRPr lang="th-TH" sz="2200" dirty="0"/>
          </a:p>
        </p:txBody>
      </p:sp>
      <p:sp>
        <p:nvSpPr>
          <p:cNvPr id="8" name="Text Placeholder 3">
            <a:extLst>
              <a:ext uri="{FF2B5EF4-FFF2-40B4-BE49-F238E27FC236}">
                <a16:creationId xmlns:a16="http://schemas.microsoft.com/office/drawing/2014/main" id="{6814006E-9F7A-514B-555F-4C4DCE513CCB}"/>
              </a:ext>
            </a:extLst>
          </p:cNvPr>
          <p:cNvSpPr>
            <a:spLocks noGrp="1"/>
          </p:cNvSpPr>
          <p:nvPr>
            <p:ph type="body" sz="half" idx="2"/>
          </p:nvPr>
        </p:nvSpPr>
        <p:spPr>
          <a:xfrm>
            <a:off x="457201" y="2130552"/>
            <a:ext cx="2139696" cy="4243615"/>
          </a:xfrm>
        </p:spPr>
        <p:txBody>
          <a:bodyPr/>
          <a:lstStyle/>
          <a:p>
            <a:endParaRPr lang="en-US"/>
          </a:p>
        </p:txBody>
      </p:sp>
    </p:spTree>
    <p:extLst>
      <p:ext uri="{BB962C8B-B14F-4D97-AF65-F5344CB8AC3E}">
        <p14:creationId xmlns:p14="http://schemas.microsoft.com/office/powerpoint/2010/main" val="367559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Marketing systems and the marketing environment.</a:t>
            </a:r>
            <a:endParaRPr lang="th-TH" b="1" dirty="0"/>
          </a:p>
        </p:txBody>
      </p:sp>
      <p:sp>
        <p:nvSpPr>
          <p:cNvPr id="3" name="Content Placeholder 2"/>
          <p:cNvSpPr>
            <a:spLocks noGrp="1"/>
          </p:cNvSpPr>
          <p:nvPr>
            <p:ph idx="1"/>
          </p:nvPr>
        </p:nvSpPr>
        <p:spPr/>
        <p:txBody>
          <a:bodyPr>
            <a:normAutofit fontScale="92500"/>
          </a:bodyPr>
          <a:lstStyle/>
          <a:p>
            <a:pPr marL="0" indent="0">
              <a:buNone/>
            </a:pPr>
            <a:r>
              <a:rPr lang="en-US" sz="3200" dirty="0"/>
              <a:t>Individuals or driving forces that impact marketing management capabilities are either uncontrollable or only partially controllable. Therefore, companies aiming for competitive success must constantly monitor changes in the environment and adapt their strategies accordingly. The marketing environment is broadly categorized into two types:</a:t>
            </a:r>
          </a:p>
          <a:p>
            <a:r>
              <a:rPr lang="en-US" sz="3200" dirty="0"/>
              <a:t>External Environment</a:t>
            </a:r>
          </a:p>
          <a:p>
            <a:r>
              <a:rPr lang="en-US" sz="3200" dirty="0"/>
              <a:t>Internal Environment</a:t>
            </a:r>
            <a:endParaRPr lang="th-TH" sz="3200" dirty="0"/>
          </a:p>
        </p:txBody>
      </p:sp>
    </p:spTree>
    <p:extLst>
      <p:ext uri="{BB962C8B-B14F-4D97-AF65-F5344CB8AC3E}">
        <p14:creationId xmlns:p14="http://schemas.microsoft.com/office/powerpoint/2010/main" val="252002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ประชากรศาสตร์ - Welcome to Thai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
            <a:ext cx="1763688" cy="1716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t>The macroeconomic environment outside the business.</a:t>
            </a:r>
            <a:endParaRPr lang="th-TH" b="1" dirty="0"/>
          </a:p>
        </p:txBody>
      </p:sp>
      <p:sp>
        <p:nvSpPr>
          <p:cNvPr id="3" name="Content Placeholder 2"/>
          <p:cNvSpPr>
            <a:spLocks noGrp="1"/>
          </p:cNvSpPr>
          <p:nvPr>
            <p:ph idx="1"/>
          </p:nvPr>
        </p:nvSpPr>
        <p:spPr>
          <a:xfrm>
            <a:off x="369041" y="1484784"/>
            <a:ext cx="8229600" cy="2769861"/>
          </a:xfrm>
        </p:spPr>
        <p:txBody>
          <a:bodyPr>
            <a:noAutofit/>
          </a:bodyPr>
          <a:lstStyle/>
          <a:p>
            <a:pPr marL="0" indent="0">
              <a:buNone/>
            </a:pPr>
            <a:r>
              <a:rPr lang="th-TH" sz="2600" dirty="0"/>
              <a:t>	</a:t>
            </a:r>
            <a:r>
              <a:rPr lang="en-US" sz="2600" dirty="0"/>
              <a:t>The external environment, or the factors beyond a business's control, refers to external constraints that influence the marketing system. These are uncontrollable factors that create opportunities or obstacles for the business and comprise the micro and macro environments. Broad factors within a country or international society include demographics, economics, politics and law, society and culture, technology, natural resources, and the physical environment.</a:t>
            </a:r>
            <a:endParaRPr lang="th-TH" sz="2600" dirty="0"/>
          </a:p>
        </p:txBody>
      </p:sp>
    </p:spTree>
    <p:extLst>
      <p:ext uri="{BB962C8B-B14F-4D97-AF65-F5344CB8AC3E}">
        <p14:creationId xmlns:p14="http://schemas.microsoft.com/office/powerpoint/2010/main" val="42672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5646"/>
            <a:ext cx="8229600" cy="1143000"/>
          </a:xfrm>
        </p:spPr>
        <p:txBody>
          <a:bodyPr>
            <a:normAutofit fontScale="90000"/>
          </a:bodyPr>
          <a:lstStyle/>
          <a:p>
            <a:r>
              <a:rPr lang="en-US" b="1" dirty="0"/>
              <a:t>The macroeconomic environment outside the business.</a:t>
            </a:r>
            <a:endParaRPr lang="th-TH" b="1" dirty="0"/>
          </a:p>
        </p:txBody>
      </p:sp>
      <p:sp>
        <p:nvSpPr>
          <p:cNvPr id="3" name="Content Placeholder 2"/>
          <p:cNvSpPr>
            <a:spLocks noGrp="1"/>
          </p:cNvSpPr>
          <p:nvPr>
            <p:ph idx="1"/>
          </p:nvPr>
        </p:nvSpPr>
        <p:spPr/>
        <p:txBody>
          <a:bodyPr/>
          <a:lstStyle/>
          <a:p>
            <a:pPr marL="0" indent="0">
              <a:buNone/>
            </a:pPr>
            <a:r>
              <a:rPr lang="th-TH" dirty="0"/>
              <a:t>	</a:t>
            </a:r>
          </a:p>
        </p:txBody>
      </p:sp>
      <p:sp>
        <p:nvSpPr>
          <p:cNvPr id="4" name="TextBox 3"/>
          <p:cNvSpPr txBox="1"/>
          <p:nvPr/>
        </p:nvSpPr>
        <p:spPr>
          <a:xfrm>
            <a:off x="35496" y="1340768"/>
            <a:ext cx="9217024" cy="3693319"/>
          </a:xfrm>
          <a:prstGeom prst="rect">
            <a:avLst/>
          </a:prstGeom>
          <a:noFill/>
        </p:spPr>
        <p:txBody>
          <a:bodyPr wrap="square" rtlCol="0">
            <a:spAutoFit/>
          </a:bodyPr>
          <a:lstStyle/>
          <a:p>
            <a:r>
              <a:rPr lang="en-US" sz="1800" b="1" dirty="0"/>
              <a:t>Competitors</a:t>
            </a:r>
          </a:p>
          <a:p>
            <a:r>
              <a:rPr lang="en-US" sz="1800" b="1" dirty="0"/>
              <a:t>According to the marketing concept, a company can only succeed if it can satisfy the needs and create satisfaction better than its competitors. Therefore, marketers must do more than just satisfy the needs of target consumers; they must be able to position their product in the minds of customers better than their competitors. Types of competitors: Competition is divided into three types:</a:t>
            </a:r>
          </a:p>
          <a:p>
            <a:r>
              <a:rPr lang="en-US" sz="1800" b="1" dirty="0"/>
              <a:t>5.1 Direct competitors: Companies that produce perfectly </a:t>
            </a:r>
            <a:r>
              <a:rPr lang="en-US" sz="1800" b="1" dirty="0" err="1"/>
              <a:t>substituteable</a:t>
            </a:r>
            <a:r>
              <a:rPr lang="en-US" sz="1800" b="1" dirty="0"/>
              <a:t> products. For example, Nescafé's direct competitors are </a:t>
            </a:r>
            <a:r>
              <a:rPr lang="en-US" sz="1800" b="1" dirty="0" err="1"/>
              <a:t>Moccona</a:t>
            </a:r>
            <a:r>
              <a:rPr lang="en-US" sz="1800" b="1" dirty="0"/>
              <a:t> and Khao Chong.</a:t>
            </a:r>
          </a:p>
          <a:p>
            <a:r>
              <a:rPr lang="en-US" sz="1800" b="1" dirty="0"/>
              <a:t>5.2 Indirect competitors: Companies that produce products that are somewhat </a:t>
            </a:r>
            <a:r>
              <a:rPr lang="en-US" sz="1800" b="1" dirty="0" err="1"/>
              <a:t>substituteable</a:t>
            </a:r>
            <a:r>
              <a:rPr lang="en-US" sz="1800" b="1" dirty="0"/>
              <a:t> but not perfectly. For example, Nescafé's indirect competitors are other beverages such as tea, fruit juice, and soft drinks.</a:t>
            </a:r>
          </a:p>
          <a:p>
            <a:r>
              <a:rPr lang="en-US" sz="1800" b="1" dirty="0"/>
              <a:t>5.3 All companies are competitors because they are considered to be vying for the limited purchasing power of consumers.</a:t>
            </a:r>
            <a:endParaRPr lang="th-TH" sz="1800" dirty="0"/>
          </a:p>
        </p:txBody>
      </p:sp>
    </p:spTree>
    <p:extLst>
      <p:ext uri="{BB962C8B-B14F-4D97-AF65-F5344CB8AC3E}">
        <p14:creationId xmlns:p14="http://schemas.microsoft.com/office/powerpoint/2010/main" val="214635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macroeconomic environment outside the business.</a:t>
            </a:r>
            <a:endParaRPr lang="th-TH" b="1" dirty="0"/>
          </a:p>
        </p:txBody>
      </p:sp>
      <p:sp>
        <p:nvSpPr>
          <p:cNvPr id="3" name="Content Placeholder 2"/>
          <p:cNvSpPr>
            <a:spLocks noGrp="1"/>
          </p:cNvSpPr>
          <p:nvPr>
            <p:ph idx="1"/>
          </p:nvPr>
        </p:nvSpPr>
        <p:spPr/>
        <p:txBody>
          <a:bodyPr/>
          <a:lstStyle/>
          <a:p>
            <a:pPr marL="0" indent="0">
              <a:buNone/>
            </a:pPr>
            <a:r>
              <a:rPr lang="th-TH" dirty="0"/>
              <a:t>	</a:t>
            </a:r>
          </a:p>
        </p:txBody>
      </p:sp>
      <p:sp>
        <p:nvSpPr>
          <p:cNvPr id="4" name="TextBox 3"/>
          <p:cNvSpPr txBox="1"/>
          <p:nvPr/>
        </p:nvSpPr>
        <p:spPr>
          <a:xfrm>
            <a:off x="467544" y="1484784"/>
            <a:ext cx="8419256" cy="4401205"/>
          </a:xfrm>
          <a:prstGeom prst="rect">
            <a:avLst/>
          </a:prstGeom>
          <a:noFill/>
        </p:spPr>
        <p:txBody>
          <a:bodyPr wrap="square" rtlCol="0">
            <a:spAutoFit/>
          </a:bodyPr>
          <a:lstStyle/>
          <a:p>
            <a:r>
              <a:rPr lang="en-US" sz="2000" b="1" dirty="0"/>
              <a:t>Competitors</a:t>
            </a:r>
          </a:p>
          <a:p>
            <a:r>
              <a:rPr lang="th-TH" sz="2000" b="1" dirty="0"/>
              <a:t>	</a:t>
            </a:r>
            <a:r>
              <a:rPr lang="en-US" sz="2000" b="1" dirty="0"/>
              <a:t>Structure of Competitive Marketing</a:t>
            </a:r>
          </a:p>
          <a:p>
            <a:r>
              <a:rPr lang="en-US" sz="2000" b="1" dirty="0"/>
              <a:t>Perfect Competition</a:t>
            </a:r>
          </a:p>
          <a:p>
            <a:r>
              <a:rPr lang="th-TH" sz="2000" b="1" dirty="0"/>
              <a:t>	</a:t>
            </a:r>
            <a:r>
              <a:rPr lang="en-US" sz="2000" b="1" dirty="0"/>
              <a:t>There is a large number of buyers and sellers in the market.</a:t>
            </a:r>
          </a:p>
          <a:p>
            <a:r>
              <a:rPr lang="en-US" sz="2000" b="1" dirty="0"/>
              <a:t>The products in the market are identical in every respect, so buyers accept the price set by the market (price takers).</a:t>
            </a:r>
          </a:p>
          <a:p>
            <a:r>
              <a:rPr lang="en-US" sz="2000" b="1" dirty="0"/>
              <a:t>Producers and sellers can freely enter and exit the market without profit as an incentive.</a:t>
            </a:r>
          </a:p>
          <a:p>
            <a:r>
              <a:rPr lang="th-TH" sz="2000" b="1" dirty="0"/>
              <a:t>	</a:t>
            </a:r>
            <a:r>
              <a:rPr lang="en-US" sz="2000" b="1" dirty="0"/>
              <a:t>There is free movement of resources for the production of goods and services.</a:t>
            </a:r>
          </a:p>
          <a:p>
            <a:r>
              <a:rPr lang="en-US" sz="2000" b="1" dirty="0"/>
              <a:t>Buyers and sellers are knowledgeable and well-informed, especially regarding prices.</a:t>
            </a:r>
          </a:p>
          <a:p>
            <a:r>
              <a:rPr lang="th-TH" sz="2000" b="1" dirty="0"/>
              <a:t>	</a:t>
            </a:r>
            <a:r>
              <a:rPr lang="en-US" sz="2000" b="1" dirty="0"/>
              <a:t>Examples: Agricultural commodity markets; Stock and foreign exchange markets.</a:t>
            </a:r>
            <a:endParaRPr lang="th-TH" sz="2000" dirty="0"/>
          </a:p>
        </p:txBody>
      </p:sp>
    </p:spTree>
    <p:extLst>
      <p:ext uri="{BB962C8B-B14F-4D97-AF65-F5344CB8AC3E}">
        <p14:creationId xmlns:p14="http://schemas.microsoft.com/office/powerpoint/2010/main" val="214635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ประชากรศาสตร์ - Welcome to Thai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410075"/>
            <a:ext cx="2514600" cy="2447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t>The macroeconomic environment outside the business.</a:t>
            </a:r>
            <a:endParaRPr lang="th-TH" b="1" dirty="0"/>
          </a:p>
        </p:txBody>
      </p:sp>
      <p:sp>
        <p:nvSpPr>
          <p:cNvPr id="3" name="Content Placeholder 2"/>
          <p:cNvSpPr>
            <a:spLocks noGrp="1"/>
          </p:cNvSpPr>
          <p:nvPr>
            <p:ph idx="1"/>
          </p:nvPr>
        </p:nvSpPr>
        <p:spPr/>
        <p:txBody>
          <a:bodyPr/>
          <a:lstStyle/>
          <a:p>
            <a:pPr marL="0" indent="0">
              <a:buNone/>
            </a:pPr>
            <a:r>
              <a:rPr lang="th-TH" dirty="0"/>
              <a:t>	</a:t>
            </a:r>
          </a:p>
        </p:txBody>
      </p:sp>
      <p:sp>
        <p:nvSpPr>
          <p:cNvPr id="4" name="TextBox 3"/>
          <p:cNvSpPr txBox="1"/>
          <p:nvPr/>
        </p:nvSpPr>
        <p:spPr>
          <a:xfrm>
            <a:off x="467544" y="1484784"/>
            <a:ext cx="8419256" cy="4093428"/>
          </a:xfrm>
          <a:prstGeom prst="rect">
            <a:avLst/>
          </a:prstGeom>
          <a:noFill/>
        </p:spPr>
        <p:txBody>
          <a:bodyPr wrap="square" rtlCol="0">
            <a:spAutoFit/>
          </a:bodyPr>
          <a:lstStyle/>
          <a:p>
            <a:r>
              <a:rPr lang="en-US" sz="2000" b="1" dirty="0"/>
              <a:t>Competitors</a:t>
            </a:r>
          </a:p>
          <a:p>
            <a:r>
              <a:rPr lang="en-US" sz="2000" b="1" dirty="0"/>
              <a:t>Structure of Competitive Marketing</a:t>
            </a:r>
          </a:p>
          <a:p>
            <a:r>
              <a:rPr lang="en-US" sz="2000" b="1" dirty="0"/>
              <a:t>Monopolistic Competition</a:t>
            </a:r>
          </a:p>
          <a:p>
            <a:r>
              <a:rPr lang="th-TH" sz="2000" b="1" dirty="0"/>
              <a:t>	</a:t>
            </a:r>
            <a:r>
              <a:rPr lang="en-US" sz="2000" b="1" dirty="0"/>
              <a:t>A market with a large number of sellers or producers, but not as many as in perfect competition.</a:t>
            </a:r>
          </a:p>
          <a:p>
            <a:r>
              <a:rPr lang="en-US" sz="2000" b="1" dirty="0"/>
              <a:t>The goods or services are of similar quality and are substituted for each other.</a:t>
            </a:r>
          </a:p>
          <a:p>
            <a:r>
              <a:rPr lang="th-TH" sz="2000" b="1" dirty="0"/>
              <a:t>	</a:t>
            </a:r>
            <a:r>
              <a:rPr lang="en-US" sz="2000" b="1" dirty="0"/>
              <a:t>Producers or sellers can freely enter and exit the market.</a:t>
            </a:r>
          </a:p>
          <a:p>
            <a:r>
              <a:rPr lang="en-US" sz="2000" b="1" dirty="0"/>
              <a:t>Competition often focuses on sales promotion, advertising, and price competition.</a:t>
            </a:r>
          </a:p>
          <a:p>
            <a:r>
              <a:rPr lang="th-TH" sz="2000" b="1" dirty="0"/>
              <a:t>	</a:t>
            </a:r>
            <a:r>
              <a:rPr lang="en-US" sz="2000" b="1" dirty="0"/>
              <a:t>Each producer has a small market share and therefore lacks the power to set prices.</a:t>
            </a:r>
          </a:p>
          <a:p>
            <a:r>
              <a:rPr lang="th-TH" sz="2000" b="1" dirty="0"/>
              <a:t>	</a:t>
            </a:r>
            <a:r>
              <a:rPr lang="en-US" sz="2000" b="1" dirty="0"/>
              <a:t>Examples: soap, shampoo, sugar, MSG, candy</a:t>
            </a:r>
            <a:endParaRPr lang="th-TH" sz="2000" dirty="0"/>
          </a:p>
        </p:txBody>
      </p:sp>
    </p:spTree>
    <p:extLst>
      <p:ext uri="{BB962C8B-B14F-4D97-AF65-F5344CB8AC3E}">
        <p14:creationId xmlns:p14="http://schemas.microsoft.com/office/powerpoint/2010/main" val="33466761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465</TotalTime>
  <Words>1455</Words>
  <Application>Microsoft Office PowerPoint</Application>
  <PresentationFormat>On-screen Show (4:3)</PresentationFormat>
  <Paragraphs>112</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Clarity</vt:lpstr>
      <vt:lpstr>Marketing Systems and the Marketing Environment</vt:lpstr>
      <vt:lpstr>Marketing Systems and the Marketing Environment</vt:lpstr>
      <vt:lpstr>Marketing systems and the marketing environment.</vt:lpstr>
      <vt:lpstr>Marketing systems and the marketing environment.</vt:lpstr>
      <vt:lpstr>Marketing systems and the marketing environment.</vt:lpstr>
      <vt:lpstr>The macroeconomic environment outside the business.</vt:lpstr>
      <vt:lpstr>The macroeconomic environment outside the business.</vt:lpstr>
      <vt:lpstr>The macroeconomic environment outside the business.</vt:lpstr>
      <vt:lpstr>The macroeconomic environment outside the business.</vt:lpstr>
      <vt:lpstr>The macroeconomic environment outside the business.</vt:lpstr>
      <vt:lpstr>ทฤษฎีแรงกดดัน 5 ประการ ( Five Forces Model ) Porter’s Five Forces Model</vt:lpstr>
      <vt:lpstr> Five Forces Model</vt:lpstr>
      <vt:lpstr>Five Forces Model</vt:lpstr>
      <vt:lpstr> Five Forces Model</vt:lpstr>
      <vt:lpstr>Five Forces Model</vt:lpstr>
      <vt:lpstr>Culture and society</vt:lpstr>
      <vt:lpstr>Politics and law</vt:lpstr>
      <vt:lpstr>technology</vt:lpstr>
      <vt:lpstr>natural environment</vt:lpstr>
      <vt:lpstr>The external microenvironment that affects the marketing mix.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SSRU</dc:creator>
  <cp:lastModifiedBy>Ladaporn  Pithuk</cp:lastModifiedBy>
  <cp:revision>44</cp:revision>
  <dcterms:created xsi:type="dcterms:W3CDTF">2021-07-28T12:45:13Z</dcterms:created>
  <dcterms:modified xsi:type="dcterms:W3CDTF">2026-02-18T04:06:51Z</dcterms:modified>
</cp:coreProperties>
</file>