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อุปกรณ์การผลิตรายการโทรทัศน์</a:t>
            </a: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นอกสถานที่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560" y="2604052"/>
            <a:ext cx="11137100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การถ่ายทำรายการโทรทัศน์นอกสถานที่ (</a:t>
            </a:r>
            <a:r>
              <a:rPr lang="en-US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Outside Broadcasting: OB) 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ต้องใช้อุปกรณ์ที่พกพาได้ ทนทาน และทำงานได้ในสภาพแวดล้อมหลากหลาย โดยเน้นความคล่องตัวและคุณภาพสัญญาณสูง อุปกรณ์หลักแบ่งเป็น 5 ระบบใหญ่ ดังนี้: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*อุปกรณ์เฉพาะทางสำหรับรายการประเภทต่างๆ*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*กีฬา*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Super Slow-Mo Camera*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HDC-4800) +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รีเพลย์ระบบ*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 XT-VIA)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คอนเสิร์ต*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Jib Arm*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สำหรับมุมกว้าง +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*ไลน์อาร์เรย์*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Array Speaker)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ข่าวด่วน*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Backpack*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Teradek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Bond)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สำหรับส่งสัญญาณจากที่เกิดเหตุ 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9839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*การจัดการงานนอกสถานที่*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ตรวจสอบพื้นที่ล่วงหน้า*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Site Survey):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ดูจุดวางกล้อง แหล่งไฟฟ้า และสิ่งกีดขวาง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*เตรียมแผนสำรอง*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เช่น สายสัญญาณเสริม หรือแบตเตอรี่เพิ่ม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*ทีมงานขั้นต่ำ*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ผู้กำกับกล้อง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Operator)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ผู้ควบคุมภาพ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Engineer)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ช่างเสียง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Audio Technician)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ผู้ผลิตแสง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Gaffer)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247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*เทคโนโลยีใหม่ที่นิยมใช้*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5G Broadcasting*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ส่งสัญญาณคุณภาพสูงผ่านเครือข่าย 5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*Remote Production*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ควบคุมบางระบบจากสตูดิโอหลักผ่าน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*Virtual Graphics*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ใส่กราฟิก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Mo-Sys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StarTracker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การทำงานนอกสถานที่ต้องคำนึงถึง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*สภาพอากาศ*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*เวลา*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เสมอ ดังนั้นอุปกรณ์ควรเป็นรุ่นที่กันน้ำและทนทาน (เช่นกล้องที่ได้มาตรฐาน </a:t>
            </a:r>
            <a:r>
              <a:rPr lang="en-US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IP54) 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และต้องทดสอบระบบทุกอย่างก่อนเริ่มถ่ายทอดสดจริง!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ถ่ายทอดสดระดับ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HDC-3500, Panasonic AK-UC400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รองรับ 4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K/HDR)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ENG*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(Electronic News Gathering)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PXW-Z450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กล้องไร้สาย*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พร้อมระบบ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RF Transmission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4278" y="1490870"/>
            <a:ext cx="956144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*อุปกรณ์เสริม*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เลนส์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ระยะไกล*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Lens):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Canon DIGISUPER 86x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*Stabilizer*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Gimbal (DJI Ronin)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Steadicam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สำหรับเคลื่อนไหวลื่นไหว </a:t>
            </a:r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*โดรน*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Drone):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DJI Inspire 3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สำหรับมุมมองทางอากาศ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*ระบบบันทึกและสวิตช์ภาพ*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*Portable Vision Mixer*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 Constellation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Ross Carbonite Ultra </a:t>
            </a:r>
            <a:endParaRPr lang="th-TH" sz="4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Multicorder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Atomos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Shogun 7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สำหรับบันทึกภาพหลายกล้องพร้อมกัน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60" y="492475"/>
            <a:ext cx="9700591" cy="93876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*2. 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*ไมโครโฟน*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Sennheiser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MKH-416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Sony UWP-D21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แบบไร้สาย)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Handheld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Shure SM58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สำหรับสัมภาษณ์)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02" y="-1554986"/>
            <a:ext cx="9404723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*ระบบผสมเสียง*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Compact Audio Mixer*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Soundcraft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Si Impact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TF-RACK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*IFB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สำหรับส่งสัญญาณหูฟังให้ผู้ดำเนินรายการ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963" y="393084"/>
            <a:ext cx="9690585" cy="1097786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*3. 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1490870"/>
            <a:ext cx="9770097" cy="5367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  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ไฟ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แบบพกพา*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600D Pro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กำลังแสงสูง)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Nanlite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Forza 300B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ปรับสีแสงได้)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*ไฟสนาม*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Fresnel Light): ARRI L7-C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*อุปกรณ์ควบคุม*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Battery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Pack*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Anton/Bauer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เพื่อใช้งานในพื้นที่ไม่มีไฟฟ้า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Light Stand &amp; Diffuser*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สำหรับปรับแสงให้นุ่ม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*4. ระบบส่งสัญญาณ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Transmission)*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OB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Van 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รถถ่ายทอดสด)*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ติดตั้งระบบ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Encoder)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และส่งสัญญาณผ่าน: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Satellite Uplink*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Flyaway Antenna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*4G/5G Bonding*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ใช้หลายซิมการ์ดเพื่อความเสถียร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ja-JP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Microwave)*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สำหรับส่งสัญญาณระยะใกล้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Backup Encoder*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LiveU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LU800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สวิตช์เครือข่าย*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Network Switch):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สำหรับจัดการสัญญาณ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842" y="492475"/>
            <a:ext cx="9730341" cy="111766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*5. อุปกรณ์สนับสนุน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Support Gear)*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0140"/>
            <a:ext cx="8946541" cy="49496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*โครงสร้างและความปลอดภัย*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lvl="1">
              <a:buFontTx/>
              <a:buChar char="-"/>
            </a:pP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Tripod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&amp; Fluid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Sachtler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Aktiv10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รับน้ำหนักกล้องสูง) </a:t>
            </a:r>
            <a:endParaRPr lang="th-TH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*รถเข็นกล้อง*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Dolly)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เต็นท์หรือผ้ากันฝน*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สำหรับป้องกันอุปกรณ์ ####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ระบบพลังงาน*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ปั่นไฟ*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Generator): Honda EU70is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เงียบและพกพาได้)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*แบตเตอรี่สำรอง*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V-Mount Battery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211</TotalTime>
  <Words>424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メイリオ</vt:lpstr>
      <vt:lpstr>TH SarabunPSK</vt:lpstr>
      <vt:lpstr>Wingdings 3</vt:lpstr>
      <vt:lpstr>Ion</vt:lpstr>
      <vt:lpstr>อุปกรณ์การผลิตรายการโทรทัศน์นอกสถานที่</vt:lpstr>
      <vt:lpstr>1. ระบบภาพ (Video)</vt:lpstr>
      <vt:lpstr> </vt:lpstr>
      <vt:lpstr>*ระบบบันทึกและสวิตช์ภาพ*</vt:lpstr>
      <vt:lpstr>*2. ระบบเสียง (Audio)*</vt:lpstr>
      <vt:lpstr>PowerPoint Presentation</vt:lpstr>
      <vt:lpstr>*3. ระบบแสง (Lighting)*</vt:lpstr>
      <vt:lpstr>*4. ระบบส่งสัญญาณ (Transmission)*</vt:lpstr>
      <vt:lpstr>*5. อุปกรณ์สนับสนุน (Support Gear)*</vt:lpstr>
      <vt:lpstr>*อุปกรณ์เฉพาะทางสำหรับรายการประเภทต่างๆ*</vt:lpstr>
      <vt:lpstr>*การจัดการงานนอกสถานที่*</vt:lpstr>
      <vt:lpstr>*เทคโนโลยีใหม่ที่นิยมใช้*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67</cp:revision>
  <dcterms:created xsi:type="dcterms:W3CDTF">2025-05-15T21:21:56Z</dcterms:created>
  <dcterms:modified xsi:type="dcterms:W3CDTF">2025-05-16T06:00:32Z</dcterms:modified>
</cp:coreProperties>
</file>