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62" r:id="rId4"/>
    <p:sldId id="259" r:id="rId5"/>
    <p:sldId id="260" r:id="rId6"/>
    <p:sldId id="264" r:id="rId7"/>
    <p:sldId id="261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303-4E84-9657-228F86F8C2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303-4E84-9657-228F86F8C2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303-4E84-9657-228F86F8C2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303-4E84-9657-228F86F8C259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03-4E84-9657-228F86F8C259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1">
                  <c:v>โครงงาน</c:v>
                </c:pt>
                <c:pt idx="2">
                  <c:v>สอบกลางภาค</c:v>
                </c:pt>
                <c:pt idx="3">
                  <c:v>สอบปลายภาค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1">
                  <c:v>30</c:v>
                </c:pt>
                <c:pt idx="2">
                  <c:v>35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03-4E84-9657-228F86F8C259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0B407E-57D8-47B9-9DED-52C12BAA102E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1DA24C5-799F-4E3B-B17B-005D8E80D2F3}">
      <dgm:prSet phldrT="[Text]" custT="1"/>
      <dgm:spPr/>
      <dgm:t>
        <a:bodyPr/>
        <a:lstStyle/>
        <a:p>
          <a:r>
            <a:rPr lang="th-TH" sz="24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มีความรู้ความเข้าใจในแนวความคิดพื้นฐานว่าด้วยระบบสารสนเทศเพื่อการจัดการพัฒนาสังคม </a:t>
          </a:r>
          <a:endParaRPr lang="en-US" sz="2400" dirty="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A98EF653-CA77-4BDA-ACF1-3059F7B9D8E6}" type="parTrans" cxnId="{ABAF1FB2-F288-472D-8A99-74F3C1D31484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927C52D6-8977-4AC0-8BEF-A6AA370EDD1E}" type="sibTrans" cxnId="{ABAF1FB2-F288-472D-8A99-74F3C1D31484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DDEE3399-8B7C-4990-B5A4-66EEE30F6691}">
      <dgm:prSet phldrT="[Text]" custT="1"/>
      <dgm:spPr/>
      <dgm:t>
        <a:bodyPr/>
        <a:lstStyle/>
        <a:p>
          <a:r>
            <a:rPr lang="th-TH" sz="24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เพื่อให้ผู้เรียนตระหนักเห็นคุณค่าและความสำคัญของระบบสารสนเทศเพื่อการจัดการพัฒนาสังคม</a:t>
          </a:r>
          <a:endParaRPr lang="en-US" sz="2400" dirty="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1A99A19A-80A6-4223-934E-68251F638855}" type="parTrans" cxnId="{97F19F90-44CA-439A-84B6-E0B5B1EE1BD0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E4BD9344-F543-4BD8-BE50-DB5EF130AE1F}" type="sibTrans" cxnId="{97F19F90-44CA-439A-84B6-E0B5B1EE1BD0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13D6B19F-D256-447E-8226-92A466972896}">
      <dgm:prSet phldrT="[Text]" custT="1"/>
      <dgm:spPr/>
      <dgm:t>
        <a:bodyPr/>
        <a:lstStyle/>
        <a:p>
          <a:r>
            <a:rPr lang="th-TH" sz="24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มีความรู้ความเข้าใจเกี่ยวกับองค์ประกอบและประเภทของระบบสารสนเทศเพื่อการจัดการพัฒนาสังคม </a:t>
          </a:r>
          <a:endParaRPr lang="en-US" sz="2400" dirty="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D9A6BB60-E19C-40F0-90FB-47A36DCFFA54}" type="parTrans" cxnId="{96AAEB42-423F-405B-9F5A-C573AD63699D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BF3C197A-C1FB-48A0-BF21-2A438A44FA2A}" type="sibTrans" cxnId="{96AAEB42-423F-405B-9F5A-C573AD63699D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C8532E0F-FF56-4100-ADF0-DF55D862CFF1}">
      <dgm:prSet custT="1"/>
      <dgm:spPr/>
      <dgm:t>
        <a:bodyPr/>
        <a:lstStyle/>
        <a:p>
          <a:r>
            <a:rPr lang="th-TH" sz="24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สามารถนำองค์ความรู้เกี่ยวกับระบบสารสนเทศเพื่อการจัดการพัฒนาสังคมไปประยุกต์ใช้ในชีวิตประจำวันได้ </a:t>
          </a:r>
          <a:endParaRPr lang="en-US" sz="2400" dirty="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059A25D6-7767-404C-BAD4-EFD63CEDAD57}" type="parTrans" cxnId="{FD7C666D-CC0F-4F9B-9ABB-0ABFEB9C2BD8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7EA04DDC-AD1C-4B57-B9DE-AB6A0F588B84}" type="sibTrans" cxnId="{FD7C666D-CC0F-4F9B-9ABB-0ABFEB9C2BD8}">
      <dgm:prSet/>
      <dgm:spPr/>
      <dgm:t>
        <a:bodyPr/>
        <a:lstStyle/>
        <a:p>
          <a:endParaRPr lang="en-US" sz="2400">
            <a:latin typeface="TH Niramit AS" panose="02000506000000020004" pitchFamily="2" charset="-34"/>
            <a:cs typeface="TH Niramit AS" panose="02000506000000020004" pitchFamily="2" charset="-34"/>
          </a:endParaRPr>
        </a:p>
      </dgm:t>
    </dgm:pt>
    <dgm:pt modelId="{C8746F44-A206-4AA9-918E-A905579707DA}" type="pres">
      <dgm:prSet presAssocID="{9A0B407E-57D8-47B9-9DED-52C12BAA102E}" presName="Name0" presStyleCnt="0">
        <dgm:presLayoutVars>
          <dgm:chMax val="7"/>
          <dgm:chPref val="7"/>
          <dgm:dir/>
        </dgm:presLayoutVars>
      </dgm:prSet>
      <dgm:spPr/>
    </dgm:pt>
    <dgm:pt modelId="{B42529AC-EA8D-4965-B06C-12963A826F56}" type="pres">
      <dgm:prSet presAssocID="{9A0B407E-57D8-47B9-9DED-52C12BAA102E}" presName="Name1" presStyleCnt="0"/>
      <dgm:spPr/>
    </dgm:pt>
    <dgm:pt modelId="{BC74FCD6-E11C-4FE2-B491-BDF3AA18FF7B}" type="pres">
      <dgm:prSet presAssocID="{9A0B407E-57D8-47B9-9DED-52C12BAA102E}" presName="cycle" presStyleCnt="0"/>
      <dgm:spPr/>
    </dgm:pt>
    <dgm:pt modelId="{C8441A69-C911-4C13-934F-E62B70D62BBA}" type="pres">
      <dgm:prSet presAssocID="{9A0B407E-57D8-47B9-9DED-52C12BAA102E}" presName="srcNode" presStyleLbl="node1" presStyleIdx="0" presStyleCnt="4"/>
      <dgm:spPr/>
    </dgm:pt>
    <dgm:pt modelId="{B596A874-7467-488C-A946-19281CD624E3}" type="pres">
      <dgm:prSet presAssocID="{9A0B407E-57D8-47B9-9DED-52C12BAA102E}" presName="conn" presStyleLbl="parChTrans1D2" presStyleIdx="0" presStyleCnt="1"/>
      <dgm:spPr/>
    </dgm:pt>
    <dgm:pt modelId="{BB8DE323-23EE-4282-AF71-2C378E00E0D8}" type="pres">
      <dgm:prSet presAssocID="{9A0B407E-57D8-47B9-9DED-52C12BAA102E}" presName="extraNode" presStyleLbl="node1" presStyleIdx="0" presStyleCnt="4"/>
      <dgm:spPr/>
    </dgm:pt>
    <dgm:pt modelId="{D5F6BBA7-FE0A-41AC-912A-6074D07716A0}" type="pres">
      <dgm:prSet presAssocID="{9A0B407E-57D8-47B9-9DED-52C12BAA102E}" presName="dstNode" presStyleLbl="node1" presStyleIdx="0" presStyleCnt="4"/>
      <dgm:spPr/>
    </dgm:pt>
    <dgm:pt modelId="{08C104DD-DFA4-46FB-A6AF-3D33F469AA87}" type="pres">
      <dgm:prSet presAssocID="{31DA24C5-799F-4E3B-B17B-005D8E80D2F3}" presName="text_1" presStyleLbl="node1" presStyleIdx="0" presStyleCnt="4">
        <dgm:presLayoutVars>
          <dgm:bulletEnabled val="1"/>
        </dgm:presLayoutVars>
      </dgm:prSet>
      <dgm:spPr/>
    </dgm:pt>
    <dgm:pt modelId="{0B3DF746-545B-439D-99B0-4AEF2FDF0AB2}" type="pres">
      <dgm:prSet presAssocID="{31DA24C5-799F-4E3B-B17B-005D8E80D2F3}" presName="accent_1" presStyleCnt="0"/>
      <dgm:spPr/>
    </dgm:pt>
    <dgm:pt modelId="{61BD36E2-A7C0-4DAC-90DE-AA253BE655AD}" type="pres">
      <dgm:prSet presAssocID="{31DA24C5-799F-4E3B-B17B-005D8E80D2F3}" presName="accentRepeatNode" presStyleLbl="solidFgAcc1" presStyleIdx="0" presStyleCnt="4"/>
      <dgm:spPr/>
    </dgm:pt>
    <dgm:pt modelId="{5FEC0929-B543-4DA2-BBA1-F14C3FA3592E}" type="pres">
      <dgm:prSet presAssocID="{DDEE3399-8B7C-4990-B5A4-66EEE30F6691}" presName="text_2" presStyleLbl="node1" presStyleIdx="1" presStyleCnt="4">
        <dgm:presLayoutVars>
          <dgm:bulletEnabled val="1"/>
        </dgm:presLayoutVars>
      </dgm:prSet>
      <dgm:spPr/>
    </dgm:pt>
    <dgm:pt modelId="{7B194230-441B-4ED5-A7F7-8A0CC842C832}" type="pres">
      <dgm:prSet presAssocID="{DDEE3399-8B7C-4990-B5A4-66EEE30F6691}" presName="accent_2" presStyleCnt="0"/>
      <dgm:spPr/>
    </dgm:pt>
    <dgm:pt modelId="{6207863E-C13C-46BB-BC59-AFC833C5F70B}" type="pres">
      <dgm:prSet presAssocID="{DDEE3399-8B7C-4990-B5A4-66EEE30F6691}" presName="accentRepeatNode" presStyleLbl="solidFgAcc1" presStyleIdx="1" presStyleCnt="4"/>
      <dgm:spPr/>
    </dgm:pt>
    <dgm:pt modelId="{C1E7E69C-31F7-48D5-9765-B64ED29C59F2}" type="pres">
      <dgm:prSet presAssocID="{13D6B19F-D256-447E-8226-92A466972896}" presName="text_3" presStyleLbl="node1" presStyleIdx="2" presStyleCnt="4">
        <dgm:presLayoutVars>
          <dgm:bulletEnabled val="1"/>
        </dgm:presLayoutVars>
      </dgm:prSet>
      <dgm:spPr/>
    </dgm:pt>
    <dgm:pt modelId="{D54BDE7A-4D1F-4DC7-9E60-22F5FCF5AE3B}" type="pres">
      <dgm:prSet presAssocID="{13D6B19F-D256-447E-8226-92A466972896}" presName="accent_3" presStyleCnt="0"/>
      <dgm:spPr/>
    </dgm:pt>
    <dgm:pt modelId="{66D8A47F-48A4-41F8-B77F-4AD095EB5232}" type="pres">
      <dgm:prSet presAssocID="{13D6B19F-D256-447E-8226-92A466972896}" presName="accentRepeatNode" presStyleLbl="solidFgAcc1" presStyleIdx="2" presStyleCnt="4"/>
      <dgm:spPr/>
    </dgm:pt>
    <dgm:pt modelId="{5089D743-2118-4172-88C2-6A53AA2C652D}" type="pres">
      <dgm:prSet presAssocID="{C8532E0F-FF56-4100-ADF0-DF55D862CFF1}" presName="text_4" presStyleLbl="node1" presStyleIdx="3" presStyleCnt="4">
        <dgm:presLayoutVars>
          <dgm:bulletEnabled val="1"/>
        </dgm:presLayoutVars>
      </dgm:prSet>
      <dgm:spPr/>
    </dgm:pt>
    <dgm:pt modelId="{BE25AE06-FCF0-4791-8220-386C3F892E11}" type="pres">
      <dgm:prSet presAssocID="{C8532E0F-FF56-4100-ADF0-DF55D862CFF1}" presName="accent_4" presStyleCnt="0"/>
      <dgm:spPr/>
    </dgm:pt>
    <dgm:pt modelId="{D50D687C-6B32-418D-8744-0B729BF07716}" type="pres">
      <dgm:prSet presAssocID="{C8532E0F-FF56-4100-ADF0-DF55D862CFF1}" presName="accentRepeatNode" presStyleLbl="solidFgAcc1" presStyleIdx="3" presStyleCnt="4"/>
      <dgm:spPr/>
    </dgm:pt>
  </dgm:ptLst>
  <dgm:cxnLst>
    <dgm:cxn modelId="{A0CFDA06-42E0-492B-B03E-CC2F413BA87D}" type="presOf" srcId="{927C52D6-8977-4AC0-8BEF-A6AA370EDD1E}" destId="{B596A874-7467-488C-A946-19281CD624E3}" srcOrd="0" destOrd="0" presId="urn:microsoft.com/office/officeart/2008/layout/VerticalCurvedList"/>
    <dgm:cxn modelId="{B5DABF5C-09D0-4F5B-82B0-FECA0B510D5F}" type="presOf" srcId="{31DA24C5-799F-4E3B-B17B-005D8E80D2F3}" destId="{08C104DD-DFA4-46FB-A6AF-3D33F469AA87}" srcOrd="0" destOrd="0" presId="urn:microsoft.com/office/officeart/2008/layout/VerticalCurvedList"/>
    <dgm:cxn modelId="{96AAEB42-423F-405B-9F5A-C573AD63699D}" srcId="{9A0B407E-57D8-47B9-9DED-52C12BAA102E}" destId="{13D6B19F-D256-447E-8226-92A466972896}" srcOrd="2" destOrd="0" parTransId="{D9A6BB60-E19C-40F0-90FB-47A36DCFFA54}" sibTransId="{BF3C197A-C1FB-48A0-BF21-2A438A44FA2A}"/>
    <dgm:cxn modelId="{21B2E466-FAF6-434E-854E-8CA95B4285DE}" type="presOf" srcId="{13D6B19F-D256-447E-8226-92A466972896}" destId="{C1E7E69C-31F7-48D5-9765-B64ED29C59F2}" srcOrd="0" destOrd="0" presId="urn:microsoft.com/office/officeart/2008/layout/VerticalCurvedList"/>
    <dgm:cxn modelId="{FD7C666D-CC0F-4F9B-9ABB-0ABFEB9C2BD8}" srcId="{9A0B407E-57D8-47B9-9DED-52C12BAA102E}" destId="{C8532E0F-FF56-4100-ADF0-DF55D862CFF1}" srcOrd="3" destOrd="0" parTransId="{059A25D6-7767-404C-BAD4-EFD63CEDAD57}" sibTransId="{7EA04DDC-AD1C-4B57-B9DE-AB6A0F588B84}"/>
    <dgm:cxn modelId="{97F19F90-44CA-439A-84B6-E0B5B1EE1BD0}" srcId="{9A0B407E-57D8-47B9-9DED-52C12BAA102E}" destId="{DDEE3399-8B7C-4990-B5A4-66EEE30F6691}" srcOrd="1" destOrd="0" parTransId="{1A99A19A-80A6-4223-934E-68251F638855}" sibTransId="{E4BD9344-F543-4BD8-BE50-DB5EF130AE1F}"/>
    <dgm:cxn modelId="{AF24E1AB-F97C-449C-9779-EB94CAC6DDE6}" type="presOf" srcId="{C8532E0F-FF56-4100-ADF0-DF55D862CFF1}" destId="{5089D743-2118-4172-88C2-6A53AA2C652D}" srcOrd="0" destOrd="0" presId="urn:microsoft.com/office/officeart/2008/layout/VerticalCurvedList"/>
    <dgm:cxn modelId="{ABAF1FB2-F288-472D-8A99-74F3C1D31484}" srcId="{9A0B407E-57D8-47B9-9DED-52C12BAA102E}" destId="{31DA24C5-799F-4E3B-B17B-005D8E80D2F3}" srcOrd="0" destOrd="0" parTransId="{A98EF653-CA77-4BDA-ACF1-3059F7B9D8E6}" sibTransId="{927C52D6-8977-4AC0-8BEF-A6AA370EDD1E}"/>
    <dgm:cxn modelId="{3C1DCCBD-2EBD-4186-922F-BDF4D6E2285F}" type="presOf" srcId="{9A0B407E-57D8-47B9-9DED-52C12BAA102E}" destId="{C8746F44-A206-4AA9-918E-A905579707DA}" srcOrd="0" destOrd="0" presId="urn:microsoft.com/office/officeart/2008/layout/VerticalCurvedList"/>
    <dgm:cxn modelId="{E1C840CB-A742-4774-B961-0FB957D45C12}" type="presOf" srcId="{DDEE3399-8B7C-4990-B5A4-66EEE30F6691}" destId="{5FEC0929-B543-4DA2-BBA1-F14C3FA3592E}" srcOrd="0" destOrd="0" presId="urn:microsoft.com/office/officeart/2008/layout/VerticalCurvedList"/>
    <dgm:cxn modelId="{A910669C-4C9C-459A-A203-BE9C0B17DEA9}" type="presParOf" srcId="{C8746F44-A206-4AA9-918E-A905579707DA}" destId="{B42529AC-EA8D-4965-B06C-12963A826F56}" srcOrd="0" destOrd="0" presId="urn:microsoft.com/office/officeart/2008/layout/VerticalCurvedList"/>
    <dgm:cxn modelId="{EA64F847-3850-491E-AC98-2CC49ED31777}" type="presParOf" srcId="{B42529AC-EA8D-4965-B06C-12963A826F56}" destId="{BC74FCD6-E11C-4FE2-B491-BDF3AA18FF7B}" srcOrd="0" destOrd="0" presId="urn:microsoft.com/office/officeart/2008/layout/VerticalCurvedList"/>
    <dgm:cxn modelId="{FA70F671-30CE-40DA-982A-8043D88DD01F}" type="presParOf" srcId="{BC74FCD6-E11C-4FE2-B491-BDF3AA18FF7B}" destId="{C8441A69-C911-4C13-934F-E62B70D62BBA}" srcOrd="0" destOrd="0" presId="urn:microsoft.com/office/officeart/2008/layout/VerticalCurvedList"/>
    <dgm:cxn modelId="{4BC6140E-C8FA-4855-A7D3-6292D09482F2}" type="presParOf" srcId="{BC74FCD6-E11C-4FE2-B491-BDF3AA18FF7B}" destId="{B596A874-7467-488C-A946-19281CD624E3}" srcOrd="1" destOrd="0" presId="urn:microsoft.com/office/officeart/2008/layout/VerticalCurvedList"/>
    <dgm:cxn modelId="{EA7D4FDC-BCB9-4187-B276-DB679ED26F29}" type="presParOf" srcId="{BC74FCD6-E11C-4FE2-B491-BDF3AA18FF7B}" destId="{BB8DE323-23EE-4282-AF71-2C378E00E0D8}" srcOrd="2" destOrd="0" presId="urn:microsoft.com/office/officeart/2008/layout/VerticalCurvedList"/>
    <dgm:cxn modelId="{E42437C5-AA35-4CEE-A3E1-CF03A38CDC17}" type="presParOf" srcId="{BC74FCD6-E11C-4FE2-B491-BDF3AA18FF7B}" destId="{D5F6BBA7-FE0A-41AC-912A-6074D07716A0}" srcOrd="3" destOrd="0" presId="urn:microsoft.com/office/officeart/2008/layout/VerticalCurvedList"/>
    <dgm:cxn modelId="{430AB42B-9E59-4B9A-B097-A909673EB3ED}" type="presParOf" srcId="{B42529AC-EA8D-4965-B06C-12963A826F56}" destId="{08C104DD-DFA4-46FB-A6AF-3D33F469AA87}" srcOrd="1" destOrd="0" presId="urn:microsoft.com/office/officeart/2008/layout/VerticalCurvedList"/>
    <dgm:cxn modelId="{B9604799-6561-4FF8-B510-3FAFFC015F78}" type="presParOf" srcId="{B42529AC-EA8D-4965-B06C-12963A826F56}" destId="{0B3DF746-545B-439D-99B0-4AEF2FDF0AB2}" srcOrd="2" destOrd="0" presId="urn:microsoft.com/office/officeart/2008/layout/VerticalCurvedList"/>
    <dgm:cxn modelId="{8AF4156E-06B0-454F-9C2E-F1F2AD4B2415}" type="presParOf" srcId="{0B3DF746-545B-439D-99B0-4AEF2FDF0AB2}" destId="{61BD36E2-A7C0-4DAC-90DE-AA253BE655AD}" srcOrd="0" destOrd="0" presId="urn:microsoft.com/office/officeart/2008/layout/VerticalCurvedList"/>
    <dgm:cxn modelId="{95D5840E-4FB6-4E2B-ACDA-581CA5E1ADDE}" type="presParOf" srcId="{B42529AC-EA8D-4965-B06C-12963A826F56}" destId="{5FEC0929-B543-4DA2-BBA1-F14C3FA3592E}" srcOrd="3" destOrd="0" presId="urn:microsoft.com/office/officeart/2008/layout/VerticalCurvedList"/>
    <dgm:cxn modelId="{365A78BB-36D2-417D-A85D-BA02AF09AD66}" type="presParOf" srcId="{B42529AC-EA8D-4965-B06C-12963A826F56}" destId="{7B194230-441B-4ED5-A7F7-8A0CC842C832}" srcOrd="4" destOrd="0" presId="urn:microsoft.com/office/officeart/2008/layout/VerticalCurvedList"/>
    <dgm:cxn modelId="{F64B1FEA-549D-4265-98F4-075193BD7BB6}" type="presParOf" srcId="{7B194230-441B-4ED5-A7F7-8A0CC842C832}" destId="{6207863E-C13C-46BB-BC59-AFC833C5F70B}" srcOrd="0" destOrd="0" presId="urn:microsoft.com/office/officeart/2008/layout/VerticalCurvedList"/>
    <dgm:cxn modelId="{E72572AD-5F58-4702-8CF6-A43C2692E7F4}" type="presParOf" srcId="{B42529AC-EA8D-4965-B06C-12963A826F56}" destId="{C1E7E69C-31F7-48D5-9765-B64ED29C59F2}" srcOrd="5" destOrd="0" presId="urn:microsoft.com/office/officeart/2008/layout/VerticalCurvedList"/>
    <dgm:cxn modelId="{7DE78299-E30F-4A69-9AAC-B0F7923E8587}" type="presParOf" srcId="{B42529AC-EA8D-4965-B06C-12963A826F56}" destId="{D54BDE7A-4D1F-4DC7-9E60-22F5FCF5AE3B}" srcOrd="6" destOrd="0" presId="urn:microsoft.com/office/officeart/2008/layout/VerticalCurvedList"/>
    <dgm:cxn modelId="{9E50D996-47BF-4885-AC8B-4800521761A2}" type="presParOf" srcId="{D54BDE7A-4D1F-4DC7-9E60-22F5FCF5AE3B}" destId="{66D8A47F-48A4-41F8-B77F-4AD095EB5232}" srcOrd="0" destOrd="0" presId="urn:microsoft.com/office/officeart/2008/layout/VerticalCurvedList"/>
    <dgm:cxn modelId="{78DFAC52-2F05-4233-A6DC-5E4D79BDC5E1}" type="presParOf" srcId="{B42529AC-EA8D-4965-B06C-12963A826F56}" destId="{5089D743-2118-4172-88C2-6A53AA2C652D}" srcOrd="7" destOrd="0" presId="urn:microsoft.com/office/officeart/2008/layout/VerticalCurvedList"/>
    <dgm:cxn modelId="{29ECD01B-EB00-46AA-B53F-C6F501CCE570}" type="presParOf" srcId="{B42529AC-EA8D-4965-B06C-12963A826F56}" destId="{BE25AE06-FCF0-4791-8220-386C3F892E11}" srcOrd="8" destOrd="0" presId="urn:microsoft.com/office/officeart/2008/layout/VerticalCurvedList"/>
    <dgm:cxn modelId="{79155DB4-00F8-44F0-AACC-AD463F89E439}" type="presParOf" srcId="{BE25AE06-FCF0-4791-8220-386C3F892E11}" destId="{D50D687C-6B32-418D-8744-0B729BF0771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6A874-7467-488C-A946-19281CD624E3}">
      <dsp:nvSpPr>
        <dsp:cNvPr id="0" name=""/>
        <dsp:cNvSpPr/>
      </dsp:nvSpPr>
      <dsp:spPr>
        <a:xfrm>
          <a:off x="-6172686" y="-944359"/>
          <a:ext cx="7347783" cy="7347783"/>
        </a:xfrm>
        <a:prstGeom prst="blockArc">
          <a:avLst>
            <a:gd name="adj1" fmla="val 18900000"/>
            <a:gd name="adj2" fmla="val 2700000"/>
            <a:gd name="adj3" fmla="val 294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C104DD-DFA4-46FB-A6AF-3D33F469AA87}">
      <dsp:nvSpPr>
        <dsp:cNvPr id="0" name=""/>
        <dsp:cNvSpPr/>
      </dsp:nvSpPr>
      <dsp:spPr>
        <a:xfrm>
          <a:off x="614989" y="419692"/>
          <a:ext cx="11364807" cy="8398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60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มีความรู้ความเข้าใจในแนวความคิดพื้นฐานว่าด้วยระบบสารสนเทศเพื่อการจัดการพัฒนาสังคม </a:t>
          </a:r>
          <a:endParaRPr lang="en-US" sz="2400" kern="1200" dirty="0">
            <a:latin typeface="TH Niramit AS" panose="02000506000000020004" pitchFamily="2" charset="-34"/>
            <a:cs typeface="TH Niramit AS" panose="02000506000000020004" pitchFamily="2" charset="-34"/>
          </a:endParaRPr>
        </a:p>
      </dsp:txBody>
      <dsp:txXfrm>
        <a:off x="614989" y="419692"/>
        <a:ext cx="11364807" cy="839822"/>
      </dsp:txXfrm>
    </dsp:sp>
    <dsp:sp modelId="{61BD36E2-A7C0-4DAC-90DE-AA253BE655AD}">
      <dsp:nvSpPr>
        <dsp:cNvPr id="0" name=""/>
        <dsp:cNvSpPr/>
      </dsp:nvSpPr>
      <dsp:spPr>
        <a:xfrm>
          <a:off x="90100" y="314715"/>
          <a:ext cx="1049778" cy="10497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EC0929-B543-4DA2-BBA1-F14C3FA3592E}">
      <dsp:nvSpPr>
        <dsp:cNvPr id="0" name=""/>
        <dsp:cNvSpPr/>
      </dsp:nvSpPr>
      <dsp:spPr>
        <a:xfrm>
          <a:off x="1096478" y="1679645"/>
          <a:ext cx="10883318" cy="8398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60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เพื่อให้ผู้เรียนตระหนักเห็นคุณค่าและความสำคัญของระบบสารสนเทศเพื่อการจัดการพัฒนาสังคม</a:t>
          </a:r>
          <a:endParaRPr lang="en-US" sz="2400" kern="1200" dirty="0">
            <a:latin typeface="TH Niramit AS" panose="02000506000000020004" pitchFamily="2" charset="-34"/>
            <a:cs typeface="TH Niramit AS" panose="02000506000000020004" pitchFamily="2" charset="-34"/>
          </a:endParaRPr>
        </a:p>
      </dsp:txBody>
      <dsp:txXfrm>
        <a:off x="1096478" y="1679645"/>
        <a:ext cx="10883318" cy="839822"/>
      </dsp:txXfrm>
    </dsp:sp>
    <dsp:sp modelId="{6207863E-C13C-46BB-BC59-AFC833C5F70B}">
      <dsp:nvSpPr>
        <dsp:cNvPr id="0" name=""/>
        <dsp:cNvSpPr/>
      </dsp:nvSpPr>
      <dsp:spPr>
        <a:xfrm>
          <a:off x="571589" y="1574667"/>
          <a:ext cx="1049778" cy="10497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E7E69C-31F7-48D5-9765-B64ED29C59F2}">
      <dsp:nvSpPr>
        <dsp:cNvPr id="0" name=""/>
        <dsp:cNvSpPr/>
      </dsp:nvSpPr>
      <dsp:spPr>
        <a:xfrm>
          <a:off x="1096478" y="2939597"/>
          <a:ext cx="10883318" cy="8398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60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มีความรู้ความเข้าใจเกี่ยวกับองค์ประกอบและประเภทของระบบสารสนเทศเพื่อการจัดการพัฒนาสังคม </a:t>
          </a:r>
          <a:endParaRPr lang="en-US" sz="2400" kern="1200" dirty="0">
            <a:latin typeface="TH Niramit AS" panose="02000506000000020004" pitchFamily="2" charset="-34"/>
            <a:cs typeface="TH Niramit AS" panose="02000506000000020004" pitchFamily="2" charset="-34"/>
          </a:endParaRPr>
        </a:p>
      </dsp:txBody>
      <dsp:txXfrm>
        <a:off x="1096478" y="2939597"/>
        <a:ext cx="10883318" cy="839822"/>
      </dsp:txXfrm>
    </dsp:sp>
    <dsp:sp modelId="{66D8A47F-48A4-41F8-B77F-4AD095EB5232}">
      <dsp:nvSpPr>
        <dsp:cNvPr id="0" name=""/>
        <dsp:cNvSpPr/>
      </dsp:nvSpPr>
      <dsp:spPr>
        <a:xfrm>
          <a:off x="571589" y="2834619"/>
          <a:ext cx="1049778" cy="10497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89D743-2118-4172-88C2-6A53AA2C652D}">
      <dsp:nvSpPr>
        <dsp:cNvPr id="0" name=""/>
        <dsp:cNvSpPr/>
      </dsp:nvSpPr>
      <dsp:spPr>
        <a:xfrm>
          <a:off x="614989" y="4199549"/>
          <a:ext cx="11364807" cy="8398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60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Niramit AS" panose="02000506000000020004" pitchFamily="2" charset="-34"/>
              <a:cs typeface="TH Niramit AS" panose="02000506000000020004" pitchFamily="2" charset="-34"/>
            </a:rPr>
            <a:t>เพื่อให้ผู้เรียนสามารถนำองค์ความรู้เกี่ยวกับระบบสารสนเทศเพื่อการจัดการพัฒนาสังคมไปประยุกต์ใช้ในชีวิตประจำวันได้ </a:t>
          </a:r>
          <a:endParaRPr lang="en-US" sz="2400" kern="1200" dirty="0">
            <a:latin typeface="TH Niramit AS" panose="02000506000000020004" pitchFamily="2" charset="-34"/>
            <a:cs typeface="TH Niramit AS" panose="02000506000000020004" pitchFamily="2" charset="-34"/>
          </a:endParaRPr>
        </a:p>
      </dsp:txBody>
      <dsp:txXfrm>
        <a:off x="614989" y="4199549"/>
        <a:ext cx="11364807" cy="839822"/>
      </dsp:txXfrm>
    </dsp:sp>
    <dsp:sp modelId="{D50D687C-6B32-418D-8744-0B729BF07716}">
      <dsp:nvSpPr>
        <dsp:cNvPr id="0" name=""/>
        <dsp:cNvSpPr/>
      </dsp:nvSpPr>
      <dsp:spPr>
        <a:xfrm>
          <a:off x="90100" y="4094571"/>
          <a:ext cx="1049778" cy="10497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609F6-9878-4B12-8435-9245D3F31A1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81251-4A13-4713-8AB0-340A7ACE0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17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DA831-8CB9-445D-BABE-16B32B2A2C1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ตัวยึดหัวกระดาษ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th-TH"/>
              <a:t>หลักการ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57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94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9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8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2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7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5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1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52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87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F8EB1-EB05-4DFD-8AEF-1F33548AFDE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2D0B0-FE44-441F-958B-CAC296985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4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713914" y="1732979"/>
            <a:ext cx="9190892" cy="1944216"/>
          </a:xfrm>
        </p:spPr>
        <p:txBody>
          <a:bodyPr>
            <a:no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สื่อการสอนรายวิชา</a:t>
            </a:r>
            <a:b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b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b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en-US" sz="4000" b="1">
                <a:latin typeface="TH Niramit AS" panose="02000506000000020004" pitchFamily="2" charset="-34"/>
                <a:cs typeface="TH Niramit AS" panose="02000506000000020004" pitchFamily="2" charset="-34"/>
              </a:rPr>
              <a:t>SOM 3303</a:t>
            </a:r>
            <a:r>
              <a:rPr lang="th-TH" sz="4000" b="1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ระบบสารสนเทศเพื่อการจัดการพัฒนาสังคม (</a:t>
            </a:r>
            <a:r>
              <a:rPr lang="en-US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Information System For Development Management</a:t>
            </a:r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)</a:t>
            </a:r>
            <a:endParaRPr lang="en-US" sz="40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312126" y="4402183"/>
            <a:ext cx="7994468" cy="2103120"/>
          </a:xfrm>
        </p:spPr>
        <p:txBody>
          <a:bodyPr>
            <a:normAutofit/>
          </a:bodyPr>
          <a:lstStyle/>
          <a:p>
            <a:pPr algn="ctr"/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ผู้สอน</a:t>
            </a:r>
          </a:p>
          <a:p>
            <a:pPr algn="ctr"/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ผศ.ว่าที่ ร.ต.หญิง เพ็ญนภา  ทิศวงศ์</a:t>
            </a:r>
          </a:p>
        </p:txBody>
      </p:sp>
    </p:spTree>
    <p:extLst>
      <p:ext uri="{BB962C8B-B14F-4D97-AF65-F5344CB8AC3E}">
        <p14:creationId xmlns:p14="http://schemas.microsoft.com/office/powerpoint/2010/main" val="3596480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แนะนำรายวิชา ขอบข่ายและวิธีการวัดผล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44174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2189" y="939360"/>
            <a:ext cx="1008770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รหัสวิชา</a:t>
            </a: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				</a:t>
            </a: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SOM3303</a:t>
            </a:r>
          </a:p>
          <a:p>
            <a:pPr marL="0" indent="0">
              <a:buNone/>
            </a:pPr>
            <a:endParaRPr lang="th-TH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ชื่อรายวิชาภาษาไทย		</a:t>
            </a: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ระบบสารสนเทศเพื่อการจัดการพัฒนาสังคม</a:t>
            </a:r>
          </a:p>
          <a:p>
            <a:pPr marL="0" indent="0">
              <a:buNone/>
            </a:pP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ชื่อรายวิชาภาษาอังกฤษ</a:t>
            </a: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		</a:t>
            </a: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Information System for Development Management</a:t>
            </a:r>
          </a:p>
          <a:p>
            <a:pPr marL="0" indent="0">
              <a:buNone/>
            </a:pP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 </a:t>
            </a:r>
          </a:p>
          <a:p>
            <a:pPr marL="0" indent="0">
              <a:buNone/>
            </a:pP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จำนวนหน่วยกิต</a:t>
            </a: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			</a:t>
            </a: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3 </a:t>
            </a: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หน่วยกิต</a:t>
            </a: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 (2-2-5)</a:t>
            </a:r>
          </a:p>
          <a:p>
            <a:pPr marL="0" indent="0">
              <a:buNone/>
            </a:pP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 </a:t>
            </a:r>
          </a:p>
          <a:p>
            <a:pPr marL="0" indent="0">
              <a:buNone/>
            </a:pP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ประเภทของรายวิชา  </a:t>
            </a: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		วิชาเฉพาะด้าน 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15728" y="1434905"/>
            <a:ext cx="0" cy="4417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580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จุดมุ่งหมายของรายวิชา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8745708"/>
              </p:ext>
            </p:extLst>
          </p:nvPr>
        </p:nvGraphicFramePr>
        <p:xfrm>
          <a:off x="0" y="1306286"/>
          <a:ext cx="12057017" cy="5459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1609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การวัดผล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E765A3A-3655-F26C-283E-A46952804E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4234583"/>
              </p:ext>
            </p:extLst>
          </p:nvPr>
        </p:nvGraphicFramePr>
        <p:xfrm>
          <a:off x="2257082" y="1380847"/>
          <a:ext cx="7913859" cy="5230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0925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6" y="2481307"/>
            <a:ext cx="1127324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h-TH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แผนการเรียน</a:t>
            </a:r>
            <a:b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br>
              <a:rPr lang="en-US" b="1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รายวิชา </a:t>
            </a:r>
            <a:r>
              <a:rPr lang="en-US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SOM3303</a:t>
            </a: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ระบบสารสนเทศเพื่อการจัดการพัฒนาสังคม</a:t>
            </a:r>
            <a:b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(</a:t>
            </a:r>
            <a:r>
              <a:rPr lang="en-US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Information System for Development Management</a:t>
            </a:r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)</a:t>
            </a:r>
            <a:b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94459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0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หลักการทั่วไปเกี่ยวกับระบบสารสนเทศเพื่อการจัดการพัฒนาสังคม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0536"/>
            <a:ext cx="10515600" cy="3541441"/>
          </a:xfrm>
        </p:spPr>
        <p:txBody>
          <a:bodyPr>
            <a:normAutofit/>
          </a:bodyPr>
          <a:lstStyle/>
          <a:p>
            <a:pPr marL="0" indent="0" algn="thaiDist">
              <a:buNone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 ระบบสารสนเทศเพื่อการจัดการพัฒนาสังคม ออกแบบมาเพื่อให้ผู้เรียนได้ทำการศึกษาหลักคิดทฤษฏีทางระบบสารสนเทศเพื่อการจัดการจากในหนังสือและตำราเรียน  ขณะเดียวกันมุ่งเน้นให้ผู้เรียนได้เรียนรู้เพื่อปรับใช้เทคโนโลยีสารสนเทศเพื่อก่อให้เกิดประโยชน์ สร้างความแข็งแกร่งต่อชุมชน เช่น การเพิ่มประสิทธิในการทำงาน การประกอบอาชีพ การผลิตสินค้าและบริการ การประชาสัมพันธ์ชุมชน ทั้งนี้เพื่อนำพาชุมชนสู่โอกาสในการพัฒนาเศรษฐกิจฐานราก พัฒนาสังคม ในทศวรรษของการแข่งขันยุคใหม่ “ยุคดิจิทัล”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850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pPr algn="ctr"/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กิจกรรมการแบ่งกลุ่ม</a:t>
            </a:r>
            <a:endParaRPr lang="en-US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3566"/>
            <a:ext cx="10800806" cy="4193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3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ให้นักศึกษาแบ่งกลุ่ม จำนวนสมาชิกกลุ่มละเท่าๆกัน </a:t>
            </a:r>
            <a:endParaRPr lang="en-US" sz="33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endParaRPr lang="th-TH" sz="33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sz="33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	- ส่งรายชื่อสมาชิกกลุ่มทาง </a:t>
            </a:r>
            <a:r>
              <a:rPr lang="en-US" sz="3300" dirty="0">
                <a:latin typeface="TH Niramit AS" panose="02000506000000020004" pitchFamily="2" charset="-34"/>
                <a:cs typeface="TH Niramit AS" panose="02000506000000020004" pitchFamily="2" charset="-34"/>
              </a:rPr>
              <a:t>Google Classroom</a:t>
            </a:r>
            <a:endParaRPr lang="th-TH" sz="33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sz="33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		</a:t>
            </a:r>
            <a:r>
              <a:rPr lang="th-TH" i="1" dirty="0">
                <a:latin typeface="TH Niramit AS" panose="02000506000000020004" pitchFamily="2" charset="-34"/>
                <a:cs typeface="TH Niramit AS" panose="02000506000000020004" pitchFamily="2" charset="-34"/>
              </a:rPr>
              <a:t>(ลำดับที่, ชื่อ-สกุล และรหัสนักศึกษา)</a:t>
            </a:r>
            <a:endParaRPr lang="en-US" i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en-US" sz="3300" b="1" i="1" dirty="0">
                <a:latin typeface="TH Niramit AS" panose="02000506000000020004" pitchFamily="2" charset="-34"/>
                <a:cs typeface="TH Niramit AS" panose="02000506000000020004" pitchFamily="2" charset="-34"/>
              </a:rPr>
              <a:t>			</a:t>
            </a:r>
            <a:r>
              <a:rPr lang="en-US" sz="3300" dirty="0">
                <a:latin typeface="TH Niramit AS" panose="02000506000000020004" pitchFamily="2" charset="-34"/>
                <a:cs typeface="TH Niramit AS" panose="02000506000000020004" pitchFamily="2" charset="-34"/>
              </a:rPr>
              <a:t>- </a:t>
            </a:r>
            <a:r>
              <a:rPr lang="th-TH" sz="33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ตั้งชื่อกลุ่ม</a:t>
            </a:r>
            <a:endParaRPr lang="en-US" sz="33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endParaRPr lang="th-TH" sz="33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66192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กิจกรรมกลุ่ม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35 </a:t>
            </a:r>
            <a:r>
              <a:rPr lang="th-TH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คะแนน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9134"/>
            <a:ext cx="10515600" cy="4351338"/>
          </a:xfrm>
        </p:spPr>
        <p:txBody>
          <a:bodyPr/>
          <a:lstStyle/>
          <a:p>
            <a:pPr marL="0" indent="0" algn="thaiDist">
              <a:buNone/>
            </a:pPr>
            <a: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ทำโครงงาน 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IS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ในชุมชนท้องถิ่น</a:t>
            </a:r>
            <a:endParaRPr lang="th-TH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endParaRPr lang="th-TH" sz="5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dirty="0"/>
              <a:t>	</a:t>
            </a:r>
            <a:r>
              <a:rPr lang="th-TH" dirty="0">
                <a:sym typeface="Wingdings 2" panose="05020102010507070707" pitchFamily="18" charset="2"/>
              </a:rPr>
              <a:t>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ลักษณะกิจกรรม</a:t>
            </a:r>
          </a:p>
          <a:p>
            <a:pPr marL="0" indent="0">
              <a:buNone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1)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วางแผนพัฒนากลุ่มเป้าหมายในชุมชนท้องถิ่น </a:t>
            </a:r>
          </a:p>
          <a:p>
            <a:pPr marL="0" indent="0">
              <a:buNone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2)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ออกแบบเครื่องมือ 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IS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เพื่อประยุกต์ใช้ในการพัฒนากลุ่มเป้าหมายใน</a:t>
            </a:r>
          </a:p>
          <a:p>
            <a:pPr marL="0" indent="0">
              <a:buNone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                       ชุมชนท้องถิ่น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539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247</TotalTime>
  <Words>381</Words>
  <Application>Microsoft Office PowerPoint</Application>
  <PresentationFormat>Widescreen</PresentationFormat>
  <Paragraphs>39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TH Niramit AS</vt:lpstr>
      <vt:lpstr>Wingdings 2</vt:lpstr>
      <vt:lpstr>Office Theme</vt:lpstr>
      <vt:lpstr>สื่อการสอนรายวิชา   SOM 3303 ระบบสารสนเทศเพื่อการจัดการพัฒนาสังคม (Information System For Development Management)</vt:lpstr>
      <vt:lpstr>แนะนำรายวิชา ขอบข่ายและวิธีการวัดผล </vt:lpstr>
      <vt:lpstr>PowerPoint Presentation</vt:lpstr>
      <vt:lpstr>จุดมุ่งหมายของรายวิชา</vt:lpstr>
      <vt:lpstr>การวัดผล</vt:lpstr>
      <vt:lpstr>แผนการเรียน  รายวิชา SOM3303 ระบบสารสนเทศเพื่อการจัดการพัฒนาสังคม (Information System for Development Management) </vt:lpstr>
      <vt:lpstr>หลักการทั่วไปเกี่ยวกับระบบสารสนเทศเพื่อการจัดการพัฒนาสังคม</vt:lpstr>
      <vt:lpstr>กิจกรรมการแบ่งกลุ่ม</vt:lpstr>
      <vt:lpstr>กิจกรรมกลุ่ม 35 คะแนน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PENNAPA</dc:creator>
  <cp:lastModifiedBy>PENNAPA PALAPIN</cp:lastModifiedBy>
  <cp:revision>115</cp:revision>
  <dcterms:created xsi:type="dcterms:W3CDTF">2020-11-29T04:19:46Z</dcterms:created>
  <dcterms:modified xsi:type="dcterms:W3CDTF">2025-07-09T06:58:02Z</dcterms:modified>
</cp:coreProperties>
</file>