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6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8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3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775997"/>
            <a:ext cx="8825658" cy="2116494"/>
          </a:xfrm>
        </p:spPr>
        <p:txBody>
          <a:bodyPr/>
          <a:lstStyle/>
          <a:p>
            <a:pPr algn="ctr"/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ฝึกปฏิบัติการ การ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จัดสัมมนาออนไลน์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65" y="4068253"/>
            <a:ext cx="10207689" cy="861420"/>
          </a:xfrm>
        </p:spPr>
        <p:txBody>
          <a:bodyPr>
            <a:noAutofit/>
          </a:bodyPr>
          <a:lstStyle/>
          <a:p>
            <a:pPr algn="ctr"/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ประชุมติดตามความคืบหน้าการจัดสัมมนาออนไลน์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ฝึกปฏิบัติการ การจัดสัมมนาออนไลน์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3</cp:revision>
  <dcterms:created xsi:type="dcterms:W3CDTF">2025-05-15T21:21:56Z</dcterms:created>
  <dcterms:modified xsi:type="dcterms:W3CDTF">2025-05-15T21:28:10Z</dcterms:modified>
</cp:coreProperties>
</file>