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2775-4734-06A8-8B49-DECBB9233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B64B4-0775-460C-D37F-0D8A741C1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51080-4FEB-625A-FC36-9C56A84C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401E6-CDC9-0B0B-C956-54723F86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BC50D-C6D7-8693-81C0-91AA02B7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49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AA75-303E-E673-E5A0-82EB048E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BA18D-9094-67BE-301C-D0EE1E76E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827A-D757-BE0A-5BB6-9960981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B9536-514C-E22A-BA91-491450D5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8341-4D2D-9656-4017-3122E691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67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AF303-57AC-3CD8-A3E9-A0F1D631F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F2A9A-BE04-786D-6329-0A975353C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AAD37-E29C-F019-5B0E-4C48B14C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9051-B21E-A7F7-33DF-62DC816D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ECE0-8DBB-FF12-9FF3-720AD6BB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89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1664-FD3F-023B-1626-4077F47B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9F18-51D7-BB35-2901-6FA7608E0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4A14-4408-9338-09F4-31BABD43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EDA4-5A4F-97DD-9C67-F6301A87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63F17-040D-BF5E-3837-578BBEA9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21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90F9-B16F-A323-1E57-94B62477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0CDAB-1E51-C0E9-9FF7-82FF1EE2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257AD-E763-0ACE-848A-5CADA7B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452BF-D950-DCAF-BE1B-04AD9241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F1D76-9C52-A4BE-269A-8F4BC954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98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841-7C02-75DE-F998-1B0D34E6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5682-8A68-8D1F-7521-D9EBCF1A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229CD-D20D-9FF0-B2B0-CD391703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B7D70-0CBC-2913-0122-5229B3C2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09A83-D77F-4E82-1096-8900AF13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71298-B8AB-57C0-42F1-E8B7551A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85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4867-23E5-99A7-284A-098854FB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59480-B1A6-3CA4-14A9-89A839C57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4BB5-EE55-EB5E-0DFF-529714AA9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F3973-6F81-F826-B66A-FCB0174C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609E9-456B-74BE-603B-5A1EDE7B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531E9-B160-2FC2-5507-7A6EDEB5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2F15-5EFE-6ECC-A222-7DA14F87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6CCA0-3F2C-DEC5-3477-DE2428DA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444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6562-D7B4-FA50-038A-A9A1653D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807E0-6026-418E-1717-A39B0F9C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27373-64ED-1EE1-E650-267F633E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CEF6-E4FE-FB2A-9C47-1B2E1BD9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56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2023B-BC54-2A0D-E992-54FFF3E5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77AB7-88EF-2764-F6DF-74A38DE3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A4179-C978-051C-75E2-62FBE9E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70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655B-2792-E6CE-3B9F-857BDAFE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5EA8-2383-3FBC-521B-7399C4F9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C6-FE5B-58E7-C104-BE996604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2B346-ADC1-C160-DC6F-E6E7E4DE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B1B0A-6134-D34D-7352-464F84CE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35852-2485-00F7-9262-8043F184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3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32F4-6035-2433-50D7-B1929847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1FF13-D630-90DF-D535-8919DCE44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3D77B-377D-7FC4-BEB7-E42ECC2F6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4EBD9-76BB-C717-CCE9-61A50651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2AA0F-D958-3461-4DF3-F38D386A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4953-8CD7-C099-2A7B-5BA95B7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03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9EDA2-8FBA-B264-DEB7-7F020454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29086-262F-BFD7-3375-C18E0D56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9C96C-3705-A799-E455-9378917C7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EAC66-8C56-4DAE-8D0F-7260EFB0B61B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EB76-1D55-0A3F-E222-DB21374FB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640-945E-8103-12DC-EA1AA7B52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AF771-85C3-4605-80B5-92E124CD2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345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AAAF71-3E81-A874-430B-ACD2C193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142" y="1653495"/>
            <a:ext cx="9144000" cy="1655762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62351-69DA-1D37-F25E-E9C4995C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78" t="33016" r="24643" b="22381"/>
          <a:stretch>
            <a:fillRect/>
          </a:stretch>
        </p:blipFill>
        <p:spPr>
          <a:xfrm>
            <a:off x="860899" y="439892"/>
            <a:ext cx="10765044" cy="59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7D7EE-BCE4-E219-5DD1-3A394052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581" t="32595" r="25092" b="23376"/>
          <a:stretch>
            <a:fillRect/>
          </a:stretch>
        </p:blipFill>
        <p:spPr>
          <a:xfrm>
            <a:off x="925285" y="477850"/>
            <a:ext cx="10854015" cy="60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A7F13-DB04-2CA8-5361-E998A2C12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29843" r="25655" b="26377"/>
          <a:stretch>
            <a:fillRect/>
          </a:stretch>
        </p:blipFill>
        <p:spPr>
          <a:xfrm>
            <a:off x="843878" y="432413"/>
            <a:ext cx="10684968" cy="59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EFDA5-204B-A673-5169-F2A06753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284" t="34346" r="25233" b="20373"/>
          <a:stretch>
            <a:fillRect/>
          </a:stretch>
        </p:blipFill>
        <p:spPr>
          <a:xfrm>
            <a:off x="973698" y="457199"/>
            <a:ext cx="10425569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3CA3F6-9E6C-CEA9-3556-44CE9381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721" t="31594" r="24811" b="24376"/>
          <a:stretch>
            <a:fillRect/>
          </a:stretch>
        </p:blipFill>
        <p:spPr>
          <a:xfrm>
            <a:off x="946298" y="560811"/>
            <a:ext cx="10299403" cy="57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3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08397-C861-A156-2879-CCB6C7F19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28092" r="25233" b="27378"/>
          <a:stretch>
            <a:fillRect/>
          </a:stretch>
        </p:blipFill>
        <p:spPr>
          <a:xfrm>
            <a:off x="577558" y="566057"/>
            <a:ext cx="10819785" cy="6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19B30F-5A91-7100-1CDB-B94F7C917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40100" r="24671" b="15620"/>
          <a:stretch>
            <a:fillRect/>
          </a:stretch>
        </p:blipFill>
        <p:spPr>
          <a:xfrm>
            <a:off x="676140" y="423886"/>
            <a:ext cx="11227716" cy="62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2ACC1-3685-BC80-0969-116C96790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721" t="22588" r="25937" b="33882"/>
          <a:stretch>
            <a:fillRect/>
          </a:stretch>
        </p:blipFill>
        <p:spPr>
          <a:xfrm>
            <a:off x="587580" y="317098"/>
            <a:ext cx="11016840" cy="62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DDAB-5A63-5086-A80B-C2942F90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4F40-6163-8FB4-E8D3-867B2D6E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12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71684-58B3-65F8-EDED-CEA15E0F9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30093" r="24952" b="25877"/>
          <a:stretch>
            <a:fillRect/>
          </a:stretch>
        </p:blipFill>
        <p:spPr>
          <a:xfrm>
            <a:off x="780246" y="477666"/>
            <a:ext cx="10631507" cy="59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3F4E2-F7C5-D5AD-94E7-42617F905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721" t="27091" r="24670" b="29129"/>
          <a:stretch>
            <a:fillRect/>
          </a:stretch>
        </p:blipFill>
        <p:spPr>
          <a:xfrm>
            <a:off x="944256" y="584978"/>
            <a:ext cx="10303487" cy="56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BFA040-107B-B3FD-7C8A-D6FCADEDD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299" t="24089" r="25796" b="31381"/>
          <a:stretch>
            <a:fillRect/>
          </a:stretch>
        </p:blipFill>
        <p:spPr>
          <a:xfrm>
            <a:off x="1020565" y="533400"/>
            <a:ext cx="1015086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65F63-AFAF-B0CA-D79E-6DC4C1285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928" t="33596" r="30862" b="21624"/>
          <a:stretch>
            <a:fillRect/>
          </a:stretch>
        </p:blipFill>
        <p:spPr>
          <a:xfrm>
            <a:off x="2547855" y="238074"/>
            <a:ext cx="8414059" cy="63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C925F-1AF3-42BC-267B-4D20AEFE9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069" t="30844" r="31144" b="25126"/>
          <a:stretch>
            <a:fillRect/>
          </a:stretch>
        </p:blipFill>
        <p:spPr>
          <a:xfrm>
            <a:off x="1807027" y="0"/>
            <a:ext cx="9024257" cy="68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AADEB-8DD8-5269-086F-CE4D750C4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491" t="27954" r="30581" b="27825"/>
          <a:stretch>
            <a:fillRect/>
          </a:stretch>
        </p:blipFill>
        <p:spPr>
          <a:xfrm>
            <a:off x="2601687" y="609045"/>
            <a:ext cx="7576455" cy="62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FF33D6-C910-8793-A0CC-836366F28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25590" r="24811" b="29630"/>
          <a:stretch>
            <a:fillRect/>
          </a:stretch>
        </p:blipFill>
        <p:spPr>
          <a:xfrm>
            <a:off x="603762" y="544285"/>
            <a:ext cx="10984475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DAC6FD-7FFD-821E-08E2-04193AA4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440" t="36848" r="24530" b="19372"/>
          <a:stretch>
            <a:fillRect/>
          </a:stretch>
        </p:blipFill>
        <p:spPr>
          <a:xfrm>
            <a:off x="1503042" y="729343"/>
            <a:ext cx="9436788" cy="51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2</cp:revision>
  <dcterms:created xsi:type="dcterms:W3CDTF">2026-01-28T07:58:36Z</dcterms:created>
  <dcterms:modified xsi:type="dcterms:W3CDTF">2026-01-28T08:21:18Z</dcterms:modified>
</cp:coreProperties>
</file>