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0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Summarize the course content, ask questions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Lectures, Q&amp;A PowerPoint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2113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Summarize the course content, ask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739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Summarize the course content, ask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858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Summarize the course content, ask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149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Summarize the course content, ask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376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Summarize the course content, ask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408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Summarize the course content, ask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640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Summarize the course content, ask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323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Summarize the course content, ask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5016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Summarize the course content, ask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9057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2875</TotalTime>
  <Words>74</Words>
  <Application>Microsoft Office PowerPoint</Application>
  <PresentationFormat>Widescreen</PresentationFormat>
  <Paragraphs>11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Tw Cen MT</vt:lpstr>
      <vt:lpstr>Circuit</vt:lpstr>
      <vt:lpstr>Summarize the course content, ask questions</vt:lpstr>
      <vt:lpstr>Summarize the course content, ask questions</vt:lpstr>
      <vt:lpstr>Summarize the course content, ask questions</vt:lpstr>
      <vt:lpstr>Summarize the course content, ask questions</vt:lpstr>
      <vt:lpstr>Summarize the course content, ask questions</vt:lpstr>
      <vt:lpstr>Summarize the course content, ask questions</vt:lpstr>
      <vt:lpstr>Summarize the course content, ask questions</vt:lpstr>
      <vt:lpstr>Summarize the course content, ask questions</vt:lpstr>
      <vt:lpstr>Summarize the course content, ask questions</vt:lpstr>
      <vt:lpstr>Summarize the course content, ask questions</vt:lpstr>
    </vt:vector>
  </TitlesOfParts>
  <Company>SSRU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knowledge of radio and television program production</dc:title>
  <dc:creator>SSRU</dc:creator>
  <cp:lastModifiedBy>SSRU</cp:lastModifiedBy>
  <cp:revision>11</cp:revision>
  <dcterms:created xsi:type="dcterms:W3CDTF">2023-02-12T06:18:08Z</dcterms:created>
  <dcterms:modified xsi:type="dcterms:W3CDTF">2023-02-14T06:13:31Z</dcterms:modified>
</cp:coreProperties>
</file>