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3" r:id="rId6"/>
    <p:sldId id="262" r:id="rId7"/>
    <p:sldId id="261" r:id="rId8"/>
    <p:sldId id="260" r:id="rId9"/>
    <p:sldId id="259" r:id="rId10"/>
    <p:sldId id="25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 the group report in front of the class.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present student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211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912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the group report in front of the class.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776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the group report in front of the class.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515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the group report in front of the class.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842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the group report in front of the class.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339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the group report in front of the class.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840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the group report in front of the class.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59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the group report in front of the class.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924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the group report in front of the class.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2854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12</TotalTime>
  <Words>93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Tw Cen MT</vt:lpstr>
      <vt:lpstr>Circuit</vt:lpstr>
      <vt:lpstr>Present the group report in front of the class.</vt:lpstr>
      <vt:lpstr>Present the group report in front of the class.</vt:lpstr>
      <vt:lpstr>Present the group report in front of the class.</vt:lpstr>
      <vt:lpstr>Present the group report in front of the class.</vt:lpstr>
      <vt:lpstr>Present the group report in front of the class.</vt:lpstr>
      <vt:lpstr>Present the group report in front of the class.</vt:lpstr>
      <vt:lpstr>Present the group report in front of the class.</vt:lpstr>
      <vt:lpstr>Present the group report in front of the class.</vt:lpstr>
      <vt:lpstr>Present the group report in front of the class.</vt:lpstr>
      <vt:lpstr>PowerPoint Presentation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knowledge of radio and television program production</dc:title>
  <dc:creator>SSRU</dc:creator>
  <cp:lastModifiedBy>SSRU</cp:lastModifiedBy>
  <cp:revision>8</cp:revision>
  <dcterms:created xsi:type="dcterms:W3CDTF">2023-02-12T06:18:08Z</dcterms:created>
  <dcterms:modified xsi:type="dcterms:W3CDTF">2023-02-12T14:48:04Z</dcterms:modified>
</cp:coreProperties>
</file>