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5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317" r:id="rId4"/>
    <p:sldId id="316" r:id="rId5"/>
    <p:sldId id="315" r:id="rId6"/>
    <p:sldId id="319" r:id="rId7"/>
    <p:sldId id="278" r:id="rId8"/>
    <p:sldId id="321" r:id="rId9"/>
    <p:sldId id="322" r:id="rId10"/>
    <p:sldId id="320" r:id="rId11"/>
    <p:sldId id="314" r:id="rId12"/>
    <p:sldId id="275" r:id="rId13"/>
    <p:sldId id="276" r:id="rId14"/>
    <p:sldId id="277" r:id="rId15"/>
    <p:sldId id="268" r:id="rId16"/>
    <p:sldId id="313" r:id="rId17"/>
    <p:sldId id="269" r:id="rId18"/>
    <p:sldId id="270" r:id="rId19"/>
    <p:sldId id="271" r:id="rId20"/>
    <p:sldId id="272" r:id="rId21"/>
    <p:sldId id="273" r:id="rId22"/>
    <p:sldId id="323" r:id="rId23"/>
    <p:sldId id="258" r:id="rId24"/>
    <p:sldId id="259" r:id="rId25"/>
    <p:sldId id="267" r:id="rId26"/>
    <p:sldId id="32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8375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636" y="102"/>
      </p:cViewPr>
      <p:guideLst>
        <p:guide orient="horz" pos="2137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25-12-04T07:04:08.3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13122 15280,'-25'0,"0"0,0 0,0 0,50 0,-25 24,25-24,0 0,0 0,-1 0,1 0,0 0,25 0,-25 0,24-24,1 24,-1 0,-24 0,25 0,24 0,-24-25,-1 25,26 0,-26-25,1 25,0 0,-1 0,1-25,-1 25,1 0,-25 0,24 0,-24-25,0 25,25 0,-26 0,1-24,0 24,0 0,0 0,0 0,24 0,-24 0,0-25,0 25,-1 0,1 0,25 0,-25 0,24 0,-24-25,25 25,-26 0,26 0,-25 0,0 0,24 0,-24-25,0 25,24 0,-24 0,0 0,0 0,0 0,24 0,-24 0,0 0,24 0,-24 0,25 0,-25 0,24 0,1 0,0 0,-1 0,1 0,-1-25,1 25,0 0,-1 0,1 0,24 0,-24-24,-1 24,1 0,24 0,-24 0,0 0,-1 0,1 0,0 0,24 0,-24 0,-1-25,26 25,-26 0,26 0,-26 0,26 0,-26 0,1 0,24 0,-24 0,-1 0,1 0,0 0,-1 0,-24 0,25 0,-1 0,-24 0,25 0,-25 0,24 0,-24 0,25-25,-26 25,1 25,25-25,-25 0,24 0,1-25,-1 25,1 0,0 0,-1 0,-24 0,25 0,-26 0,26 0,-25 0,0 0,-1 0,1 0,0 0,0 0,0 0,-1 0,1 0,0 0,-25 25,25-50,0 25,0 0,-1 0,1 0,-50 25</inkml:trace>
  <inkml:trace contextRef="#ctx0" brushRef="#br0" timeOffset="2676.9738">13022 15404,'0'-25,"25"25,0 0,0 0,0 0,-1 0,26 0,-25-25,0 25,0 0,24 0,-24 0,25 0,-26 0,26-25,-25 50,0-50,24 25,1 0,-25 0,24 0,-24 0,25 0,-26 0,26 0,0 0,-26 0,26 0,0 0,-26 0,26-25,-25 25,0 0,-1 0,1 0,0 0,0-24,0 24,-1 0,1 0,0 0,0-25,25 25,-26 0,1 0,25 0,-25 0,24 25,-24-25,0 0,24 0,-24 0,25 0,-25 0,24 0,1 0,-1 0,-24 0,25 0,-1 0,1 0,0 0,-1 0,1 0,-1 0,-24-25,25 25,0 0,-1 0,1 0,-25 0,24 0,1 0,-1 0,1 0,0-25,-1 25,1 0,-1 0,1 0,0 0,-1 0,-24 0,25 0,-1 0,-24 0,25 0,-26 0,26 0,0 0,-25-25,24 25,-24 25,25-50,-1 25,1 0,-1 0,1 0,0 0,-1 0,1 0,-1 0,1 0,-25 0,24 0,1 0,0 0,-26 25,26-25,0 0,-26-25,26 25,-25 0,0 25,24-25,-24-25,0 25,0 0,0 0,24 0,-24 0,0 0,0 0,24 0,-24 0,0 0,0 0,24 0,1 0,-25 0,24 0,-24 0,25 0,-26 0,26 0,-25-25,0 25,-1 0,1 0,0 0,0 0,0 0,-1 0,1 0,0 0,0 0,0 0,-1 0,1-24,0 24,-25 24,25-24,0-24,0 24,-1 0,1 0,0 0,0 0,0 0,-1 0,1 0,0 0,0 0,0 0,-1 0,1-25,-25 50,25-50,0 25,0 0,-1 0,1 0,0 0,0 0,0 0,-1 0,1 0,0 0,-50-25,0 25,-24 25,24-25,-49 0</inkml:trace>
  <inkml:trace contextRef="#ctx0" brushRef="#br0" timeOffset="3948.3672">12998 15156,'-25'0,"0"0,25-25,25 25,0 0,-1-25,1 25,0 0,25 0,-26 25,1-50,0 50,0-25,0 0,0 0</inkml:trace>
  <inkml:trace contextRef="#ctx0" brushRef="#br0" timeOffset="4237.0971">13022 15007,'25'0,"25"0,-25-25,24 25,-24 0,0-25,0 25,0 0,-1-25</inkml:trace>
  <inkml:trace contextRef="#ctx0" brushRef="#br0" timeOffset="4364.2631">13146 14957,'-24'25,"-1"-25,25 25,25-25,-1-25,26 25,0 0</inkml:trace>
  <inkml:trace contextRef="#ctx0" brushRef="#br0" timeOffset="4685.9653">13419 15453,'-24'25,"48"-25,1-25,0 50,0-50,0 25,-25 25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25-12-04T07:40:10.9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19472 7937,'0'-24,"-25"24,25-25,-25 25,50 0,0 0,-1 0,1 0,0-25,25 25,-25 25,-1-25,1 0,0 0,0 0,0 0,-1 0,1 0,0 0,-50 0,0 0,1 0,-1 0,0 0,0 0,-24 25,24-25,0 0,-25 0,25 0,1 0,-1 0,50 0,-1 0,1 0,0 0,25-25,-25 25,24 0,-24 0,0 0,0 0,-1 0,1 0,-25 25,-25-25,1 0,-26 0,25 24,-24-24,24 25,0-25,0 25,0-25,50 25,0-25,0 0,0 0,24 0,-24 0,25 0,-26 0,1 0,0 0,0 0,0 0,-1 0,1 0</inkml:trace>
  <inkml:trace contextRef="#ctx0" brushRef="#br0" timeOffset="6328.2892">28352 9376,'0'-25,"25"25,-1 0,1 0,25 0,-25 0,-1-24,1 24,0 0,25 0,-26 0,26 0,-25 0,24 24,1-24,0 0,-1 0,1 0,24 0,-24-24,0 24,24 0,-24 0,-1 0,26 0,-26-25,1 25,-1 0,1 0,0 0,-26-25,26 25,0 0,-26 0,26 0,-25 0,24 0,1 0,-25 0,24 0,1 0,-25 0,24 0,1 0,-25 0,25 25,-26-25,26 0,-25 0,0 0,-1 0,1 0,0 0,25 0,-1-25,1 25,-1 0,1 0,0 0,-1 0,1 0,-25 0,24 0,-24 0,0 0,0 0,-1-25,1 25,0 0,0 0,0 0,24-25,-24 25,0 0,25 0,-26-24,1 24,0 0,0-25,0 25,-1 0,1-25,0 25,-25-25,25 0,0 1,-25-1,24 0,-24 0,0 0,0 0,0 1,0-1,0 0,0 0,-24 0,24 1,0-1,-25 0,25 0,-25 0,0 1,0-1,1 0,-1 0,0 0,-25-24,26 49,-1-25,-25 0,25 0,-24 1,-1-1,0 25,1-25,24 0,-25 0,1 25,-1-24,1 24,-1-25,0 0,1 25,-1-25,1 0,24 25,-25-24,1 24,-1-25,0 25,26-25,-26 25,0-25,25 25,-24 0,-1 0,25-25,-24 25,24 0,-25 0,26 0,-26 0,0-24,1 24,24 0,-25 0,1 0,24 0,-25 0,1 0,24 0,-25 0,26 0,-26 0,25 0,-24-25,24 25,-25 0,25 0,-24 0,24 0,-25 0,25 0,-24 0,24 0,-25 0,26 25,-26-25,25 0,-24 0,24 0,-25 24,25-24,-24 0,24 0,-25 25,26-25,-1 25,0-25,-25 25,26-25,-1 25,0-25,-25 24,26-24,-1 25,0-25,0 25,0-25,1 25,-1-25,25 25,-25-25,0 24,0 1,0 0,1 0,-1 0,25-1,-25 1,25 0,-25 0,25 0,-25-1,25 1,-24 0,24 0,0 0,0-1,-25 1,25 25,0-25,0-1,25 1,-25 0,0 0,24 0,-24-1,25 1,0 0,-25 0,25-25,0 25,-1 0,26-1,-25 1,0 0,0-25,-1 25,26 0,-25-1,0-24,-1 25,26 0,-25-25,0 25,-1-25,1 25,0-25,25 24,-26 1,1-25,0 0,0 25,0-25,-1 0,1 25,0-25,0 0,-25 25,25-25,-1 0</inkml:trace>
  <inkml:trace contextRef="#ctx0" brushRef="#br0" timeOffset="11769.3235">30609 10641,'-25'-25,"75"25,-25 0,49 0,0 0,26 0,-1 0,0 0,-25 25,26-25,-26 0,1 0,-26 0,1 0,-1 0,1 0,0 0,-26 0,1 0,0 0,0 0,0 0,-50 0,-25 0,25 0,-24 0,-26 0,26 0,-26 0,-24 0,25 0,-26 0,26 0,0 0,24 25,-24-25,49 0,0 0,0 0,0 0,50-25,0 25,49 0,1 0,-1 0,25 0,-24 0,24 0,-24 0,-1 0,0 0,-24 0,0 0,-26 0,1-25,0 50,-50-25,0 0,1 0,-26 0,25 0,0 25,1-25,-1 0,50 0,-1 0,1 0,-25-25,25 25</inkml:trace>
  <inkml:trace contextRef="#ctx0" brushRef="#br0" timeOffset="29929.1006">17983 16222,'-24'0,"48"0,-24 25,0 0,0 0,25-1,-25 1,25 25,-25-25,0 24,25-24,-25 25,0-1,25-24,-25 0,0 0,0 0,0-1,0 1,-25-25,25-25,-50 1,25-1,1 0,-1 25,50 0,-1 0,1 25,0-25,0 0,0 25,-1-25,1 0,0 0</inkml:trace>
  <inkml:trace contextRef="#ctx0" brushRef="#br0" timeOffset="30547.2111">18405 16917,'-25'-25,"25"0,0 50,-25-25,25 25,0 0,25 24,-25-24,0 0,25 0,-25-1,25 1,-25 0,25-25,-25 25,24-50,1 25,-25-25,25 0,0 1,0-1,-25 0,25-25,-25 26,0-1,0 0,0 0,0 0,24 50,-24 0,0 0,25 24,-25-24,25 0,-25 0,25 24</inkml:trace>
  <inkml:trace contextRef="#ctx0" brushRef="#br0" timeOffset="31156.5932">18926 16892,'0'-50,"0"26,0-1,-25 25,50 0,-25 25,0-1,0 1,-25 0,25 0,0 0,0-1,-25-24,25 25,-24-25,24 25,-25-25,25-25,25 25,-1-25,1 25,0 25,0-25,0 0,-1 0,1 25,-25-50,25 25,-25-25,0 1,0-1,-25 0,25 0,-25 0,1 25,-1-24,0 24,0 0,0 24,25 1,-24 0,24 0,0 0,24 24</inkml:trace>
  <inkml:trace contextRef="#ctx0" brushRef="#br0" timeOffset="31375.491">19100 17314,'24'0,"-24"24,0 1,0 0,0 0,25 0,-25-1,0 1,25 0</inkml:trace>
  <inkml:trace contextRef="#ctx0" brushRef="#br0" timeOffset="32094.9595">19199 16892,'0'-25,"0"0,25 25,-25-24,0-1,24 25,-24-25,0 50,25-25,-25 25,25-25,-25 24,0 1,0 0,0 0,0 24,0-24,0 0,-25 0,25 0,0-1,-25-24,25 25,-24-25,-1-25,0 1,25-1,0 0,25 0,0 0,-1 25,1-24,0 24,0 0,0 0,-1 0,1 0,0 0,0 0,-25-25,0 0,0 0,0 0,0 1,0-1,-25 0,25 0,-25 0</inkml:trace>
  <inkml:trace contextRef="#ctx0" brushRef="#br0" timeOffset="35986.2627">19869 17066,'0'-25,"0"0,0 50,24-25,-24 25,0-1,0 1,-24 0,24 25,0-26,-25 26</inkml:trace>
  <inkml:trace contextRef="#ctx0" brushRef="#br0" timeOffset="36861.8385">20216 16694,'0'-25,"0"0,25 0,-50 25,25 25,0 0,0 0,-25-1,0 26,25-25,-25 24,1-24,24 25,-25-25,25-1,-25 1,50 0,0-25,-25-25,24 25,1 0,0-25,0 25,0 0,-1-24,1 24,0 0,-25-25,-25 25,25-25,0 0,-25 0,1 25,-1-24,25-1,-25 0,0 25,0-25,1 25,24-25,24 1,1 24,0-25,0 0,0 0,-1 25,1-25,-25 1,25-1</inkml:trace>
  <inkml:trace contextRef="#ctx0" brushRef="#br0" timeOffset="37127.7967">20241 16148,'-25'0,"25"25,0 24,0-24,-25 25,25-1</inkml:trace>
  <inkml:trace contextRef="#ctx0" brushRef="#br0" timeOffset="38019.2895">20588 16768,'-25'0,"25"-25,0 0,0 1,0-1,0 0,-25 50,25 0,-25-1,25 1,-24 0,24 0,0 0,-25-1,25 1,0 0,25-25,-1 25,1-25,0 0,0 25,0-25,-1 0,1 0,-25-25,0 0,0 0,0 0,0 1,0-1,-25 0,1 0,-1 0,0 1,0-1,0 25,1-25,-1 50,0-25,25 25,-25-25,50 24,-25 1,25 0,-25 0</inkml:trace>
  <inkml:trace contextRef="#ctx0" brushRef="#br0" timeOffset="38363.1732">20836 16694,'0'-25,"25"25,-25-25,25 25,-1 0,1 0,-25 25,0 0,25-1,-25 1,0 0,-25 25,25-1,-25 1,25-1,-24 1,-1 0,25-26,0 1</inkml:trace>
  <inkml:trace contextRef="#ctx0" brushRef="#br0" timeOffset="39037.7982">21332 16917,'0'25,"-25"-25,25 24,0 1,25-50,0 25,-25-24,0-1,0 0,0 0,0 0,-25 1,25-1,-25 0,0 0,25 0,-24 25,-1-24,0 24,-25 0,26 0,-1 0,0 0,0 24,0 1,25 0,-24 0,24 0,24-1</inkml:trace>
  <inkml:trace contextRef="#ctx0" brushRef="#br0" timeOffset="39272.6841">21307 16272,'0'-25,"-25"25,25-25,0 50,25 0,-25 0,0 24,25-24,-25 25</inkml:trace>
  <inkml:trace contextRef="#ctx0" brushRef="#br0" timeOffset="39710.4713">21530 16718,'0'-24,"25"-1,-25 0,25 25,-25-25,25 50,-25 0,0 0,25-1,-25 26,0-25,0 24,0 1,0-25,24 0,-24-1,0 1</inkml:trace>
  <inkml:trace contextRef="#ctx0" brushRef="#br0" timeOffset="40148.0318">21977 16743,'0'-25,"0"1,25 24,-25 24,25 1,-25 0,0 25,0-26,0 26,-25 0,25-26,0 1,0 0,-25 0,0-50,0-25,1 26,-1-26,0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25-12-04T07:05:56.3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6226 7144,'25'25,"0"-25,-1 0,1 0,0 0,0 0,0 24,-1-24,1 0,0 0,0 0,0 0,-1 0,1 25,0-25,0 0,0 0,-25 25,24-25,1 0,0 0,0 0,0 0,-25 25,24-50,1 25,0 25,0-50,0 25,0 0,-1 0,1 0,0 0,0 0,0 0,-1 0,1 0,0 0,0 0,0 0,-1 0,1 0,0-25,25 25,-26 0,1 0,25 0,-25 0,24 0,-24 0,25 0,-26 0,1 0,25 0,-25 0,-1 0,1 0,25 0,-25 0,-1 0,26 0,-25 0,0 0,-1 0,1 0,0 0,0 0,0 0,0 0,-1 0,1 0,0 0,-25 25,25-25</inkml:trace>
  <inkml:trace contextRef="#ctx0" brushRef="#br0" timeOffset="1416.3136">10071 7243,'25'0,"-1"0,1 0,0 0,0 0,0 0,-1 0,1 0,25 25,-25-25,-1 0,26 0,-25-25,24 25,1 0,-25 0,0 25,-1-25,1 0,0 0,0 0,0 0,-1 0,1 0,0 0,0 0,0 0,24 0,-24 0,0 0,0 0,24 0,-24 0,0 0,0 0,-1 0,26 0,-25 0,0 0,24 0,-24 0,0 0,25 0,-26 0,26 0,-25 0,24 0,1 0,0 0,-26 0,26 0,0-25,-1 25,1 0,-25 0,24 0,1 0,-25 0,24 0,-24 0,25 0,-1 0,-24 0,25 0,-1 0,1 0,-25 0,24 0,1 0,-25 25,24-25,-24 0,25-25,-1 25,-24 0,25 0,-1 0,-24 0,25 0,-25 0,24 0,-24-25,25 25,-26 0,1 0,0 0,0 0,0 0,-1 0,1 0,0 0,0 0</inkml:trace>
  <inkml:trace contextRef="#ctx0" brushRef="#br0" timeOffset="5792.001">23664 7169,'24'0,"-24"24,25-24,0 0,0 0,0 25,-1-25,26 0,-25 0,25 25,-26-25,26 0,0 25,-1-25,1 0,-1 25,1-25,0 0,-1 0,1 24,-1-24,-24 0,25 0,-1 0,1 0,0 0,-1 25,1-25,-1 0,1 0,0 0,-1 0,-24 0,25 25,-25-25,24 0,-24 0,25 0,-1 25,1-25,-1 0,1 0,24 0,-24 25,0-25,-1 0,1 0,-25 0,24-25,1 25,-25 0,24 0,1 0,0 0,-1 0,1 0,-1 0,1 0,0 0,24 0,-24 0,-1 0,26 0,-26 0,26 0,-26 0,1 0,-1 0,1 0,0 0,-1 0,1 0,24 0,-24-25,0 25,-1 0,1 0,-25 0,24-25,1 25,-1 0,1 0,0 0,-26-25,26 25,0 0,-1 0,-24 25,25-25,-1 0,-24 0,25 0,-1 0,1 0,-25 0,24 0,-24 0,0 0,0 0,24 0,-24-25,0 25,0 0,0 0,-1 0,-24-24,25 24,0 0,0 0,-25-25,-25 25,0 0</inkml:trace>
  <inkml:trace contextRef="#ctx0" brushRef="#br0" timeOffset="7416.2891">10145 8533,'0'25,"25"-25,0 0,24 0,26 0,24 0,25-25,25 25,0 0,-1 0,1-25</inkml:trace>
  <inkml:trace contextRef="#ctx0" brushRef="#br0" timeOffset="8288.2276">14064 8582,'-25'0,"25"-24,50 24,0 0,-1 0,50 0,1 24,49-24</inkml:trace>
  <inkml:trace contextRef="#ctx0" brushRef="#br0" timeOffset="9312.7184">19918 8657,'-25'0,"25"-25,0 0,-24 25,24-25,49 25,1 0,49 0,25 25,50-25,49 25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25-12-04T07:08:04.3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21183 10468,'0'-25,"25"25,0 0,0 0,-1 0,26 0,-25 0,0 0,24 0,-24 25,25-25,-26 0,1 0,25 24,-25-24,24 0,-24 0,25 25,-25-25,-1 0,26 0,-25 0,0 0,24 25,-24-25,25 0,-1 0,-24 0,25 0,-26 0,26 0,0 0,-26 0,1 0,25 25,-25-25,-1 0,26 0,-25 0,24 0,-24 0,0 0,0 0,24 0,-24 0,0 0,0 0,0 0,0 0,-1 0,1 0,0 0,0 0,0 0,-1 0,1 0,0 0,0 0,0 0</inkml:trace>
  <inkml:trace contextRef="#ctx0" brushRef="#br0" timeOffset="1441.0259">25226 10616,'0'-24,"25"24,0 0,0 0,0 0,-1 0,1 0,0 0,25 0,-26 0,1 0,25 0,-25 0,24 24,-24-24,25 0,-1 0,-24 0,0 0,24 0,1 0,-25 0,25 0,-26 0,26 0,0 0,-26 0,26 0,-25 0,24 0,1-24,-25 24,24 0,-24 0,25 0,-25 0,-1 0,1 0,0 0,25 0,-26 0,1 0,0 0,0 0,0 24,-1-24,1 0,0 0,-25-24,-25 24,0 0</inkml:trace>
  <inkml:trace contextRef="#ctx0" brushRef="#br0" timeOffset="6431.8886">4539 11807,'-25'0,"50"0,-25-25,25 25,0 0,0 0,-1 0,1 0,0 0,25 25,-26-25,26 0,0 0,-25 0,24 0,1 0,-1 0,1 25,0-25,-1 0,-24 0,25 0,-1 0,1 0,-1 0,-24 0,25 0,-25 25,24-25,-24 0,0 0,24 0,-24 0,0 0,0 0,24 0,-24 0,0 0,0 0,0 0,0 0,-1 24</inkml:trace>
  <inkml:trace contextRef="#ctx0" brushRef="#br0" timeOffset="8312.5284">12378 11782,'0'-25,"24"25,-24-24,25 24,0 0,0 0,0 0,-1 0,1 0,25 0,-25 0,24 24,1-48,-25 48,24-24,1 0,-1 0,-24 0,25 0,-25 0,24 0,-24 25,25-25,-26 0,1 0,0 0,0 0,0 0,0 25</inkml:trace>
  <inkml:trace contextRef="#ctx0" brushRef="#br0" timeOffset="14720.7149">3547 7491,'0'-25,"0"0,25 25,0 0,-1 0,1 25,0-25,0 0,0 0,0 0,-1 0,1 0,0 0,0 0,0 0,-1 0,1 0,0 0,0 0,0 0,-1 0,1 0,0 0,0 0,0 0,-1 0,1 0,0 0,0 0,0 0,-1 0,1 0,0 0,0 0,0 0,-1 0,1 0,0 0,0 0,0 0,-1-25,1 25,0 0,0 0,0 0,-1 0,1 0,0 0,0 0,0 0,-1 0,1 0,0 0,0 0,0 0,0 0,-1 0,1 0,0 0,0 0,0 0,-1 0,26 0,-25 0,24 0,-24 0,0 0,25 0,-26 0,26 0,-25 0,24 0,-24 0,25 0,-25 0,24 0,-24 0,25 0,-26 0,26 0,-25 0,24 0,-24 0,25 0,-25 0,0 0,24 0,-24 0,0 0,24 0,-24 0,25 0,-25 0,24 0,-24 0,25 0,-1 0,1 0,-25 0,24 0,1 0,-25-24,24 24,1 0,-25 0,24 0,1 0,-25 0,24 0,-24 0,25 0,-25 0,-1 0,1 0,0 0,0 0,0-25,-1 25,1 0,0 0,0 0,0 0,-1 0,-48 0</inkml:trace>
  <inkml:trace contextRef="#ctx0" brushRef="#br0" timeOffset="21569.1972">29418 5829,'0'-25,"0"0,25 1,-25-1,0 0,25 25,-25-25,0 0,0 50,-25-25,0 25,25 25,-24-26,-26 26,25 0,0-25,-24 24,24 1,0-1,0-24,1 25,-26-25,50 24,-25-24,0 0,0 0,25-1,-24-24,24 25,0-50,0 1,0-1,0-25,0 25,0 1,0-1,0 0,0 0,24 25,1 25,0-25,0 25,0 0,0-1,-1 1,1-25,-25 25,25-25,-25 25,-25-25,0 25,1-25,-1 0,0 24,0-24,0 25</inkml:trace>
  <inkml:trace contextRef="#ctx0" brushRef="#br0" timeOffset="22536.0173">29567 5035,'0'-24,"25"24,-25-25,25 25,-25-25,-25 50,0 0,-24-1,24 1,0 0,0 0,0 0,25-1,0 1,-24-25,48 25,1-50,0 25,0 0,0-25,-1 25,1 25,0 0,-25 0,25-25,0-25,24 25,-24-50,25 26,-1-1,1-25,-25 25,-1-24</inkml:trace>
  <inkml:trace contextRef="#ctx0" brushRef="#br0" timeOffset="22912.927">29790 5259,'25'0,"-25"-25,25 25,0-25,0 25,-1-25,1 25,0-25,0 25,-25 25,25 25,-50-25,25 49,-25-24,-25 24,26 0,-26 1,0-26,26 1,-1 0,0-26,0 1</inkml:trace>
  <inkml:trace contextRef="#ctx0" brushRef="#br0" timeOffset="23679.6614">30162 5308,'25'-25,"-25"1,25 24,-25-25,0 50,-25-1,25 1,-25 0,1 25,24-26,-25-24,0 25,25 0,0-50,25 0,-25 1,49-1,-24-25,0 25,0 1,0 24,-25-25,25 25,-25 25,24-25,1 0,0 0,0 0,0 0,-1 24,-24 1,-24 0,24 25,0-26,-25 26,0 0,25-26,-25 1,25 0,-25-25,50-25,-25-24,50-26,-25 26,24-51,1 26,-1 0,1-1,0 26,-26-1,1 0,0 26,0 24,-25-25,0 50,0-1,0 1,0 0,-25 25,25-1,-25 1</inkml:trace>
  <inkml:trace contextRef="#ctx0" brushRef="#br0" timeOffset="24027.1311">30535 5507,'-25'0,"50"0,-25-25,24 0,1 0,25-24,-1 24,1-25,0 25,-1 1,-24 24,0-25,0 50,-1-25,-24 24,0 1,-24 25,-26-1,25 1,-24 0,-26-1,50 1</inkml:trace>
  <inkml:trace contextRef="#ctx0" brushRef="#br0" timeOffset="24578.8433">30708 5631,'25'0,"-25"24,0 1,25-25,0-25,-1 25,1-24,0-1,25 0,-26 0,26-24,0-1,-1 0,-24 26,0-26,0 25,-1 0,-24 1,25 24,-25-25,0 50,0-1,25 1,-25 0,0 0,-25 0</inkml:trace>
  <inkml:trace contextRef="#ctx0" brushRef="#br0" timeOffset="25240.6845">31006 5730,'0'-25,"25"25,-1-25,1 25,0-25,25 1,-26-1,26-25,-25 25,0 1,0-1,-1 0,1 0,0 25,0 0,0 25,-25 0,0 0,0 24,-25-24,25 0,-25 0,0 24,0-49,1 25,-1 0,0-25,0 25,0-50,50 25,0 25,0-25,0 0,-1 0,1 0,0 0,0 0,0 0,-1 0,1-25,0 0,0 0,0 25,-25-25,24 1,1-1,0 25</inkml:trace>
  <inkml:trace contextRef="#ctx0" brushRef="#br0" timeOffset="67386.5723">4762 8682,'0'-25,"-24"25,48 0,1 0,0 0,0 0,0 0,0 0,-1 0,1 0,0 0,0 0,0 0,-1 0,1 0,25 0,-1 0,1 0,-25 0,24 0,1 0,0 0,-1 0,1 0,-1 0,-24 0,25 0,-25 0,24 0,-24 0,0 0,0 0,-1 0,1 0,25 0,-25 0,0 0,-1 0,1 0,25 0,-25-25,24 25,1 0,-25 0,24 0,-24 0,25 0,-26 0,1 0,25 0,-25 0,-1 0,1 0,25 0,-25 0,-1 0,26 0,-25 0,24 0,-24 25,25-25,-25 0,24 0,-24 0,0 0,25 0,-26 25,1-25,0 0,0 0,0 0,-1 0,1 0,0 0,0 0,0 0,-1 0,1 0,25 0,-25 0,-1 0,26 0,-25 0,0 0,24 0,-24 0,25-25,-26 25,26 0,-25 0,0 0,24 0,-24 0,25 0,-26 0,26 0,-25 0,0 0,-1 0,1 0,25 0,-25 0,0 0,-1 0,1 0,25 0,-25 0,-1-25,1 25,0 0,25 0,-26 0,1 0,0 0,0 0,24 0,-24 0,0-25,25 25,-26 0,1 0,0 0,0 0,0 0,-1 0,1 0,25 0,-25 0,-1 0,1 0,0 0,25-25,-26 25,1 0,25 0,-25 0,0 0,-1 0,26 0,-25 0,0 0,24 0,-24 0,0 0,24 0,-24 0,0 0,25 0,-26 0,26 0,-25 0,24 0,-24 0,25 0,-25 0,24 0,-24 0,25 0,-26 0,26 25,-25-25,0 0,-1 0,26 0,-25 0,0 0,0 0,-1 0,1 0,0 0,25 0,-26 0,1 0,0 25,0-25,0 0,-1 0,1 0,25 0,-25 0,-1 0,26 0,-25 0,24 0,-24 0,25 0,-25 0,24 0,-24 0,25 0,-26 0,1 0,0 0,0 0,0 0,-1 0,1 0,0 0,-50 0,0 0,1 0,-51-25,1 25</inkml:trace>
  <inkml:trace contextRef="#ctx0" brushRef="#br0" timeOffset="68951.7157">5407 8756,'25'0,"25"0,-1 0,1 0,0 0,-26 0,26 0,0 0,-26 0,1 0,0 0,-25 25,-25-25,0 0,1 0,-1 0,-25 0,1 0,-1 0,0 0,1 0,-1 0,25 0,-24 0,24 0,50-25,0 25,24 0,1 0,-1 0,26 0,-26 0,1 0,-25-25,24 25,-24 25,-50-25,1 0,-1 0,0 0,50 0,24 0,-24 0,25 0</inkml:trace>
  <inkml:trace contextRef="#ctx0" brushRef="#br0" timeOffset="73607.2659">13618 8706,'25'0,"-1"0,1-24,0 24,0 0,0 0,-1 0,1 0,0 0,0 0,24 0,-24 0,25 0,-25 24,24-24,-24 0,25 0,-1 0,-24-24,25 24,-26 0,26 0,0 0,-1 0,-24 0,25 0,-1 0,-24 0,25 0,-1 0,1 24,0-24,-26 0,26 0,0 0,24 0,-24 0,-1 0,1 0,-1 0,1 0,0 0,-1 0,1 0,0 0,-1 0,1 0,-1 0,1 0,0 0,-1 0,1 0,-25 0,24 0,1 0,-25-24,24 24,1 0,-25 0,24 0,1 0,-1 0,-24-25,25 25,-25 0,24 0,1 0,-25 0,24 0,1 0,-25 0,24 0,1 0,-25 0,24 0,1 0,0-25,-1 25,1 0,24 0,-24 0,-1 0,1 0,0 0,-1 0,1 0,-1 0,1 0,0 0,-26 0,26 0,0 0,-1 0,-24 0,25 0,-25 0,24 0,-24 0,25-25,-26 25,26 0,-25 0,0 0,24 0,-24 0,25 0,-26 0,1 0,0 0,0 0,0 0,-1 25,1-25,0 0,0 0,-50-25</inkml:trace>
  <inkml:trace contextRef="#ctx0" brushRef="#br0" timeOffset="74127.3477">17066 8706,'24'0,"1"0,0 0,25 0,-1 0,1 0,-1-24,1 24,0 0,-1 0,-24 0,0 0,-50 0,-25 24,1-24,-1 0,-24 25,24-25,1 25,-1-25,25 0,0 25,50-25,50 0,-1 0,0 0,50 0,-49-25,24 25,0-25</inkml:trace>
  <inkml:trace contextRef="#ctx0" brushRef="#br0" timeOffset="79511.4917">25301 6276,'0'-25,"0"0,-25 50,25 0,-25-1,25 1,0 0,0 0,0 0,25-1,0-24,24 0,26-49,49-1,0-24,25-25,0 24</inkml:trace>
  <inkml:trace contextRef="#ctx0" brushRef="#br0" timeOffset="81265.3233">28674 7739,'0'-25,"0"0,25 25,-25-24,25 24,-25-25,0 50,-25-25,25 24,0 1,-25 0,0 0,25 0,-24-1,24 1,-25 0,50-25,-1 0,51 0,24-25,50-24,49-1,50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25-12-04T07:10:40.5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6995 4713,'25'0,"-25"-25,25 25,-1 0,1 0,0 0,0 0,0 0,-1 0,1 0,0 0,0 0,0 0,-1 0,1 0,0 0,0 0,0-25,-1 25,1 0,0 0,0 0,0 0,-1 0,1 0,0 0,0 0,0 0,-1 0,1 0,0 0,0 0,0 0,-1 0,1 0,0 0,0 0,0 0,24-25,-24 25,0 0,0 0,0 0,-1 0,1 0,0 0,0 0,0 0,-1-24,1 24,0 0,25 0,-26 0,1-25,25 25,-25 0,-1 0,1 0,25 0,-25 0,-1 0,1 0,0 0,0 0,0 0,-1 0,1 0,0 0,0 0,0 0,-1 0,1 0,0 0,0 0,0 0,-1 0,1-25,0 25,0 0,0 0,0 0</inkml:trace>
  <inkml:trace contextRef="#ctx0" brushRef="#br0" timeOffset="1878.8679">12427 4663,'25'0,"0"0,0 0,-1 0,1 0,0-25,25 25,-26 0,26 0,0 0,24-24,-24 24,-1 0,1 0,24-25,-24 25,-1 0,1 0,0 0,-1-25,1 25,0 0,24 0,-24 0,-1 0,1 0,-1 0,1 0,0-25,24 25,-49 0,24 0,1 0,0 0,-1 0,-24 0,25 0,-26 0,1 0,25 0,-25 0,-1 25,1-25,25 0,-25 0,24 0,-24 0,0 0,25 0,-26 0,1 0,25 0,-25 25,-1-25,1 0,0 0,0 0,0 0,-1 0,1 25,0-50,-25 50,25-25,0 0,-25-25</inkml:trace>
  <inkml:trace contextRef="#ctx0" brushRef="#br0" timeOffset="6470.8841">15751 6052,'25'0,"0"0,-1 0,1 0,0 0,0 0,0-24,-1 48,26-24,-25 0,24 0,-24-24,25 48,-25-24,24 0,-24-24,25 24,-26 0,26 0,0 0,-25 0,24 0,1 0,-1-25,-24 25,25 0,-25-25,-1 25,26 0,-25 0,24 0,-24 0,25-25,-25 25,24 0,-24 0,25 0,-26 0,26 0,-25 0,0 0,-1 0,26 0,-25 0,0 0,24 25,-24-25,0 0,24 0,-24 0,25 0,-25 0,0 0,24 0,-24 0,0 0,24 0,-24 25,25-50,-25 25,24 25,1-25,-1 0,-24 0,25-25,-1 50,1-50,0 25,-1 0,-24 0,0 0,24 0,-24 0,0 0,0 0,0 0,-50 0</inkml:trace>
  <inkml:trace contextRef="#ctx0" brushRef="#br0" timeOffset="14710.7604">15652 7417,'-25'0,"25"-25,-25 25,50 0,0 0,0 0,-1-25,1 25,0 0,0 0,24 0,-24 0,25 0,-1 0,-24 0,25 0,-1 0,1-25,24 25,-24 0,24 0,-24-25,25 25,-26 0,1 0,-1 0,-24-24,25 24,-25 0,24 0,-24 0,0 0,0 0,-1 0,1 0,0 0,-50 0,0 0,-24 0,24 0,-49 0,24 24,0-24,-24 25,0-25,-1 25,1-25,24 25,-24-25,-1 0,26 0,-1 25,0-25,26 0,-26 0,25 0,0 0,1 0,48 0,1 0,25-25,-1 25,26 0,-1 0,-24-25,24 25,1 0,-26-25,1 25,0 0,-1-25,1 25,-25 0,-1 0,1 0,0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25-12-04T07:26:25.4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6400 3994,'-25'0,"0"0,0 0,0 0,25-25,0 50,0-50,25 25,0 0,0 0,0 0,-1-25,26 25,-25 0,0 0,24 0,-24 0,25 0,-26 0,1 0,25 0,-25 0,-1 0,1 0,0 0,0 0,0 0,0 0,-1 0,1 0,0 0,0 0,-25 25,25-25,-1 0,1 0,0 0,0 0,0 0,-1 0,1 0,0 25,0-25,0 0,-1 0,1 0,0 0,0 0,0 0,-1 0,1 0,0 0,0 0,0 0,-1 0,1 0,0 0,0 0,0 0,-1 0,1 0,0 0,0 0,0 0,-1 0,1 0,0 0,0 0,0 0,-1 0,1 0,0 0,0 0,0 0,0 0,-1 0,1 0,0 0,0-25,0 25,-1 0,1 0,0 0,-50 0,0 0,25 25,-24-25</inkml:trace>
  <inkml:trace contextRef="#ctx0" brushRef="#br0" timeOffset="5786.7651">8111 4018,'0'-24,"0"-1,25 0,0 25,0 0,-1 0,1 0,0-25,0 25,24 0,-24 0,25 0,-1 0,1-25,0 25,-1 0,1 0,-1 0,1 0,0 0,-1 0,-24-24,25 24,-1 0,-24 0,25 0,-1 0,1 0,-25 0,24 0,1 0,0 0,-1 0,1 0,-1 0,1 0,24 0,-24 24,0-24,-1 0,1 0,-1 0,1 0,0 0,-1 0,1 0,0 0,-1 0,1 0,-1 0,1 0,-25-24,24 48,1-48,-25 24,24 0,-24 0,25 0,-25 0,-1 0,1 0,0-25,0 25,0 0,-25 25,24-50,1 25,-25 25,0-50,-25 25,1-25</inkml:trace>
  <inkml:trace contextRef="#ctx0" brushRef="#br0" timeOffset="7255.9472">8012 3200,'-25'0,"25"-25,25 25,0 0,24 0,1 0,0 0,-1-25,26 25,-26 0,26 0,-1 0,0 0,1 0,-26-25,26 25,-26 0,26 0,-26 0,1-24,0 24,-1 0,1-25,0 25,-1 0,1 0,-25 0,-1 0,1 0,25 0,-25 0,-1 0,1 0,25 0,-25 0,24 0,-24 0,25 0,-26 25,26-25,-25 0,24 0,-24 0,0 0,0 0,0 0,-1 0,-48 0,-26 0</inkml:trace>
  <inkml:trace contextRef="#ctx0" brushRef="#br0" timeOffset="8804.6499">8086 3175,'0'0,"25"0,-25 25,0 0,0-1,0 1,0 0,-25 25,25-26,0 1,-24 25,24-25,-25-1,25 26,-25-25,25 0,-25-25,25 24,0 1,25-25,0-25,0 25,-1 0,1-24,0 24,25 0,-26 0,26 0,0-25,24 25,-24 0,-1 0,1 0,-1 0,26 0,-26 0,1-25,0 25,-1 0,1 0,-1 0,1 0,-25 0,25 0,-26 0,1-25,0 25,0 0,0 0,-1 0,1 0,0 0,0 0,0 0,-1 25,1-25,25 0,-25 0,-1 0,26 0,-25 0,0 0,-1 0,1 0,0 0,0 0,-25 25,25-25,-1 0,1 0,0 25,0-25,-25-25,25 0,-25-25,24 26,-24-1,0-25,0 25,0-24,0 24,0 0,0 0,0 1,-24-1,24 0,-25 25,-25 25,25-25</inkml:trace>
  <inkml:trace contextRef="#ctx0" brushRef="#br0" timeOffset="9775.9597">8458 3572,'0'25,"0"-1,0 26,0-25,0 25,0-26,-24 26,24 0,0-26,0 26,0-25,-25 0,25-1,0 1,0 0,0 0,0 0,25-25,-50 24,25 1,0 0,0 0,-25-25,25-25,-25 25</inkml:trace>
  <inkml:trace contextRef="#ctx0" brushRef="#br0" timeOffset="10515.2893">8806 3646,'24'0,"-24"-25,0 50,0 0,0 0,-24 0,24 24,0-24,0 25,0-25,0 24,0 1,0-25,-25-1,25 26,0-25,0 0,0-1,0 1,0 0,25-25,-25-25,-25 0</inkml:trace>
  <inkml:trace contextRef="#ctx0" brushRef="#br0" timeOffset="11216.9997">9103 3572,'25'0,"-25"-25,25 50,-25 0,0-1,0 1,0 0,0 25,25-1,-25 1,0 0,0-26,0 26,0-25,0 24,0-24,0 0,0 0,0 0,0-1,0 1,25-25,-25 25,-25-25,50 0,-25-25,-25 25</inkml:trace>
  <inkml:trace contextRef="#ctx0" brushRef="#br0" timeOffset="11857.6683">9550 3597,'25'0,"-25"24,0 1,0 0,24 0,-24 25,0-1,25 1,-25-1,0 1,0 0,0-26,0 26,25-25,-25 0,0-1,-25 1,25-50</inkml:trace>
  <inkml:trace contextRef="#ctx0" brushRef="#br0" timeOffset="12781.4252">8235 3646,'25'0,"-25"-25,0 50,0 25,0-25,-25 24,25 1,0 0,0-1,-25 1,25-1,0 1,-24-25,24 0,0-1,0 1,-25 0,0-50</inkml:trace>
  <inkml:trace contextRef="#ctx0" brushRef="#br0" timeOffset="14847.5543">6350 3919,'0'-25,"25"25,0-24,-1-1,26-25,0 1,24-1,-24 0,24 1,-24-1,24-24,-24 24,-1 0,1 1,0-1,-26-24,26 24,-25 1,24-1,-24 0,0 1,0 24,0-25,-1 26,-24-1,25 25,-25-25,25 25,0-25,0 25,-1 0,1-25,25 25,-1-24,1 24,24-25,-24 25,24 0,1-25,-1 25,1 0,24 0,0-25,-24 25,24 0,0-25,-25 25,1 0,24 0,-25 0,-24 0,24 0,1-25,-1 25,-24 0,24 0,-24 0,24 0,1-24,-1 24,1 0,-1 0,-24 0,24-25,0 25,-24 0,24-25,-24 25,0 0,-1 0,1-25,0 25,-1 0,-24 0,25 0,-26 0,26-25,-25 25,24 0,1 0,0 0,-1 0,-24-24,25 24,-1 0,-24 0,0 0,0 0,-1 0,1 0,0 0,0 0,-25-25,25 25,-1 0,1 0,0 0,0 0,0 0,-25-25</inkml:trace>
  <inkml:trace contextRef="#ctx0" brushRef="#br0" timeOffset="15925.6862">11187 2456,'0'0,"-25"24,0 1,25 0,-25 0,1 0,-1-1,0 26,0-25,-24 0,24 24,0-24,0 25,0-25,1 24,-1-24,-25 25,50-26,-25 1,1 25,-1-25,0-1,25 1,-25 0,25 0,-25 0,25-1,-24 1,-1 0,25 0,-25 0,0-1,25 1,-25 0,25 0,-24-25,24 25,0-1,-25-24,25 25,0 0,-25-25,25 25,0 0,-25-25,25 24,-25-24,25 25,-24 0,24 0,-25-25,25 25,-25-25,25 25,-25-1,25 1,-25-25,25 25,0 0,0-50</inkml:trace>
  <inkml:trace contextRef="#ctx0" brushRef="#br0" timeOffset="17899.3393">8235 3919,'0'-25,"25"1,-25 48,-25 1,25-50,0 1,25 24,-25-25,25 25,-25 25,0-1,-25-24,25 25,-25-25,25 25,-25-25,25-25,0 0,25 25,0 0,-25-24,25 48,-50 1,0 0,0-25,25 25,-24-25,-1 0,50-25,-25 0,24 25,-24-25,25 25,-25-24,25 48,-25 1,-25 0,0-25,1 25,-1-25,0 0,50-25,0 0,-1 25,-24-25,25 50,-50-25,25 25,-24 0,-1-25,25 25,0-50</inkml:trace>
  <inkml:trace contextRef="#ctx0" brushRef="#br0" timeOffset="18885.6264">8458 3994,'0'-25,"0"0,25 25,-25 25,-25-25,25 25,-24-25,-1 0,0 0,50-25,-25 0,25 25,-1 0,1 0,0 0,-25 25,-25-25,0 25,25-1,-24-24,-1 0,0 25,0-25,25-25,25 1,0 24,0-25,-1 25,1 0,-25 25,-25-25,1 24,-1-24,0 25,0-25,25-25,25 25,-25-24,25 24,-25-25</inkml:trace>
  <inkml:trace contextRef="#ctx0" brushRef="#br0" timeOffset="19724.0239">8781 4043,'-25'-25,"50"25,-25-24,25 24,-1-25,1 25,-25 25,-25-25,25 24,-24-24,-1 0,0 0,50-24,-25-1,25 25,-1 0,1 0,-25 25,-25-25,1 24,-1-24,0 0,25-24,0-1,25 25,0 0</inkml:trace>
  <inkml:trace contextRef="#ctx0" brushRef="#br0" timeOffset="20568.779">9203 3994,'0'-25,"24"25,-24-25,25 25,-25-25,25 25,-25 25,-25-25,25 25,-25 0,1-25,24 24,-25-24,25-24,-25 24,50 0,-25-25,0 0,25 25,-1-25,1 25,-25 25,0 0,-25-25,25 25,-24-25,-1 24,0-24,25-24,0-1,25 25,-25-25</inkml:trace>
  <inkml:trace contextRef="#ctx0" brushRef="#br0" timeOffset="21319.0688">9674 3919,'25'-25,"-25"50,-25 0,0 0,0 0,0-25,25-25,0 0,25 25,0 0,0 0,0 0,-25 25,-25-25,25 25,-25-25,0 0,0 0,1 0,-1 0</inkml:trace>
  <inkml:trace contextRef="#ctx0" brushRef="#br0" timeOffset="22383.2506">8186 4018,'24'0,"-24"25,-24-25,24-25,24 25,-24-24,25 24,0 0,-25 24,-25-24,25 25,-25 0,25 0,-24-25,-1 0,50 0,-25-25,24 25,-24-25,25 25,-25 25,-25-25,25 25,-24-25</inkml:trace>
  <inkml:trace contextRef="#ctx0" brushRef="#br0" timeOffset="24942.6928">8409 2183,'0'-25,"25"25,-25-25,0 0,0 1,0-1,24 50,-24-1,0 26,0-25,0 0,0 24,0 1,0-25,0-1</inkml:trace>
  <inkml:trace contextRef="#ctx0" brushRef="#br0" timeOffset="25458.637">8434 2208,'0'-25,"24"0,-24 0,25 25,0-25,0 1,0 24,-1 0,1 0,0 0,0 24,0-24,-1 25,-24 0,0 0,25 0,-25-1,-25 26,25-25,-24 0,-1-1,0 1,0 0,0 0,1-25,-1 25,-25-25,25 0,25 24,-24-24,24-24,-25 24</inkml:trace>
  <inkml:trace contextRef="#ctx0" brushRef="#br0" timeOffset="26022.1527">8880 2084,'0'0,"25"0,-25 24,0 1,0 0,0 25,0-26,0 1,0 0,0 25,0-26,0 1,0 0,0 0,0 0</inkml:trace>
  <inkml:trace contextRef="#ctx0" brushRef="#br0" timeOffset="26584.7165">8880 2208,'0'-25,"25"0,-25 0,25 0,-1 1,1 24,0 0,0-25,-25 50,25-25,0 0,-1 24,1-24,-25 25,25 0,-25 0,-25 0,25-1,-25 1,1-25,24 25,-25-25,0 25,0-25,0 0,0 0</inkml:trace>
  <inkml:trace contextRef="#ctx0" brushRef="#br0" timeOffset="27943.2197">8806 2108,'0'-24,"-25"24,25-25,0 50,0-1,25-24,-25 25,0 0,0 0,0 0,0-1,0 1,24-25,-24 25,0 0,0 0,0-1,0 1,0 0,0 0,0 0,-24-1,48-24,-48 0,-1-24,50 24,-1 0</inkml:trace>
  <inkml:trace contextRef="#ctx0" brushRef="#br0" timeOffset="28616.5048">8706 2108,'25'0,"-25"-24,25 24,0 0,0 0,-1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25-12-04T07:29:08.1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22671 7243,'25'25,"0"24</inkml:trace>
  <inkml:trace contextRef="#ctx0" brushRef="#br0" timeOffset="3830.4924">10468 6176,'0'25,"24"-25,-24 25,25-25,-25 25,25-25,0 0,0 25,-1-25,1 0,0 0,0 24,0-24,24 0,-24 0,0 0,0-24,-1 24,1 0,0 0,0-25,24 25,-24 0,0-25,25 25,-26-25,26 25,-25 0,25-25,-26 25,26 0,0-24,-26 24,26 0,-25 0,24-25,1 25,-25 0,24 0,-24 0,25 0,-1 0,1 0,-25-25,24 25,1 0,-25 0,24 0,-24 0,25 0,-25 0,24 0,-24 0,0 0,25 25,-26-25,1 0,25 25,-25-25,-1 24,1 1,25 0,-25 0,-1-25,1 25,0-1,0 1,0 0,-1 0,1 0,0-25,-25 24,25-24,0-24,-25-1,24 0,-24 0,25 25,0-25,0 1,0-1,-1 25,1-25,25 0,-25 25,24-25,-24 25,25-24,-1 24,1 0,0 0,-1 0,1 0,24 0,-24 24,24-24,1 0,-26 0,26 25,-1-25,-24 25,24-25,0 0,-24 25,24-25,-24 0,24-25,-24 25,25 0,-26-25,1 25,-1-25,1 25,0-24,-26-1,26 0,-25 0,0 0,-25 1,24-1,-24 0,25 0,-50 25,25-25</inkml:trace>
  <inkml:trace contextRef="#ctx0" brushRef="#br0" timeOffset="7719.641">11881 7342,'0'25,"-24"-25,24 25,-25-50,25 0,25 25,-25-25,0 1,24-1,-24 0,0 0,25 0,-25 1,0-1,25 0,-50 25,0 0,1 0,-1 25,0-25,50 0,-25-25,25 25,-1-25,1 0,0 25,0-24,0 48,-1-24,1 0,0 25,0 0,0 25,-1-26,1 1,-25 25,25-25,-25 24,25-24,-25 0,0 24,0-24,-25-25</inkml:trace>
  <inkml:trace contextRef="#ctx0" brushRef="#br0" timeOffset="8657.8697">12254 6970,'-25'0,"25"-25,-25 1,0-1,-25 25,26-25,-26 25,25-25,-24 25,24-25,0 25,0 0,0-25,25 1,25 24,-25-25,25 0,0 25,0-25,-1 25,1 0,0 0,0 25,-25 0,25 0,-25-1,0 1,0 0,0 0,0 0,0 0,0-1,24-48,1 24,-25-25,25 25,0-25,-25 50,0 0,-25-25,0 0,25-25</inkml:trace>
  <inkml:trace contextRef="#ctx0" brushRef="#br0" timeOffset="8830.0548">12328 6499,'0'-25,"-25"25,25 25,0 0,0 24,-25-24</inkml:trace>
  <inkml:trace contextRef="#ctx0" brushRef="#br0" timeOffset="9346.6678">12526 7193,'0'-24,"0"-1,25 0,-25 0,0 0,0 50,0 0,0 25,0-26,0 26,-25 0,1-26,24 26,-25-25,0-25,0 0,0-25,1 0,24-24,0 24,-25-25</inkml:trace>
  <inkml:trace contextRef="#ctx0" brushRef="#br0" timeOffset="10112.3354">12948 7069,'-25'0,"25"25,0 0,0 0,-25 0,25-1,-24 1,24 0,-25 0,0-25,25-25,0 0,0 0,0 1,25-26,-25 25,0-24,25 24,-25 0,0 0,24 25,-24-25,25 25,-25 25,0 0,25-25,-25 25,0 0,25-25,-25 24,25-48,-1 24,-24-25,25 25,-25 25,25-1,-25 26,25-25,-25 24,25-24,-25 25,0-25,0-1,0 1,0 0</inkml:trace>
  <inkml:trace contextRef="#ctx0" brushRef="#br0" timeOffset="10409.3645">13097 6821,'0'-25,"25"25,-1 0,1 0,-25 25,25-25,0 0,0-25,0 25,-1-24,1 24</inkml:trace>
  <inkml:trace contextRef="#ctx0" brushRef="#br0" timeOffset="11034.8714">13345 7243,'-25'25,"50"0,-25-1,0 1,0 0,25-25,0-25,-25 0,24 1,-24-26,0 25,25 0,-50-24,25 24,-24 0,24-24,-25 24,0 25,0 0,-24 0,24 0,0 25,0-1,0 1,0 0,1 25,24-26,-25 26,50-25,-1 24,-24-24</inkml:trace>
  <inkml:trace contextRef="#ctx0" brushRef="#br0" timeOffset="11661.4734">13568 7094,'0'-25,"0"1,0-1,25 0,-25 0,0 50,0 0,0 24,-25-24,25 0,0 0,0 0,25-1,0 1,0-25,-1 0,1 0,0 0,25-25,-26 25,1 0,0 25,0-25,0 0,-1 25,-24 0,-24-25,24 25,-25-25,0 0,25-25,-25 0,25 0,-25-24,25-1,0 25,0-24,25-1,-25 25,0 0,0 1</inkml:trace>
  <inkml:trace contextRef="#ctx0" brushRef="#br0" timeOffset="11958.8707">13866 6772,'0'-25,"25"0,-1 25,1 25,-25 0,25-1,-50-24,25 25,0 0,0 0,-25-25,1 0,-1-25,25 0,0 0,25 25,-25-24,0-1</inkml:trace>
  <inkml:trace contextRef="#ctx0" brushRef="#br0" timeOffset="12271.9249">14114 6995,'0'-25,"25"0,-25 1,24 24,-24-25,25 25,0 0,-25 25,25-1,-25 1,0 25,0-1,0 1,0 0,0-1,0 1,-25-1,25-24</inkml:trace>
  <inkml:trace contextRef="#ctx0" brushRef="#br0" timeOffset="39862.1789">12105 8434,'0'-25,"0"0,24 25,1 0,0-25,0 25,25 0,-1 0,26-25,-1 25,0 0,1 0,-26 0,1 0,0 0,-26 0,1 25,-50-25,25 25,-24-25,-1 0,0 0,50 0,0 0,-1 0,1 25</inkml:trace>
  <inkml:trace contextRef="#ctx0" brushRef="#br0" timeOffset="40456.5766">13221 8359,'25'-25,"-25"1,0 48,0 1,0 0,-25 0,25 0,-25-25,25 24,-25-24,50-24,-25-1,0 0,25 0,-25 0,25 1,0 24,-25-25,0 0,24 25,-24 25,25-25,-25 25,25-25,0 0,0-25,-1 25,1 0,0 25,-25-1,0 26,0-25,0 0,0-1,-25-24</inkml:trace>
  <inkml:trace contextRef="#ctx0" brushRef="#br0" timeOffset="40581.7389">13543 8186,'25'-50,"0"0,0 1,-25 24,25 0,-25 0,24 25</inkml:trace>
  <inkml:trace contextRef="#ctx0" brushRef="#br0" timeOffset="41003.7308">13618 8409,'0'25,"0"-1,-25-24,25 25,25-25,-25 25,25-25,-25-25,24 25,1-25,-25 1,25-1,-25 0,25 0,-25-24,0 24,-25 0,25 0,-25 25,0 0,25 25,-24-25,-1 25,0 0,25-1,0 26,-25-25,50 24,-25-24,0 0</inkml:trace>
  <inkml:trace contextRef="#ctx0" brushRef="#br0" timeOffset="41428.1288">13891 8310,'24'-25,"1"0,-50 50,25 0,0-1,-24-24,24 25,0 0,0 0,24-25,1 0,0 25,25-25,-26 0,1 0,0 0,0 0,-25 24,-25-24,0 25,25-50,-25 25,1 0,24-24,0-26,0 25,0-24,0 24,24 0,-24 0</inkml:trace>
  <inkml:trace contextRef="#ctx0" brushRef="#br0" timeOffset="41616.1245">14089 8186,'-25'0,"25"-25,25 25,-25-25,25 25,-25-25</inkml:trace>
  <inkml:trace contextRef="#ctx0" brushRef="#br0" timeOffset="41881.8287">14114 8136,'0'-25,"25"25,-25-25,0 1,24 24,-24-25,-24 25</inkml:trace>
  <inkml:trace contextRef="#ctx0" brushRef="#br0" timeOffset="42210.511">14188 8334,'25'-24,"0"24,0-25,-1 25,1-25,0 25,0 0,-25 25,0 0,0-1,0 26,-25 0,0 24,0-24,1 24,-26 0,25-24</inkml:trace>
  <inkml:trace contextRef="#ctx0" brushRef="#br0" timeOffset="43712.1354">11931 9649,'0'-25,"0"0,0 1,0 48,0 1,-25 0,25 0,-25 0,25-1,-24 1,24 0,0 0,-25 0,25-1,25-24,-25-24,24 24,1-25,0 25,0-25,24 0,-24 25,0-25,0 25,0 0,-1 0,1 25,-25 0,25-25,-25 25,-25-25,25 25,0-1,0-48,0-26,0 25,0 0,0-24,-25-1,25 25,-24-24,-1 24,0 25,0-25,0 25,1 25,-1-25,0 25,0 0,0-1,25 26,0-25,0 24,25-24,-25 0</inkml:trace>
  <inkml:trace contextRef="#ctx0" brushRef="#br0" timeOffset="44728.0672">12303 9649,'0'-25,"25"0,-25 1,0-1,25 25,-25-25,25 25,-50 0,25 25,0 0,-25-1,25 1,-25 0,25 0,-25 0,25-1,0 1,25-25,0 0,0-25,0 25,24 0,-24 0,0-24,0 24,-1 24,-24 1,-24 0,-1-25,0-25,25 0,0 1,0-1,0-25,25 25,0-24,-1 24,-24 0,25 25,0-25</inkml:trace>
  <inkml:trace contextRef="#ctx0" brushRef="#br0" timeOffset="45103.1156">12725 9773,'25'0,"-25"-25,24 25,1-25,0 1,-25-1,25 0,0 0,-25 0,0-24,0 24,0 0,-25 0,0 25,0 25,0 0,1 0,-1 0,0-1,25 1,0 0,0 0,25-25</inkml:trace>
  <inkml:trace contextRef="#ctx0" brushRef="#br0" timeOffset="45509.3296">13122 9500,'24'-25,"-24"50,-24 0,24 0,0 0,-25-1,50-24,-25 25,24-25,1 25,25-25,0-25,-26 25,26 0,0 0,-26 25,1-25,-25 25,-25 0,1-25,-1 24,0-24,0 0,0 0,1-24,24-1,0 0,24-25,-24 26,25-26,0 25,0 0,0 1</inkml:trace>
  <inkml:trace contextRef="#ctx0" brushRef="#br0" timeOffset="51656.2722">18926 12898,'0'-24,"-25"24,25-25,-25 0,50 25,0 0,25-25,49 25,25-25,25 25,24-24,26 24</inkml:trace>
  <inkml:trace contextRef="#ctx0" brushRef="#br0" timeOffset="52328.1846">23192 12799,'25'0,"0"0,25 0,-1 0,1 0,24 0,1 0,-1-25,-99 25,273-24,-124 24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25-12-04T07:31:29.3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8508 7020,'0'-25,"25"25,0-25,24 25,1-25,-1 25,26-24,-26 24</inkml:trace>
  <inkml:trace contextRef="#ctx0" brushRef="#br0" timeOffset="2126.8219">5904 6921,'0'-25,"0"50,24-25,1 0,0 0,0 0,0 0,-1 0,1-25,25 25,-25 0,24 0,-24 0,25 0,-1 0,-24-25,25 25,-26 0,26 0,-25 0,0 0,24 0,-24 0,25 0,-26-25,1 25,25 0,-25 0,24 0,-24 0,25 0,-25 0,24 0,-24 0,25-25,-26 25,26 0,-25 0,24 0,1 0,0 0,-1-25,1 25,-1 0,1 0,0 0,-1 0,1 0,-1 0,-24 0,25 0,-1 0,-24 25,0-25,25 0,-1 25,-24-25,25 0,-25 25,24-25,-24 0,25 0,-1 25,-24-25,25 0,-1 0,-24 0,25 0,-26 0,26-25,-25 25,24 0,-24 0,0 0,25 0,-26-25,1 25,0 0,0 0,0 0,-1 0,1-25,0 25,0 0,0 0,-1 0,-24 25</inkml:trace>
  <inkml:trace contextRef="#ctx0" brushRef="#br0" timeOffset="3394.6436">12526 6896,'-24'-25,"-1"25,25-25,25 25,-1 0,51-25,-26 25,26 0,-1 0,1 0,-1 0,-24 0,-1 0,1 0,-1 25,-24-25,0 0,-50 0,0 0,1 0,-26 0,-24 0,-1 25,-24-25,25 25,-1 0,1-25,-1 24,26-24,24 0,0 25,0-25,1 0,48-25,1 1,0 24,0-25,24 25,1-25,0 25,24 0,-24-25,24 25,-24 0,-1 0,1 0,-1 0,-24 0,25 0,-25 0,-1 0,-48 0,24-25,-25 50,-25-25,1 0</inkml:trace>
  <inkml:trace contextRef="#ctx0" brushRef="#br0" timeOffset="4317.0782">9575 7020,'-25'0,"25"-25,25 25,-1-25,1 0,25 1,-1-1,1 0,24 0,1 25,-26-25,1 25,0 0,-1 0,-24 0,-50 0,-24 25,-1-25,0 25,-24 0,0 0,-26-1,26 26,-25-25,49-25,1 25,24-1,0-24,50-24,49-1,1 0,24-25,25 1,0 24,-25 0,-24 0,-1 25,-24-25,-26 50,-24 0,0 0,-24-25</inkml:trace>
  <inkml:trace contextRef="#ctx0" brushRef="#br0" timeOffset="9242.7792">15354 8260,'-25'0,"0"25,25-50,25 25,25-25,-25 25,24 0,1 0,24 0,1 0,-1 0,1 0,-1 0,-24 0,24 0,-24 0,-26 0,26 0,-25 0,0 0,-50 0,0-25,-25 25,1 0,-1 25,-24-25,-1 25,1-25,0 25,24-25,0 25,26-25,-1 24,74-24,1 0,0 0,49 0,-25-24,1 24,-1-25,0 25,-24-25,0 25,-1 0,-24-25,0 25,0 0,-25 25</inkml:trace>
  <inkml:trace contextRef="#ctx0" brushRef="#br0" timeOffset="11682.2961">10120 12204,'0'-25,"-24"25,24 25,-25 0,25 0,0 24,0-24,-25 0,25 24,0-24,-25 0,25 25,-25-26,25 1,0 25,-25-25,25-1,0 1,-24 0,24 0,0 0,-25-1,25 1,0 0,0 0,-25 0,25-1,0 1,0 0,0 0,0 0,0-1,0 1,0 0,25-25,-50 0,25-25,-25 25,25-25,-25 1,1 24,-1-25,0 0,50 25,0 0,-1 0,1 25,0-25,25 0,-26 25,1-25,-25 24,25-24,-25 25,25 0,-50-25,25 25,0 0,-25-25,25 24,-25 1,25 0,0 0</inkml:trace>
  <inkml:trace contextRef="#ctx0" brushRef="#br0" timeOffset="13307.8874">11509 13345,'-24'0,"-1"0,0 25,0 0,0-25,25 24,-24 1,-1 0,-25 25,25-26,1 1,-1 0,0 0,-25 24,25-24,1 0,-26 0,25 0,0-1,1 1,-1 0,-25 0,25 0,1-25,-26 24,25 1,0 0,-24 0,-1 0,25-1,-24 1,24 0,0-25,0 25,1 0,-1-1,0-24,25 25,-25-25,25 25,-25-25,25 25,-24-25,24 25,-25-25,0 24,25 1,-25-25,25 25,-25-25,25 25,-24-25,48 0,-24-25,25 25,-25-25,0 0,0 1,0-1,0 0,0 0,0 0,25 25,-25-24,0 48,25-24,0 0,-25 25,0 0,24-25,-48 25,24 0,-25-1,0 1</inkml:trace>
  <inkml:trace contextRef="#ctx0" brushRef="#br0" timeOffset="16701.8134">12576 13593,'0'-25,"-25"25,25 25,-25-25,1 0,-1 0,25 25,-25-25,0 0,0 25,1-25,-1 24,0-24,0 25,0 0,1-25,-26 25,25-25,0 25,0-25,1 24,-1 1,0-25,25 25,-25-25,0 0,1 25,-1 0,0-25,25 24,-25-24,0 0,25 25,-24-25,24 25,-25-25,0 0,25 25,-25-25,25 25,-25-25,25 24,-24-24,24 25,-25-25,25 25,-25-25,25-25,25 0,-25 1,0-1,0 0,0 0,0 0,25 25,-1 0,1 25,0-25,0 25,24-25,-24 25,0-25,0 25,-50-1,0 1,0-25,1 25,-1 0,-25 0,25-25,25 24,-24-24,24 25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25-12-04T07:35:17.0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27831 9103,'25'0,"-25"-24,0 48,0 1,0 0,-25 0,25 24,0-24,-25 25,0-1,0 1,25 0,-24-26,24 26,-25-25,0 0</inkml:trace>
  <inkml:trace contextRef="#ctx0" brushRef="#br0" timeOffset="281.9994">27831 8979,'25'0,"-1"0,1 0,0 0,0 0,0 0,-25 25,24-25</inkml:trace>
  <inkml:trace contextRef="#ctx0" brushRef="#br0" timeOffset="532.5223">27533 9500,'0'25,"25"-25,0 0,0 0,-1-25,1 25,0 0,0 0,0-25</inkml:trace>
  <inkml:trace contextRef="#ctx0" brushRef="#br0" timeOffset="1001.8951">27930 9327,'0'-25,"25"25,0 0,-1 0,-24 25,0-1,0 1,0 0,-24 0,24 0,-25-1,25 1,0 0,-25 0,25-50,25 0,0 0,-1 1,1-1,0 0,0 0,0 25,0-25,-1 25,1 0,0 0,-25 25,25 0,-25 0,0 0,-25-1,25 26,-25-25</inkml:trace>
  <inkml:trace contextRef="#ctx0" brushRef="#br0" timeOffset="1424.0507">28550 9079,'25'-25,"-25"0,0 0,0 0,25 50,-25 0,-25 25,25-26,0 26,-25 0,25-1,-25 26,25-26,-24 1,-1-1,0 1,25 0</inkml:trace>
  <inkml:trace contextRef="#ctx0" brushRef="#br0" timeOffset="1659.2829">28352 9277,'0'-25,"25"25,-1 0,1 0,0-25,25 25,-26 0,26 0,-25 25,24-25</inkml:trace>
  <inkml:trace contextRef="#ctx0" brushRef="#br0" timeOffset="2081.2691">28674 9327,'25'-25,"0"25,0 0,-1 0,1 25,0-1,-25 1,0 0,0 0,0 0,-25-1,25 1,-25 0,1 0,-1-25,50-25,-25-25,24 1,1-1,0 1,0 24,0 0,-1-25,1 50,-25-24</inkml:trace>
  <inkml:trace contextRef="#ctx0" brushRef="#br0" timeOffset="2395.8647">29096 9327,'0'24,"0"1,0 0,0 0,0 0,-25-1,25 1,-25-25,25-25,0 1</inkml:trace>
  <inkml:trace contextRef="#ctx0" brushRef="#br0" timeOffset="2505.292">29146 9128,'24'-25,"-24"-24,25 49,-25-25</inkml:trace>
  <inkml:trace contextRef="#ctx0" brushRef="#br0" timeOffset="2927.2091">29220 9302,'0'25,"0"-1,0 26,-25-25,25 0,0-1,-25 1,25 0,0 0,-24 0,48-50,1 0,0-25,0 26,0-1,-1 0,1 0,0 0,0 25,0-24,-1 24,-24 24,25 1,-50 0,25 0,0 0,-24-1,24 26,0-25</inkml:trace>
  <inkml:trace contextRef="#ctx0" brushRef="#br0" timeOffset="3537.0674">29790 9525,'25'-25,"-25"0,0 1,0-1,-25 0,25 0,-24 25,-1-25,-25 25,25-24,1 24,-1 0,0 0,0 0,50 0,0 24,0-24,-1 0,1 25,0-25,-25 25,25 0,-25 0,0-1,0 1,-25 0,0 0,0 0,1-25,-1 0,0 24,0-48,0 24,25-25,0 0,25 25,-25-25</inkml:trace>
  <inkml:trace contextRef="#ctx0" brushRef="#br0" timeOffset="3802.8355">30063 9302,'0'25,"0"-1,0 1,0 25,-25-25,25-1,0 26,-24-25,24 0,0-1,-25-24</inkml:trace>
  <inkml:trace contextRef="#ctx0" brushRef="#br0" timeOffset="3943.5655">30162 9227,'0'-24,"25"-26,-25 25,25 0,-25 1,25 24,0 0,-25 24</inkml:trace>
  <inkml:trace contextRef="#ctx0" brushRef="#br0" timeOffset="4256.6436">30361 9401,'-25'0,"0"25,1-25,24 25,-25 24,25-24,-25 0,50 24,-25-24,25 0,-1-25,26 0,0-25,-1 0,26-24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25-12-04T07:38:21.2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20637 7665,'0'-25,"-24"25,-1 0,0-25,0 25,25-25,-25 25,1-25,-1 25,0 0,0 0,0 0,1 0,-1 0,0 25,0-25,0 0,1 0,-1 0,0 25,0-25,0 0,-24 25,24-25,0 25,0-25,1 0,-1 24,0 1,0-25,0 25,1 0,-1-25,0 25,0-1,0 1,25 0,-24-25,-1 25,25 0,-25-1,0 1,0 0,1 0,24 0,-25-25,25 25,-25-1,25 1,-25-25,25 25,0 0,-25 0,25-1,0 1,0 0,0 0,0 0,25-1,-25 1,0 0,25 0,-25 0,0-1,25 1,-25 25,25-25,-25-1,24 1,-24 0,25 0,0 0,-25-1,25 1,0-25,-1 25,1 0,0 0,0-25,24 24,-24-24,25 25,-25 0,24-25,1 25,-25-25,24 25,1-25,-1 0,1 24,-25-24,24 25,1-25,-25 25,24-25,-24 0,25 25,-25-25,24 0,-24 0,25 0,-25 25,24-25,-24 0,25 0,-26 0,26 0,0-25,-1 25,1 0,-1 0,1 0,0-25,-1 25,1-25,-1 25,1 0,0-25,-26 1,1 24,25-25,-25 0,-1 25,1-25,0 25,25-25,-25 1,-1-1,1 0,0 0,0 0,0 25,-1-24,1-1,0 0,-25 0,25 0,-25 1,25-1,-25 0,24 0,-24 0,0 1,0-1,0 0,0 0,0 0,0 1,-24-1,24 0,0 0,-25 0,0 1,25-1,-25 0,0 0,1 0,-1 1,-25-1,25 0,1 0,-26 0,25 0,-25 25,26-24,-26 24,0-25,26 25,-26-25,0 25,1-25,-1 25,-24 0,24-25,1 25,-1 0,0-24,1 24,-1 0,1-25,-1 25,25 0,-24 0,24 0,-25 0,25 0,-24 0,24 0,-25 0,25 0,1 25,-1-25,0 0,0 0,25-25</inkml:trace>
  <inkml:trace contextRef="#ctx0" brushRef="#br0" timeOffset="2313.6883">21729 10418,'-25'0,"0"0,-24 0,24 0,0 0,0 0,0-25,1 25,-1 0,0 0,0 0,0 0,-24-25,24 25,-25 0,26 0,-26 0,0 0,26-24,-26 24,0 0,26 0,-26 0,25 0,-24 0,24 0,-25 0,25 0,1 0,-1 0,-25 0,25 0,0 0,-24 0,24 0,0 0,0 24,-24-24,24 0,0 25,0-25,1 25,-1-25,0 0,0 25,-24-25,24 25,0-1,0-24,0 25,-24-25,24 25,0-25,0 25,1-25,-1 25,0-1,0 1,25 0,-25 0,1 0,24-1,-25 1,25 0,-25 0,25 0,-25-1,25 1,0 25,0-25,0 24,-25-24,25 0,0 24,0-24,0 25,0-25,0 0,0-1,0 1,0 25,0-25,25-1,0 1,0 0,0 0,-1 24,26-24,-25 0,24 25,1-26,24 1,-24 0,0 25,-1-26,26 1,-26 0,26 0,-26 0,1 24,24-49,-24 25,0 0,-1 0,26-25,-26 0,1 24,24-24,-24-24,24 24,-24 0,24-25,-24 25,-1-25,26 0,-26 0,1 1,0-1,-1-25,1 25,0 1,-26-26,26 25,-25 0,24 1,1-26,-25 25,0 0,24 1,-24-1,0 0,0 0,-1 0,1 1,0-26,0 25,0 0,-1 1,-24-1,25 0,-25 0,25-25,-25 26,0-1,0 0,0-25,-25 26,25-1,0-25,-25 25,1 1,-1-1,0 0,0 0,0 0,1 1,-1-1,-25 25,25-25,-24 25,24-25,0 25,0-25,-24 25,24-24,0 24,0 0,1-25,-1 25,0-25,0 0,50 25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4EB19A-7CC3-4D9A-BE00-A7A7D575D4B7}" type="datetimeFigureOut">
              <a:rPr lang="en-US" smtClean="0"/>
              <a:t>3/14/2026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2D4B48-70F7-45FE-A623-902D3ED687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033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E86FC-80EA-4835-9BBA-6AF0462AF3B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63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E86FC-80EA-4835-9BBA-6AF0462AF3B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372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E86FC-80EA-4835-9BBA-6AF0462AF3B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02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E86FC-80EA-4835-9BBA-6AF0462AF3B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84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E86FC-80EA-4835-9BBA-6AF0462AF3B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364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E86FC-80EA-4835-9BBA-6AF0462AF3B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344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E86FC-80EA-4835-9BBA-6AF0462AF3B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367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E86FC-80EA-4835-9BBA-6AF0462AF3B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584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D4B48-70F7-45FE-A623-902D3ED68704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560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A0EE3-D216-4579-99C0-AD0368147E22}" type="datetimeFigureOut">
              <a:rPr lang="en-US" smtClean="0"/>
              <a:t>3/14/2026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B159C-1D1E-4BB1-8A3D-BFDACB1279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90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A0EE3-D216-4579-99C0-AD0368147E22}" type="datetimeFigureOut">
              <a:rPr lang="en-US" smtClean="0"/>
              <a:t>3/14/2026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B159C-1D1E-4BB1-8A3D-BFDACB1279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926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A0EE3-D216-4579-99C0-AD0368147E22}" type="datetimeFigureOut">
              <a:rPr lang="en-US" smtClean="0"/>
              <a:t>3/14/2026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B159C-1D1E-4BB1-8A3D-BFDACB1279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448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A0EE3-D216-4579-99C0-AD0368147E22}" type="datetimeFigureOut">
              <a:rPr lang="en-US" smtClean="0"/>
              <a:t>3/14/2026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B159C-1D1E-4BB1-8A3D-BFDACB1279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218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A0EE3-D216-4579-99C0-AD0368147E22}" type="datetimeFigureOut">
              <a:rPr lang="en-US" smtClean="0"/>
              <a:t>3/14/2026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B159C-1D1E-4BB1-8A3D-BFDACB1279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736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A0EE3-D216-4579-99C0-AD0368147E22}" type="datetimeFigureOut">
              <a:rPr lang="en-US" smtClean="0"/>
              <a:t>3/14/2026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B159C-1D1E-4BB1-8A3D-BFDACB1279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246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A0EE3-D216-4579-99C0-AD0368147E22}" type="datetimeFigureOut">
              <a:rPr lang="en-US" smtClean="0"/>
              <a:t>3/14/2026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B159C-1D1E-4BB1-8A3D-BFDACB1279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165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A0EE3-D216-4579-99C0-AD0368147E22}" type="datetimeFigureOut">
              <a:rPr lang="en-US" smtClean="0"/>
              <a:t>3/14/2026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B159C-1D1E-4BB1-8A3D-BFDACB1279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193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A0EE3-D216-4579-99C0-AD0368147E22}" type="datetimeFigureOut">
              <a:rPr lang="en-US" smtClean="0"/>
              <a:t>3/14/2026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B159C-1D1E-4BB1-8A3D-BFDACB1279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85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A0EE3-D216-4579-99C0-AD0368147E22}" type="datetimeFigureOut">
              <a:rPr lang="en-US" smtClean="0"/>
              <a:t>3/14/2026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B159C-1D1E-4BB1-8A3D-BFDACB1279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605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A0EE3-D216-4579-99C0-AD0368147E22}" type="datetimeFigureOut">
              <a:rPr lang="en-US" smtClean="0"/>
              <a:t>3/14/2026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B159C-1D1E-4BB1-8A3D-BFDACB1279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912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A0EE3-D216-4579-99C0-AD0368147E22}" type="datetimeFigureOut">
              <a:rPr lang="en-US" smtClean="0"/>
              <a:t>3/14/2026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B159C-1D1E-4BB1-8A3D-BFDACB1279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740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1.png"/><Relationship Id="rId7" Type="http://schemas.openxmlformats.org/officeDocument/2006/relationships/customXml" Target="../ink/ink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784838" y="1948840"/>
            <a:ext cx="9144000" cy="2387600"/>
          </a:xfrm>
        </p:spPr>
        <p:txBody>
          <a:bodyPr/>
          <a:lstStyle/>
          <a:p>
            <a:pPr algn="ctr"/>
            <a:r>
              <a:rPr lang="th-TH" dirty="0"/>
              <a:t>บทที่ 1  อิเล็กทรอนิกส์เบื้องต้น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th-TH" dirty="0" smtClean="0"/>
              <a:t> </a:t>
            </a:r>
            <a:r>
              <a:rPr lang="en-US" dirty="0" smtClean="0"/>
              <a:t>(Basic Electronics)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92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039304" y="2053049"/>
            <a:ext cx="10186417" cy="40318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3200" b="1" i="1" u="sng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แพ็กเกจจิ้ง </a:t>
            </a:r>
            <a:r>
              <a:rPr lang="en-US" sz="3200" b="1" i="1" u="sng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(Packaging)</a:t>
            </a:r>
            <a:r>
              <a:rPr lang="en-US" sz="3200" b="1" i="1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คือ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รูปแบบ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ของตัวถัง / ตัวเรือน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physical form)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ที่ใช้บรรจุ ชิป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อิเล็กทรอนิกส์และ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ทำ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หน้าที่</a:t>
            </a:r>
            <a:endParaRPr lang="th-TH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1"/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1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 ปกป้อง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ชิปภายใน จากความชื้น ความร้อน การกระแทก</a:t>
            </a:r>
          </a:p>
          <a:p>
            <a:pPr lvl="1"/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2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 เชื่อมต่อ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ขาไฟฟ้า จากภายในสู่ภายนอก (ผ่านขา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Pin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ต่าง ๆ)</a:t>
            </a:r>
          </a:p>
          <a:p>
            <a:pPr lvl="1"/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3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 ช่วย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ระบายความร้อน ที่เกิดจากการทำงานของ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IC</a:t>
            </a:r>
          </a:p>
          <a:p>
            <a:pPr lvl="1"/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4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ทำ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ให้สามารถติดตั้งบน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PCB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ได้ (ผ่าน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THT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หรือ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SMD)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สรุปสั้น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ๆ</a:t>
            </a:r>
            <a:endParaRPr lang="th-TH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Packaging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คือ “เปลือก + ขา” ที่ทำให้ชิปสามารถใช้งานบนแผงวงจรได้จริง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thaiDist"/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แพ็กเกจ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จิ้ง (</a:t>
            </a:r>
            <a:r>
              <a:rPr lang="en-US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packaging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) </a:t>
            </a:r>
            <a:endParaRPr 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7228" y="1269769"/>
            <a:ext cx="455056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3600" b="1" i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แพ็กเกจจิ้ง (</a:t>
            </a:r>
            <a:r>
              <a:rPr lang="en-US" sz="3600" b="1" i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Packaging) </a:t>
            </a:r>
            <a:r>
              <a:rPr lang="th-TH" sz="3600" b="1" i="1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คือ</a:t>
            </a:r>
            <a:r>
              <a:rPr lang="th-TH" sz="3600" b="1" i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อะไร</a:t>
            </a:r>
            <a:r>
              <a:rPr lang="th-TH" sz="3600" b="1" i="1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?</a:t>
            </a:r>
            <a:endParaRPr lang="th-TH" sz="3600" b="1" i="1" u="sng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868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75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75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75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509218" y="1333178"/>
            <a:ext cx="10186417" cy="25853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แพ็คเกจอุปกรณ์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VLSI (Very Large Scale Integration )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สามารถ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แบ่งคร่าวๆ ได้เป็น 2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ประเภท</a:t>
            </a:r>
          </a:p>
          <a:p>
            <a:endParaRPr lang="en-US" sz="9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2800" b="1" i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แพ็คเกจเซรามิกสุญญากาศ (</a:t>
            </a:r>
            <a:r>
              <a:rPr lang="en-US" sz="2800" b="1" i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Hermetic Ceramic Packages):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ชิปจะถูก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เก็บมิดชิด ปิดผลึกอย่างแน่น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หนาแบบ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สุญญากาศ ไม่ได้รับกระทบจาก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สภาพแวดล้อมภายนอก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มีต้นุทนสูง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th-TH" sz="9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2800" b="1" i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บรรจุภัณฑ์พลาสติก (</a:t>
            </a:r>
            <a:r>
              <a:rPr lang="en-US" sz="2800" b="1" i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Plastic Packages):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ห่อหุ้ม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ด้วยวัสดุเรซิน (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resin materials)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โดยทั่วไปจะใช้เรซินที่ทำจากอีพอกซี (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epoxy)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มีการแข่งขันด้านต้นทุน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สูง</a:t>
            </a:r>
            <a:endParaRPr lang="en-US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thaiDist"/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แพ็กเกจ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จิ้ง (</a:t>
            </a:r>
            <a:r>
              <a:rPr lang="en-US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packaging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) </a:t>
            </a:r>
            <a:endParaRPr 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7031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41316" y="951738"/>
            <a:ext cx="1687834" cy="369332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dirty="0"/>
              <a:t>Plastic packages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872299" y="2577530"/>
            <a:ext cx="1175322" cy="369332"/>
          </a:xfrm>
          <a:prstGeom prst="rect">
            <a:avLst/>
          </a:prstGeom>
          <a:ln w="19050"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dirty="0"/>
              <a:t>Single side</a:t>
            </a:r>
          </a:p>
        </p:txBody>
      </p:sp>
      <p:sp>
        <p:nvSpPr>
          <p:cNvPr id="6" name="Rectangle 5"/>
          <p:cNvSpPr/>
          <p:nvPr/>
        </p:nvSpPr>
        <p:spPr>
          <a:xfrm>
            <a:off x="5572400" y="2577530"/>
            <a:ext cx="1045479" cy="369332"/>
          </a:xfrm>
          <a:prstGeom prst="rect">
            <a:avLst/>
          </a:prstGeom>
          <a:ln w="19050"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dirty="0"/>
              <a:t>Dual side</a:t>
            </a:r>
          </a:p>
        </p:txBody>
      </p:sp>
      <p:sp>
        <p:nvSpPr>
          <p:cNvPr id="7" name="Rectangle 6"/>
          <p:cNvSpPr/>
          <p:nvPr/>
        </p:nvSpPr>
        <p:spPr>
          <a:xfrm>
            <a:off x="8889562" y="2577530"/>
            <a:ext cx="1252587" cy="369332"/>
          </a:xfrm>
          <a:prstGeom prst="rect">
            <a:avLst/>
          </a:prstGeom>
          <a:ln w="19050"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dirty="0"/>
              <a:t>Full surface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4991098" y="1321070"/>
            <a:ext cx="2192203" cy="760032"/>
            <a:chOff x="4991098" y="1321070"/>
            <a:chExt cx="2192203" cy="760032"/>
          </a:xfrm>
        </p:grpSpPr>
        <p:sp>
          <p:nvSpPr>
            <p:cNvPr id="3" name="Rectangle 2"/>
            <p:cNvSpPr/>
            <p:nvPr/>
          </p:nvSpPr>
          <p:spPr>
            <a:xfrm>
              <a:off x="4991098" y="1711770"/>
              <a:ext cx="2192203" cy="369332"/>
            </a:xfrm>
            <a:prstGeom prst="rect">
              <a:avLst/>
            </a:prstGeom>
            <a:ln w="28575"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Through </a:t>
              </a:r>
              <a:r>
                <a:rPr lang="en-US" dirty="0" smtClean="0"/>
                <a:t>hole</a:t>
              </a:r>
              <a:r>
                <a:rPr lang="th-TH" dirty="0"/>
                <a:t> </a:t>
              </a:r>
              <a:r>
                <a:rPr lang="th-TH" dirty="0" smtClean="0"/>
                <a:t>- </a:t>
              </a:r>
              <a:r>
                <a:rPr lang="en-US" dirty="0" smtClean="0"/>
                <a:t>mount</a:t>
              </a:r>
              <a:endParaRPr lang="en-US" dirty="0"/>
            </a:p>
          </p:txBody>
        </p:sp>
        <p:cxnSp>
          <p:nvCxnSpPr>
            <p:cNvPr id="15" name="Straight Arrow Connector 14"/>
            <p:cNvCxnSpPr>
              <a:stCxn id="2" idx="2"/>
              <a:endCxn id="3" idx="0"/>
            </p:cNvCxnSpPr>
            <p:nvPr/>
          </p:nvCxnSpPr>
          <p:spPr>
            <a:xfrm>
              <a:off x="6085233" y="1321070"/>
              <a:ext cx="1967" cy="3907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2457165" y="2081102"/>
            <a:ext cx="7058690" cy="502960"/>
            <a:chOff x="2457165" y="2081102"/>
            <a:chExt cx="7058690" cy="502960"/>
          </a:xfrm>
        </p:grpSpPr>
        <p:cxnSp>
          <p:nvCxnSpPr>
            <p:cNvPr id="16" name="Straight Arrow Connector 15"/>
            <p:cNvCxnSpPr>
              <a:stCxn id="3" idx="2"/>
              <a:endCxn id="6" idx="0"/>
            </p:cNvCxnSpPr>
            <p:nvPr/>
          </p:nvCxnSpPr>
          <p:spPr>
            <a:xfrm>
              <a:off x="6087200" y="2081102"/>
              <a:ext cx="7940" cy="49642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9515855" y="2322784"/>
              <a:ext cx="0" cy="2547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2457165" y="2329316"/>
              <a:ext cx="0" cy="2547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2457165" y="2322784"/>
              <a:ext cx="7058690" cy="65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870165" y="2762196"/>
            <a:ext cx="3020010" cy="4016581"/>
            <a:chOff x="870165" y="2762196"/>
            <a:chExt cx="3020010" cy="4016581"/>
          </a:xfrm>
        </p:grpSpPr>
        <p:grpSp>
          <p:nvGrpSpPr>
            <p:cNvPr id="37" name="Group 36"/>
            <p:cNvGrpSpPr/>
            <p:nvPr/>
          </p:nvGrpSpPr>
          <p:grpSpPr>
            <a:xfrm>
              <a:off x="870165" y="2762196"/>
              <a:ext cx="3020010" cy="2752599"/>
              <a:chOff x="870165" y="2762196"/>
              <a:chExt cx="3020010" cy="2752599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193731" y="3408346"/>
                <a:ext cx="2696444" cy="369332"/>
              </a:xfrm>
              <a:prstGeom prst="rect">
                <a:avLst/>
              </a:prstGeom>
              <a:ln>
                <a:solidFill>
                  <a:srgbClr val="92D050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ZIP (Zig-zag inline package)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193731" y="5145463"/>
                <a:ext cx="2658613" cy="369332"/>
              </a:xfrm>
              <a:prstGeom prst="rect">
                <a:avLst/>
              </a:prstGeom>
              <a:ln>
                <a:solidFill>
                  <a:srgbClr val="92D050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SIP (Single inline package) </a:t>
                </a:r>
              </a:p>
            </p:txBody>
          </p:sp>
          <p:cxnSp>
            <p:nvCxnSpPr>
              <p:cNvPr id="24" name="Straight Arrow Connector 23"/>
              <p:cNvCxnSpPr/>
              <p:nvPr/>
            </p:nvCxnSpPr>
            <p:spPr>
              <a:xfrm>
                <a:off x="870166" y="5333118"/>
                <a:ext cx="323565" cy="1307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>
                <a:off x="870165" y="3593012"/>
                <a:ext cx="323565" cy="1307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V="1">
                <a:off x="870165" y="2762197"/>
                <a:ext cx="0" cy="257745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endCxn id="5" idx="1"/>
              </p:cNvCxnSpPr>
              <p:nvPr/>
            </p:nvCxnSpPr>
            <p:spPr>
              <a:xfrm>
                <a:off x="870165" y="2762196"/>
                <a:ext cx="1002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1687" y="5622843"/>
              <a:ext cx="1155934" cy="115593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90361" y="3895341"/>
              <a:ext cx="1165231" cy="1132459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8090984" y="2946862"/>
            <a:ext cx="2840458" cy="2567933"/>
            <a:chOff x="8090984" y="2946862"/>
            <a:chExt cx="2840458" cy="2567933"/>
          </a:xfrm>
        </p:grpSpPr>
        <p:grpSp>
          <p:nvGrpSpPr>
            <p:cNvPr id="39" name="Group 38"/>
            <p:cNvGrpSpPr/>
            <p:nvPr/>
          </p:nvGrpSpPr>
          <p:grpSpPr>
            <a:xfrm>
              <a:off x="8090984" y="2946862"/>
              <a:ext cx="2840458" cy="1196977"/>
              <a:chOff x="8090984" y="2946862"/>
              <a:chExt cx="2840458" cy="1196977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8090984" y="3774507"/>
                <a:ext cx="2840458" cy="369332"/>
              </a:xfrm>
              <a:prstGeom prst="rect">
                <a:avLst/>
              </a:prstGeom>
              <a:ln>
                <a:solidFill>
                  <a:srgbClr val="92D050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PPGA (Plastic pin grid array) </a:t>
                </a:r>
              </a:p>
            </p:txBody>
          </p:sp>
          <p:cxnSp>
            <p:nvCxnSpPr>
              <p:cNvPr id="33" name="Straight Arrow Connector 32"/>
              <p:cNvCxnSpPr>
                <a:stCxn id="7" idx="2"/>
                <a:endCxn id="8" idx="0"/>
              </p:cNvCxnSpPr>
              <p:nvPr/>
            </p:nvCxnSpPr>
            <p:spPr>
              <a:xfrm flipH="1">
                <a:off x="9511213" y="2946862"/>
                <a:ext cx="4643" cy="82764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631868" y="4454252"/>
              <a:ext cx="1758689" cy="1060543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4810370" y="2946862"/>
            <a:ext cx="2784633" cy="3195474"/>
            <a:chOff x="4810370" y="2946862"/>
            <a:chExt cx="2784633" cy="3195474"/>
          </a:xfrm>
        </p:grpSpPr>
        <p:grpSp>
          <p:nvGrpSpPr>
            <p:cNvPr id="38" name="Group 37"/>
            <p:cNvGrpSpPr/>
            <p:nvPr/>
          </p:nvGrpSpPr>
          <p:grpSpPr>
            <a:xfrm>
              <a:off x="4810370" y="2946862"/>
              <a:ext cx="2565639" cy="1191571"/>
              <a:chOff x="4810370" y="2946862"/>
              <a:chExt cx="2565639" cy="1191571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4810370" y="3769101"/>
                <a:ext cx="2565639" cy="369332"/>
              </a:xfrm>
              <a:prstGeom prst="rect">
                <a:avLst/>
              </a:prstGeom>
              <a:ln>
                <a:solidFill>
                  <a:srgbClr val="92D050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DIP (Dual inline package) </a:t>
                </a:r>
              </a:p>
            </p:txBody>
          </p:sp>
          <p:cxnSp>
            <p:nvCxnSpPr>
              <p:cNvPr id="31" name="Straight Arrow Connector 30"/>
              <p:cNvCxnSpPr>
                <a:stCxn id="6" idx="2"/>
                <a:endCxn id="9" idx="0"/>
              </p:cNvCxnSpPr>
              <p:nvPr/>
            </p:nvCxnSpPr>
            <p:spPr>
              <a:xfrm flipH="1">
                <a:off x="6093190" y="2946862"/>
                <a:ext cx="1950" cy="82223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37553" y="4275436"/>
              <a:ext cx="2457450" cy="1866900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/>
              <p14:cNvContentPartPr/>
              <p14:nvPr/>
            </p14:nvContentPartPr>
            <p14:xfrm>
              <a:off x="2268000" y="741240"/>
              <a:ext cx="1759680" cy="7772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58640" y="731880"/>
                <a:ext cx="1778400" cy="79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390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87723" y="275082"/>
            <a:ext cx="1687834" cy="369332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dirty="0"/>
              <a:t>Plastic packages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043370" y="1900874"/>
            <a:ext cx="1175322" cy="369332"/>
          </a:xfrm>
          <a:prstGeom prst="rect">
            <a:avLst/>
          </a:prstGeom>
          <a:ln w="19050"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dirty="0"/>
              <a:t>Single side</a:t>
            </a:r>
          </a:p>
        </p:txBody>
      </p:sp>
      <p:sp>
        <p:nvSpPr>
          <p:cNvPr id="6" name="Rectangle 5"/>
          <p:cNvSpPr/>
          <p:nvPr/>
        </p:nvSpPr>
        <p:spPr>
          <a:xfrm>
            <a:off x="5018807" y="1900874"/>
            <a:ext cx="1045479" cy="369332"/>
          </a:xfrm>
          <a:prstGeom prst="rect">
            <a:avLst/>
          </a:prstGeom>
          <a:ln w="19050"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dirty="0"/>
              <a:t>Dual side</a:t>
            </a:r>
          </a:p>
        </p:txBody>
      </p:sp>
      <p:sp>
        <p:nvSpPr>
          <p:cNvPr id="7" name="Rectangle 6"/>
          <p:cNvSpPr/>
          <p:nvPr/>
        </p:nvSpPr>
        <p:spPr>
          <a:xfrm>
            <a:off x="9046475" y="1888174"/>
            <a:ext cx="1619354" cy="369332"/>
          </a:xfrm>
          <a:prstGeom prst="rect">
            <a:avLst/>
          </a:prstGeom>
          <a:ln w="19050"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dirty="0"/>
              <a:t>Quadruple side</a:t>
            </a:r>
          </a:p>
        </p:txBody>
      </p:sp>
      <p:sp>
        <p:nvSpPr>
          <p:cNvPr id="3" name="Rectangle 2"/>
          <p:cNvSpPr/>
          <p:nvPr/>
        </p:nvSpPr>
        <p:spPr>
          <a:xfrm>
            <a:off x="4730113" y="1035114"/>
            <a:ext cx="1612749" cy="369332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dirty="0"/>
              <a:t>Surface mount </a:t>
            </a:r>
          </a:p>
        </p:txBody>
      </p:sp>
      <p:cxnSp>
        <p:nvCxnSpPr>
          <p:cNvPr id="15" name="Straight Arrow Connector 14"/>
          <p:cNvCxnSpPr>
            <a:stCxn id="2" idx="2"/>
            <a:endCxn id="3" idx="0"/>
          </p:cNvCxnSpPr>
          <p:nvPr/>
        </p:nvCxnSpPr>
        <p:spPr>
          <a:xfrm>
            <a:off x="5531640" y="644414"/>
            <a:ext cx="4848" cy="390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1631031" y="1404446"/>
            <a:ext cx="8218199" cy="502960"/>
            <a:chOff x="2457165" y="2081102"/>
            <a:chExt cx="7058690" cy="502960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5804303" y="2081102"/>
              <a:ext cx="5059" cy="49642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9515855" y="2322784"/>
              <a:ext cx="0" cy="2547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2457165" y="2329316"/>
              <a:ext cx="0" cy="2547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2457165" y="2322784"/>
              <a:ext cx="7058690" cy="65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466403" y="2270206"/>
            <a:ext cx="2335770" cy="2084432"/>
            <a:chOff x="590228" y="2270206"/>
            <a:chExt cx="2335770" cy="2084432"/>
          </a:xfrm>
        </p:grpSpPr>
        <p:sp>
          <p:nvSpPr>
            <p:cNvPr id="10" name="Rectangle 9"/>
            <p:cNvSpPr/>
            <p:nvPr/>
          </p:nvSpPr>
          <p:spPr>
            <a:xfrm>
              <a:off x="590228" y="2512234"/>
              <a:ext cx="2335770" cy="646331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dirty="0"/>
                <a:t>SVP (Surface vertical-mount package)</a:t>
              </a:r>
            </a:p>
          </p:txBody>
        </p:sp>
        <p:cxnSp>
          <p:nvCxnSpPr>
            <p:cNvPr id="35" name="Straight Arrow Connector 34"/>
            <p:cNvCxnSpPr>
              <a:stCxn id="5" idx="2"/>
              <a:endCxn id="10" idx="0"/>
            </p:cNvCxnSpPr>
            <p:nvPr/>
          </p:nvCxnSpPr>
          <p:spPr>
            <a:xfrm>
              <a:off x="1745331" y="2270206"/>
              <a:ext cx="12782" cy="24202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7649" y="3421188"/>
              <a:ext cx="1590675" cy="933450"/>
            </a:xfrm>
            <a:prstGeom prst="rect">
              <a:avLst/>
            </a:prstGeom>
          </p:spPr>
        </p:pic>
      </p:grpSp>
      <p:grpSp>
        <p:nvGrpSpPr>
          <p:cNvPr id="74" name="Group 73"/>
          <p:cNvGrpSpPr/>
          <p:nvPr/>
        </p:nvGrpSpPr>
        <p:grpSpPr>
          <a:xfrm>
            <a:off x="3809218" y="2072840"/>
            <a:ext cx="3688102" cy="4609484"/>
            <a:chOff x="3933043" y="2072840"/>
            <a:chExt cx="3688102" cy="4609484"/>
          </a:xfrm>
        </p:grpSpPr>
        <p:sp>
          <p:nvSpPr>
            <p:cNvPr id="9" name="Rectangle 8"/>
            <p:cNvSpPr/>
            <p:nvPr/>
          </p:nvSpPr>
          <p:spPr>
            <a:xfrm>
              <a:off x="4234298" y="2507229"/>
              <a:ext cx="2865400" cy="369332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SOP (Small-outline package) 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87810" y="3938455"/>
              <a:ext cx="3422091" cy="369332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TSOP (Thin small-outline package) 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205723" y="5276468"/>
              <a:ext cx="3415422" cy="369332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SOJ (Small-outline J-lead package) </a:t>
              </a:r>
            </a:p>
          </p:txBody>
        </p:sp>
        <p:cxnSp>
          <p:nvCxnSpPr>
            <p:cNvPr id="29" name="Straight Arrow Connector 28"/>
            <p:cNvCxnSpPr>
              <a:endCxn id="11" idx="1"/>
            </p:cNvCxnSpPr>
            <p:nvPr/>
          </p:nvCxnSpPr>
          <p:spPr>
            <a:xfrm>
              <a:off x="3933043" y="4123121"/>
              <a:ext cx="25476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3933043" y="2691895"/>
              <a:ext cx="314421" cy="7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3933043" y="2085540"/>
              <a:ext cx="0" cy="33821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endCxn id="6" idx="1"/>
            </p:cNvCxnSpPr>
            <p:nvPr/>
          </p:nvCxnSpPr>
          <p:spPr>
            <a:xfrm>
              <a:off x="3933043" y="2072840"/>
              <a:ext cx="1209589" cy="127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6" name="Picture 2" descr="SOP IC Package: What You Need to Know – HIGH-END FPGA Distributo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0553" y="2939410"/>
              <a:ext cx="1459933" cy="9635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What Does TSOP Mean in PCB? – HIGH-END FPGA Distributo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1548" y="4343276"/>
              <a:ext cx="1782953" cy="8914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45825" y="5758782"/>
              <a:ext cx="1073102" cy="70337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97075" y="5687515"/>
              <a:ext cx="1591036" cy="994809"/>
            </a:xfrm>
            <a:prstGeom prst="rect">
              <a:avLst/>
            </a:prstGeom>
          </p:spPr>
        </p:pic>
        <p:cxnSp>
          <p:nvCxnSpPr>
            <p:cNvPr id="57" name="Straight Arrow Connector 56"/>
            <p:cNvCxnSpPr>
              <a:endCxn id="27" idx="1"/>
            </p:cNvCxnSpPr>
            <p:nvPr/>
          </p:nvCxnSpPr>
          <p:spPr>
            <a:xfrm flipV="1">
              <a:off x="3936206" y="5461134"/>
              <a:ext cx="269517" cy="38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8323086" y="2072840"/>
            <a:ext cx="3332668" cy="4490015"/>
            <a:chOff x="8446911" y="2072840"/>
            <a:chExt cx="3332668" cy="4490015"/>
          </a:xfrm>
        </p:grpSpPr>
        <p:sp>
          <p:nvSpPr>
            <p:cNvPr id="46" name="Rectangle 45"/>
            <p:cNvSpPr/>
            <p:nvPr/>
          </p:nvSpPr>
          <p:spPr>
            <a:xfrm>
              <a:off x="8739451" y="2507229"/>
              <a:ext cx="2499402" cy="369332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QFP (Quad flat package) 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8692963" y="3938455"/>
              <a:ext cx="3033074" cy="369332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TQFP (Thin quad flat package) 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8739451" y="5276468"/>
              <a:ext cx="3040128" cy="369332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QFJ (Quad flat J-lead package) </a:t>
              </a:r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170300" y="5683137"/>
              <a:ext cx="1619354" cy="879718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416568" y="3068402"/>
              <a:ext cx="1126817" cy="662585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409646" y="4451281"/>
              <a:ext cx="1452372" cy="726186"/>
            </a:xfrm>
            <a:prstGeom prst="rect">
              <a:avLst/>
            </a:prstGeom>
          </p:spPr>
        </p:pic>
        <p:cxnSp>
          <p:nvCxnSpPr>
            <p:cNvPr id="65" name="Straight Arrow Connector 64"/>
            <p:cNvCxnSpPr/>
            <p:nvPr/>
          </p:nvCxnSpPr>
          <p:spPr>
            <a:xfrm>
              <a:off x="8456436" y="4123121"/>
              <a:ext cx="25476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>
              <a:off x="8456436" y="2691895"/>
              <a:ext cx="314421" cy="7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8456436" y="2072840"/>
              <a:ext cx="0" cy="33948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8446911" y="2072840"/>
              <a:ext cx="713864" cy="44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flipV="1">
              <a:off x="8459599" y="5461134"/>
              <a:ext cx="269517" cy="38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6474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20184" y="251596"/>
            <a:ext cx="2761653" cy="369332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dirty="0"/>
              <a:t>Hermetic-ceramic packages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1823296" y="618062"/>
            <a:ext cx="5638208" cy="731560"/>
            <a:chOff x="2457165" y="1852502"/>
            <a:chExt cx="7058690" cy="731560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6079645" y="1852502"/>
              <a:ext cx="5059" cy="496428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9515855" y="2322784"/>
              <a:ext cx="0" cy="2547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2457165" y="2329316"/>
              <a:ext cx="0" cy="2547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2457165" y="2322784"/>
              <a:ext cx="7058690" cy="65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1043370" y="1343090"/>
            <a:ext cx="7572256" cy="369332"/>
            <a:chOff x="1043370" y="1343090"/>
            <a:chExt cx="7572256" cy="369332"/>
          </a:xfrm>
        </p:grpSpPr>
        <p:sp>
          <p:nvSpPr>
            <p:cNvPr id="5" name="Rectangle 4"/>
            <p:cNvSpPr/>
            <p:nvPr/>
          </p:nvSpPr>
          <p:spPr>
            <a:xfrm>
              <a:off x="1043370" y="1343090"/>
              <a:ext cx="1559851" cy="369332"/>
            </a:xfrm>
            <a:prstGeom prst="rect">
              <a:avLst/>
            </a:prstGeom>
            <a:ln w="19050">
              <a:solidFill>
                <a:schemeClr val="accent2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Surface </a:t>
              </a:r>
              <a:r>
                <a:rPr lang="en-US" dirty="0" smtClean="0"/>
                <a:t>mount</a:t>
              </a:r>
              <a:endParaRPr lang="en-US" dirty="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6273036" y="1343090"/>
              <a:ext cx="2342590" cy="369332"/>
            </a:xfrm>
            <a:prstGeom prst="rect">
              <a:avLst/>
            </a:prstGeom>
            <a:ln w="19050">
              <a:solidFill>
                <a:schemeClr val="accent2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dirty="0" smtClean="0"/>
                <a:t>Through-hole mount</a:t>
              </a:r>
              <a:endParaRPr lang="en-US" dirty="0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8325439" y="2335856"/>
            <a:ext cx="2327321" cy="3871889"/>
            <a:chOff x="8325439" y="2335856"/>
            <a:chExt cx="2327321" cy="3871889"/>
          </a:xfrm>
        </p:grpSpPr>
        <p:sp>
          <p:nvSpPr>
            <p:cNvPr id="47" name="Rectangle 46"/>
            <p:cNvSpPr/>
            <p:nvPr/>
          </p:nvSpPr>
          <p:spPr>
            <a:xfrm>
              <a:off x="8569138" y="2960047"/>
              <a:ext cx="556563" cy="369332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DIP 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8615626" y="4718684"/>
              <a:ext cx="917239" cy="369332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CER DIP</a:t>
              </a:r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>
              <a:off x="8332611" y="3144713"/>
              <a:ext cx="25476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 flipV="1">
              <a:off x="8325439" y="2335856"/>
              <a:ext cx="7173" cy="25740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8331679" y="2335856"/>
              <a:ext cx="713864" cy="44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flipV="1">
              <a:off x="8335774" y="4903350"/>
              <a:ext cx="269517" cy="38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77683" y="5219910"/>
              <a:ext cx="1475077" cy="987835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96756" y="3581593"/>
              <a:ext cx="1453828" cy="912621"/>
            </a:xfrm>
            <a:prstGeom prst="rect">
              <a:avLst/>
            </a:prstGeom>
          </p:spPr>
        </p:pic>
      </p:grpSp>
      <p:grpSp>
        <p:nvGrpSpPr>
          <p:cNvPr id="92" name="Group 91"/>
          <p:cNvGrpSpPr/>
          <p:nvPr/>
        </p:nvGrpSpPr>
        <p:grpSpPr>
          <a:xfrm>
            <a:off x="1015617" y="1712422"/>
            <a:ext cx="1619354" cy="829198"/>
            <a:chOff x="1015617" y="1712422"/>
            <a:chExt cx="1619354" cy="829198"/>
          </a:xfrm>
        </p:grpSpPr>
        <p:cxnSp>
          <p:nvCxnSpPr>
            <p:cNvPr id="35" name="Straight Arrow Connector 34"/>
            <p:cNvCxnSpPr>
              <a:stCxn id="5" idx="2"/>
              <a:endCxn id="71" idx="0"/>
            </p:cNvCxnSpPr>
            <p:nvPr/>
          </p:nvCxnSpPr>
          <p:spPr>
            <a:xfrm>
              <a:off x="1823296" y="1712422"/>
              <a:ext cx="1998" cy="4598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angle 70"/>
            <p:cNvSpPr/>
            <p:nvPr/>
          </p:nvSpPr>
          <p:spPr>
            <a:xfrm>
              <a:off x="1015617" y="2172288"/>
              <a:ext cx="1619354" cy="369332"/>
            </a:xfrm>
            <a:prstGeom prst="rect">
              <a:avLst/>
            </a:prstGeom>
            <a:ln w="19050">
              <a:solidFill>
                <a:schemeClr val="accent2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Quadruple side</a:t>
              </a: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925808" y="2553715"/>
            <a:ext cx="1794973" cy="2798728"/>
            <a:chOff x="925808" y="2553715"/>
            <a:chExt cx="1794973" cy="2798728"/>
          </a:xfrm>
        </p:grpSpPr>
        <p:sp>
          <p:nvSpPr>
            <p:cNvPr id="10" name="Rectangle 9"/>
            <p:cNvSpPr/>
            <p:nvPr/>
          </p:nvSpPr>
          <p:spPr>
            <a:xfrm>
              <a:off x="1239468" y="3028297"/>
              <a:ext cx="1163658" cy="369332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dirty="0"/>
                <a:t>CERQUAD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5808" y="3653629"/>
              <a:ext cx="1794973" cy="1698814"/>
            </a:xfrm>
            <a:prstGeom prst="rect">
              <a:avLst/>
            </a:prstGeom>
          </p:spPr>
        </p:pic>
        <p:cxnSp>
          <p:nvCxnSpPr>
            <p:cNvPr id="72" name="Straight Arrow Connector 71"/>
            <p:cNvCxnSpPr/>
            <p:nvPr/>
          </p:nvCxnSpPr>
          <p:spPr>
            <a:xfrm>
              <a:off x="1821297" y="2553715"/>
              <a:ext cx="1998" cy="4598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/>
          <p:cNvGrpSpPr/>
          <p:nvPr/>
        </p:nvGrpSpPr>
        <p:grpSpPr>
          <a:xfrm>
            <a:off x="8606337" y="1527756"/>
            <a:ext cx="1536652" cy="995145"/>
            <a:chOff x="8606337" y="1527756"/>
            <a:chExt cx="1536652" cy="995145"/>
          </a:xfrm>
        </p:grpSpPr>
        <p:sp>
          <p:nvSpPr>
            <p:cNvPr id="7" name="Rectangle 6"/>
            <p:cNvSpPr/>
            <p:nvPr/>
          </p:nvSpPr>
          <p:spPr>
            <a:xfrm>
              <a:off x="9044611" y="2153569"/>
              <a:ext cx="1098378" cy="369332"/>
            </a:xfrm>
            <a:prstGeom prst="rect">
              <a:avLst/>
            </a:prstGeom>
            <a:ln w="19050">
              <a:solidFill>
                <a:schemeClr val="accent2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Dual side </a:t>
              </a:r>
            </a:p>
          </p:txBody>
        </p:sp>
        <p:cxnSp>
          <p:nvCxnSpPr>
            <p:cNvPr id="80" name="Straight Connector 79"/>
            <p:cNvCxnSpPr>
              <a:stCxn id="7" idx="0"/>
            </p:cNvCxnSpPr>
            <p:nvPr/>
          </p:nvCxnSpPr>
          <p:spPr>
            <a:xfrm flipV="1">
              <a:off x="9593800" y="1527756"/>
              <a:ext cx="0" cy="6258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8606337" y="1527756"/>
              <a:ext cx="98746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/>
          <p:cNvGrpSpPr/>
          <p:nvPr/>
        </p:nvGrpSpPr>
        <p:grpSpPr>
          <a:xfrm>
            <a:off x="4451551" y="1527756"/>
            <a:ext cx="1826248" cy="1013864"/>
            <a:chOff x="4451551" y="1527756"/>
            <a:chExt cx="1826248" cy="1013864"/>
          </a:xfrm>
        </p:grpSpPr>
        <p:cxnSp>
          <p:nvCxnSpPr>
            <p:cNvPr id="73" name="Straight Connector 72"/>
            <p:cNvCxnSpPr>
              <a:stCxn id="77" idx="0"/>
            </p:cNvCxnSpPr>
            <p:nvPr/>
          </p:nvCxnSpPr>
          <p:spPr>
            <a:xfrm flipH="1" flipV="1">
              <a:off x="5102343" y="1527756"/>
              <a:ext cx="1951" cy="6445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5095908" y="1527756"/>
              <a:ext cx="11818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/>
            <p:cNvSpPr/>
            <p:nvPr/>
          </p:nvSpPr>
          <p:spPr>
            <a:xfrm>
              <a:off x="4451551" y="2172288"/>
              <a:ext cx="1305486" cy="3693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Full surface 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3972168" y="2554809"/>
            <a:ext cx="2455572" cy="2236689"/>
            <a:chOff x="3972168" y="2554809"/>
            <a:chExt cx="2455572" cy="2236689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72168" y="3978698"/>
              <a:ext cx="2455572" cy="812800"/>
            </a:xfrm>
            <a:prstGeom prst="rect">
              <a:avLst/>
            </a:prstGeom>
          </p:spPr>
        </p:pic>
        <p:sp>
          <p:nvSpPr>
            <p:cNvPr id="78" name="Rectangle 77"/>
            <p:cNvSpPr/>
            <p:nvPr/>
          </p:nvSpPr>
          <p:spPr>
            <a:xfrm>
              <a:off x="4094406" y="3024569"/>
              <a:ext cx="2015873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PGA (Pin grid array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cxnSp>
          <p:nvCxnSpPr>
            <p:cNvPr id="91" name="Straight Arrow Connector 90"/>
            <p:cNvCxnSpPr/>
            <p:nvPr/>
          </p:nvCxnSpPr>
          <p:spPr>
            <a:xfrm>
              <a:off x="5102343" y="2554809"/>
              <a:ext cx="1998" cy="4598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0174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7077579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วัสดุเซมิคอนดัก</a:t>
            </a:r>
            <a:r>
              <a:rPr lang="th-TH" sz="4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เตอร์ (</a:t>
            </a:r>
            <a:r>
              <a:rPr lang="en-US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Semiconductor Materials)</a:t>
            </a:r>
          </a:p>
        </p:txBody>
      </p:sp>
      <p:sp>
        <p:nvSpPr>
          <p:cNvPr id="6" name="Rectangle 5"/>
          <p:cNvSpPr/>
          <p:nvPr/>
        </p:nvSpPr>
        <p:spPr>
          <a:xfrm>
            <a:off x="1173594" y="1762609"/>
            <a:ext cx="9784692" cy="403187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th-TH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เซ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มิคอนดักเตอร์ (</a:t>
            </a:r>
            <a:r>
              <a: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Semiconductors) 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เป็นวัสดุที่มีค่าการนำไฟฟ้าอยู่ระหว่าง</a:t>
            </a:r>
            <a:r>
              <a:rPr lang="th-TH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ตัวนำ</a:t>
            </a:r>
            <a:r>
              <a:rPr lang="en-US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เช่น</a:t>
            </a:r>
          </a:p>
          <a:p>
            <a:pPr marL="914400" lvl="1" indent="-457200" algn="thaiDist">
              <a:buFont typeface="Wingdings" panose="05000000000000000000" pitchFamily="2" charset="2"/>
              <a:buChar char="§"/>
            </a:pPr>
            <a:r>
              <a:rPr lang="th-TH" sz="32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ทองแดง อลูมิเนียม</a:t>
            </a:r>
          </a:p>
          <a:p>
            <a:pPr marL="914400" lvl="1" indent="-457200" algn="thaiDist">
              <a:buFont typeface="Wingdings" panose="05000000000000000000" pitchFamily="2" charset="2"/>
              <a:buChar char="§"/>
            </a:pPr>
            <a:r>
              <a:rPr lang="th-TH" sz="32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ฉนวน </a:t>
            </a: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เช่น แก้ว </a:t>
            </a:r>
            <a:endParaRPr lang="th-TH" sz="3200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th-TH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เซ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มิคอนดักเตอร์มีอยู่ 2 ประเภท ได้แก่ </a:t>
            </a:r>
            <a:endParaRPr lang="th-TH" sz="3200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914400" lvl="1" indent="-457200" algn="thaiDist">
              <a:buFont typeface="Wingdings" panose="05000000000000000000" pitchFamily="2" charset="2"/>
              <a:buChar char="§"/>
            </a:pPr>
            <a:r>
              <a:rPr lang="th-TH" sz="32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เซ</a:t>
            </a: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มิคอนดักเตอร์องค์ประกอบเดียว เช่น เจอร์เมเนียมและ</a:t>
            </a:r>
            <a:r>
              <a:rPr lang="th-TH" sz="32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ซิลิคอน</a:t>
            </a:r>
          </a:p>
          <a:p>
            <a:pPr marL="914400" lvl="1" indent="-457200" algn="thaiDist">
              <a:buFont typeface="Wingdings" panose="05000000000000000000" pitchFamily="2" charset="2"/>
              <a:buChar char="§"/>
            </a:pPr>
            <a:r>
              <a:rPr lang="th-TH" sz="32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สาร</a:t>
            </a: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กึ่งตัวนำแบบ</a:t>
            </a:r>
            <a:r>
              <a:rPr lang="th-TH" sz="32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ผสมมักใช้</a:t>
            </a: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งานวงจรอิเล็กทรอนิกส์แบบพิเศษ </a:t>
            </a:r>
            <a:r>
              <a:rPr lang="th-TH" sz="32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เช่น ไดโอดเปล่งแสง (</a:t>
            </a:r>
            <a:r>
              <a: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light-emitting </a:t>
            </a:r>
            <a:r>
              <a:rPr lang="en-US" sz="32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diodes: LED</a:t>
            </a:r>
            <a:r>
              <a: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 </a:t>
            </a:r>
            <a:endParaRPr lang="th-TH" sz="3200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3768480" y="2134080"/>
              <a:ext cx="4857840" cy="25095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59120" y="2124720"/>
                <a:ext cx="4876560" cy="252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450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7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75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6773008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th-TH" sz="4000" dirty="0">
                <a:latin typeface="Angsana New" panose="02020603050405020304" pitchFamily="18" charset="-34"/>
                <a:cs typeface="Angsana New" panose="02020603050405020304" pitchFamily="18" charset="-34"/>
              </a:rPr>
              <a:t>วัสดุเซมิคอนดัก</a:t>
            </a:r>
            <a:r>
              <a:rPr lang="th-TH" sz="4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เตอร์ (</a:t>
            </a:r>
            <a:r>
              <a:rPr lang="en-US" sz="4000" dirty="0">
                <a:latin typeface="Angsana New" panose="02020603050405020304" pitchFamily="18" charset="-34"/>
                <a:cs typeface="Angsana New" panose="02020603050405020304" pitchFamily="18" charset="-34"/>
              </a:rPr>
              <a:t>Semiconductor Materials)</a:t>
            </a:r>
          </a:p>
        </p:txBody>
      </p:sp>
      <p:sp>
        <p:nvSpPr>
          <p:cNvPr id="6" name="Rectangle 5"/>
          <p:cNvSpPr/>
          <p:nvPr/>
        </p:nvSpPr>
        <p:spPr>
          <a:xfrm>
            <a:off x="1362280" y="906267"/>
            <a:ext cx="9467440" cy="317009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thaiDist"/>
            <a:r>
              <a:rPr lang="th-TH" sz="3200" b="1" i="1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แถบพลังงาน (</a:t>
            </a:r>
            <a:r>
              <a:rPr lang="en-US" sz="3200" b="1" i="1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Energy bands) </a:t>
            </a:r>
            <a:endParaRPr lang="th-TH" sz="3200" b="1" i="1" u="sng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thaiDist"/>
            <a:endParaRPr lang="th-TH" sz="800" b="1" i="1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อะตอมเป็นหน่วยที่เล็กที่สุดของธาตุและมีสภาพเป็น</a:t>
            </a:r>
            <a:r>
              <a:rPr lang="th-TH" sz="3200" i="1" u="sng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กลางทางไฟฟ้า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ซึ่งมี</a:t>
            </a:r>
            <a:r>
              <a:rPr lang="th-TH" sz="32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อิเล็กตรอนเท่ากับประจุบวก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ในนิวเคลียส</a:t>
            </a:r>
          </a:p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อิเล็กตรอนมีสถานะพลังงานเป็นขั้นๆหรือระดับหรือแถบ</a:t>
            </a:r>
          </a:p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แถบพลังงานที่มีค่าสูงสุดเรียกว่า</a:t>
            </a:r>
            <a:r>
              <a:rPr lang="th-TH" sz="3200" i="1" u="sng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แถบวาเลนซ์ </a:t>
            </a:r>
            <a:r>
              <a:rPr lang="en-US" sz="3200" i="1" u="sng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(Valence band)</a:t>
            </a:r>
          </a:p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แถบถัดจากแถบ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วา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เลนซ์เรียกว่า</a:t>
            </a:r>
            <a:r>
              <a:rPr lang="th-TH" sz="3200" i="1" u="sng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แถบนำ </a:t>
            </a:r>
            <a:r>
              <a:rPr lang="en-US" sz="3200" i="1" u="sng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(Conduction </a:t>
            </a:r>
            <a:r>
              <a:rPr lang="en-US" sz="3200" i="1" u="sng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band</a:t>
            </a:r>
            <a:r>
              <a:rPr lang="en-US" sz="3200" i="1" u="sng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th-TH" sz="3200" i="1" u="sng" dirty="0" smtClean="0">
              <a:solidFill>
                <a:srgbClr val="0070C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132" y="4158011"/>
            <a:ext cx="2643868" cy="263211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125440" y="2446560"/>
              <a:ext cx="3741840" cy="27241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16080" y="2437200"/>
                <a:ext cx="3760560" cy="274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482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6773008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th-TH" sz="4000" dirty="0">
                <a:latin typeface="Angsana New" panose="02020603050405020304" pitchFamily="18" charset="-34"/>
                <a:cs typeface="Angsana New" panose="02020603050405020304" pitchFamily="18" charset="-34"/>
              </a:rPr>
              <a:t>วัสดุเซมิคอนดัก</a:t>
            </a:r>
            <a:r>
              <a:rPr lang="th-TH" sz="4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เตอร์ (</a:t>
            </a:r>
            <a:r>
              <a:rPr lang="en-US" sz="4000" dirty="0">
                <a:latin typeface="Angsana New" panose="02020603050405020304" pitchFamily="18" charset="-34"/>
                <a:cs typeface="Angsana New" panose="02020603050405020304" pitchFamily="18" charset="-34"/>
              </a:rPr>
              <a:t>Semiconductor Materials)</a:t>
            </a:r>
          </a:p>
        </p:txBody>
      </p:sp>
      <p:sp>
        <p:nvSpPr>
          <p:cNvPr id="6" name="Rectangle 5"/>
          <p:cNvSpPr/>
          <p:nvPr/>
        </p:nvSpPr>
        <p:spPr>
          <a:xfrm>
            <a:off x="1386840" y="1690223"/>
            <a:ext cx="9467440" cy="35394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th-TH" sz="3200" i="1" u="sng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เซมิคอนดักเตอร์ (</a:t>
            </a:r>
            <a:r>
              <a:rPr lang="en-US" sz="3200" i="1" u="sng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Semiconductors</a:t>
            </a:r>
            <a:r>
              <a:rPr lang="en-US" sz="3200" i="1" u="sng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r>
              <a:rPr lang="th-TH" sz="3200" i="1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เป็น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วัสดุที่มีค่าการนำไฟฟ้าอยู่ระหว่าง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ตัวนำกับฉนวน เช่น </a:t>
            </a:r>
          </a:p>
          <a:p>
            <a:pPr marL="914400" lvl="1" indent="-457200" algn="thaiDist">
              <a:buFont typeface="Wingdings" panose="05000000000000000000" pitchFamily="2" charset="2"/>
              <a:buChar char="§"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ทองแดงเป็น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ตัวนำ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ส่วนแก้วเป็นฉนวน</a:t>
            </a:r>
          </a:p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th-TH" sz="3200" i="1" u="sng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เซมิคอนดักเตอร์มีอยู่ 2 ประเภท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ได้แก่ </a:t>
            </a:r>
          </a:p>
          <a:p>
            <a:pPr marL="914400" lvl="1" indent="-457200" algn="thaiDist">
              <a:buFont typeface="Wingdings" panose="05000000000000000000" pitchFamily="2" charset="2"/>
              <a:buChar char="§"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เซมิคอนดักเตอร์แบบองค์ประกอบเดียว เช่น เจอร์เมเนียม (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germanium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 และซิลิคอน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silicon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</a:p>
          <a:p>
            <a:pPr marL="914400" lvl="1" indent="-457200" algn="thaiDist">
              <a:buFont typeface="Wingdings" panose="05000000000000000000" pitchFamily="2" charset="2"/>
              <a:buChar char="§"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สารกึ่งตัวนำแบบผสม เช่น แกลเลียม-อาร์เซไนด์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gallium-arsenide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en-US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903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7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6773008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th-TH" sz="4000" dirty="0">
                <a:latin typeface="Angsana New" panose="02020603050405020304" pitchFamily="18" charset="-34"/>
                <a:cs typeface="Angsana New" panose="02020603050405020304" pitchFamily="18" charset="-34"/>
              </a:rPr>
              <a:t>วัสดุเซมิคอนดัก</a:t>
            </a:r>
            <a:r>
              <a:rPr lang="th-TH" sz="4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เตอร์ (</a:t>
            </a:r>
            <a:r>
              <a:rPr lang="en-US" sz="4000" dirty="0">
                <a:latin typeface="Angsana New" panose="02020603050405020304" pitchFamily="18" charset="-34"/>
                <a:cs typeface="Angsana New" panose="02020603050405020304" pitchFamily="18" charset="-34"/>
              </a:rPr>
              <a:t>Semiconductor Materials)</a:t>
            </a:r>
          </a:p>
        </p:txBody>
      </p:sp>
      <p:sp>
        <p:nvSpPr>
          <p:cNvPr id="6" name="Rectangle 5"/>
          <p:cNvSpPr/>
          <p:nvPr/>
        </p:nvSpPr>
        <p:spPr>
          <a:xfrm>
            <a:off x="4459289" y="2008076"/>
            <a:ext cx="7465451" cy="255454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อะตอมของซิลิคอนมีเวเลนซ์อิเล็กตรอน 4 ตัว </a:t>
            </a:r>
            <a:endParaRPr lang="th-TH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อิเล็กตรอน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ที่ใช้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ร่วมกันจะจับคู่กับอะตอมข้างเคียงก่อให้เกิด</a:t>
            </a:r>
            <a:r>
              <a:rPr lang="th-TH" sz="3200" b="1" i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พันธะโควาเลนต์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Covalent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bond) </a:t>
            </a:r>
            <a:endParaRPr lang="th-TH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ผล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ที่ได้ก็คือผลึกของซิลิกอน</a:t>
            </a:r>
            <a:r>
              <a:rPr lang="th-TH" sz="3200" i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บริสุทธิ์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หรือ</a:t>
            </a:r>
            <a:r>
              <a:rPr lang="th-TH" sz="3200" i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อินทริ</a:t>
            </a:r>
            <a:r>
              <a:rPr lang="th-TH" sz="3200" i="1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นสิก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โดย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ที่อะตอมจะถูกยึด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ไว้ด้วย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พันธะโควาเลนต์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ดังรูป</a:t>
            </a:r>
            <a:endParaRPr lang="en-US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423" y="2990466"/>
            <a:ext cx="878025" cy="87706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4136" y="2990466"/>
            <a:ext cx="878025" cy="87706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710" y="2990466"/>
            <a:ext cx="878025" cy="87706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422" y="1919123"/>
            <a:ext cx="878025" cy="87706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422" y="4057433"/>
            <a:ext cx="878025" cy="87706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9911880" y="3232440"/>
              <a:ext cx="1081080" cy="2415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02520" y="3223080"/>
                <a:ext cx="1099800" cy="26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391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6773008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th-TH" sz="4000" dirty="0">
                <a:latin typeface="Angsana New" panose="02020603050405020304" pitchFamily="18" charset="-34"/>
                <a:cs typeface="Angsana New" panose="02020603050405020304" pitchFamily="18" charset="-34"/>
              </a:rPr>
              <a:t>วัสดุเซมิคอนดัก</a:t>
            </a:r>
            <a:r>
              <a:rPr lang="th-TH" sz="4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เตอร์ (</a:t>
            </a:r>
            <a:r>
              <a:rPr lang="en-US" sz="4000" dirty="0">
                <a:latin typeface="Angsana New" panose="02020603050405020304" pitchFamily="18" charset="-34"/>
                <a:cs typeface="Angsana New" panose="02020603050405020304" pitchFamily="18" charset="-34"/>
              </a:rPr>
              <a:t>Semiconductor Materials)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29" y="1262499"/>
            <a:ext cx="3533775" cy="31908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713" y="5554016"/>
            <a:ext cx="878025" cy="8770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6426" y="5563160"/>
            <a:ext cx="878025" cy="87706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459290" y="2008076"/>
            <a:ext cx="7132636" cy="156966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อะตอมของซิลิคอนมีเวเลนซ์อิเล็กตรอน 4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ตัว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ต้องการ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8 ตัวเพื่อเสถียรจึงจับมือ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กับซิลิคอนตัว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อื่นอีก 4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ตัว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แล้วรวมกันได้เป็น 8 ตัว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3743" y="5654600"/>
            <a:ext cx="878025" cy="87706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585216" y="5047488"/>
            <a:ext cx="3294888" cy="91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620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59259E-6 L 0.03606 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7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1135 L -0.01784 0.0375 C -0.02148 0.04861 -0.02708 0.05486 -0.03268 0.05486 C -0.03932 0.05486 -0.04466 0.04861 -0.04817 0.0375 L -0.06575 -0.01135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4" y="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thaiDist"/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ความหมายของไฟฟ้า</a:t>
            </a:r>
            <a:endParaRPr 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5085" y="1193131"/>
            <a:ext cx="10241829" cy="107721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th-TH" sz="3200" b="1" i="1" u="sng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นิยามทั่วไปคำว่า </a:t>
            </a:r>
            <a:r>
              <a:rPr lang="en-US" sz="3200" b="1" i="1" u="sng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Electrical</a:t>
            </a:r>
            <a:r>
              <a:rPr lang="th-TH" sz="3200" b="1" i="1" u="sng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3200" b="1" i="1" u="sng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th-TH" sz="3200" b="1" i="1" u="sng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ไฟฟ้า)</a:t>
            </a:r>
            <a:r>
              <a:rPr lang="th-TH" sz="3200" b="1" i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lang="en-US" sz="3200" b="1" i="1" dirty="0" smtClean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r>
              <a:rPr lang="th-TH" sz="32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หมายถึง</a:t>
            </a: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มีความหมายเกี่ยวกับ </a:t>
            </a:r>
            <a:r>
              <a:rPr lang="th-TH" sz="32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ไฟฟ้า</a:t>
            </a:r>
            <a:r>
              <a:rPr lang="en-US" sz="32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32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พลังงานไฟฟ้า</a:t>
            </a:r>
            <a:r>
              <a:rPr lang="en-US" sz="32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32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 </a:t>
            </a: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ระบบที่อาศัยไฟฟ้าในการ</a:t>
            </a:r>
            <a:r>
              <a:rPr lang="th-TH" sz="32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ทำงาน</a:t>
            </a:r>
            <a:endParaRPr lang="en-US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5085" y="2702843"/>
            <a:ext cx="10241829" cy="318548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th-TH" sz="3200" b="1" i="1" u="sng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ความหมาย</a:t>
            </a:r>
            <a:r>
              <a:rPr lang="th-TH" sz="3200" b="1" i="1" u="sng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จาก</a:t>
            </a:r>
            <a:r>
              <a:rPr lang="en-US" sz="3200" b="1" i="1" u="sng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IEEE </a:t>
            </a:r>
            <a:r>
              <a:rPr lang="en-US" sz="3200" b="1" i="1" u="sng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(Institute of Electrical and Electronics Engineers</a:t>
            </a:r>
            <a:r>
              <a:rPr lang="en-US" sz="3200" b="1" i="1" u="sng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th-TH" sz="3200" b="1" i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lang="en-US" sz="3200" b="1" i="1" dirty="0" smtClean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914400" lvl="1" indent="-457200" algn="thaiDist">
              <a:buFont typeface="Wingdings" panose="05000000000000000000" pitchFamily="2" charset="2"/>
              <a:buChar char="§"/>
            </a:pPr>
            <a:r>
              <a: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IEEE </a:t>
            </a: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อธิบาย “</a:t>
            </a:r>
            <a:r>
              <a: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Electrical Engineering” </a:t>
            </a: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ไว้</a:t>
            </a:r>
            <a:r>
              <a:rPr lang="th-TH" sz="32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ว่า</a:t>
            </a:r>
            <a:endParaRPr lang="en-US" sz="3200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r>
              <a:rPr lang="en-US" sz="32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“Electrical </a:t>
            </a:r>
            <a:r>
              <a: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engineering deals with the study and application of electricity, electromagnetism, and electronics</a:t>
            </a:r>
            <a:r>
              <a:rPr lang="en-US" sz="32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.”</a:t>
            </a:r>
            <a:endParaRPr lang="th-TH" sz="3200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endParaRPr lang="en-US" sz="900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r>
              <a:rPr lang="th-TH" sz="32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แปลได้ว่า “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วิศวกรรมไฟฟ้าเกี่ยวข้องกับการศึกษาและการประยุกต์ใช้ไฟฟ้า แม่เหล็กไฟฟ้า และ</a:t>
            </a:r>
            <a:r>
              <a:rPr lang="th-TH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อิเล็กทรอนิกส์</a:t>
            </a:r>
            <a:r>
              <a:rPr lang="th-TH" sz="32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”</a:t>
            </a:r>
            <a:endParaRPr lang="en-US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4253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6773008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th-TH" sz="4000" dirty="0">
                <a:latin typeface="Angsana New" panose="02020603050405020304" pitchFamily="18" charset="-34"/>
                <a:cs typeface="Angsana New" panose="02020603050405020304" pitchFamily="18" charset="-34"/>
              </a:rPr>
              <a:t>วัสดุเซมิคอนดัก</a:t>
            </a:r>
            <a:r>
              <a:rPr lang="th-TH" sz="4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เตอร์ (</a:t>
            </a:r>
            <a:r>
              <a:rPr lang="en-US" sz="4000" dirty="0">
                <a:latin typeface="Angsana New" panose="02020603050405020304" pitchFamily="18" charset="-34"/>
                <a:cs typeface="Angsana New" panose="02020603050405020304" pitchFamily="18" charset="-34"/>
              </a:rPr>
              <a:t>Semiconductor Materials)</a:t>
            </a:r>
          </a:p>
        </p:txBody>
      </p:sp>
      <p:sp>
        <p:nvSpPr>
          <p:cNvPr id="5" name="Rectangle 4"/>
          <p:cNvSpPr/>
          <p:nvPr/>
        </p:nvSpPr>
        <p:spPr>
          <a:xfrm>
            <a:off x="641629" y="805720"/>
            <a:ext cx="5489749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thaiDist"/>
            <a:r>
              <a:rPr lang="th-TH" sz="3600" b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สารกึ่งตัวนำ</a:t>
            </a:r>
            <a:r>
              <a:rPr lang="th-TH" sz="3600" b="1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เจือ (</a:t>
            </a:r>
            <a:r>
              <a:rPr lang="en-US" sz="3600" b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Doped Semiconductors </a:t>
            </a:r>
            <a:r>
              <a:rPr lang="th-TH" sz="3600" b="1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en-US" sz="3600" b="1" u="sng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03037" y="2196218"/>
            <a:ext cx="8854968" cy="206210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ซิลิคอนจะถูกเจือด้วยองค์ประกอบที่มี</a:t>
            </a:r>
            <a:r>
              <a:rPr lang="th-TH" sz="3200" i="1" u="sng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เวเลนซ์เท่ากับ 5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เช่น ฟอสฟอรัส สารเจือซิลิคอนที่เกิดขึ้นจึงกล่าวได้ว่าเป็น</a:t>
            </a:r>
            <a:r>
              <a:rPr lang="th-TH" sz="3200" i="1" u="sng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ชนิด </a:t>
            </a:r>
            <a:r>
              <a:rPr lang="en-US" sz="3200" i="1" u="sng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n</a:t>
            </a:r>
            <a:endParaRPr lang="th-TH" sz="3200" i="1" u="sng" dirty="0" smtClean="0">
              <a:solidFill>
                <a:srgbClr val="0070C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ซิลิคอน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จะถูกเจือด้วยองค์ประกอบที่มี</a:t>
            </a:r>
            <a:r>
              <a:rPr lang="th-TH" sz="3200" i="1" u="sng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เวเลนซ์เท่ากับ 3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เช่น โบรอน และผลลัพธ์ที่ออกมาคือซิลิคอนชนิดเจือว่าเป็น</a:t>
            </a:r>
            <a:r>
              <a:rPr lang="th-TH" sz="3200" i="1" u="sng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ชนิด </a:t>
            </a:r>
            <a:r>
              <a:rPr lang="en-US" sz="3200" i="1" u="sng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7027560" y="2723400"/>
              <a:ext cx="1018440" cy="15987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18200" y="2714040"/>
                <a:ext cx="1037160" cy="161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090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646" y="2006600"/>
            <a:ext cx="3829050" cy="27717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1629" y="805720"/>
            <a:ext cx="5489749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thaiDist"/>
            <a:r>
              <a:rPr lang="th-TH" sz="3600" b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สารกึ่งตัวนำ</a:t>
            </a:r>
            <a:r>
              <a:rPr lang="th-TH" sz="3600" b="1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เจือ (</a:t>
            </a:r>
            <a:r>
              <a:rPr lang="en-US" sz="3600" b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Doped Semiconductors </a:t>
            </a:r>
            <a:r>
              <a:rPr lang="th-TH" sz="3600" b="1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en-US" sz="3600" b="1" u="sng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6773008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th-TH" sz="4000" dirty="0">
                <a:latin typeface="Angsana New" panose="02020603050405020304" pitchFamily="18" charset="-34"/>
                <a:cs typeface="Angsana New" panose="02020603050405020304" pitchFamily="18" charset="-34"/>
              </a:rPr>
              <a:t>วัสดุเซมิคอนดัก</a:t>
            </a:r>
            <a:r>
              <a:rPr lang="th-TH" sz="4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เตอร์ (</a:t>
            </a:r>
            <a:r>
              <a:rPr lang="en-US" sz="4000" dirty="0">
                <a:latin typeface="Angsana New" panose="02020603050405020304" pitchFamily="18" charset="-34"/>
                <a:cs typeface="Angsana New" panose="02020603050405020304" pitchFamily="18" charset="-34"/>
              </a:rPr>
              <a:t>Semiconductor Materials)</a:t>
            </a:r>
          </a:p>
        </p:txBody>
      </p:sp>
      <p:sp>
        <p:nvSpPr>
          <p:cNvPr id="8" name="Rectangle 7"/>
          <p:cNvSpPr/>
          <p:nvPr/>
        </p:nvSpPr>
        <p:spPr>
          <a:xfrm>
            <a:off x="5219700" y="2006600"/>
            <a:ext cx="6543676" cy="255454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เมื่อเติมอะตอม เช่น ฟอสฟอรัส มีเวเลนซ์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อิเล็กตรอน 5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ตัวแต่ต้อง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ใช้เพียง 4 ตัวเพื่อสร้างพันธะกับซิลิคอนรอบข้างจึงมี อิเล็กตรอน “ส่วนเกิน” 1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ตัว</a:t>
            </a:r>
          </a:p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อิเล็กตรอนส่วนเกินนี้หลุด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ออกเป็นอิเล็กตรอนอิสระที่ลอยอยู่นอกพันธะ</a:t>
            </a:r>
            <a:endParaRPr lang="th-TH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3404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193" y="1997075"/>
            <a:ext cx="3600450" cy="27908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1629" y="805720"/>
            <a:ext cx="5489749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thaiDist"/>
            <a:r>
              <a:rPr lang="th-TH" sz="3600" b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สารกึ่งตัวนำ</a:t>
            </a:r>
            <a:r>
              <a:rPr lang="th-TH" sz="3600" b="1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เจือ (</a:t>
            </a:r>
            <a:r>
              <a:rPr lang="en-US" sz="3600" b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Doped Semiconductors </a:t>
            </a:r>
            <a:r>
              <a:rPr lang="th-TH" sz="3600" b="1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en-US" sz="3600" b="1" u="sng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6773008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th-TH" sz="4000" dirty="0">
                <a:latin typeface="Angsana New" panose="02020603050405020304" pitchFamily="18" charset="-34"/>
                <a:cs typeface="Angsana New" panose="02020603050405020304" pitchFamily="18" charset="-34"/>
              </a:rPr>
              <a:t>วัสดุเซมิคอนดัก</a:t>
            </a:r>
            <a:r>
              <a:rPr lang="th-TH" sz="4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เตอร์ (</a:t>
            </a:r>
            <a:r>
              <a:rPr lang="en-US" sz="4000" dirty="0">
                <a:latin typeface="Angsana New" panose="02020603050405020304" pitchFamily="18" charset="-34"/>
                <a:cs typeface="Angsana New" panose="02020603050405020304" pitchFamily="18" charset="-34"/>
              </a:rPr>
              <a:t>Semiconductor Materials)</a:t>
            </a:r>
          </a:p>
        </p:txBody>
      </p:sp>
      <p:sp>
        <p:nvSpPr>
          <p:cNvPr id="8" name="Rectangle 7"/>
          <p:cNvSpPr/>
          <p:nvPr/>
        </p:nvSpPr>
        <p:spPr>
          <a:xfrm>
            <a:off x="5200650" y="1911350"/>
            <a:ext cx="6543676" cy="403187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เมื่อเติมอะตอม เช่น โบรอน อลูมิเนียม มีเวเลนซ์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อิเล็กตรอน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3 ตัว ซึ่งถูกเรียกว่าตัวรับ (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Acceptor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 เพราะ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“รับ” อิเล็กตรอนได้จาก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ซิลิคอนทำ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ให้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เกิด</a:t>
            </a:r>
            <a:r>
              <a:rPr lang="th-TH" sz="3200" i="1" u="sng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โฮล(</a:t>
            </a:r>
            <a:r>
              <a:rPr lang="en-US" sz="3200" i="1" u="sng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hole)</a:t>
            </a:r>
            <a:endParaRPr lang="th-TH" sz="3200" i="1" u="sng" dirty="0">
              <a:solidFill>
                <a:srgbClr val="0070C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โฮล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hole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จะไม่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มีอิเล็กตรอนแต่สามารถดึงดูดอิเล็กตรอนได้จากพันธะ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ใกล้เคียงได้</a:t>
            </a:r>
            <a:endParaRPr lang="th-TH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เมื่อ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อิเล็กตรอนขยับเข้า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มาแทนที่แล้ว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โฮล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จะย้ายตำแหน่งไป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ยังที่ที่อิเล็กตรอนขาดหายไป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ใหม่</a:t>
            </a:r>
          </a:p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ดังนั้น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รูเคลื่อนที่ได้เหมือนเป็นอนุภาค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บวก</a:t>
            </a:r>
            <a:endParaRPr lang="en-US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456240" y="2830680"/>
              <a:ext cx="4992120" cy="34740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46880" y="2821320"/>
                <a:ext cx="5010840" cy="349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6708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820408" y="1110565"/>
            <a:ext cx="5684715" cy="2318435"/>
            <a:chOff x="3038095" y="2766665"/>
            <a:chExt cx="6253187" cy="255027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9082" y="2878543"/>
              <a:ext cx="6172200" cy="24384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3038095" y="2766665"/>
              <a:ext cx="1725152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th-TH" sz="2800" dirty="0" smtClean="0"/>
                <a:t>หน้าสัมผัสโลหะ</a:t>
              </a:r>
              <a:endParaRPr lang="en-US" sz="2800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298471" y="2809883"/>
              <a:ext cx="1725152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th-TH" sz="2800" dirty="0" smtClean="0"/>
                <a:t>หน้าสัมผัสโลหะ</a:t>
              </a:r>
              <a:endParaRPr lang="en-US" sz="28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067665" y="4720570"/>
              <a:ext cx="1007007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th-TH" sz="2800" dirty="0" smtClean="0"/>
                <a:t>(แอโนด)</a:t>
              </a:r>
              <a:endParaRPr lang="en-US" sz="28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146907" y="4654606"/>
              <a:ext cx="1015021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th-TH" sz="2800" dirty="0" smtClean="0"/>
                <a:t>(แคโทด)</a:t>
              </a:r>
              <a:endParaRPr lang="en-US" sz="2800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0" y="0"/>
            <a:ext cx="702128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แสดงโครงสร้างทาง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กายภาพของรอยต่อพีเอ็น (</a:t>
            </a:r>
            <a:r>
              <a:rPr lang="en-US" sz="32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pn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Junction)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41342" y="4097727"/>
            <a:ext cx="9593450" cy="206210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จุดเชื่อมต่อ </a:t>
            </a:r>
            <a:r>
              <a:rPr lang="en-US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pn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ประกอบด้วยสารกึ่งตัวนำชนิด 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p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ที่นำมาเชื่อมสัมผัสกับ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วัสดุสารกึ่งตัวนำชนิด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 </a:t>
            </a:r>
            <a:endParaRPr lang="th-TH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เชื่อมต่อสายไฟภายนอกจะทำกับบริเวณ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ผ่านหน้าสัมผัส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โลหะจะได้อุปกรณ์ที่เรียกว่า ไดโอด ซึ่งมีขั้ว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"แอโนด" และ "แคโทด"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516678" y="933772"/>
            <a:ext cx="3177153" cy="2355743"/>
            <a:chOff x="7671661" y="836908"/>
            <a:chExt cx="3177153" cy="2355743"/>
          </a:xfrm>
        </p:grpSpPr>
        <p:grpSp>
          <p:nvGrpSpPr>
            <p:cNvPr id="14" name="Group 13"/>
            <p:cNvGrpSpPr/>
            <p:nvPr/>
          </p:nvGrpSpPr>
          <p:grpSpPr>
            <a:xfrm>
              <a:off x="8000009" y="1304606"/>
              <a:ext cx="2776722" cy="1644822"/>
              <a:chOff x="8077501" y="1661068"/>
              <a:chExt cx="2776722" cy="1644822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38279" y="1661068"/>
                <a:ext cx="2145759" cy="777165"/>
              </a:xfrm>
              <a:prstGeom prst="rect">
                <a:avLst/>
              </a:prstGeom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8077501" y="2659559"/>
                <a:ext cx="277672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th-TH" sz="36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สัญลักษณ์วงจรไดโอด</a:t>
                </a:r>
                <a:endParaRPr lang="en-US" sz="3600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sp>
          <p:nvSpPr>
            <p:cNvPr id="15" name="Rounded Rectangle 14"/>
            <p:cNvSpPr/>
            <p:nvPr/>
          </p:nvSpPr>
          <p:spPr>
            <a:xfrm>
              <a:off x="7671661" y="836908"/>
              <a:ext cx="3177153" cy="2355743"/>
            </a:xfrm>
            <a:prstGeom prst="roundRect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7457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0" y="1280762"/>
            <a:ext cx="6286500" cy="22002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3782" y="4065185"/>
            <a:ext cx="4791075" cy="239077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5540343" y="3354081"/>
            <a:ext cx="0" cy="27568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655414" y="3345269"/>
            <a:ext cx="0" cy="27568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528896" y="3364322"/>
            <a:ext cx="1134207" cy="2751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5538787" y="4781159"/>
            <a:ext cx="1114425" cy="1306336"/>
          </a:xfrm>
          <a:custGeom>
            <a:avLst/>
            <a:gdLst>
              <a:gd name="connsiteX0" fmla="*/ 0 w 1114425"/>
              <a:gd name="connsiteY0" fmla="*/ 1306336 h 1306336"/>
              <a:gd name="connsiteX1" fmla="*/ 60325 w 1114425"/>
              <a:gd name="connsiteY1" fmla="*/ 1265061 h 1306336"/>
              <a:gd name="connsiteX2" fmla="*/ 98425 w 1114425"/>
              <a:gd name="connsiteY2" fmla="*/ 1242836 h 1306336"/>
              <a:gd name="connsiteX3" fmla="*/ 149225 w 1114425"/>
              <a:gd name="connsiteY3" fmla="*/ 1195211 h 1306336"/>
              <a:gd name="connsiteX4" fmla="*/ 190500 w 1114425"/>
              <a:gd name="connsiteY4" fmla="*/ 1157111 h 1306336"/>
              <a:gd name="connsiteX5" fmla="*/ 234950 w 1114425"/>
              <a:gd name="connsiteY5" fmla="*/ 1106311 h 1306336"/>
              <a:gd name="connsiteX6" fmla="*/ 273050 w 1114425"/>
              <a:gd name="connsiteY6" fmla="*/ 1052336 h 1306336"/>
              <a:gd name="connsiteX7" fmla="*/ 317500 w 1114425"/>
              <a:gd name="connsiteY7" fmla="*/ 1001536 h 1306336"/>
              <a:gd name="connsiteX8" fmla="*/ 352425 w 1114425"/>
              <a:gd name="connsiteY8" fmla="*/ 950736 h 1306336"/>
              <a:gd name="connsiteX9" fmla="*/ 444500 w 1114425"/>
              <a:gd name="connsiteY9" fmla="*/ 804686 h 1306336"/>
              <a:gd name="connsiteX10" fmla="*/ 666750 w 1114425"/>
              <a:gd name="connsiteY10" fmla="*/ 442736 h 1306336"/>
              <a:gd name="connsiteX11" fmla="*/ 774700 w 1114425"/>
              <a:gd name="connsiteY11" fmla="*/ 283986 h 1306336"/>
              <a:gd name="connsiteX12" fmla="*/ 819150 w 1114425"/>
              <a:gd name="connsiteY12" fmla="*/ 223661 h 1306336"/>
              <a:gd name="connsiteX13" fmla="*/ 860425 w 1114425"/>
              <a:gd name="connsiteY13" fmla="*/ 172861 h 1306336"/>
              <a:gd name="connsiteX14" fmla="*/ 911225 w 1114425"/>
              <a:gd name="connsiteY14" fmla="*/ 128411 h 1306336"/>
              <a:gd name="connsiteX15" fmla="*/ 949325 w 1114425"/>
              <a:gd name="connsiteY15" fmla="*/ 87136 h 1306336"/>
              <a:gd name="connsiteX16" fmla="*/ 987425 w 1114425"/>
              <a:gd name="connsiteY16" fmla="*/ 55386 h 1306336"/>
              <a:gd name="connsiteX17" fmla="*/ 1028700 w 1114425"/>
              <a:gd name="connsiteY17" fmla="*/ 29986 h 1306336"/>
              <a:gd name="connsiteX18" fmla="*/ 1057275 w 1114425"/>
              <a:gd name="connsiteY18" fmla="*/ 20461 h 1306336"/>
              <a:gd name="connsiteX19" fmla="*/ 1082675 w 1114425"/>
              <a:gd name="connsiteY19" fmla="*/ 1411 h 1306336"/>
              <a:gd name="connsiteX20" fmla="*/ 1098550 w 1114425"/>
              <a:gd name="connsiteY20" fmla="*/ 1411 h 1306336"/>
              <a:gd name="connsiteX21" fmla="*/ 1114425 w 1114425"/>
              <a:gd name="connsiteY21" fmla="*/ 1411 h 1306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14425" h="1306336">
                <a:moveTo>
                  <a:pt x="0" y="1306336"/>
                </a:moveTo>
                <a:cubicBezTo>
                  <a:pt x="21960" y="1290990"/>
                  <a:pt x="43921" y="1275644"/>
                  <a:pt x="60325" y="1265061"/>
                </a:cubicBezTo>
                <a:cubicBezTo>
                  <a:pt x="76729" y="1254478"/>
                  <a:pt x="83609" y="1254478"/>
                  <a:pt x="98425" y="1242836"/>
                </a:cubicBezTo>
                <a:cubicBezTo>
                  <a:pt x="113241" y="1231194"/>
                  <a:pt x="149225" y="1195211"/>
                  <a:pt x="149225" y="1195211"/>
                </a:cubicBezTo>
                <a:cubicBezTo>
                  <a:pt x="164571" y="1180923"/>
                  <a:pt x="176213" y="1171928"/>
                  <a:pt x="190500" y="1157111"/>
                </a:cubicBezTo>
                <a:cubicBezTo>
                  <a:pt x="204787" y="1142294"/>
                  <a:pt x="221192" y="1123773"/>
                  <a:pt x="234950" y="1106311"/>
                </a:cubicBezTo>
                <a:cubicBezTo>
                  <a:pt x="248708" y="1088849"/>
                  <a:pt x="259292" y="1069798"/>
                  <a:pt x="273050" y="1052336"/>
                </a:cubicBezTo>
                <a:cubicBezTo>
                  <a:pt x="286808" y="1034874"/>
                  <a:pt x="304271" y="1018469"/>
                  <a:pt x="317500" y="1001536"/>
                </a:cubicBezTo>
                <a:cubicBezTo>
                  <a:pt x="330729" y="984603"/>
                  <a:pt x="331258" y="983544"/>
                  <a:pt x="352425" y="950736"/>
                </a:cubicBezTo>
                <a:cubicBezTo>
                  <a:pt x="373592" y="917928"/>
                  <a:pt x="392113" y="889353"/>
                  <a:pt x="444500" y="804686"/>
                </a:cubicBezTo>
                <a:cubicBezTo>
                  <a:pt x="496888" y="720019"/>
                  <a:pt x="611717" y="529519"/>
                  <a:pt x="666750" y="442736"/>
                </a:cubicBezTo>
                <a:cubicBezTo>
                  <a:pt x="721783" y="355953"/>
                  <a:pt x="749300" y="320498"/>
                  <a:pt x="774700" y="283986"/>
                </a:cubicBezTo>
                <a:cubicBezTo>
                  <a:pt x="800100" y="247474"/>
                  <a:pt x="804863" y="242182"/>
                  <a:pt x="819150" y="223661"/>
                </a:cubicBezTo>
                <a:cubicBezTo>
                  <a:pt x="833437" y="205140"/>
                  <a:pt x="845079" y="188736"/>
                  <a:pt x="860425" y="172861"/>
                </a:cubicBezTo>
                <a:cubicBezTo>
                  <a:pt x="875771" y="156986"/>
                  <a:pt x="896408" y="142698"/>
                  <a:pt x="911225" y="128411"/>
                </a:cubicBezTo>
                <a:cubicBezTo>
                  <a:pt x="926042" y="114124"/>
                  <a:pt x="936625" y="99307"/>
                  <a:pt x="949325" y="87136"/>
                </a:cubicBezTo>
                <a:cubicBezTo>
                  <a:pt x="962025" y="74965"/>
                  <a:pt x="974196" y="64911"/>
                  <a:pt x="987425" y="55386"/>
                </a:cubicBezTo>
                <a:cubicBezTo>
                  <a:pt x="1000654" y="45861"/>
                  <a:pt x="1017058" y="35807"/>
                  <a:pt x="1028700" y="29986"/>
                </a:cubicBezTo>
                <a:cubicBezTo>
                  <a:pt x="1040342" y="24165"/>
                  <a:pt x="1048279" y="25223"/>
                  <a:pt x="1057275" y="20461"/>
                </a:cubicBezTo>
                <a:cubicBezTo>
                  <a:pt x="1066271" y="15699"/>
                  <a:pt x="1075796" y="4586"/>
                  <a:pt x="1082675" y="1411"/>
                </a:cubicBezTo>
                <a:cubicBezTo>
                  <a:pt x="1089554" y="-1764"/>
                  <a:pt x="1098550" y="1411"/>
                  <a:pt x="1098550" y="1411"/>
                </a:cubicBezTo>
                <a:lnTo>
                  <a:pt x="1114425" y="1411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660530" y="5084701"/>
            <a:ext cx="1050288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th-TH" sz="2000" dirty="0" smtClean="0"/>
              <a:t>กำแพง</a:t>
            </a:r>
          </a:p>
          <a:p>
            <a:pPr algn="ctr"/>
            <a:r>
              <a:rPr lang="th-TH" sz="2000" dirty="0" smtClean="0"/>
              <a:t>แรงดันไฟฟ้า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2979695" y="4753524"/>
            <a:ext cx="891591" cy="101566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endParaRPr lang="th-TH" sz="2000" dirty="0" smtClean="0"/>
          </a:p>
          <a:p>
            <a:pPr algn="ctr"/>
            <a:r>
              <a:rPr lang="th-TH" sz="2000" dirty="0" smtClean="0"/>
              <a:t>ศักย์ไฟฟ้า</a:t>
            </a:r>
          </a:p>
          <a:p>
            <a:pPr algn="ctr"/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3595607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การทำงานด้วยขั้วต่อวงจรเปิด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7798778" y="716905"/>
            <a:ext cx="4290644" cy="1617211"/>
            <a:chOff x="7798778" y="716905"/>
            <a:chExt cx="4290644" cy="1617211"/>
          </a:xfrm>
        </p:grpSpPr>
        <p:grpSp>
          <p:nvGrpSpPr>
            <p:cNvPr id="21" name="Group 20"/>
            <p:cNvGrpSpPr/>
            <p:nvPr/>
          </p:nvGrpSpPr>
          <p:grpSpPr>
            <a:xfrm>
              <a:off x="8954065" y="716905"/>
              <a:ext cx="3135357" cy="1617211"/>
              <a:chOff x="8954065" y="716905"/>
              <a:chExt cx="3135357" cy="1617211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9275884" y="971534"/>
                <a:ext cx="2804747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th-TH" sz="32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วัสดุชนิด </a:t>
                </a:r>
                <a:r>
                  <a:rPr lang="en-US" sz="3200" b="1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n</a:t>
                </a:r>
                <a:r>
                  <a:rPr lang="en-US" sz="32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32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มีอิเล็กตรอนเป็นส่วน</a:t>
                </a:r>
                <a:r>
                  <a:rPr lang="th-TH" sz="32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ใหญ่</a:t>
                </a:r>
                <a:endParaRPr lang="en-US" sz="3200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3" name="Freeform 2"/>
              <p:cNvSpPr/>
              <p:nvPr/>
            </p:nvSpPr>
            <p:spPr>
              <a:xfrm>
                <a:off x="8954065" y="716905"/>
                <a:ext cx="3135357" cy="1617211"/>
              </a:xfrm>
              <a:custGeom>
                <a:avLst/>
                <a:gdLst>
                  <a:gd name="connsiteX0" fmla="*/ 1352307 w 2806572"/>
                  <a:gd name="connsiteY0" fmla="*/ 91542 h 1617211"/>
                  <a:gd name="connsiteX1" fmla="*/ 2731656 w 2806572"/>
                  <a:gd name="connsiteY1" fmla="*/ 525494 h 1617211"/>
                  <a:gd name="connsiteX2" fmla="*/ 2437188 w 2806572"/>
                  <a:gd name="connsiteY2" fmla="*/ 1501888 h 1617211"/>
                  <a:gd name="connsiteX3" fmla="*/ 871859 w 2806572"/>
                  <a:gd name="connsiteY3" fmla="*/ 1517386 h 1617211"/>
                  <a:gd name="connsiteX4" fmla="*/ 34951 w 2806572"/>
                  <a:gd name="connsiteY4" fmla="*/ 773467 h 1617211"/>
                  <a:gd name="connsiteX5" fmla="*/ 267426 w 2806572"/>
                  <a:gd name="connsiteY5" fmla="*/ 138037 h 1617211"/>
                  <a:gd name="connsiteX6" fmla="*/ 1259317 w 2806572"/>
                  <a:gd name="connsiteY6" fmla="*/ 107040 h 1617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06572" h="1617211">
                    <a:moveTo>
                      <a:pt x="1352307" y="91542"/>
                    </a:moveTo>
                    <a:cubicBezTo>
                      <a:pt x="1951575" y="190989"/>
                      <a:pt x="2550843" y="290436"/>
                      <a:pt x="2731656" y="525494"/>
                    </a:cubicBezTo>
                    <a:cubicBezTo>
                      <a:pt x="2912469" y="760552"/>
                      <a:pt x="2747154" y="1336573"/>
                      <a:pt x="2437188" y="1501888"/>
                    </a:cubicBezTo>
                    <a:cubicBezTo>
                      <a:pt x="2127222" y="1667203"/>
                      <a:pt x="1272232" y="1638790"/>
                      <a:pt x="871859" y="1517386"/>
                    </a:cubicBezTo>
                    <a:cubicBezTo>
                      <a:pt x="471486" y="1395983"/>
                      <a:pt x="135690" y="1003359"/>
                      <a:pt x="34951" y="773467"/>
                    </a:cubicBezTo>
                    <a:cubicBezTo>
                      <a:pt x="-65788" y="543575"/>
                      <a:pt x="63365" y="249108"/>
                      <a:pt x="267426" y="138037"/>
                    </a:cubicBezTo>
                    <a:cubicBezTo>
                      <a:pt x="471487" y="26966"/>
                      <a:pt x="1217988" y="-91855"/>
                      <a:pt x="1259317" y="107040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5" name="Straight Arrow Connector 24"/>
            <p:cNvCxnSpPr>
              <a:stCxn id="3" idx="4"/>
            </p:cNvCxnSpPr>
            <p:nvPr/>
          </p:nvCxnSpPr>
          <p:spPr>
            <a:xfrm flipH="1">
              <a:off x="7798778" y="1490372"/>
              <a:ext cx="1194332" cy="46152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30998" y="804777"/>
            <a:ext cx="4321194" cy="1617211"/>
            <a:chOff x="30998" y="804777"/>
            <a:chExt cx="4321194" cy="1617211"/>
          </a:xfrm>
        </p:grpSpPr>
        <p:grpSp>
          <p:nvGrpSpPr>
            <p:cNvPr id="20" name="Group 19"/>
            <p:cNvGrpSpPr/>
            <p:nvPr/>
          </p:nvGrpSpPr>
          <p:grpSpPr>
            <a:xfrm>
              <a:off x="30998" y="804777"/>
              <a:ext cx="2806572" cy="1617211"/>
              <a:chOff x="30998" y="804777"/>
              <a:chExt cx="2806572" cy="1617211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54982" y="1082605"/>
                <a:ext cx="2448733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th-TH" sz="32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วัสดุชนิด </a:t>
                </a:r>
                <a:r>
                  <a:rPr lang="en-US" sz="3200" b="1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p</a:t>
                </a:r>
                <a:r>
                  <a:rPr lang="en-US" sz="32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32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มีโฮลเป็นส่วน</a:t>
                </a:r>
                <a:r>
                  <a:rPr lang="th-TH" sz="32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ใหญ่</a:t>
                </a:r>
                <a:endParaRPr lang="en-US" sz="3200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7" name="Freeform 16"/>
              <p:cNvSpPr/>
              <p:nvPr/>
            </p:nvSpPr>
            <p:spPr>
              <a:xfrm rot="9935090">
                <a:off x="30998" y="804777"/>
                <a:ext cx="2806572" cy="1617211"/>
              </a:xfrm>
              <a:custGeom>
                <a:avLst/>
                <a:gdLst>
                  <a:gd name="connsiteX0" fmla="*/ 1352307 w 2806572"/>
                  <a:gd name="connsiteY0" fmla="*/ 91542 h 1617211"/>
                  <a:gd name="connsiteX1" fmla="*/ 2731656 w 2806572"/>
                  <a:gd name="connsiteY1" fmla="*/ 525494 h 1617211"/>
                  <a:gd name="connsiteX2" fmla="*/ 2437188 w 2806572"/>
                  <a:gd name="connsiteY2" fmla="*/ 1501888 h 1617211"/>
                  <a:gd name="connsiteX3" fmla="*/ 871859 w 2806572"/>
                  <a:gd name="connsiteY3" fmla="*/ 1517386 h 1617211"/>
                  <a:gd name="connsiteX4" fmla="*/ 34951 w 2806572"/>
                  <a:gd name="connsiteY4" fmla="*/ 773467 h 1617211"/>
                  <a:gd name="connsiteX5" fmla="*/ 267426 w 2806572"/>
                  <a:gd name="connsiteY5" fmla="*/ 138037 h 1617211"/>
                  <a:gd name="connsiteX6" fmla="*/ 1259317 w 2806572"/>
                  <a:gd name="connsiteY6" fmla="*/ 107040 h 1617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06572" h="1617211">
                    <a:moveTo>
                      <a:pt x="1352307" y="91542"/>
                    </a:moveTo>
                    <a:cubicBezTo>
                      <a:pt x="1951575" y="190989"/>
                      <a:pt x="2550843" y="290436"/>
                      <a:pt x="2731656" y="525494"/>
                    </a:cubicBezTo>
                    <a:cubicBezTo>
                      <a:pt x="2912469" y="760552"/>
                      <a:pt x="2747154" y="1336573"/>
                      <a:pt x="2437188" y="1501888"/>
                    </a:cubicBezTo>
                    <a:cubicBezTo>
                      <a:pt x="2127222" y="1667203"/>
                      <a:pt x="1272232" y="1638790"/>
                      <a:pt x="871859" y="1517386"/>
                    </a:cubicBezTo>
                    <a:cubicBezTo>
                      <a:pt x="471486" y="1395983"/>
                      <a:pt x="135690" y="1003359"/>
                      <a:pt x="34951" y="773467"/>
                    </a:cubicBezTo>
                    <a:cubicBezTo>
                      <a:pt x="-65788" y="543575"/>
                      <a:pt x="63365" y="249108"/>
                      <a:pt x="267426" y="138037"/>
                    </a:cubicBezTo>
                    <a:cubicBezTo>
                      <a:pt x="471487" y="26966"/>
                      <a:pt x="1217988" y="-91855"/>
                      <a:pt x="1259317" y="107040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6" name="Straight Arrow Connector 25"/>
            <p:cNvCxnSpPr>
              <a:stCxn id="17" idx="5"/>
            </p:cNvCxnSpPr>
            <p:nvPr/>
          </p:nvCxnSpPr>
          <p:spPr>
            <a:xfrm flipV="1">
              <a:off x="2701320" y="1943100"/>
              <a:ext cx="1650872" cy="3697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008735" y="369094"/>
            <a:ext cx="1611824" cy="625517"/>
            <a:chOff x="5008735" y="369094"/>
            <a:chExt cx="1611824" cy="625517"/>
          </a:xfrm>
        </p:grpSpPr>
        <p:sp>
          <p:nvSpPr>
            <p:cNvPr id="22" name="Right Arrow 21"/>
            <p:cNvSpPr/>
            <p:nvPr/>
          </p:nvSpPr>
          <p:spPr>
            <a:xfrm>
              <a:off x="5008735" y="729972"/>
              <a:ext cx="1611824" cy="264639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431623" y="369094"/>
              <a:ext cx="35458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 smtClean="0"/>
                <a:t>I</a:t>
              </a:r>
              <a:r>
                <a:rPr lang="en-US" sz="2000" baseline="-25000" dirty="0" smtClean="0"/>
                <a:t>D</a:t>
              </a:r>
              <a:endParaRPr lang="en-US" sz="2000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8122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595607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การทำงานด้วยขั้วต่อวงจรเปิด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08339" y="3038545"/>
            <a:ext cx="11753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Q&amp;A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9472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59523" y="1149505"/>
            <a:ext cx="939897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28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อ้างอิง</a:t>
            </a:r>
          </a:p>
          <a:p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[1] 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ผศ.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ประภากร สุวรรณะและ รศ.ดร.สมศักดิ์ ชุ่มช่วย. “วิศวกรรอิเล็กทรอนิกส์1”, พิมพ์ครั้งที่ 2 , สถาบัจเทคโนโลยีพระจอมเกล้าเจ้าคุณทหาร ลาดกระบัง, 2545.</a:t>
            </a:r>
          </a:p>
          <a:p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[1] A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. S. </a:t>
            </a:r>
            <a:r>
              <a:rPr lang="en-US" sz="28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Sedra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and K. C. Smith , “Microelectronic Circuits” 8th , Oxford , 2020.</a:t>
            </a:r>
          </a:p>
        </p:txBody>
      </p:sp>
    </p:spTree>
    <p:extLst>
      <p:ext uri="{BB962C8B-B14F-4D97-AF65-F5344CB8AC3E}">
        <p14:creationId xmlns:p14="http://schemas.microsoft.com/office/powerpoint/2010/main" val="1780548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thaiDist"/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ความหมายของไฟฟ้า</a:t>
            </a:r>
            <a:endParaRPr 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5085" y="856357"/>
            <a:ext cx="10241829" cy="55092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th-TH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ไฟฟ้าจะเกี่ยวข้องกับ</a:t>
            </a:r>
            <a:endParaRPr lang="en-US" sz="3200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914400" lvl="1" indent="-457200" algn="thaiDist">
              <a:buFont typeface="Wingdings" panose="05000000000000000000" pitchFamily="2" charset="2"/>
              <a:buChar char="§"/>
            </a:pPr>
            <a:r>
              <a:rPr lang="th-TH" sz="32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พลังงาน</a:t>
            </a: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ของ</a:t>
            </a:r>
            <a:r>
              <a:rPr lang="th-TH" sz="32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อิเล็กตรอน</a:t>
            </a:r>
            <a:endParaRPr lang="en-US" sz="3200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914400" lvl="1" indent="-457200" algn="thaiDist">
              <a:buFont typeface="Wingdings" panose="05000000000000000000" pitchFamily="2" charset="2"/>
              <a:buChar char="§"/>
            </a:pPr>
            <a:r>
              <a:rPr lang="th-TH" sz="32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กระแส</a:t>
            </a: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จำนวน</a:t>
            </a:r>
            <a:r>
              <a:rPr lang="th-TH" sz="32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มาก</a:t>
            </a:r>
            <a:endParaRPr lang="en-US" sz="3200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914400" lvl="1" indent="-457200" algn="thaiDist">
              <a:buFont typeface="Wingdings" panose="05000000000000000000" pitchFamily="2" charset="2"/>
              <a:buChar char="§"/>
            </a:pPr>
            <a:r>
              <a:rPr lang="th-TH" sz="32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การเคลื่อนที่ของ</a:t>
            </a: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อิเล็กตรอนจำนวน</a:t>
            </a:r>
            <a:r>
              <a:rPr lang="th-TH" sz="32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มหาศาล</a:t>
            </a:r>
          </a:p>
          <a:p>
            <a:pPr marL="914400" lvl="1" indent="-457200" algn="thaiDist">
              <a:buFont typeface="Wingdings" panose="05000000000000000000" pitchFamily="2" charset="2"/>
              <a:buChar char="§"/>
            </a:pPr>
            <a:r>
              <a:rPr lang="th-TH" sz="32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สนามแม่เหล็ก</a:t>
            </a: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ที่เกิดจากกระแสขนาด</a:t>
            </a:r>
            <a:r>
              <a:rPr lang="th-TH" sz="32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ใหญ่</a:t>
            </a:r>
            <a:endParaRPr lang="en-US" sz="3200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th-TH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ไฟฟ้าเน้น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พฤติกรรมของอิเล็กตรอนในมุมมอง “มวลรวม</a:t>
            </a:r>
            <a:r>
              <a:rPr lang="th-TH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” เช่น</a:t>
            </a:r>
          </a:p>
          <a:p>
            <a:pPr marL="914400" lvl="1" indent="-457200" algn="thaiDist">
              <a:buFont typeface="Wingdings" panose="05000000000000000000" pitchFamily="2" charset="2"/>
              <a:buChar char="§"/>
            </a:pPr>
            <a:r>
              <a:rPr lang="th-TH" sz="32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แรงดัน</a:t>
            </a:r>
          </a:p>
          <a:p>
            <a:pPr marL="914400" lvl="1" indent="-457200" algn="thaiDist">
              <a:buFont typeface="Wingdings" panose="05000000000000000000" pitchFamily="2" charset="2"/>
              <a:buChar char="§"/>
            </a:pPr>
            <a:r>
              <a:rPr lang="th-TH" sz="32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กระแส</a:t>
            </a: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กำลัง (</a:t>
            </a:r>
            <a:r>
              <a: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Power</a:t>
            </a:r>
            <a:r>
              <a:rPr lang="en-US" sz="32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endParaRPr lang="th-TH" sz="3200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914400" lvl="1" indent="-457200" algn="thaiDist">
              <a:buFont typeface="Wingdings" panose="05000000000000000000" pitchFamily="2" charset="2"/>
              <a:buChar char="§"/>
            </a:pPr>
            <a:r>
              <a:rPr lang="th-TH" sz="32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</a:t>
            </a: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สูญเสีย (</a:t>
            </a:r>
            <a:r>
              <a: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Losses</a:t>
            </a:r>
            <a:r>
              <a:rPr lang="en-US" sz="32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endParaRPr lang="th-TH" sz="3200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914400" lvl="1" indent="-457200" algn="thaiDist">
              <a:buFont typeface="Wingdings" panose="05000000000000000000" pitchFamily="2" charset="2"/>
              <a:buChar char="§"/>
            </a:pPr>
            <a:r>
              <a:rPr lang="th-TH" sz="32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ประสิทธิภาพ</a:t>
            </a: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เชิงพลังงานนั่นเพราะ “</a:t>
            </a:r>
            <a:r>
              <a: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Electrical” </a:t>
            </a:r>
            <a:endParaRPr lang="th-TH" sz="3200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th-TH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พลังงานไฟฟ้าแปลงเป็นพลังงานจริง </a:t>
            </a:r>
            <a:r>
              <a:rPr lang="th-TH" sz="32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เช่น </a:t>
            </a:r>
            <a:r>
              <a:rPr lang="th-TH" sz="3200" i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หมุน</a:t>
            </a:r>
            <a:r>
              <a:rPr lang="th-TH" sz="3200" i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มอเตอร์ ให้</a:t>
            </a:r>
            <a:r>
              <a:rPr lang="th-TH" sz="3200" i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แสง</a:t>
            </a:r>
            <a:r>
              <a:rPr lang="th-TH" sz="3200" i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สว่าง </a:t>
            </a:r>
            <a:r>
              <a:rPr lang="th-TH" sz="3200" i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อุ่นเตา</a:t>
            </a:r>
            <a:r>
              <a:rPr lang="th-TH" sz="3200" i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ไฟฟ้า เป็นต้น</a:t>
            </a:r>
            <a:endParaRPr lang="en-US" sz="3200" i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4661280" y="5375520"/>
              <a:ext cx="2241720" cy="1969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51920" y="5366160"/>
                <a:ext cx="2260440" cy="21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286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75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thaiDist"/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ความหมายของอิเล็กทรอนิกส์</a:t>
            </a:r>
            <a:endParaRPr 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5085" y="1664618"/>
            <a:ext cx="10241829" cy="269304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th-TH" sz="3200" b="1" i="1" u="sng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นิยามทั่วไปคำว่า </a:t>
            </a:r>
            <a:r>
              <a:rPr lang="en-US" sz="3200" b="1" i="1" u="sng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Electronic</a:t>
            </a:r>
            <a:r>
              <a:rPr lang="th-TH" sz="3200" b="1" i="1" u="sng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3200" b="1" i="1" u="sng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th-TH" sz="3200" b="1" i="1" u="sng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อิเล็กทรอนิกส์) </a:t>
            </a: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หมายถึงศาสตร์และเทคโนโลยีที่เกี่ยวข้องกับการควบคุม การประมวลผล หรือการส่งผ่านกระแสไฟฟ้าในรูปของอิเล็กตรอน ผ่านอุปกรณ์ต่าง ๆ </a:t>
            </a:r>
            <a:r>
              <a:rPr lang="th-TH" sz="3200" i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เช่น ไดโอด ทรานซิสเตอร์ และวงจร</a:t>
            </a:r>
            <a:r>
              <a:rPr lang="th-TH" sz="3200" i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อิเล็กทรอนิกส์</a:t>
            </a:r>
          </a:p>
          <a:p>
            <a:pPr algn="thaiDist"/>
            <a:endParaRPr lang="th-TH" sz="900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914400" lvl="1" indent="-457200" algn="thaiDist">
              <a:buFont typeface="Wingdings" panose="05000000000000000000" pitchFamily="2" charset="2"/>
              <a:buChar char="§"/>
            </a:pPr>
            <a:r>
              <a:rPr lang="th-TH" sz="32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สรุป</a:t>
            </a: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สั้นๆ </a:t>
            </a:r>
            <a:r>
              <a:rPr lang="th-TH" sz="32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คือการ</a:t>
            </a: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ใช้การเคลื่อนที่ของ</a:t>
            </a:r>
            <a:r>
              <a:rPr lang="th-TH" sz="3200" i="1" u="sng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อิเล็กตรอน</a:t>
            </a: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</a:t>
            </a:r>
            <a:r>
              <a:rPr lang="th-TH" sz="32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ทำงาน ควบคุมสัญญาณ หรือ</a:t>
            </a: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ประมวลผลข้อมูล</a:t>
            </a:r>
            <a:endParaRPr lang="en-US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241360" y="2571840"/>
              <a:ext cx="7965720" cy="5450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32000" y="2562480"/>
                <a:ext cx="7984440" cy="56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460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thaiDist"/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ความหมายของอิเล็กทรอนิกส์</a:t>
            </a:r>
            <a:endParaRPr 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5035" y="768067"/>
            <a:ext cx="9211903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thaiDist"/>
            <a:r>
              <a:rPr lang="th-TH" sz="3200" b="1" i="1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ความหมาย</a:t>
            </a:r>
            <a:r>
              <a:rPr lang="th-TH" sz="3200" b="1" i="1" u="sng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จาก </a:t>
            </a:r>
            <a:r>
              <a:rPr lang="en-US" sz="3200" b="1" i="1" u="sng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IEEE </a:t>
            </a:r>
            <a:r>
              <a:rPr lang="en-US" sz="3200" b="1" i="1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(Institute of Electrical and Electronics Engineers</a:t>
            </a:r>
            <a:r>
              <a:rPr lang="en-US" sz="3200" b="1" i="1" u="sng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endParaRPr lang="en-US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5085" y="1597689"/>
            <a:ext cx="10241829" cy="283154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en-US" sz="32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IEEE </a:t>
            </a:r>
            <a:r>
              <a:rPr lang="th-TH" sz="32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ให้</a:t>
            </a: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นิยามอิเล็กทรอนิกส์ไว้ในเชิงวิศวกรรม</a:t>
            </a:r>
            <a:r>
              <a:rPr lang="th-TH" sz="32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ว่า</a:t>
            </a:r>
            <a:endParaRPr lang="en-US" sz="3200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endParaRPr lang="en-US" sz="900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r>
              <a:rPr lang="th-TH" sz="32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“</a:t>
            </a:r>
            <a:r>
              <a: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Electronics is the branch of engineering that deals with the emission, behavior, and effects of electrons and electronic devices</a:t>
            </a:r>
            <a:r>
              <a:rPr lang="en-US" sz="32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.”</a:t>
            </a:r>
          </a:p>
          <a:p>
            <a:pPr algn="thaiDist"/>
            <a:endParaRPr lang="en-US" sz="900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r>
              <a:rPr lang="th-TH" sz="32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แปลได้ว่า “</a:t>
            </a:r>
            <a:r>
              <a:rPr lang="th-TH" sz="3200" b="1" i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อิเล็กทรอนิกส์คือสาขาของวิศวกรรมที่ว่าด้วยการปล่อย การเคลื่อนที่ และผลของอิเล็กตรอน รวมถึงอุปกรณ์อิเล็กทรอนิกส์ที่เกี่ยวข้อง</a:t>
            </a:r>
            <a:r>
              <a:rPr lang="th-TH" sz="32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”</a:t>
            </a:r>
            <a:endParaRPr lang="en-US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276920" y="1750320"/>
              <a:ext cx="10108800" cy="25272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67560" y="1740960"/>
                <a:ext cx="10127520" cy="254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19761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thaiDist"/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ความหมายของไฟฟ้า</a:t>
            </a:r>
            <a:endParaRPr 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5085" y="768434"/>
            <a:ext cx="10241829" cy="600164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อิเล็กทรอนิกส์จะ</a:t>
            </a:r>
            <a:r>
              <a:rPr lang="th-TH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เกี่ยวข้องกับ</a:t>
            </a:r>
            <a:endParaRPr lang="en-US" sz="3200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914400" lvl="1" indent="-457200" algn="thaiDist">
              <a:buFont typeface="Wingdings" panose="05000000000000000000" pitchFamily="2" charset="2"/>
              <a:buChar char="§"/>
            </a:pP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การควบคุมทิศทางและปริมาณของอิเล็กตรอนอย่าง</a:t>
            </a:r>
            <a:r>
              <a:rPr lang="th-TH" sz="32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ละเอียด</a:t>
            </a:r>
          </a:p>
          <a:p>
            <a:pPr marL="914400" lvl="1" indent="-457200" algn="thaiDist">
              <a:buFont typeface="Wingdings" panose="05000000000000000000" pitchFamily="2" charset="2"/>
              <a:buChar char="§"/>
            </a:pPr>
            <a:r>
              <a:rPr lang="th-TH" sz="32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</a:t>
            </a: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จัดการการไหลของอิเล็กตรอนระดับจุลภาค (</a:t>
            </a:r>
            <a:r>
              <a: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microscopic</a:t>
            </a:r>
            <a:r>
              <a:rPr lang="en-US" sz="32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endParaRPr lang="th-TH" sz="3200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914400" lvl="1" indent="-457200" algn="thaiDist">
              <a:buFont typeface="Wingdings" panose="05000000000000000000" pitchFamily="2" charset="2"/>
              <a:buChar char="§"/>
            </a:pPr>
            <a:r>
              <a:rPr lang="th-TH" sz="32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</a:t>
            </a: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ควบคุมอิเล็กตรอนเพื่อแทน “ข้อมูล” ไม่ใช่</a:t>
            </a:r>
            <a:r>
              <a:rPr lang="th-TH" sz="32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พลังงาน</a:t>
            </a:r>
          </a:p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อิเล็กทรอนิกส์เน้นอิเล็กตรอนเพียง “</a:t>
            </a:r>
            <a:r>
              <a:rPr lang="th-TH" sz="32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จำนวนเล็กน้อย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” สามารถแทนข้อมูลได้ </a:t>
            </a:r>
            <a:r>
              <a:rPr lang="th-TH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เช่น</a:t>
            </a:r>
          </a:p>
          <a:p>
            <a:pPr marL="914400" lvl="1" indent="-457200" algn="thaiDist">
              <a:buFont typeface="Wingdings" panose="05000000000000000000" pitchFamily="2" charset="2"/>
              <a:buChar char="§"/>
            </a:pPr>
            <a:r>
              <a:rPr lang="th-TH" sz="32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แทน 0 หรือ 1</a:t>
            </a:r>
          </a:p>
          <a:p>
            <a:pPr marL="914400" lvl="1" indent="-457200" algn="thaiDist">
              <a:buFont typeface="Wingdings" panose="05000000000000000000" pitchFamily="2" charset="2"/>
              <a:buChar char="§"/>
            </a:pPr>
            <a:r>
              <a:rPr lang="th-TH" sz="32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</a:t>
            </a: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แรง</a:t>
            </a:r>
            <a:r>
              <a:rPr lang="th-TH" sz="32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สัญญาณ</a:t>
            </a:r>
          </a:p>
          <a:p>
            <a:pPr marL="914400" lvl="1" indent="-457200" algn="thaiDist">
              <a:buFont typeface="Wingdings" panose="05000000000000000000" pitchFamily="2" charset="2"/>
              <a:buChar char="§"/>
            </a:pPr>
            <a:r>
              <a:rPr lang="th-TH" sz="32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เฟส</a:t>
            </a:r>
          </a:p>
          <a:p>
            <a:pPr marL="914400" lvl="1" indent="-457200" algn="thaiDist">
              <a:buFont typeface="Wingdings" panose="05000000000000000000" pitchFamily="2" charset="2"/>
              <a:buChar char="§"/>
            </a:pPr>
            <a:r>
              <a:rPr lang="th-TH" sz="32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ความถี่</a:t>
            </a:r>
          </a:p>
          <a:p>
            <a:pPr marL="914400" lvl="1" indent="-457200" algn="thaiDist">
              <a:buFont typeface="Wingdings" panose="05000000000000000000" pitchFamily="2" charset="2"/>
              <a:buChar char="§"/>
            </a:pPr>
            <a:r>
              <a:rPr lang="th-TH" sz="32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</a:t>
            </a: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มอดูเลตต่าง ๆการสูญเสีย (</a:t>
            </a:r>
            <a:r>
              <a: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Losses</a:t>
            </a:r>
            <a:r>
              <a:rPr lang="en-US" sz="32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endParaRPr lang="th-TH" sz="3200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ดังนั้น </a:t>
            </a:r>
            <a:r>
              <a: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Electronics 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คือ</a:t>
            </a: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ศาสตร์ที่ว่าใช้การเคลื่อนที่ของอิเล็กตรอนเพื่อ “ประมวลผลข้อมูล” ไม่ใช่เพื่อสร้าง</a:t>
            </a:r>
            <a:r>
              <a:rPr lang="th-TH" sz="32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พลังงาน</a:t>
            </a:r>
            <a:endParaRPr lang="en-US" sz="3200" i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518200" y="1634040"/>
              <a:ext cx="4125960" cy="10364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08840" y="1624680"/>
                <a:ext cx="4144680" cy="105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011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7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002791" y="1776824"/>
            <a:ext cx="10186417" cy="22159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h-TH" sz="3200" b="1" i="1" u="sng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วงจรรวม (</a:t>
            </a:r>
            <a:r>
              <a:rPr lang="en-US" sz="3200" b="1" i="1" u="sng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Integrated Circuit) </a:t>
            </a:r>
            <a:r>
              <a:rPr lang="th-TH" sz="3200" b="1" i="1" u="sng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หรือ </a:t>
            </a:r>
            <a:r>
              <a:rPr lang="en-US" sz="3200" b="1" i="1" u="sng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IC </a:t>
            </a:r>
            <a:r>
              <a:rPr lang="th-TH" sz="3200" b="1" i="1" u="sng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ประกอบด้วย</a:t>
            </a:r>
          </a:p>
          <a:p>
            <a:endParaRPr lang="th-TH" sz="10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ชิป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Chip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 หรือ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Silicon Die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เป็นตัว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วงจรจริง ๆ ที่สร้างจากซิลิคอน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แพ็กเก็ต (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Package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 คือตัวเรือนหรือบรรจุ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ภัณฑ์ภายนอกที่มีขา</a:t>
            </a:r>
            <a:endParaRPr lang="th-TH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ตัวชิปและ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แพ็กเก็ต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รวมกันเรียกว่า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IC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th-TH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thaiDist"/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วงจรรวม (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Integrated Circuit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) </a:t>
            </a:r>
            <a:endParaRPr 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0168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693336" y="2595974"/>
            <a:ext cx="7503034" cy="25545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Chip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หรือ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silicon die)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คือ แผ่น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ซิลิคอนขนาด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เล็ก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มีทรานซิสเตอร์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R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C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และวงจร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ต่าง ๆ ถูกสร้าง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ไว้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มี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จุด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contact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เล็กมากเรียกว่า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bonding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pads</a:t>
            </a:r>
            <a:endParaRPr lang="th-TH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บอบ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บางมาก ใช้มือจับไม่ได้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th-TH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thaiDist"/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วงจรรวม (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Integrated Circuit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) </a:t>
            </a:r>
            <a:endParaRPr 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31556" y="1274859"/>
            <a:ext cx="322659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3600" b="1" i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ชิป (</a:t>
            </a:r>
            <a:r>
              <a:rPr lang="en-US" sz="3600" b="1" i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Chip)  </a:t>
            </a:r>
            <a:r>
              <a:rPr lang="th-TH" sz="3600" b="1" i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คืออะไร</a:t>
            </a:r>
            <a:r>
              <a:rPr lang="th-TH" sz="3600" b="1" i="1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?</a:t>
            </a:r>
            <a:endParaRPr lang="th-TH" sz="3600" b="1" i="1" u="sng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2060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693336" y="2595974"/>
            <a:ext cx="7503034" cy="25545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Chip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หรือ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silicon die)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คือ แผ่น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ซิลิคอนขนาด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เล็ก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มีทรานซิสเตอร์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R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C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และวงจร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ต่าง ๆ ถูกสร้าง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ไว้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มี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จุด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contact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เล็กมากเรียกว่า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bonding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pads</a:t>
            </a:r>
            <a:endParaRPr lang="th-TH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บอบ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บางมาก ใช้มือจับไม่ได้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th-TH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thaiDist"/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วงจรรวม (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Integrated Circuit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) </a:t>
            </a:r>
            <a:endParaRPr 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31556" y="1274859"/>
            <a:ext cx="322659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3600" b="1" i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ชิป (</a:t>
            </a:r>
            <a:r>
              <a:rPr lang="en-US" sz="3600" b="1" i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Chip)  </a:t>
            </a:r>
            <a:r>
              <a:rPr lang="th-TH" sz="3600" b="1" i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คืออะไร</a:t>
            </a:r>
            <a:r>
              <a:rPr lang="th-TH" sz="3600" b="1" i="1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?</a:t>
            </a:r>
            <a:endParaRPr lang="th-TH" sz="3600" b="1" i="1" u="sng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3862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3392</TotalTime>
  <Words>1572</Words>
  <Application>Microsoft Office PowerPoint</Application>
  <PresentationFormat>Widescreen</PresentationFormat>
  <Paragraphs>179</Paragraphs>
  <Slides>26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Angsana New</vt:lpstr>
      <vt:lpstr>Arial</vt:lpstr>
      <vt:lpstr>Calibri</vt:lpstr>
      <vt:lpstr>Calibri Light</vt:lpstr>
      <vt:lpstr>Cordia New</vt:lpstr>
      <vt:lpstr>TH Sarabun New</vt:lpstr>
      <vt:lpstr>TH SarabunPSK</vt:lpstr>
      <vt:lpstr>Wingdings</vt:lpstr>
      <vt:lpstr>Office Theme</vt:lpstr>
      <vt:lpstr>บทที่ 1  อิเล็กทรอนิกส์เบื้องต้น  (Basic Electronics)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TEE1101 อิเล็กทรอนิกส์เบื้องต้น  (Basic Electronics)</dc:title>
  <dc:creator>PC</dc:creator>
  <cp:lastModifiedBy>PC</cp:lastModifiedBy>
  <cp:revision>114</cp:revision>
  <dcterms:created xsi:type="dcterms:W3CDTF">2024-11-18T02:44:11Z</dcterms:created>
  <dcterms:modified xsi:type="dcterms:W3CDTF">2026-03-14T06:29:33Z</dcterms:modified>
</cp:coreProperties>
</file>