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08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0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8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1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06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81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9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9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4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50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1846" y="1191885"/>
            <a:ext cx="8825658" cy="1324946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คําอธิบายรายวิชา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830" y="3959020"/>
            <a:ext cx="10207689" cy="2441779"/>
          </a:xfrm>
        </p:spPr>
        <p:txBody>
          <a:bodyPr>
            <a:noAutofit/>
          </a:bodyPr>
          <a:lstStyle/>
          <a:p>
            <a:r>
              <a:rPr lang="th-TH" sz="40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ความรู้พื้นฐานเกี่ยวกับอุปกรณ์การผลิตสื่อดิจิทัลประเภทต่างๆและอุปกรณ์ในห้องปฏิบัติการ ทักษะการใช้อุปกรณ์ผลิตภาพและเสียง รวมทั้งทักษะการสตรีมมิ่งมีเดียสู่สื่อสังคมประเภทต่างๆ</a:t>
            </a:r>
            <a:endParaRPr lang="en-US" sz="4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33329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th-TH" sz="6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จุดมุ่งหมายและวัตถุประสงค์</a:t>
            </a:r>
            <a:endParaRPr lang="en-US" sz="6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10135"/>
            <a:ext cx="9872871" cy="5039140"/>
          </a:xfrm>
        </p:spPr>
        <p:txBody>
          <a:bodyPr>
            <a:no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จุดมุ่งหมายของรายวิชา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เพื่อให้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นักศึกษามีความรู้ ความเข้าใจ ทักษะในการใช้การผลิตสื่อดิจิทัลประเภทต่างๆและอุปกรณ์ในห้องปฏิบัติการ ทักษะการใช้อุปกรณ์ผลิตภาพและเสียง รวมทั้งทักษะการสตรีมมิ่งมีเดียสู่สื่อสังคมประเภทต่างๆ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ในการพัฒนา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ปรับปรุงรายวิชา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	เพื่อให้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เกิดความรู้ ความเข้าใจ และทักษะในการใช้อุปกรณ์ และเทคนิคต่างๆในการผลิตสื่อ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0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แผนการสอนและการประเมินผล</a:t>
            </a: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832652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r>
              <a:rPr lang="th-TH" sz="4400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สามารถดูได้จาก มคอ.3 รวมระยะเวลาเรียนทั้งหมด 17 สัปดาห์</a:t>
            </a: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แผนการประเมินผลการเรียนรู้</a:t>
            </a:r>
            <a:endParaRPr lang="en-US" sz="6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4672260"/>
              </p:ext>
            </p:extLst>
          </p:nvPr>
        </p:nvGraphicFramePr>
        <p:xfrm>
          <a:off x="556592" y="2681577"/>
          <a:ext cx="11108120" cy="3535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33796">
                  <a:extLst>
                    <a:ext uri="{9D8B030D-6E8A-4147-A177-3AD203B41FA5}">
                      <a16:colId xmlns:a16="http://schemas.microsoft.com/office/drawing/2014/main" val="560329559"/>
                    </a:ext>
                  </a:extLst>
                </a:gridCol>
                <a:gridCol w="2145426">
                  <a:extLst>
                    <a:ext uri="{9D8B030D-6E8A-4147-A177-3AD203B41FA5}">
                      <a16:colId xmlns:a16="http://schemas.microsoft.com/office/drawing/2014/main" val="1897877763"/>
                    </a:ext>
                  </a:extLst>
                </a:gridCol>
                <a:gridCol w="3228898">
                  <a:extLst>
                    <a:ext uri="{9D8B030D-6E8A-4147-A177-3AD203B41FA5}">
                      <a16:colId xmlns:a16="http://schemas.microsoft.com/office/drawing/2014/main" val="3645384412"/>
                    </a:ext>
                  </a:extLst>
                </a:gridCol>
              </a:tblGrid>
              <a:tr h="88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วีธีการประเมินผลการเรียนรู้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9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สัปดาห์ที่ประเมิน</a:t>
                      </a:r>
                      <a:endParaRPr lang="en-US" sz="20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9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สัดส่วน</a:t>
                      </a:r>
                      <a:endParaRPr lang="en-US" sz="2000"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9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ของการประเมินผล </a:t>
                      </a:r>
                      <a:endParaRPr lang="en-US" sz="20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extLst>
                  <a:ext uri="{0D108BD9-81ED-4DB2-BD59-A6C34878D82A}">
                    <a16:rowId xmlns:a16="http://schemas.microsoft.com/office/drawing/2014/main" val="948000420"/>
                  </a:ext>
                </a:extLst>
              </a:tr>
              <a:tr h="88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การเขาชั้นเรียน</a:t>
                      </a:r>
                      <a:r>
                        <a:rPr lang="en-US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</a:t>
                      </a:r>
                      <a:r>
                        <a:rPr lang="en-US" sz="2900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การปฏิบัติตน</a:t>
                      </a:r>
                      <a:r>
                        <a:rPr lang="en-US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900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ความมีน้ำใจ</a:t>
                      </a:r>
                      <a:r>
                        <a:rPr lang="en-US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900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และมารยาทอันดีงาม</a:t>
                      </a:r>
                      <a:r>
                        <a:rPr lang="en-US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900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การมีสวนรวมในกิจกรรมการเรียน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ตลอดภาคการศึกษา</a:t>
                      </a:r>
                      <a:endParaRPr lang="en-US" sz="20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US" sz="20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extLst>
                  <a:ext uri="{0D108BD9-81ED-4DB2-BD59-A6C34878D82A}">
                    <a16:rowId xmlns:a16="http://schemas.microsoft.com/office/drawing/2014/main" val="3580649112"/>
                  </a:ext>
                </a:extLst>
              </a:tr>
              <a:tr h="440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สอบกลางภาค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extLst>
                  <a:ext uri="{0D108BD9-81ED-4DB2-BD59-A6C34878D82A}">
                    <a16:rowId xmlns:a16="http://schemas.microsoft.com/office/drawing/2014/main" val="1395414691"/>
                  </a:ext>
                </a:extLst>
              </a:tr>
              <a:tr h="440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การปฏิบัติ</a:t>
                      </a:r>
                      <a:r>
                        <a:rPr lang="th-TH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การฝึกทักษะการใช้อุปกรณ์ผลิตสื่อโทรทัศน์</a:t>
                      </a:r>
                      <a:r>
                        <a:rPr lang="th-TH" sz="29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ดิจิทัลและห้องปฏิบัติการ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9-16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extLst>
                  <a:ext uri="{0D108BD9-81ED-4DB2-BD59-A6C34878D82A}">
                    <a16:rowId xmlns:a16="http://schemas.microsoft.com/office/drawing/2014/main" val="3202745295"/>
                  </a:ext>
                </a:extLst>
              </a:tr>
              <a:tr h="440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สอบปลายภาค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  <a:endParaRPr lang="en-US" sz="20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21005" marR="121005" marT="0" marB="0"/>
                </a:tc>
                <a:extLst>
                  <a:ext uri="{0D108BD9-81ED-4DB2-BD59-A6C34878D82A}">
                    <a16:rowId xmlns:a16="http://schemas.microsoft.com/office/drawing/2014/main" val="2155291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27</TotalTime>
  <Words>131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Corbel</vt:lpstr>
      <vt:lpstr>TH SarabunPSK</vt:lpstr>
      <vt:lpstr>Times New Roman</vt:lpstr>
      <vt:lpstr>Basis</vt:lpstr>
      <vt:lpstr>คําอธิบายรายวิชา</vt:lpstr>
      <vt:lpstr>จุดมุ่งหมายและวัตถุประสงค์</vt:lpstr>
      <vt:lpstr>แผนการสอนและการประเมินผล</vt:lpstr>
      <vt:lpstr>แผนการประเมินผลการเรียนรู้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7</cp:revision>
  <dcterms:created xsi:type="dcterms:W3CDTF">2025-05-15T21:21:56Z</dcterms:created>
  <dcterms:modified xsi:type="dcterms:W3CDTF">2025-05-15T22:51:25Z</dcterms:modified>
</cp:coreProperties>
</file>