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4"/>
  </p:notesMasterIdLst>
  <p:sldIdLst>
    <p:sldId id="256" r:id="rId2"/>
    <p:sldId id="280" r:id="rId3"/>
    <p:sldId id="257" r:id="rId4"/>
    <p:sldId id="259" r:id="rId5"/>
    <p:sldId id="261" r:id="rId6"/>
    <p:sldId id="262" r:id="rId7"/>
    <p:sldId id="263" r:id="rId8"/>
    <p:sldId id="264" r:id="rId9"/>
    <p:sldId id="265" r:id="rId10"/>
    <p:sldId id="266" r:id="rId11"/>
    <p:sldId id="267" r:id="rId12"/>
    <p:sldId id="268" r:id="rId13"/>
    <p:sldId id="269" r:id="rId14"/>
    <p:sldId id="272" r:id="rId15"/>
    <p:sldId id="273" r:id="rId16"/>
    <p:sldId id="271" r:id="rId17"/>
    <p:sldId id="274" r:id="rId18"/>
    <p:sldId id="275" r:id="rId19"/>
    <p:sldId id="276" r:id="rId20"/>
    <p:sldId id="277" r:id="rId21"/>
    <p:sldId id="278" r:id="rId22"/>
    <p:sldId id="279" r:id="rId23"/>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4C3DE-A759-4DE5-9A62-4BAFD7870249}"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AB834294-818B-42B6-8022-B3847BCE0E4C}">
      <dgm:prSet/>
      <dgm:spPr/>
      <dgm:t>
        <a:bodyPr/>
        <a:lstStyle/>
        <a:p>
          <a:r>
            <a:rPr lang="en-US"/>
            <a:t>After completing this module, students will be able to:</a:t>
          </a:r>
        </a:p>
      </dgm:t>
    </dgm:pt>
    <dgm:pt modelId="{508B67AC-F21C-49BD-A7F8-BAD49FD57A76}" type="parTrans" cxnId="{CEE1AEF4-9588-4383-A1E6-819B20C64F38}">
      <dgm:prSet/>
      <dgm:spPr/>
      <dgm:t>
        <a:bodyPr/>
        <a:lstStyle/>
        <a:p>
          <a:endParaRPr lang="en-US"/>
        </a:p>
      </dgm:t>
    </dgm:pt>
    <dgm:pt modelId="{C6C66427-CB6B-43D5-9F77-D9BA2BD3D853}" type="sibTrans" cxnId="{CEE1AEF4-9588-4383-A1E6-819B20C64F38}">
      <dgm:prSet/>
      <dgm:spPr/>
      <dgm:t>
        <a:bodyPr/>
        <a:lstStyle/>
        <a:p>
          <a:endParaRPr lang="en-US"/>
        </a:p>
      </dgm:t>
    </dgm:pt>
    <dgm:pt modelId="{9762EB4F-2B2B-4D07-B4D1-73F45C196EA6}">
      <dgm:prSet/>
      <dgm:spPr/>
      <dgm:t>
        <a:bodyPr/>
        <a:lstStyle/>
        <a:p>
          <a:r>
            <a:rPr lang="en-US" b="1"/>
            <a:t>1.Explain</a:t>
          </a:r>
          <a:r>
            <a:rPr lang="en-US"/>
            <a:t> the impact of the BANI (Brittle, Anxious, Nonlinear, Incomprehensible) context on societal transformation and economic systems.</a:t>
          </a:r>
        </a:p>
      </dgm:t>
    </dgm:pt>
    <dgm:pt modelId="{3208F8C5-E923-4D08-A3DA-5A10D638FE84}" type="parTrans" cxnId="{C8FE6BBA-5C98-437D-B8D1-A75CA1727F9B}">
      <dgm:prSet/>
      <dgm:spPr/>
      <dgm:t>
        <a:bodyPr/>
        <a:lstStyle/>
        <a:p>
          <a:endParaRPr lang="en-US"/>
        </a:p>
      </dgm:t>
    </dgm:pt>
    <dgm:pt modelId="{C9CF01B7-E331-4D50-9D1C-1BBD71654C82}" type="sibTrans" cxnId="{C8FE6BBA-5C98-437D-B8D1-A75CA1727F9B}">
      <dgm:prSet/>
      <dgm:spPr/>
      <dgm:t>
        <a:bodyPr/>
        <a:lstStyle/>
        <a:p>
          <a:endParaRPr lang="en-US"/>
        </a:p>
      </dgm:t>
    </dgm:pt>
    <dgm:pt modelId="{59807DF6-AD5E-4463-88D0-32038257E592}">
      <dgm:prSet/>
      <dgm:spPr/>
      <dgm:t>
        <a:bodyPr/>
        <a:lstStyle/>
        <a:p>
          <a:r>
            <a:rPr lang="en-US" b="1"/>
            <a:t>2.Formulate</a:t>
          </a:r>
          <a:r>
            <a:rPr lang="en-US"/>
            <a:t> personal development strategies that reflect adaptive leadership and effective management practices in uncertain and complex environments.</a:t>
          </a:r>
        </a:p>
      </dgm:t>
    </dgm:pt>
    <dgm:pt modelId="{75572B7E-840B-4165-865A-6F873C921E3E}" type="parTrans" cxnId="{73BB633E-66EC-4783-8BDD-69C0DCC918D0}">
      <dgm:prSet/>
      <dgm:spPr/>
      <dgm:t>
        <a:bodyPr/>
        <a:lstStyle/>
        <a:p>
          <a:endParaRPr lang="en-US"/>
        </a:p>
      </dgm:t>
    </dgm:pt>
    <dgm:pt modelId="{93D75584-68A9-4090-9E5E-7D7D5C908895}" type="sibTrans" cxnId="{73BB633E-66EC-4783-8BDD-69C0DCC918D0}">
      <dgm:prSet/>
      <dgm:spPr/>
      <dgm:t>
        <a:bodyPr/>
        <a:lstStyle/>
        <a:p>
          <a:endParaRPr lang="en-US"/>
        </a:p>
      </dgm:t>
    </dgm:pt>
    <dgm:pt modelId="{B1D36CD1-54C3-4CF6-8941-21A6C26F1550}">
      <dgm:prSet/>
      <dgm:spPr/>
      <dgm:t>
        <a:bodyPr/>
        <a:lstStyle/>
        <a:p>
          <a:r>
            <a:rPr lang="en-US" b="1"/>
            <a:t>3.Demonstrate an understanding of ethical principles</a:t>
          </a:r>
          <a:r>
            <a:rPr lang="en-US"/>
            <a:t> in the governance and development of a knowledge-based economy, including transparency, equity, social responsibility, and respect for individual rights</a:t>
          </a:r>
        </a:p>
      </dgm:t>
    </dgm:pt>
    <dgm:pt modelId="{CE3256E4-2E15-4499-987B-9CCEA36DA90E}" type="parTrans" cxnId="{F7438E9D-4794-442C-A099-6DD6E9A46912}">
      <dgm:prSet/>
      <dgm:spPr/>
      <dgm:t>
        <a:bodyPr/>
        <a:lstStyle/>
        <a:p>
          <a:endParaRPr lang="en-US"/>
        </a:p>
      </dgm:t>
    </dgm:pt>
    <dgm:pt modelId="{EBA09506-8FCD-4B82-8831-07BFD40A32EA}" type="sibTrans" cxnId="{F7438E9D-4794-442C-A099-6DD6E9A46912}">
      <dgm:prSet/>
      <dgm:spPr/>
      <dgm:t>
        <a:bodyPr/>
        <a:lstStyle/>
        <a:p>
          <a:endParaRPr lang="en-US"/>
        </a:p>
      </dgm:t>
    </dgm:pt>
    <dgm:pt modelId="{5A82BBDE-2C99-4D39-9467-7A8E54425255}">
      <dgm:prSet/>
      <dgm:spPr/>
      <dgm:t>
        <a:bodyPr/>
        <a:lstStyle/>
        <a:p>
          <a:r>
            <a:rPr lang="en-US" b="1"/>
            <a:t>4.Critically evaluate</a:t>
          </a:r>
          <a:r>
            <a:rPr lang="en-US"/>
            <a:t> the evolution, structure, and effectiveness of political, governance, and economic systems in addressing global and local challenges within a knowledge-based economy.</a:t>
          </a:r>
        </a:p>
      </dgm:t>
    </dgm:pt>
    <dgm:pt modelId="{CA48723E-38C6-47C0-9169-D16979AB52D7}" type="parTrans" cxnId="{EF617839-21B7-498A-8E87-84C0A3916EA3}">
      <dgm:prSet/>
      <dgm:spPr/>
      <dgm:t>
        <a:bodyPr/>
        <a:lstStyle/>
        <a:p>
          <a:endParaRPr lang="en-US"/>
        </a:p>
      </dgm:t>
    </dgm:pt>
    <dgm:pt modelId="{250F4D51-D916-4248-B018-CE2B6A77D10A}" type="sibTrans" cxnId="{EF617839-21B7-498A-8E87-84C0A3916EA3}">
      <dgm:prSet/>
      <dgm:spPr/>
      <dgm:t>
        <a:bodyPr/>
        <a:lstStyle/>
        <a:p>
          <a:endParaRPr lang="en-US"/>
        </a:p>
      </dgm:t>
    </dgm:pt>
    <dgm:pt modelId="{993DA700-8D6B-4512-82FD-3C4D13B98638}" type="pres">
      <dgm:prSet presAssocID="{3404C3DE-A759-4DE5-9A62-4BAFD7870249}" presName="vert0" presStyleCnt="0">
        <dgm:presLayoutVars>
          <dgm:dir/>
          <dgm:animOne val="branch"/>
          <dgm:animLvl val="lvl"/>
        </dgm:presLayoutVars>
      </dgm:prSet>
      <dgm:spPr/>
    </dgm:pt>
    <dgm:pt modelId="{0C61F38E-DA7C-4840-8CF4-E67A11650415}" type="pres">
      <dgm:prSet presAssocID="{AB834294-818B-42B6-8022-B3847BCE0E4C}" presName="thickLine" presStyleLbl="alignNode1" presStyleIdx="0" presStyleCnt="5"/>
      <dgm:spPr/>
    </dgm:pt>
    <dgm:pt modelId="{1D0414AA-29EF-4F70-AA69-20A59B48EBBA}" type="pres">
      <dgm:prSet presAssocID="{AB834294-818B-42B6-8022-B3847BCE0E4C}" presName="horz1" presStyleCnt="0"/>
      <dgm:spPr/>
    </dgm:pt>
    <dgm:pt modelId="{A66B77A9-4885-4149-A81E-6CD90B871590}" type="pres">
      <dgm:prSet presAssocID="{AB834294-818B-42B6-8022-B3847BCE0E4C}" presName="tx1" presStyleLbl="revTx" presStyleIdx="0" presStyleCnt="5"/>
      <dgm:spPr/>
    </dgm:pt>
    <dgm:pt modelId="{09D795D6-D20A-4A48-A724-E04B907F638A}" type="pres">
      <dgm:prSet presAssocID="{AB834294-818B-42B6-8022-B3847BCE0E4C}" presName="vert1" presStyleCnt="0"/>
      <dgm:spPr/>
    </dgm:pt>
    <dgm:pt modelId="{189DCF29-15DD-4B16-93C3-E37AC726FA61}" type="pres">
      <dgm:prSet presAssocID="{9762EB4F-2B2B-4D07-B4D1-73F45C196EA6}" presName="thickLine" presStyleLbl="alignNode1" presStyleIdx="1" presStyleCnt="5"/>
      <dgm:spPr/>
    </dgm:pt>
    <dgm:pt modelId="{70BA4426-3230-4410-AF2D-1815A4CC122E}" type="pres">
      <dgm:prSet presAssocID="{9762EB4F-2B2B-4D07-B4D1-73F45C196EA6}" presName="horz1" presStyleCnt="0"/>
      <dgm:spPr/>
    </dgm:pt>
    <dgm:pt modelId="{0A8C0530-3632-46DF-A767-EC9A54745529}" type="pres">
      <dgm:prSet presAssocID="{9762EB4F-2B2B-4D07-B4D1-73F45C196EA6}" presName="tx1" presStyleLbl="revTx" presStyleIdx="1" presStyleCnt="5"/>
      <dgm:spPr/>
    </dgm:pt>
    <dgm:pt modelId="{19B6E53D-195D-4B5A-B010-C9A8AFFAF322}" type="pres">
      <dgm:prSet presAssocID="{9762EB4F-2B2B-4D07-B4D1-73F45C196EA6}" presName="vert1" presStyleCnt="0"/>
      <dgm:spPr/>
    </dgm:pt>
    <dgm:pt modelId="{02070CCB-80DC-4EF7-A726-7912656B32C2}" type="pres">
      <dgm:prSet presAssocID="{59807DF6-AD5E-4463-88D0-32038257E592}" presName="thickLine" presStyleLbl="alignNode1" presStyleIdx="2" presStyleCnt="5"/>
      <dgm:spPr/>
    </dgm:pt>
    <dgm:pt modelId="{733E004D-353D-4DE4-B379-0804AE571557}" type="pres">
      <dgm:prSet presAssocID="{59807DF6-AD5E-4463-88D0-32038257E592}" presName="horz1" presStyleCnt="0"/>
      <dgm:spPr/>
    </dgm:pt>
    <dgm:pt modelId="{9058F28D-A661-4B1B-A1C3-8953E5A9FC0A}" type="pres">
      <dgm:prSet presAssocID="{59807DF6-AD5E-4463-88D0-32038257E592}" presName="tx1" presStyleLbl="revTx" presStyleIdx="2" presStyleCnt="5"/>
      <dgm:spPr/>
    </dgm:pt>
    <dgm:pt modelId="{E018B50A-E2F6-4E8D-8CBF-AC005B21DDCE}" type="pres">
      <dgm:prSet presAssocID="{59807DF6-AD5E-4463-88D0-32038257E592}" presName="vert1" presStyleCnt="0"/>
      <dgm:spPr/>
    </dgm:pt>
    <dgm:pt modelId="{A526C913-8F9F-4602-BCD1-8AEC40EB4007}" type="pres">
      <dgm:prSet presAssocID="{B1D36CD1-54C3-4CF6-8941-21A6C26F1550}" presName="thickLine" presStyleLbl="alignNode1" presStyleIdx="3" presStyleCnt="5"/>
      <dgm:spPr/>
    </dgm:pt>
    <dgm:pt modelId="{55EB5A33-E259-4884-AAC0-011AD63791FE}" type="pres">
      <dgm:prSet presAssocID="{B1D36CD1-54C3-4CF6-8941-21A6C26F1550}" presName="horz1" presStyleCnt="0"/>
      <dgm:spPr/>
    </dgm:pt>
    <dgm:pt modelId="{A65A3A02-B00A-49FB-8FD5-2E6DD48836B4}" type="pres">
      <dgm:prSet presAssocID="{B1D36CD1-54C3-4CF6-8941-21A6C26F1550}" presName="tx1" presStyleLbl="revTx" presStyleIdx="3" presStyleCnt="5"/>
      <dgm:spPr/>
    </dgm:pt>
    <dgm:pt modelId="{57DCCB81-3607-457E-A94A-EDC348A8483E}" type="pres">
      <dgm:prSet presAssocID="{B1D36CD1-54C3-4CF6-8941-21A6C26F1550}" presName="vert1" presStyleCnt="0"/>
      <dgm:spPr/>
    </dgm:pt>
    <dgm:pt modelId="{8B845C61-2DC6-4248-86FB-86BD92E56BA4}" type="pres">
      <dgm:prSet presAssocID="{5A82BBDE-2C99-4D39-9467-7A8E54425255}" presName="thickLine" presStyleLbl="alignNode1" presStyleIdx="4" presStyleCnt="5"/>
      <dgm:spPr/>
    </dgm:pt>
    <dgm:pt modelId="{6639343E-FBA7-4649-B981-77C5571B4A5F}" type="pres">
      <dgm:prSet presAssocID="{5A82BBDE-2C99-4D39-9467-7A8E54425255}" presName="horz1" presStyleCnt="0"/>
      <dgm:spPr/>
    </dgm:pt>
    <dgm:pt modelId="{4C6A72D3-7B10-4584-BD56-D15212A6079A}" type="pres">
      <dgm:prSet presAssocID="{5A82BBDE-2C99-4D39-9467-7A8E54425255}" presName="tx1" presStyleLbl="revTx" presStyleIdx="4" presStyleCnt="5"/>
      <dgm:spPr/>
    </dgm:pt>
    <dgm:pt modelId="{F6541883-9970-453D-AEAD-DD1C88BFCBF1}" type="pres">
      <dgm:prSet presAssocID="{5A82BBDE-2C99-4D39-9467-7A8E54425255}" presName="vert1" presStyleCnt="0"/>
      <dgm:spPr/>
    </dgm:pt>
  </dgm:ptLst>
  <dgm:cxnLst>
    <dgm:cxn modelId="{7DCB2909-C9BF-42DD-AB32-E7A1A285BD76}" type="presOf" srcId="{5A82BBDE-2C99-4D39-9467-7A8E54425255}" destId="{4C6A72D3-7B10-4584-BD56-D15212A6079A}" srcOrd="0" destOrd="0" presId="urn:microsoft.com/office/officeart/2008/layout/LinedList"/>
    <dgm:cxn modelId="{D6AE6B17-8DF1-47E0-B52A-93397F495EFE}" type="presOf" srcId="{3404C3DE-A759-4DE5-9A62-4BAFD7870249}" destId="{993DA700-8D6B-4512-82FD-3C4D13B98638}" srcOrd="0" destOrd="0" presId="urn:microsoft.com/office/officeart/2008/layout/LinedList"/>
    <dgm:cxn modelId="{EF617839-21B7-498A-8E87-84C0A3916EA3}" srcId="{3404C3DE-A759-4DE5-9A62-4BAFD7870249}" destId="{5A82BBDE-2C99-4D39-9467-7A8E54425255}" srcOrd="4" destOrd="0" parTransId="{CA48723E-38C6-47C0-9169-D16979AB52D7}" sibTransId="{250F4D51-D916-4248-B018-CE2B6A77D10A}"/>
    <dgm:cxn modelId="{73BB633E-66EC-4783-8BDD-69C0DCC918D0}" srcId="{3404C3DE-A759-4DE5-9A62-4BAFD7870249}" destId="{59807DF6-AD5E-4463-88D0-32038257E592}" srcOrd="2" destOrd="0" parTransId="{75572B7E-840B-4165-865A-6F873C921E3E}" sibTransId="{93D75584-68A9-4090-9E5E-7D7D5C908895}"/>
    <dgm:cxn modelId="{9D91E251-5651-4BC8-9903-51D4E561E13E}" type="presOf" srcId="{59807DF6-AD5E-4463-88D0-32038257E592}" destId="{9058F28D-A661-4B1B-A1C3-8953E5A9FC0A}" srcOrd="0" destOrd="0" presId="urn:microsoft.com/office/officeart/2008/layout/LinedList"/>
    <dgm:cxn modelId="{6C26E075-18D1-4202-8C80-A88F9D33A25C}" type="presOf" srcId="{B1D36CD1-54C3-4CF6-8941-21A6C26F1550}" destId="{A65A3A02-B00A-49FB-8FD5-2E6DD48836B4}" srcOrd="0" destOrd="0" presId="urn:microsoft.com/office/officeart/2008/layout/LinedList"/>
    <dgm:cxn modelId="{BEB30079-27E3-4E28-A3F2-F038705D1CC1}" type="presOf" srcId="{9762EB4F-2B2B-4D07-B4D1-73F45C196EA6}" destId="{0A8C0530-3632-46DF-A767-EC9A54745529}" srcOrd="0" destOrd="0" presId="urn:microsoft.com/office/officeart/2008/layout/LinedList"/>
    <dgm:cxn modelId="{F7438E9D-4794-442C-A099-6DD6E9A46912}" srcId="{3404C3DE-A759-4DE5-9A62-4BAFD7870249}" destId="{B1D36CD1-54C3-4CF6-8941-21A6C26F1550}" srcOrd="3" destOrd="0" parTransId="{CE3256E4-2E15-4499-987B-9CCEA36DA90E}" sibTransId="{EBA09506-8FCD-4B82-8831-07BFD40A32EA}"/>
    <dgm:cxn modelId="{C8FE6BBA-5C98-437D-B8D1-A75CA1727F9B}" srcId="{3404C3DE-A759-4DE5-9A62-4BAFD7870249}" destId="{9762EB4F-2B2B-4D07-B4D1-73F45C196EA6}" srcOrd="1" destOrd="0" parTransId="{3208F8C5-E923-4D08-A3DA-5A10D638FE84}" sibTransId="{C9CF01B7-E331-4D50-9D1C-1BBD71654C82}"/>
    <dgm:cxn modelId="{275744BE-C99A-4C9B-B0FE-1A402773AAE8}" type="presOf" srcId="{AB834294-818B-42B6-8022-B3847BCE0E4C}" destId="{A66B77A9-4885-4149-A81E-6CD90B871590}" srcOrd="0" destOrd="0" presId="urn:microsoft.com/office/officeart/2008/layout/LinedList"/>
    <dgm:cxn modelId="{CEE1AEF4-9588-4383-A1E6-819B20C64F38}" srcId="{3404C3DE-A759-4DE5-9A62-4BAFD7870249}" destId="{AB834294-818B-42B6-8022-B3847BCE0E4C}" srcOrd="0" destOrd="0" parTransId="{508B67AC-F21C-49BD-A7F8-BAD49FD57A76}" sibTransId="{C6C66427-CB6B-43D5-9F77-D9BA2BD3D853}"/>
    <dgm:cxn modelId="{31DCE711-A724-40E7-85B0-6D52E7FC9A91}" type="presParOf" srcId="{993DA700-8D6B-4512-82FD-3C4D13B98638}" destId="{0C61F38E-DA7C-4840-8CF4-E67A11650415}" srcOrd="0" destOrd="0" presId="urn:microsoft.com/office/officeart/2008/layout/LinedList"/>
    <dgm:cxn modelId="{DD1710F9-3900-47BF-99E8-C404C9AD0AE4}" type="presParOf" srcId="{993DA700-8D6B-4512-82FD-3C4D13B98638}" destId="{1D0414AA-29EF-4F70-AA69-20A59B48EBBA}" srcOrd="1" destOrd="0" presId="urn:microsoft.com/office/officeart/2008/layout/LinedList"/>
    <dgm:cxn modelId="{986A82FC-5ABC-49D8-9731-0DDA60C7FE3B}" type="presParOf" srcId="{1D0414AA-29EF-4F70-AA69-20A59B48EBBA}" destId="{A66B77A9-4885-4149-A81E-6CD90B871590}" srcOrd="0" destOrd="0" presId="urn:microsoft.com/office/officeart/2008/layout/LinedList"/>
    <dgm:cxn modelId="{9AEDC974-D3B7-4BF9-804C-11B8063FDC43}" type="presParOf" srcId="{1D0414AA-29EF-4F70-AA69-20A59B48EBBA}" destId="{09D795D6-D20A-4A48-A724-E04B907F638A}" srcOrd="1" destOrd="0" presId="urn:microsoft.com/office/officeart/2008/layout/LinedList"/>
    <dgm:cxn modelId="{D9D9FBA4-6081-460B-AEE7-5A00BB9FA966}" type="presParOf" srcId="{993DA700-8D6B-4512-82FD-3C4D13B98638}" destId="{189DCF29-15DD-4B16-93C3-E37AC726FA61}" srcOrd="2" destOrd="0" presId="urn:microsoft.com/office/officeart/2008/layout/LinedList"/>
    <dgm:cxn modelId="{BDE6C76E-8997-4389-8ECE-CFD4A27D2D8C}" type="presParOf" srcId="{993DA700-8D6B-4512-82FD-3C4D13B98638}" destId="{70BA4426-3230-4410-AF2D-1815A4CC122E}" srcOrd="3" destOrd="0" presId="urn:microsoft.com/office/officeart/2008/layout/LinedList"/>
    <dgm:cxn modelId="{FD628ED7-E685-4B36-92A7-73EAED0A3A16}" type="presParOf" srcId="{70BA4426-3230-4410-AF2D-1815A4CC122E}" destId="{0A8C0530-3632-46DF-A767-EC9A54745529}" srcOrd="0" destOrd="0" presId="urn:microsoft.com/office/officeart/2008/layout/LinedList"/>
    <dgm:cxn modelId="{2E105B30-A9B2-4A66-BDF0-BD9E87C56EED}" type="presParOf" srcId="{70BA4426-3230-4410-AF2D-1815A4CC122E}" destId="{19B6E53D-195D-4B5A-B010-C9A8AFFAF322}" srcOrd="1" destOrd="0" presId="urn:microsoft.com/office/officeart/2008/layout/LinedList"/>
    <dgm:cxn modelId="{0B4347FE-FB30-44BF-B536-BB96743DB147}" type="presParOf" srcId="{993DA700-8D6B-4512-82FD-3C4D13B98638}" destId="{02070CCB-80DC-4EF7-A726-7912656B32C2}" srcOrd="4" destOrd="0" presId="urn:microsoft.com/office/officeart/2008/layout/LinedList"/>
    <dgm:cxn modelId="{1C95DBB7-BE47-49F9-ADA9-E708B1BA24B1}" type="presParOf" srcId="{993DA700-8D6B-4512-82FD-3C4D13B98638}" destId="{733E004D-353D-4DE4-B379-0804AE571557}" srcOrd="5" destOrd="0" presId="urn:microsoft.com/office/officeart/2008/layout/LinedList"/>
    <dgm:cxn modelId="{77AF55ED-18D4-4D4A-A2CB-D4E2235C56D6}" type="presParOf" srcId="{733E004D-353D-4DE4-B379-0804AE571557}" destId="{9058F28D-A661-4B1B-A1C3-8953E5A9FC0A}" srcOrd="0" destOrd="0" presId="urn:microsoft.com/office/officeart/2008/layout/LinedList"/>
    <dgm:cxn modelId="{1D9210FC-A35F-421A-9172-3075B2E2D072}" type="presParOf" srcId="{733E004D-353D-4DE4-B379-0804AE571557}" destId="{E018B50A-E2F6-4E8D-8CBF-AC005B21DDCE}" srcOrd="1" destOrd="0" presId="urn:microsoft.com/office/officeart/2008/layout/LinedList"/>
    <dgm:cxn modelId="{E78B549D-8427-4A2E-9234-7B0E4D5DB17E}" type="presParOf" srcId="{993DA700-8D6B-4512-82FD-3C4D13B98638}" destId="{A526C913-8F9F-4602-BCD1-8AEC40EB4007}" srcOrd="6" destOrd="0" presId="urn:microsoft.com/office/officeart/2008/layout/LinedList"/>
    <dgm:cxn modelId="{B4DA3C27-DF88-46BE-85F9-662781507816}" type="presParOf" srcId="{993DA700-8D6B-4512-82FD-3C4D13B98638}" destId="{55EB5A33-E259-4884-AAC0-011AD63791FE}" srcOrd="7" destOrd="0" presId="urn:microsoft.com/office/officeart/2008/layout/LinedList"/>
    <dgm:cxn modelId="{6128B099-9547-4E03-A1E6-25CA522AE214}" type="presParOf" srcId="{55EB5A33-E259-4884-AAC0-011AD63791FE}" destId="{A65A3A02-B00A-49FB-8FD5-2E6DD48836B4}" srcOrd="0" destOrd="0" presId="urn:microsoft.com/office/officeart/2008/layout/LinedList"/>
    <dgm:cxn modelId="{8EB6D40A-3FD1-4203-A24B-EE054177C464}" type="presParOf" srcId="{55EB5A33-E259-4884-AAC0-011AD63791FE}" destId="{57DCCB81-3607-457E-A94A-EDC348A8483E}" srcOrd="1" destOrd="0" presId="urn:microsoft.com/office/officeart/2008/layout/LinedList"/>
    <dgm:cxn modelId="{BF6C1B20-06C3-4825-BC98-26B00509C6A3}" type="presParOf" srcId="{993DA700-8D6B-4512-82FD-3C4D13B98638}" destId="{8B845C61-2DC6-4248-86FB-86BD92E56BA4}" srcOrd="8" destOrd="0" presId="urn:microsoft.com/office/officeart/2008/layout/LinedList"/>
    <dgm:cxn modelId="{14D834DB-81FE-4FC9-AAB8-CBCB94DC62BA}" type="presParOf" srcId="{993DA700-8D6B-4512-82FD-3C4D13B98638}" destId="{6639343E-FBA7-4649-B981-77C5571B4A5F}" srcOrd="9" destOrd="0" presId="urn:microsoft.com/office/officeart/2008/layout/LinedList"/>
    <dgm:cxn modelId="{B08F081A-E949-4083-AB9C-2EB9E144DB40}" type="presParOf" srcId="{6639343E-FBA7-4649-B981-77C5571B4A5F}" destId="{4C6A72D3-7B10-4584-BD56-D15212A6079A}" srcOrd="0" destOrd="0" presId="urn:microsoft.com/office/officeart/2008/layout/LinedList"/>
    <dgm:cxn modelId="{254BF69F-C5D1-45A4-B4DE-C3F54F491E17}" type="presParOf" srcId="{6639343E-FBA7-4649-B981-77C5571B4A5F}" destId="{F6541883-9970-453D-AEAD-DD1C88BFCB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F0A11E-E394-4C90-9EF2-F202C94A4564}" type="doc">
      <dgm:prSet loTypeId="urn:microsoft.com/office/officeart/2005/8/layout/pyramid2" loCatId="list" qsTypeId="urn:microsoft.com/office/officeart/2005/8/quickstyle/simple1" qsCatId="simple" csTypeId="urn:microsoft.com/office/officeart/2005/8/colors/accent1_2" csCatId="accent1" phldr="1"/>
      <dgm:spPr/>
    </dgm:pt>
    <dgm:pt modelId="{D0EF53F0-D9A0-4BB7-999E-69B6A8016735}">
      <dgm:prSet phldrT="[Text]"/>
      <dgm:spPr/>
      <dgm:t>
        <a:bodyPr/>
        <a:lstStyle/>
        <a:p>
          <a:pPr>
            <a:buNone/>
          </a:pPr>
          <a:r>
            <a:rPr lang="en-US" b="1" dirty="0"/>
            <a:t>Effective governance</a:t>
          </a:r>
          <a:r>
            <a:rPr lang="en-US" dirty="0"/>
            <a:t> </a:t>
          </a:r>
          <a:endParaRPr lang="th-TH" dirty="0"/>
        </a:p>
      </dgm:t>
    </dgm:pt>
    <dgm:pt modelId="{A9E8C0F0-47A2-46C3-9E6C-557A748884E8}" type="parTrans" cxnId="{2409C613-C621-4ABC-B8F5-E25EBAE3DC65}">
      <dgm:prSet/>
      <dgm:spPr/>
      <dgm:t>
        <a:bodyPr/>
        <a:lstStyle/>
        <a:p>
          <a:endParaRPr lang="th-TH"/>
        </a:p>
      </dgm:t>
    </dgm:pt>
    <dgm:pt modelId="{42C7E6E0-C23A-45B5-B16B-E76C7B7F0086}" type="sibTrans" cxnId="{2409C613-C621-4ABC-B8F5-E25EBAE3DC65}">
      <dgm:prSet/>
      <dgm:spPr/>
      <dgm:t>
        <a:bodyPr/>
        <a:lstStyle/>
        <a:p>
          <a:endParaRPr lang="th-TH"/>
        </a:p>
      </dgm:t>
    </dgm:pt>
    <dgm:pt modelId="{682CF173-18EF-48E4-BA75-F638195E0EB8}">
      <dgm:prSet phldrT="[Text]"/>
      <dgm:spPr/>
      <dgm:t>
        <a:bodyPr/>
        <a:lstStyle/>
        <a:p>
          <a:pPr>
            <a:buNone/>
          </a:pPr>
          <a:r>
            <a:rPr lang="en-US" dirty="0"/>
            <a:t>A </a:t>
          </a:r>
          <a:r>
            <a:rPr lang="en-US" b="1" dirty="0"/>
            <a:t>growing knowledge-based economy</a:t>
          </a:r>
          <a:r>
            <a:rPr lang="en-US" dirty="0"/>
            <a:t> </a:t>
          </a:r>
          <a:endParaRPr lang="th-TH" dirty="0"/>
        </a:p>
      </dgm:t>
    </dgm:pt>
    <dgm:pt modelId="{0B88A933-09BA-441E-B55B-0C8CA3486300}" type="parTrans" cxnId="{4C5C7F5D-27C3-49D6-9986-A76B429DDB31}">
      <dgm:prSet/>
      <dgm:spPr/>
      <dgm:t>
        <a:bodyPr/>
        <a:lstStyle/>
        <a:p>
          <a:endParaRPr lang="th-TH"/>
        </a:p>
      </dgm:t>
    </dgm:pt>
    <dgm:pt modelId="{83BD0F03-39AD-48E1-A053-305B47BD4E13}" type="sibTrans" cxnId="{4C5C7F5D-27C3-49D6-9986-A76B429DDB31}">
      <dgm:prSet/>
      <dgm:spPr/>
      <dgm:t>
        <a:bodyPr/>
        <a:lstStyle/>
        <a:p>
          <a:endParaRPr lang="th-TH"/>
        </a:p>
      </dgm:t>
    </dgm:pt>
    <dgm:pt modelId="{C33FEFFC-5191-43BD-8946-0AB3584BC623}">
      <dgm:prSet phldrT="[Text]"/>
      <dgm:spPr/>
      <dgm:t>
        <a:bodyPr/>
        <a:lstStyle/>
        <a:p>
          <a:pPr>
            <a:buNone/>
          </a:pPr>
          <a:r>
            <a:rPr lang="en-US" b="1" dirty="0"/>
            <a:t>Stable and transparent politics</a:t>
          </a:r>
          <a:r>
            <a:rPr lang="en-US" dirty="0"/>
            <a:t> </a:t>
          </a:r>
          <a:endParaRPr lang="th-TH" dirty="0"/>
        </a:p>
      </dgm:t>
    </dgm:pt>
    <dgm:pt modelId="{1E881685-980E-4261-AF4F-32A2E6FF357D}" type="parTrans" cxnId="{690B4261-AF3D-4526-B84D-23DD34471087}">
      <dgm:prSet/>
      <dgm:spPr/>
      <dgm:t>
        <a:bodyPr/>
        <a:lstStyle/>
        <a:p>
          <a:endParaRPr lang="th-TH"/>
        </a:p>
      </dgm:t>
    </dgm:pt>
    <dgm:pt modelId="{8ED25592-FA07-4124-B8D8-BA074E06B032}" type="sibTrans" cxnId="{690B4261-AF3D-4526-B84D-23DD34471087}">
      <dgm:prSet/>
      <dgm:spPr/>
      <dgm:t>
        <a:bodyPr/>
        <a:lstStyle/>
        <a:p>
          <a:endParaRPr lang="th-TH"/>
        </a:p>
      </dgm:t>
    </dgm:pt>
    <dgm:pt modelId="{D2066575-77AF-4F87-9F25-E7D996BC1A85}" type="pres">
      <dgm:prSet presAssocID="{45F0A11E-E394-4C90-9EF2-F202C94A4564}" presName="compositeShape" presStyleCnt="0">
        <dgm:presLayoutVars>
          <dgm:dir/>
          <dgm:resizeHandles/>
        </dgm:presLayoutVars>
      </dgm:prSet>
      <dgm:spPr/>
    </dgm:pt>
    <dgm:pt modelId="{FED86027-86BB-4D03-BFB3-14D009912715}" type="pres">
      <dgm:prSet presAssocID="{45F0A11E-E394-4C90-9EF2-F202C94A4564}" presName="pyramid" presStyleLbl="node1" presStyleIdx="0" presStyleCnt="1"/>
      <dgm:spPr/>
    </dgm:pt>
    <dgm:pt modelId="{70797A6E-2072-431C-8066-F6AB4C2FEBD2}" type="pres">
      <dgm:prSet presAssocID="{45F0A11E-E394-4C90-9EF2-F202C94A4564}" presName="theList" presStyleCnt="0"/>
      <dgm:spPr/>
    </dgm:pt>
    <dgm:pt modelId="{31A59864-CB7B-42CF-8B2D-8F88ED8BB947}" type="pres">
      <dgm:prSet presAssocID="{D0EF53F0-D9A0-4BB7-999E-69B6A8016735}" presName="aNode" presStyleLbl="fgAcc1" presStyleIdx="0" presStyleCnt="3">
        <dgm:presLayoutVars>
          <dgm:bulletEnabled val="1"/>
        </dgm:presLayoutVars>
      </dgm:prSet>
      <dgm:spPr/>
    </dgm:pt>
    <dgm:pt modelId="{A7F5ED51-67ED-42CC-8689-63B6EC50E2BD}" type="pres">
      <dgm:prSet presAssocID="{D0EF53F0-D9A0-4BB7-999E-69B6A8016735}" presName="aSpace" presStyleCnt="0"/>
      <dgm:spPr/>
    </dgm:pt>
    <dgm:pt modelId="{81FD522E-5669-4DC3-9C4A-ECBAE491BB52}" type="pres">
      <dgm:prSet presAssocID="{682CF173-18EF-48E4-BA75-F638195E0EB8}" presName="aNode" presStyleLbl="fgAcc1" presStyleIdx="1" presStyleCnt="3">
        <dgm:presLayoutVars>
          <dgm:bulletEnabled val="1"/>
        </dgm:presLayoutVars>
      </dgm:prSet>
      <dgm:spPr/>
    </dgm:pt>
    <dgm:pt modelId="{A2A58EEB-D033-40BC-BBF6-6C469A416972}" type="pres">
      <dgm:prSet presAssocID="{682CF173-18EF-48E4-BA75-F638195E0EB8}" presName="aSpace" presStyleCnt="0"/>
      <dgm:spPr/>
    </dgm:pt>
    <dgm:pt modelId="{1B83A5BF-293B-460F-90E2-3C1F12A86C06}" type="pres">
      <dgm:prSet presAssocID="{C33FEFFC-5191-43BD-8946-0AB3584BC623}" presName="aNode" presStyleLbl="fgAcc1" presStyleIdx="2" presStyleCnt="3">
        <dgm:presLayoutVars>
          <dgm:bulletEnabled val="1"/>
        </dgm:presLayoutVars>
      </dgm:prSet>
      <dgm:spPr/>
    </dgm:pt>
    <dgm:pt modelId="{D84B3FF2-F507-4004-92A5-D0B143A4F29F}" type="pres">
      <dgm:prSet presAssocID="{C33FEFFC-5191-43BD-8946-0AB3584BC623}" presName="aSpace" presStyleCnt="0"/>
      <dgm:spPr/>
    </dgm:pt>
  </dgm:ptLst>
  <dgm:cxnLst>
    <dgm:cxn modelId="{C4966807-0D75-4D1B-B97E-B4AC8ABB346D}" type="presOf" srcId="{C33FEFFC-5191-43BD-8946-0AB3584BC623}" destId="{1B83A5BF-293B-460F-90E2-3C1F12A86C06}" srcOrd="0" destOrd="0" presId="urn:microsoft.com/office/officeart/2005/8/layout/pyramid2"/>
    <dgm:cxn modelId="{2409C613-C621-4ABC-B8F5-E25EBAE3DC65}" srcId="{45F0A11E-E394-4C90-9EF2-F202C94A4564}" destId="{D0EF53F0-D9A0-4BB7-999E-69B6A8016735}" srcOrd="0" destOrd="0" parTransId="{A9E8C0F0-47A2-46C3-9E6C-557A748884E8}" sibTransId="{42C7E6E0-C23A-45B5-B16B-E76C7B7F0086}"/>
    <dgm:cxn modelId="{A8D1D91D-E7BD-4932-AAA6-3ECFBBC493C5}" type="presOf" srcId="{45F0A11E-E394-4C90-9EF2-F202C94A4564}" destId="{D2066575-77AF-4F87-9F25-E7D996BC1A85}" srcOrd="0" destOrd="0" presId="urn:microsoft.com/office/officeart/2005/8/layout/pyramid2"/>
    <dgm:cxn modelId="{4C5C7F5D-27C3-49D6-9986-A76B429DDB31}" srcId="{45F0A11E-E394-4C90-9EF2-F202C94A4564}" destId="{682CF173-18EF-48E4-BA75-F638195E0EB8}" srcOrd="1" destOrd="0" parTransId="{0B88A933-09BA-441E-B55B-0C8CA3486300}" sibTransId="{83BD0F03-39AD-48E1-A053-305B47BD4E13}"/>
    <dgm:cxn modelId="{690B4261-AF3D-4526-B84D-23DD34471087}" srcId="{45F0A11E-E394-4C90-9EF2-F202C94A4564}" destId="{C33FEFFC-5191-43BD-8946-0AB3584BC623}" srcOrd="2" destOrd="0" parTransId="{1E881685-980E-4261-AF4F-32A2E6FF357D}" sibTransId="{8ED25592-FA07-4124-B8D8-BA074E06B032}"/>
    <dgm:cxn modelId="{B9771089-5084-433A-868B-89EEAC3E4B58}" type="presOf" srcId="{D0EF53F0-D9A0-4BB7-999E-69B6A8016735}" destId="{31A59864-CB7B-42CF-8B2D-8F88ED8BB947}" srcOrd="0" destOrd="0" presId="urn:microsoft.com/office/officeart/2005/8/layout/pyramid2"/>
    <dgm:cxn modelId="{693765A2-69CA-42DB-BD91-870E8D103840}" type="presOf" srcId="{682CF173-18EF-48E4-BA75-F638195E0EB8}" destId="{81FD522E-5669-4DC3-9C4A-ECBAE491BB52}" srcOrd="0" destOrd="0" presId="urn:microsoft.com/office/officeart/2005/8/layout/pyramid2"/>
    <dgm:cxn modelId="{581478F3-D6A4-46A6-B731-2A9EE1E426F1}" type="presParOf" srcId="{D2066575-77AF-4F87-9F25-E7D996BC1A85}" destId="{FED86027-86BB-4D03-BFB3-14D009912715}" srcOrd="0" destOrd="0" presId="urn:microsoft.com/office/officeart/2005/8/layout/pyramid2"/>
    <dgm:cxn modelId="{F2C73C15-A870-4F19-A986-3BCCFB284681}" type="presParOf" srcId="{D2066575-77AF-4F87-9F25-E7D996BC1A85}" destId="{70797A6E-2072-431C-8066-F6AB4C2FEBD2}" srcOrd="1" destOrd="0" presId="urn:microsoft.com/office/officeart/2005/8/layout/pyramid2"/>
    <dgm:cxn modelId="{E4C192F6-B99B-456E-8D74-E8B63BF741DF}" type="presParOf" srcId="{70797A6E-2072-431C-8066-F6AB4C2FEBD2}" destId="{31A59864-CB7B-42CF-8B2D-8F88ED8BB947}" srcOrd="0" destOrd="0" presId="urn:microsoft.com/office/officeart/2005/8/layout/pyramid2"/>
    <dgm:cxn modelId="{FCB8BADA-A942-4F4E-85F2-150AAF10618C}" type="presParOf" srcId="{70797A6E-2072-431C-8066-F6AB4C2FEBD2}" destId="{A7F5ED51-67ED-42CC-8689-63B6EC50E2BD}" srcOrd="1" destOrd="0" presId="urn:microsoft.com/office/officeart/2005/8/layout/pyramid2"/>
    <dgm:cxn modelId="{C0C10247-72DF-42E7-B4A8-1013F343F6A7}" type="presParOf" srcId="{70797A6E-2072-431C-8066-F6AB4C2FEBD2}" destId="{81FD522E-5669-4DC3-9C4A-ECBAE491BB52}" srcOrd="2" destOrd="0" presId="urn:microsoft.com/office/officeart/2005/8/layout/pyramid2"/>
    <dgm:cxn modelId="{6213E02D-39AD-4B3C-B5DB-F5F454201E14}" type="presParOf" srcId="{70797A6E-2072-431C-8066-F6AB4C2FEBD2}" destId="{A2A58EEB-D033-40BC-BBF6-6C469A416972}" srcOrd="3" destOrd="0" presId="urn:microsoft.com/office/officeart/2005/8/layout/pyramid2"/>
    <dgm:cxn modelId="{9B70EC7A-B94F-424E-8A65-BC7C3F13E631}" type="presParOf" srcId="{70797A6E-2072-431C-8066-F6AB4C2FEBD2}" destId="{1B83A5BF-293B-460F-90E2-3C1F12A86C06}" srcOrd="4" destOrd="0" presId="urn:microsoft.com/office/officeart/2005/8/layout/pyramid2"/>
    <dgm:cxn modelId="{0A0D2407-F295-41A4-9ADD-6F4C5C204EB7}" type="presParOf" srcId="{70797A6E-2072-431C-8066-F6AB4C2FEBD2}" destId="{D84B3FF2-F507-4004-92A5-D0B143A4F29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3CE0A-CC87-4CAC-90F8-0E14A9E760EB}"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531C5BF0-B5D9-48D5-878C-FF6CBD0D9EFE}">
      <dgm:prSet/>
      <dgm:spPr/>
      <dgm:t>
        <a:bodyPr/>
        <a:lstStyle/>
        <a:p>
          <a:endParaRPr lang="en-US" dirty="0"/>
        </a:p>
      </dgm:t>
    </dgm:pt>
    <dgm:pt modelId="{542530DB-71A1-45DC-9C18-5427D1ABFA92}" type="parTrans" cxnId="{0F828DDA-FB0C-4282-A473-B1EE9703E6A7}">
      <dgm:prSet/>
      <dgm:spPr/>
      <dgm:t>
        <a:bodyPr/>
        <a:lstStyle/>
        <a:p>
          <a:endParaRPr lang="en-US"/>
        </a:p>
      </dgm:t>
    </dgm:pt>
    <dgm:pt modelId="{A2408C3A-6651-441D-A0B3-8894CF5589B7}" type="sibTrans" cxnId="{0F828DDA-FB0C-4282-A473-B1EE9703E6A7}">
      <dgm:prSet/>
      <dgm:spPr/>
      <dgm:t>
        <a:bodyPr/>
        <a:lstStyle/>
        <a:p>
          <a:endParaRPr lang="en-US"/>
        </a:p>
      </dgm:t>
    </dgm:pt>
    <dgm:pt modelId="{28E71B00-BAEA-4D41-9FA2-5079F62AF73A}">
      <dgm:prSet/>
      <dgm:spPr/>
      <dgm:t>
        <a:bodyPr/>
        <a:lstStyle/>
        <a:p>
          <a:r>
            <a:rPr lang="en-US" b="1" dirty="0"/>
            <a:t>Three Phases of Management:</a:t>
          </a:r>
        </a:p>
      </dgm:t>
    </dgm:pt>
    <dgm:pt modelId="{23AB7AD3-85B1-474E-A3B9-F40F2E3048D2}" type="parTrans" cxnId="{2B3BEEC4-C643-4078-B988-4CFC4757191C}">
      <dgm:prSet/>
      <dgm:spPr/>
      <dgm:t>
        <a:bodyPr/>
        <a:lstStyle/>
        <a:p>
          <a:endParaRPr lang="en-US"/>
        </a:p>
      </dgm:t>
    </dgm:pt>
    <dgm:pt modelId="{B9FADC47-7ED3-4922-882B-329EB8558122}" type="sibTrans" cxnId="{2B3BEEC4-C643-4078-B988-4CFC4757191C}">
      <dgm:prSet/>
      <dgm:spPr/>
      <dgm:t>
        <a:bodyPr/>
        <a:lstStyle/>
        <a:p>
          <a:endParaRPr lang="en-US"/>
        </a:p>
      </dgm:t>
    </dgm:pt>
    <dgm:pt modelId="{7A3EF3B7-2410-42DD-9AC6-145D6042979F}">
      <dgm:prSet/>
      <dgm:spPr/>
      <dgm:t>
        <a:bodyPr/>
        <a:lstStyle/>
        <a:p>
          <a:r>
            <a:rPr lang="th-TH" dirty="0"/>
            <a:t>1. </a:t>
          </a:r>
          <a:r>
            <a:rPr lang="en-US" dirty="0"/>
            <a:t>Execute – Adopt innovation</a:t>
          </a:r>
        </a:p>
      </dgm:t>
    </dgm:pt>
    <dgm:pt modelId="{15A08CFE-7F6A-4DFC-92A6-765207821A6C}" type="parTrans" cxnId="{50DB597A-3C7C-452F-9A5F-0B3A319D534B}">
      <dgm:prSet/>
      <dgm:spPr/>
      <dgm:t>
        <a:bodyPr/>
        <a:lstStyle/>
        <a:p>
          <a:endParaRPr lang="en-US"/>
        </a:p>
      </dgm:t>
    </dgm:pt>
    <dgm:pt modelId="{6F59DC60-A010-47B5-8729-4820A038E520}" type="sibTrans" cxnId="{50DB597A-3C7C-452F-9A5F-0B3A319D534B}">
      <dgm:prSet/>
      <dgm:spPr/>
      <dgm:t>
        <a:bodyPr/>
        <a:lstStyle/>
        <a:p>
          <a:endParaRPr lang="en-US"/>
        </a:p>
      </dgm:t>
    </dgm:pt>
    <dgm:pt modelId="{4882AD07-02E5-4C32-8A04-BBD51A5F5360}">
      <dgm:prSet/>
      <dgm:spPr/>
      <dgm:t>
        <a:bodyPr/>
        <a:lstStyle/>
        <a:p>
          <a:r>
            <a:rPr lang="th-TH"/>
            <a:t>2. </a:t>
          </a:r>
          <a:r>
            <a:rPr lang="en-US"/>
            <a:t>Transform – Redesign experience &amp; culture</a:t>
          </a:r>
        </a:p>
      </dgm:t>
    </dgm:pt>
    <dgm:pt modelId="{471911CD-18F7-4282-91E1-E1B9ACD395C8}" type="parTrans" cxnId="{50ED807A-0FA4-4338-B26F-E7BFAA375F0B}">
      <dgm:prSet/>
      <dgm:spPr/>
      <dgm:t>
        <a:bodyPr/>
        <a:lstStyle/>
        <a:p>
          <a:endParaRPr lang="en-US"/>
        </a:p>
      </dgm:t>
    </dgm:pt>
    <dgm:pt modelId="{6CDF389D-652A-436E-B202-2A1AF97E7CB7}" type="sibTrans" cxnId="{50ED807A-0FA4-4338-B26F-E7BFAA375F0B}">
      <dgm:prSet/>
      <dgm:spPr/>
      <dgm:t>
        <a:bodyPr/>
        <a:lstStyle/>
        <a:p>
          <a:endParaRPr lang="en-US"/>
        </a:p>
      </dgm:t>
    </dgm:pt>
    <dgm:pt modelId="{3041F947-B045-4848-ADF6-E3076B39FCCD}">
      <dgm:prSet/>
      <dgm:spPr/>
      <dgm:t>
        <a:bodyPr/>
        <a:lstStyle/>
        <a:p>
          <a:r>
            <a:rPr lang="th-TH"/>
            <a:t>3. </a:t>
          </a:r>
          <a:r>
            <a:rPr lang="en-US"/>
            <a:t>Innovate – Drive strategic change with IT</a:t>
          </a:r>
        </a:p>
      </dgm:t>
    </dgm:pt>
    <dgm:pt modelId="{F8D48E16-1EE1-4861-B099-B7E4E393CC88}" type="parTrans" cxnId="{BCD981B1-8718-4258-A2C7-DDCB742EF0B4}">
      <dgm:prSet/>
      <dgm:spPr/>
      <dgm:t>
        <a:bodyPr/>
        <a:lstStyle/>
        <a:p>
          <a:endParaRPr lang="en-US"/>
        </a:p>
      </dgm:t>
    </dgm:pt>
    <dgm:pt modelId="{68783A63-82E5-4479-94D5-6CD8AC3762B3}" type="sibTrans" cxnId="{BCD981B1-8718-4258-A2C7-DDCB742EF0B4}">
      <dgm:prSet/>
      <dgm:spPr/>
      <dgm:t>
        <a:bodyPr/>
        <a:lstStyle/>
        <a:p>
          <a:endParaRPr lang="en-US"/>
        </a:p>
      </dgm:t>
    </dgm:pt>
    <dgm:pt modelId="{BB721205-A637-4C7F-A409-01437616AD51}">
      <dgm:prSet/>
      <dgm:spPr/>
      <dgm:t>
        <a:bodyPr/>
        <a:lstStyle/>
        <a:p>
          <a:r>
            <a:rPr lang="en-US" dirty="0"/>
            <a:t>Emphasis on adaptability and proactive transformation</a:t>
          </a:r>
        </a:p>
      </dgm:t>
    </dgm:pt>
    <dgm:pt modelId="{E2A90433-0B1D-4822-B3A2-369155B688DD}" type="parTrans" cxnId="{91C0E0A7-4BC1-4E8E-8C2B-3443886E3CEB}">
      <dgm:prSet/>
      <dgm:spPr/>
      <dgm:t>
        <a:bodyPr/>
        <a:lstStyle/>
        <a:p>
          <a:endParaRPr lang="en-US"/>
        </a:p>
      </dgm:t>
    </dgm:pt>
    <dgm:pt modelId="{1F9E6FFD-E82C-42E7-B2E5-45AEA337B480}" type="sibTrans" cxnId="{91C0E0A7-4BC1-4E8E-8C2B-3443886E3CEB}">
      <dgm:prSet/>
      <dgm:spPr/>
      <dgm:t>
        <a:bodyPr/>
        <a:lstStyle/>
        <a:p>
          <a:endParaRPr lang="en-US"/>
        </a:p>
      </dgm:t>
    </dgm:pt>
    <dgm:pt modelId="{50B42D46-2FF7-4F7D-B6CC-7EB820EB03F1}" type="pres">
      <dgm:prSet presAssocID="{4EC3CE0A-CC87-4CAC-90F8-0E14A9E760EB}" presName="vert0" presStyleCnt="0">
        <dgm:presLayoutVars>
          <dgm:dir/>
          <dgm:animOne val="branch"/>
          <dgm:animLvl val="lvl"/>
        </dgm:presLayoutVars>
      </dgm:prSet>
      <dgm:spPr/>
    </dgm:pt>
    <dgm:pt modelId="{6AB380A7-3585-4BD0-A11C-88F10F1FB3DB}" type="pres">
      <dgm:prSet presAssocID="{531C5BF0-B5D9-48D5-878C-FF6CBD0D9EFE}" presName="thickLine" presStyleLbl="alignNode1" presStyleIdx="0" presStyleCnt="6"/>
      <dgm:spPr/>
    </dgm:pt>
    <dgm:pt modelId="{F88CA37D-976B-4EB9-9C2A-1E88F270FFC9}" type="pres">
      <dgm:prSet presAssocID="{531C5BF0-B5D9-48D5-878C-FF6CBD0D9EFE}" presName="horz1" presStyleCnt="0"/>
      <dgm:spPr/>
    </dgm:pt>
    <dgm:pt modelId="{386DC2F6-B8A6-439B-9A2B-F33A3D86E833}" type="pres">
      <dgm:prSet presAssocID="{531C5BF0-B5D9-48D5-878C-FF6CBD0D9EFE}" presName="tx1" presStyleLbl="revTx" presStyleIdx="0" presStyleCnt="6"/>
      <dgm:spPr/>
    </dgm:pt>
    <dgm:pt modelId="{BF533286-DC92-415A-9389-D111EEF26533}" type="pres">
      <dgm:prSet presAssocID="{531C5BF0-B5D9-48D5-878C-FF6CBD0D9EFE}" presName="vert1" presStyleCnt="0"/>
      <dgm:spPr/>
    </dgm:pt>
    <dgm:pt modelId="{0A4B722B-E819-46BF-8901-54F1D310B1E2}" type="pres">
      <dgm:prSet presAssocID="{28E71B00-BAEA-4D41-9FA2-5079F62AF73A}" presName="thickLine" presStyleLbl="alignNode1" presStyleIdx="1" presStyleCnt="6"/>
      <dgm:spPr/>
    </dgm:pt>
    <dgm:pt modelId="{BF35CDFC-2AF6-4EAB-9ACA-0953FA049734}" type="pres">
      <dgm:prSet presAssocID="{28E71B00-BAEA-4D41-9FA2-5079F62AF73A}" presName="horz1" presStyleCnt="0"/>
      <dgm:spPr/>
    </dgm:pt>
    <dgm:pt modelId="{7432E716-54CA-4BF1-988A-DE483E43FB84}" type="pres">
      <dgm:prSet presAssocID="{28E71B00-BAEA-4D41-9FA2-5079F62AF73A}" presName="tx1" presStyleLbl="revTx" presStyleIdx="1" presStyleCnt="6"/>
      <dgm:spPr/>
    </dgm:pt>
    <dgm:pt modelId="{EBE50461-FF20-40E0-9104-10ADC6C037ED}" type="pres">
      <dgm:prSet presAssocID="{28E71B00-BAEA-4D41-9FA2-5079F62AF73A}" presName="vert1" presStyleCnt="0"/>
      <dgm:spPr/>
    </dgm:pt>
    <dgm:pt modelId="{9757CB40-6E58-46F0-8688-DEEBC13CCC7B}" type="pres">
      <dgm:prSet presAssocID="{7A3EF3B7-2410-42DD-9AC6-145D6042979F}" presName="thickLine" presStyleLbl="alignNode1" presStyleIdx="2" presStyleCnt="6"/>
      <dgm:spPr/>
    </dgm:pt>
    <dgm:pt modelId="{6EDA3DCE-B31A-4ECB-915A-A89E0C1E415C}" type="pres">
      <dgm:prSet presAssocID="{7A3EF3B7-2410-42DD-9AC6-145D6042979F}" presName="horz1" presStyleCnt="0"/>
      <dgm:spPr/>
    </dgm:pt>
    <dgm:pt modelId="{DEBBEDD2-9047-4FA9-80F0-679118D8A7EA}" type="pres">
      <dgm:prSet presAssocID="{7A3EF3B7-2410-42DD-9AC6-145D6042979F}" presName="tx1" presStyleLbl="revTx" presStyleIdx="2" presStyleCnt="6"/>
      <dgm:spPr/>
    </dgm:pt>
    <dgm:pt modelId="{8DF0E60D-F4E1-47FD-BDE8-41038B296A61}" type="pres">
      <dgm:prSet presAssocID="{7A3EF3B7-2410-42DD-9AC6-145D6042979F}" presName="vert1" presStyleCnt="0"/>
      <dgm:spPr/>
    </dgm:pt>
    <dgm:pt modelId="{251C6F0E-3498-45CE-A687-F7305D6D7D1D}" type="pres">
      <dgm:prSet presAssocID="{4882AD07-02E5-4C32-8A04-BBD51A5F5360}" presName="thickLine" presStyleLbl="alignNode1" presStyleIdx="3" presStyleCnt="6"/>
      <dgm:spPr/>
    </dgm:pt>
    <dgm:pt modelId="{9B86C0C8-7948-48D4-AF06-1256F1575DB9}" type="pres">
      <dgm:prSet presAssocID="{4882AD07-02E5-4C32-8A04-BBD51A5F5360}" presName="horz1" presStyleCnt="0"/>
      <dgm:spPr/>
    </dgm:pt>
    <dgm:pt modelId="{0B065C0F-1608-45A3-BB40-7B14EC07676E}" type="pres">
      <dgm:prSet presAssocID="{4882AD07-02E5-4C32-8A04-BBD51A5F5360}" presName="tx1" presStyleLbl="revTx" presStyleIdx="3" presStyleCnt="6"/>
      <dgm:spPr/>
    </dgm:pt>
    <dgm:pt modelId="{3E28C033-5DFD-41B0-B0CE-BEFAD4D25451}" type="pres">
      <dgm:prSet presAssocID="{4882AD07-02E5-4C32-8A04-BBD51A5F5360}" presName="vert1" presStyleCnt="0"/>
      <dgm:spPr/>
    </dgm:pt>
    <dgm:pt modelId="{71CA6DE1-EC09-46B5-8301-C9BE448903CD}" type="pres">
      <dgm:prSet presAssocID="{3041F947-B045-4848-ADF6-E3076B39FCCD}" presName="thickLine" presStyleLbl="alignNode1" presStyleIdx="4" presStyleCnt="6"/>
      <dgm:spPr/>
    </dgm:pt>
    <dgm:pt modelId="{BE65D36F-C0B2-41B3-AE32-30769B282BD5}" type="pres">
      <dgm:prSet presAssocID="{3041F947-B045-4848-ADF6-E3076B39FCCD}" presName="horz1" presStyleCnt="0"/>
      <dgm:spPr/>
    </dgm:pt>
    <dgm:pt modelId="{D4EA2E07-98DC-495A-8D73-F9C17F2F5E9A}" type="pres">
      <dgm:prSet presAssocID="{3041F947-B045-4848-ADF6-E3076B39FCCD}" presName="tx1" presStyleLbl="revTx" presStyleIdx="4" presStyleCnt="6"/>
      <dgm:spPr/>
    </dgm:pt>
    <dgm:pt modelId="{3AA58412-89C6-4AB6-A8B0-FE80323468D8}" type="pres">
      <dgm:prSet presAssocID="{3041F947-B045-4848-ADF6-E3076B39FCCD}" presName="vert1" presStyleCnt="0"/>
      <dgm:spPr/>
    </dgm:pt>
    <dgm:pt modelId="{DD60BD63-9723-476F-8F7D-0AAE50A6B006}" type="pres">
      <dgm:prSet presAssocID="{BB721205-A637-4C7F-A409-01437616AD51}" presName="thickLine" presStyleLbl="alignNode1" presStyleIdx="5" presStyleCnt="6"/>
      <dgm:spPr/>
    </dgm:pt>
    <dgm:pt modelId="{B9609CAC-8942-4640-AE91-92B645120A52}" type="pres">
      <dgm:prSet presAssocID="{BB721205-A637-4C7F-A409-01437616AD51}" presName="horz1" presStyleCnt="0"/>
      <dgm:spPr/>
    </dgm:pt>
    <dgm:pt modelId="{CA1E92F1-B03D-4E12-8DE3-7F2F73C1E3EA}" type="pres">
      <dgm:prSet presAssocID="{BB721205-A637-4C7F-A409-01437616AD51}" presName="tx1" presStyleLbl="revTx" presStyleIdx="5" presStyleCnt="6"/>
      <dgm:spPr/>
    </dgm:pt>
    <dgm:pt modelId="{CC98A2CC-B3CC-41FD-AF29-D2C8E18E335D}" type="pres">
      <dgm:prSet presAssocID="{BB721205-A637-4C7F-A409-01437616AD51}" presName="vert1" presStyleCnt="0"/>
      <dgm:spPr/>
    </dgm:pt>
  </dgm:ptLst>
  <dgm:cxnLst>
    <dgm:cxn modelId="{6B030229-EC04-4D44-8958-3DD5498FC50F}" type="presOf" srcId="{BB721205-A637-4C7F-A409-01437616AD51}" destId="{CA1E92F1-B03D-4E12-8DE3-7F2F73C1E3EA}" srcOrd="0" destOrd="0" presId="urn:microsoft.com/office/officeart/2008/layout/LinedList"/>
    <dgm:cxn modelId="{FA80F24E-5AB2-4A8B-B621-700D105A7245}" type="presOf" srcId="{4EC3CE0A-CC87-4CAC-90F8-0E14A9E760EB}" destId="{50B42D46-2FF7-4F7D-B6CC-7EB820EB03F1}" srcOrd="0" destOrd="0" presId="urn:microsoft.com/office/officeart/2008/layout/LinedList"/>
    <dgm:cxn modelId="{50DB597A-3C7C-452F-9A5F-0B3A319D534B}" srcId="{4EC3CE0A-CC87-4CAC-90F8-0E14A9E760EB}" destId="{7A3EF3B7-2410-42DD-9AC6-145D6042979F}" srcOrd="2" destOrd="0" parTransId="{15A08CFE-7F6A-4DFC-92A6-765207821A6C}" sibTransId="{6F59DC60-A010-47B5-8729-4820A038E520}"/>
    <dgm:cxn modelId="{50ED807A-0FA4-4338-B26F-E7BFAA375F0B}" srcId="{4EC3CE0A-CC87-4CAC-90F8-0E14A9E760EB}" destId="{4882AD07-02E5-4C32-8A04-BBD51A5F5360}" srcOrd="3" destOrd="0" parTransId="{471911CD-18F7-4282-91E1-E1B9ACD395C8}" sibTransId="{6CDF389D-652A-436E-B202-2A1AF97E7CB7}"/>
    <dgm:cxn modelId="{69842383-5765-427C-87D1-8FE5CD976C16}" type="presOf" srcId="{7A3EF3B7-2410-42DD-9AC6-145D6042979F}" destId="{DEBBEDD2-9047-4FA9-80F0-679118D8A7EA}" srcOrd="0" destOrd="0" presId="urn:microsoft.com/office/officeart/2008/layout/LinedList"/>
    <dgm:cxn modelId="{50D7EA8F-898C-49FB-98C7-3822D08F69B5}" type="presOf" srcId="{3041F947-B045-4848-ADF6-E3076B39FCCD}" destId="{D4EA2E07-98DC-495A-8D73-F9C17F2F5E9A}" srcOrd="0" destOrd="0" presId="urn:microsoft.com/office/officeart/2008/layout/LinedList"/>
    <dgm:cxn modelId="{91C0E0A7-4BC1-4E8E-8C2B-3443886E3CEB}" srcId="{4EC3CE0A-CC87-4CAC-90F8-0E14A9E760EB}" destId="{BB721205-A637-4C7F-A409-01437616AD51}" srcOrd="5" destOrd="0" parTransId="{E2A90433-0B1D-4822-B3A2-369155B688DD}" sibTransId="{1F9E6FFD-E82C-42E7-B2E5-45AEA337B480}"/>
    <dgm:cxn modelId="{BCD981B1-8718-4258-A2C7-DDCB742EF0B4}" srcId="{4EC3CE0A-CC87-4CAC-90F8-0E14A9E760EB}" destId="{3041F947-B045-4848-ADF6-E3076B39FCCD}" srcOrd="4" destOrd="0" parTransId="{F8D48E16-1EE1-4861-B099-B7E4E393CC88}" sibTransId="{68783A63-82E5-4479-94D5-6CD8AC3762B3}"/>
    <dgm:cxn modelId="{2B3BEEC4-C643-4078-B988-4CFC4757191C}" srcId="{4EC3CE0A-CC87-4CAC-90F8-0E14A9E760EB}" destId="{28E71B00-BAEA-4D41-9FA2-5079F62AF73A}" srcOrd="1" destOrd="0" parTransId="{23AB7AD3-85B1-474E-A3B9-F40F2E3048D2}" sibTransId="{B9FADC47-7ED3-4922-882B-329EB8558122}"/>
    <dgm:cxn modelId="{657CF1CA-A654-4582-8A5A-A5B993005394}" type="presOf" srcId="{28E71B00-BAEA-4D41-9FA2-5079F62AF73A}" destId="{7432E716-54CA-4BF1-988A-DE483E43FB84}" srcOrd="0" destOrd="0" presId="urn:microsoft.com/office/officeart/2008/layout/LinedList"/>
    <dgm:cxn modelId="{0F828DDA-FB0C-4282-A473-B1EE9703E6A7}" srcId="{4EC3CE0A-CC87-4CAC-90F8-0E14A9E760EB}" destId="{531C5BF0-B5D9-48D5-878C-FF6CBD0D9EFE}" srcOrd="0" destOrd="0" parTransId="{542530DB-71A1-45DC-9C18-5427D1ABFA92}" sibTransId="{A2408C3A-6651-441D-A0B3-8894CF5589B7}"/>
    <dgm:cxn modelId="{449A22EB-4AF6-4F05-8226-F19C76D5800A}" type="presOf" srcId="{531C5BF0-B5D9-48D5-878C-FF6CBD0D9EFE}" destId="{386DC2F6-B8A6-439B-9A2B-F33A3D86E833}" srcOrd="0" destOrd="0" presId="urn:microsoft.com/office/officeart/2008/layout/LinedList"/>
    <dgm:cxn modelId="{7A8F10F4-5468-4C3E-AF06-643F31E5F649}" type="presOf" srcId="{4882AD07-02E5-4C32-8A04-BBD51A5F5360}" destId="{0B065C0F-1608-45A3-BB40-7B14EC07676E}" srcOrd="0" destOrd="0" presId="urn:microsoft.com/office/officeart/2008/layout/LinedList"/>
    <dgm:cxn modelId="{0D1272E9-2E43-4B13-BA0B-9EF696A42FE4}" type="presParOf" srcId="{50B42D46-2FF7-4F7D-B6CC-7EB820EB03F1}" destId="{6AB380A7-3585-4BD0-A11C-88F10F1FB3DB}" srcOrd="0" destOrd="0" presId="urn:microsoft.com/office/officeart/2008/layout/LinedList"/>
    <dgm:cxn modelId="{81C20BAB-2932-4993-A90C-4C8088FCB587}" type="presParOf" srcId="{50B42D46-2FF7-4F7D-B6CC-7EB820EB03F1}" destId="{F88CA37D-976B-4EB9-9C2A-1E88F270FFC9}" srcOrd="1" destOrd="0" presId="urn:microsoft.com/office/officeart/2008/layout/LinedList"/>
    <dgm:cxn modelId="{15262E2B-83EE-4168-BB93-657F880CDA16}" type="presParOf" srcId="{F88CA37D-976B-4EB9-9C2A-1E88F270FFC9}" destId="{386DC2F6-B8A6-439B-9A2B-F33A3D86E833}" srcOrd="0" destOrd="0" presId="urn:microsoft.com/office/officeart/2008/layout/LinedList"/>
    <dgm:cxn modelId="{630BC16B-93CB-4831-8D29-5D7D0445C562}" type="presParOf" srcId="{F88CA37D-976B-4EB9-9C2A-1E88F270FFC9}" destId="{BF533286-DC92-415A-9389-D111EEF26533}" srcOrd="1" destOrd="0" presId="urn:microsoft.com/office/officeart/2008/layout/LinedList"/>
    <dgm:cxn modelId="{0B5E9965-29A6-4DB3-998C-C5D68B05CA13}" type="presParOf" srcId="{50B42D46-2FF7-4F7D-B6CC-7EB820EB03F1}" destId="{0A4B722B-E819-46BF-8901-54F1D310B1E2}" srcOrd="2" destOrd="0" presId="urn:microsoft.com/office/officeart/2008/layout/LinedList"/>
    <dgm:cxn modelId="{218EAD6F-C139-42F1-A44C-021699F63B6C}" type="presParOf" srcId="{50B42D46-2FF7-4F7D-B6CC-7EB820EB03F1}" destId="{BF35CDFC-2AF6-4EAB-9ACA-0953FA049734}" srcOrd="3" destOrd="0" presId="urn:microsoft.com/office/officeart/2008/layout/LinedList"/>
    <dgm:cxn modelId="{62187E4A-BF00-4DC2-9262-23B8E2B53027}" type="presParOf" srcId="{BF35CDFC-2AF6-4EAB-9ACA-0953FA049734}" destId="{7432E716-54CA-4BF1-988A-DE483E43FB84}" srcOrd="0" destOrd="0" presId="urn:microsoft.com/office/officeart/2008/layout/LinedList"/>
    <dgm:cxn modelId="{DCB189BB-1EA7-43DF-86A7-4883428FBBAA}" type="presParOf" srcId="{BF35CDFC-2AF6-4EAB-9ACA-0953FA049734}" destId="{EBE50461-FF20-40E0-9104-10ADC6C037ED}" srcOrd="1" destOrd="0" presId="urn:microsoft.com/office/officeart/2008/layout/LinedList"/>
    <dgm:cxn modelId="{2C7B08A6-BAE4-4ADD-A976-84C4792D0C2A}" type="presParOf" srcId="{50B42D46-2FF7-4F7D-B6CC-7EB820EB03F1}" destId="{9757CB40-6E58-46F0-8688-DEEBC13CCC7B}" srcOrd="4" destOrd="0" presId="urn:microsoft.com/office/officeart/2008/layout/LinedList"/>
    <dgm:cxn modelId="{48FB4DC9-7822-4A47-A712-510D301E0868}" type="presParOf" srcId="{50B42D46-2FF7-4F7D-B6CC-7EB820EB03F1}" destId="{6EDA3DCE-B31A-4ECB-915A-A89E0C1E415C}" srcOrd="5" destOrd="0" presId="urn:microsoft.com/office/officeart/2008/layout/LinedList"/>
    <dgm:cxn modelId="{25BFDFC8-90EC-45EE-8081-46CC439874EC}" type="presParOf" srcId="{6EDA3DCE-B31A-4ECB-915A-A89E0C1E415C}" destId="{DEBBEDD2-9047-4FA9-80F0-679118D8A7EA}" srcOrd="0" destOrd="0" presId="urn:microsoft.com/office/officeart/2008/layout/LinedList"/>
    <dgm:cxn modelId="{C5E1A387-453B-4042-A68D-654923A8BB04}" type="presParOf" srcId="{6EDA3DCE-B31A-4ECB-915A-A89E0C1E415C}" destId="{8DF0E60D-F4E1-47FD-BDE8-41038B296A61}" srcOrd="1" destOrd="0" presId="urn:microsoft.com/office/officeart/2008/layout/LinedList"/>
    <dgm:cxn modelId="{32993D8A-B872-4056-A79D-AC9C802BC193}" type="presParOf" srcId="{50B42D46-2FF7-4F7D-B6CC-7EB820EB03F1}" destId="{251C6F0E-3498-45CE-A687-F7305D6D7D1D}" srcOrd="6" destOrd="0" presId="urn:microsoft.com/office/officeart/2008/layout/LinedList"/>
    <dgm:cxn modelId="{DE811E16-EC96-4D54-B6D4-CC1DBE649EBC}" type="presParOf" srcId="{50B42D46-2FF7-4F7D-B6CC-7EB820EB03F1}" destId="{9B86C0C8-7948-48D4-AF06-1256F1575DB9}" srcOrd="7" destOrd="0" presId="urn:microsoft.com/office/officeart/2008/layout/LinedList"/>
    <dgm:cxn modelId="{FE4B3626-FA4F-4464-8415-4BF4B25389F6}" type="presParOf" srcId="{9B86C0C8-7948-48D4-AF06-1256F1575DB9}" destId="{0B065C0F-1608-45A3-BB40-7B14EC07676E}" srcOrd="0" destOrd="0" presId="urn:microsoft.com/office/officeart/2008/layout/LinedList"/>
    <dgm:cxn modelId="{2893E81D-9E1A-403E-8EA8-055681F46467}" type="presParOf" srcId="{9B86C0C8-7948-48D4-AF06-1256F1575DB9}" destId="{3E28C033-5DFD-41B0-B0CE-BEFAD4D25451}" srcOrd="1" destOrd="0" presId="urn:microsoft.com/office/officeart/2008/layout/LinedList"/>
    <dgm:cxn modelId="{0F15771B-9274-499C-89E9-BDB4EE722E61}" type="presParOf" srcId="{50B42D46-2FF7-4F7D-B6CC-7EB820EB03F1}" destId="{71CA6DE1-EC09-46B5-8301-C9BE448903CD}" srcOrd="8" destOrd="0" presId="urn:microsoft.com/office/officeart/2008/layout/LinedList"/>
    <dgm:cxn modelId="{B96CF3B8-7D25-4E6D-ACB9-57318C90AF05}" type="presParOf" srcId="{50B42D46-2FF7-4F7D-B6CC-7EB820EB03F1}" destId="{BE65D36F-C0B2-41B3-AE32-30769B282BD5}" srcOrd="9" destOrd="0" presId="urn:microsoft.com/office/officeart/2008/layout/LinedList"/>
    <dgm:cxn modelId="{E59BE0EC-677B-44BC-81D9-BD1747918870}" type="presParOf" srcId="{BE65D36F-C0B2-41B3-AE32-30769B282BD5}" destId="{D4EA2E07-98DC-495A-8D73-F9C17F2F5E9A}" srcOrd="0" destOrd="0" presId="urn:microsoft.com/office/officeart/2008/layout/LinedList"/>
    <dgm:cxn modelId="{AF04B200-DBB9-4626-A8F3-2F80DC3EF434}" type="presParOf" srcId="{BE65D36F-C0B2-41B3-AE32-30769B282BD5}" destId="{3AA58412-89C6-4AB6-A8B0-FE80323468D8}" srcOrd="1" destOrd="0" presId="urn:microsoft.com/office/officeart/2008/layout/LinedList"/>
    <dgm:cxn modelId="{1F110080-1263-4AE9-BAF8-9D3014BBA550}" type="presParOf" srcId="{50B42D46-2FF7-4F7D-B6CC-7EB820EB03F1}" destId="{DD60BD63-9723-476F-8F7D-0AAE50A6B006}" srcOrd="10" destOrd="0" presId="urn:microsoft.com/office/officeart/2008/layout/LinedList"/>
    <dgm:cxn modelId="{3A8C53A4-E359-4DE8-9C3C-0A13BD145353}" type="presParOf" srcId="{50B42D46-2FF7-4F7D-B6CC-7EB820EB03F1}" destId="{B9609CAC-8942-4640-AE91-92B645120A52}" srcOrd="11" destOrd="0" presId="urn:microsoft.com/office/officeart/2008/layout/LinedList"/>
    <dgm:cxn modelId="{D1321A4B-D2C2-4EA1-9800-4DD35A9A55D7}" type="presParOf" srcId="{B9609CAC-8942-4640-AE91-92B645120A52}" destId="{CA1E92F1-B03D-4E12-8DE3-7F2F73C1E3EA}" srcOrd="0" destOrd="0" presId="urn:microsoft.com/office/officeart/2008/layout/LinedList"/>
    <dgm:cxn modelId="{2B68475E-42DF-4F2C-BA05-478C60AD68A7}" type="presParOf" srcId="{B9609CAC-8942-4640-AE91-92B645120A52}" destId="{CC98A2CC-B3CC-41FD-AF29-D2C8E18E33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78B1C-175C-498C-BEA9-DF55EF219A2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h-TH"/>
        </a:p>
      </dgm:t>
    </dgm:pt>
    <dgm:pt modelId="{88ACED3B-8A74-4040-8D9C-F339DDC157E1}">
      <dgm:prSet phldrT="[Text]"/>
      <dgm:spPr/>
      <dgm:t>
        <a:bodyPr/>
        <a:lstStyle/>
        <a:p>
          <a:r>
            <a:rPr lang="en-US"/>
            <a:t>Knowledge</a:t>
          </a:r>
          <a:endParaRPr lang="th-TH" dirty="0"/>
        </a:p>
      </dgm:t>
    </dgm:pt>
    <dgm:pt modelId="{3BFBEEAB-1CCF-4DD4-9E8D-FF541DB3D0FF}" type="parTrans" cxnId="{22A188FE-346B-4741-978E-33E317ADF4CC}">
      <dgm:prSet/>
      <dgm:spPr/>
      <dgm:t>
        <a:bodyPr/>
        <a:lstStyle/>
        <a:p>
          <a:endParaRPr lang="th-TH"/>
        </a:p>
      </dgm:t>
    </dgm:pt>
    <dgm:pt modelId="{6B61E13D-72D5-4C45-B581-C038FEA4E562}" type="sibTrans" cxnId="{22A188FE-346B-4741-978E-33E317ADF4CC}">
      <dgm:prSet/>
      <dgm:spPr/>
      <dgm:t>
        <a:bodyPr/>
        <a:lstStyle/>
        <a:p>
          <a:endParaRPr lang="th-TH"/>
        </a:p>
      </dgm:t>
    </dgm:pt>
    <dgm:pt modelId="{2FB44107-A811-4EB2-8A4C-5F60E5FF0E9B}">
      <dgm:prSet phldrT="[Text]"/>
      <dgm:spPr/>
      <dgm:t>
        <a:bodyPr/>
        <a:lstStyle/>
        <a:p>
          <a:r>
            <a:rPr lang="en-US"/>
            <a:t>Skills</a:t>
          </a:r>
          <a:endParaRPr lang="th-TH" dirty="0"/>
        </a:p>
      </dgm:t>
    </dgm:pt>
    <dgm:pt modelId="{B4714FA6-9885-4C0D-A540-2A19CE1898C5}" type="parTrans" cxnId="{B06611A3-95E5-460A-9DBC-3AA9F39D65AA}">
      <dgm:prSet/>
      <dgm:spPr/>
      <dgm:t>
        <a:bodyPr/>
        <a:lstStyle/>
        <a:p>
          <a:endParaRPr lang="th-TH"/>
        </a:p>
      </dgm:t>
    </dgm:pt>
    <dgm:pt modelId="{BB81216D-01A3-4BE8-9ACC-435BFD3F091D}" type="sibTrans" cxnId="{B06611A3-95E5-460A-9DBC-3AA9F39D65AA}">
      <dgm:prSet/>
      <dgm:spPr/>
      <dgm:t>
        <a:bodyPr/>
        <a:lstStyle/>
        <a:p>
          <a:endParaRPr lang="th-TH"/>
        </a:p>
      </dgm:t>
    </dgm:pt>
    <dgm:pt modelId="{37DE65C7-D524-4459-9474-28AA6B2B6428}">
      <dgm:prSet phldrT="[Text]"/>
      <dgm:spPr/>
      <dgm:t>
        <a:bodyPr/>
        <a:lstStyle/>
        <a:p>
          <a:r>
            <a:rPr lang="en-US"/>
            <a:t>Ethics</a:t>
          </a:r>
          <a:endParaRPr lang="th-TH" dirty="0"/>
        </a:p>
      </dgm:t>
    </dgm:pt>
    <dgm:pt modelId="{787D3671-A8BF-497E-979E-A17AC4BDC032}" type="parTrans" cxnId="{51DFEEDE-DE99-46B1-AF66-1ED5E1CBC96E}">
      <dgm:prSet/>
      <dgm:spPr/>
      <dgm:t>
        <a:bodyPr/>
        <a:lstStyle/>
        <a:p>
          <a:endParaRPr lang="th-TH"/>
        </a:p>
      </dgm:t>
    </dgm:pt>
    <dgm:pt modelId="{6606271B-2BCB-4772-9011-F7B92C84F05A}" type="sibTrans" cxnId="{51DFEEDE-DE99-46B1-AF66-1ED5E1CBC96E}">
      <dgm:prSet/>
      <dgm:spPr/>
      <dgm:t>
        <a:bodyPr/>
        <a:lstStyle/>
        <a:p>
          <a:endParaRPr lang="th-TH"/>
        </a:p>
      </dgm:t>
    </dgm:pt>
    <dgm:pt modelId="{DED30DEB-7D12-47B4-BEED-90DFE54EA7B1}">
      <dgm:prSet phldrT="[Text]"/>
      <dgm:spPr/>
      <dgm:t>
        <a:bodyPr/>
        <a:lstStyle/>
        <a:p>
          <a:r>
            <a:rPr lang="en-US"/>
            <a:t>Attributes</a:t>
          </a:r>
          <a:endParaRPr lang="th-TH" dirty="0"/>
        </a:p>
      </dgm:t>
    </dgm:pt>
    <dgm:pt modelId="{394ECC69-6507-41AA-BFB8-515027A8B9A1}" type="parTrans" cxnId="{59180912-1841-4FC0-9C78-AC1CC9935C4F}">
      <dgm:prSet/>
      <dgm:spPr/>
      <dgm:t>
        <a:bodyPr/>
        <a:lstStyle/>
        <a:p>
          <a:endParaRPr lang="th-TH"/>
        </a:p>
      </dgm:t>
    </dgm:pt>
    <dgm:pt modelId="{F53EF834-6802-44A9-BF31-5DC669BC50B8}" type="sibTrans" cxnId="{59180912-1841-4FC0-9C78-AC1CC9935C4F}">
      <dgm:prSet/>
      <dgm:spPr/>
      <dgm:t>
        <a:bodyPr/>
        <a:lstStyle/>
        <a:p>
          <a:endParaRPr lang="th-TH"/>
        </a:p>
      </dgm:t>
    </dgm:pt>
    <dgm:pt modelId="{BD9C8E4F-5E13-472A-8EE0-9E4BB538782F}" type="pres">
      <dgm:prSet presAssocID="{B9078B1C-175C-498C-BEA9-DF55EF219A2B}" presName="cycle" presStyleCnt="0">
        <dgm:presLayoutVars>
          <dgm:dir/>
          <dgm:resizeHandles val="exact"/>
        </dgm:presLayoutVars>
      </dgm:prSet>
      <dgm:spPr/>
    </dgm:pt>
    <dgm:pt modelId="{FE96C899-26EB-4D53-A6DE-388851CCC63F}" type="pres">
      <dgm:prSet presAssocID="{88ACED3B-8A74-4040-8D9C-F339DDC157E1}" presName="node" presStyleLbl="node1" presStyleIdx="0" presStyleCnt="4">
        <dgm:presLayoutVars>
          <dgm:bulletEnabled val="1"/>
        </dgm:presLayoutVars>
      </dgm:prSet>
      <dgm:spPr/>
    </dgm:pt>
    <dgm:pt modelId="{BAFE036B-7290-40E1-9561-A1F6F9DD4E3C}" type="pres">
      <dgm:prSet presAssocID="{88ACED3B-8A74-4040-8D9C-F339DDC157E1}" presName="spNode" presStyleCnt="0"/>
      <dgm:spPr/>
    </dgm:pt>
    <dgm:pt modelId="{1845F75A-E47F-476E-899C-8E441193BE12}" type="pres">
      <dgm:prSet presAssocID="{6B61E13D-72D5-4C45-B581-C038FEA4E562}" presName="sibTrans" presStyleLbl="sibTrans1D1" presStyleIdx="0" presStyleCnt="4"/>
      <dgm:spPr/>
    </dgm:pt>
    <dgm:pt modelId="{4A166EFC-00B7-4BAB-929A-D9EB17C6B9C6}" type="pres">
      <dgm:prSet presAssocID="{2FB44107-A811-4EB2-8A4C-5F60E5FF0E9B}" presName="node" presStyleLbl="node1" presStyleIdx="1" presStyleCnt="4">
        <dgm:presLayoutVars>
          <dgm:bulletEnabled val="1"/>
        </dgm:presLayoutVars>
      </dgm:prSet>
      <dgm:spPr/>
    </dgm:pt>
    <dgm:pt modelId="{DF02250D-CA97-4415-843E-B8B1525C89E7}" type="pres">
      <dgm:prSet presAssocID="{2FB44107-A811-4EB2-8A4C-5F60E5FF0E9B}" presName="spNode" presStyleCnt="0"/>
      <dgm:spPr/>
    </dgm:pt>
    <dgm:pt modelId="{B8D585CF-6D52-43DA-A7FD-775B7A50B4BA}" type="pres">
      <dgm:prSet presAssocID="{BB81216D-01A3-4BE8-9ACC-435BFD3F091D}" presName="sibTrans" presStyleLbl="sibTrans1D1" presStyleIdx="1" presStyleCnt="4"/>
      <dgm:spPr/>
    </dgm:pt>
    <dgm:pt modelId="{E166A859-4AEA-4655-B5B2-B324CD0D5DCC}" type="pres">
      <dgm:prSet presAssocID="{37DE65C7-D524-4459-9474-28AA6B2B6428}" presName="node" presStyleLbl="node1" presStyleIdx="2" presStyleCnt="4">
        <dgm:presLayoutVars>
          <dgm:bulletEnabled val="1"/>
        </dgm:presLayoutVars>
      </dgm:prSet>
      <dgm:spPr/>
    </dgm:pt>
    <dgm:pt modelId="{4337F98E-DF0D-4F61-8F0D-2306866CD98E}" type="pres">
      <dgm:prSet presAssocID="{37DE65C7-D524-4459-9474-28AA6B2B6428}" presName="spNode" presStyleCnt="0"/>
      <dgm:spPr/>
    </dgm:pt>
    <dgm:pt modelId="{6423856A-4691-463F-9D21-FA4747BA4F0B}" type="pres">
      <dgm:prSet presAssocID="{6606271B-2BCB-4772-9011-F7B92C84F05A}" presName="sibTrans" presStyleLbl="sibTrans1D1" presStyleIdx="2" presStyleCnt="4"/>
      <dgm:spPr/>
    </dgm:pt>
    <dgm:pt modelId="{6A4DDD91-1B7E-4275-9417-C406C7BFB166}" type="pres">
      <dgm:prSet presAssocID="{DED30DEB-7D12-47B4-BEED-90DFE54EA7B1}" presName="node" presStyleLbl="node1" presStyleIdx="3" presStyleCnt="4">
        <dgm:presLayoutVars>
          <dgm:bulletEnabled val="1"/>
        </dgm:presLayoutVars>
      </dgm:prSet>
      <dgm:spPr/>
    </dgm:pt>
    <dgm:pt modelId="{16F7C7E7-9535-4186-92AC-AA5155301890}" type="pres">
      <dgm:prSet presAssocID="{DED30DEB-7D12-47B4-BEED-90DFE54EA7B1}" presName="spNode" presStyleCnt="0"/>
      <dgm:spPr/>
    </dgm:pt>
    <dgm:pt modelId="{AC62ED90-7E80-4AEA-900D-CE5520C855A1}" type="pres">
      <dgm:prSet presAssocID="{F53EF834-6802-44A9-BF31-5DC669BC50B8}" presName="sibTrans" presStyleLbl="sibTrans1D1" presStyleIdx="3" presStyleCnt="4"/>
      <dgm:spPr/>
    </dgm:pt>
  </dgm:ptLst>
  <dgm:cxnLst>
    <dgm:cxn modelId="{59180912-1841-4FC0-9C78-AC1CC9935C4F}" srcId="{B9078B1C-175C-498C-BEA9-DF55EF219A2B}" destId="{DED30DEB-7D12-47B4-BEED-90DFE54EA7B1}" srcOrd="3" destOrd="0" parTransId="{394ECC69-6507-41AA-BFB8-515027A8B9A1}" sibTransId="{F53EF834-6802-44A9-BF31-5DC669BC50B8}"/>
    <dgm:cxn modelId="{59A1552E-B688-462B-8820-6DB346137DDC}" type="presOf" srcId="{6606271B-2BCB-4772-9011-F7B92C84F05A}" destId="{6423856A-4691-463F-9D21-FA4747BA4F0B}" srcOrd="0" destOrd="0" presId="urn:microsoft.com/office/officeart/2005/8/layout/cycle5"/>
    <dgm:cxn modelId="{919CFF39-BF3A-4474-8450-B4DD7196EEEF}" type="presOf" srcId="{6B61E13D-72D5-4C45-B581-C038FEA4E562}" destId="{1845F75A-E47F-476E-899C-8E441193BE12}" srcOrd="0" destOrd="0" presId="urn:microsoft.com/office/officeart/2005/8/layout/cycle5"/>
    <dgm:cxn modelId="{0243733D-0224-41D4-B962-7CDB332FDF52}" type="presOf" srcId="{B9078B1C-175C-498C-BEA9-DF55EF219A2B}" destId="{BD9C8E4F-5E13-472A-8EE0-9E4BB538782F}" srcOrd="0" destOrd="0" presId="urn:microsoft.com/office/officeart/2005/8/layout/cycle5"/>
    <dgm:cxn modelId="{A7CBA75F-9C52-42EB-A211-3EC80F8D6EBE}" type="presOf" srcId="{BB81216D-01A3-4BE8-9ACC-435BFD3F091D}" destId="{B8D585CF-6D52-43DA-A7FD-775B7A50B4BA}" srcOrd="0" destOrd="0" presId="urn:microsoft.com/office/officeart/2005/8/layout/cycle5"/>
    <dgm:cxn modelId="{07700F8F-106E-49AB-A046-ADB8047782A6}" type="presOf" srcId="{88ACED3B-8A74-4040-8D9C-F339DDC157E1}" destId="{FE96C899-26EB-4D53-A6DE-388851CCC63F}" srcOrd="0" destOrd="0" presId="urn:microsoft.com/office/officeart/2005/8/layout/cycle5"/>
    <dgm:cxn modelId="{1A1A1599-AF17-48B8-8572-6F34442682F6}" type="presOf" srcId="{DED30DEB-7D12-47B4-BEED-90DFE54EA7B1}" destId="{6A4DDD91-1B7E-4275-9417-C406C7BFB166}" srcOrd="0" destOrd="0" presId="urn:microsoft.com/office/officeart/2005/8/layout/cycle5"/>
    <dgm:cxn modelId="{275B099C-A7AA-4650-A30E-223565208E3B}" type="presOf" srcId="{37DE65C7-D524-4459-9474-28AA6B2B6428}" destId="{E166A859-4AEA-4655-B5B2-B324CD0D5DCC}" srcOrd="0" destOrd="0" presId="urn:microsoft.com/office/officeart/2005/8/layout/cycle5"/>
    <dgm:cxn modelId="{B06611A3-95E5-460A-9DBC-3AA9F39D65AA}" srcId="{B9078B1C-175C-498C-BEA9-DF55EF219A2B}" destId="{2FB44107-A811-4EB2-8A4C-5F60E5FF0E9B}" srcOrd="1" destOrd="0" parTransId="{B4714FA6-9885-4C0D-A540-2A19CE1898C5}" sibTransId="{BB81216D-01A3-4BE8-9ACC-435BFD3F091D}"/>
    <dgm:cxn modelId="{DD7611B9-8DC1-4D97-A005-CA1E3A132CA2}" type="presOf" srcId="{F53EF834-6802-44A9-BF31-5DC669BC50B8}" destId="{AC62ED90-7E80-4AEA-900D-CE5520C855A1}" srcOrd="0" destOrd="0" presId="urn:microsoft.com/office/officeart/2005/8/layout/cycle5"/>
    <dgm:cxn modelId="{7076FEC0-9B1C-4EC3-BFFA-2E3D7458650D}" type="presOf" srcId="{2FB44107-A811-4EB2-8A4C-5F60E5FF0E9B}" destId="{4A166EFC-00B7-4BAB-929A-D9EB17C6B9C6}" srcOrd="0" destOrd="0" presId="urn:microsoft.com/office/officeart/2005/8/layout/cycle5"/>
    <dgm:cxn modelId="{51DFEEDE-DE99-46B1-AF66-1ED5E1CBC96E}" srcId="{B9078B1C-175C-498C-BEA9-DF55EF219A2B}" destId="{37DE65C7-D524-4459-9474-28AA6B2B6428}" srcOrd="2" destOrd="0" parTransId="{787D3671-A8BF-497E-979E-A17AC4BDC032}" sibTransId="{6606271B-2BCB-4772-9011-F7B92C84F05A}"/>
    <dgm:cxn modelId="{22A188FE-346B-4741-978E-33E317ADF4CC}" srcId="{B9078B1C-175C-498C-BEA9-DF55EF219A2B}" destId="{88ACED3B-8A74-4040-8D9C-F339DDC157E1}" srcOrd="0" destOrd="0" parTransId="{3BFBEEAB-1CCF-4DD4-9E8D-FF541DB3D0FF}" sibTransId="{6B61E13D-72D5-4C45-B581-C038FEA4E562}"/>
    <dgm:cxn modelId="{19057805-85BC-45F3-B31E-7EAB029FAB0F}" type="presParOf" srcId="{BD9C8E4F-5E13-472A-8EE0-9E4BB538782F}" destId="{FE96C899-26EB-4D53-A6DE-388851CCC63F}" srcOrd="0" destOrd="0" presId="urn:microsoft.com/office/officeart/2005/8/layout/cycle5"/>
    <dgm:cxn modelId="{81AEDC4D-3D74-4978-B267-8F375B06EF1F}" type="presParOf" srcId="{BD9C8E4F-5E13-472A-8EE0-9E4BB538782F}" destId="{BAFE036B-7290-40E1-9561-A1F6F9DD4E3C}" srcOrd="1" destOrd="0" presId="urn:microsoft.com/office/officeart/2005/8/layout/cycle5"/>
    <dgm:cxn modelId="{E8FBE972-00E3-432F-890F-D48179384F00}" type="presParOf" srcId="{BD9C8E4F-5E13-472A-8EE0-9E4BB538782F}" destId="{1845F75A-E47F-476E-899C-8E441193BE12}" srcOrd="2" destOrd="0" presId="urn:microsoft.com/office/officeart/2005/8/layout/cycle5"/>
    <dgm:cxn modelId="{B10EEAA7-1BF8-4C73-954B-5164DF299AAC}" type="presParOf" srcId="{BD9C8E4F-5E13-472A-8EE0-9E4BB538782F}" destId="{4A166EFC-00B7-4BAB-929A-D9EB17C6B9C6}" srcOrd="3" destOrd="0" presId="urn:microsoft.com/office/officeart/2005/8/layout/cycle5"/>
    <dgm:cxn modelId="{C549C7EC-4DA8-4ABA-A0E4-571D3CE19928}" type="presParOf" srcId="{BD9C8E4F-5E13-472A-8EE0-9E4BB538782F}" destId="{DF02250D-CA97-4415-843E-B8B1525C89E7}" srcOrd="4" destOrd="0" presId="urn:microsoft.com/office/officeart/2005/8/layout/cycle5"/>
    <dgm:cxn modelId="{F9F6BF62-4FF6-4044-8B8B-E6FF72F403C6}" type="presParOf" srcId="{BD9C8E4F-5E13-472A-8EE0-9E4BB538782F}" destId="{B8D585CF-6D52-43DA-A7FD-775B7A50B4BA}" srcOrd="5" destOrd="0" presId="urn:microsoft.com/office/officeart/2005/8/layout/cycle5"/>
    <dgm:cxn modelId="{6D4116DA-B10D-4F72-94CC-708F0A35C7F5}" type="presParOf" srcId="{BD9C8E4F-5E13-472A-8EE0-9E4BB538782F}" destId="{E166A859-4AEA-4655-B5B2-B324CD0D5DCC}" srcOrd="6" destOrd="0" presId="urn:microsoft.com/office/officeart/2005/8/layout/cycle5"/>
    <dgm:cxn modelId="{3F88ED7E-3E94-4C4D-A3F7-C7A57E17399C}" type="presParOf" srcId="{BD9C8E4F-5E13-472A-8EE0-9E4BB538782F}" destId="{4337F98E-DF0D-4F61-8F0D-2306866CD98E}" srcOrd="7" destOrd="0" presId="urn:microsoft.com/office/officeart/2005/8/layout/cycle5"/>
    <dgm:cxn modelId="{32B26240-EF6F-4482-ACA8-813A4F58AEA0}" type="presParOf" srcId="{BD9C8E4F-5E13-472A-8EE0-9E4BB538782F}" destId="{6423856A-4691-463F-9D21-FA4747BA4F0B}" srcOrd="8" destOrd="0" presId="urn:microsoft.com/office/officeart/2005/8/layout/cycle5"/>
    <dgm:cxn modelId="{8F04CEDE-67B9-4F2B-8A85-0B0398C64A27}" type="presParOf" srcId="{BD9C8E4F-5E13-472A-8EE0-9E4BB538782F}" destId="{6A4DDD91-1B7E-4275-9417-C406C7BFB166}" srcOrd="9" destOrd="0" presId="urn:microsoft.com/office/officeart/2005/8/layout/cycle5"/>
    <dgm:cxn modelId="{FC695271-6507-41E2-9F0F-533C4070F2AC}" type="presParOf" srcId="{BD9C8E4F-5E13-472A-8EE0-9E4BB538782F}" destId="{16F7C7E7-9535-4186-92AC-AA5155301890}" srcOrd="10" destOrd="0" presId="urn:microsoft.com/office/officeart/2005/8/layout/cycle5"/>
    <dgm:cxn modelId="{32099024-53AE-4F68-ACF4-706F43C9AF55}" type="presParOf" srcId="{BD9C8E4F-5E13-472A-8EE0-9E4BB538782F}" destId="{AC62ED90-7E80-4AEA-900D-CE5520C855A1}"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E49877-DE84-4B24-88C7-B6554D0A372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h-TH"/>
        </a:p>
      </dgm:t>
    </dgm:pt>
    <dgm:pt modelId="{78D49264-9723-44E8-8783-3E11B0AFCD65}">
      <dgm:prSet phldrT="[Text]"/>
      <dgm:spPr/>
      <dgm:t>
        <a:bodyPr/>
        <a:lstStyle/>
        <a:p>
          <a:r>
            <a:rPr lang="en-US" dirty="0"/>
            <a:t>KBE</a:t>
          </a:r>
          <a:endParaRPr lang="th-TH" dirty="0"/>
        </a:p>
      </dgm:t>
    </dgm:pt>
    <dgm:pt modelId="{EEBBBBA3-AF4C-4D91-BA5E-429B06BDF34F}" type="parTrans" cxnId="{D019402C-E64D-452F-B595-2D8EC1A7D7B0}">
      <dgm:prSet/>
      <dgm:spPr/>
      <dgm:t>
        <a:bodyPr/>
        <a:lstStyle/>
        <a:p>
          <a:endParaRPr lang="th-TH"/>
        </a:p>
      </dgm:t>
    </dgm:pt>
    <dgm:pt modelId="{91356053-49AA-4514-87C1-1F43F2B3672B}" type="sibTrans" cxnId="{D019402C-E64D-452F-B595-2D8EC1A7D7B0}">
      <dgm:prSet/>
      <dgm:spPr/>
      <dgm:t>
        <a:bodyPr/>
        <a:lstStyle/>
        <a:p>
          <a:endParaRPr lang="th-TH"/>
        </a:p>
      </dgm:t>
    </dgm:pt>
    <dgm:pt modelId="{279138BA-0E7F-4E4C-A44E-7B041DA6E65D}">
      <dgm:prSet phldrT="[Text]" custT="1"/>
      <dgm:spPr/>
      <dgm:t>
        <a:bodyPr/>
        <a:lstStyle/>
        <a:p>
          <a:r>
            <a:rPr lang="en-US" sz="1800" b="1" dirty="0"/>
            <a:t>Political</a:t>
          </a:r>
        </a:p>
        <a:p>
          <a:r>
            <a:rPr lang="en-US" sz="1800" b="1" dirty="0"/>
            <a:t>Regimes</a:t>
          </a:r>
          <a:endParaRPr lang="th-TH" sz="1800" b="1" dirty="0"/>
        </a:p>
      </dgm:t>
    </dgm:pt>
    <dgm:pt modelId="{C076BFA9-A7AD-417A-BF74-141AF0851057}" type="parTrans" cxnId="{DCBB990D-0D5C-4958-AB76-B252892F2856}">
      <dgm:prSet/>
      <dgm:spPr/>
      <dgm:t>
        <a:bodyPr/>
        <a:lstStyle/>
        <a:p>
          <a:endParaRPr lang="th-TH"/>
        </a:p>
      </dgm:t>
    </dgm:pt>
    <dgm:pt modelId="{BC49EC26-CCE5-4B99-8ED3-41557F82C9A1}" type="sibTrans" cxnId="{DCBB990D-0D5C-4958-AB76-B252892F2856}">
      <dgm:prSet/>
      <dgm:spPr/>
      <dgm:t>
        <a:bodyPr/>
        <a:lstStyle/>
        <a:p>
          <a:endParaRPr lang="th-TH"/>
        </a:p>
      </dgm:t>
    </dgm:pt>
    <dgm:pt modelId="{502ACEA2-5E94-4918-A1D0-78BB83483A05}">
      <dgm:prSet phldrT="[Text]" custT="1"/>
      <dgm:spPr/>
      <dgm:t>
        <a:bodyPr/>
        <a:lstStyle/>
        <a:p>
          <a:r>
            <a:rPr lang="en-US" sz="1800" b="1" dirty="0"/>
            <a:t>Governance</a:t>
          </a:r>
          <a:endParaRPr lang="th-TH" sz="1800" b="1" dirty="0"/>
        </a:p>
      </dgm:t>
    </dgm:pt>
    <dgm:pt modelId="{72FBBE6D-12FD-4C51-AF80-99C826F01804}" type="parTrans" cxnId="{B5988836-1B0B-49F5-81B8-9B996B12BAD5}">
      <dgm:prSet/>
      <dgm:spPr/>
      <dgm:t>
        <a:bodyPr/>
        <a:lstStyle/>
        <a:p>
          <a:endParaRPr lang="th-TH"/>
        </a:p>
      </dgm:t>
    </dgm:pt>
    <dgm:pt modelId="{01584B86-547B-4850-992B-31CD258C037C}" type="sibTrans" cxnId="{B5988836-1B0B-49F5-81B8-9B996B12BAD5}">
      <dgm:prSet/>
      <dgm:spPr/>
      <dgm:t>
        <a:bodyPr/>
        <a:lstStyle/>
        <a:p>
          <a:endParaRPr lang="th-TH"/>
        </a:p>
      </dgm:t>
    </dgm:pt>
    <dgm:pt modelId="{10E45BFB-3210-4C26-992D-8A4DE31C960C}">
      <dgm:prSet phldrT="[Text]"/>
      <dgm:spPr/>
      <dgm:t>
        <a:bodyPr/>
        <a:lstStyle/>
        <a:p>
          <a:r>
            <a:rPr lang="en-US" b="1" dirty="0"/>
            <a:t>Economic Systems</a:t>
          </a:r>
          <a:endParaRPr lang="th-TH" dirty="0"/>
        </a:p>
      </dgm:t>
    </dgm:pt>
    <dgm:pt modelId="{3DAE51B6-538A-4EF9-8612-A91C7FF01E18}" type="parTrans" cxnId="{2B68840A-B696-48FF-9CA8-2FCBCDD21025}">
      <dgm:prSet/>
      <dgm:spPr/>
      <dgm:t>
        <a:bodyPr/>
        <a:lstStyle/>
        <a:p>
          <a:endParaRPr lang="th-TH"/>
        </a:p>
      </dgm:t>
    </dgm:pt>
    <dgm:pt modelId="{756CC1CA-EFD8-4520-8A41-6DF57DE985D8}" type="sibTrans" cxnId="{2B68840A-B696-48FF-9CA8-2FCBCDD21025}">
      <dgm:prSet/>
      <dgm:spPr/>
      <dgm:t>
        <a:bodyPr/>
        <a:lstStyle/>
        <a:p>
          <a:endParaRPr lang="th-TH"/>
        </a:p>
      </dgm:t>
    </dgm:pt>
    <dgm:pt modelId="{27AB753B-2254-4212-AF92-F78682FE1220}" type="pres">
      <dgm:prSet presAssocID="{E7E49877-DE84-4B24-88C7-B6554D0A372E}" presName="Name0" presStyleCnt="0">
        <dgm:presLayoutVars>
          <dgm:chMax val="1"/>
          <dgm:dir/>
          <dgm:animLvl val="ctr"/>
          <dgm:resizeHandles val="exact"/>
        </dgm:presLayoutVars>
      </dgm:prSet>
      <dgm:spPr/>
    </dgm:pt>
    <dgm:pt modelId="{8130A1F1-4F24-4A58-8CCE-0F22BCDB12DE}" type="pres">
      <dgm:prSet presAssocID="{78D49264-9723-44E8-8783-3E11B0AFCD65}" presName="centerShape" presStyleLbl="node0" presStyleIdx="0" presStyleCnt="1"/>
      <dgm:spPr/>
    </dgm:pt>
    <dgm:pt modelId="{4459F2DA-E46F-48F8-B322-34BEF7904FFB}" type="pres">
      <dgm:prSet presAssocID="{279138BA-0E7F-4E4C-A44E-7B041DA6E65D}" presName="node" presStyleLbl="node1" presStyleIdx="0" presStyleCnt="3" custScaleX="182679" custScaleY="110171">
        <dgm:presLayoutVars>
          <dgm:bulletEnabled val="1"/>
        </dgm:presLayoutVars>
      </dgm:prSet>
      <dgm:spPr/>
    </dgm:pt>
    <dgm:pt modelId="{0D430096-3892-4483-9573-234EB08C6B49}" type="pres">
      <dgm:prSet presAssocID="{279138BA-0E7F-4E4C-A44E-7B041DA6E65D}" presName="dummy" presStyleCnt="0"/>
      <dgm:spPr/>
    </dgm:pt>
    <dgm:pt modelId="{26F69321-3E62-46C0-BA73-666FE0FABF9C}" type="pres">
      <dgm:prSet presAssocID="{BC49EC26-CCE5-4B99-8ED3-41557F82C9A1}" presName="sibTrans" presStyleLbl="sibTrans2D1" presStyleIdx="0" presStyleCnt="3"/>
      <dgm:spPr/>
    </dgm:pt>
    <dgm:pt modelId="{F6C5FC65-36E0-46F6-A7D2-811E4FB560DD}" type="pres">
      <dgm:prSet presAssocID="{502ACEA2-5E94-4918-A1D0-78BB83483A05}" presName="node" presStyleLbl="node1" presStyleIdx="1" presStyleCnt="3" custScaleX="172073" custScaleY="88483">
        <dgm:presLayoutVars>
          <dgm:bulletEnabled val="1"/>
        </dgm:presLayoutVars>
      </dgm:prSet>
      <dgm:spPr/>
    </dgm:pt>
    <dgm:pt modelId="{B71C50B1-C3C3-4B7E-B7DD-3A4AD62401B8}" type="pres">
      <dgm:prSet presAssocID="{502ACEA2-5E94-4918-A1D0-78BB83483A05}" presName="dummy" presStyleCnt="0"/>
      <dgm:spPr/>
    </dgm:pt>
    <dgm:pt modelId="{EC5B5FB5-DC07-4C78-8E2E-B0CBE48A74A8}" type="pres">
      <dgm:prSet presAssocID="{01584B86-547B-4850-992B-31CD258C037C}" presName="sibTrans" presStyleLbl="sibTrans2D1" presStyleIdx="1" presStyleCnt="3"/>
      <dgm:spPr/>
    </dgm:pt>
    <dgm:pt modelId="{2AEF082E-AF3D-4292-832B-25A6F6363FD3}" type="pres">
      <dgm:prSet presAssocID="{10E45BFB-3210-4C26-992D-8A4DE31C960C}" presName="node" presStyleLbl="node1" presStyleIdx="2" presStyleCnt="3" custScaleX="161911">
        <dgm:presLayoutVars>
          <dgm:bulletEnabled val="1"/>
        </dgm:presLayoutVars>
      </dgm:prSet>
      <dgm:spPr/>
    </dgm:pt>
    <dgm:pt modelId="{AAE8E214-C679-4E46-8691-C699853A3B44}" type="pres">
      <dgm:prSet presAssocID="{10E45BFB-3210-4C26-992D-8A4DE31C960C}" presName="dummy" presStyleCnt="0"/>
      <dgm:spPr/>
    </dgm:pt>
    <dgm:pt modelId="{0F9BEF8C-E185-4B07-BD9F-A8B3E59F0E69}" type="pres">
      <dgm:prSet presAssocID="{756CC1CA-EFD8-4520-8A41-6DF57DE985D8}" presName="sibTrans" presStyleLbl="sibTrans2D1" presStyleIdx="2" presStyleCnt="3"/>
      <dgm:spPr/>
    </dgm:pt>
  </dgm:ptLst>
  <dgm:cxnLst>
    <dgm:cxn modelId="{2B68840A-B696-48FF-9CA8-2FCBCDD21025}" srcId="{78D49264-9723-44E8-8783-3E11B0AFCD65}" destId="{10E45BFB-3210-4C26-992D-8A4DE31C960C}" srcOrd="2" destOrd="0" parTransId="{3DAE51B6-538A-4EF9-8612-A91C7FF01E18}" sibTransId="{756CC1CA-EFD8-4520-8A41-6DF57DE985D8}"/>
    <dgm:cxn modelId="{DCBB990D-0D5C-4958-AB76-B252892F2856}" srcId="{78D49264-9723-44E8-8783-3E11B0AFCD65}" destId="{279138BA-0E7F-4E4C-A44E-7B041DA6E65D}" srcOrd="0" destOrd="0" parTransId="{C076BFA9-A7AD-417A-BF74-141AF0851057}" sibTransId="{BC49EC26-CCE5-4B99-8ED3-41557F82C9A1}"/>
    <dgm:cxn modelId="{FC79F525-7ED3-423B-BAAB-97F9FB92A6EC}" type="presOf" srcId="{502ACEA2-5E94-4918-A1D0-78BB83483A05}" destId="{F6C5FC65-36E0-46F6-A7D2-811E4FB560DD}" srcOrd="0" destOrd="0" presId="urn:microsoft.com/office/officeart/2005/8/layout/radial6"/>
    <dgm:cxn modelId="{A16A2A2C-9D52-46AC-92EC-982DA1C672D5}" type="presOf" srcId="{01584B86-547B-4850-992B-31CD258C037C}" destId="{EC5B5FB5-DC07-4C78-8E2E-B0CBE48A74A8}" srcOrd="0" destOrd="0" presId="urn:microsoft.com/office/officeart/2005/8/layout/radial6"/>
    <dgm:cxn modelId="{D019402C-E64D-452F-B595-2D8EC1A7D7B0}" srcId="{E7E49877-DE84-4B24-88C7-B6554D0A372E}" destId="{78D49264-9723-44E8-8783-3E11B0AFCD65}" srcOrd="0" destOrd="0" parTransId="{EEBBBBA3-AF4C-4D91-BA5E-429B06BDF34F}" sibTransId="{91356053-49AA-4514-87C1-1F43F2B3672B}"/>
    <dgm:cxn modelId="{B5988836-1B0B-49F5-81B8-9B996B12BAD5}" srcId="{78D49264-9723-44E8-8783-3E11B0AFCD65}" destId="{502ACEA2-5E94-4918-A1D0-78BB83483A05}" srcOrd="1" destOrd="0" parTransId="{72FBBE6D-12FD-4C51-AF80-99C826F01804}" sibTransId="{01584B86-547B-4850-992B-31CD258C037C}"/>
    <dgm:cxn modelId="{184EBD3A-FC3F-412E-AE0E-995DA3661F79}" type="presOf" srcId="{756CC1CA-EFD8-4520-8A41-6DF57DE985D8}" destId="{0F9BEF8C-E185-4B07-BD9F-A8B3E59F0E69}" srcOrd="0" destOrd="0" presId="urn:microsoft.com/office/officeart/2005/8/layout/radial6"/>
    <dgm:cxn modelId="{5CFF118A-ACF9-4DC5-87C7-9F966E6F3028}" type="presOf" srcId="{78D49264-9723-44E8-8783-3E11B0AFCD65}" destId="{8130A1F1-4F24-4A58-8CCE-0F22BCDB12DE}" srcOrd="0" destOrd="0" presId="urn:microsoft.com/office/officeart/2005/8/layout/radial6"/>
    <dgm:cxn modelId="{1A267B9A-5724-47D4-AABC-C00C240A78D2}" type="presOf" srcId="{279138BA-0E7F-4E4C-A44E-7B041DA6E65D}" destId="{4459F2DA-E46F-48F8-B322-34BEF7904FFB}" srcOrd="0" destOrd="0" presId="urn:microsoft.com/office/officeart/2005/8/layout/radial6"/>
    <dgm:cxn modelId="{283007AC-1F6A-4F29-BEB7-41DB80CB09EC}" type="presOf" srcId="{10E45BFB-3210-4C26-992D-8A4DE31C960C}" destId="{2AEF082E-AF3D-4292-832B-25A6F6363FD3}" srcOrd="0" destOrd="0" presId="urn:microsoft.com/office/officeart/2005/8/layout/radial6"/>
    <dgm:cxn modelId="{4A7AE1B2-91D6-4B51-8033-72D20D73FC0E}" type="presOf" srcId="{E7E49877-DE84-4B24-88C7-B6554D0A372E}" destId="{27AB753B-2254-4212-AF92-F78682FE1220}" srcOrd="0" destOrd="0" presId="urn:microsoft.com/office/officeart/2005/8/layout/radial6"/>
    <dgm:cxn modelId="{6A9F20E6-3E28-46F0-AE21-D8DF1B52023E}" type="presOf" srcId="{BC49EC26-CCE5-4B99-8ED3-41557F82C9A1}" destId="{26F69321-3E62-46C0-BA73-666FE0FABF9C}" srcOrd="0" destOrd="0" presId="urn:microsoft.com/office/officeart/2005/8/layout/radial6"/>
    <dgm:cxn modelId="{C4A8C678-D16E-4548-96BD-AFC20CB5E55B}" type="presParOf" srcId="{27AB753B-2254-4212-AF92-F78682FE1220}" destId="{8130A1F1-4F24-4A58-8CCE-0F22BCDB12DE}" srcOrd="0" destOrd="0" presId="urn:microsoft.com/office/officeart/2005/8/layout/radial6"/>
    <dgm:cxn modelId="{4D41067A-2F6F-4902-9FD1-3E50CA1B1D73}" type="presParOf" srcId="{27AB753B-2254-4212-AF92-F78682FE1220}" destId="{4459F2DA-E46F-48F8-B322-34BEF7904FFB}" srcOrd="1" destOrd="0" presId="urn:microsoft.com/office/officeart/2005/8/layout/radial6"/>
    <dgm:cxn modelId="{5CE4DF86-0DA3-4418-AEE4-5C43404201BA}" type="presParOf" srcId="{27AB753B-2254-4212-AF92-F78682FE1220}" destId="{0D430096-3892-4483-9573-234EB08C6B49}" srcOrd="2" destOrd="0" presId="urn:microsoft.com/office/officeart/2005/8/layout/radial6"/>
    <dgm:cxn modelId="{C2CD31E3-68E0-4FBD-B019-B10429D07D2E}" type="presParOf" srcId="{27AB753B-2254-4212-AF92-F78682FE1220}" destId="{26F69321-3E62-46C0-BA73-666FE0FABF9C}" srcOrd="3" destOrd="0" presId="urn:microsoft.com/office/officeart/2005/8/layout/radial6"/>
    <dgm:cxn modelId="{43265399-0597-49D5-95AC-4E4C4CAB1B8C}" type="presParOf" srcId="{27AB753B-2254-4212-AF92-F78682FE1220}" destId="{F6C5FC65-36E0-46F6-A7D2-811E4FB560DD}" srcOrd="4" destOrd="0" presId="urn:microsoft.com/office/officeart/2005/8/layout/radial6"/>
    <dgm:cxn modelId="{A208A10A-CA2F-4DA5-80C2-AFBB7EFB1FAB}" type="presParOf" srcId="{27AB753B-2254-4212-AF92-F78682FE1220}" destId="{B71C50B1-C3C3-4B7E-B7DD-3A4AD62401B8}" srcOrd="5" destOrd="0" presId="urn:microsoft.com/office/officeart/2005/8/layout/radial6"/>
    <dgm:cxn modelId="{3BAF1DDB-306B-412E-88E7-38B9EA8318D1}" type="presParOf" srcId="{27AB753B-2254-4212-AF92-F78682FE1220}" destId="{EC5B5FB5-DC07-4C78-8E2E-B0CBE48A74A8}" srcOrd="6" destOrd="0" presId="urn:microsoft.com/office/officeart/2005/8/layout/radial6"/>
    <dgm:cxn modelId="{751A28BA-852E-4865-BBF2-B5A497C32ACD}" type="presParOf" srcId="{27AB753B-2254-4212-AF92-F78682FE1220}" destId="{2AEF082E-AF3D-4292-832B-25A6F6363FD3}" srcOrd="7" destOrd="0" presId="urn:microsoft.com/office/officeart/2005/8/layout/radial6"/>
    <dgm:cxn modelId="{A07377C2-AF6A-4F22-9B3A-FC2E18DD7904}" type="presParOf" srcId="{27AB753B-2254-4212-AF92-F78682FE1220}" destId="{AAE8E214-C679-4E46-8691-C699853A3B44}" srcOrd="8" destOrd="0" presId="urn:microsoft.com/office/officeart/2005/8/layout/radial6"/>
    <dgm:cxn modelId="{D1432F93-F494-4F3C-8CEA-05519CB473E9}" type="presParOf" srcId="{27AB753B-2254-4212-AF92-F78682FE1220}" destId="{0F9BEF8C-E185-4B07-BD9F-A8B3E59F0E69}"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FA0581-B390-487F-9DD9-C9B33C1B3AF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th-TH"/>
        </a:p>
      </dgm:t>
    </dgm:pt>
    <dgm:pt modelId="{A7B18E43-EBC0-4CF2-830A-B8987425697C}">
      <dgm:prSet phldrT="[Text]"/>
      <dgm:spPr/>
      <dgm:t>
        <a:bodyPr/>
        <a:lstStyle/>
        <a:p>
          <a:pPr>
            <a:buNone/>
          </a:pPr>
          <a:endParaRPr lang="th-TH" dirty="0"/>
        </a:p>
      </dgm:t>
    </dgm:pt>
    <dgm:pt modelId="{3FCCBD60-6524-4D04-A708-52E56966D0AF}" type="parTrans" cxnId="{C360F8F6-BDCA-4974-B8D8-D0614E370911}">
      <dgm:prSet/>
      <dgm:spPr/>
      <dgm:t>
        <a:bodyPr/>
        <a:lstStyle/>
        <a:p>
          <a:endParaRPr lang="th-TH"/>
        </a:p>
      </dgm:t>
    </dgm:pt>
    <dgm:pt modelId="{D33C147E-6898-4124-8CE6-836B9F849BDA}" type="sibTrans" cxnId="{C360F8F6-BDCA-4974-B8D8-D0614E370911}">
      <dgm:prSet/>
      <dgm:spPr/>
      <dgm:t>
        <a:bodyPr/>
        <a:lstStyle/>
        <a:p>
          <a:endParaRPr lang="th-TH"/>
        </a:p>
      </dgm:t>
    </dgm:pt>
    <dgm:pt modelId="{F793A026-C22B-4B62-9B4E-CCDFC2A664E7}">
      <dgm:prSet phldrT="[Text]"/>
      <dgm:spPr/>
      <dgm:t>
        <a:bodyPr/>
        <a:lstStyle/>
        <a:p>
          <a:r>
            <a:rPr lang="en-US" dirty="0"/>
            <a:t>Dictatorship</a:t>
          </a:r>
          <a:endParaRPr lang="th-TH" dirty="0"/>
        </a:p>
      </dgm:t>
    </dgm:pt>
    <dgm:pt modelId="{DC860A27-8C6B-4BE1-AD77-722B67118867}" type="parTrans" cxnId="{E681610D-96B8-4643-AFAC-B5983C37BD53}">
      <dgm:prSet/>
      <dgm:spPr/>
      <dgm:t>
        <a:bodyPr/>
        <a:lstStyle/>
        <a:p>
          <a:endParaRPr lang="th-TH"/>
        </a:p>
      </dgm:t>
    </dgm:pt>
    <dgm:pt modelId="{5D4B805E-5EE1-4D89-B48D-1B9FC954B8B1}" type="sibTrans" cxnId="{E681610D-96B8-4643-AFAC-B5983C37BD53}">
      <dgm:prSet/>
      <dgm:spPr/>
      <dgm:t>
        <a:bodyPr/>
        <a:lstStyle/>
        <a:p>
          <a:endParaRPr lang="th-TH"/>
        </a:p>
      </dgm:t>
    </dgm:pt>
    <dgm:pt modelId="{48BC4D4E-BA83-4E3C-A3C4-DE6CBC6674FA}">
      <dgm:prSet phldrT="[Text]" custT="1"/>
      <dgm:spPr/>
      <dgm:t>
        <a:bodyPr/>
        <a:lstStyle/>
        <a:p>
          <a:pPr>
            <a:buNone/>
          </a:pPr>
          <a:r>
            <a:rPr lang="en-US" sz="1400" b="1" dirty="0"/>
            <a:t>Monarch holds supreme power over both politics and the law.</a:t>
          </a:r>
          <a:endParaRPr lang="th-TH" sz="1400" b="1" dirty="0"/>
        </a:p>
      </dgm:t>
    </dgm:pt>
    <dgm:pt modelId="{A49E03B9-78B8-426A-BAF3-DD78BA3677D5}" type="parTrans" cxnId="{2268D6A8-9DCD-4BD5-A253-82476A10FDDB}">
      <dgm:prSet/>
      <dgm:spPr/>
      <dgm:t>
        <a:bodyPr/>
        <a:lstStyle/>
        <a:p>
          <a:endParaRPr lang="th-TH"/>
        </a:p>
      </dgm:t>
    </dgm:pt>
    <dgm:pt modelId="{0731E5AD-BA6C-4E1F-B89F-E5C1B066CE1B}" type="sibTrans" cxnId="{2268D6A8-9DCD-4BD5-A253-82476A10FDDB}">
      <dgm:prSet/>
      <dgm:spPr/>
      <dgm:t>
        <a:bodyPr/>
        <a:lstStyle/>
        <a:p>
          <a:endParaRPr lang="th-TH"/>
        </a:p>
      </dgm:t>
    </dgm:pt>
    <dgm:pt modelId="{4C8258C2-99C6-4E04-B77E-920769682DC9}">
      <dgm:prSet phldrT="[Text]"/>
      <dgm:spPr/>
      <dgm:t>
        <a:bodyPr/>
        <a:lstStyle/>
        <a:p>
          <a:pPr>
            <a:buNone/>
          </a:pPr>
          <a:r>
            <a:rPr lang="en-US" b="1" dirty="0"/>
            <a:t>The monarch serves as the head of state but does not hold executive power.</a:t>
          </a:r>
          <a:endParaRPr lang="th-TH" b="1" dirty="0"/>
        </a:p>
      </dgm:t>
    </dgm:pt>
    <dgm:pt modelId="{5BF90FF7-FBA6-4C3C-A534-B49D3E03F969}" type="parTrans" cxnId="{A3F7A030-3126-437D-BE5B-5C710E0488F7}">
      <dgm:prSet/>
      <dgm:spPr/>
      <dgm:t>
        <a:bodyPr/>
        <a:lstStyle/>
        <a:p>
          <a:endParaRPr lang="th-TH"/>
        </a:p>
      </dgm:t>
    </dgm:pt>
    <dgm:pt modelId="{E9B46450-05E3-4727-A80B-48576A0EDE8E}" type="sibTrans" cxnId="{A3F7A030-3126-437D-BE5B-5C710E0488F7}">
      <dgm:prSet/>
      <dgm:spPr/>
      <dgm:t>
        <a:bodyPr/>
        <a:lstStyle/>
        <a:p>
          <a:endParaRPr lang="th-TH"/>
        </a:p>
      </dgm:t>
    </dgm:pt>
    <dgm:pt modelId="{ACE59218-58D1-4A17-87EA-6A912CE8A2C4}" type="pres">
      <dgm:prSet presAssocID="{AAFA0581-B390-487F-9DD9-C9B33C1B3AF2}" presName="Name0" presStyleCnt="0">
        <dgm:presLayoutVars>
          <dgm:dir/>
          <dgm:resizeHandles val="exact"/>
        </dgm:presLayoutVars>
      </dgm:prSet>
      <dgm:spPr/>
    </dgm:pt>
    <dgm:pt modelId="{16E9012F-E6EB-4C41-B725-1010EA29431C}" type="pres">
      <dgm:prSet presAssocID="{A7B18E43-EBC0-4CF2-830A-B8987425697C}" presName="compNode" presStyleCnt="0"/>
      <dgm:spPr/>
    </dgm:pt>
    <dgm:pt modelId="{B1B84CD6-D1D1-434C-815E-CEAEAEACE386}" type="pres">
      <dgm:prSet presAssocID="{A7B18E43-EBC0-4CF2-830A-B8987425697C}" presName="pictRect" presStyleLbl="node1" presStyleIdx="0" presStyleCnt="4"/>
      <dgm:spPr/>
    </dgm:pt>
    <dgm:pt modelId="{241E6E3E-66F7-449A-B420-D08EBF3A851E}" type="pres">
      <dgm:prSet presAssocID="{A7B18E43-EBC0-4CF2-830A-B8987425697C}" presName="textRect" presStyleLbl="revTx" presStyleIdx="0" presStyleCnt="4">
        <dgm:presLayoutVars>
          <dgm:bulletEnabled val="1"/>
        </dgm:presLayoutVars>
      </dgm:prSet>
      <dgm:spPr/>
    </dgm:pt>
    <dgm:pt modelId="{B75114C1-2D26-4B93-B747-D4985733CCD3}" type="pres">
      <dgm:prSet presAssocID="{D33C147E-6898-4124-8CE6-836B9F849BDA}" presName="sibTrans" presStyleLbl="sibTrans2D1" presStyleIdx="0" presStyleCnt="0"/>
      <dgm:spPr/>
    </dgm:pt>
    <dgm:pt modelId="{9C69764F-528E-4E4E-957C-1B5C83478D77}" type="pres">
      <dgm:prSet presAssocID="{F793A026-C22B-4B62-9B4E-CCDFC2A664E7}" presName="compNode" presStyleCnt="0"/>
      <dgm:spPr/>
    </dgm:pt>
    <dgm:pt modelId="{4D00A167-184A-400A-AA12-03F029E7623D}" type="pres">
      <dgm:prSet presAssocID="{F793A026-C22B-4B62-9B4E-CCDFC2A664E7}" presName="pictRect" presStyleLbl="node1" presStyleIdx="1" presStyleCnt="4"/>
      <dgm:spPr/>
    </dgm:pt>
    <dgm:pt modelId="{7A1B65E5-9C32-4894-AF3C-992F7F27D146}" type="pres">
      <dgm:prSet presAssocID="{F793A026-C22B-4B62-9B4E-CCDFC2A664E7}" presName="textRect" presStyleLbl="revTx" presStyleIdx="1" presStyleCnt="4" custScaleY="78741" custLinFactY="-73141" custLinFactNeighborX="2073" custLinFactNeighborY="-100000">
        <dgm:presLayoutVars>
          <dgm:bulletEnabled val="1"/>
        </dgm:presLayoutVars>
      </dgm:prSet>
      <dgm:spPr/>
    </dgm:pt>
    <dgm:pt modelId="{E374F022-503B-460F-A395-714EA73744D0}" type="pres">
      <dgm:prSet presAssocID="{5D4B805E-5EE1-4D89-B48D-1B9FC954B8B1}" presName="sibTrans" presStyleLbl="sibTrans2D1" presStyleIdx="0" presStyleCnt="0"/>
      <dgm:spPr/>
    </dgm:pt>
    <dgm:pt modelId="{9F3F49AA-6298-4D76-BCBE-C93FBC572EDD}" type="pres">
      <dgm:prSet presAssocID="{48BC4D4E-BA83-4E3C-A3C4-DE6CBC6674FA}" presName="compNode" presStyleCnt="0"/>
      <dgm:spPr/>
    </dgm:pt>
    <dgm:pt modelId="{079BED45-96A7-4D4B-8D39-9089CA1B0DE6}" type="pres">
      <dgm:prSet presAssocID="{48BC4D4E-BA83-4E3C-A3C4-DE6CBC6674FA}" presName="pictRect" presStyleLbl="node1" presStyleIdx="2" presStyleCnt="4"/>
      <dgm:spPr/>
    </dgm:pt>
    <dgm:pt modelId="{1142278B-072D-4F55-B243-21F3F312A7C1}" type="pres">
      <dgm:prSet presAssocID="{48BC4D4E-BA83-4E3C-A3C4-DE6CBC6674FA}" presName="textRect" presStyleLbl="revTx" presStyleIdx="2" presStyleCnt="4">
        <dgm:presLayoutVars>
          <dgm:bulletEnabled val="1"/>
        </dgm:presLayoutVars>
      </dgm:prSet>
      <dgm:spPr/>
    </dgm:pt>
    <dgm:pt modelId="{B3544DE5-C2E1-4562-B0B2-2F18E0719FCD}" type="pres">
      <dgm:prSet presAssocID="{0731E5AD-BA6C-4E1F-B89F-E5C1B066CE1B}" presName="sibTrans" presStyleLbl="sibTrans2D1" presStyleIdx="0" presStyleCnt="0"/>
      <dgm:spPr/>
    </dgm:pt>
    <dgm:pt modelId="{AA20140C-D850-4990-88F0-9F8344229D3B}" type="pres">
      <dgm:prSet presAssocID="{4C8258C2-99C6-4E04-B77E-920769682DC9}" presName="compNode" presStyleCnt="0"/>
      <dgm:spPr/>
    </dgm:pt>
    <dgm:pt modelId="{624D0D2A-7757-4EE8-9901-CE1F7C37AC07}" type="pres">
      <dgm:prSet presAssocID="{4C8258C2-99C6-4E04-B77E-920769682DC9}" presName="pictRect" presStyleLbl="node1" presStyleIdx="3" presStyleCnt="4"/>
      <dgm:spPr/>
    </dgm:pt>
    <dgm:pt modelId="{D928CCA8-257E-4AF5-A90B-9FD566EAE3B0}" type="pres">
      <dgm:prSet presAssocID="{4C8258C2-99C6-4E04-B77E-920769682DC9}" presName="textRect" presStyleLbl="revTx" presStyleIdx="3" presStyleCnt="4">
        <dgm:presLayoutVars>
          <dgm:bulletEnabled val="1"/>
        </dgm:presLayoutVars>
      </dgm:prSet>
      <dgm:spPr/>
    </dgm:pt>
  </dgm:ptLst>
  <dgm:cxnLst>
    <dgm:cxn modelId="{E681610D-96B8-4643-AFAC-B5983C37BD53}" srcId="{AAFA0581-B390-487F-9DD9-C9B33C1B3AF2}" destId="{F793A026-C22B-4B62-9B4E-CCDFC2A664E7}" srcOrd="1" destOrd="0" parTransId="{DC860A27-8C6B-4BE1-AD77-722B67118867}" sibTransId="{5D4B805E-5EE1-4D89-B48D-1B9FC954B8B1}"/>
    <dgm:cxn modelId="{A3F7A030-3126-437D-BE5B-5C710E0488F7}" srcId="{AAFA0581-B390-487F-9DD9-C9B33C1B3AF2}" destId="{4C8258C2-99C6-4E04-B77E-920769682DC9}" srcOrd="3" destOrd="0" parTransId="{5BF90FF7-FBA6-4C3C-A534-B49D3E03F969}" sibTransId="{E9B46450-05E3-4727-A80B-48576A0EDE8E}"/>
    <dgm:cxn modelId="{16B94B6B-0437-4F78-B4B9-961765C0971E}" type="presOf" srcId="{A7B18E43-EBC0-4CF2-830A-B8987425697C}" destId="{241E6E3E-66F7-449A-B420-D08EBF3A851E}" srcOrd="0" destOrd="0" presId="urn:microsoft.com/office/officeart/2005/8/layout/pList1"/>
    <dgm:cxn modelId="{1BFF0E6C-7F73-4830-BE33-DF3391451421}" type="presOf" srcId="{AAFA0581-B390-487F-9DD9-C9B33C1B3AF2}" destId="{ACE59218-58D1-4A17-87EA-6A912CE8A2C4}" srcOrd="0" destOrd="0" presId="urn:microsoft.com/office/officeart/2005/8/layout/pList1"/>
    <dgm:cxn modelId="{A626B06D-E918-4A22-AC81-F87A09B97BCE}" type="presOf" srcId="{4C8258C2-99C6-4E04-B77E-920769682DC9}" destId="{D928CCA8-257E-4AF5-A90B-9FD566EAE3B0}" srcOrd="0" destOrd="0" presId="urn:microsoft.com/office/officeart/2005/8/layout/pList1"/>
    <dgm:cxn modelId="{8BD45181-5E0C-4724-86F1-789AA811A6F0}" type="presOf" srcId="{D33C147E-6898-4124-8CE6-836B9F849BDA}" destId="{B75114C1-2D26-4B93-B747-D4985733CCD3}" srcOrd="0" destOrd="0" presId="urn:microsoft.com/office/officeart/2005/8/layout/pList1"/>
    <dgm:cxn modelId="{D7FC5DA2-A953-4C66-9046-832B9CB1BBDC}" type="presOf" srcId="{0731E5AD-BA6C-4E1F-B89F-E5C1B066CE1B}" destId="{B3544DE5-C2E1-4562-B0B2-2F18E0719FCD}" srcOrd="0" destOrd="0" presId="urn:microsoft.com/office/officeart/2005/8/layout/pList1"/>
    <dgm:cxn modelId="{2268D6A8-9DCD-4BD5-A253-82476A10FDDB}" srcId="{AAFA0581-B390-487F-9DD9-C9B33C1B3AF2}" destId="{48BC4D4E-BA83-4E3C-A3C4-DE6CBC6674FA}" srcOrd="2" destOrd="0" parTransId="{A49E03B9-78B8-426A-BAF3-DD78BA3677D5}" sibTransId="{0731E5AD-BA6C-4E1F-B89F-E5C1B066CE1B}"/>
    <dgm:cxn modelId="{C8894FAA-990F-4929-88BF-4D238C6FB8BD}" type="presOf" srcId="{F793A026-C22B-4B62-9B4E-CCDFC2A664E7}" destId="{7A1B65E5-9C32-4894-AF3C-992F7F27D146}" srcOrd="0" destOrd="0" presId="urn:microsoft.com/office/officeart/2005/8/layout/pList1"/>
    <dgm:cxn modelId="{A6DB00EA-B38C-4FA4-9FBF-E44135D1C6E3}" type="presOf" srcId="{5D4B805E-5EE1-4D89-B48D-1B9FC954B8B1}" destId="{E374F022-503B-460F-A395-714EA73744D0}" srcOrd="0" destOrd="0" presId="urn:microsoft.com/office/officeart/2005/8/layout/pList1"/>
    <dgm:cxn modelId="{C360F8F6-BDCA-4974-B8D8-D0614E370911}" srcId="{AAFA0581-B390-487F-9DD9-C9B33C1B3AF2}" destId="{A7B18E43-EBC0-4CF2-830A-B8987425697C}" srcOrd="0" destOrd="0" parTransId="{3FCCBD60-6524-4D04-A708-52E56966D0AF}" sibTransId="{D33C147E-6898-4124-8CE6-836B9F849BDA}"/>
    <dgm:cxn modelId="{B0FB83FB-FC6E-4383-97B2-5B1DA5D425C0}" type="presOf" srcId="{48BC4D4E-BA83-4E3C-A3C4-DE6CBC6674FA}" destId="{1142278B-072D-4F55-B243-21F3F312A7C1}" srcOrd="0" destOrd="0" presId="urn:microsoft.com/office/officeart/2005/8/layout/pList1"/>
    <dgm:cxn modelId="{471CFB94-26A2-47D3-A8BA-F9B934641B6D}" type="presParOf" srcId="{ACE59218-58D1-4A17-87EA-6A912CE8A2C4}" destId="{16E9012F-E6EB-4C41-B725-1010EA29431C}" srcOrd="0" destOrd="0" presId="urn:microsoft.com/office/officeart/2005/8/layout/pList1"/>
    <dgm:cxn modelId="{2CB3994A-2665-4019-8EB6-3C30E2346446}" type="presParOf" srcId="{16E9012F-E6EB-4C41-B725-1010EA29431C}" destId="{B1B84CD6-D1D1-434C-815E-CEAEAEACE386}" srcOrd="0" destOrd="0" presId="urn:microsoft.com/office/officeart/2005/8/layout/pList1"/>
    <dgm:cxn modelId="{A4055583-2397-46F5-9CE5-0929BA11B508}" type="presParOf" srcId="{16E9012F-E6EB-4C41-B725-1010EA29431C}" destId="{241E6E3E-66F7-449A-B420-D08EBF3A851E}" srcOrd="1" destOrd="0" presId="urn:microsoft.com/office/officeart/2005/8/layout/pList1"/>
    <dgm:cxn modelId="{FD1E6E42-355B-46DC-AFF8-A06F495E1945}" type="presParOf" srcId="{ACE59218-58D1-4A17-87EA-6A912CE8A2C4}" destId="{B75114C1-2D26-4B93-B747-D4985733CCD3}" srcOrd="1" destOrd="0" presId="urn:microsoft.com/office/officeart/2005/8/layout/pList1"/>
    <dgm:cxn modelId="{463FF125-C8C2-4B5C-8C96-9EB3863666DA}" type="presParOf" srcId="{ACE59218-58D1-4A17-87EA-6A912CE8A2C4}" destId="{9C69764F-528E-4E4E-957C-1B5C83478D77}" srcOrd="2" destOrd="0" presId="urn:microsoft.com/office/officeart/2005/8/layout/pList1"/>
    <dgm:cxn modelId="{04A50A4B-24AC-494D-A52C-B068E65F4E73}" type="presParOf" srcId="{9C69764F-528E-4E4E-957C-1B5C83478D77}" destId="{4D00A167-184A-400A-AA12-03F029E7623D}" srcOrd="0" destOrd="0" presId="urn:microsoft.com/office/officeart/2005/8/layout/pList1"/>
    <dgm:cxn modelId="{4D2BB83D-935A-4D3B-B30F-BBD115E90012}" type="presParOf" srcId="{9C69764F-528E-4E4E-957C-1B5C83478D77}" destId="{7A1B65E5-9C32-4894-AF3C-992F7F27D146}" srcOrd="1" destOrd="0" presId="urn:microsoft.com/office/officeart/2005/8/layout/pList1"/>
    <dgm:cxn modelId="{4C513C65-8032-4980-B8EB-04AFA2C1B5F9}" type="presParOf" srcId="{ACE59218-58D1-4A17-87EA-6A912CE8A2C4}" destId="{E374F022-503B-460F-A395-714EA73744D0}" srcOrd="3" destOrd="0" presId="urn:microsoft.com/office/officeart/2005/8/layout/pList1"/>
    <dgm:cxn modelId="{20354429-85BE-44E9-908D-B570C97F8C98}" type="presParOf" srcId="{ACE59218-58D1-4A17-87EA-6A912CE8A2C4}" destId="{9F3F49AA-6298-4D76-BCBE-C93FBC572EDD}" srcOrd="4" destOrd="0" presId="urn:microsoft.com/office/officeart/2005/8/layout/pList1"/>
    <dgm:cxn modelId="{1E36F600-7A3A-406B-B923-574298551F05}" type="presParOf" srcId="{9F3F49AA-6298-4D76-BCBE-C93FBC572EDD}" destId="{079BED45-96A7-4D4B-8D39-9089CA1B0DE6}" srcOrd="0" destOrd="0" presId="urn:microsoft.com/office/officeart/2005/8/layout/pList1"/>
    <dgm:cxn modelId="{52526B67-2B81-4C09-A538-C0C3A0B5E632}" type="presParOf" srcId="{9F3F49AA-6298-4D76-BCBE-C93FBC572EDD}" destId="{1142278B-072D-4F55-B243-21F3F312A7C1}" srcOrd="1" destOrd="0" presId="urn:microsoft.com/office/officeart/2005/8/layout/pList1"/>
    <dgm:cxn modelId="{9F43018B-4961-43C7-B188-979ABB8B24A3}" type="presParOf" srcId="{ACE59218-58D1-4A17-87EA-6A912CE8A2C4}" destId="{B3544DE5-C2E1-4562-B0B2-2F18E0719FCD}" srcOrd="5" destOrd="0" presId="urn:microsoft.com/office/officeart/2005/8/layout/pList1"/>
    <dgm:cxn modelId="{BE963C1A-49B3-4F1E-BACB-50C216BD7407}" type="presParOf" srcId="{ACE59218-58D1-4A17-87EA-6A912CE8A2C4}" destId="{AA20140C-D850-4990-88F0-9F8344229D3B}" srcOrd="6" destOrd="0" presId="urn:microsoft.com/office/officeart/2005/8/layout/pList1"/>
    <dgm:cxn modelId="{4765BD40-860E-4B32-B231-E8962E0F6C58}" type="presParOf" srcId="{AA20140C-D850-4990-88F0-9F8344229D3B}" destId="{624D0D2A-7757-4EE8-9901-CE1F7C37AC07}" srcOrd="0" destOrd="0" presId="urn:microsoft.com/office/officeart/2005/8/layout/pList1"/>
    <dgm:cxn modelId="{DC9F42B1-2765-4236-935D-94454BA2333B}" type="presParOf" srcId="{AA20140C-D850-4990-88F0-9F8344229D3B}" destId="{D928CCA8-257E-4AF5-A90B-9FD566EAE3B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D57E03-DB6B-4E87-BB78-3923485A6868}" type="doc">
      <dgm:prSet loTypeId="urn:microsoft.com/office/officeart/2005/8/layout/cycle8" loCatId="cycle" qsTypeId="urn:microsoft.com/office/officeart/2005/8/quickstyle/simple1" qsCatId="simple" csTypeId="urn:microsoft.com/office/officeart/2005/8/colors/accent1_2" csCatId="accent1" phldr="1"/>
      <dgm:spPr/>
    </dgm:pt>
    <dgm:pt modelId="{6C951EEF-671C-4E03-AB08-6C986B40EC57}">
      <dgm:prSet phldrT="[Text]"/>
      <dgm:spPr/>
      <dgm:t>
        <a:bodyPr/>
        <a:lstStyle/>
        <a:p>
          <a:pPr>
            <a:buNone/>
          </a:pPr>
          <a:r>
            <a:rPr lang="en-US" b="1" dirty="0"/>
            <a:t>Rule of Law and Governance </a:t>
          </a:r>
          <a:endParaRPr lang="th-TH" b="1" dirty="0"/>
        </a:p>
      </dgm:t>
    </dgm:pt>
    <dgm:pt modelId="{FE163E1E-FC42-4E7E-B345-E5918894BB77}" type="parTrans" cxnId="{F6284E95-F5A9-4370-B770-E14244044CC6}">
      <dgm:prSet/>
      <dgm:spPr/>
      <dgm:t>
        <a:bodyPr/>
        <a:lstStyle/>
        <a:p>
          <a:endParaRPr lang="th-TH"/>
        </a:p>
      </dgm:t>
    </dgm:pt>
    <dgm:pt modelId="{F2A70030-524B-4402-9743-51DA00F9408B}" type="sibTrans" cxnId="{F6284E95-F5A9-4370-B770-E14244044CC6}">
      <dgm:prSet/>
      <dgm:spPr/>
      <dgm:t>
        <a:bodyPr/>
        <a:lstStyle/>
        <a:p>
          <a:endParaRPr lang="th-TH"/>
        </a:p>
      </dgm:t>
    </dgm:pt>
    <dgm:pt modelId="{15C6C31E-AFD9-4B06-844F-CA6329BA55CB}">
      <dgm:prSet phldrT="[Text]"/>
      <dgm:spPr/>
      <dgm:t>
        <a:bodyPr/>
        <a:lstStyle/>
        <a:p>
          <a:pPr>
            <a:buNone/>
          </a:pPr>
          <a:r>
            <a:rPr lang="en-US" b="1" dirty="0"/>
            <a:t>Decentralized and Effective Administration </a:t>
          </a:r>
          <a:endParaRPr lang="th-TH" b="1" dirty="0"/>
        </a:p>
      </dgm:t>
    </dgm:pt>
    <dgm:pt modelId="{CC9B0859-E038-4628-ADED-60CD322C77B7}" type="parTrans" cxnId="{EE867E9C-3C81-477D-B464-F4C172455FF2}">
      <dgm:prSet/>
      <dgm:spPr/>
      <dgm:t>
        <a:bodyPr/>
        <a:lstStyle/>
        <a:p>
          <a:endParaRPr lang="th-TH"/>
        </a:p>
      </dgm:t>
    </dgm:pt>
    <dgm:pt modelId="{77D2090C-C7D5-4486-A628-5E79C599E8A5}" type="sibTrans" cxnId="{EE867E9C-3C81-477D-B464-F4C172455FF2}">
      <dgm:prSet/>
      <dgm:spPr/>
      <dgm:t>
        <a:bodyPr/>
        <a:lstStyle/>
        <a:p>
          <a:endParaRPr lang="th-TH"/>
        </a:p>
      </dgm:t>
    </dgm:pt>
    <dgm:pt modelId="{121F87D3-FE81-4C4E-A09B-7E00C522421C}">
      <dgm:prSet phldrT="[Text]"/>
      <dgm:spPr/>
      <dgm:t>
        <a:bodyPr/>
        <a:lstStyle/>
        <a:p>
          <a:pPr>
            <a:buNone/>
          </a:pPr>
          <a:r>
            <a:rPr lang="en-US" b="1" dirty="0"/>
            <a:t>Participatory Democracy </a:t>
          </a:r>
          <a:endParaRPr lang="th-TH" b="1" dirty="0"/>
        </a:p>
      </dgm:t>
    </dgm:pt>
    <dgm:pt modelId="{C775B8A3-35E6-45A6-9D59-84782078F99F}" type="parTrans" cxnId="{E1247871-0CF8-414F-AA4F-1C344C7870DA}">
      <dgm:prSet/>
      <dgm:spPr/>
      <dgm:t>
        <a:bodyPr/>
        <a:lstStyle/>
        <a:p>
          <a:endParaRPr lang="th-TH"/>
        </a:p>
      </dgm:t>
    </dgm:pt>
    <dgm:pt modelId="{0CFBEEAB-86C2-4C85-B02B-F37EA39D1E24}" type="sibTrans" cxnId="{E1247871-0CF8-414F-AA4F-1C344C7870DA}">
      <dgm:prSet/>
      <dgm:spPr/>
      <dgm:t>
        <a:bodyPr/>
        <a:lstStyle/>
        <a:p>
          <a:endParaRPr lang="th-TH"/>
        </a:p>
      </dgm:t>
    </dgm:pt>
    <dgm:pt modelId="{E1AFB349-54D1-40AB-A9A0-8403C6E7C95E}">
      <dgm:prSet/>
      <dgm:spPr/>
      <dgm:t>
        <a:bodyPr/>
        <a:lstStyle/>
        <a:p>
          <a:pPr>
            <a:buNone/>
          </a:pPr>
          <a:r>
            <a:rPr lang="en-US" b="1" dirty="0"/>
            <a:t>Investment in Education</a:t>
          </a:r>
          <a:endParaRPr lang="th-TH" b="1" dirty="0"/>
        </a:p>
      </dgm:t>
    </dgm:pt>
    <dgm:pt modelId="{FE6530B3-529F-4C59-A98D-7A300A37F730}" type="parTrans" cxnId="{236CB9CB-9237-4307-8C75-133708ED02B3}">
      <dgm:prSet/>
      <dgm:spPr/>
      <dgm:t>
        <a:bodyPr/>
        <a:lstStyle/>
        <a:p>
          <a:endParaRPr lang="th-TH"/>
        </a:p>
      </dgm:t>
    </dgm:pt>
    <dgm:pt modelId="{970B1F24-AA04-4B8E-9900-8CBF33CCE4E5}" type="sibTrans" cxnId="{236CB9CB-9237-4307-8C75-133708ED02B3}">
      <dgm:prSet/>
      <dgm:spPr/>
      <dgm:t>
        <a:bodyPr/>
        <a:lstStyle/>
        <a:p>
          <a:endParaRPr lang="th-TH"/>
        </a:p>
      </dgm:t>
    </dgm:pt>
    <dgm:pt modelId="{9C25011A-C5D3-4F74-A0C8-4DA044225D10}" type="pres">
      <dgm:prSet presAssocID="{EED57E03-DB6B-4E87-BB78-3923485A6868}" presName="compositeShape" presStyleCnt="0">
        <dgm:presLayoutVars>
          <dgm:chMax val="7"/>
          <dgm:dir/>
          <dgm:resizeHandles val="exact"/>
        </dgm:presLayoutVars>
      </dgm:prSet>
      <dgm:spPr/>
    </dgm:pt>
    <dgm:pt modelId="{585F1CCF-8CA5-4886-AA89-A07688FC1642}" type="pres">
      <dgm:prSet presAssocID="{EED57E03-DB6B-4E87-BB78-3923485A6868}" presName="wedge1" presStyleLbl="node1" presStyleIdx="0" presStyleCnt="4"/>
      <dgm:spPr/>
    </dgm:pt>
    <dgm:pt modelId="{AAB18034-7ED0-4122-B507-4F4A189A28B5}" type="pres">
      <dgm:prSet presAssocID="{EED57E03-DB6B-4E87-BB78-3923485A6868}" presName="dummy1a" presStyleCnt="0"/>
      <dgm:spPr/>
    </dgm:pt>
    <dgm:pt modelId="{12E4FB15-46D6-482D-8133-11C862F15EA9}" type="pres">
      <dgm:prSet presAssocID="{EED57E03-DB6B-4E87-BB78-3923485A6868}" presName="dummy1b" presStyleCnt="0"/>
      <dgm:spPr/>
    </dgm:pt>
    <dgm:pt modelId="{1D6B962D-1403-43D6-AA4A-714E8A28595B}" type="pres">
      <dgm:prSet presAssocID="{EED57E03-DB6B-4E87-BB78-3923485A6868}" presName="wedge1Tx" presStyleLbl="node1" presStyleIdx="0" presStyleCnt="4">
        <dgm:presLayoutVars>
          <dgm:chMax val="0"/>
          <dgm:chPref val="0"/>
          <dgm:bulletEnabled val="1"/>
        </dgm:presLayoutVars>
      </dgm:prSet>
      <dgm:spPr/>
    </dgm:pt>
    <dgm:pt modelId="{5AAC5F42-0689-47BF-A973-FBC270481FDC}" type="pres">
      <dgm:prSet presAssocID="{EED57E03-DB6B-4E87-BB78-3923485A6868}" presName="wedge2" presStyleLbl="node1" presStyleIdx="1" presStyleCnt="4"/>
      <dgm:spPr/>
    </dgm:pt>
    <dgm:pt modelId="{546D1273-472A-4B28-8F46-1664C93ACB7C}" type="pres">
      <dgm:prSet presAssocID="{EED57E03-DB6B-4E87-BB78-3923485A6868}" presName="dummy2a" presStyleCnt="0"/>
      <dgm:spPr/>
    </dgm:pt>
    <dgm:pt modelId="{6DC16BB3-0F3A-4253-98A8-D01FFFD12F6A}" type="pres">
      <dgm:prSet presAssocID="{EED57E03-DB6B-4E87-BB78-3923485A6868}" presName="dummy2b" presStyleCnt="0"/>
      <dgm:spPr/>
    </dgm:pt>
    <dgm:pt modelId="{EB5C7A2E-9243-48E5-98AD-1E35FA93C134}" type="pres">
      <dgm:prSet presAssocID="{EED57E03-DB6B-4E87-BB78-3923485A6868}" presName="wedge2Tx" presStyleLbl="node1" presStyleIdx="1" presStyleCnt="4">
        <dgm:presLayoutVars>
          <dgm:chMax val="0"/>
          <dgm:chPref val="0"/>
          <dgm:bulletEnabled val="1"/>
        </dgm:presLayoutVars>
      </dgm:prSet>
      <dgm:spPr/>
    </dgm:pt>
    <dgm:pt modelId="{D539C99A-7352-4CE4-ADAB-E005D132C235}" type="pres">
      <dgm:prSet presAssocID="{EED57E03-DB6B-4E87-BB78-3923485A6868}" presName="wedge3" presStyleLbl="node1" presStyleIdx="2" presStyleCnt="4"/>
      <dgm:spPr/>
    </dgm:pt>
    <dgm:pt modelId="{DB948F15-6446-4773-A676-F60C00454A8E}" type="pres">
      <dgm:prSet presAssocID="{EED57E03-DB6B-4E87-BB78-3923485A6868}" presName="dummy3a" presStyleCnt="0"/>
      <dgm:spPr/>
    </dgm:pt>
    <dgm:pt modelId="{16D2239A-C922-40D3-97F4-AA8B2E7181B6}" type="pres">
      <dgm:prSet presAssocID="{EED57E03-DB6B-4E87-BB78-3923485A6868}" presName="dummy3b" presStyleCnt="0"/>
      <dgm:spPr/>
    </dgm:pt>
    <dgm:pt modelId="{D1C2265D-D1A4-44BD-9C7F-A40CF3A23C2A}" type="pres">
      <dgm:prSet presAssocID="{EED57E03-DB6B-4E87-BB78-3923485A6868}" presName="wedge3Tx" presStyleLbl="node1" presStyleIdx="2" presStyleCnt="4">
        <dgm:presLayoutVars>
          <dgm:chMax val="0"/>
          <dgm:chPref val="0"/>
          <dgm:bulletEnabled val="1"/>
        </dgm:presLayoutVars>
      </dgm:prSet>
      <dgm:spPr/>
    </dgm:pt>
    <dgm:pt modelId="{2BC0DDCA-3637-42E7-ACC1-5ADB137BF03D}" type="pres">
      <dgm:prSet presAssocID="{EED57E03-DB6B-4E87-BB78-3923485A6868}" presName="wedge4" presStyleLbl="node1" presStyleIdx="3" presStyleCnt="4"/>
      <dgm:spPr/>
    </dgm:pt>
    <dgm:pt modelId="{84456FEB-DF20-45FD-9F07-D7F2FE3DD159}" type="pres">
      <dgm:prSet presAssocID="{EED57E03-DB6B-4E87-BB78-3923485A6868}" presName="dummy4a" presStyleCnt="0"/>
      <dgm:spPr/>
    </dgm:pt>
    <dgm:pt modelId="{AC81BF0B-66B7-42CE-B5F3-5A709D76274B}" type="pres">
      <dgm:prSet presAssocID="{EED57E03-DB6B-4E87-BB78-3923485A6868}" presName="dummy4b" presStyleCnt="0"/>
      <dgm:spPr/>
    </dgm:pt>
    <dgm:pt modelId="{72FE6214-3E98-47AE-B5AC-6C7A5AA5DACD}" type="pres">
      <dgm:prSet presAssocID="{EED57E03-DB6B-4E87-BB78-3923485A6868}" presName="wedge4Tx" presStyleLbl="node1" presStyleIdx="3" presStyleCnt="4">
        <dgm:presLayoutVars>
          <dgm:chMax val="0"/>
          <dgm:chPref val="0"/>
          <dgm:bulletEnabled val="1"/>
        </dgm:presLayoutVars>
      </dgm:prSet>
      <dgm:spPr/>
    </dgm:pt>
    <dgm:pt modelId="{CA5C75D9-459C-424B-83A6-4827E4F6A255}" type="pres">
      <dgm:prSet presAssocID="{F2A70030-524B-4402-9743-51DA00F9408B}" presName="arrowWedge1" presStyleLbl="fgSibTrans2D1" presStyleIdx="0" presStyleCnt="4"/>
      <dgm:spPr/>
    </dgm:pt>
    <dgm:pt modelId="{D920B92F-1328-4264-B5DB-9E8DBC445B60}" type="pres">
      <dgm:prSet presAssocID="{77D2090C-C7D5-4486-A628-5E79C599E8A5}" presName="arrowWedge2" presStyleLbl="fgSibTrans2D1" presStyleIdx="1" presStyleCnt="4"/>
      <dgm:spPr/>
    </dgm:pt>
    <dgm:pt modelId="{486B0339-5FE8-4D97-A744-40C96F6C51E8}" type="pres">
      <dgm:prSet presAssocID="{970B1F24-AA04-4B8E-9900-8CBF33CCE4E5}" presName="arrowWedge3" presStyleLbl="fgSibTrans2D1" presStyleIdx="2" presStyleCnt="4"/>
      <dgm:spPr/>
    </dgm:pt>
    <dgm:pt modelId="{0E068926-D0AF-499E-B620-C56628E63FF8}" type="pres">
      <dgm:prSet presAssocID="{0CFBEEAB-86C2-4C85-B02B-F37EA39D1E24}" presName="arrowWedge4" presStyleLbl="fgSibTrans2D1" presStyleIdx="3" presStyleCnt="4"/>
      <dgm:spPr/>
    </dgm:pt>
  </dgm:ptLst>
  <dgm:cxnLst>
    <dgm:cxn modelId="{5A5E9906-6D8A-4B6C-9400-4A44331D678C}" type="presOf" srcId="{6C951EEF-671C-4E03-AB08-6C986B40EC57}" destId="{585F1CCF-8CA5-4886-AA89-A07688FC1642}" srcOrd="0" destOrd="0" presId="urn:microsoft.com/office/officeart/2005/8/layout/cycle8"/>
    <dgm:cxn modelId="{457DAE1D-6648-4B1C-B66B-AD6FD0088F5C}" type="presOf" srcId="{E1AFB349-54D1-40AB-A9A0-8403C6E7C95E}" destId="{D1C2265D-D1A4-44BD-9C7F-A40CF3A23C2A}" srcOrd="1" destOrd="0" presId="urn:microsoft.com/office/officeart/2005/8/layout/cycle8"/>
    <dgm:cxn modelId="{21FEE940-232A-4E2D-B08C-0B20ACE7BD85}" type="presOf" srcId="{EED57E03-DB6B-4E87-BB78-3923485A6868}" destId="{9C25011A-C5D3-4F74-A0C8-4DA044225D10}" srcOrd="0" destOrd="0" presId="urn:microsoft.com/office/officeart/2005/8/layout/cycle8"/>
    <dgm:cxn modelId="{1B656463-4298-4136-A33B-08A6017645F7}" type="presOf" srcId="{6C951EEF-671C-4E03-AB08-6C986B40EC57}" destId="{1D6B962D-1403-43D6-AA4A-714E8A28595B}" srcOrd="1" destOrd="0" presId="urn:microsoft.com/office/officeart/2005/8/layout/cycle8"/>
    <dgm:cxn modelId="{E1247871-0CF8-414F-AA4F-1C344C7870DA}" srcId="{EED57E03-DB6B-4E87-BB78-3923485A6868}" destId="{121F87D3-FE81-4C4E-A09B-7E00C522421C}" srcOrd="3" destOrd="0" parTransId="{C775B8A3-35E6-45A6-9D59-84782078F99F}" sibTransId="{0CFBEEAB-86C2-4C85-B02B-F37EA39D1E24}"/>
    <dgm:cxn modelId="{3EB53689-15AE-4E85-8BD2-DD684087C7EF}" type="presOf" srcId="{121F87D3-FE81-4C4E-A09B-7E00C522421C}" destId="{72FE6214-3E98-47AE-B5AC-6C7A5AA5DACD}" srcOrd="1" destOrd="0" presId="urn:microsoft.com/office/officeart/2005/8/layout/cycle8"/>
    <dgm:cxn modelId="{F6284E95-F5A9-4370-B770-E14244044CC6}" srcId="{EED57E03-DB6B-4E87-BB78-3923485A6868}" destId="{6C951EEF-671C-4E03-AB08-6C986B40EC57}" srcOrd="0" destOrd="0" parTransId="{FE163E1E-FC42-4E7E-B345-E5918894BB77}" sibTransId="{F2A70030-524B-4402-9743-51DA00F9408B}"/>
    <dgm:cxn modelId="{EE867E9C-3C81-477D-B464-F4C172455FF2}" srcId="{EED57E03-DB6B-4E87-BB78-3923485A6868}" destId="{15C6C31E-AFD9-4B06-844F-CA6329BA55CB}" srcOrd="1" destOrd="0" parTransId="{CC9B0859-E038-4628-ADED-60CD322C77B7}" sibTransId="{77D2090C-C7D5-4486-A628-5E79C599E8A5}"/>
    <dgm:cxn modelId="{E4B7BAA1-677E-4461-B234-943343F776B6}" type="presOf" srcId="{E1AFB349-54D1-40AB-A9A0-8403C6E7C95E}" destId="{D539C99A-7352-4CE4-ADAB-E005D132C235}" srcOrd="0" destOrd="0" presId="urn:microsoft.com/office/officeart/2005/8/layout/cycle8"/>
    <dgm:cxn modelId="{B45F85B9-A1C4-4907-B6CF-D0C370DC162A}" type="presOf" srcId="{121F87D3-FE81-4C4E-A09B-7E00C522421C}" destId="{2BC0DDCA-3637-42E7-ACC1-5ADB137BF03D}" srcOrd="0" destOrd="0" presId="urn:microsoft.com/office/officeart/2005/8/layout/cycle8"/>
    <dgm:cxn modelId="{236CB9CB-9237-4307-8C75-133708ED02B3}" srcId="{EED57E03-DB6B-4E87-BB78-3923485A6868}" destId="{E1AFB349-54D1-40AB-A9A0-8403C6E7C95E}" srcOrd="2" destOrd="0" parTransId="{FE6530B3-529F-4C59-A98D-7A300A37F730}" sibTransId="{970B1F24-AA04-4B8E-9900-8CBF33CCE4E5}"/>
    <dgm:cxn modelId="{ACE345F1-0A1C-444A-8611-4493AC631BCE}" type="presOf" srcId="{15C6C31E-AFD9-4B06-844F-CA6329BA55CB}" destId="{5AAC5F42-0689-47BF-A973-FBC270481FDC}" srcOrd="0" destOrd="0" presId="urn:microsoft.com/office/officeart/2005/8/layout/cycle8"/>
    <dgm:cxn modelId="{974A62F6-F105-4784-884D-0876ED7DBBBF}" type="presOf" srcId="{15C6C31E-AFD9-4B06-844F-CA6329BA55CB}" destId="{EB5C7A2E-9243-48E5-98AD-1E35FA93C134}" srcOrd="1" destOrd="0" presId="urn:microsoft.com/office/officeart/2005/8/layout/cycle8"/>
    <dgm:cxn modelId="{8A8E84E6-E1BF-4781-AE9D-8A8890D91215}" type="presParOf" srcId="{9C25011A-C5D3-4F74-A0C8-4DA044225D10}" destId="{585F1CCF-8CA5-4886-AA89-A07688FC1642}" srcOrd="0" destOrd="0" presId="urn:microsoft.com/office/officeart/2005/8/layout/cycle8"/>
    <dgm:cxn modelId="{6B4945CD-41EE-4B2C-AC8C-AF0E9A023266}" type="presParOf" srcId="{9C25011A-C5D3-4F74-A0C8-4DA044225D10}" destId="{AAB18034-7ED0-4122-B507-4F4A189A28B5}" srcOrd="1" destOrd="0" presId="urn:microsoft.com/office/officeart/2005/8/layout/cycle8"/>
    <dgm:cxn modelId="{D1CC77AF-4F33-4326-A1E7-74A59F619631}" type="presParOf" srcId="{9C25011A-C5D3-4F74-A0C8-4DA044225D10}" destId="{12E4FB15-46D6-482D-8133-11C862F15EA9}" srcOrd="2" destOrd="0" presId="urn:microsoft.com/office/officeart/2005/8/layout/cycle8"/>
    <dgm:cxn modelId="{4865AAE4-0416-4FA8-89D2-C5F4B1828A3B}" type="presParOf" srcId="{9C25011A-C5D3-4F74-A0C8-4DA044225D10}" destId="{1D6B962D-1403-43D6-AA4A-714E8A28595B}" srcOrd="3" destOrd="0" presId="urn:microsoft.com/office/officeart/2005/8/layout/cycle8"/>
    <dgm:cxn modelId="{10050C8B-45B0-419C-ABB1-6089E0006D59}" type="presParOf" srcId="{9C25011A-C5D3-4F74-A0C8-4DA044225D10}" destId="{5AAC5F42-0689-47BF-A973-FBC270481FDC}" srcOrd="4" destOrd="0" presId="urn:microsoft.com/office/officeart/2005/8/layout/cycle8"/>
    <dgm:cxn modelId="{8907C0CF-8D01-4F37-AC30-F4634527DEFB}" type="presParOf" srcId="{9C25011A-C5D3-4F74-A0C8-4DA044225D10}" destId="{546D1273-472A-4B28-8F46-1664C93ACB7C}" srcOrd="5" destOrd="0" presId="urn:microsoft.com/office/officeart/2005/8/layout/cycle8"/>
    <dgm:cxn modelId="{168CF067-AABF-4A80-B862-B3859DB5C326}" type="presParOf" srcId="{9C25011A-C5D3-4F74-A0C8-4DA044225D10}" destId="{6DC16BB3-0F3A-4253-98A8-D01FFFD12F6A}" srcOrd="6" destOrd="0" presId="urn:microsoft.com/office/officeart/2005/8/layout/cycle8"/>
    <dgm:cxn modelId="{1131A56B-98E4-471C-8D34-5E8EEE74E109}" type="presParOf" srcId="{9C25011A-C5D3-4F74-A0C8-4DA044225D10}" destId="{EB5C7A2E-9243-48E5-98AD-1E35FA93C134}" srcOrd="7" destOrd="0" presId="urn:microsoft.com/office/officeart/2005/8/layout/cycle8"/>
    <dgm:cxn modelId="{C04FFF13-31A6-455B-878B-0C1B1EEBDBDD}" type="presParOf" srcId="{9C25011A-C5D3-4F74-A0C8-4DA044225D10}" destId="{D539C99A-7352-4CE4-ADAB-E005D132C235}" srcOrd="8" destOrd="0" presId="urn:microsoft.com/office/officeart/2005/8/layout/cycle8"/>
    <dgm:cxn modelId="{355B4F96-6A35-4622-8FF0-6991F487567F}" type="presParOf" srcId="{9C25011A-C5D3-4F74-A0C8-4DA044225D10}" destId="{DB948F15-6446-4773-A676-F60C00454A8E}" srcOrd="9" destOrd="0" presId="urn:microsoft.com/office/officeart/2005/8/layout/cycle8"/>
    <dgm:cxn modelId="{BC0BCE81-70BF-4920-8E1D-BC159819D5FB}" type="presParOf" srcId="{9C25011A-C5D3-4F74-A0C8-4DA044225D10}" destId="{16D2239A-C922-40D3-97F4-AA8B2E7181B6}" srcOrd="10" destOrd="0" presId="urn:microsoft.com/office/officeart/2005/8/layout/cycle8"/>
    <dgm:cxn modelId="{B597FE6B-2D09-4BFB-B9FD-98AA4478C751}" type="presParOf" srcId="{9C25011A-C5D3-4F74-A0C8-4DA044225D10}" destId="{D1C2265D-D1A4-44BD-9C7F-A40CF3A23C2A}" srcOrd="11" destOrd="0" presId="urn:microsoft.com/office/officeart/2005/8/layout/cycle8"/>
    <dgm:cxn modelId="{14D2A66E-0554-405C-80A1-FCFE4DA9A912}" type="presParOf" srcId="{9C25011A-C5D3-4F74-A0C8-4DA044225D10}" destId="{2BC0DDCA-3637-42E7-ACC1-5ADB137BF03D}" srcOrd="12" destOrd="0" presId="urn:microsoft.com/office/officeart/2005/8/layout/cycle8"/>
    <dgm:cxn modelId="{A053D1DD-4707-40CD-961B-67B2FF3FF0CD}" type="presParOf" srcId="{9C25011A-C5D3-4F74-A0C8-4DA044225D10}" destId="{84456FEB-DF20-45FD-9F07-D7F2FE3DD159}" srcOrd="13" destOrd="0" presId="urn:microsoft.com/office/officeart/2005/8/layout/cycle8"/>
    <dgm:cxn modelId="{59DD990F-DA8D-481E-B222-60925D3DAD61}" type="presParOf" srcId="{9C25011A-C5D3-4F74-A0C8-4DA044225D10}" destId="{AC81BF0B-66B7-42CE-B5F3-5A709D76274B}" srcOrd="14" destOrd="0" presId="urn:microsoft.com/office/officeart/2005/8/layout/cycle8"/>
    <dgm:cxn modelId="{B00FBA2D-244C-442F-AA4B-8AC95A2E6DD7}" type="presParOf" srcId="{9C25011A-C5D3-4F74-A0C8-4DA044225D10}" destId="{72FE6214-3E98-47AE-B5AC-6C7A5AA5DACD}" srcOrd="15" destOrd="0" presId="urn:microsoft.com/office/officeart/2005/8/layout/cycle8"/>
    <dgm:cxn modelId="{AE27D7E1-A64D-402D-821C-03D7FA27228A}" type="presParOf" srcId="{9C25011A-C5D3-4F74-A0C8-4DA044225D10}" destId="{CA5C75D9-459C-424B-83A6-4827E4F6A255}" srcOrd="16" destOrd="0" presId="urn:microsoft.com/office/officeart/2005/8/layout/cycle8"/>
    <dgm:cxn modelId="{DA843D9F-F0E2-4D91-89A3-9CAF10F1FB9E}" type="presParOf" srcId="{9C25011A-C5D3-4F74-A0C8-4DA044225D10}" destId="{D920B92F-1328-4264-B5DB-9E8DBC445B60}" srcOrd="17" destOrd="0" presId="urn:microsoft.com/office/officeart/2005/8/layout/cycle8"/>
    <dgm:cxn modelId="{EE907AC4-32E1-4617-B965-B400CED1754C}" type="presParOf" srcId="{9C25011A-C5D3-4F74-A0C8-4DA044225D10}" destId="{486B0339-5FE8-4D97-A744-40C96F6C51E8}" srcOrd="18" destOrd="0" presId="urn:microsoft.com/office/officeart/2005/8/layout/cycle8"/>
    <dgm:cxn modelId="{B029419D-EAA8-4334-ACA7-8BCB50311640}" type="presParOf" srcId="{9C25011A-C5D3-4F74-A0C8-4DA044225D10}" destId="{0E068926-D0AF-499E-B620-C56628E63FF8}"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CE3783-7DBB-45DC-9027-06E8AF8739CD}"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th-TH"/>
        </a:p>
      </dgm:t>
    </dgm:pt>
    <dgm:pt modelId="{C9A16A15-E5E5-416D-A6BA-66555A40ACEB}">
      <dgm:prSet phldrT="[Text]"/>
      <dgm:spPr/>
      <dgm:t>
        <a:bodyPr/>
        <a:lstStyle/>
        <a:p>
          <a:pPr>
            <a:buNone/>
          </a:pPr>
          <a:r>
            <a:rPr lang="en-US" b="1" dirty="0"/>
            <a:t>Transparency and Anti-Corruption Efforts</a:t>
          </a:r>
          <a:endParaRPr lang="th-TH" b="1" dirty="0"/>
        </a:p>
      </dgm:t>
    </dgm:pt>
    <dgm:pt modelId="{9DE0969A-3631-42F4-97DB-B8C806B51EEE}" type="parTrans" cxnId="{68AEC3D3-141B-4F2E-93E9-87DF9777CD6F}">
      <dgm:prSet/>
      <dgm:spPr/>
      <dgm:t>
        <a:bodyPr/>
        <a:lstStyle/>
        <a:p>
          <a:endParaRPr lang="th-TH"/>
        </a:p>
      </dgm:t>
    </dgm:pt>
    <dgm:pt modelId="{BC5B0550-2B6E-4827-ADCF-E3D9DCC2CD05}" type="sibTrans" cxnId="{68AEC3D3-141B-4F2E-93E9-87DF9777CD6F}">
      <dgm:prSet/>
      <dgm:spPr/>
      <dgm:t>
        <a:bodyPr/>
        <a:lstStyle/>
        <a:p>
          <a:endParaRPr lang="th-TH"/>
        </a:p>
      </dgm:t>
    </dgm:pt>
    <dgm:pt modelId="{7D080564-828B-4CA2-B7B5-286CCA14B349}">
      <dgm:prSet phldrT="[Text]" custT="1"/>
      <dgm:spPr/>
      <dgm:t>
        <a:bodyPr/>
        <a:lstStyle/>
        <a:p>
          <a:pPr>
            <a:buNone/>
          </a:pPr>
          <a:r>
            <a:rPr lang="en-US" sz="1600" b="1" dirty="0"/>
            <a:t>Public Participation</a:t>
          </a:r>
          <a:endParaRPr lang="th-TH" sz="1600" b="1" dirty="0"/>
        </a:p>
      </dgm:t>
    </dgm:pt>
    <dgm:pt modelId="{D67AEDC2-F917-40D5-AFCC-6561C7A41FFD}" type="parTrans" cxnId="{1CE3FB1E-9557-49BA-A124-1966EC583C5A}">
      <dgm:prSet/>
      <dgm:spPr/>
      <dgm:t>
        <a:bodyPr/>
        <a:lstStyle/>
        <a:p>
          <a:endParaRPr lang="th-TH"/>
        </a:p>
      </dgm:t>
    </dgm:pt>
    <dgm:pt modelId="{2659F1EC-86EF-4EB0-AC3E-1B92CF737442}" type="sibTrans" cxnId="{1CE3FB1E-9557-49BA-A124-1966EC583C5A}">
      <dgm:prSet/>
      <dgm:spPr/>
      <dgm:t>
        <a:bodyPr/>
        <a:lstStyle/>
        <a:p>
          <a:endParaRPr lang="th-TH"/>
        </a:p>
      </dgm:t>
    </dgm:pt>
    <dgm:pt modelId="{87700A78-2B1D-4C9D-8B79-D41A4E369F9B}">
      <dgm:prSet phldrT="[Text]"/>
      <dgm:spPr/>
      <dgm:t>
        <a:bodyPr/>
        <a:lstStyle/>
        <a:p>
          <a:pPr>
            <a:buNone/>
          </a:pPr>
          <a:r>
            <a:rPr lang="en-US" b="1" dirty="0"/>
            <a:t>Rule of Law and Equality</a:t>
          </a:r>
          <a:endParaRPr lang="th-TH" b="1" dirty="0"/>
        </a:p>
      </dgm:t>
    </dgm:pt>
    <dgm:pt modelId="{4852299F-010C-4BCF-969D-65A59253E15D}" type="parTrans" cxnId="{E8C0DAB8-28EC-413E-9FB7-482F407E884A}">
      <dgm:prSet/>
      <dgm:spPr/>
      <dgm:t>
        <a:bodyPr/>
        <a:lstStyle/>
        <a:p>
          <a:endParaRPr lang="th-TH"/>
        </a:p>
      </dgm:t>
    </dgm:pt>
    <dgm:pt modelId="{A029B10D-18D8-4006-ACF3-1026B4AAB2FD}" type="sibTrans" cxnId="{E8C0DAB8-28EC-413E-9FB7-482F407E884A}">
      <dgm:prSet/>
      <dgm:spPr/>
      <dgm:t>
        <a:bodyPr/>
        <a:lstStyle/>
        <a:p>
          <a:endParaRPr lang="th-TH"/>
        </a:p>
      </dgm:t>
    </dgm:pt>
    <dgm:pt modelId="{A3533F27-D55F-4414-A525-3094E9E2A486}">
      <dgm:prSet phldrT="[Text]"/>
      <dgm:spPr/>
      <dgm:t>
        <a:bodyPr/>
        <a:lstStyle/>
        <a:p>
          <a:pPr>
            <a:buNone/>
          </a:pPr>
          <a:r>
            <a:rPr lang="en-US" b="1" dirty="0"/>
            <a:t>Political Stability</a:t>
          </a:r>
          <a:endParaRPr lang="th-TH" b="1" dirty="0"/>
        </a:p>
      </dgm:t>
    </dgm:pt>
    <dgm:pt modelId="{11C595CB-33B7-4F63-B671-241D6A5FBED7}" type="parTrans" cxnId="{B3A5A77C-08D6-43F5-9354-64170724B039}">
      <dgm:prSet/>
      <dgm:spPr/>
      <dgm:t>
        <a:bodyPr/>
        <a:lstStyle/>
        <a:p>
          <a:endParaRPr lang="th-TH"/>
        </a:p>
      </dgm:t>
    </dgm:pt>
    <dgm:pt modelId="{2C80CE66-9247-4DA6-91A3-CDFD0E653E84}" type="sibTrans" cxnId="{B3A5A77C-08D6-43F5-9354-64170724B039}">
      <dgm:prSet/>
      <dgm:spPr/>
      <dgm:t>
        <a:bodyPr/>
        <a:lstStyle/>
        <a:p>
          <a:endParaRPr lang="th-TH"/>
        </a:p>
      </dgm:t>
    </dgm:pt>
    <dgm:pt modelId="{BD03C3BF-DF2C-4B77-9FE2-7C6D3B7588D8}">
      <dgm:prSet phldrT="[Text]"/>
      <dgm:spPr/>
      <dgm:t>
        <a:bodyPr/>
        <a:lstStyle/>
        <a:p>
          <a:pPr>
            <a:buNone/>
          </a:pPr>
          <a:r>
            <a:rPr lang="en-US" b="1" dirty="0"/>
            <a:t>Efficient Public Services</a:t>
          </a:r>
          <a:endParaRPr lang="th-TH" b="1" dirty="0"/>
        </a:p>
      </dgm:t>
    </dgm:pt>
    <dgm:pt modelId="{63577DBB-BBA1-4325-834B-975CDB1FD3E9}" type="parTrans" cxnId="{C747A8D9-C1D2-4778-8A82-B637D2E3CA8B}">
      <dgm:prSet/>
      <dgm:spPr/>
      <dgm:t>
        <a:bodyPr/>
        <a:lstStyle/>
        <a:p>
          <a:endParaRPr lang="th-TH"/>
        </a:p>
      </dgm:t>
    </dgm:pt>
    <dgm:pt modelId="{73758E95-F1B5-48C4-AA0B-93F243162890}" type="sibTrans" cxnId="{C747A8D9-C1D2-4778-8A82-B637D2E3CA8B}">
      <dgm:prSet/>
      <dgm:spPr/>
      <dgm:t>
        <a:bodyPr/>
        <a:lstStyle/>
        <a:p>
          <a:endParaRPr lang="th-TH"/>
        </a:p>
      </dgm:t>
    </dgm:pt>
    <dgm:pt modelId="{8DF06252-5C0C-460D-9203-B57C82E497CA}" type="pres">
      <dgm:prSet presAssocID="{9ACE3783-7DBB-45DC-9027-06E8AF8739CD}" presName="cycle" presStyleCnt="0">
        <dgm:presLayoutVars>
          <dgm:dir/>
          <dgm:resizeHandles val="exact"/>
        </dgm:presLayoutVars>
      </dgm:prSet>
      <dgm:spPr/>
    </dgm:pt>
    <dgm:pt modelId="{2D113FFC-31A2-4EF7-853E-78480BB9C8EE}" type="pres">
      <dgm:prSet presAssocID="{C9A16A15-E5E5-416D-A6BA-66555A40ACEB}" presName="node" presStyleLbl="node1" presStyleIdx="0" presStyleCnt="5">
        <dgm:presLayoutVars>
          <dgm:bulletEnabled val="1"/>
        </dgm:presLayoutVars>
      </dgm:prSet>
      <dgm:spPr/>
    </dgm:pt>
    <dgm:pt modelId="{ADF2444D-A6C1-423B-98D6-D351CBBBE412}" type="pres">
      <dgm:prSet presAssocID="{C9A16A15-E5E5-416D-A6BA-66555A40ACEB}" presName="spNode" presStyleCnt="0"/>
      <dgm:spPr/>
    </dgm:pt>
    <dgm:pt modelId="{5DEA1E5B-76CB-4B03-985A-F038B15D4A7B}" type="pres">
      <dgm:prSet presAssocID="{BC5B0550-2B6E-4827-ADCF-E3D9DCC2CD05}" presName="sibTrans" presStyleLbl="sibTrans1D1" presStyleIdx="0" presStyleCnt="5"/>
      <dgm:spPr/>
    </dgm:pt>
    <dgm:pt modelId="{396ED6BC-FE31-4725-A2A0-167D43851AFC}" type="pres">
      <dgm:prSet presAssocID="{7D080564-828B-4CA2-B7B5-286CCA14B349}" presName="node" presStyleLbl="node1" presStyleIdx="1" presStyleCnt="5">
        <dgm:presLayoutVars>
          <dgm:bulletEnabled val="1"/>
        </dgm:presLayoutVars>
      </dgm:prSet>
      <dgm:spPr/>
    </dgm:pt>
    <dgm:pt modelId="{9DA87E17-9883-4CD9-83C1-D568368C4227}" type="pres">
      <dgm:prSet presAssocID="{7D080564-828B-4CA2-B7B5-286CCA14B349}" presName="spNode" presStyleCnt="0"/>
      <dgm:spPr/>
    </dgm:pt>
    <dgm:pt modelId="{AA5E6B02-9957-4307-B36F-880AF2E75354}" type="pres">
      <dgm:prSet presAssocID="{2659F1EC-86EF-4EB0-AC3E-1B92CF737442}" presName="sibTrans" presStyleLbl="sibTrans1D1" presStyleIdx="1" presStyleCnt="5"/>
      <dgm:spPr/>
    </dgm:pt>
    <dgm:pt modelId="{F68CD9AA-3EC7-438D-A227-074ECD3D870B}" type="pres">
      <dgm:prSet presAssocID="{87700A78-2B1D-4C9D-8B79-D41A4E369F9B}" presName="node" presStyleLbl="node1" presStyleIdx="2" presStyleCnt="5">
        <dgm:presLayoutVars>
          <dgm:bulletEnabled val="1"/>
        </dgm:presLayoutVars>
      </dgm:prSet>
      <dgm:spPr/>
    </dgm:pt>
    <dgm:pt modelId="{9AD1EF9F-5F14-4DA3-B103-676B9914E007}" type="pres">
      <dgm:prSet presAssocID="{87700A78-2B1D-4C9D-8B79-D41A4E369F9B}" presName="spNode" presStyleCnt="0"/>
      <dgm:spPr/>
    </dgm:pt>
    <dgm:pt modelId="{BA5C0320-DE87-4EE5-A909-5A85E5E7DC02}" type="pres">
      <dgm:prSet presAssocID="{A029B10D-18D8-4006-ACF3-1026B4AAB2FD}" presName="sibTrans" presStyleLbl="sibTrans1D1" presStyleIdx="2" presStyleCnt="5"/>
      <dgm:spPr/>
    </dgm:pt>
    <dgm:pt modelId="{67032538-5374-4ADB-9FFF-16E1DA3E12F7}" type="pres">
      <dgm:prSet presAssocID="{A3533F27-D55F-4414-A525-3094E9E2A486}" presName="node" presStyleLbl="node1" presStyleIdx="3" presStyleCnt="5">
        <dgm:presLayoutVars>
          <dgm:bulletEnabled val="1"/>
        </dgm:presLayoutVars>
      </dgm:prSet>
      <dgm:spPr/>
    </dgm:pt>
    <dgm:pt modelId="{DD364338-AB98-48A6-BD07-6691B57DB62B}" type="pres">
      <dgm:prSet presAssocID="{A3533F27-D55F-4414-A525-3094E9E2A486}" presName="spNode" presStyleCnt="0"/>
      <dgm:spPr/>
    </dgm:pt>
    <dgm:pt modelId="{77EA0D5A-B7D7-4DCB-9245-22EA3F26A9A8}" type="pres">
      <dgm:prSet presAssocID="{2C80CE66-9247-4DA6-91A3-CDFD0E653E84}" presName="sibTrans" presStyleLbl="sibTrans1D1" presStyleIdx="3" presStyleCnt="5"/>
      <dgm:spPr/>
    </dgm:pt>
    <dgm:pt modelId="{70D5FB54-5E01-4A47-9028-99B830C2F0BF}" type="pres">
      <dgm:prSet presAssocID="{BD03C3BF-DF2C-4B77-9FE2-7C6D3B7588D8}" presName="node" presStyleLbl="node1" presStyleIdx="4" presStyleCnt="5">
        <dgm:presLayoutVars>
          <dgm:bulletEnabled val="1"/>
        </dgm:presLayoutVars>
      </dgm:prSet>
      <dgm:spPr/>
    </dgm:pt>
    <dgm:pt modelId="{8FC072C9-2DD5-4C07-A642-7CC1AAAF058A}" type="pres">
      <dgm:prSet presAssocID="{BD03C3BF-DF2C-4B77-9FE2-7C6D3B7588D8}" presName="spNode" presStyleCnt="0"/>
      <dgm:spPr/>
    </dgm:pt>
    <dgm:pt modelId="{9ABDEB5C-D612-4351-8A52-45EBE52377F5}" type="pres">
      <dgm:prSet presAssocID="{73758E95-F1B5-48C4-AA0B-93F243162890}" presName="sibTrans" presStyleLbl="sibTrans1D1" presStyleIdx="4" presStyleCnt="5"/>
      <dgm:spPr/>
    </dgm:pt>
  </dgm:ptLst>
  <dgm:cxnLst>
    <dgm:cxn modelId="{93D0F300-DFA3-4E84-80DB-9B74CB7895FC}" type="presOf" srcId="{BC5B0550-2B6E-4827-ADCF-E3D9DCC2CD05}" destId="{5DEA1E5B-76CB-4B03-985A-F038B15D4A7B}" srcOrd="0" destOrd="0" presId="urn:microsoft.com/office/officeart/2005/8/layout/cycle6"/>
    <dgm:cxn modelId="{BA51050C-0916-4B67-9E5A-389EAA319262}" type="presOf" srcId="{C9A16A15-E5E5-416D-A6BA-66555A40ACEB}" destId="{2D113FFC-31A2-4EF7-853E-78480BB9C8EE}" srcOrd="0" destOrd="0" presId="urn:microsoft.com/office/officeart/2005/8/layout/cycle6"/>
    <dgm:cxn modelId="{1A15CD0F-13E5-4285-A77C-E03C06FCB408}" type="presOf" srcId="{BD03C3BF-DF2C-4B77-9FE2-7C6D3B7588D8}" destId="{70D5FB54-5E01-4A47-9028-99B830C2F0BF}" srcOrd="0" destOrd="0" presId="urn:microsoft.com/office/officeart/2005/8/layout/cycle6"/>
    <dgm:cxn modelId="{1CE3FB1E-9557-49BA-A124-1966EC583C5A}" srcId="{9ACE3783-7DBB-45DC-9027-06E8AF8739CD}" destId="{7D080564-828B-4CA2-B7B5-286CCA14B349}" srcOrd="1" destOrd="0" parTransId="{D67AEDC2-F917-40D5-AFCC-6561C7A41FFD}" sibTransId="{2659F1EC-86EF-4EB0-AC3E-1B92CF737442}"/>
    <dgm:cxn modelId="{8EC48363-CC6C-4207-BD17-2122CEEE3C8E}" type="presOf" srcId="{87700A78-2B1D-4C9D-8B79-D41A4E369F9B}" destId="{F68CD9AA-3EC7-438D-A227-074ECD3D870B}" srcOrd="0" destOrd="0" presId="urn:microsoft.com/office/officeart/2005/8/layout/cycle6"/>
    <dgm:cxn modelId="{D2C6F566-7A91-4F3A-9359-BE988D7B91C5}" type="presOf" srcId="{2659F1EC-86EF-4EB0-AC3E-1B92CF737442}" destId="{AA5E6B02-9957-4307-B36F-880AF2E75354}" srcOrd="0" destOrd="0" presId="urn:microsoft.com/office/officeart/2005/8/layout/cycle6"/>
    <dgm:cxn modelId="{8CA10D72-4DA1-4806-966B-E0A43B9060AF}" type="presOf" srcId="{2C80CE66-9247-4DA6-91A3-CDFD0E653E84}" destId="{77EA0D5A-B7D7-4DCB-9245-22EA3F26A9A8}" srcOrd="0" destOrd="0" presId="urn:microsoft.com/office/officeart/2005/8/layout/cycle6"/>
    <dgm:cxn modelId="{B3A5A77C-08D6-43F5-9354-64170724B039}" srcId="{9ACE3783-7DBB-45DC-9027-06E8AF8739CD}" destId="{A3533F27-D55F-4414-A525-3094E9E2A486}" srcOrd="3" destOrd="0" parTransId="{11C595CB-33B7-4F63-B671-241D6A5FBED7}" sibTransId="{2C80CE66-9247-4DA6-91A3-CDFD0E653E84}"/>
    <dgm:cxn modelId="{E8C0DAB8-28EC-413E-9FB7-482F407E884A}" srcId="{9ACE3783-7DBB-45DC-9027-06E8AF8739CD}" destId="{87700A78-2B1D-4C9D-8B79-D41A4E369F9B}" srcOrd="2" destOrd="0" parTransId="{4852299F-010C-4BCF-969D-65A59253E15D}" sibTransId="{A029B10D-18D8-4006-ACF3-1026B4AAB2FD}"/>
    <dgm:cxn modelId="{AADBA9CB-E0B0-4ED4-826C-F04F9F1051C9}" type="presOf" srcId="{7D080564-828B-4CA2-B7B5-286CCA14B349}" destId="{396ED6BC-FE31-4725-A2A0-167D43851AFC}" srcOrd="0" destOrd="0" presId="urn:microsoft.com/office/officeart/2005/8/layout/cycle6"/>
    <dgm:cxn modelId="{56ECC4CB-811A-4D38-B526-043D1F444588}" type="presOf" srcId="{A3533F27-D55F-4414-A525-3094E9E2A486}" destId="{67032538-5374-4ADB-9FFF-16E1DA3E12F7}" srcOrd="0" destOrd="0" presId="urn:microsoft.com/office/officeart/2005/8/layout/cycle6"/>
    <dgm:cxn modelId="{68AEC3D3-141B-4F2E-93E9-87DF9777CD6F}" srcId="{9ACE3783-7DBB-45DC-9027-06E8AF8739CD}" destId="{C9A16A15-E5E5-416D-A6BA-66555A40ACEB}" srcOrd="0" destOrd="0" parTransId="{9DE0969A-3631-42F4-97DB-B8C806B51EEE}" sibTransId="{BC5B0550-2B6E-4827-ADCF-E3D9DCC2CD05}"/>
    <dgm:cxn modelId="{C747A8D9-C1D2-4778-8A82-B637D2E3CA8B}" srcId="{9ACE3783-7DBB-45DC-9027-06E8AF8739CD}" destId="{BD03C3BF-DF2C-4B77-9FE2-7C6D3B7588D8}" srcOrd="4" destOrd="0" parTransId="{63577DBB-BBA1-4325-834B-975CDB1FD3E9}" sibTransId="{73758E95-F1B5-48C4-AA0B-93F243162890}"/>
    <dgm:cxn modelId="{57E23BDC-9367-4B54-9ECD-CD42230401FF}" type="presOf" srcId="{A029B10D-18D8-4006-ACF3-1026B4AAB2FD}" destId="{BA5C0320-DE87-4EE5-A909-5A85E5E7DC02}" srcOrd="0" destOrd="0" presId="urn:microsoft.com/office/officeart/2005/8/layout/cycle6"/>
    <dgm:cxn modelId="{994CB8E1-2B5E-4C50-9718-29F0683030F5}" type="presOf" srcId="{73758E95-F1B5-48C4-AA0B-93F243162890}" destId="{9ABDEB5C-D612-4351-8A52-45EBE52377F5}" srcOrd="0" destOrd="0" presId="urn:microsoft.com/office/officeart/2005/8/layout/cycle6"/>
    <dgm:cxn modelId="{403B28F1-9B44-46E0-8E94-C690DECFD7E8}" type="presOf" srcId="{9ACE3783-7DBB-45DC-9027-06E8AF8739CD}" destId="{8DF06252-5C0C-460D-9203-B57C82E497CA}" srcOrd="0" destOrd="0" presId="urn:microsoft.com/office/officeart/2005/8/layout/cycle6"/>
    <dgm:cxn modelId="{1BDA7744-87B4-436E-842F-130023B7D23B}" type="presParOf" srcId="{8DF06252-5C0C-460D-9203-B57C82E497CA}" destId="{2D113FFC-31A2-4EF7-853E-78480BB9C8EE}" srcOrd="0" destOrd="0" presId="urn:microsoft.com/office/officeart/2005/8/layout/cycle6"/>
    <dgm:cxn modelId="{0756069D-5E3B-453E-8D0E-753B94758AE0}" type="presParOf" srcId="{8DF06252-5C0C-460D-9203-B57C82E497CA}" destId="{ADF2444D-A6C1-423B-98D6-D351CBBBE412}" srcOrd="1" destOrd="0" presId="urn:microsoft.com/office/officeart/2005/8/layout/cycle6"/>
    <dgm:cxn modelId="{12B19A0D-4095-4289-B420-8032F515F462}" type="presParOf" srcId="{8DF06252-5C0C-460D-9203-B57C82E497CA}" destId="{5DEA1E5B-76CB-4B03-985A-F038B15D4A7B}" srcOrd="2" destOrd="0" presId="urn:microsoft.com/office/officeart/2005/8/layout/cycle6"/>
    <dgm:cxn modelId="{E5EF488F-86B1-47AE-A5AF-F3D32F2B1666}" type="presParOf" srcId="{8DF06252-5C0C-460D-9203-B57C82E497CA}" destId="{396ED6BC-FE31-4725-A2A0-167D43851AFC}" srcOrd="3" destOrd="0" presId="urn:microsoft.com/office/officeart/2005/8/layout/cycle6"/>
    <dgm:cxn modelId="{77CF2B18-6D0C-4E3D-8CE9-E2EB21FEFB5A}" type="presParOf" srcId="{8DF06252-5C0C-460D-9203-B57C82E497CA}" destId="{9DA87E17-9883-4CD9-83C1-D568368C4227}" srcOrd="4" destOrd="0" presId="urn:microsoft.com/office/officeart/2005/8/layout/cycle6"/>
    <dgm:cxn modelId="{BDEB7736-A2EA-4669-A362-7FBC9B7E4F5F}" type="presParOf" srcId="{8DF06252-5C0C-460D-9203-B57C82E497CA}" destId="{AA5E6B02-9957-4307-B36F-880AF2E75354}" srcOrd="5" destOrd="0" presId="urn:microsoft.com/office/officeart/2005/8/layout/cycle6"/>
    <dgm:cxn modelId="{9815FD89-7415-42F9-BD42-35FD96C0A97A}" type="presParOf" srcId="{8DF06252-5C0C-460D-9203-B57C82E497CA}" destId="{F68CD9AA-3EC7-438D-A227-074ECD3D870B}" srcOrd="6" destOrd="0" presId="urn:microsoft.com/office/officeart/2005/8/layout/cycle6"/>
    <dgm:cxn modelId="{75BC09BB-130B-465B-ACF5-AA2AF7759D49}" type="presParOf" srcId="{8DF06252-5C0C-460D-9203-B57C82E497CA}" destId="{9AD1EF9F-5F14-4DA3-B103-676B9914E007}" srcOrd="7" destOrd="0" presId="urn:microsoft.com/office/officeart/2005/8/layout/cycle6"/>
    <dgm:cxn modelId="{13DAABF8-0399-4477-8591-63E1930728D2}" type="presParOf" srcId="{8DF06252-5C0C-460D-9203-B57C82E497CA}" destId="{BA5C0320-DE87-4EE5-A909-5A85E5E7DC02}" srcOrd="8" destOrd="0" presId="urn:microsoft.com/office/officeart/2005/8/layout/cycle6"/>
    <dgm:cxn modelId="{12C407F6-6006-4B68-AF4F-F608A91644DD}" type="presParOf" srcId="{8DF06252-5C0C-460D-9203-B57C82E497CA}" destId="{67032538-5374-4ADB-9FFF-16E1DA3E12F7}" srcOrd="9" destOrd="0" presId="urn:microsoft.com/office/officeart/2005/8/layout/cycle6"/>
    <dgm:cxn modelId="{4103F911-1F1D-4272-AD03-95EE0F50317F}" type="presParOf" srcId="{8DF06252-5C0C-460D-9203-B57C82E497CA}" destId="{DD364338-AB98-48A6-BD07-6691B57DB62B}" srcOrd="10" destOrd="0" presId="urn:microsoft.com/office/officeart/2005/8/layout/cycle6"/>
    <dgm:cxn modelId="{DD910134-909D-4A9F-8B8C-11B2290701DE}" type="presParOf" srcId="{8DF06252-5C0C-460D-9203-B57C82E497CA}" destId="{77EA0D5A-B7D7-4DCB-9245-22EA3F26A9A8}" srcOrd="11" destOrd="0" presId="urn:microsoft.com/office/officeart/2005/8/layout/cycle6"/>
    <dgm:cxn modelId="{39158735-5237-47BF-839D-2FADCE465C7B}" type="presParOf" srcId="{8DF06252-5C0C-460D-9203-B57C82E497CA}" destId="{70D5FB54-5E01-4A47-9028-99B830C2F0BF}" srcOrd="12" destOrd="0" presId="urn:microsoft.com/office/officeart/2005/8/layout/cycle6"/>
    <dgm:cxn modelId="{4ABE76D2-47A1-498A-93EC-B75AC2F820A8}" type="presParOf" srcId="{8DF06252-5C0C-460D-9203-B57C82E497CA}" destId="{8FC072C9-2DD5-4C07-A642-7CC1AAAF058A}" srcOrd="13" destOrd="0" presId="urn:microsoft.com/office/officeart/2005/8/layout/cycle6"/>
    <dgm:cxn modelId="{9AA54990-C630-47A8-9BED-537DF24F5857}" type="presParOf" srcId="{8DF06252-5C0C-460D-9203-B57C82E497CA}" destId="{9ABDEB5C-D612-4351-8A52-45EBE52377F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BE0383-566F-46F0-B791-C485A22386EB}" type="doc">
      <dgm:prSet loTypeId="urn:microsoft.com/office/officeart/2005/8/layout/equation2" loCatId="process" qsTypeId="urn:microsoft.com/office/officeart/2005/8/quickstyle/simple1" qsCatId="simple" csTypeId="urn:microsoft.com/office/officeart/2005/8/colors/accent1_2" csCatId="accent1" phldr="1"/>
      <dgm:spPr/>
    </dgm:pt>
    <dgm:pt modelId="{D5A1CCAB-1763-4A06-BF5E-997F247FA008}">
      <dgm:prSet phldrT="[Text]" custT="1"/>
      <dgm:spPr/>
      <dgm:t>
        <a:bodyPr/>
        <a:lstStyle/>
        <a:p>
          <a:pPr>
            <a:buNone/>
          </a:pPr>
          <a:r>
            <a:rPr lang="en-US" sz="1400" b="1" dirty="0"/>
            <a:t>Creating Policies Conducive to Innovation</a:t>
          </a:r>
          <a:endParaRPr lang="th-TH" sz="1400" b="1" dirty="0"/>
        </a:p>
      </dgm:t>
    </dgm:pt>
    <dgm:pt modelId="{C95B91D4-27A9-4251-AC82-A30FC5466BF1}" type="parTrans" cxnId="{BCB776C2-34A3-473C-B133-5D8D2A58DED6}">
      <dgm:prSet/>
      <dgm:spPr/>
      <dgm:t>
        <a:bodyPr/>
        <a:lstStyle/>
        <a:p>
          <a:endParaRPr lang="th-TH"/>
        </a:p>
      </dgm:t>
    </dgm:pt>
    <dgm:pt modelId="{52875014-1EE6-45B7-B94D-9028D140A67B}" type="sibTrans" cxnId="{BCB776C2-34A3-473C-B133-5D8D2A58DED6}">
      <dgm:prSet/>
      <dgm:spPr/>
      <dgm:t>
        <a:bodyPr/>
        <a:lstStyle/>
        <a:p>
          <a:endParaRPr lang="th-TH"/>
        </a:p>
      </dgm:t>
    </dgm:pt>
    <dgm:pt modelId="{72064CF7-21F9-4EDA-9DA9-D42230FC8A43}">
      <dgm:prSet phldrT="[Text]"/>
      <dgm:spPr/>
      <dgm:t>
        <a:bodyPr/>
        <a:lstStyle/>
        <a:p>
          <a:pPr>
            <a:buNone/>
          </a:pPr>
          <a:r>
            <a:rPr lang="en-US" b="1" dirty="0"/>
            <a:t>Building Digital Infrastructure</a:t>
          </a:r>
          <a:endParaRPr lang="th-TH" b="1" dirty="0"/>
        </a:p>
      </dgm:t>
    </dgm:pt>
    <dgm:pt modelId="{9B9CB835-47CC-4D0C-93EA-E7D7F45380CA}" type="parTrans" cxnId="{7F271A35-89FE-4DD6-8AD9-33FC4D9FE925}">
      <dgm:prSet/>
      <dgm:spPr/>
      <dgm:t>
        <a:bodyPr/>
        <a:lstStyle/>
        <a:p>
          <a:endParaRPr lang="th-TH"/>
        </a:p>
      </dgm:t>
    </dgm:pt>
    <dgm:pt modelId="{B67CA960-0278-459E-A306-F2EEB9827C01}" type="sibTrans" cxnId="{7F271A35-89FE-4DD6-8AD9-33FC4D9FE925}">
      <dgm:prSet/>
      <dgm:spPr/>
      <dgm:t>
        <a:bodyPr/>
        <a:lstStyle/>
        <a:p>
          <a:endParaRPr lang="th-TH"/>
        </a:p>
      </dgm:t>
    </dgm:pt>
    <dgm:pt modelId="{E3F804EF-9E5D-4292-8BD4-F4A270212842}">
      <dgm:prSet phldrT="[Text]"/>
      <dgm:spPr/>
      <dgm:t>
        <a:bodyPr/>
        <a:lstStyle/>
        <a:p>
          <a:pPr>
            <a:buNone/>
          </a:pPr>
          <a:r>
            <a:rPr lang="en-US" b="1" dirty="0"/>
            <a:t>Politics and Governance Determine Economic Direction</a:t>
          </a:r>
          <a:endParaRPr lang="th-TH" dirty="0"/>
        </a:p>
      </dgm:t>
    </dgm:pt>
    <dgm:pt modelId="{1CB19A0E-858C-4BD3-B3EE-E4F31E22364F}" type="parTrans" cxnId="{F63DB72C-2B39-4F2A-940C-98E30144D188}">
      <dgm:prSet/>
      <dgm:spPr/>
      <dgm:t>
        <a:bodyPr/>
        <a:lstStyle/>
        <a:p>
          <a:endParaRPr lang="th-TH"/>
        </a:p>
      </dgm:t>
    </dgm:pt>
    <dgm:pt modelId="{DE0E2060-D6DE-4F2E-85D8-F506C86BF301}" type="sibTrans" cxnId="{F63DB72C-2B39-4F2A-940C-98E30144D188}">
      <dgm:prSet/>
      <dgm:spPr/>
      <dgm:t>
        <a:bodyPr/>
        <a:lstStyle/>
        <a:p>
          <a:endParaRPr lang="th-TH"/>
        </a:p>
      </dgm:t>
    </dgm:pt>
    <dgm:pt modelId="{C0346CB1-6CF8-4A00-A80B-87CEED34E3E6}">
      <dgm:prSet/>
      <dgm:spPr/>
      <dgm:t>
        <a:bodyPr/>
        <a:lstStyle/>
        <a:p>
          <a:r>
            <a:rPr lang="en-US" b="1" dirty="0"/>
            <a:t>Investing in Human Capital</a:t>
          </a:r>
          <a:endParaRPr lang="th-TH" b="1" dirty="0"/>
        </a:p>
      </dgm:t>
    </dgm:pt>
    <dgm:pt modelId="{2DD9CE24-2C3E-4945-8330-E348DBC52BB5}" type="parTrans" cxnId="{947C3533-A146-4D77-9583-660541785701}">
      <dgm:prSet/>
      <dgm:spPr/>
      <dgm:t>
        <a:bodyPr/>
        <a:lstStyle/>
        <a:p>
          <a:endParaRPr lang="th-TH"/>
        </a:p>
      </dgm:t>
    </dgm:pt>
    <dgm:pt modelId="{4F7E77DA-2D2B-45EC-8A67-DE47B44EA099}" type="sibTrans" cxnId="{947C3533-A146-4D77-9583-660541785701}">
      <dgm:prSet/>
      <dgm:spPr/>
      <dgm:t>
        <a:bodyPr/>
        <a:lstStyle/>
        <a:p>
          <a:endParaRPr lang="th-TH"/>
        </a:p>
      </dgm:t>
    </dgm:pt>
    <dgm:pt modelId="{10F6F23C-1D7E-47C8-87AA-9FF75590CB29}" type="pres">
      <dgm:prSet presAssocID="{95BE0383-566F-46F0-B791-C485A22386EB}" presName="Name0" presStyleCnt="0">
        <dgm:presLayoutVars>
          <dgm:dir/>
          <dgm:resizeHandles val="exact"/>
        </dgm:presLayoutVars>
      </dgm:prSet>
      <dgm:spPr/>
    </dgm:pt>
    <dgm:pt modelId="{BC441CEC-A96F-4244-90C3-DE9B6606F447}" type="pres">
      <dgm:prSet presAssocID="{95BE0383-566F-46F0-B791-C485A22386EB}" presName="vNodes" presStyleCnt="0"/>
      <dgm:spPr/>
    </dgm:pt>
    <dgm:pt modelId="{5119E6BF-EB4B-49F3-8874-1191B023A667}" type="pres">
      <dgm:prSet presAssocID="{D5A1CCAB-1763-4A06-BF5E-997F247FA008}" presName="node" presStyleLbl="node1" presStyleIdx="0" presStyleCnt="4" custScaleX="162321">
        <dgm:presLayoutVars>
          <dgm:bulletEnabled val="1"/>
        </dgm:presLayoutVars>
      </dgm:prSet>
      <dgm:spPr/>
    </dgm:pt>
    <dgm:pt modelId="{10B25644-8F6C-47D4-817E-18097936B591}" type="pres">
      <dgm:prSet presAssocID="{52875014-1EE6-45B7-B94D-9028D140A67B}" presName="spacerT" presStyleCnt="0"/>
      <dgm:spPr/>
    </dgm:pt>
    <dgm:pt modelId="{FF4AE078-BD7D-41BE-B70E-2772ACCFEDFF}" type="pres">
      <dgm:prSet presAssocID="{52875014-1EE6-45B7-B94D-9028D140A67B}" presName="sibTrans" presStyleLbl="sibTrans2D1" presStyleIdx="0" presStyleCnt="3"/>
      <dgm:spPr/>
    </dgm:pt>
    <dgm:pt modelId="{B9500E5C-3AB8-4F7E-B589-EB971160F04E}" type="pres">
      <dgm:prSet presAssocID="{52875014-1EE6-45B7-B94D-9028D140A67B}" presName="spacerB" presStyleCnt="0"/>
      <dgm:spPr/>
    </dgm:pt>
    <dgm:pt modelId="{860093A6-C600-4BFE-83FE-2827089CB2D4}" type="pres">
      <dgm:prSet presAssocID="{C0346CB1-6CF8-4A00-A80B-87CEED34E3E6}" presName="node" presStyleLbl="node1" presStyleIdx="1" presStyleCnt="4" custScaleX="150080">
        <dgm:presLayoutVars>
          <dgm:bulletEnabled val="1"/>
        </dgm:presLayoutVars>
      </dgm:prSet>
      <dgm:spPr/>
    </dgm:pt>
    <dgm:pt modelId="{6F16724A-9466-4C7E-8635-455E0BE62497}" type="pres">
      <dgm:prSet presAssocID="{4F7E77DA-2D2B-45EC-8A67-DE47B44EA099}" presName="spacerT" presStyleCnt="0"/>
      <dgm:spPr/>
    </dgm:pt>
    <dgm:pt modelId="{F0EAC16C-BBBC-46DB-9328-63C2FDDC2264}" type="pres">
      <dgm:prSet presAssocID="{4F7E77DA-2D2B-45EC-8A67-DE47B44EA099}" presName="sibTrans" presStyleLbl="sibTrans2D1" presStyleIdx="1" presStyleCnt="3"/>
      <dgm:spPr/>
    </dgm:pt>
    <dgm:pt modelId="{8622FB4A-F48B-44F3-8E95-D7C24AD2AA11}" type="pres">
      <dgm:prSet presAssocID="{4F7E77DA-2D2B-45EC-8A67-DE47B44EA099}" presName="spacerB" presStyleCnt="0"/>
      <dgm:spPr/>
    </dgm:pt>
    <dgm:pt modelId="{51012C7B-77D7-4DAD-8773-E0B5FBD933FC}" type="pres">
      <dgm:prSet presAssocID="{72064CF7-21F9-4EDA-9DA9-D42230FC8A43}" presName="node" presStyleLbl="node1" presStyleIdx="2" presStyleCnt="4" custScaleX="160554">
        <dgm:presLayoutVars>
          <dgm:bulletEnabled val="1"/>
        </dgm:presLayoutVars>
      </dgm:prSet>
      <dgm:spPr/>
    </dgm:pt>
    <dgm:pt modelId="{BEE43B1B-3828-41EA-AAB3-E8DB1A9E4F51}" type="pres">
      <dgm:prSet presAssocID="{95BE0383-566F-46F0-B791-C485A22386EB}" presName="sibTransLast" presStyleLbl="sibTrans2D1" presStyleIdx="2" presStyleCnt="3"/>
      <dgm:spPr/>
    </dgm:pt>
    <dgm:pt modelId="{46DBC7D4-5F75-4384-805B-07AB84DF4979}" type="pres">
      <dgm:prSet presAssocID="{95BE0383-566F-46F0-B791-C485A22386EB}" presName="connectorText" presStyleLbl="sibTrans2D1" presStyleIdx="2" presStyleCnt="3"/>
      <dgm:spPr/>
    </dgm:pt>
    <dgm:pt modelId="{4697F0FE-67FD-41E1-AF1A-BD72A99B4B96}" type="pres">
      <dgm:prSet presAssocID="{95BE0383-566F-46F0-B791-C485A22386EB}" presName="lastNode" presStyleLbl="node1" presStyleIdx="3" presStyleCnt="4">
        <dgm:presLayoutVars>
          <dgm:bulletEnabled val="1"/>
        </dgm:presLayoutVars>
      </dgm:prSet>
      <dgm:spPr/>
    </dgm:pt>
  </dgm:ptLst>
  <dgm:cxnLst>
    <dgm:cxn modelId="{0264580E-9ACA-444B-BF0C-CE68ACA6C905}" type="presOf" srcId="{D5A1CCAB-1763-4A06-BF5E-997F247FA008}" destId="{5119E6BF-EB4B-49F3-8874-1191B023A667}" srcOrd="0" destOrd="0" presId="urn:microsoft.com/office/officeart/2005/8/layout/equation2"/>
    <dgm:cxn modelId="{F63DB72C-2B39-4F2A-940C-98E30144D188}" srcId="{95BE0383-566F-46F0-B791-C485A22386EB}" destId="{E3F804EF-9E5D-4292-8BD4-F4A270212842}" srcOrd="3" destOrd="0" parTransId="{1CB19A0E-858C-4BD3-B3EE-E4F31E22364F}" sibTransId="{DE0E2060-D6DE-4F2E-85D8-F506C86BF301}"/>
    <dgm:cxn modelId="{83BE0933-F9F6-40E8-BE9C-96415AAE0B33}" type="presOf" srcId="{C0346CB1-6CF8-4A00-A80B-87CEED34E3E6}" destId="{860093A6-C600-4BFE-83FE-2827089CB2D4}" srcOrd="0" destOrd="0" presId="urn:microsoft.com/office/officeart/2005/8/layout/equation2"/>
    <dgm:cxn modelId="{947C3533-A146-4D77-9583-660541785701}" srcId="{95BE0383-566F-46F0-B791-C485A22386EB}" destId="{C0346CB1-6CF8-4A00-A80B-87CEED34E3E6}" srcOrd="1" destOrd="0" parTransId="{2DD9CE24-2C3E-4945-8330-E348DBC52BB5}" sibTransId="{4F7E77DA-2D2B-45EC-8A67-DE47B44EA099}"/>
    <dgm:cxn modelId="{7F271A35-89FE-4DD6-8AD9-33FC4D9FE925}" srcId="{95BE0383-566F-46F0-B791-C485A22386EB}" destId="{72064CF7-21F9-4EDA-9DA9-D42230FC8A43}" srcOrd="2" destOrd="0" parTransId="{9B9CB835-47CC-4D0C-93EA-E7D7F45380CA}" sibTransId="{B67CA960-0278-459E-A306-F2EEB9827C01}"/>
    <dgm:cxn modelId="{63A65345-20D4-40C3-9ED8-2E3DA1B502E0}" type="presOf" srcId="{72064CF7-21F9-4EDA-9DA9-D42230FC8A43}" destId="{51012C7B-77D7-4DAD-8773-E0B5FBD933FC}" srcOrd="0" destOrd="0" presId="urn:microsoft.com/office/officeart/2005/8/layout/equation2"/>
    <dgm:cxn modelId="{26787056-7393-41D5-B91E-0AFB837C487A}" type="presOf" srcId="{95BE0383-566F-46F0-B791-C485A22386EB}" destId="{10F6F23C-1D7E-47C8-87AA-9FF75590CB29}" srcOrd="0" destOrd="0" presId="urn:microsoft.com/office/officeart/2005/8/layout/equation2"/>
    <dgm:cxn modelId="{C5308958-9D9C-407C-90EC-699688AD3F4A}" type="presOf" srcId="{4F7E77DA-2D2B-45EC-8A67-DE47B44EA099}" destId="{F0EAC16C-BBBC-46DB-9328-63C2FDDC2264}" srcOrd="0" destOrd="0" presId="urn:microsoft.com/office/officeart/2005/8/layout/equation2"/>
    <dgm:cxn modelId="{5AB37359-0A98-4405-A873-9E2FE2DD97EB}" type="presOf" srcId="{E3F804EF-9E5D-4292-8BD4-F4A270212842}" destId="{4697F0FE-67FD-41E1-AF1A-BD72A99B4B96}" srcOrd="0" destOrd="0" presId="urn:microsoft.com/office/officeart/2005/8/layout/equation2"/>
    <dgm:cxn modelId="{1CB6EE7B-8E26-4F2D-8381-D6466D3E884B}" type="presOf" srcId="{B67CA960-0278-459E-A306-F2EEB9827C01}" destId="{BEE43B1B-3828-41EA-AAB3-E8DB1A9E4F51}" srcOrd="0" destOrd="0" presId="urn:microsoft.com/office/officeart/2005/8/layout/equation2"/>
    <dgm:cxn modelId="{562C1C8E-3D0D-48E6-AF92-48CF4F7555AF}" type="presOf" srcId="{B67CA960-0278-459E-A306-F2EEB9827C01}" destId="{46DBC7D4-5F75-4384-805B-07AB84DF4979}" srcOrd="1" destOrd="0" presId="urn:microsoft.com/office/officeart/2005/8/layout/equation2"/>
    <dgm:cxn modelId="{BCB776C2-34A3-473C-B133-5D8D2A58DED6}" srcId="{95BE0383-566F-46F0-B791-C485A22386EB}" destId="{D5A1CCAB-1763-4A06-BF5E-997F247FA008}" srcOrd="0" destOrd="0" parTransId="{C95B91D4-27A9-4251-AC82-A30FC5466BF1}" sibTransId="{52875014-1EE6-45B7-B94D-9028D140A67B}"/>
    <dgm:cxn modelId="{F368B3D5-17B4-4AC6-A11C-8EE644091AF7}" type="presOf" srcId="{52875014-1EE6-45B7-B94D-9028D140A67B}" destId="{FF4AE078-BD7D-41BE-B70E-2772ACCFEDFF}" srcOrd="0" destOrd="0" presId="urn:microsoft.com/office/officeart/2005/8/layout/equation2"/>
    <dgm:cxn modelId="{01750F75-8E5F-438A-B114-1035B9F94653}" type="presParOf" srcId="{10F6F23C-1D7E-47C8-87AA-9FF75590CB29}" destId="{BC441CEC-A96F-4244-90C3-DE9B6606F447}" srcOrd="0" destOrd="0" presId="urn:microsoft.com/office/officeart/2005/8/layout/equation2"/>
    <dgm:cxn modelId="{1F5F4AC8-D9F1-4F99-B79A-71108159FF91}" type="presParOf" srcId="{BC441CEC-A96F-4244-90C3-DE9B6606F447}" destId="{5119E6BF-EB4B-49F3-8874-1191B023A667}" srcOrd="0" destOrd="0" presId="urn:microsoft.com/office/officeart/2005/8/layout/equation2"/>
    <dgm:cxn modelId="{E3E86263-615F-4107-B850-2751C962F907}" type="presParOf" srcId="{BC441CEC-A96F-4244-90C3-DE9B6606F447}" destId="{10B25644-8F6C-47D4-817E-18097936B591}" srcOrd="1" destOrd="0" presId="urn:microsoft.com/office/officeart/2005/8/layout/equation2"/>
    <dgm:cxn modelId="{97E13B74-27A3-43FC-B0E0-014C67203589}" type="presParOf" srcId="{BC441CEC-A96F-4244-90C3-DE9B6606F447}" destId="{FF4AE078-BD7D-41BE-B70E-2772ACCFEDFF}" srcOrd="2" destOrd="0" presId="urn:microsoft.com/office/officeart/2005/8/layout/equation2"/>
    <dgm:cxn modelId="{B2292323-F7BB-4B9E-89E2-4DC9BC1CC028}" type="presParOf" srcId="{BC441CEC-A96F-4244-90C3-DE9B6606F447}" destId="{B9500E5C-3AB8-4F7E-B589-EB971160F04E}" srcOrd="3" destOrd="0" presId="urn:microsoft.com/office/officeart/2005/8/layout/equation2"/>
    <dgm:cxn modelId="{404027DB-D096-4D6E-A912-2A6BD3D2912C}" type="presParOf" srcId="{BC441CEC-A96F-4244-90C3-DE9B6606F447}" destId="{860093A6-C600-4BFE-83FE-2827089CB2D4}" srcOrd="4" destOrd="0" presId="urn:microsoft.com/office/officeart/2005/8/layout/equation2"/>
    <dgm:cxn modelId="{9B8A3B69-854A-40B3-BEEA-4411EB128712}" type="presParOf" srcId="{BC441CEC-A96F-4244-90C3-DE9B6606F447}" destId="{6F16724A-9466-4C7E-8635-455E0BE62497}" srcOrd="5" destOrd="0" presId="urn:microsoft.com/office/officeart/2005/8/layout/equation2"/>
    <dgm:cxn modelId="{3632C331-2678-441E-A8E1-80037EA4BDF4}" type="presParOf" srcId="{BC441CEC-A96F-4244-90C3-DE9B6606F447}" destId="{F0EAC16C-BBBC-46DB-9328-63C2FDDC2264}" srcOrd="6" destOrd="0" presId="urn:microsoft.com/office/officeart/2005/8/layout/equation2"/>
    <dgm:cxn modelId="{832E706C-E9F3-4136-BA26-65A122BDE960}" type="presParOf" srcId="{BC441CEC-A96F-4244-90C3-DE9B6606F447}" destId="{8622FB4A-F48B-44F3-8E95-D7C24AD2AA11}" srcOrd="7" destOrd="0" presId="urn:microsoft.com/office/officeart/2005/8/layout/equation2"/>
    <dgm:cxn modelId="{DA24C76F-8DC4-4C82-A73B-6EF9D5BCCEC9}" type="presParOf" srcId="{BC441CEC-A96F-4244-90C3-DE9B6606F447}" destId="{51012C7B-77D7-4DAD-8773-E0B5FBD933FC}" srcOrd="8" destOrd="0" presId="urn:microsoft.com/office/officeart/2005/8/layout/equation2"/>
    <dgm:cxn modelId="{5040F3CA-0CF0-42EE-92CC-21A4CD0D8BE7}" type="presParOf" srcId="{10F6F23C-1D7E-47C8-87AA-9FF75590CB29}" destId="{BEE43B1B-3828-41EA-AAB3-E8DB1A9E4F51}" srcOrd="1" destOrd="0" presId="urn:microsoft.com/office/officeart/2005/8/layout/equation2"/>
    <dgm:cxn modelId="{277E9A4D-8746-4520-A76F-CE8100A4BF24}" type="presParOf" srcId="{BEE43B1B-3828-41EA-AAB3-E8DB1A9E4F51}" destId="{46DBC7D4-5F75-4384-805B-07AB84DF4979}" srcOrd="0" destOrd="0" presId="urn:microsoft.com/office/officeart/2005/8/layout/equation2"/>
    <dgm:cxn modelId="{6D3AC436-5929-4FF3-A1D0-DDD1275053D7}" type="presParOf" srcId="{10F6F23C-1D7E-47C8-87AA-9FF75590CB29}" destId="{4697F0FE-67FD-41E1-AF1A-BD72A99B4B9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B8ED1B-BD56-433F-943C-E4D3AD205F2B}" type="doc">
      <dgm:prSet loTypeId="urn:microsoft.com/office/officeart/2005/8/layout/cycle8" loCatId="cycle" qsTypeId="urn:microsoft.com/office/officeart/2005/8/quickstyle/simple1" qsCatId="simple" csTypeId="urn:microsoft.com/office/officeart/2005/8/colors/accent1_2" csCatId="accent1" phldr="1"/>
      <dgm:spPr/>
    </dgm:pt>
    <dgm:pt modelId="{F621DE0A-E7BE-4D98-A86C-F853D905DC8B}">
      <dgm:prSet phldrT="[Text]" custT="1"/>
      <dgm:spPr/>
      <dgm:t>
        <a:bodyPr/>
        <a:lstStyle/>
        <a:p>
          <a:pPr>
            <a:buNone/>
          </a:pPr>
          <a:r>
            <a:rPr lang="en-US" sz="1600" b="1" dirty="0">
              <a:solidFill>
                <a:schemeClr val="bg1"/>
              </a:solidFill>
            </a:rPr>
            <a:t>Changing Role of the State</a:t>
          </a:r>
          <a:endParaRPr lang="th-TH" sz="1600" b="1" dirty="0">
            <a:solidFill>
              <a:schemeClr val="bg1"/>
            </a:solidFill>
          </a:endParaRPr>
        </a:p>
      </dgm:t>
    </dgm:pt>
    <dgm:pt modelId="{E4022BE0-9840-449C-BC07-365E3FE158EB}" type="parTrans" cxnId="{9FDB420F-E73F-4DBB-99B8-59BFEF861022}">
      <dgm:prSet/>
      <dgm:spPr/>
      <dgm:t>
        <a:bodyPr/>
        <a:lstStyle/>
        <a:p>
          <a:endParaRPr lang="th-TH"/>
        </a:p>
      </dgm:t>
    </dgm:pt>
    <dgm:pt modelId="{847CD7AE-7400-45B6-9451-DED269DB90D0}" type="sibTrans" cxnId="{9FDB420F-E73F-4DBB-99B8-59BFEF861022}">
      <dgm:prSet/>
      <dgm:spPr/>
      <dgm:t>
        <a:bodyPr/>
        <a:lstStyle/>
        <a:p>
          <a:endParaRPr lang="th-TH"/>
        </a:p>
      </dgm:t>
    </dgm:pt>
    <dgm:pt modelId="{385B90D4-EE3E-439F-A5AC-4D9819845DE8}">
      <dgm:prSet phldrT="[Text]" custT="1"/>
      <dgm:spPr/>
      <dgm:t>
        <a:bodyPr/>
        <a:lstStyle/>
        <a:p>
          <a:pPr>
            <a:buNone/>
          </a:pPr>
          <a:r>
            <a:rPr lang="en-US" sz="1600" b="1" dirty="0"/>
            <a:t>Politics Must Adapt to Technology</a:t>
          </a:r>
          <a:endParaRPr lang="th-TH" sz="1600" b="1" dirty="0"/>
        </a:p>
      </dgm:t>
    </dgm:pt>
    <dgm:pt modelId="{32894F56-95CF-4E58-BC4B-D34DE2DC7086}" type="parTrans" cxnId="{7C5037DE-F9AF-4BE3-96D5-3E89202C64E7}">
      <dgm:prSet/>
      <dgm:spPr/>
      <dgm:t>
        <a:bodyPr/>
        <a:lstStyle/>
        <a:p>
          <a:endParaRPr lang="th-TH"/>
        </a:p>
      </dgm:t>
    </dgm:pt>
    <dgm:pt modelId="{FDC4864F-FCAD-4E51-ACC6-1A0B10437A20}" type="sibTrans" cxnId="{7C5037DE-F9AF-4BE3-96D5-3E89202C64E7}">
      <dgm:prSet/>
      <dgm:spPr/>
      <dgm:t>
        <a:bodyPr/>
        <a:lstStyle/>
        <a:p>
          <a:endParaRPr lang="th-TH"/>
        </a:p>
      </dgm:t>
    </dgm:pt>
    <dgm:pt modelId="{477EF645-BB2A-4F96-82B4-D93F52E1E114}">
      <dgm:prSet phldrT="[Text]"/>
      <dgm:spPr/>
      <dgm:t>
        <a:bodyPr/>
        <a:lstStyle/>
        <a:p>
          <a:pPr>
            <a:buNone/>
          </a:pPr>
          <a:r>
            <a:rPr lang="en-US" b="1" dirty="0"/>
            <a:t>Demanding Transparency and Efficiency</a:t>
          </a:r>
          <a:endParaRPr lang="th-TH" b="1" dirty="0"/>
        </a:p>
      </dgm:t>
    </dgm:pt>
    <dgm:pt modelId="{D1F51CD3-84D0-44AD-AE1A-E5E2E30B8481}" type="parTrans" cxnId="{646A3415-AC11-4178-8ED8-D79476AF0167}">
      <dgm:prSet/>
      <dgm:spPr/>
      <dgm:t>
        <a:bodyPr/>
        <a:lstStyle/>
        <a:p>
          <a:endParaRPr lang="th-TH"/>
        </a:p>
      </dgm:t>
    </dgm:pt>
    <dgm:pt modelId="{0BC59B76-18F9-436C-BD99-804CDBD4CFD3}" type="sibTrans" cxnId="{646A3415-AC11-4178-8ED8-D79476AF0167}">
      <dgm:prSet/>
      <dgm:spPr/>
      <dgm:t>
        <a:bodyPr/>
        <a:lstStyle/>
        <a:p>
          <a:endParaRPr lang="th-TH"/>
        </a:p>
      </dgm:t>
    </dgm:pt>
    <dgm:pt modelId="{244D5D47-9F52-4568-A0C2-3485845E775A}" type="pres">
      <dgm:prSet presAssocID="{78B8ED1B-BD56-433F-943C-E4D3AD205F2B}" presName="compositeShape" presStyleCnt="0">
        <dgm:presLayoutVars>
          <dgm:chMax val="7"/>
          <dgm:dir/>
          <dgm:resizeHandles val="exact"/>
        </dgm:presLayoutVars>
      </dgm:prSet>
      <dgm:spPr/>
    </dgm:pt>
    <dgm:pt modelId="{88D8D1A6-FB27-45B4-AC3E-75EFA1682C21}" type="pres">
      <dgm:prSet presAssocID="{78B8ED1B-BD56-433F-943C-E4D3AD205F2B}" presName="wedge1" presStyleLbl="node1" presStyleIdx="0" presStyleCnt="3"/>
      <dgm:spPr/>
    </dgm:pt>
    <dgm:pt modelId="{776A4D93-6573-44C6-BE56-6E40102B5F2C}" type="pres">
      <dgm:prSet presAssocID="{78B8ED1B-BD56-433F-943C-E4D3AD205F2B}" presName="dummy1a" presStyleCnt="0"/>
      <dgm:spPr/>
    </dgm:pt>
    <dgm:pt modelId="{FB75BF7B-33A6-4EB9-AF11-18A4A75501FA}" type="pres">
      <dgm:prSet presAssocID="{78B8ED1B-BD56-433F-943C-E4D3AD205F2B}" presName="dummy1b" presStyleCnt="0"/>
      <dgm:spPr/>
    </dgm:pt>
    <dgm:pt modelId="{6F39C2A9-8E4D-4EAA-B2E6-DB6FCFE372A1}" type="pres">
      <dgm:prSet presAssocID="{78B8ED1B-BD56-433F-943C-E4D3AD205F2B}" presName="wedge1Tx" presStyleLbl="node1" presStyleIdx="0" presStyleCnt="3">
        <dgm:presLayoutVars>
          <dgm:chMax val="0"/>
          <dgm:chPref val="0"/>
          <dgm:bulletEnabled val="1"/>
        </dgm:presLayoutVars>
      </dgm:prSet>
      <dgm:spPr/>
    </dgm:pt>
    <dgm:pt modelId="{A363B001-7489-4F6A-B1B3-F3C7F14054C0}" type="pres">
      <dgm:prSet presAssocID="{78B8ED1B-BD56-433F-943C-E4D3AD205F2B}" presName="wedge2" presStyleLbl="node1" presStyleIdx="1" presStyleCnt="3"/>
      <dgm:spPr/>
    </dgm:pt>
    <dgm:pt modelId="{3C6D0612-A8C3-4BD5-B3F9-4E31AC4D296C}" type="pres">
      <dgm:prSet presAssocID="{78B8ED1B-BD56-433F-943C-E4D3AD205F2B}" presName="dummy2a" presStyleCnt="0"/>
      <dgm:spPr/>
    </dgm:pt>
    <dgm:pt modelId="{81F3CB11-C361-416B-B27D-852C01E51752}" type="pres">
      <dgm:prSet presAssocID="{78B8ED1B-BD56-433F-943C-E4D3AD205F2B}" presName="dummy2b" presStyleCnt="0"/>
      <dgm:spPr/>
    </dgm:pt>
    <dgm:pt modelId="{158D557F-B192-4A5C-86C6-926DC4507E67}" type="pres">
      <dgm:prSet presAssocID="{78B8ED1B-BD56-433F-943C-E4D3AD205F2B}" presName="wedge2Tx" presStyleLbl="node1" presStyleIdx="1" presStyleCnt="3">
        <dgm:presLayoutVars>
          <dgm:chMax val="0"/>
          <dgm:chPref val="0"/>
          <dgm:bulletEnabled val="1"/>
        </dgm:presLayoutVars>
      </dgm:prSet>
      <dgm:spPr/>
    </dgm:pt>
    <dgm:pt modelId="{0FE43410-46E3-4F76-A113-798415348F3D}" type="pres">
      <dgm:prSet presAssocID="{78B8ED1B-BD56-433F-943C-E4D3AD205F2B}" presName="wedge3" presStyleLbl="node1" presStyleIdx="2" presStyleCnt="3"/>
      <dgm:spPr/>
    </dgm:pt>
    <dgm:pt modelId="{6715C446-BA54-439D-BDE0-45C7A80434CF}" type="pres">
      <dgm:prSet presAssocID="{78B8ED1B-BD56-433F-943C-E4D3AD205F2B}" presName="dummy3a" presStyleCnt="0"/>
      <dgm:spPr/>
    </dgm:pt>
    <dgm:pt modelId="{BAC2BE94-204A-44FC-8CE5-9F939DA5580E}" type="pres">
      <dgm:prSet presAssocID="{78B8ED1B-BD56-433F-943C-E4D3AD205F2B}" presName="dummy3b" presStyleCnt="0"/>
      <dgm:spPr/>
    </dgm:pt>
    <dgm:pt modelId="{B557B0F0-6282-413F-8BC2-478D118F1BAC}" type="pres">
      <dgm:prSet presAssocID="{78B8ED1B-BD56-433F-943C-E4D3AD205F2B}" presName="wedge3Tx" presStyleLbl="node1" presStyleIdx="2" presStyleCnt="3">
        <dgm:presLayoutVars>
          <dgm:chMax val="0"/>
          <dgm:chPref val="0"/>
          <dgm:bulletEnabled val="1"/>
        </dgm:presLayoutVars>
      </dgm:prSet>
      <dgm:spPr/>
    </dgm:pt>
    <dgm:pt modelId="{694BED03-1491-473F-810A-B963DBBC30D4}" type="pres">
      <dgm:prSet presAssocID="{847CD7AE-7400-45B6-9451-DED269DB90D0}" presName="arrowWedge1" presStyleLbl="fgSibTrans2D1" presStyleIdx="0" presStyleCnt="3"/>
      <dgm:spPr/>
    </dgm:pt>
    <dgm:pt modelId="{2D858D73-510F-48D9-9DF0-BAE2936BCE00}" type="pres">
      <dgm:prSet presAssocID="{FDC4864F-FCAD-4E51-ACC6-1A0B10437A20}" presName="arrowWedge2" presStyleLbl="fgSibTrans2D1" presStyleIdx="1" presStyleCnt="3"/>
      <dgm:spPr/>
    </dgm:pt>
    <dgm:pt modelId="{2275BA01-DA39-401E-9939-F36B33E57B24}" type="pres">
      <dgm:prSet presAssocID="{0BC59B76-18F9-436C-BD99-804CDBD4CFD3}" presName="arrowWedge3" presStyleLbl="fgSibTrans2D1" presStyleIdx="2" presStyleCnt="3"/>
      <dgm:spPr/>
    </dgm:pt>
  </dgm:ptLst>
  <dgm:cxnLst>
    <dgm:cxn modelId="{9FDB420F-E73F-4DBB-99B8-59BFEF861022}" srcId="{78B8ED1B-BD56-433F-943C-E4D3AD205F2B}" destId="{F621DE0A-E7BE-4D98-A86C-F853D905DC8B}" srcOrd="0" destOrd="0" parTransId="{E4022BE0-9840-449C-BC07-365E3FE158EB}" sibTransId="{847CD7AE-7400-45B6-9451-DED269DB90D0}"/>
    <dgm:cxn modelId="{646A3415-AC11-4178-8ED8-D79476AF0167}" srcId="{78B8ED1B-BD56-433F-943C-E4D3AD205F2B}" destId="{477EF645-BB2A-4F96-82B4-D93F52E1E114}" srcOrd="2" destOrd="0" parTransId="{D1F51CD3-84D0-44AD-AE1A-E5E2E30B8481}" sibTransId="{0BC59B76-18F9-436C-BD99-804CDBD4CFD3}"/>
    <dgm:cxn modelId="{6B4EE81E-3718-43FB-8D5C-E3EFDD2DD817}" type="presOf" srcId="{385B90D4-EE3E-439F-A5AC-4D9819845DE8}" destId="{A363B001-7489-4F6A-B1B3-F3C7F14054C0}" srcOrd="0" destOrd="0" presId="urn:microsoft.com/office/officeart/2005/8/layout/cycle8"/>
    <dgm:cxn modelId="{2620F45F-430B-484A-93DC-F93A82FB0DB6}" type="presOf" srcId="{477EF645-BB2A-4F96-82B4-D93F52E1E114}" destId="{0FE43410-46E3-4F76-A113-798415348F3D}" srcOrd="0" destOrd="0" presId="urn:microsoft.com/office/officeart/2005/8/layout/cycle8"/>
    <dgm:cxn modelId="{8522B853-E216-4025-A24F-3ED291B5F545}" type="presOf" srcId="{78B8ED1B-BD56-433F-943C-E4D3AD205F2B}" destId="{244D5D47-9F52-4568-A0C2-3485845E775A}" srcOrd="0" destOrd="0" presId="urn:microsoft.com/office/officeart/2005/8/layout/cycle8"/>
    <dgm:cxn modelId="{67DF55B6-B06C-466D-86AA-16B3C7C2EDD9}" type="presOf" srcId="{F621DE0A-E7BE-4D98-A86C-F853D905DC8B}" destId="{88D8D1A6-FB27-45B4-AC3E-75EFA1682C21}" srcOrd="0" destOrd="0" presId="urn:microsoft.com/office/officeart/2005/8/layout/cycle8"/>
    <dgm:cxn modelId="{4C9DF8BE-F6D7-48D7-8A13-D0E58CB24558}" type="presOf" srcId="{F621DE0A-E7BE-4D98-A86C-F853D905DC8B}" destId="{6F39C2A9-8E4D-4EAA-B2E6-DB6FCFE372A1}" srcOrd="1" destOrd="0" presId="urn:microsoft.com/office/officeart/2005/8/layout/cycle8"/>
    <dgm:cxn modelId="{7C5037DE-F9AF-4BE3-96D5-3E89202C64E7}" srcId="{78B8ED1B-BD56-433F-943C-E4D3AD205F2B}" destId="{385B90D4-EE3E-439F-A5AC-4D9819845DE8}" srcOrd="1" destOrd="0" parTransId="{32894F56-95CF-4E58-BC4B-D34DE2DC7086}" sibTransId="{FDC4864F-FCAD-4E51-ACC6-1A0B10437A20}"/>
    <dgm:cxn modelId="{168A7DDF-33F0-4A88-9A58-F825C6447C15}" type="presOf" srcId="{477EF645-BB2A-4F96-82B4-D93F52E1E114}" destId="{B557B0F0-6282-413F-8BC2-478D118F1BAC}" srcOrd="1" destOrd="0" presId="urn:microsoft.com/office/officeart/2005/8/layout/cycle8"/>
    <dgm:cxn modelId="{1F31DAF3-A6BC-43BE-B8DF-2FB5C81F1B7E}" type="presOf" srcId="{385B90D4-EE3E-439F-A5AC-4D9819845DE8}" destId="{158D557F-B192-4A5C-86C6-926DC4507E67}" srcOrd="1" destOrd="0" presId="urn:microsoft.com/office/officeart/2005/8/layout/cycle8"/>
    <dgm:cxn modelId="{C9E49464-F14A-4C54-9051-1775FD3198D8}" type="presParOf" srcId="{244D5D47-9F52-4568-A0C2-3485845E775A}" destId="{88D8D1A6-FB27-45B4-AC3E-75EFA1682C21}" srcOrd="0" destOrd="0" presId="urn:microsoft.com/office/officeart/2005/8/layout/cycle8"/>
    <dgm:cxn modelId="{0B4CEAD8-CD57-416F-B439-5D5479C79AED}" type="presParOf" srcId="{244D5D47-9F52-4568-A0C2-3485845E775A}" destId="{776A4D93-6573-44C6-BE56-6E40102B5F2C}" srcOrd="1" destOrd="0" presId="urn:microsoft.com/office/officeart/2005/8/layout/cycle8"/>
    <dgm:cxn modelId="{CF24A0FB-C313-4F0B-B3D6-7E6BC700E331}" type="presParOf" srcId="{244D5D47-9F52-4568-A0C2-3485845E775A}" destId="{FB75BF7B-33A6-4EB9-AF11-18A4A75501FA}" srcOrd="2" destOrd="0" presId="urn:microsoft.com/office/officeart/2005/8/layout/cycle8"/>
    <dgm:cxn modelId="{9AC313FF-045F-4616-AF54-59670F7CDBE7}" type="presParOf" srcId="{244D5D47-9F52-4568-A0C2-3485845E775A}" destId="{6F39C2A9-8E4D-4EAA-B2E6-DB6FCFE372A1}" srcOrd="3" destOrd="0" presId="urn:microsoft.com/office/officeart/2005/8/layout/cycle8"/>
    <dgm:cxn modelId="{5AB4876B-4FC5-48C3-87FD-1357D0B7B2B4}" type="presParOf" srcId="{244D5D47-9F52-4568-A0C2-3485845E775A}" destId="{A363B001-7489-4F6A-B1B3-F3C7F14054C0}" srcOrd="4" destOrd="0" presId="urn:microsoft.com/office/officeart/2005/8/layout/cycle8"/>
    <dgm:cxn modelId="{2EED639F-578C-483E-BC59-1367F1EA8021}" type="presParOf" srcId="{244D5D47-9F52-4568-A0C2-3485845E775A}" destId="{3C6D0612-A8C3-4BD5-B3F9-4E31AC4D296C}" srcOrd="5" destOrd="0" presId="urn:microsoft.com/office/officeart/2005/8/layout/cycle8"/>
    <dgm:cxn modelId="{B0AD24C7-1AF5-4619-838C-EC4603BCCEDE}" type="presParOf" srcId="{244D5D47-9F52-4568-A0C2-3485845E775A}" destId="{81F3CB11-C361-416B-B27D-852C01E51752}" srcOrd="6" destOrd="0" presId="urn:microsoft.com/office/officeart/2005/8/layout/cycle8"/>
    <dgm:cxn modelId="{8B26A0E5-1137-4EE4-A0FD-5C822EAB5D1D}" type="presParOf" srcId="{244D5D47-9F52-4568-A0C2-3485845E775A}" destId="{158D557F-B192-4A5C-86C6-926DC4507E67}" srcOrd="7" destOrd="0" presId="urn:microsoft.com/office/officeart/2005/8/layout/cycle8"/>
    <dgm:cxn modelId="{F58E8492-4F4A-49DE-A3FA-D7A6731E43AB}" type="presParOf" srcId="{244D5D47-9F52-4568-A0C2-3485845E775A}" destId="{0FE43410-46E3-4F76-A113-798415348F3D}" srcOrd="8" destOrd="0" presId="urn:microsoft.com/office/officeart/2005/8/layout/cycle8"/>
    <dgm:cxn modelId="{DFC77CF1-40B1-405F-835D-468EBB3A7C6A}" type="presParOf" srcId="{244D5D47-9F52-4568-A0C2-3485845E775A}" destId="{6715C446-BA54-439D-BDE0-45C7A80434CF}" srcOrd="9" destOrd="0" presId="urn:microsoft.com/office/officeart/2005/8/layout/cycle8"/>
    <dgm:cxn modelId="{F55E84CD-9596-4593-ACFA-CC4139D0080D}" type="presParOf" srcId="{244D5D47-9F52-4568-A0C2-3485845E775A}" destId="{BAC2BE94-204A-44FC-8CE5-9F939DA5580E}" srcOrd="10" destOrd="0" presId="urn:microsoft.com/office/officeart/2005/8/layout/cycle8"/>
    <dgm:cxn modelId="{DB48CA78-7B12-4B3C-B6AC-4A1CCD600642}" type="presParOf" srcId="{244D5D47-9F52-4568-A0C2-3485845E775A}" destId="{B557B0F0-6282-413F-8BC2-478D118F1BAC}" srcOrd="11" destOrd="0" presId="urn:microsoft.com/office/officeart/2005/8/layout/cycle8"/>
    <dgm:cxn modelId="{1F62A4F7-0520-42D3-811B-DB2E4948A735}" type="presParOf" srcId="{244D5D47-9F52-4568-A0C2-3485845E775A}" destId="{694BED03-1491-473F-810A-B963DBBC30D4}" srcOrd="12" destOrd="0" presId="urn:microsoft.com/office/officeart/2005/8/layout/cycle8"/>
    <dgm:cxn modelId="{C6A06D4E-5735-457A-B574-9AA49E14BAFA}" type="presParOf" srcId="{244D5D47-9F52-4568-A0C2-3485845E775A}" destId="{2D858D73-510F-48D9-9DF0-BAE2936BCE00}" srcOrd="13" destOrd="0" presId="urn:microsoft.com/office/officeart/2005/8/layout/cycle8"/>
    <dgm:cxn modelId="{D02B66F5-3C01-48C5-86E0-4C31A7A0B59E}" type="presParOf" srcId="{244D5D47-9F52-4568-A0C2-3485845E775A}" destId="{2275BA01-DA39-401E-9939-F36B33E57B2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1F38E-DA7C-4840-8CF4-E67A11650415}">
      <dsp:nvSpPr>
        <dsp:cNvPr id="0" name=""/>
        <dsp:cNvSpPr/>
      </dsp:nvSpPr>
      <dsp:spPr>
        <a:xfrm>
          <a:off x="0" y="525"/>
          <a:ext cx="671474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66B77A9-4885-4149-A81E-6CD90B871590}">
      <dsp:nvSpPr>
        <dsp:cNvPr id="0" name=""/>
        <dsp:cNvSpPr/>
      </dsp:nvSpPr>
      <dsp:spPr>
        <a:xfrm>
          <a:off x="0" y="525"/>
          <a:ext cx="6714744"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After completing this module, students will be able to:</a:t>
          </a:r>
        </a:p>
      </dsp:txBody>
      <dsp:txXfrm>
        <a:off x="0" y="525"/>
        <a:ext cx="6714744" cy="860482"/>
      </dsp:txXfrm>
    </dsp:sp>
    <dsp:sp modelId="{189DCF29-15DD-4B16-93C3-E37AC726FA61}">
      <dsp:nvSpPr>
        <dsp:cNvPr id="0" name=""/>
        <dsp:cNvSpPr/>
      </dsp:nvSpPr>
      <dsp:spPr>
        <a:xfrm>
          <a:off x="0" y="861008"/>
          <a:ext cx="6714744"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A8C0530-3632-46DF-A767-EC9A54745529}">
      <dsp:nvSpPr>
        <dsp:cNvPr id="0" name=""/>
        <dsp:cNvSpPr/>
      </dsp:nvSpPr>
      <dsp:spPr>
        <a:xfrm>
          <a:off x="0" y="861008"/>
          <a:ext cx="6714744"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1.Explain</a:t>
          </a:r>
          <a:r>
            <a:rPr lang="en-US" sz="1600" kern="1200"/>
            <a:t> the impact of the BANI (Brittle, Anxious, Nonlinear, Incomprehensible) context on societal transformation and economic systems.</a:t>
          </a:r>
        </a:p>
      </dsp:txBody>
      <dsp:txXfrm>
        <a:off x="0" y="861008"/>
        <a:ext cx="6714744" cy="860482"/>
      </dsp:txXfrm>
    </dsp:sp>
    <dsp:sp modelId="{02070CCB-80DC-4EF7-A726-7912656B32C2}">
      <dsp:nvSpPr>
        <dsp:cNvPr id="0" name=""/>
        <dsp:cNvSpPr/>
      </dsp:nvSpPr>
      <dsp:spPr>
        <a:xfrm>
          <a:off x="0" y="1721491"/>
          <a:ext cx="6714744"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058F28D-A661-4B1B-A1C3-8953E5A9FC0A}">
      <dsp:nvSpPr>
        <dsp:cNvPr id="0" name=""/>
        <dsp:cNvSpPr/>
      </dsp:nvSpPr>
      <dsp:spPr>
        <a:xfrm>
          <a:off x="0" y="1721491"/>
          <a:ext cx="6714744"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2.Formulate</a:t>
          </a:r>
          <a:r>
            <a:rPr lang="en-US" sz="1600" kern="1200"/>
            <a:t> personal development strategies that reflect adaptive leadership and effective management practices in uncertain and complex environments.</a:t>
          </a:r>
        </a:p>
      </dsp:txBody>
      <dsp:txXfrm>
        <a:off x="0" y="1721491"/>
        <a:ext cx="6714744" cy="860482"/>
      </dsp:txXfrm>
    </dsp:sp>
    <dsp:sp modelId="{A526C913-8F9F-4602-BCD1-8AEC40EB4007}">
      <dsp:nvSpPr>
        <dsp:cNvPr id="0" name=""/>
        <dsp:cNvSpPr/>
      </dsp:nvSpPr>
      <dsp:spPr>
        <a:xfrm>
          <a:off x="0" y="2581973"/>
          <a:ext cx="6714744"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65A3A02-B00A-49FB-8FD5-2E6DD48836B4}">
      <dsp:nvSpPr>
        <dsp:cNvPr id="0" name=""/>
        <dsp:cNvSpPr/>
      </dsp:nvSpPr>
      <dsp:spPr>
        <a:xfrm>
          <a:off x="0" y="2581973"/>
          <a:ext cx="6714744"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3.Demonstrate an understanding of ethical principles</a:t>
          </a:r>
          <a:r>
            <a:rPr lang="en-US" sz="1600" kern="1200"/>
            <a:t> in the governance and development of a knowledge-based economy, including transparency, equity, social responsibility, and respect for individual rights</a:t>
          </a:r>
        </a:p>
      </dsp:txBody>
      <dsp:txXfrm>
        <a:off x="0" y="2581973"/>
        <a:ext cx="6714744" cy="860482"/>
      </dsp:txXfrm>
    </dsp:sp>
    <dsp:sp modelId="{8B845C61-2DC6-4248-86FB-86BD92E56BA4}">
      <dsp:nvSpPr>
        <dsp:cNvPr id="0" name=""/>
        <dsp:cNvSpPr/>
      </dsp:nvSpPr>
      <dsp:spPr>
        <a:xfrm>
          <a:off x="0" y="3442456"/>
          <a:ext cx="671474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C6A72D3-7B10-4584-BD56-D15212A6079A}">
      <dsp:nvSpPr>
        <dsp:cNvPr id="0" name=""/>
        <dsp:cNvSpPr/>
      </dsp:nvSpPr>
      <dsp:spPr>
        <a:xfrm>
          <a:off x="0" y="3442456"/>
          <a:ext cx="6714744"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4.Critically evaluate</a:t>
          </a:r>
          <a:r>
            <a:rPr lang="en-US" sz="1600" kern="1200"/>
            <a:t> the evolution, structure, and effectiveness of political, governance, and economic systems in addressing global and local challenges within a knowledge-based economy.</a:t>
          </a:r>
        </a:p>
      </dsp:txBody>
      <dsp:txXfrm>
        <a:off x="0" y="3442456"/>
        <a:ext cx="6714744" cy="860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86027-86BB-4D03-BFB3-14D009912715}">
      <dsp:nvSpPr>
        <dsp:cNvPr id="0" name=""/>
        <dsp:cNvSpPr/>
      </dsp:nvSpPr>
      <dsp:spPr>
        <a:xfrm>
          <a:off x="2755780" y="0"/>
          <a:ext cx="4351338" cy="4351338"/>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59864-CB7B-42CF-8B2D-8F88ED8BB947}">
      <dsp:nvSpPr>
        <dsp:cNvPr id="0" name=""/>
        <dsp:cNvSpPr/>
      </dsp:nvSpPr>
      <dsp:spPr>
        <a:xfrm>
          <a:off x="4931449" y="437470"/>
          <a:ext cx="2828369" cy="1030043"/>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governance</a:t>
          </a:r>
          <a:r>
            <a:rPr lang="en-US" sz="2000" kern="1200" dirty="0"/>
            <a:t> </a:t>
          </a:r>
          <a:endParaRPr lang="th-TH" sz="2000" kern="1200" dirty="0"/>
        </a:p>
      </dsp:txBody>
      <dsp:txXfrm>
        <a:off x="4981732" y="487753"/>
        <a:ext cx="2727803" cy="929477"/>
      </dsp:txXfrm>
    </dsp:sp>
    <dsp:sp modelId="{81FD522E-5669-4DC3-9C4A-ECBAE491BB52}">
      <dsp:nvSpPr>
        <dsp:cNvPr id="0" name=""/>
        <dsp:cNvSpPr/>
      </dsp:nvSpPr>
      <dsp:spPr>
        <a:xfrm>
          <a:off x="4931449" y="1596269"/>
          <a:ext cx="2828369" cy="1030043"/>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a:t>
          </a:r>
          <a:r>
            <a:rPr lang="en-US" sz="2000" b="1" kern="1200" dirty="0"/>
            <a:t>growing knowledge-based economy</a:t>
          </a:r>
          <a:r>
            <a:rPr lang="en-US" sz="2000" kern="1200" dirty="0"/>
            <a:t> </a:t>
          </a:r>
          <a:endParaRPr lang="th-TH" sz="2000" kern="1200" dirty="0"/>
        </a:p>
      </dsp:txBody>
      <dsp:txXfrm>
        <a:off x="4981732" y="1646552"/>
        <a:ext cx="2727803" cy="929477"/>
      </dsp:txXfrm>
    </dsp:sp>
    <dsp:sp modelId="{1B83A5BF-293B-460F-90E2-3C1F12A86C06}">
      <dsp:nvSpPr>
        <dsp:cNvPr id="0" name=""/>
        <dsp:cNvSpPr/>
      </dsp:nvSpPr>
      <dsp:spPr>
        <a:xfrm>
          <a:off x="4931449" y="2755068"/>
          <a:ext cx="2828369" cy="1030043"/>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Stable and transparent politics</a:t>
          </a:r>
          <a:r>
            <a:rPr lang="en-US" sz="2000" kern="1200" dirty="0"/>
            <a:t> </a:t>
          </a:r>
          <a:endParaRPr lang="th-TH" sz="2000" kern="1200" dirty="0"/>
        </a:p>
      </dsp:txBody>
      <dsp:txXfrm>
        <a:off x="4981732" y="2805351"/>
        <a:ext cx="2727803" cy="929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380A7-3585-4BD0-A11C-88F10F1FB3DB}">
      <dsp:nvSpPr>
        <dsp:cNvPr id="0" name=""/>
        <dsp:cNvSpPr/>
      </dsp:nvSpPr>
      <dsp:spPr>
        <a:xfrm>
          <a:off x="0" y="2687"/>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DC2F6-B8A6-439B-9A2B-F33A3D86E833}">
      <dsp:nvSpPr>
        <dsp:cNvPr id="0" name=""/>
        <dsp:cNvSpPr/>
      </dsp:nvSpPr>
      <dsp:spPr>
        <a:xfrm>
          <a:off x="0" y="2687"/>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2687"/>
        <a:ext cx="6263640" cy="916552"/>
      </dsp:txXfrm>
    </dsp:sp>
    <dsp:sp modelId="{0A4B722B-E819-46BF-8901-54F1D310B1E2}">
      <dsp:nvSpPr>
        <dsp:cNvPr id="0" name=""/>
        <dsp:cNvSpPr/>
      </dsp:nvSpPr>
      <dsp:spPr>
        <a:xfrm>
          <a:off x="0" y="919239"/>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2E716-54CA-4BF1-988A-DE483E43FB84}">
      <dsp:nvSpPr>
        <dsp:cNvPr id="0" name=""/>
        <dsp:cNvSpPr/>
      </dsp:nvSpPr>
      <dsp:spPr>
        <a:xfrm>
          <a:off x="0" y="919239"/>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Three Phases of Management:</a:t>
          </a:r>
        </a:p>
      </dsp:txBody>
      <dsp:txXfrm>
        <a:off x="0" y="919239"/>
        <a:ext cx="6263640" cy="916552"/>
      </dsp:txXfrm>
    </dsp:sp>
    <dsp:sp modelId="{9757CB40-6E58-46F0-8688-DEEBC13CCC7B}">
      <dsp:nvSpPr>
        <dsp:cNvPr id="0" name=""/>
        <dsp:cNvSpPr/>
      </dsp:nvSpPr>
      <dsp:spPr>
        <a:xfrm>
          <a:off x="0" y="1835791"/>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BEDD2-9047-4FA9-80F0-679118D8A7EA}">
      <dsp:nvSpPr>
        <dsp:cNvPr id="0" name=""/>
        <dsp:cNvSpPr/>
      </dsp:nvSpPr>
      <dsp:spPr>
        <a:xfrm>
          <a:off x="0" y="1835791"/>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h-TH" sz="2500" kern="1200" dirty="0"/>
            <a:t>1. </a:t>
          </a:r>
          <a:r>
            <a:rPr lang="en-US" sz="2500" kern="1200" dirty="0"/>
            <a:t>Execute – Adopt innovation</a:t>
          </a:r>
        </a:p>
      </dsp:txBody>
      <dsp:txXfrm>
        <a:off x="0" y="1835791"/>
        <a:ext cx="6263640" cy="916552"/>
      </dsp:txXfrm>
    </dsp:sp>
    <dsp:sp modelId="{251C6F0E-3498-45CE-A687-F7305D6D7D1D}">
      <dsp:nvSpPr>
        <dsp:cNvPr id="0" name=""/>
        <dsp:cNvSpPr/>
      </dsp:nvSpPr>
      <dsp:spPr>
        <a:xfrm>
          <a:off x="0" y="2752344"/>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65C0F-1608-45A3-BB40-7B14EC07676E}">
      <dsp:nvSpPr>
        <dsp:cNvPr id="0" name=""/>
        <dsp:cNvSpPr/>
      </dsp:nvSpPr>
      <dsp:spPr>
        <a:xfrm>
          <a:off x="0" y="2752344"/>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h-TH" sz="2500" kern="1200"/>
            <a:t>2. </a:t>
          </a:r>
          <a:r>
            <a:rPr lang="en-US" sz="2500" kern="1200"/>
            <a:t>Transform – Redesign experience &amp; culture</a:t>
          </a:r>
        </a:p>
      </dsp:txBody>
      <dsp:txXfrm>
        <a:off x="0" y="2752344"/>
        <a:ext cx="6263640" cy="916552"/>
      </dsp:txXfrm>
    </dsp:sp>
    <dsp:sp modelId="{71CA6DE1-EC09-46B5-8301-C9BE448903CD}">
      <dsp:nvSpPr>
        <dsp:cNvPr id="0" name=""/>
        <dsp:cNvSpPr/>
      </dsp:nvSpPr>
      <dsp:spPr>
        <a:xfrm>
          <a:off x="0" y="3668896"/>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A2E07-98DC-495A-8D73-F9C17F2F5E9A}">
      <dsp:nvSpPr>
        <dsp:cNvPr id="0" name=""/>
        <dsp:cNvSpPr/>
      </dsp:nvSpPr>
      <dsp:spPr>
        <a:xfrm>
          <a:off x="0" y="3668896"/>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h-TH" sz="2500" kern="1200"/>
            <a:t>3. </a:t>
          </a:r>
          <a:r>
            <a:rPr lang="en-US" sz="2500" kern="1200"/>
            <a:t>Innovate – Drive strategic change with IT</a:t>
          </a:r>
        </a:p>
      </dsp:txBody>
      <dsp:txXfrm>
        <a:off x="0" y="3668896"/>
        <a:ext cx="6263640" cy="916552"/>
      </dsp:txXfrm>
    </dsp:sp>
    <dsp:sp modelId="{DD60BD63-9723-476F-8F7D-0AAE50A6B006}">
      <dsp:nvSpPr>
        <dsp:cNvPr id="0" name=""/>
        <dsp:cNvSpPr/>
      </dsp:nvSpPr>
      <dsp:spPr>
        <a:xfrm>
          <a:off x="0" y="4585448"/>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E92F1-B03D-4E12-8DE3-7F2F73C1E3EA}">
      <dsp:nvSpPr>
        <dsp:cNvPr id="0" name=""/>
        <dsp:cNvSpPr/>
      </dsp:nvSpPr>
      <dsp:spPr>
        <a:xfrm>
          <a:off x="0" y="4585448"/>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Emphasis on adaptability and proactive transformation</a:t>
          </a:r>
        </a:p>
      </dsp:txBody>
      <dsp:txXfrm>
        <a:off x="0" y="4585448"/>
        <a:ext cx="6263640" cy="9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6C899-26EB-4D53-A6DE-388851CCC63F}">
      <dsp:nvSpPr>
        <dsp:cNvPr id="0" name=""/>
        <dsp:cNvSpPr/>
      </dsp:nvSpPr>
      <dsp:spPr>
        <a:xfrm>
          <a:off x="4481196" y="1960"/>
          <a:ext cx="1553207" cy="10095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Knowledge</a:t>
          </a:r>
          <a:endParaRPr lang="th-TH" sz="2100" kern="1200" dirty="0"/>
        </a:p>
      </dsp:txBody>
      <dsp:txXfrm>
        <a:off x="4530480" y="51244"/>
        <a:ext cx="1454639" cy="911016"/>
      </dsp:txXfrm>
    </dsp:sp>
    <dsp:sp modelId="{1845F75A-E47F-476E-899C-8E441193BE12}">
      <dsp:nvSpPr>
        <dsp:cNvPr id="0" name=""/>
        <dsp:cNvSpPr/>
      </dsp:nvSpPr>
      <dsp:spPr>
        <a:xfrm>
          <a:off x="3588883" y="506752"/>
          <a:ext cx="3337832" cy="3337832"/>
        </a:xfrm>
        <a:custGeom>
          <a:avLst/>
          <a:gdLst/>
          <a:ahLst/>
          <a:cxnLst/>
          <a:rect l="0" t="0" r="0" b="0"/>
          <a:pathLst>
            <a:path>
              <a:moveTo>
                <a:pt x="2660217" y="326305"/>
              </a:moveTo>
              <a:arcTo wR="1668916" hR="1668916" stAng="18386392" swAng="1634775"/>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A166EFC-00B7-4BAB-929A-D9EB17C6B9C6}">
      <dsp:nvSpPr>
        <dsp:cNvPr id="0" name=""/>
        <dsp:cNvSpPr/>
      </dsp:nvSpPr>
      <dsp:spPr>
        <a:xfrm>
          <a:off x="6150112" y="1670876"/>
          <a:ext cx="1553207" cy="10095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Skills</a:t>
          </a:r>
          <a:endParaRPr lang="th-TH" sz="2100" kern="1200" dirty="0"/>
        </a:p>
      </dsp:txBody>
      <dsp:txXfrm>
        <a:off x="6199396" y="1720160"/>
        <a:ext cx="1454639" cy="911016"/>
      </dsp:txXfrm>
    </dsp:sp>
    <dsp:sp modelId="{B8D585CF-6D52-43DA-A7FD-775B7A50B4BA}">
      <dsp:nvSpPr>
        <dsp:cNvPr id="0" name=""/>
        <dsp:cNvSpPr/>
      </dsp:nvSpPr>
      <dsp:spPr>
        <a:xfrm>
          <a:off x="3588883" y="506752"/>
          <a:ext cx="3337832" cy="3337832"/>
        </a:xfrm>
        <a:custGeom>
          <a:avLst/>
          <a:gdLst/>
          <a:ahLst/>
          <a:cxnLst/>
          <a:rect l="0" t="0" r="0" b="0"/>
          <a:pathLst>
            <a:path>
              <a:moveTo>
                <a:pt x="3164898" y="2408727"/>
              </a:moveTo>
              <a:arcTo wR="1668916" hR="1668916" stAng="1578832" swAng="1634775"/>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166A859-4AEA-4655-B5B2-B324CD0D5DCC}">
      <dsp:nvSpPr>
        <dsp:cNvPr id="0" name=""/>
        <dsp:cNvSpPr/>
      </dsp:nvSpPr>
      <dsp:spPr>
        <a:xfrm>
          <a:off x="4481196" y="3339792"/>
          <a:ext cx="1553207" cy="10095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Ethics</a:t>
          </a:r>
          <a:endParaRPr lang="th-TH" sz="2100" kern="1200" dirty="0"/>
        </a:p>
      </dsp:txBody>
      <dsp:txXfrm>
        <a:off x="4530480" y="3389076"/>
        <a:ext cx="1454639" cy="911016"/>
      </dsp:txXfrm>
    </dsp:sp>
    <dsp:sp modelId="{6423856A-4691-463F-9D21-FA4747BA4F0B}">
      <dsp:nvSpPr>
        <dsp:cNvPr id="0" name=""/>
        <dsp:cNvSpPr/>
      </dsp:nvSpPr>
      <dsp:spPr>
        <a:xfrm>
          <a:off x="3588883" y="506752"/>
          <a:ext cx="3337832" cy="3337832"/>
        </a:xfrm>
        <a:custGeom>
          <a:avLst/>
          <a:gdLst/>
          <a:ahLst/>
          <a:cxnLst/>
          <a:rect l="0" t="0" r="0" b="0"/>
          <a:pathLst>
            <a:path>
              <a:moveTo>
                <a:pt x="677615" y="3011527"/>
              </a:moveTo>
              <a:arcTo wR="1668916" hR="1668916" stAng="7586392" swAng="1634775"/>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A4DDD91-1B7E-4275-9417-C406C7BFB166}">
      <dsp:nvSpPr>
        <dsp:cNvPr id="0" name=""/>
        <dsp:cNvSpPr/>
      </dsp:nvSpPr>
      <dsp:spPr>
        <a:xfrm>
          <a:off x="2812279" y="1670876"/>
          <a:ext cx="1553207" cy="10095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Attributes</a:t>
          </a:r>
          <a:endParaRPr lang="th-TH" sz="2100" kern="1200" dirty="0"/>
        </a:p>
      </dsp:txBody>
      <dsp:txXfrm>
        <a:off x="2861563" y="1720160"/>
        <a:ext cx="1454639" cy="911016"/>
      </dsp:txXfrm>
    </dsp:sp>
    <dsp:sp modelId="{AC62ED90-7E80-4AEA-900D-CE5520C855A1}">
      <dsp:nvSpPr>
        <dsp:cNvPr id="0" name=""/>
        <dsp:cNvSpPr/>
      </dsp:nvSpPr>
      <dsp:spPr>
        <a:xfrm>
          <a:off x="3588883" y="506752"/>
          <a:ext cx="3337832" cy="3337832"/>
        </a:xfrm>
        <a:custGeom>
          <a:avLst/>
          <a:gdLst/>
          <a:ahLst/>
          <a:cxnLst/>
          <a:rect l="0" t="0" r="0" b="0"/>
          <a:pathLst>
            <a:path>
              <a:moveTo>
                <a:pt x="172934" y="929105"/>
              </a:moveTo>
              <a:arcTo wR="1668916" hR="1668916" stAng="12378832" swAng="1634775"/>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BEF8C-E185-4B07-BD9F-A8B3E59F0E69}">
      <dsp:nvSpPr>
        <dsp:cNvPr id="0" name=""/>
        <dsp:cNvSpPr/>
      </dsp:nvSpPr>
      <dsp:spPr>
        <a:xfrm>
          <a:off x="3437201" y="565114"/>
          <a:ext cx="3582576" cy="3582576"/>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5B5FB5-DC07-4C78-8E2E-B0CBE48A74A8}">
      <dsp:nvSpPr>
        <dsp:cNvPr id="0" name=""/>
        <dsp:cNvSpPr/>
      </dsp:nvSpPr>
      <dsp:spPr>
        <a:xfrm>
          <a:off x="3437201" y="565114"/>
          <a:ext cx="3582576" cy="3582576"/>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69321-3E62-46C0-BA73-666FE0FABF9C}">
      <dsp:nvSpPr>
        <dsp:cNvPr id="0" name=""/>
        <dsp:cNvSpPr/>
      </dsp:nvSpPr>
      <dsp:spPr>
        <a:xfrm>
          <a:off x="3437201" y="565114"/>
          <a:ext cx="3582576" cy="3582576"/>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30A1F1-4F24-4A58-8CCE-0F22BCDB12DE}">
      <dsp:nvSpPr>
        <dsp:cNvPr id="0" name=""/>
        <dsp:cNvSpPr/>
      </dsp:nvSpPr>
      <dsp:spPr>
        <a:xfrm>
          <a:off x="4404390" y="1532303"/>
          <a:ext cx="1648197" cy="16481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KBE</a:t>
          </a:r>
          <a:endParaRPr lang="th-TH" sz="4700" kern="1200" dirty="0"/>
        </a:p>
      </dsp:txBody>
      <dsp:txXfrm>
        <a:off x="4645763" y="1773676"/>
        <a:ext cx="1165451" cy="1165451"/>
      </dsp:txXfrm>
    </dsp:sp>
    <dsp:sp modelId="{4459F2DA-E46F-48F8-B322-34BEF7904FFB}">
      <dsp:nvSpPr>
        <dsp:cNvPr id="0" name=""/>
        <dsp:cNvSpPr/>
      </dsp:nvSpPr>
      <dsp:spPr>
        <a:xfrm>
          <a:off x="4174670" y="-28893"/>
          <a:ext cx="2107636" cy="12710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Political</a:t>
          </a:r>
        </a:p>
        <a:p>
          <a:pPr marL="0" lvl="0" indent="0" algn="ctr" defTabSz="800100">
            <a:lnSpc>
              <a:spcPct val="90000"/>
            </a:lnSpc>
            <a:spcBef>
              <a:spcPct val="0"/>
            </a:spcBef>
            <a:spcAft>
              <a:spcPct val="35000"/>
            </a:spcAft>
            <a:buNone/>
          </a:pPr>
          <a:r>
            <a:rPr lang="en-US" sz="1800" b="1" kern="1200" dirty="0"/>
            <a:t>Regimes</a:t>
          </a:r>
          <a:endParaRPr lang="th-TH" sz="1800" b="1" kern="1200" dirty="0"/>
        </a:p>
      </dsp:txBody>
      <dsp:txXfrm>
        <a:off x="4483326" y="157253"/>
        <a:ext cx="1490324" cy="898792"/>
      </dsp:txXfrm>
    </dsp:sp>
    <dsp:sp modelId="{F6C5FC65-36E0-46F6-A7D2-811E4FB560DD}">
      <dsp:nvSpPr>
        <dsp:cNvPr id="0" name=""/>
        <dsp:cNvSpPr/>
      </dsp:nvSpPr>
      <dsp:spPr>
        <a:xfrm>
          <a:off x="5751184" y="2720848"/>
          <a:ext cx="1985271" cy="10208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Governance</a:t>
          </a:r>
          <a:endParaRPr lang="th-TH" sz="1800" b="1" kern="1200" dirty="0"/>
        </a:p>
      </dsp:txBody>
      <dsp:txXfrm>
        <a:off x="6041920" y="2870350"/>
        <a:ext cx="1403799" cy="721857"/>
      </dsp:txXfrm>
    </dsp:sp>
    <dsp:sp modelId="{2AEF082E-AF3D-4292-832B-25A6F6363FD3}">
      <dsp:nvSpPr>
        <dsp:cNvPr id="0" name=""/>
        <dsp:cNvSpPr/>
      </dsp:nvSpPr>
      <dsp:spPr>
        <a:xfrm>
          <a:off x="2779143" y="2654410"/>
          <a:ext cx="1868028" cy="115373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Economic Systems</a:t>
          </a:r>
          <a:endParaRPr lang="th-TH" sz="2100" kern="1200" dirty="0"/>
        </a:p>
      </dsp:txBody>
      <dsp:txXfrm>
        <a:off x="3052709" y="2823371"/>
        <a:ext cx="1320896" cy="815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4CD6-D1D1-434C-815E-CEAEAEACE386}">
      <dsp:nvSpPr>
        <dsp:cNvPr id="0" name=""/>
        <dsp:cNvSpPr/>
      </dsp:nvSpPr>
      <dsp:spPr>
        <a:xfrm>
          <a:off x="5133" y="880863"/>
          <a:ext cx="2443028" cy="16832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E6E3E-66F7-449A-B420-D08EBF3A851E}">
      <dsp:nvSpPr>
        <dsp:cNvPr id="0" name=""/>
        <dsp:cNvSpPr/>
      </dsp:nvSpPr>
      <dsp:spPr>
        <a:xfrm>
          <a:off x="5133"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endParaRPr lang="th-TH" sz="1400" kern="1200" dirty="0"/>
        </a:p>
      </dsp:txBody>
      <dsp:txXfrm>
        <a:off x="5133" y="2564110"/>
        <a:ext cx="2443028" cy="906363"/>
      </dsp:txXfrm>
    </dsp:sp>
    <dsp:sp modelId="{4D00A167-184A-400A-AA12-03F029E7623D}">
      <dsp:nvSpPr>
        <dsp:cNvPr id="0" name=""/>
        <dsp:cNvSpPr/>
      </dsp:nvSpPr>
      <dsp:spPr>
        <a:xfrm>
          <a:off x="2692568" y="929034"/>
          <a:ext cx="2443028" cy="16832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B65E5-9C32-4894-AF3C-992F7F27D146}">
      <dsp:nvSpPr>
        <dsp:cNvPr id="0" name=""/>
        <dsp:cNvSpPr/>
      </dsp:nvSpPr>
      <dsp:spPr>
        <a:xfrm>
          <a:off x="2743212" y="1139336"/>
          <a:ext cx="2443028" cy="71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a:t>Dictatorship</a:t>
          </a:r>
          <a:endParaRPr lang="th-TH" sz="1400" kern="1200" dirty="0"/>
        </a:p>
      </dsp:txBody>
      <dsp:txXfrm>
        <a:off x="2743212" y="1139336"/>
        <a:ext cx="2443028" cy="713679"/>
      </dsp:txXfrm>
    </dsp:sp>
    <dsp:sp modelId="{079BED45-96A7-4D4B-8D39-9089CA1B0DE6}">
      <dsp:nvSpPr>
        <dsp:cNvPr id="0" name=""/>
        <dsp:cNvSpPr/>
      </dsp:nvSpPr>
      <dsp:spPr>
        <a:xfrm>
          <a:off x="5380002" y="880863"/>
          <a:ext cx="2443028" cy="16832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2278B-072D-4F55-B243-21F3F312A7C1}">
      <dsp:nvSpPr>
        <dsp:cNvPr id="0" name=""/>
        <dsp:cNvSpPr/>
      </dsp:nvSpPr>
      <dsp:spPr>
        <a:xfrm>
          <a:off x="5380002"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t>Monarch holds supreme power over both politics and the law.</a:t>
          </a:r>
          <a:endParaRPr lang="th-TH" sz="1400" b="1" kern="1200" dirty="0"/>
        </a:p>
      </dsp:txBody>
      <dsp:txXfrm>
        <a:off x="5380002" y="2564110"/>
        <a:ext cx="2443028" cy="906363"/>
      </dsp:txXfrm>
    </dsp:sp>
    <dsp:sp modelId="{624D0D2A-7757-4EE8-9901-CE1F7C37AC07}">
      <dsp:nvSpPr>
        <dsp:cNvPr id="0" name=""/>
        <dsp:cNvSpPr/>
      </dsp:nvSpPr>
      <dsp:spPr>
        <a:xfrm>
          <a:off x="8067437" y="880863"/>
          <a:ext cx="2443028" cy="16832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8CCA8-257E-4AF5-A90B-9FD566EAE3B0}">
      <dsp:nvSpPr>
        <dsp:cNvPr id="0" name=""/>
        <dsp:cNvSpPr/>
      </dsp:nvSpPr>
      <dsp:spPr>
        <a:xfrm>
          <a:off x="8067437"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t>The monarch serves as the head of state but does not hold executive power.</a:t>
          </a:r>
          <a:endParaRPr lang="th-TH" sz="1400" b="1" kern="1200" dirty="0"/>
        </a:p>
      </dsp:txBody>
      <dsp:txXfrm>
        <a:off x="8067437" y="2564110"/>
        <a:ext cx="2443028" cy="906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F1CCF-8CA5-4886-AA89-A07688FC1642}">
      <dsp:nvSpPr>
        <dsp:cNvPr id="0" name=""/>
        <dsp:cNvSpPr/>
      </dsp:nvSpPr>
      <dsp:spPr>
        <a:xfrm>
          <a:off x="3473591" y="268753"/>
          <a:ext cx="3655123" cy="3655123"/>
        </a:xfrm>
        <a:prstGeom prst="pie">
          <a:avLst>
            <a:gd name="adj1" fmla="val 162000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Rule of Law and Governance </a:t>
          </a:r>
          <a:endParaRPr lang="th-TH" sz="1500" b="1" kern="1200" dirty="0"/>
        </a:p>
      </dsp:txBody>
      <dsp:txXfrm>
        <a:off x="5413853" y="1026321"/>
        <a:ext cx="1348914" cy="1000807"/>
      </dsp:txXfrm>
    </dsp:sp>
    <dsp:sp modelId="{5AAC5F42-0689-47BF-A973-FBC270481FDC}">
      <dsp:nvSpPr>
        <dsp:cNvPr id="0" name=""/>
        <dsp:cNvSpPr/>
      </dsp:nvSpPr>
      <dsp:spPr>
        <a:xfrm>
          <a:off x="3473591" y="391460"/>
          <a:ext cx="3655123" cy="3655123"/>
        </a:xfrm>
        <a:prstGeom prst="pie">
          <a:avLst>
            <a:gd name="adj1" fmla="val 0"/>
            <a:gd name="adj2" fmla="val 54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Decentralized and Effective Administration </a:t>
          </a:r>
          <a:endParaRPr lang="th-TH" sz="1500" b="1" kern="1200" dirty="0"/>
        </a:p>
      </dsp:txBody>
      <dsp:txXfrm>
        <a:off x="5413853" y="2288209"/>
        <a:ext cx="1348914" cy="1000807"/>
      </dsp:txXfrm>
    </dsp:sp>
    <dsp:sp modelId="{D539C99A-7352-4CE4-ADAB-E005D132C235}">
      <dsp:nvSpPr>
        <dsp:cNvPr id="0" name=""/>
        <dsp:cNvSpPr/>
      </dsp:nvSpPr>
      <dsp:spPr>
        <a:xfrm>
          <a:off x="3350884" y="391460"/>
          <a:ext cx="3655123" cy="3655123"/>
        </a:xfrm>
        <a:prstGeom prst="pie">
          <a:avLst>
            <a:gd name="adj1" fmla="val 5400000"/>
            <a:gd name="adj2" fmla="val 10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Investment in Education</a:t>
          </a:r>
          <a:endParaRPr lang="th-TH" sz="1500" b="1" kern="1200" dirty="0"/>
        </a:p>
      </dsp:txBody>
      <dsp:txXfrm>
        <a:off x="3716831" y="2288209"/>
        <a:ext cx="1348914" cy="1000807"/>
      </dsp:txXfrm>
    </dsp:sp>
    <dsp:sp modelId="{2BC0DDCA-3637-42E7-ACC1-5ADB137BF03D}">
      <dsp:nvSpPr>
        <dsp:cNvPr id="0" name=""/>
        <dsp:cNvSpPr/>
      </dsp:nvSpPr>
      <dsp:spPr>
        <a:xfrm>
          <a:off x="3350884" y="268753"/>
          <a:ext cx="3655123" cy="3655123"/>
        </a:xfrm>
        <a:prstGeom prst="pie">
          <a:avLst>
            <a:gd name="adj1" fmla="val 108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Participatory Democracy </a:t>
          </a:r>
          <a:endParaRPr lang="th-TH" sz="1500" b="1" kern="1200" dirty="0"/>
        </a:p>
      </dsp:txBody>
      <dsp:txXfrm>
        <a:off x="3716831" y="1026321"/>
        <a:ext cx="1348914" cy="1000807"/>
      </dsp:txXfrm>
    </dsp:sp>
    <dsp:sp modelId="{CA5C75D9-459C-424B-83A6-4827E4F6A255}">
      <dsp:nvSpPr>
        <dsp:cNvPr id="0" name=""/>
        <dsp:cNvSpPr/>
      </dsp:nvSpPr>
      <dsp:spPr>
        <a:xfrm>
          <a:off x="3247322" y="42483"/>
          <a:ext cx="4107663" cy="410766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20B92F-1328-4264-B5DB-9E8DBC445B60}">
      <dsp:nvSpPr>
        <dsp:cNvPr id="0" name=""/>
        <dsp:cNvSpPr/>
      </dsp:nvSpPr>
      <dsp:spPr>
        <a:xfrm>
          <a:off x="3247322" y="165191"/>
          <a:ext cx="4107663" cy="4107663"/>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6B0339-5FE8-4D97-A744-40C96F6C51E8}">
      <dsp:nvSpPr>
        <dsp:cNvPr id="0" name=""/>
        <dsp:cNvSpPr/>
      </dsp:nvSpPr>
      <dsp:spPr>
        <a:xfrm>
          <a:off x="3124614" y="165191"/>
          <a:ext cx="4107663" cy="4107663"/>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68926-D0AF-499E-B620-C56628E63FF8}">
      <dsp:nvSpPr>
        <dsp:cNvPr id="0" name=""/>
        <dsp:cNvSpPr/>
      </dsp:nvSpPr>
      <dsp:spPr>
        <a:xfrm>
          <a:off x="3124614" y="42483"/>
          <a:ext cx="4107663" cy="4107663"/>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13FFC-31A2-4EF7-853E-78480BB9C8EE}">
      <dsp:nvSpPr>
        <dsp:cNvPr id="0" name=""/>
        <dsp:cNvSpPr/>
      </dsp:nvSpPr>
      <dsp:spPr>
        <a:xfrm>
          <a:off x="3174007" y="3160"/>
          <a:ext cx="1779984" cy="11569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Transparency and Anti-Corruption Efforts</a:t>
          </a:r>
          <a:endParaRPr lang="th-TH" sz="1500" b="1" kern="1200" dirty="0"/>
        </a:p>
      </dsp:txBody>
      <dsp:txXfrm>
        <a:off x="3230487" y="59640"/>
        <a:ext cx="1667024" cy="1044029"/>
      </dsp:txXfrm>
    </dsp:sp>
    <dsp:sp modelId="{5DEA1E5B-76CB-4B03-985A-F038B15D4A7B}">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6ED6BC-FE31-4725-A2A0-167D43851AFC}">
      <dsp:nvSpPr>
        <dsp:cNvPr id="0" name=""/>
        <dsp:cNvSpPr/>
      </dsp:nvSpPr>
      <dsp:spPr>
        <a:xfrm>
          <a:off x="5371068" y="1599418"/>
          <a:ext cx="1779984" cy="11569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Public Participation</a:t>
          </a:r>
          <a:endParaRPr lang="th-TH" sz="1600" b="1" kern="1200" dirty="0"/>
        </a:p>
      </dsp:txBody>
      <dsp:txXfrm>
        <a:off x="5427548" y="1655898"/>
        <a:ext cx="1667024" cy="1044029"/>
      </dsp:txXfrm>
    </dsp:sp>
    <dsp:sp modelId="{AA5E6B02-9957-4307-B36F-880AF2E75354}">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CD9AA-3EC7-438D-A227-074ECD3D870B}">
      <dsp:nvSpPr>
        <dsp:cNvPr id="0" name=""/>
        <dsp:cNvSpPr/>
      </dsp:nvSpPr>
      <dsp:spPr>
        <a:xfrm>
          <a:off x="4531865" y="4182218"/>
          <a:ext cx="1779984" cy="11569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Rule of Law and Equality</a:t>
          </a:r>
          <a:endParaRPr lang="th-TH" sz="1500" b="1" kern="1200" dirty="0"/>
        </a:p>
      </dsp:txBody>
      <dsp:txXfrm>
        <a:off x="4588345" y="4238698"/>
        <a:ext cx="1667024" cy="1044029"/>
      </dsp:txXfrm>
    </dsp:sp>
    <dsp:sp modelId="{BA5C0320-DE87-4EE5-A909-5A85E5E7DC02}">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032538-5374-4ADB-9FFF-16E1DA3E12F7}">
      <dsp:nvSpPr>
        <dsp:cNvPr id="0" name=""/>
        <dsp:cNvSpPr/>
      </dsp:nvSpPr>
      <dsp:spPr>
        <a:xfrm>
          <a:off x="1816149" y="4182218"/>
          <a:ext cx="1779984" cy="11569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Political Stability</a:t>
          </a:r>
          <a:endParaRPr lang="th-TH" sz="1500" b="1" kern="1200" dirty="0"/>
        </a:p>
      </dsp:txBody>
      <dsp:txXfrm>
        <a:off x="1872629" y="4238698"/>
        <a:ext cx="1667024" cy="1044029"/>
      </dsp:txXfrm>
    </dsp:sp>
    <dsp:sp modelId="{77EA0D5A-B7D7-4DCB-9245-22EA3F26A9A8}">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D5FB54-5E01-4A47-9028-99B830C2F0BF}">
      <dsp:nvSpPr>
        <dsp:cNvPr id="0" name=""/>
        <dsp:cNvSpPr/>
      </dsp:nvSpPr>
      <dsp:spPr>
        <a:xfrm>
          <a:off x="976947" y="1599418"/>
          <a:ext cx="1779984" cy="11569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Efficient Public Services</a:t>
          </a:r>
          <a:endParaRPr lang="th-TH" sz="1500" b="1" kern="1200" dirty="0"/>
        </a:p>
      </dsp:txBody>
      <dsp:txXfrm>
        <a:off x="1033427" y="1655898"/>
        <a:ext cx="1667024" cy="1044029"/>
      </dsp:txXfrm>
    </dsp:sp>
    <dsp:sp modelId="{9ABDEB5C-D612-4351-8A52-45EBE52377F5}">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9E6BF-EB4B-49F3-8874-1191B023A667}">
      <dsp:nvSpPr>
        <dsp:cNvPr id="0" name=""/>
        <dsp:cNvSpPr/>
      </dsp:nvSpPr>
      <dsp:spPr>
        <a:xfrm>
          <a:off x="2915519" y="1620"/>
          <a:ext cx="1939942" cy="11951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Creating Policies Conducive to Innovation</a:t>
          </a:r>
          <a:endParaRPr lang="th-TH" sz="1400" b="1" kern="1200" dirty="0"/>
        </a:p>
      </dsp:txBody>
      <dsp:txXfrm>
        <a:off x="3199617" y="176642"/>
        <a:ext cx="1371746" cy="845083"/>
      </dsp:txXfrm>
    </dsp:sp>
    <dsp:sp modelId="{FF4AE078-BD7D-41BE-B70E-2772ACCFEDFF}">
      <dsp:nvSpPr>
        <dsp:cNvPr id="0" name=""/>
        <dsp:cNvSpPr/>
      </dsp:nvSpPr>
      <dsp:spPr>
        <a:xfrm>
          <a:off x="3538903" y="1293791"/>
          <a:ext cx="693173" cy="69317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h-TH" sz="1000" kern="1200"/>
        </a:p>
      </dsp:txBody>
      <dsp:txXfrm>
        <a:off x="3630783" y="1558860"/>
        <a:ext cx="509413" cy="163035"/>
      </dsp:txXfrm>
    </dsp:sp>
    <dsp:sp modelId="{860093A6-C600-4BFE-83FE-2827089CB2D4}">
      <dsp:nvSpPr>
        <dsp:cNvPr id="0" name=""/>
        <dsp:cNvSpPr/>
      </dsp:nvSpPr>
      <dsp:spPr>
        <a:xfrm>
          <a:off x="2988667" y="2084009"/>
          <a:ext cx="1793646" cy="11951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Investing in Human Capital</a:t>
          </a:r>
          <a:endParaRPr lang="th-TH" sz="1600" b="1" kern="1200" dirty="0"/>
        </a:p>
      </dsp:txBody>
      <dsp:txXfrm>
        <a:off x="3251340" y="2259031"/>
        <a:ext cx="1268300" cy="845083"/>
      </dsp:txXfrm>
    </dsp:sp>
    <dsp:sp modelId="{F0EAC16C-BBBC-46DB-9328-63C2FDDC2264}">
      <dsp:nvSpPr>
        <dsp:cNvPr id="0" name=""/>
        <dsp:cNvSpPr/>
      </dsp:nvSpPr>
      <dsp:spPr>
        <a:xfrm>
          <a:off x="3538903" y="3376181"/>
          <a:ext cx="693173" cy="69317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h-TH" sz="1000" kern="1200"/>
        </a:p>
      </dsp:txBody>
      <dsp:txXfrm>
        <a:off x="3630783" y="3641250"/>
        <a:ext cx="509413" cy="163035"/>
      </dsp:txXfrm>
    </dsp:sp>
    <dsp:sp modelId="{51012C7B-77D7-4DAD-8773-E0B5FBD933FC}">
      <dsp:nvSpPr>
        <dsp:cNvPr id="0" name=""/>
        <dsp:cNvSpPr/>
      </dsp:nvSpPr>
      <dsp:spPr>
        <a:xfrm>
          <a:off x="2926078" y="4166399"/>
          <a:ext cx="1918824" cy="11951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Building Digital Infrastructure</a:t>
          </a:r>
          <a:endParaRPr lang="th-TH" sz="1600" b="1" kern="1200" dirty="0"/>
        </a:p>
      </dsp:txBody>
      <dsp:txXfrm>
        <a:off x="3207083" y="4341421"/>
        <a:ext cx="1356814" cy="845083"/>
      </dsp:txXfrm>
    </dsp:sp>
    <dsp:sp modelId="{BEE43B1B-3828-41EA-AAB3-E8DB1A9E4F51}">
      <dsp:nvSpPr>
        <dsp:cNvPr id="0" name=""/>
        <dsp:cNvSpPr/>
      </dsp:nvSpPr>
      <dsp:spPr>
        <a:xfrm>
          <a:off x="5034730" y="2459279"/>
          <a:ext cx="380050" cy="444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h-TH" sz="1300" kern="1200"/>
        </a:p>
      </dsp:txBody>
      <dsp:txXfrm>
        <a:off x="5034730" y="2548196"/>
        <a:ext cx="266035" cy="266753"/>
      </dsp:txXfrm>
    </dsp:sp>
    <dsp:sp modelId="{4697F0FE-67FD-41E1-AF1A-BD72A99B4B96}">
      <dsp:nvSpPr>
        <dsp:cNvPr id="0" name=""/>
        <dsp:cNvSpPr/>
      </dsp:nvSpPr>
      <dsp:spPr>
        <a:xfrm>
          <a:off x="5572538" y="1486446"/>
          <a:ext cx="2390254" cy="23902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Politics and Governance Determine Economic Direction</a:t>
          </a:r>
          <a:endParaRPr lang="th-TH" sz="2200" kern="1200" dirty="0"/>
        </a:p>
      </dsp:txBody>
      <dsp:txXfrm>
        <a:off x="5922583" y="1836491"/>
        <a:ext cx="1690164" cy="1690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1A6-FB27-45B4-AC3E-75EFA1682C21}">
      <dsp:nvSpPr>
        <dsp:cNvPr id="0" name=""/>
        <dsp:cNvSpPr/>
      </dsp:nvSpPr>
      <dsp:spPr>
        <a:xfrm>
          <a:off x="3505516" y="282836"/>
          <a:ext cx="3655123" cy="3655123"/>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Changing Role of the State</a:t>
          </a:r>
          <a:endParaRPr lang="th-TH" sz="1600" b="1" kern="1200" dirty="0">
            <a:solidFill>
              <a:schemeClr val="bg1"/>
            </a:solidFill>
          </a:endParaRPr>
        </a:p>
      </dsp:txBody>
      <dsp:txXfrm>
        <a:off x="5431853" y="1057375"/>
        <a:ext cx="1305401" cy="1087834"/>
      </dsp:txXfrm>
    </dsp:sp>
    <dsp:sp modelId="{A363B001-7489-4F6A-B1B3-F3C7F14054C0}">
      <dsp:nvSpPr>
        <dsp:cNvPr id="0" name=""/>
        <dsp:cNvSpPr/>
      </dsp:nvSpPr>
      <dsp:spPr>
        <a:xfrm>
          <a:off x="3430238" y="413377"/>
          <a:ext cx="3655123" cy="3655123"/>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Politics Must Adapt to Technology</a:t>
          </a:r>
          <a:endParaRPr lang="th-TH" sz="1600" b="1" kern="1200" dirty="0"/>
        </a:p>
      </dsp:txBody>
      <dsp:txXfrm>
        <a:off x="4300505" y="2784856"/>
        <a:ext cx="1958102" cy="957294"/>
      </dsp:txXfrm>
    </dsp:sp>
    <dsp:sp modelId="{0FE43410-46E3-4F76-A113-798415348F3D}">
      <dsp:nvSpPr>
        <dsp:cNvPr id="0" name=""/>
        <dsp:cNvSpPr/>
      </dsp:nvSpPr>
      <dsp:spPr>
        <a:xfrm>
          <a:off x="3354959" y="282836"/>
          <a:ext cx="3655123" cy="3655123"/>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Demanding Transparency and Efficiency</a:t>
          </a:r>
          <a:endParaRPr lang="th-TH" sz="1600" b="1" kern="1200" dirty="0"/>
        </a:p>
      </dsp:txBody>
      <dsp:txXfrm>
        <a:off x="3778345" y="1057375"/>
        <a:ext cx="1305401" cy="1087834"/>
      </dsp:txXfrm>
    </dsp:sp>
    <dsp:sp modelId="{694BED03-1491-473F-810A-B963DBBC30D4}">
      <dsp:nvSpPr>
        <dsp:cNvPr id="0" name=""/>
        <dsp:cNvSpPr/>
      </dsp:nvSpPr>
      <dsp:spPr>
        <a:xfrm>
          <a:off x="3279548" y="56567"/>
          <a:ext cx="4107663" cy="410766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858D73-510F-48D9-9DF0-BAE2936BCE00}">
      <dsp:nvSpPr>
        <dsp:cNvPr id="0" name=""/>
        <dsp:cNvSpPr/>
      </dsp:nvSpPr>
      <dsp:spPr>
        <a:xfrm>
          <a:off x="3203968" y="186876"/>
          <a:ext cx="4107663" cy="410766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5BA01-DA39-401E-9939-F36B33E57B24}">
      <dsp:nvSpPr>
        <dsp:cNvPr id="0" name=""/>
        <dsp:cNvSpPr/>
      </dsp:nvSpPr>
      <dsp:spPr>
        <a:xfrm>
          <a:off x="3128388" y="56567"/>
          <a:ext cx="4107663" cy="410766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6540C-8AD8-467C-B30B-769A4771EB85}" type="datetimeFigureOut">
              <a:rPr lang="th-TH" smtClean="0"/>
              <a:t>19/07/68</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2538D-1B7E-45B7-9A6E-D4C5DE115332}" type="slidenum">
              <a:rPr lang="th-TH" smtClean="0"/>
              <a:t>‹#›</a:t>
            </a:fld>
            <a:endParaRPr lang="th-TH"/>
          </a:p>
        </p:txBody>
      </p:sp>
    </p:spTree>
    <p:extLst>
      <p:ext uri="{BB962C8B-B14F-4D97-AF65-F5344CB8AC3E}">
        <p14:creationId xmlns:p14="http://schemas.microsoft.com/office/powerpoint/2010/main" val="284311956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46B2538D-1B7E-45B7-9A6E-D4C5DE115332}" type="slidenum">
              <a:rPr lang="th-TH" smtClean="0"/>
              <a:t>3</a:t>
            </a:fld>
            <a:endParaRPr lang="th-TH"/>
          </a:p>
        </p:txBody>
      </p:sp>
    </p:spTree>
    <p:extLst>
      <p:ext uri="{BB962C8B-B14F-4D97-AF65-F5344CB8AC3E}">
        <p14:creationId xmlns:p14="http://schemas.microsoft.com/office/powerpoint/2010/main" val="288800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46B2538D-1B7E-45B7-9A6E-D4C5DE115332}" type="slidenum">
              <a:rPr lang="th-TH" smtClean="0"/>
              <a:t>4</a:t>
            </a:fld>
            <a:endParaRPr lang="th-TH"/>
          </a:p>
        </p:txBody>
      </p:sp>
    </p:spTree>
    <p:extLst>
      <p:ext uri="{BB962C8B-B14F-4D97-AF65-F5344CB8AC3E}">
        <p14:creationId xmlns:p14="http://schemas.microsoft.com/office/powerpoint/2010/main" val="426776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46B2538D-1B7E-45B7-9A6E-D4C5DE115332}" type="slidenum">
              <a:rPr lang="th-TH" smtClean="0"/>
              <a:t>11</a:t>
            </a:fld>
            <a:endParaRPr lang="th-TH"/>
          </a:p>
        </p:txBody>
      </p:sp>
    </p:spTree>
    <p:extLst>
      <p:ext uri="{BB962C8B-B14F-4D97-AF65-F5344CB8AC3E}">
        <p14:creationId xmlns:p14="http://schemas.microsoft.com/office/powerpoint/2010/main" val="27952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A3E5-FFB6-14C3-C3EB-D75A042D8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8354281D-060D-A067-EFB0-4BB00CB8DF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BEE0DAD4-17DC-A9F0-3868-26C05E9B2D50}"/>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14735D18-8CBF-2725-C0A1-618F5A01B7E9}"/>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26FBD0F1-696D-5A9D-084C-EE363D1789D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3712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BB-3E8C-374C-37AD-233FC21FBB5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283AFB2F-A6DA-2B65-2741-C42417490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F9ABFE4E-ABE0-A7A7-4AEE-0F497B843B65}"/>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003FEDA8-14F5-38CB-2C8E-B4A7BCE9CA6C}"/>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D3B5FF0D-72FF-EA15-10E0-4490EE28F845}"/>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4744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97EF5-0866-3BF7-35CE-4F4EABE096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6055FFD2-061C-1FC8-63F5-3E5A9D56C2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A988C33A-37D0-40BA-6357-44EB09AD377B}"/>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DF44E09E-8A47-81C5-32B2-364C390C2A27}"/>
              </a:ext>
            </a:extLst>
          </p:cNvPr>
          <p:cNvSpPr>
            <a:spLocks noGrp="1"/>
          </p:cNvSpPr>
          <p:nvPr>
            <p:ph type="ftr" sz="quarter" idx="11"/>
          </p:nvPr>
        </p:nvSpPr>
        <p:spPr/>
        <p:txBody>
          <a:bodyPr/>
          <a:lstStyle/>
          <a:p>
            <a:r>
              <a:rPr lang="en-US"/>
              <a:t>Kuncharee K.  July 2025</a:t>
            </a:r>
            <a:endParaRPr lang="en-US" dirty="0"/>
          </a:p>
        </p:txBody>
      </p:sp>
      <p:sp>
        <p:nvSpPr>
          <p:cNvPr id="6" name="Slide Number Placeholder 5">
            <a:extLst>
              <a:ext uri="{FF2B5EF4-FFF2-40B4-BE49-F238E27FC236}">
                <a16:creationId xmlns:a16="http://schemas.microsoft.com/office/drawing/2014/main" id="{20D13F96-2993-ED99-67BC-6CFA72C4DABF}"/>
              </a:ext>
            </a:extLst>
          </p:cNvPr>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370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DE7D-9F60-0C4E-3092-4869CF3161C0}"/>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D550A702-3EE2-9C53-47E5-FFCB04B2E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322ED9DE-6B6F-F355-BE02-2FA1112CB475}"/>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4530D7E0-697B-FEB1-E0FC-7C8E51E9700F}"/>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8AADC81E-0D18-1D45-441E-A0DEE73DA64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0258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A0C3-753A-FE30-2D3A-DE396952C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C1B34D6C-0C64-A8FF-42C9-A0BBDD8404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A1D6F-DC19-A6D6-162F-DF7FC3A60450}"/>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F62F6E34-D17A-0BD3-C45A-3CB842CB1614}"/>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2F94BC2E-79D6-C807-38AC-9E47946B8E40}"/>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7139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83E5-DBD9-B8EC-3985-D73828D0C54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DC14EAC5-DC4F-AF0D-D979-2545E65E00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ADC52E9B-B6E2-2F27-3438-B077A47EEB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AC890492-306A-BC9E-292A-1BC7014AA743}"/>
              </a:ext>
            </a:extLst>
          </p:cNvPr>
          <p:cNvSpPr>
            <a:spLocks noGrp="1"/>
          </p:cNvSpPr>
          <p:nvPr>
            <p:ph type="dt" sz="half" idx="10"/>
          </p:nvPr>
        </p:nvSpPr>
        <p:spPr/>
        <p:txBody>
          <a:bodyPr/>
          <a:lstStyle/>
          <a:p>
            <a:r>
              <a:rPr lang="en-US"/>
              <a:t>7/17/2025</a:t>
            </a:r>
          </a:p>
        </p:txBody>
      </p:sp>
      <p:sp>
        <p:nvSpPr>
          <p:cNvPr id="6" name="Footer Placeholder 5">
            <a:extLst>
              <a:ext uri="{FF2B5EF4-FFF2-40B4-BE49-F238E27FC236}">
                <a16:creationId xmlns:a16="http://schemas.microsoft.com/office/drawing/2014/main" id="{55DCE4C1-4291-D46E-630E-3DC9140791E8}"/>
              </a:ext>
            </a:extLst>
          </p:cNvPr>
          <p:cNvSpPr>
            <a:spLocks noGrp="1"/>
          </p:cNvSpPr>
          <p:nvPr>
            <p:ph type="ftr" sz="quarter" idx="11"/>
          </p:nvPr>
        </p:nvSpPr>
        <p:spPr/>
        <p:txBody>
          <a:bodyPr/>
          <a:lstStyle/>
          <a:p>
            <a:r>
              <a:rPr lang="en-US"/>
              <a:t>Kuncharee K.  July 2025</a:t>
            </a:r>
          </a:p>
        </p:txBody>
      </p:sp>
      <p:sp>
        <p:nvSpPr>
          <p:cNvPr id="7" name="Slide Number Placeholder 6">
            <a:extLst>
              <a:ext uri="{FF2B5EF4-FFF2-40B4-BE49-F238E27FC236}">
                <a16:creationId xmlns:a16="http://schemas.microsoft.com/office/drawing/2014/main" id="{9E163A0B-99D2-FA3E-3CCF-0AD9C3D9AD1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6280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88A8-925A-DF16-074E-9057439B8AAD}"/>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51BEAA33-1D89-6751-EC67-9F937D1FC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DA32A-C144-EE2A-6754-633B546F1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1FFCF44F-2D08-8EED-82DE-F0CD56292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E02D41-166C-1906-6E77-84CB3D6D6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7F8A5B3D-7577-9F9A-810E-248850440CEA}"/>
              </a:ext>
            </a:extLst>
          </p:cNvPr>
          <p:cNvSpPr>
            <a:spLocks noGrp="1"/>
          </p:cNvSpPr>
          <p:nvPr>
            <p:ph type="dt" sz="half" idx="10"/>
          </p:nvPr>
        </p:nvSpPr>
        <p:spPr/>
        <p:txBody>
          <a:bodyPr/>
          <a:lstStyle/>
          <a:p>
            <a:r>
              <a:rPr lang="en-US"/>
              <a:t>7/17/2025</a:t>
            </a:r>
          </a:p>
        </p:txBody>
      </p:sp>
      <p:sp>
        <p:nvSpPr>
          <p:cNvPr id="8" name="Footer Placeholder 7">
            <a:extLst>
              <a:ext uri="{FF2B5EF4-FFF2-40B4-BE49-F238E27FC236}">
                <a16:creationId xmlns:a16="http://schemas.microsoft.com/office/drawing/2014/main" id="{9C0B3B63-7BAD-47E7-563A-5362B50C9C6A}"/>
              </a:ext>
            </a:extLst>
          </p:cNvPr>
          <p:cNvSpPr>
            <a:spLocks noGrp="1"/>
          </p:cNvSpPr>
          <p:nvPr>
            <p:ph type="ftr" sz="quarter" idx="11"/>
          </p:nvPr>
        </p:nvSpPr>
        <p:spPr/>
        <p:txBody>
          <a:bodyPr/>
          <a:lstStyle/>
          <a:p>
            <a:r>
              <a:rPr lang="en-US"/>
              <a:t>Kuncharee K.  July 2025</a:t>
            </a:r>
          </a:p>
        </p:txBody>
      </p:sp>
      <p:sp>
        <p:nvSpPr>
          <p:cNvPr id="9" name="Slide Number Placeholder 8">
            <a:extLst>
              <a:ext uri="{FF2B5EF4-FFF2-40B4-BE49-F238E27FC236}">
                <a16:creationId xmlns:a16="http://schemas.microsoft.com/office/drawing/2014/main" id="{D5FE4C02-0276-A458-4B4E-8220B67BD91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8232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82A4-FE10-4426-7E59-04EE241AD24D}"/>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8444BDE6-3E29-69E9-E708-1C709BBA0D25}"/>
              </a:ext>
            </a:extLst>
          </p:cNvPr>
          <p:cNvSpPr>
            <a:spLocks noGrp="1"/>
          </p:cNvSpPr>
          <p:nvPr>
            <p:ph type="dt" sz="half" idx="10"/>
          </p:nvPr>
        </p:nvSpPr>
        <p:spPr/>
        <p:txBody>
          <a:bodyPr/>
          <a:lstStyle/>
          <a:p>
            <a:r>
              <a:rPr lang="en-US"/>
              <a:t>7/17/2025</a:t>
            </a:r>
          </a:p>
        </p:txBody>
      </p:sp>
      <p:sp>
        <p:nvSpPr>
          <p:cNvPr id="4" name="Footer Placeholder 3">
            <a:extLst>
              <a:ext uri="{FF2B5EF4-FFF2-40B4-BE49-F238E27FC236}">
                <a16:creationId xmlns:a16="http://schemas.microsoft.com/office/drawing/2014/main" id="{7E9CC8B6-2A0E-E00B-248B-167A94D1222C}"/>
              </a:ext>
            </a:extLst>
          </p:cNvPr>
          <p:cNvSpPr>
            <a:spLocks noGrp="1"/>
          </p:cNvSpPr>
          <p:nvPr>
            <p:ph type="ftr" sz="quarter" idx="11"/>
          </p:nvPr>
        </p:nvSpPr>
        <p:spPr/>
        <p:txBody>
          <a:bodyPr/>
          <a:lstStyle/>
          <a:p>
            <a:r>
              <a:rPr lang="en-US"/>
              <a:t>Kuncharee K.  July 2025</a:t>
            </a:r>
          </a:p>
        </p:txBody>
      </p:sp>
      <p:sp>
        <p:nvSpPr>
          <p:cNvPr id="5" name="Slide Number Placeholder 4">
            <a:extLst>
              <a:ext uri="{FF2B5EF4-FFF2-40B4-BE49-F238E27FC236}">
                <a16:creationId xmlns:a16="http://schemas.microsoft.com/office/drawing/2014/main" id="{F07F1DBF-9837-CA6F-51B4-42658DE3D5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6359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F4B75-93EA-30A0-F3BD-F2647AA415CE}"/>
              </a:ext>
            </a:extLst>
          </p:cNvPr>
          <p:cNvSpPr>
            <a:spLocks noGrp="1"/>
          </p:cNvSpPr>
          <p:nvPr>
            <p:ph type="dt" sz="half" idx="10"/>
          </p:nvPr>
        </p:nvSpPr>
        <p:spPr/>
        <p:txBody>
          <a:bodyPr/>
          <a:lstStyle/>
          <a:p>
            <a:r>
              <a:rPr lang="en-US"/>
              <a:t>7/17/2025</a:t>
            </a:r>
          </a:p>
        </p:txBody>
      </p:sp>
      <p:sp>
        <p:nvSpPr>
          <p:cNvPr id="3" name="Footer Placeholder 2">
            <a:extLst>
              <a:ext uri="{FF2B5EF4-FFF2-40B4-BE49-F238E27FC236}">
                <a16:creationId xmlns:a16="http://schemas.microsoft.com/office/drawing/2014/main" id="{7147E434-62FA-7415-5F83-213445A0C3C8}"/>
              </a:ext>
            </a:extLst>
          </p:cNvPr>
          <p:cNvSpPr>
            <a:spLocks noGrp="1"/>
          </p:cNvSpPr>
          <p:nvPr>
            <p:ph type="ftr" sz="quarter" idx="11"/>
          </p:nvPr>
        </p:nvSpPr>
        <p:spPr/>
        <p:txBody>
          <a:bodyPr/>
          <a:lstStyle/>
          <a:p>
            <a:r>
              <a:rPr lang="en-US"/>
              <a:t>Kuncharee K.  July 2025</a:t>
            </a:r>
          </a:p>
        </p:txBody>
      </p:sp>
      <p:sp>
        <p:nvSpPr>
          <p:cNvPr id="4" name="Slide Number Placeholder 3">
            <a:extLst>
              <a:ext uri="{FF2B5EF4-FFF2-40B4-BE49-F238E27FC236}">
                <a16:creationId xmlns:a16="http://schemas.microsoft.com/office/drawing/2014/main" id="{9FA96EBC-E19C-D2CE-9949-D0B7BC6E5800}"/>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1419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C009-29AB-2D6C-C691-5F2AC2649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01541AC3-49C9-30CC-0F51-168A3917E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0FDED755-DB8C-082E-32D2-B951674C1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72C33A-E341-EA8C-5CFD-A37DE13E8DFE}"/>
              </a:ext>
            </a:extLst>
          </p:cNvPr>
          <p:cNvSpPr>
            <a:spLocks noGrp="1"/>
          </p:cNvSpPr>
          <p:nvPr>
            <p:ph type="dt" sz="half" idx="10"/>
          </p:nvPr>
        </p:nvSpPr>
        <p:spPr/>
        <p:txBody>
          <a:bodyPr/>
          <a:lstStyle/>
          <a:p>
            <a:r>
              <a:rPr lang="en-US"/>
              <a:t>7/17/2025</a:t>
            </a:r>
          </a:p>
        </p:txBody>
      </p:sp>
      <p:sp>
        <p:nvSpPr>
          <p:cNvPr id="6" name="Footer Placeholder 5">
            <a:extLst>
              <a:ext uri="{FF2B5EF4-FFF2-40B4-BE49-F238E27FC236}">
                <a16:creationId xmlns:a16="http://schemas.microsoft.com/office/drawing/2014/main" id="{20045AD3-D93A-E768-7405-6B506AD58EB4}"/>
              </a:ext>
            </a:extLst>
          </p:cNvPr>
          <p:cNvSpPr>
            <a:spLocks noGrp="1"/>
          </p:cNvSpPr>
          <p:nvPr>
            <p:ph type="ftr" sz="quarter" idx="11"/>
          </p:nvPr>
        </p:nvSpPr>
        <p:spPr/>
        <p:txBody>
          <a:bodyPr/>
          <a:lstStyle/>
          <a:p>
            <a:r>
              <a:rPr lang="en-US"/>
              <a:t>Kuncharee K.  July 2025</a:t>
            </a:r>
          </a:p>
        </p:txBody>
      </p:sp>
      <p:sp>
        <p:nvSpPr>
          <p:cNvPr id="7" name="Slide Number Placeholder 6">
            <a:extLst>
              <a:ext uri="{FF2B5EF4-FFF2-40B4-BE49-F238E27FC236}">
                <a16:creationId xmlns:a16="http://schemas.microsoft.com/office/drawing/2014/main" id="{A8460E45-E0D4-7A18-BD5A-10D63D1484E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7498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0068-6674-9C1B-9614-22B690A06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EAEEA013-D293-96EF-496C-B2A3DAFB2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92E2BC7B-7226-5A6A-C1BC-FF48EB245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DB7C3-C63C-2836-C471-64AB66B652F8}"/>
              </a:ext>
            </a:extLst>
          </p:cNvPr>
          <p:cNvSpPr>
            <a:spLocks noGrp="1"/>
          </p:cNvSpPr>
          <p:nvPr>
            <p:ph type="dt" sz="half" idx="10"/>
          </p:nvPr>
        </p:nvSpPr>
        <p:spPr/>
        <p:txBody>
          <a:bodyPr/>
          <a:lstStyle/>
          <a:p>
            <a:r>
              <a:rPr lang="en-US"/>
              <a:t>7/17/2025</a:t>
            </a:r>
          </a:p>
        </p:txBody>
      </p:sp>
      <p:sp>
        <p:nvSpPr>
          <p:cNvPr id="6" name="Footer Placeholder 5">
            <a:extLst>
              <a:ext uri="{FF2B5EF4-FFF2-40B4-BE49-F238E27FC236}">
                <a16:creationId xmlns:a16="http://schemas.microsoft.com/office/drawing/2014/main" id="{087E2DBD-6D37-D9AC-64AA-BE84591E1361}"/>
              </a:ext>
            </a:extLst>
          </p:cNvPr>
          <p:cNvSpPr>
            <a:spLocks noGrp="1"/>
          </p:cNvSpPr>
          <p:nvPr>
            <p:ph type="ftr" sz="quarter" idx="11"/>
          </p:nvPr>
        </p:nvSpPr>
        <p:spPr/>
        <p:txBody>
          <a:bodyPr/>
          <a:lstStyle/>
          <a:p>
            <a:r>
              <a:rPr lang="en-US"/>
              <a:t>Kuncharee K.  July 2025</a:t>
            </a:r>
          </a:p>
        </p:txBody>
      </p:sp>
      <p:sp>
        <p:nvSpPr>
          <p:cNvPr id="7" name="Slide Number Placeholder 6">
            <a:extLst>
              <a:ext uri="{FF2B5EF4-FFF2-40B4-BE49-F238E27FC236}">
                <a16:creationId xmlns:a16="http://schemas.microsoft.com/office/drawing/2014/main" id="{2E4C7BAC-2CC7-F533-8A7E-55EE661CF09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7541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47387F-3866-30B2-1D06-EE3830786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31CE05B-0397-7E71-32AB-951494EAB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9027A59-0219-3859-785D-351B6309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7/17/2025</a:t>
            </a:r>
            <a:endParaRPr lang="en-US" dirty="0"/>
          </a:p>
        </p:txBody>
      </p:sp>
      <p:sp>
        <p:nvSpPr>
          <p:cNvPr id="5" name="Footer Placeholder 4">
            <a:extLst>
              <a:ext uri="{FF2B5EF4-FFF2-40B4-BE49-F238E27FC236}">
                <a16:creationId xmlns:a16="http://schemas.microsoft.com/office/drawing/2014/main" id="{498455C7-0FC5-BF2D-9753-6A43FEB6E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Kuncharee K.  July 2025</a:t>
            </a:r>
            <a:endParaRPr lang="en-US" dirty="0"/>
          </a:p>
        </p:txBody>
      </p:sp>
      <p:sp>
        <p:nvSpPr>
          <p:cNvPr id="6" name="Slide Number Placeholder 5">
            <a:extLst>
              <a:ext uri="{FF2B5EF4-FFF2-40B4-BE49-F238E27FC236}">
                <a16:creationId xmlns:a16="http://schemas.microsoft.com/office/drawing/2014/main" id="{84DA150A-DB8E-30E2-3E2A-13158F29B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76557122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7.jpg"/><Relationship Id="rId4" Type="http://schemas.openxmlformats.org/officeDocument/2006/relationships/diagramQuickStyle" Target="../diagrams/quickStyle5.xml"/><Relationship Id="rId9"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kuncharee.ka3556@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B40441-6899-EA6F-291B-91A358F365B8}"/>
              </a:ext>
            </a:extLst>
          </p:cNvPr>
          <p:cNvSpPr>
            <a:spLocks noGrp="1"/>
          </p:cNvSpPr>
          <p:nvPr>
            <p:ph type="ctrTitle"/>
          </p:nvPr>
        </p:nvSpPr>
        <p:spPr>
          <a:xfrm>
            <a:off x="1386865" y="818984"/>
            <a:ext cx="6596245" cy="3268520"/>
          </a:xfrm>
        </p:spPr>
        <p:txBody>
          <a:bodyPr>
            <a:normAutofit/>
          </a:bodyPr>
          <a:lstStyle/>
          <a:p>
            <a:pPr algn="r"/>
            <a:r>
              <a:rPr lang="en-US" sz="4400" b="1">
                <a:solidFill>
                  <a:srgbClr val="FFFFFF"/>
                </a:solidFill>
              </a:rPr>
              <a:t>Module 2 : Political, Governance, and Economic Systems in the Knowledge-Based Society and BANI World</a:t>
            </a:r>
            <a:endParaRPr lang="th-TH" sz="4400" b="1">
              <a:solidFill>
                <a:srgbClr val="FFFFFF"/>
              </a:solidFill>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96FB37D-3C17-272F-116F-C75E2D303380}"/>
              </a:ext>
            </a:extLst>
          </p:cNvPr>
          <p:cNvSpPr>
            <a:spLocks noGrp="1"/>
          </p:cNvSpPr>
          <p:nvPr>
            <p:ph type="subTitle" idx="1"/>
          </p:nvPr>
        </p:nvSpPr>
        <p:spPr>
          <a:xfrm>
            <a:off x="1931874" y="4797188"/>
            <a:ext cx="6051236" cy="1241828"/>
          </a:xfrm>
        </p:spPr>
        <p:txBody>
          <a:bodyPr>
            <a:normAutofit/>
          </a:bodyPr>
          <a:lstStyle/>
          <a:p>
            <a:pPr algn="r"/>
            <a:r>
              <a:rPr lang="en-US" sz="2000">
                <a:solidFill>
                  <a:srgbClr val="FFFFFF"/>
                </a:solidFill>
              </a:rPr>
              <a:t>Ph.D.  Management Innovation</a:t>
            </a:r>
          </a:p>
          <a:p>
            <a:pPr algn="r"/>
            <a:r>
              <a:rPr lang="en-US" sz="2000">
                <a:solidFill>
                  <a:srgbClr val="FFFFFF"/>
                </a:solidFill>
              </a:rPr>
              <a:t>College of Innovation and Management</a:t>
            </a:r>
          </a:p>
          <a:p>
            <a:pPr algn="r"/>
            <a:r>
              <a:rPr lang="en-US" sz="2000">
                <a:solidFill>
                  <a:srgbClr val="FFFFFF"/>
                </a:solidFill>
              </a:rPr>
              <a:t>SSRU</a:t>
            </a:r>
            <a:endParaRPr lang="th-TH" sz="2000">
              <a:solidFill>
                <a:srgbClr val="FFFFFF"/>
              </a:solidFill>
            </a:endParaRPr>
          </a:p>
        </p:txBody>
      </p:sp>
      <p:sp>
        <p:nvSpPr>
          <p:cNvPr id="6" name="Footer Placeholder 5">
            <a:extLst>
              <a:ext uri="{FF2B5EF4-FFF2-40B4-BE49-F238E27FC236}">
                <a16:creationId xmlns:a16="http://schemas.microsoft.com/office/drawing/2014/main" id="{A1653D6A-0600-79C0-49B0-58FD9A299B75}"/>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Kuncharee K.  July 2025</a:t>
            </a:r>
          </a:p>
        </p:txBody>
      </p:sp>
      <p:sp>
        <p:nvSpPr>
          <p:cNvPr id="24" name="Rectangle 23">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CC164DF-0518-D2E8-329E-82B804B85368}"/>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7/17/2025</a:t>
            </a:r>
          </a:p>
        </p:txBody>
      </p:sp>
      <p:sp>
        <p:nvSpPr>
          <p:cNvPr id="7" name="Slide Number Placeholder 6">
            <a:extLst>
              <a:ext uri="{FF2B5EF4-FFF2-40B4-BE49-F238E27FC236}">
                <a16:creationId xmlns:a16="http://schemas.microsoft.com/office/drawing/2014/main" id="{DA75A29A-6C4C-2A0B-58A4-BA593D0F60EB}"/>
              </a:ext>
            </a:extLst>
          </p:cNvPr>
          <p:cNvSpPr>
            <a:spLocks noGrp="1"/>
          </p:cNvSpPr>
          <p:nvPr>
            <p:ph type="sldNum" sz="quarter" idx="12"/>
          </p:nvPr>
        </p:nvSpPr>
        <p:spPr>
          <a:xfrm>
            <a:off x="11704320" y="6455664"/>
            <a:ext cx="448056" cy="365125"/>
          </a:xfrm>
        </p:spPr>
        <p:txBody>
          <a:bodyPr>
            <a:normAutofit/>
          </a:bodyPr>
          <a:lstStyle/>
          <a:p>
            <a:pPr>
              <a:spcAft>
                <a:spcPts val="600"/>
              </a:spcAft>
            </a:pPr>
            <a:fld id="{1F646F3F-274D-499B-ABBE-824EB4ABDC3D}" type="slidenum">
              <a:rPr lang="en-US" sz="1100">
                <a:solidFill>
                  <a:srgbClr val="FFFFFF"/>
                </a:solidFill>
              </a:rPr>
              <a:pPr>
                <a:spcAft>
                  <a:spcPts val="600"/>
                </a:spcAft>
              </a:pPr>
              <a:t>1</a:t>
            </a:fld>
            <a:endParaRPr lang="en-US" sz="1100">
              <a:solidFill>
                <a:srgbClr val="FFFFFF"/>
              </a:solidFill>
            </a:endParaRPr>
          </a:p>
        </p:txBody>
      </p:sp>
    </p:spTree>
    <p:extLst>
      <p:ext uri="{BB962C8B-B14F-4D97-AF65-F5344CB8AC3E}">
        <p14:creationId xmlns:p14="http://schemas.microsoft.com/office/powerpoint/2010/main" val="14989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0004-80EF-3DBD-E151-8DF544B36A03}"/>
              </a:ext>
            </a:extLst>
          </p:cNvPr>
          <p:cNvSpPr>
            <a:spLocks noGrp="1"/>
          </p:cNvSpPr>
          <p:nvPr>
            <p:ph type="title"/>
          </p:nvPr>
        </p:nvSpPr>
        <p:spPr>
          <a:xfrm>
            <a:off x="838200" y="365125"/>
            <a:ext cx="10515600" cy="732155"/>
          </a:xfrm>
        </p:spPr>
        <p:txBody>
          <a:bodyPr>
            <a:normAutofit/>
          </a:bodyPr>
          <a:lstStyle/>
          <a:p>
            <a:r>
              <a:rPr lang="en-US" sz="2400" b="1" dirty="0"/>
              <a:t>Types of Political Regimes</a:t>
            </a:r>
            <a:endParaRPr lang="th-TH" sz="2400" b="1" dirty="0"/>
          </a:p>
        </p:txBody>
      </p:sp>
      <p:graphicFrame>
        <p:nvGraphicFramePr>
          <p:cNvPr id="7" name="Content Placeholder 6">
            <a:extLst>
              <a:ext uri="{FF2B5EF4-FFF2-40B4-BE49-F238E27FC236}">
                <a16:creationId xmlns:a16="http://schemas.microsoft.com/office/drawing/2014/main" id="{F11DC73F-3870-92EA-B4AD-53942A3E49EE}"/>
              </a:ext>
            </a:extLst>
          </p:cNvPr>
          <p:cNvGraphicFramePr>
            <a:graphicFrameLocks noGrp="1"/>
          </p:cNvGraphicFramePr>
          <p:nvPr>
            <p:ph idx="1"/>
            <p:extLst>
              <p:ext uri="{D42A27DB-BD31-4B8C-83A1-F6EECF244321}">
                <p14:modId xmlns:p14="http://schemas.microsoft.com/office/powerpoint/2010/main" val="1670755588"/>
              </p:ext>
            </p:extLst>
          </p:nvPr>
        </p:nvGraphicFramePr>
        <p:xfrm>
          <a:off x="606930" y="10512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BB3711A-4612-A078-2ADB-7B498CA715F8}"/>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E02211BD-D600-C916-C980-B4478C619BB5}"/>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DA68C118-C4D4-6968-9F6F-E2E93A6E5094}"/>
              </a:ext>
            </a:extLst>
          </p:cNvPr>
          <p:cNvSpPr>
            <a:spLocks noGrp="1"/>
          </p:cNvSpPr>
          <p:nvPr>
            <p:ph type="sldNum" sz="quarter" idx="12"/>
          </p:nvPr>
        </p:nvSpPr>
        <p:spPr/>
        <p:txBody>
          <a:bodyPr/>
          <a:lstStyle/>
          <a:p>
            <a:fld id="{1F646F3F-274D-499B-ABBE-824EB4ABDC3D}" type="slidenum">
              <a:rPr lang="en-US" smtClean="0"/>
              <a:t>10</a:t>
            </a:fld>
            <a:endParaRPr lang="en-US"/>
          </a:p>
        </p:txBody>
      </p:sp>
      <p:pic>
        <p:nvPicPr>
          <p:cNvPr id="9" name="Picture 8" descr="A close-up of words in a shape of a square&#10;&#10;AI-generated content may be incorrect.">
            <a:extLst>
              <a:ext uri="{FF2B5EF4-FFF2-40B4-BE49-F238E27FC236}">
                <a16:creationId xmlns:a16="http://schemas.microsoft.com/office/drawing/2014/main" id="{ACBEA866-CD77-65E4-EAC0-4771921930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320" y="2004177"/>
            <a:ext cx="2361438" cy="1574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A person standing at a podium with a microphone and a crowd of people&#10;&#10;AI-generated content may be incorrect.">
            <a:extLst>
              <a:ext uri="{FF2B5EF4-FFF2-40B4-BE49-F238E27FC236}">
                <a16:creationId xmlns:a16="http://schemas.microsoft.com/office/drawing/2014/main" id="{6C1E1451-3A59-8492-5226-6F16C17825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4601" y="2029805"/>
            <a:ext cx="2468880" cy="16896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954231DD-0152-74ED-6BC5-2FC370EFDD91}"/>
              </a:ext>
            </a:extLst>
          </p:cNvPr>
          <p:cNvSpPr txBox="1"/>
          <p:nvPr/>
        </p:nvSpPr>
        <p:spPr>
          <a:xfrm>
            <a:off x="3550779" y="2163522"/>
            <a:ext cx="2095254" cy="523220"/>
          </a:xfrm>
          <a:prstGeom prst="rect">
            <a:avLst/>
          </a:prstGeom>
          <a:noFill/>
        </p:spPr>
        <p:txBody>
          <a:bodyPr wrap="none" rtlCol="0">
            <a:spAutoFit/>
          </a:bodyPr>
          <a:lstStyle/>
          <a:p>
            <a:r>
              <a:rPr lang="en-US" dirty="0"/>
              <a:t>Dictatorship</a:t>
            </a:r>
            <a:endParaRPr lang="th-TH" dirty="0"/>
          </a:p>
        </p:txBody>
      </p:sp>
      <p:pic>
        <p:nvPicPr>
          <p:cNvPr id="14" name="Picture 13" descr="A gold crown with a cross and pearls&#10;&#10;AI-generated content may be incorrect.">
            <a:extLst>
              <a:ext uri="{FF2B5EF4-FFF2-40B4-BE49-F238E27FC236}">
                <a16:creationId xmlns:a16="http://schemas.microsoft.com/office/drawing/2014/main" id="{34A6A6CE-C326-A257-6E65-AEEBD3EE39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9659" y="2014962"/>
            <a:ext cx="2497215" cy="1574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A gold crown with white text&#10;&#10;AI-generated content may be incorrect.">
            <a:extLst>
              <a:ext uri="{FF2B5EF4-FFF2-40B4-BE49-F238E27FC236}">
                <a16:creationId xmlns:a16="http://schemas.microsoft.com/office/drawing/2014/main" id="{B0EEE428-694A-90CF-4918-B9C20F1A53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8790" y="1861905"/>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77FBAAE0-3BFE-2734-6B58-BC1D63DD13BC}"/>
              </a:ext>
            </a:extLst>
          </p:cNvPr>
          <p:cNvSpPr txBox="1"/>
          <p:nvPr/>
        </p:nvSpPr>
        <p:spPr>
          <a:xfrm>
            <a:off x="375660" y="3652246"/>
            <a:ext cx="5877122" cy="523220"/>
          </a:xfrm>
          <a:prstGeom prst="rect">
            <a:avLst/>
          </a:prstGeom>
          <a:noFill/>
        </p:spPr>
        <p:txBody>
          <a:bodyPr wrap="none" rtlCol="0">
            <a:spAutoFit/>
          </a:bodyPr>
          <a:lstStyle/>
          <a:p>
            <a:r>
              <a:rPr lang="en-US" sz="1400" b="1" dirty="0"/>
              <a:t>The ultimate authority belongs      State power is concentrated in the</a:t>
            </a:r>
          </a:p>
          <a:p>
            <a:r>
              <a:rPr lang="en-US" sz="1400" b="1" dirty="0"/>
              <a:t>to the people                                            hands of one person or a small group </a:t>
            </a:r>
            <a:endParaRPr lang="th-TH" sz="1400" b="1" dirty="0"/>
          </a:p>
        </p:txBody>
      </p:sp>
    </p:spTree>
    <p:extLst>
      <p:ext uri="{BB962C8B-B14F-4D97-AF65-F5344CB8AC3E}">
        <p14:creationId xmlns:p14="http://schemas.microsoft.com/office/powerpoint/2010/main" val="171479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E1F43-2B98-F76F-5FC2-DA673CC1B284}"/>
              </a:ext>
            </a:extLst>
          </p:cNvPr>
          <p:cNvSpPr>
            <a:spLocks noGrp="1"/>
          </p:cNvSpPr>
          <p:nvPr>
            <p:ph type="title"/>
          </p:nvPr>
        </p:nvSpPr>
        <p:spPr>
          <a:xfrm>
            <a:off x="838200" y="365125"/>
            <a:ext cx="10515600" cy="1079627"/>
          </a:xfrm>
        </p:spPr>
        <p:txBody>
          <a:bodyPr>
            <a:normAutofit/>
          </a:bodyPr>
          <a:lstStyle/>
          <a:p>
            <a:r>
              <a:rPr lang="en-US" sz="2400" b="1" dirty="0"/>
              <a:t>Key Traits of a Political Regime in a Knowledge-Based Economy</a:t>
            </a:r>
            <a:endParaRPr lang="th-TH" sz="2400" dirty="0"/>
          </a:p>
        </p:txBody>
      </p:sp>
      <p:sp>
        <p:nvSpPr>
          <p:cNvPr id="4" name="Date Placeholder 3">
            <a:extLst>
              <a:ext uri="{FF2B5EF4-FFF2-40B4-BE49-F238E27FC236}">
                <a16:creationId xmlns:a16="http://schemas.microsoft.com/office/drawing/2014/main" id="{EDA16108-C551-34F0-59F2-3ED05657E5CE}"/>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2CBD2152-B5BB-B1B5-8425-133BB4D53C03}"/>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D1D5592B-D46E-FC2F-59B7-5E5F60CED314}"/>
              </a:ext>
            </a:extLst>
          </p:cNvPr>
          <p:cNvSpPr>
            <a:spLocks noGrp="1"/>
          </p:cNvSpPr>
          <p:nvPr>
            <p:ph type="sldNum" sz="quarter" idx="12"/>
          </p:nvPr>
        </p:nvSpPr>
        <p:spPr/>
        <p:txBody>
          <a:bodyPr/>
          <a:lstStyle/>
          <a:p>
            <a:fld id="{1F646F3F-274D-499B-ABBE-824EB4ABDC3D}" type="slidenum">
              <a:rPr lang="en-US" smtClean="0"/>
              <a:t>11</a:t>
            </a:fld>
            <a:endParaRPr lang="en-US"/>
          </a:p>
        </p:txBody>
      </p:sp>
      <p:graphicFrame>
        <p:nvGraphicFramePr>
          <p:cNvPr id="10" name="Content Placeholder 9">
            <a:extLst>
              <a:ext uri="{FF2B5EF4-FFF2-40B4-BE49-F238E27FC236}">
                <a16:creationId xmlns:a16="http://schemas.microsoft.com/office/drawing/2014/main" id="{23E7AEDC-5343-38CC-009B-E1F2BDD025EA}"/>
              </a:ext>
            </a:extLst>
          </p:cNvPr>
          <p:cNvGraphicFramePr>
            <a:graphicFrameLocks noGrp="1"/>
          </p:cNvGraphicFramePr>
          <p:nvPr>
            <p:ph idx="1"/>
            <p:extLst>
              <p:ext uri="{D42A27DB-BD31-4B8C-83A1-F6EECF244321}">
                <p14:modId xmlns:p14="http://schemas.microsoft.com/office/powerpoint/2010/main" val="1665147635"/>
              </p:ext>
            </p:extLst>
          </p:nvPr>
        </p:nvGraphicFramePr>
        <p:xfrm>
          <a:off x="935736" y="116725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30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F5017-35CE-5C77-FF12-0529E913531A}"/>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br>
              <a:rPr lang="en-US" sz="2500" kern="1200" dirty="0">
                <a:solidFill>
                  <a:srgbClr val="FFFFFF"/>
                </a:solidFill>
                <a:latin typeface="+mj-lt"/>
                <a:ea typeface="+mj-ea"/>
                <a:cs typeface="+mj-cs"/>
              </a:rPr>
            </a:br>
            <a:r>
              <a:rPr lang="en-US" sz="2500" dirty="0">
                <a:solidFill>
                  <a:srgbClr val="FFFFFF"/>
                </a:solidFill>
              </a:rPr>
              <a:t>Effective </a:t>
            </a:r>
            <a:r>
              <a:rPr lang="en-US" sz="2500" kern="1200" dirty="0">
                <a:solidFill>
                  <a:srgbClr val="FFFFFF"/>
                </a:solidFill>
                <a:latin typeface="+mj-lt"/>
                <a:ea typeface="+mj-ea"/>
                <a:cs typeface="+mj-cs"/>
              </a:rPr>
              <a:t>governance in  a BANI world : Example countries Finland, S. Korea, and Singapore</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id="{68C5032E-CCCA-95CA-4DBA-386113BF8C88}"/>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Kuncharee K.  July 2025</a:t>
            </a:r>
          </a:p>
        </p:txBody>
      </p:sp>
      <p:sp>
        <p:nvSpPr>
          <p:cNvPr id="4" name="Date Placeholder 3">
            <a:extLst>
              <a:ext uri="{FF2B5EF4-FFF2-40B4-BE49-F238E27FC236}">
                <a16:creationId xmlns:a16="http://schemas.microsoft.com/office/drawing/2014/main" id="{40B0AF4E-A761-C7F8-7293-E259CB600160}"/>
              </a:ext>
            </a:extLst>
          </p:cNvPr>
          <p:cNvSpPr>
            <a:spLocks noGrp="1"/>
          </p:cNvSpPr>
          <p:nvPr>
            <p:ph type="dt" sz="half" idx="10"/>
          </p:nvPr>
        </p:nvSpPr>
        <p:spPr>
          <a:xfrm>
            <a:off x="8842248" y="6356350"/>
            <a:ext cx="1997202" cy="365125"/>
          </a:xfrm>
        </p:spPr>
        <p:txBody>
          <a:bodyPr vert="horz" lIns="91440" tIns="45720" rIns="91440" bIns="45720" rtlCol="0" anchor="ctr">
            <a:normAutofit/>
          </a:bodyPr>
          <a:lstStyle/>
          <a:p>
            <a:pPr algn="r">
              <a:spcAft>
                <a:spcPts val="600"/>
              </a:spcAft>
            </a:pPr>
            <a:r>
              <a:rPr lang="en-US">
                <a:solidFill>
                  <a:schemeClr val="tx1">
                    <a:alpha val="80000"/>
                  </a:schemeClr>
                </a:solidFill>
              </a:rPr>
              <a:t>7/17/2025</a:t>
            </a:r>
          </a:p>
        </p:txBody>
      </p:sp>
      <p:sp>
        <p:nvSpPr>
          <p:cNvPr id="6" name="Slide Number Placeholder 5">
            <a:extLst>
              <a:ext uri="{FF2B5EF4-FFF2-40B4-BE49-F238E27FC236}">
                <a16:creationId xmlns:a16="http://schemas.microsoft.com/office/drawing/2014/main" id="{E4204F3D-9D1A-5C50-15C1-7D42F8CAEDA0}"/>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1F646F3F-274D-499B-ABBE-824EB4ABDC3D}" type="slidenum">
              <a:rPr lang="en-US">
                <a:solidFill>
                  <a:schemeClr val="tx1">
                    <a:alpha val="80000"/>
                  </a:schemeClr>
                </a:solidFill>
              </a:rPr>
              <a:pPr>
                <a:spcAft>
                  <a:spcPts val="600"/>
                </a:spcAft>
              </a:pPr>
              <a:t>12</a:t>
            </a:fld>
            <a:endParaRPr lang="en-US">
              <a:solidFill>
                <a:schemeClr val="tx1">
                  <a:alpha val="80000"/>
                </a:schemeClr>
              </a:solidFill>
            </a:endParaRPr>
          </a:p>
        </p:txBody>
      </p:sp>
      <p:graphicFrame>
        <p:nvGraphicFramePr>
          <p:cNvPr id="18" name="Diagram 17">
            <a:extLst>
              <a:ext uri="{FF2B5EF4-FFF2-40B4-BE49-F238E27FC236}">
                <a16:creationId xmlns:a16="http://schemas.microsoft.com/office/drawing/2014/main" id="{82A219D3-E0D2-AB6B-777E-5452D4FDC181}"/>
              </a:ext>
            </a:extLst>
          </p:cNvPr>
          <p:cNvGraphicFramePr/>
          <p:nvPr>
            <p:extLst>
              <p:ext uri="{D42A27DB-BD31-4B8C-83A1-F6EECF244321}">
                <p14:modId xmlns:p14="http://schemas.microsoft.com/office/powerpoint/2010/main" val="1613241031"/>
              </p:ext>
            </p:extLst>
          </p:nvPr>
        </p:nvGraphicFramePr>
        <p:xfrm>
          <a:off x="3267413" y="82667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91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9FD7-7350-8831-5E45-0270D72EB98B}"/>
              </a:ext>
            </a:extLst>
          </p:cNvPr>
          <p:cNvSpPr>
            <a:spLocks noGrp="1"/>
          </p:cNvSpPr>
          <p:nvPr>
            <p:ph type="title"/>
          </p:nvPr>
        </p:nvSpPr>
        <p:spPr>
          <a:xfrm>
            <a:off x="838200" y="365125"/>
            <a:ext cx="10515600" cy="915035"/>
          </a:xfrm>
        </p:spPr>
        <p:txBody>
          <a:bodyPr>
            <a:normAutofit fontScale="90000"/>
          </a:bodyPr>
          <a:lstStyle/>
          <a:p>
            <a:r>
              <a:rPr lang="en-US" sz="2200" b="1" dirty="0"/>
              <a:t>Social Systems in a Knowledge-Based Society</a:t>
            </a:r>
            <a:br>
              <a:rPr lang="en-US" dirty="0"/>
            </a:br>
            <a:endParaRPr lang="th-TH" dirty="0"/>
          </a:p>
        </p:txBody>
      </p:sp>
      <p:sp>
        <p:nvSpPr>
          <p:cNvPr id="4" name="Date Placeholder 3">
            <a:extLst>
              <a:ext uri="{FF2B5EF4-FFF2-40B4-BE49-F238E27FC236}">
                <a16:creationId xmlns:a16="http://schemas.microsoft.com/office/drawing/2014/main" id="{F07EC4D9-1592-E805-1993-7340A71382F3}"/>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B7384841-49A0-CD3A-A8ED-EBD2650F436B}"/>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817ACC58-283A-DD0E-345F-06B3F63E1B42}"/>
              </a:ext>
            </a:extLst>
          </p:cNvPr>
          <p:cNvSpPr>
            <a:spLocks noGrp="1"/>
          </p:cNvSpPr>
          <p:nvPr>
            <p:ph type="sldNum" sz="quarter" idx="12"/>
          </p:nvPr>
        </p:nvSpPr>
        <p:spPr/>
        <p:txBody>
          <a:bodyPr/>
          <a:lstStyle/>
          <a:p>
            <a:fld id="{1F646F3F-274D-499B-ABBE-824EB4ABDC3D}" type="slidenum">
              <a:rPr lang="en-US" smtClean="0"/>
              <a:t>13</a:t>
            </a:fld>
            <a:endParaRPr lang="en-US"/>
          </a:p>
        </p:txBody>
      </p:sp>
      <p:pic>
        <p:nvPicPr>
          <p:cNvPr id="7172" name="Picture 4" descr="Components of social systems. Social systems are composed of four different components, each of which can have multiple categories (4). For example, animals can live in six different forms of social organization. Social structure is complex, and animals can have pair bonds or not, be territorial or not, etc. (Note: The figure does not list all potential aspects of social structure.) This leads to multiple possible combinations. Note for the care system: &quot;No care&quot; is not an option in mammals but in other taxa. Using such a categorical classification of components of social systems indicates that more than 1,000 (6 × 8 × 4 × 6) different forms of social systems are possible. However, as most components are not categorical but continuous (for example, the degree of territoriality, the frequency of extrapair young) or variable (one species showing intraspecific variation in social organization), even more forms of social systems are possible.">
            <a:extLst>
              <a:ext uri="{FF2B5EF4-FFF2-40B4-BE49-F238E27FC236}">
                <a16:creationId xmlns:a16="http://schemas.microsoft.com/office/drawing/2014/main" id="{7BD8D13A-C4CF-5C33-79D6-75A6A1D2F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070" y="1366152"/>
            <a:ext cx="6344742" cy="36202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A8BED1-27E0-B3FA-984B-E144F8E471D3}"/>
              </a:ext>
            </a:extLst>
          </p:cNvPr>
          <p:cNvSpPr txBox="1"/>
          <p:nvPr/>
        </p:nvSpPr>
        <p:spPr>
          <a:xfrm>
            <a:off x="969264" y="5349240"/>
            <a:ext cx="3576044" cy="830997"/>
          </a:xfrm>
          <a:prstGeom prst="rect">
            <a:avLst/>
          </a:prstGeom>
          <a:noFill/>
        </p:spPr>
        <p:txBody>
          <a:bodyPr wrap="none" rtlCol="0">
            <a:spAutoFit/>
          </a:bodyPr>
          <a:lstStyle/>
          <a:p>
            <a:r>
              <a:rPr lang="en-US" sz="2000" dirty="0"/>
              <a:t>https://www.researchgate.net/</a:t>
            </a:r>
            <a:endParaRPr lang="th-TH" sz="2000" dirty="0"/>
          </a:p>
          <a:p>
            <a:endParaRPr lang="th-TH" dirty="0"/>
          </a:p>
        </p:txBody>
      </p:sp>
    </p:spTree>
    <p:extLst>
      <p:ext uri="{BB962C8B-B14F-4D97-AF65-F5344CB8AC3E}">
        <p14:creationId xmlns:p14="http://schemas.microsoft.com/office/powerpoint/2010/main" val="373478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0D8A-4024-EE89-3674-26AF9D3593C9}"/>
              </a:ext>
            </a:extLst>
          </p:cNvPr>
          <p:cNvSpPr>
            <a:spLocks noGrp="1"/>
          </p:cNvSpPr>
          <p:nvPr>
            <p:ph type="title"/>
          </p:nvPr>
        </p:nvSpPr>
        <p:spPr>
          <a:xfrm>
            <a:off x="838200" y="365125"/>
            <a:ext cx="10515600" cy="969899"/>
          </a:xfrm>
        </p:spPr>
        <p:txBody>
          <a:bodyPr>
            <a:noAutofit/>
          </a:bodyPr>
          <a:lstStyle/>
          <a:p>
            <a:br>
              <a:rPr lang="en-US" sz="2800" b="1" dirty="0"/>
            </a:br>
            <a:r>
              <a:rPr lang="en-US" sz="2800" b="1" dirty="0"/>
              <a:t>Economic Systems: Capitalism, Socialism, Mixed</a:t>
            </a:r>
            <a:br>
              <a:rPr lang="en-US" sz="2800" dirty="0"/>
            </a:br>
            <a:br>
              <a:rPr lang="en-US" sz="2800" dirty="0"/>
            </a:br>
            <a:endParaRPr lang="th-TH" sz="2800" dirty="0"/>
          </a:p>
        </p:txBody>
      </p:sp>
      <p:sp>
        <p:nvSpPr>
          <p:cNvPr id="4" name="Date Placeholder 3">
            <a:extLst>
              <a:ext uri="{FF2B5EF4-FFF2-40B4-BE49-F238E27FC236}">
                <a16:creationId xmlns:a16="http://schemas.microsoft.com/office/drawing/2014/main" id="{F8DD2540-2A8F-8C48-EA40-7169F1F0878B}"/>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0C8D29F5-9AFC-AA5B-CBDF-A43D7BE9C772}"/>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B8EA2F88-9BBD-813D-FF09-97EBA693491E}"/>
              </a:ext>
            </a:extLst>
          </p:cNvPr>
          <p:cNvSpPr>
            <a:spLocks noGrp="1"/>
          </p:cNvSpPr>
          <p:nvPr>
            <p:ph type="sldNum" sz="quarter" idx="12"/>
          </p:nvPr>
        </p:nvSpPr>
        <p:spPr/>
        <p:txBody>
          <a:bodyPr/>
          <a:lstStyle/>
          <a:p>
            <a:fld id="{1F646F3F-274D-499B-ABBE-824EB4ABDC3D}" type="slidenum">
              <a:rPr lang="en-US" smtClean="0"/>
              <a:t>14</a:t>
            </a:fld>
            <a:endParaRPr lang="en-US"/>
          </a:p>
        </p:txBody>
      </p:sp>
      <p:pic>
        <p:nvPicPr>
          <p:cNvPr id="8194" name="Picture 2" descr="Type of Economic Systems - civilspedia.com">
            <a:extLst>
              <a:ext uri="{FF2B5EF4-FFF2-40B4-BE49-F238E27FC236}">
                <a16:creationId xmlns:a16="http://schemas.microsoft.com/office/drawing/2014/main" id="{42B586E8-3CA5-540A-CFCE-9725FBCCA0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002" y="1226090"/>
            <a:ext cx="6606540" cy="3977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3FCD68-A0CB-ECA3-4843-A933E031C7EB}"/>
              </a:ext>
            </a:extLst>
          </p:cNvPr>
          <p:cNvSpPr txBox="1"/>
          <p:nvPr/>
        </p:nvSpPr>
        <p:spPr>
          <a:xfrm>
            <a:off x="6305033" y="1654270"/>
            <a:ext cx="5489195" cy="4401205"/>
          </a:xfrm>
          <a:prstGeom prst="rect">
            <a:avLst/>
          </a:prstGeom>
          <a:noFill/>
        </p:spPr>
        <p:txBody>
          <a:bodyPr wrap="none" rtlCol="0">
            <a:spAutoFit/>
          </a:bodyPr>
          <a:lstStyle/>
          <a:p>
            <a:r>
              <a:rPr lang="en-US" sz="2000" b="1" dirty="0"/>
              <a:t>Private individuals or businesses own </a:t>
            </a:r>
          </a:p>
          <a:p>
            <a:r>
              <a:rPr lang="en-US" sz="2000" b="1" dirty="0"/>
              <a:t>and control the means of production</a:t>
            </a:r>
          </a:p>
          <a:p>
            <a:endParaRPr lang="en-US" sz="2000" b="1" dirty="0"/>
          </a:p>
          <a:p>
            <a:endParaRPr lang="en-US" sz="2000" b="1" dirty="0"/>
          </a:p>
          <a:p>
            <a:r>
              <a:rPr lang="en-US" sz="2000" b="1" dirty="0"/>
              <a:t>Emphasizes government or collective control </a:t>
            </a:r>
          </a:p>
          <a:p>
            <a:r>
              <a:rPr lang="en-US" sz="2000" b="1" dirty="0"/>
              <a:t>over economic  activities to achieve social </a:t>
            </a:r>
          </a:p>
          <a:p>
            <a:r>
              <a:rPr lang="en-US" sz="2000" b="1" dirty="0"/>
              <a:t>equality and reduce economic disparity</a:t>
            </a:r>
          </a:p>
          <a:p>
            <a:endParaRPr lang="en-US" sz="2000" b="1" dirty="0"/>
          </a:p>
          <a:p>
            <a:r>
              <a:rPr lang="en-US" sz="2000" b="1" dirty="0"/>
              <a:t>Combines principles from both </a:t>
            </a:r>
          </a:p>
          <a:p>
            <a:r>
              <a:rPr lang="en-US" sz="2000" b="1" dirty="0"/>
              <a:t>capitalism and socialism. </a:t>
            </a:r>
          </a:p>
          <a:p>
            <a:r>
              <a:rPr lang="en-US" sz="2000" b="1" dirty="0"/>
              <a:t>Its aim is to leverage the advantages</a:t>
            </a:r>
          </a:p>
          <a:p>
            <a:r>
              <a:rPr lang="en-US" sz="2000" b="1" dirty="0"/>
              <a:t> of both systems while minimizing their </a:t>
            </a:r>
          </a:p>
          <a:p>
            <a:r>
              <a:rPr lang="en-US" sz="2000" b="1" dirty="0"/>
              <a:t>drawbacks.</a:t>
            </a:r>
          </a:p>
          <a:p>
            <a:endParaRPr lang="th-TH" sz="2000" b="1" dirty="0"/>
          </a:p>
        </p:txBody>
      </p:sp>
    </p:spTree>
    <p:extLst>
      <p:ext uri="{BB962C8B-B14F-4D97-AF65-F5344CB8AC3E}">
        <p14:creationId xmlns:p14="http://schemas.microsoft.com/office/powerpoint/2010/main" val="346163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2792-8334-535B-2134-F12AD12796EC}"/>
              </a:ext>
            </a:extLst>
          </p:cNvPr>
          <p:cNvSpPr>
            <a:spLocks noGrp="1"/>
          </p:cNvSpPr>
          <p:nvPr>
            <p:ph type="title"/>
          </p:nvPr>
        </p:nvSpPr>
        <p:spPr/>
        <p:txBody>
          <a:bodyPr>
            <a:normAutofit/>
          </a:bodyPr>
          <a:lstStyle/>
          <a:p>
            <a:r>
              <a:rPr lang="en-US" sz="3600" dirty="0"/>
              <a:t>Example of Strategic Response in BANI Era</a:t>
            </a:r>
            <a:endParaRPr lang="th-TH" sz="3600" dirty="0"/>
          </a:p>
        </p:txBody>
      </p:sp>
      <p:sp>
        <p:nvSpPr>
          <p:cNvPr id="4" name="Date Placeholder 3">
            <a:extLst>
              <a:ext uri="{FF2B5EF4-FFF2-40B4-BE49-F238E27FC236}">
                <a16:creationId xmlns:a16="http://schemas.microsoft.com/office/drawing/2014/main" id="{1D70472C-7801-FBAE-346A-5D7401665E2A}"/>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5813DB9D-AF7F-06BD-45AB-4E3715ACEAB6}"/>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3F7C5DBC-A662-715F-00C2-F010392DCD04}"/>
              </a:ext>
            </a:extLst>
          </p:cNvPr>
          <p:cNvSpPr>
            <a:spLocks noGrp="1"/>
          </p:cNvSpPr>
          <p:nvPr>
            <p:ph type="sldNum" sz="quarter" idx="12"/>
          </p:nvPr>
        </p:nvSpPr>
        <p:spPr/>
        <p:txBody>
          <a:bodyPr/>
          <a:lstStyle/>
          <a:p>
            <a:fld id="{1F646F3F-274D-499B-ABBE-824EB4ABDC3D}" type="slidenum">
              <a:rPr lang="en-US" smtClean="0"/>
              <a:t>15</a:t>
            </a:fld>
            <a:endParaRPr lang="en-US"/>
          </a:p>
        </p:txBody>
      </p:sp>
      <p:sp>
        <p:nvSpPr>
          <p:cNvPr id="12" name="TextBox 11">
            <a:extLst>
              <a:ext uri="{FF2B5EF4-FFF2-40B4-BE49-F238E27FC236}">
                <a16:creationId xmlns:a16="http://schemas.microsoft.com/office/drawing/2014/main" id="{37065969-097C-BCAC-0417-219A5030CD87}"/>
              </a:ext>
            </a:extLst>
          </p:cNvPr>
          <p:cNvSpPr txBox="1"/>
          <p:nvPr/>
        </p:nvSpPr>
        <p:spPr>
          <a:xfrm>
            <a:off x="604404" y="1712832"/>
            <a:ext cx="11587596" cy="3108543"/>
          </a:xfrm>
          <a:prstGeom prst="rect">
            <a:avLst/>
          </a:prstGeom>
          <a:noFill/>
        </p:spPr>
        <p:txBody>
          <a:bodyPr wrap="none" rtlCol="0">
            <a:spAutoFit/>
          </a:bodyPr>
          <a:lstStyle/>
          <a:p>
            <a:r>
              <a:rPr lang="en-US" b="1" dirty="0"/>
              <a:t>Old Approach:</a:t>
            </a:r>
            <a:r>
              <a:rPr lang="en-US" dirty="0"/>
              <a:t> Optimize for low cost + high volume.</a:t>
            </a:r>
          </a:p>
          <a:p>
            <a:r>
              <a:rPr lang="en-US" b="1" dirty="0"/>
              <a:t>BANI Strategy:</a:t>
            </a:r>
            <a:endParaRPr lang="en-US" dirty="0"/>
          </a:p>
          <a:p>
            <a:pPr lvl="1"/>
            <a:r>
              <a:rPr lang="en-US" i="1" dirty="0"/>
              <a:t>Brittle?</a:t>
            </a:r>
            <a:r>
              <a:rPr lang="en-US" dirty="0"/>
              <a:t> → Localize suppliers (avoid global disruption).</a:t>
            </a:r>
          </a:p>
          <a:p>
            <a:pPr lvl="1"/>
            <a:r>
              <a:rPr lang="en-US" i="1" dirty="0"/>
              <a:t>Anxious?</a:t>
            </a:r>
            <a:r>
              <a:rPr lang="en-US" dirty="0"/>
              <a:t> → Crowdsource product ideas from communities (build trust).</a:t>
            </a:r>
          </a:p>
          <a:p>
            <a:pPr lvl="1"/>
            <a:r>
              <a:rPr lang="en-US" i="1" dirty="0"/>
              <a:t>Nonlinear?</a:t>
            </a:r>
            <a:r>
              <a:rPr lang="en-US" dirty="0"/>
              <a:t> → Test pop-up stores in 3 markets before scaling.</a:t>
            </a:r>
          </a:p>
          <a:p>
            <a:pPr lvl="1"/>
            <a:r>
              <a:rPr lang="en-US" i="1" dirty="0"/>
              <a:t>Incomprehensible?</a:t>
            </a:r>
            <a:r>
              <a:rPr lang="en-US" dirty="0"/>
              <a:t> → Use AI to predict regional demand spikes.</a:t>
            </a:r>
          </a:p>
          <a:p>
            <a:endParaRPr lang="th-TH" dirty="0"/>
          </a:p>
        </p:txBody>
      </p:sp>
    </p:spTree>
    <p:extLst>
      <p:ext uri="{BB962C8B-B14F-4D97-AF65-F5344CB8AC3E}">
        <p14:creationId xmlns:p14="http://schemas.microsoft.com/office/powerpoint/2010/main" val="224528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461C-B53B-5A6C-5B31-ED2221C9CB46}"/>
              </a:ext>
            </a:extLst>
          </p:cNvPr>
          <p:cNvSpPr>
            <a:spLocks noGrp="1"/>
          </p:cNvSpPr>
          <p:nvPr>
            <p:ph type="title"/>
          </p:nvPr>
        </p:nvSpPr>
        <p:spPr>
          <a:xfrm>
            <a:off x="838200" y="365125"/>
            <a:ext cx="10515600" cy="1180211"/>
          </a:xfrm>
        </p:spPr>
        <p:txBody>
          <a:bodyPr>
            <a:normAutofit/>
          </a:bodyPr>
          <a:lstStyle/>
          <a:p>
            <a:r>
              <a:rPr lang="en-US" sz="2700" b="1" dirty="0"/>
              <a:t>Exercise 2: </a:t>
            </a:r>
            <a:r>
              <a:rPr lang="en-US" sz="2200" b="1" dirty="0"/>
              <a:t>Considering the economic model in your country, how do you define your role as a leader in management innovation? Respond to these three pivotal questions to highlight your dedication and expertise in this area</a:t>
            </a:r>
            <a:r>
              <a:rPr lang="en-US" sz="2200" dirty="0"/>
              <a:t>. </a:t>
            </a:r>
            <a:r>
              <a:rPr lang="en-US" sz="2200" b="1" dirty="0"/>
              <a:t>(15 minutes)</a:t>
            </a:r>
            <a:endParaRPr lang="th-TH" sz="2200" b="1" dirty="0"/>
          </a:p>
        </p:txBody>
      </p:sp>
      <p:graphicFrame>
        <p:nvGraphicFramePr>
          <p:cNvPr id="7" name="Content Placeholder 6">
            <a:extLst>
              <a:ext uri="{FF2B5EF4-FFF2-40B4-BE49-F238E27FC236}">
                <a16:creationId xmlns:a16="http://schemas.microsoft.com/office/drawing/2014/main" id="{2CD83A4B-B9A4-CB8B-2387-95730218E6E6}"/>
              </a:ext>
            </a:extLst>
          </p:cNvPr>
          <p:cNvGraphicFramePr>
            <a:graphicFrameLocks noGrp="1"/>
          </p:cNvGraphicFramePr>
          <p:nvPr>
            <p:ph idx="1"/>
            <p:extLst>
              <p:ext uri="{D42A27DB-BD31-4B8C-83A1-F6EECF244321}">
                <p14:modId xmlns:p14="http://schemas.microsoft.com/office/powerpoint/2010/main" val="3327026515"/>
              </p:ext>
            </p:extLst>
          </p:nvPr>
        </p:nvGraphicFramePr>
        <p:xfrm>
          <a:off x="838200" y="1825625"/>
          <a:ext cx="10515600" cy="3779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887877560"/>
                    </a:ext>
                  </a:extLst>
                </a:gridCol>
                <a:gridCol w="5257800">
                  <a:extLst>
                    <a:ext uri="{9D8B030D-6E8A-4147-A177-3AD203B41FA5}">
                      <a16:colId xmlns:a16="http://schemas.microsoft.com/office/drawing/2014/main" val="2933258937"/>
                    </a:ext>
                  </a:extLst>
                </a:gridCol>
              </a:tblGrid>
              <a:tr h="370840">
                <a:tc>
                  <a:txBody>
                    <a:bodyPr/>
                    <a:lstStyle/>
                    <a:p>
                      <a:pPr algn="ctr"/>
                      <a:r>
                        <a:rPr lang="en-US" dirty="0"/>
                        <a:t>Questions</a:t>
                      </a:r>
                      <a:endParaRPr lang="th-TH" dirty="0"/>
                    </a:p>
                  </a:txBody>
                  <a:tcPr/>
                </a:tc>
                <a:tc>
                  <a:txBody>
                    <a:bodyPr/>
                    <a:lstStyle/>
                    <a:p>
                      <a:pPr algn="ctr"/>
                      <a:r>
                        <a:rPr lang="en-US" sz="2800" b="1" kern="1200" dirty="0">
                          <a:solidFill>
                            <a:schemeClr val="lt1"/>
                          </a:solidFill>
                          <a:effectLst/>
                          <a:latin typeface="+mn-lt"/>
                          <a:ea typeface="+mn-ea"/>
                          <a:cs typeface="+mn-cs"/>
                        </a:rPr>
                        <a:t>BANI-Era Innovation</a:t>
                      </a:r>
                      <a:endParaRPr lang="th-TH" dirty="0"/>
                    </a:p>
                  </a:txBody>
                  <a:tcPr/>
                </a:tc>
                <a:extLst>
                  <a:ext uri="{0D108BD9-81ED-4DB2-BD59-A6C34878D82A}">
                    <a16:rowId xmlns:a16="http://schemas.microsoft.com/office/drawing/2014/main" val="3648951385"/>
                  </a:ext>
                </a:extLst>
              </a:tr>
              <a:tr h="370840">
                <a:tc>
                  <a:txBody>
                    <a:bodyPr/>
                    <a:lstStyle/>
                    <a:p>
                      <a:r>
                        <a:rPr lang="en-US" b="1" dirty="0"/>
                        <a:t>What to produce?</a:t>
                      </a:r>
                    </a:p>
                    <a:p>
                      <a:endParaRPr lang="th-TH" dirty="0"/>
                    </a:p>
                  </a:txBody>
                  <a:tcPr/>
                </a:tc>
                <a:tc>
                  <a:txBody>
                    <a:bodyPr/>
                    <a:lstStyle/>
                    <a:p>
                      <a:endParaRPr lang="th-TH"/>
                    </a:p>
                  </a:txBody>
                  <a:tcPr/>
                </a:tc>
                <a:extLst>
                  <a:ext uri="{0D108BD9-81ED-4DB2-BD59-A6C34878D82A}">
                    <a16:rowId xmlns:a16="http://schemas.microsoft.com/office/drawing/2014/main" val="2284397274"/>
                  </a:ext>
                </a:extLst>
              </a:tr>
              <a:tr h="370840">
                <a:tc>
                  <a:txBody>
                    <a:bodyPr/>
                    <a:lstStyle/>
                    <a:p>
                      <a:r>
                        <a:rPr lang="en-US" sz="2800" b="1" kern="1200" dirty="0">
                          <a:solidFill>
                            <a:schemeClr val="dk1"/>
                          </a:solidFill>
                          <a:effectLst/>
                          <a:latin typeface="+mn-lt"/>
                          <a:ea typeface="+mn-ea"/>
                          <a:cs typeface="+mn-cs"/>
                        </a:rPr>
                        <a:t>How to produce?</a:t>
                      </a:r>
                    </a:p>
                    <a:p>
                      <a:endParaRPr lang="th-TH" dirty="0"/>
                    </a:p>
                  </a:txBody>
                  <a:tcPr/>
                </a:tc>
                <a:tc>
                  <a:txBody>
                    <a:bodyPr/>
                    <a:lstStyle/>
                    <a:p>
                      <a:endParaRPr lang="th-TH"/>
                    </a:p>
                  </a:txBody>
                  <a:tcPr/>
                </a:tc>
                <a:extLst>
                  <a:ext uri="{0D108BD9-81ED-4DB2-BD59-A6C34878D82A}">
                    <a16:rowId xmlns:a16="http://schemas.microsoft.com/office/drawing/2014/main" val="2694940995"/>
                  </a:ext>
                </a:extLst>
              </a:tr>
              <a:tr h="370840">
                <a:tc>
                  <a:txBody>
                    <a:bodyPr/>
                    <a:lstStyle/>
                    <a:p>
                      <a:r>
                        <a:rPr lang="en-US" b="1" dirty="0"/>
                        <a:t>For whom to produce?</a:t>
                      </a:r>
                    </a:p>
                    <a:p>
                      <a:br>
                        <a:rPr lang="en-US" dirty="0"/>
                      </a:br>
                      <a:endParaRPr lang="th-TH" dirty="0"/>
                    </a:p>
                  </a:txBody>
                  <a:tcPr/>
                </a:tc>
                <a:tc>
                  <a:txBody>
                    <a:bodyPr/>
                    <a:lstStyle/>
                    <a:p>
                      <a:endParaRPr lang="th-TH" dirty="0"/>
                    </a:p>
                  </a:txBody>
                  <a:tcPr/>
                </a:tc>
                <a:extLst>
                  <a:ext uri="{0D108BD9-81ED-4DB2-BD59-A6C34878D82A}">
                    <a16:rowId xmlns:a16="http://schemas.microsoft.com/office/drawing/2014/main" val="204619983"/>
                  </a:ext>
                </a:extLst>
              </a:tr>
            </a:tbl>
          </a:graphicData>
        </a:graphic>
      </p:graphicFrame>
      <p:sp>
        <p:nvSpPr>
          <p:cNvPr id="4" name="Date Placeholder 3">
            <a:extLst>
              <a:ext uri="{FF2B5EF4-FFF2-40B4-BE49-F238E27FC236}">
                <a16:creationId xmlns:a16="http://schemas.microsoft.com/office/drawing/2014/main" id="{1C155916-4C85-4AB8-9461-08BBEECF9351}"/>
              </a:ext>
            </a:extLst>
          </p:cNvPr>
          <p:cNvSpPr>
            <a:spLocks noGrp="1"/>
          </p:cNvSpPr>
          <p:nvPr>
            <p:ph type="dt" sz="half" idx="10"/>
          </p:nvPr>
        </p:nvSpPr>
        <p:spPr/>
        <p:txBody>
          <a:bodyPr/>
          <a:lstStyle/>
          <a:p>
            <a:r>
              <a:rPr lang="en-US" dirty="0"/>
              <a:t>7/17/2025</a:t>
            </a:r>
          </a:p>
        </p:txBody>
      </p:sp>
      <p:sp>
        <p:nvSpPr>
          <p:cNvPr id="5" name="Footer Placeholder 4">
            <a:extLst>
              <a:ext uri="{FF2B5EF4-FFF2-40B4-BE49-F238E27FC236}">
                <a16:creationId xmlns:a16="http://schemas.microsoft.com/office/drawing/2014/main" id="{D6A8E59D-E40D-24C7-CE11-9EBA7A0245C5}"/>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B6EEBAAA-8305-0C96-F80D-797061D9901B}"/>
              </a:ext>
            </a:extLst>
          </p:cNvPr>
          <p:cNvSpPr>
            <a:spLocks noGrp="1"/>
          </p:cNvSpPr>
          <p:nvPr>
            <p:ph type="sldNum" sz="quarter" idx="12"/>
          </p:nvPr>
        </p:nvSpPr>
        <p:spPr/>
        <p:txBody>
          <a:bodyPr/>
          <a:lstStyle/>
          <a:p>
            <a:fld id="{1F646F3F-274D-499B-ABBE-824EB4ABDC3D}" type="slidenum">
              <a:rPr lang="en-US" smtClean="0"/>
              <a:t>16</a:t>
            </a:fld>
            <a:endParaRPr lang="en-US"/>
          </a:p>
        </p:txBody>
      </p:sp>
    </p:spTree>
    <p:extLst>
      <p:ext uri="{BB962C8B-B14F-4D97-AF65-F5344CB8AC3E}">
        <p14:creationId xmlns:p14="http://schemas.microsoft.com/office/powerpoint/2010/main" val="269398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43CF-D1A0-DF40-0877-D008E5659311}"/>
              </a:ext>
            </a:extLst>
          </p:cNvPr>
          <p:cNvSpPr>
            <a:spLocks noGrp="1"/>
          </p:cNvSpPr>
          <p:nvPr>
            <p:ph type="title"/>
          </p:nvPr>
        </p:nvSpPr>
        <p:spPr>
          <a:xfrm>
            <a:off x="838200" y="365125"/>
            <a:ext cx="10515600" cy="924179"/>
          </a:xfrm>
        </p:spPr>
        <p:txBody>
          <a:bodyPr>
            <a:normAutofit fontScale="90000"/>
          </a:bodyPr>
          <a:lstStyle/>
          <a:p>
            <a:r>
              <a:rPr lang="en-US" sz="2700" b="1" dirty="0"/>
              <a:t>The Relationship Between Politics, Governance, and Economy in a Knowledge-Based Society</a:t>
            </a:r>
            <a:br>
              <a:rPr lang="en-US" dirty="0"/>
            </a:br>
            <a:endParaRPr lang="th-TH" dirty="0"/>
          </a:p>
        </p:txBody>
      </p:sp>
      <p:graphicFrame>
        <p:nvGraphicFramePr>
          <p:cNvPr id="7" name="Content Placeholder 6">
            <a:extLst>
              <a:ext uri="{FF2B5EF4-FFF2-40B4-BE49-F238E27FC236}">
                <a16:creationId xmlns:a16="http://schemas.microsoft.com/office/drawing/2014/main" id="{CB4779F2-BF96-B1C1-F027-6E8C6D487D12}"/>
              </a:ext>
            </a:extLst>
          </p:cNvPr>
          <p:cNvGraphicFramePr>
            <a:graphicFrameLocks noGrp="1"/>
          </p:cNvGraphicFramePr>
          <p:nvPr>
            <p:ph idx="1"/>
            <p:extLst>
              <p:ext uri="{D42A27DB-BD31-4B8C-83A1-F6EECF244321}">
                <p14:modId xmlns:p14="http://schemas.microsoft.com/office/powerpoint/2010/main" val="3275030534"/>
              </p:ext>
            </p:extLst>
          </p:nvPr>
        </p:nvGraphicFramePr>
        <p:xfrm>
          <a:off x="475488" y="813816"/>
          <a:ext cx="10878312" cy="5363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772FC00-7D80-FD95-7E12-4EB0A8E7201E}"/>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103B598C-6C15-FCF6-1F45-E9FABC86F11E}"/>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7F6384A0-2B72-E3D8-FD3C-710778EE75C7}"/>
              </a:ext>
            </a:extLst>
          </p:cNvPr>
          <p:cNvSpPr>
            <a:spLocks noGrp="1"/>
          </p:cNvSpPr>
          <p:nvPr>
            <p:ph type="sldNum" sz="quarter" idx="12"/>
          </p:nvPr>
        </p:nvSpPr>
        <p:spPr/>
        <p:txBody>
          <a:bodyPr/>
          <a:lstStyle/>
          <a:p>
            <a:fld id="{1F646F3F-274D-499B-ABBE-824EB4ABDC3D}" type="slidenum">
              <a:rPr lang="en-US" smtClean="0"/>
              <a:t>17</a:t>
            </a:fld>
            <a:endParaRPr lang="en-US"/>
          </a:p>
        </p:txBody>
      </p:sp>
    </p:spTree>
    <p:extLst>
      <p:ext uri="{BB962C8B-B14F-4D97-AF65-F5344CB8AC3E}">
        <p14:creationId xmlns:p14="http://schemas.microsoft.com/office/powerpoint/2010/main" val="276469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CCE8-0035-EACD-C4C3-FA573525944A}"/>
              </a:ext>
            </a:extLst>
          </p:cNvPr>
          <p:cNvSpPr>
            <a:spLocks noGrp="1"/>
          </p:cNvSpPr>
          <p:nvPr>
            <p:ph type="title"/>
          </p:nvPr>
        </p:nvSpPr>
        <p:spPr>
          <a:xfrm>
            <a:off x="838200" y="365125"/>
            <a:ext cx="10515600" cy="814451"/>
          </a:xfrm>
        </p:spPr>
        <p:txBody>
          <a:bodyPr>
            <a:normAutofit/>
          </a:bodyPr>
          <a:lstStyle/>
          <a:p>
            <a:r>
              <a:rPr lang="en-US" sz="1800" b="1" dirty="0"/>
              <a:t>The Knowledge-Based Economy Impacts Politics and Governance</a:t>
            </a:r>
            <a:endParaRPr lang="th-TH" sz="1800" dirty="0"/>
          </a:p>
        </p:txBody>
      </p:sp>
      <p:graphicFrame>
        <p:nvGraphicFramePr>
          <p:cNvPr id="7" name="Content Placeholder 6">
            <a:extLst>
              <a:ext uri="{FF2B5EF4-FFF2-40B4-BE49-F238E27FC236}">
                <a16:creationId xmlns:a16="http://schemas.microsoft.com/office/drawing/2014/main" id="{94145145-938A-8263-3773-167AAFB69985}"/>
              </a:ext>
            </a:extLst>
          </p:cNvPr>
          <p:cNvGraphicFramePr>
            <a:graphicFrameLocks noGrp="1"/>
          </p:cNvGraphicFramePr>
          <p:nvPr>
            <p:ph idx="1"/>
            <p:extLst>
              <p:ext uri="{D42A27DB-BD31-4B8C-83A1-F6EECF244321}">
                <p14:modId xmlns:p14="http://schemas.microsoft.com/office/powerpoint/2010/main" val="22961253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B29A013-015E-3E0C-2EAE-1E398FC16E61}"/>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F422D4D7-8FB2-C12B-F499-390B6CF3F901}"/>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9F0BFD90-ADF3-25DD-ED9C-BB490BCAF0FC}"/>
              </a:ext>
            </a:extLst>
          </p:cNvPr>
          <p:cNvSpPr>
            <a:spLocks noGrp="1"/>
          </p:cNvSpPr>
          <p:nvPr>
            <p:ph type="sldNum" sz="quarter" idx="12"/>
          </p:nvPr>
        </p:nvSpPr>
        <p:spPr/>
        <p:txBody>
          <a:bodyPr/>
          <a:lstStyle/>
          <a:p>
            <a:fld id="{1F646F3F-274D-499B-ABBE-824EB4ABDC3D}" type="slidenum">
              <a:rPr lang="en-US" smtClean="0"/>
              <a:t>18</a:t>
            </a:fld>
            <a:endParaRPr lang="en-US"/>
          </a:p>
        </p:txBody>
      </p:sp>
    </p:spTree>
    <p:extLst>
      <p:ext uri="{BB962C8B-B14F-4D97-AF65-F5344CB8AC3E}">
        <p14:creationId xmlns:p14="http://schemas.microsoft.com/office/powerpoint/2010/main" val="59338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0BA6-6D50-C588-F9D5-07E55BFF76CA}"/>
              </a:ext>
            </a:extLst>
          </p:cNvPr>
          <p:cNvSpPr>
            <a:spLocks noGrp="1"/>
          </p:cNvSpPr>
          <p:nvPr>
            <p:ph type="title"/>
          </p:nvPr>
        </p:nvSpPr>
        <p:spPr>
          <a:xfrm>
            <a:off x="838200" y="365125"/>
            <a:ext cx="10515600" cy="832739"/>
          </a:xfrm>
        </p:spPr>
        <p:txBody>
          <a:bodyPr>
            <a:normAutofit/>
          </a:bodyPr>
          <a:lstStyle/>
          <a:p>
            <a:r>
              <a:rPr lang="en-US" sz="2400" b="1" dirty="0"/>
              <a:t>A Mutually Dependent Relationship</a:t>
            </a:r>
            <a:endParaRPr lang="th-TH" sz="2400" dirty="0"/>
          </a:p>
        </p:txBody>
      </p:sp>
      <p:graphicFrame>
        <p:nvGraphicFramePr>
          <p:cNvPr id="7" name="Content Placeholder 6">
            <a:extLst>
              <a:ext uri="{FF2B5EF4-FFF2-40B4-BE49-F238E27FC236}">
                <a16:creationId xmlns:a16="http://schemas.microsoft.com/office/drawing/2014/main" id="{244A5B59-52AF-681C-C5FB-FFF95D40D5FC}"/>
              </a:ext>
            </a:extLst>
          </p:cNvPr>
          <p:cNvGraphicFramePr>
            <a:graphicFrameLocks noGrp="1"/>
          </p:cNvGraphicFramePr>
          <p:nvPr>
            <p:ph idx="1"/>
            <p:extLst>
              <p:ext uri="{D42A27DB-BD31-4B8C-83A1-F6EECF244321}">
                <p14:modId xmlns:p14="http://schemas.microsoft.com/office/powerpoint/2010/main" val="3686804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183C5AA-DAD0-4A81-A3AB-855051CD1F2C}"/>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2D81963F-53B8-E6B0-B6D3-A8BB9721EFB0}"/>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C76C6379-9B12-BF68-A1AA-7306B1AAB47F}"/>
              </a:ext>
            </a:extLst>
          </p:cNvPr>
          <p:cNvSpPr>
            <a:spLocks noGrp="1"/>
          </p:cNvSpPr>
          <p:nvPr>
            <p:ph type="sldNum" sz="quarter" idx="12"/>
          </p:nvPr>
        </p:nvSpPr>
        <p:spPr/>
        <p:txBody>
          <a:bodyPr/>
          <a:lstStyle/>
          <a:p>
            <a:fld id="{1F646F3F-274D-499B-ABBE-824EB4ABDC3D}" type="slidenum">
              <a:rPr lang="en-US" smtClean="0"/>
              <a:t>19</a:t>
            </a:fld>
            <a:endParaRPr lang="en-US"/>
          </a:p>
        </p:txBody>
      </p:sp>
    </p:spTree>
    <p:extLst>
      <p:ext uri="{BB962C8B-B14F-4D97-AF65-F5344CB8AC3E}">
        <p14:creationId xmlns:p14="http://schemas.microsoft.com/office/powerpoint/2010/main" val="418570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AA181-2778-D50D-332A-71602B131713}"/>
              </a:ext>
            </a:extLst>
          </p:cNvPr>
          <p:cNvSpPr>
            <a:spLocks noGrp="1"/>
          </p:cNvSpPr>
          <p:nvPr>
            <p:ph type="title"/>
          </p:nvPr>
        </p:nvSpPr>
        <p:spPr>
          <a:xfrm>
            <a:off x="838200" y="365125"/>
            <a:ext cx="10515600" cy="1306443"/>
          </a:xfrm>
        </p:spPr>
        <p:txBody>
          <a:bodyPr>
            <a:normAutofit/>
          </a:bodyPr>
          <a:lstStyle/>
          <a:p>
            <a:r>
              <a:rPr lang="en-US" sz="4000"/>
              <a:t>Learning outcomes</a:t>
            </a:r>
            <a:endParaRPr lang="th-TH" sz="4000"/>
          </a:p>
        </p:txBody>
      </p:sp>
      <p:pic>
        <p:nvPicPr>
          <p:cNvPr id="9" name="Picture 8">
            <a:extLst>
              <a:ext uri="{FF2B5EF4-FFF2-40B4-BE49-F238E27FC236}">
                <a16:creationId xmlns:a16="http://schemas.microsoft.com/office/drawing/2014/main" id="{AF8C9264-1998-F8A2-DE2B-2153CE78E0EE}"/>
              </a:ext>
            </a:extLst>
          </p:cNvPr>
          <p:cNvPicPr>
            <a:picLocks noChangeAspect="1"/>
          </p:cNvPicPr>
          <p:nvPr/>
        </p:nvPicPr>
        <p:blipFill>
          <a:blip r:embed="rId2"/>
          <a:srcRect l="47708" r="2462"/>
          <a:stretch>
            <a:fillRect/>
          </a:stretch>
        </p:blipFill>
        <p:spPr>
          <a:xfrm>
            <a:off x="7989293" y="1904282"/>
            <a:ext cx="3423093" cy="4224808"/>
          </a:xfrm>
          <a:prstGeom prst="rect">
            <a:avLst/>
          </a:prstGeom>
        </p:spPr>
      </p:pic>
      <p:sp>
        <p:nvSpPr>
          <p:cNvPr id="4" name="Date Placeholder 3">
            <a:extLst>
              <a:ext uri="{FF2B5EF4-FFF2-40B4-BE49-F238E27FC236}">
                <a16:creationId xmlns:a16="http://schemas.microsoft.com/office/drawing/2014/main" id="{AAB188AF-50C8-C3C0-7521-A021F59F18D6}"/>
              </a:ext>
            </a:extLst>
          </p:cNvPr>
          <p:cNvSpPr>
            <a:spLocks noGrp="1"/>
          </p:cNvSpPr>
          <p:nvPr>
            <p:ph type="dt" sz="half" idx="10"/>
          </p:nvPr>
        </p:nvSpPr>
        <p:spPr>
          <a:xfrm>
            <a:off x="838200" y="6356350"/>
            <a:ext cx="2743200" cy="365125"/>
          </a:xfrm>
        </p:spPr>
        <p:txBody>
          <a:bodyPr>
            <a:normAutofit/>
          </a:bodyPr>
          <a:lstStyle/>
          <a:p>
            <a:pPr>
              <a:spcAft>
                <a:spcPts val="600"/>
              </a:spcAft>
            </a:pPr>
            <a:r>
              <a:rPr lang="en-US"/>
              <a:t>7/17/2025</a:t>
            </a:r>
          </a:p>
        </p:txBody>
      </p:sp>
      <p:sp>
        <p:nvSpPr>
          <p:cNvPr id="5" name="Footer Placeholder 4">
            <a:extLst>
              <a:ext uri="{FF2B5EF4-FFF2-40B4-BE49-F238E27FC236}">
                <a16:creationId xmlns:a16="http://schemas.microsoft.com/office/drawing/2014/main" id="{AE83FB1F-CB4A-FFB3-BC87-12606F0E63B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Kuncharee K.  July 2025</a:t>
            </a:r>
          </a:p>
        </p:txBody>
      </p:sp>
      <p:sp>
        <p:nvSpPr>
          <p:cNvPr id="6" name="Slide Number Placeholder 5">
            <a:extLst>
              <a:ext uri="{FF2B5EF4-FFF2-40B4-BE49-F238E27FC236}">
                <a16:creationId xmlns:a16="http://schemas.microsoft.com/office/drawing/2014/main" id="{B9D23231-D068-BAC2-CBB7-440AB7DBE099}"/>
              </a:ext>
            </a:extLst>
          </p:cNvPr>
          <p:cNvSpPr>
            <a:spLocks noGrp="1"/>
          </p:cNvSpPr>
          <p:nvPr>
            <p:ph type="sldNum" sz="quarter" idx="12"/>
          </p:nvPr>
        </p:nvSpPr>
        <p:spPr>
          <a:xfrm>
            <a:off x="8610600" y="6356350"/>
            <a:ext cx="2743200" cy="365125"/>
          </a:xfrm>
        </p:spPr>
        <p:txBody>
          <a:bodyPr>
            <a:normAutofit/>
          </a:bodyPr>
          <a:lstStyle/>
          <a:p>
            <a:pPr>
              <a:spcAft>
                <a:spcPts val="600"/>
              </a:spcAft>
            </a:pPr>
            <a:fld id="{1F646F3F-274D-499B-ABBE-824EB4ABDC3D}" type="slidenum">
              <a:rPr lang="en-US" smtClean="0"/>
              <a:pPr>
                <a:spcAft>
                  <a:spcPts val="600"/>
                </a:spcAft>
              </a:pPr>
              <a:t>2</a:t>
            </a:fld>
            <a:endParaRPr lang="en-US"/>
          </a:p>
        </p:txBody>
      </p:sp>
      <p:graphicFrame>
        <p:nvGraphicFramePr>
          <p:cNvPr id="16" name="Content Placeholder 2">
            <a:extLst>
              <a:ext uri="{FF2B5EF4-FFF2-40B4-BE49-F238E27FC236}">
                <a16:creationId xmlns:a16="http://schemas.microsoft.com/office/drawing/2014/main" id="{976F5FAD-A352-3004-0422-C2E79882EE16}"/>
              </a:ext>
            </a:extLst>
          </p:cNvPr>
          <p:cNvGraphicFramePr>
            <a:graphicFrameLocks noGrp="1"/>
          </p:cNvGraphicFramePr>
          <p:nvPr>
            <p:ph idx="1"/>
            <p:extLst>
              <p:ext uri="{D42A27DB-BD31-4B8C-83A1-F6EECF244321}">
                <p14:modId xmlns:p14="http://schemas.microsoft.com/office/powerpoint/2010/main" val="4195726873"/>
              </p:ext>
            </p:extLst>
          </p:nvPr>
        </p:nvGraphicFramePr>
        <p:xfrm>
          <a:off x="838200" y="1825625"/>
          <a:ext cx="6714744" cy="430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7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ACBB-543D-D375-99DE-D2774A175E35}"/>
              </a:ext>
            </a:extLst>
          </p:cNvPr>
          <p:cNvSpPr>
            <a:spLocks noGrp="1"/>
          </p:cNvSpPr>
          <p:nvPr>
            <p:ph type="title"/>
          </p:nvPr>
        </p:nvSpPr>
        <p:spPr>
          <a:xfrm>
            <a:off x="838200" y="365125"/>
            <a:ext cx="10515600" cy="933323"/>
          </a:xfrm>
        </p:spPr>
        <p:txBody>
          <a:bodyPr>
            <a:normAutofit/>
          </a:bodyPr>
          <a:lstStyle/>
          <a:p>
            <a:r>
              <a:rPr lang="en-US" sz="1800" b="1" dirty="0"/>
              <a:t>EX3: From Figure 17-19, if we were to conduct research, what should be the dependent variable and what should be the independent variable, and why?</a:t>
            </a:r>
            <a:endParaRPr lang="th-TH" sz="1800" b="1" dirty="0"/>
          </a:p>
        </p:txBody>
      </p:sp>
      <p:sp>
        <p:nvSpPr>
          <p:cNvPr id="3" name="Content Placeholder 2">
            <a:extLst>
              <a:ext uri="{FF2B5EF4-FFF2-40B4-BE49-F238E27FC236}">
                <a16:creationId xmlns:a16="http://schemas.microsoft.com/office/drawing/2014/main" id="{4AC15E56-BCCE-8EAE-F123-265EE74D9302}"/>
              </a:ext>
            </a:extLst>
          </p:cNvPr>
          <p:cNvSpPr>
            <a:spLocks noGrp="1"/>
          </p:cNvSpPr>
          <p:nvPr>
            <p:ph idx="1"/>
          </p:nvPr>
        </p:nvSpPr>
        <p:spPr/>
        <p:txBody>
          <a:bodyPr/>
          <a:lstStyle/>
          <a:p>
            <a:endParaRPr lang="th-TH" dirty="0"/>
          </a:p>
        </p:txBody>
      </p:sp>
      <p:sp>
        <p:nvSpPr>
          <p:cNvPr id="4" name="Date Placeholder 3">
            <a:extLst>
              <a:ext uri="{FF2B5EF4-FFF2-40B4-BE49-F238E27FC236}">
                <a16:creationId xmlns:a16="http://schemas.microsoft.com/office/drawing/2014/main" id="{5E695FBE-54E9-A953-2D2E-E4070B17B56F}"/>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88FB8DB1-E826-D2BF-056B-4F6783EAF69A}"/>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BFDECF55-4B67-2DBB-27D3-378F05F1AA7D}"/>
              </a:ext>
            </a:extLst>
          </p:cNvPr>
          <p:cNvSpPr>
            <a:spLocks noGrp="1"/>
          </p:cNvSpPr>
          <p:nvPr>
            <p:ph type="sldNum" sz="quarter" idx="12"/>
          </p:nvPr>
        </p:nvSpPr>
        <p:spPr/>
        <p:txBody>
          <a:bodyPr/>
          <a:lstStyle/>
          <a:p>
            <a:fld id="{1F646F3F-274D-499B-ABBE-824EB4ABDC3D}" type="slidenum">
              <a:rPr lang="en-US" smtClean="0"/>
              <a:t>20</a:t>
            </a:fld>
            <a:endParaRPr lang="en-US"/>
          </a:p>
        </p:txBody>
      </p:sp>
      <p:sp>
        <p:nvSpPr>
          <p:cNvPr id="8" name="Oval 7">
            <a:extLst>
              <a:ext uri="{FF2B5EF4-FFF2-40B4-BE49-F238E27FC236}">
                <a16:creationId xmlns:a16="http://schemas.microsoft.com/office/drawing/2014/main" id="{2258C443-B10E-4CA9-3284-EB92C9FF4DE4}"/>
              </a:ext>
            </a:extLst>
          </p:cNvPr>
          <p:cNvSpPr/>
          <p:nvPr/>
        </p:nvSpPr>
        <p:spPr>
          <a:xfrm>
            <a:off x="1746504" y="2788920"/>
            <a:ext cx="2734056" cy="16733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Inde. Var.</a:t>
            </a:r>
            <a:endParaRPr lang="th-TH" sz="1800" dirty="0"/>
          </a:p>
        </p:txBody>
      </p:sp>
      <p:sp>
        <p:nvSpPr>
          <p:cNvPr id="9" name="Oval 8">
            <a:extLst>
              <a:ext uri="{FF2B5EF4-FFF2-40B4-BE49-F238E27FC236}">
                <a16:creationId xmlns:a16="http://schemas.microsoft.com/office/drawing/2014/main" id="{42BB49B6-AD74-00A5-0149-5C8C7469BFDE}"/>
              </a:ext>
            </a:extLst>
          </p:cNvPr>
          <p:cNvSpPr/>
          <p:nvPr/>
        </p:nvSpPr>
        <p:spPr>
          <a:xfrm>
            <a:off x="7711442" y="2788920"/>
            <a:ext cx="2734056" cy="16733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De. Var.</a:t>
            </a:r>
            <a:endParaRPr lang="th-TH" sz="1800" dirty="0"/>
          </a:p>
        </p:txBody>
      </p:sp>
    </p:spTree>
    <p:extLst>
      <p:ext uri="{BB962C8B-B14F-4D97-AF65-F5344CB8AC3E}">
        <p14:creationId xmlns:p14="http://schemas.microsoft.com/office/powerpoint/2010/main" val="18853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92BB-16CA-7F8D-3F0F-57B8A5950B68}"/>
              </a:ext>
            </a:extLst>
          </p:cNvPr>
          <p:cNvSpPr>
            <a:spLocks noGrp="1"/>
          </p:cNvSpPr>
          <p:nvPr>
            <p:ph type="title"/>
          </p:nvPr>
        </p:nvSpPr>
        <p:spPr>
          <a:xfrm>
            <a:off x="838200" y="365125"/>
            <a:ext cx="10515600" cy="887603"/>
          </a:xfrm>
        </p:spPr>
        <p:txBody>
          <a:bodyPr>
            <a:normAutofit/>
          </a:bodyPr>
          <a:lstStyle/>
          <a:p>
            <a:r>
              <a:rPr lang="en-US" sz="2400" b="1" dirty="0"/>
              <a:t>Please present the assigned reading articles as prepared..</a:t>
            </a:r>
            <a:endParaRPr lang="th-TH" sz="2400" b="1" dirty="0"/>
          </a:p>
        </p:txBody>
      </p:sp>
      <p:sp>
        <p:nvSpPr>
          <p:cNvPr id="3" name="Content Placeholder 2">
            <a:extLst>
              <a:ext uri="{FF2B5EF4-FFF2-40B4-BE49-F238E27FC236}">
                <a16:creationId xmlns:a16="http://schemas.microsoft.com/office/drawing/2014/main" id="{8FEE68B3-61D4-ED73-9F33-7AEC999C1EF2}"/>
              </a:ext>
            </a:extLst>
          </p:cNvPr>
          <p:cNvSpPr>
            <a:spLocks noGrp="1"/>
          </p:cNvSpPr>
          <p:nvPr>
            <p:ph idx="1"/>
          </p:nvPr>
        </p:nvSpPr>
        <p:spPr>
          <a:xfrm>
            <a:off x="929640" y="1253331"/>
            <a:ext cx="10515600" cy="4351338"/>
          </a:xfrm>
        </p:spPr>
        <p:txBody>
          <a:bodyPr/>
          <a:lstStyle/>
          <a:p>
            <a:endParaRPr lang="th-TH" dirty="0"/>
          </a:p>
        </p:txBody>
      </p:sp>
      <p:sp>
        <p:nvSpPr>
          <p:cNvPr id="4" name="Date Placeholder 3">
            <a:extLst>
              <a:ext uri="{FF2B5EF4-FFF2-40B4-BE49-F238E27FC236}">
                <a16:creationId xmlns:a16="http://schemas.microsoft.com/office/drawing/2014/main" id="{E83D5445-2564-981C-D8FF-87B46627B44D}"/>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7EA75790-C6CE-A016-4E3C-82023510D76D}"/>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317F0D45-7C99-0B94-E2FF-DCBE4AE9B973}"/>
              </a:ext>
            </a:extLst>
          </p:cNvPr>
          <p:cNvSpPr>
            <a:spLocks noGrp="1"/>
          </p:cNvSpPr>
          <p:nvPr>
            <p:ph type="sldNum" sz="quarter" idx="12"/>
          </p:nvPr>
        </p:nvSpPr>
        <p:spPr/>
        <p:txBody>
          <a:bodyPr/>
          <a:lstStyle/>
          <a:p>
            <a:fld id="{1F646F3F-274D-499B-ABBE-824EB4ABDC3D}" type="slidenum">
              <a:rPr lang="en-US" smtClean="0"/>
              <a:t>21</a:t>
            </a:fld>
            <a:endParaRPr lang="en-US"/>
          </a:p>
        </p:txBody>
      </p:sp>
    </p:spTree>
    <p:extLst>
      <p:ext uri="{BB962C8B-B14F-4D97-AF65-F5344CB8AC3E}">
        <p14:creationId xmlns:p14="http://schemas.microsoft.com/office/powerpoint/2010/main" val="128687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E5FC-B19C-E232-C787-FC866313869C}"/>
              </a:ext>
            </a:extLst>
          </p:cNvPr>
          <p:cNvSpPr>
            <a:spLocks noGrp="1"/>
          </p:cNvSpPr>
          <p:nvPr>
            <p:ph type="title"/>
          </p:nvPr>
        </p:nvSpPr>
        <p:spPr>
          <a:xfrm>
            <a:off x="838200" y="365125"/>
            <a:ext cx="10515600" cy="851027"/>
          </a:xfrm>
        </p:spPr>
        <p:txBody>
          <a:bodyPr>
            <a:normAutofit/>
          </a:bodyPr>
          <a:lstStyle/>
          <a:p>
            <a:r>
              <a:rPr lang="en-US" sz="2000" b="1" dirty="0"/>
              <a:t>Assignment Module 2: Choose one question each, without repeating it, and write a short, concise, and to-the-point comment no longer than 10 lines.</a:t>
            </a:r>
            <a:endParaRPr lang="th-TH" sz="2000" b="1" dirty="0"/>
          </a:p>
        </p:txBody>
      </p:sp>
      <p:sp>
        <p:nvSpPr>
          <p:cNvPr id="3" name="Content Placeholder 2">
            <a:extLst>
              <a:ext uri="{FF2B5EF4-FFF2-40B4-BE49-F238E27FC236}">
                <a16:creationId xmlns:a16="http://schemas.microsoft.com/office/drawing/2014/main" id="{C397EB9D-ACEA-E794-516B-D06FCBC4B8CF}"/>
              </a:ext>
            </a:extLst>
          </p:cNvPr>
          <p:cNvSpPr>
            <a:spLocks noGrp="1"/>
          </p:cNvSpPr>
          <p:nvPr>
            <p:ph idx="1"/>
          </p:nvPr>
        </p:nvSpPr>
        <p:spPr>
          <a:xfrm>
            <a:off x="838200" y="1216152"/>
            <a:ext cx="10515600" cy="4960811"/>
          </a:xfrm>
        </p:spPr>
        <p:txBody>
          <a:bodyPr>
            <a:normAutofit/>
          </a:bodyPr>
          <a:lstStyle/>
          <a:p>
            <a:pPr marL="0" lvl="0" indent="0">
              <a:buNone/>
            </a:pPr>
            <a:r>
              <a:rPr lang="en-US" b="1" dirty="0"/>
              <a:t>1</a:t>
            </a:r>
            <a:r>
              <a:rPr lang="en-US" sz="2400" b="1" dirty="0"/>
              <a:t>. How can we ensure that technological innovation benefits all segments of society, not just the privileged few?</a:t>
            </a:r>
            <a:endParaRPr lang="en-US" sz="2400" dirty="0"/>
          </a:p>
          <a:p>
            <a:pPr marL="0" lvl="0" indent="0">
              <a:buNone/>
            </a:pPr>
            <a:r>
              <a:rPr lang="en-US" sz="2400" b="1" dirty="0"/>
              <a:t>2. What ethical responsibilities do governments and tech companies have in regulating emerging digital technologies?</a:t>
            </a:r>
            <a:endParaRPr lang="en-US" sz="2400" dirty="0"/>
          </a:p>
          <a:p>
            <a:pPr marL="0" lvl="0" indent="0">
              <a:buNone/>
            </a:pPr>
            <a:r>
              <a:rPr lang="en-US" sz="2400" b="1" dirty="0"/>
              <a:t>3. In what ways might rapid innovation challenge or conflict with principles of equity and justice?</a:t>
            </a:r>
            <a:endParaRPr lang="en-US" sz="2400" dirty="0"/>
          </a:p>
          <a:p>
            <a:pPr marL="0" lvl="0" indent="0">
              <a:buNone/>
            </a:pPr>
            <a:r>
              <a:rPr lang="en-US" sz="2400" b="1" dirty="0"/>
              <a:t>4. How can we balance the need for data-driven innovation with the protection of individual privacy rights?</a:t>
            </a:r>
            <a:endParaRPr lang="en-US" sz="2400" dirty="0"/>
          </a:p>
          <a:p>
            <a:pPr marL="0" lvl="0" indent="0">
              <a:buNone/>
            </a:pPr>
            <a:r>
              <a:rPr lang="en-US" sz="2400" b="1" dirty="0"/>
              <a:t>5.How should policymakers respond to the unintended social consequences of digital innovation, such as job displacement?</a:t>
            </a:r>
            <a:endParaRPr lang="en-US" sz="2400" dirty="0"/>
          </a:p>
          <a:p>
            <a:pPr marL="0" indent="0">
              <a:buNone/>
            </a:pPr>
            <a:r>
              <a:rPr lang="en-US" sz="1600" b="1" dirty="0"/>
              <a:t>Please send all your assignments to </a:t>
            </a:r>
            <a:r>
              <a:rPr lang="en-US" sz="1600" b="1" dirty="0">
                <a:hlinkClick r:id="rId2"/>
              </a:rPr>
              <a:t>kuncharee.ka3556@gmail.com</a:t>
            </a:r>
            <a:r>
              <a:rPr lang="en-US" sz="1600" b="1" dirty="0"/>
              <a:t> on 25 July 2025</a:t>
            </a:r>
            <a:endParaRPr lang="th-TH" sz="1600" b="1" dirty="0"/>
          </a:p>
          <a:p>
            <a:pPr marL="0" indent="0">
              <a:buNone/>
            </a:pPr>
            <a:endParaRPr lang="th-TH" dirty="0"/>
          </a:p>
        </p:txBody>
      </p:sp>
      <p:sp>
        <p:nvSpPr>
          <p:cNvPr id="4" name="Date Placeholder 3">
            <a:extLst>
              <a:ext uri="{FF2B5EF4-FFF2-40B4-BE49-F238E27FC236}">
                <a16:creationId xmlns:a16="http://schemas.microsoft.com/office/drawing/2014/main" id="{0797E82E-0BA6-6AEF-89CC-948AF9F115EB}"/>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B78C4083-7943-94FD-48E6-27687ECB9D86}"/>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7E30A443-A5EE-E68C-5AC3-C0FC636BE1A7}"/>
              </a:ext>
            </a:extLst>
          </p:cNvPr>
          <p:cNvSpPr>
            <a:spLocks noGrp="1"/>
          </p:cNvSpPr>
          <p:nvPr>
            <p:ph type="sldNum" sz="quarter" idx="12"/>
          </p:nvPr>
        </p:nvSpPr>
        <p:spPr/>
        <p:txBody>
          <a:bodyPr/>
          <a:lstStyle/>
          <a:p>
            <a:fld id="{1F646F3F-274D-499B-ABBE-824EB4ABDC3D}" type="slidenum">
              <a:rPr lang="en-US" smtClean="0"/>
              <a:t>22</a:t>
            </a:fld>
            <a:endParaRPr lang="en-US"/>
          </a:p>
        </p:txBody>
      </p:sp>
    </p:spTree>
    <p:extLst>
      <p:ext uri="{BB962C8B-B14F-4D97-AF65-F5344CB8AC3E}">
        <p14:creationId xmlns:p14="http://schemas.microsoft.com/office/powerpoint/2010/main" val="167193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Flowchart: Document 103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34F7F-507C-ADB7-E600-D685C2BC07E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Understanding the BANI World</a:t>
            </a:r>
            <a:br>
              <a:rPr lang="en-US" sz="3200" kern="1200">
                <a:solidFill>
                  <a:srgbClr val="FFFFFF"/>
                </a:solidFill>
                <a:latin typeface="+mj-lt"/>
                <a:ea typeface="+mj-ea"/>
                <a:cs typeface="+mj-cs"/>
              </a:rPr>
            </a:br>
            <a:endParaRPr lang="en-US" sz="3200" kern="1200">
              <a:solidFill>
                <a:srgbClr val="FFFFFF"/>
              </a:solidFill>
              <a:latin typeface="+mj-lt"/>
              <a:ea typeface="+mj-ea"/>
              <a:cs typeface="+mj-cs"/>
            </a:endParaRPr>
          </a:p>
        </p:txBody>
      </p:sp>
      <p:pic>
        <p:nvPicPr>
          <p:cNvPr id="1030" name="Picture 6" descr="400+ Vuca Stock Photos, Pictures &amp; Royalty-Free Images - iStock">
            <a:extLst>
              <a:ext uri="{FF2B5EF4-FFF2-40B4-BE49-F238E27FC236}">
                <a16:creationId xmlns:a16="http://schemas.microsoft.com/office/drawing/2014/main" id="{748DD926-C0CB-629D-532A-0218FF0B82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0213"/>
          <a:stretch>
            <a:fillRect/>
          </a:stretch>
        </p:blipFill>
        <p:spPr bwMode="auto">
          <a:xfrm>
            <a:off x="4207933" y="1362999"/>
            <a:ext cx="7347537" cy="413297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BBB0552-E02A-E479-1560-1AFA17965D43}"/>
              </a:ext>
            </a:extLst>
          </p:cNvPr>
          <p:cNvSpPr>
            <a:spLocks noGrp="1"/>
          </p:cNvSpPr>
          <p:nvPr>
            <p:ph type="ftr" sz="quarter" idx="11"/>
          </p:nvPr>
        </p:nvSpPr>
        <p:spPr>
          <a:xfrm>
            <a:off x="838200" y="6356350"/>
            <a:ext cx="5960951" cy="365125"/>
          </a:xfrm>
          <a:noFill/>
        </p:spPr>
        <p:txBody>
          <a:bodyPr vert="horz" lIns="91440" tIns="45720" rIns="91440" bIns="45720" rtlCol="0" anchor="ctr">
            <a:normAutofit/>
          </a:bodyPr>
          <a:lstStyle/>
          <a:p>
            <a:pPr algn="l">
              <a:spcAft>
                <a:spcPts val="600"/>
              </a:spcAft>
            </a:pPr>
            <a:r>
              <a:rPr lang="en-US" kern="1200" dirty="0" err="1">
                <a:solidFill>
                  <a:schemeClr val="tx1">
                    <a:tint val="75000"/>
                  </a:schemeClr>
                </a:solidFill>
                <a:latin typeface="+mn-lt"/>
                <a:ea typeface="+mn-ea"/>
                <a:cs typeface="+mn-cs"/>
              </a:rPr>
              <a:t>Kuncharee</a:t>
            </a:r>
            <a:r>
              <a:rPr lang="en-US" kern="1200" dirty="0">
                <a:solidFill>
                  <a:schemeClr val="tx1">
                    <a:tint val="75000"/>
                  </a:schemeClr>
                </a:solidFill>
                <a:latin typeface="+mn-lt"/>
                <a:ea typeface="+mn-ea"/>
                <a:cs typeface="+mn-cs"/>
              </a:rPr>
              <a:t> K.  July 2025</a:t>
            </a:r>
          </a:p>
        </p:txBody>
      </p:sp>
      <p:sp>
        <p:nvSpPr>
          <p:cNvPr id="4" name="Date Placeholder 3">
            <a:extLst>
              <a:ext uri="{FF2B5EF4-FFF2-40B4-BE49-F238E27FC236}">
                <a16:creationId xmlns:a16="http://schemas.microsoft.com/office/drawing/2014/main" id="{09FBC704-3417-2890-BF84-8DDAD2CF0B29}"/>
              </a:ext>
            </a:extLst>
          </p:cNvPr>
          <p:cNvSpPr>
            <a:spLocks noGrp="1"/>
          </p:cNvSpPr>
          <p:nvPr>
            <p:ph type="dt" sz="half" idx="10"/>
          </p:nvPr>
        </p:nvSpPr>
        <p:spPr>
          <a:xfrm>
            <a:off x="8047083" y="6356350"/>
            <a:ext cx="2556791" cy="365125"/>
          </a:xfrm>
          <a:noFill/>
        </p:spPr>
        <p:txBody>
          <a:bodyPr vert="horz" lIns="91440" tIns="45720" rIns="91440" bIns="45720" rtlCol="0" anchor="ctr">
            <a:normAutofit/>
          </a:bodyPr>
          <a:lstStyle/>
          <a:p>
            <a:pPr algn="r">
              <a:spcAft>
                <a:spcPts val="600"/>
              </a:spcAft>
            </a:pPr>
            <a:r>
              <a:rPr lang="en-US">
                <a:solidFill>
                  <a:schemeClr val="tx1">
                    <a:tint val="75000"/>
                  </a:schemeClr>
                </a:solidFill>
              </a:rPr>
              <a:t>7/17/2025</a:t>
            </a:r>
          </a:p>
        </p:txBody>
      </p:sp>
      <p:sp>
        <p:nvSpPr>
          <p:cNvPr id="6" name="Slide Number Placeholder 5">
            <a:extLst>
              <a:ext uri="{FF2B5EF4-FFF2-40B4-BE49-F238E27FC236}">
                <a16:creationId xmlns:a16="http://schemas.microsoft.com/office/drawing/2014/main" id="{3F9BEF49-52FD-8ECA-5A8B-549B118DDD6F}"/>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1F646F3F-274D-499B-ABBE-824EB4ABDC3D}" type="slidenum">
              <a:rPr lang="en-US">
                <a:solidFill>
                  <a:schemeClr val="tx1">
                    <a:tint val="75000"/>
                  </a:schemeClr>
                </a:solidFill>
              </a:rPr>
              <a:pPr algn="l">
                <a:spcAft>
                  <a:spcPts val="600"/>
                </a:spcAft>
              </a:pPr>
              <a:t>3</a:t>
            </a:fld>
            <a:endParaRPr lang="en-US">
              <a:solidFill>
                <a:schemeClr val="tx1">
                  <a:tint val="75000"/>
                </a:schemeClr>
              </a:solidFill>
            </a:endParaRPr>
          </a:p>
        </p:txBody>
      </p:sp>
      <p:sp>
        <p:nvSpPr>
          <p:cNvPr id="8" name="TextBox 7">
            <a:extLst>
              <a:ext uri="{FF2B5EF4-FFF2-40B4-BE49-F238E27FC236}">
                <a16:creationId xmlns:a16="http://schemas.microsoft.com/office/drawing/2014/main" id="{6C93399A-4DF8-D970-364D-AC310A701B00}"/>
              </a:ext>
            </a:extLst>
          </p:cNvPr>
          <p:cNvSpPr txBox="1"/>
          <p:nvPr/>
        </p:nvSpPr>
        <p:spPr>
          <a:xfrm>
            <a:off x="1024128" y="5166360"/>
            <a:ext cx="2896306" cy="338554"/>
          </a:xfrm>
          <a:prstGeom prst="rect">
            <a:avLst/>
          </a:prstGeom>
          <a:noFill/>
        </p:spPr>
        <p:txBody>
          <a:bodyPr wrap="none" rtlCol="0">
            <a:spAutoFit/>
          </a:bodyPr>
          <a:lstStyle/>
          <a:p>
            <a:r>
              <a:rPr lang="en-US" sz="1600" dirty="0"/>
              <a:t>https://www.istockphoto.com/</a:t>
            </a:r>
            <a:endParaRPr lang="th-TH" sz="1600" dirty="0"/>
          </a:p>
        </p:txBody>
      </p:sp>
    </p:spTree>
    <p:extLst>
      <p:ext uri="{BB962C8B-B14F-4D97-AF65-F5344CB8AC3E}">
        <p14:creationId xmlns:p14="http://schemas.microsoft.com/office/powerpoint/2010/main" val="156639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CAA6-24D7-F510-D882-3F33C9EE940F}"/>
              </a:ext>
            </a:extLst>
          </p:cNvPr>
          <p:cNvSpPr>
            <a:spLocks noGrp="1"/>
          </p:cNvSpPr>
          <p:nvPr>
            <p:ph type="title"/>
          </p:nvPr>
        </p:nvSpPr>
        <p:spPr>
          <a:xfrm>
            <a:off x="484552" y="1122363"/>
            <a:ext cx="4910841" cy="2387600"/>
          </a:xfrm>
        </p:spPr>
        <p:txBody>
          <a:bodyPr vert="horz" lIns="91440" tIns="45720" rIns="91440" bIns="45720" rtlCol="0" anchor="b">
            <a:normAutofit/>
          </a:bodyPr>
          <a:lstStyle/>
          <a:p>
            <a:r>
              <a:rPr lang="en-US"/>
              <a:t>VUCA To BANI</a:t>
            </a:r>
          </a:p>
        </p:txBody>
      </p:sp>
      <p:pic>
        <p:nvPicPr>
          <p:cNvPr id="17" name="Content Placeholder 16" descr="A blue and pink background with white text&#10;&#10;AI-generated content may be incorrect.">
            <a:extLst>
              <a:ext uri="{FF2B5EF4-FFF2-40B4-BE49-F238E27FC236}">
                <a16:creationId xmlns:a16="http://schemas.microsoft.com/office/drawing/2014/main" id="{759D4125-F0B5-D62D-CFD9-4B36F86AF9A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96" r="9634"/>
          <a:stretch>
            <a:fillRect/>
          </a:stretch>
        </p:blipFill>
        <p:spPr>
          <a:xfrm>
            <a:off x="6083645" y="10"/>
            <a:ext cx="6108356" cy="6857990"/>
          </a:xfrm>
          <a:prstGeom prst="rect">
            <a:avLst/>
          </a:prstGeom>
        </p:spPr>
      </p:pic>
      <p:sp>
        <p:nvSpPr>
          <p:cNvPr id="4" name="Date Placeholder 3">
            <a:extLst>
              <a:ext uri="{FF2B5EF4-FFF2-40B4-BE49-F238E27FC236}">
                <a16:creationId xmlns:a16="http://schemas.microsoft.com/office/drawing/2014/main" id="{B580959E-F5E0-417B-4E95-5F357C6B0696}"/>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a:solidFill>
                  <a:schemeClr val="bg1">
                    <a:alpha val="80000"/>
                  </a:schemeClr>
                </a:solidFill>
              </a:rPr>
              <a:t>7/17/2025</a:t>
            </a:r>
          </a:p>
        </p:txBody>
      </p:sp>
      <p:sp>
        <p:nvSpPr>
          <p:cNvPr id="5" name="Footer Placeholder 4">
            <a:extLst>
              <a:ext uri="{FF2B5EF4-FFF2-40B4-BE49-F238E27FC236}">
                <a16:creationId xmlns:a16="http://schemas.microsoft.com/office/drawing/2014/main" id="{D755927A-F174-53D0-7379-96CDCDB54609}"/>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Kuncharee K.  July 2025</a:t>
            </a:r>
          </a:p>
        </p:txBody>
      </p:sp>
      <p:sp>
        <p:nvSpPr>
          <p:cNvPr id="6" name="Slide Number Placeholder 5">
            <a:extLst>
              <a:ext uri="{FF2B5EF4-FFF2-40B4-BE49-F238E27FC236}">
                <a16:creationId xmlns:a16="http://schemas.microsoft.com/office/drawing/2014/main" id="{1CBB53EC-66D6-654E-D2EA-44EFAE9C8FFB}"/>
              </a:ext>
            </a:extLst>
          </p:cNvPr>
          <p:cNvSpPr>
            <a:spLocks noGrp="1"/>
          </p:cNvSpPr>
          <p:nvPr>
            <p:ph type="sldNum" sz="quarter" idx="12"/>
          </p:nvPr>
        </p:nvSpPr>
        <p:spPr/>
        <p:txBody>
          <a:bodyPr vert="horz" lIns="91440" tIns="45720" rIns="91440" bIns="45720" rtlCol="0" anchor="ctr">
            <a:normAutofit/>
          </a:bodyPr>
          <a:lstStyle/>
          <a:p>
            <a:pPr>
              <a:spcAft>
                <a:spcPts val="600"/>
              </a:spcAft>
            </a:pPr>
            <a:fld id="{1F646F3F-274D-499B-ABBE-824EB4ABDC3D}" type="slidenum">
              <a:rPr lang="en-US">
                <a:solidFill>
                  <a:srgbClr val="FFFFFF"/>
                </a:solidFill>
              </a:rPr>
              <a:pPr>
                <a:spcAft>
                  <a:spcPts val="600"/>
                </a:spcAft>
              </a:pPr>
              <a:t>4</a:t>
            </a:fld>
            <a:endParaRPr lang="en-US">
              <a:solidFill>
                <a:srgbClr val="FFFFFF"/>
              </a:solidFill>
            </a:endParaRPr>
          </a:p>
        </p:txBody>
      </p:sp>
      <p:sp>
        <p:nvSpPr>
          <p:cNvPr id="18" name="TextBox 17">
            <a:extLst>
              <a:ext uri="{FF2B5EF4-FFF2-40B4-BE49-F238E27FC236}">
                <a16:creationId xmlns:a16="http://schemas.microsoft.com/office/drawing/2014/main" id="{D61BD322-049A-13A1-F321-5574A2AA7AA2}"/>
              </a:ext>
            </a:extLst>
          </p:cNvPr>
          <p:cNvSpPr txBox="1"/>
          <p:nvPr/>
        </p:nvSpPr>
        <p:spPr>
          <a:xfrm>
            <a:off x="838200" y="6126480"/>
            <a:ext cx="2553841" cy="523220"/>
          </a:xfrm>
          <a:prstGeom prst="rect">
            <a:avLst/>
          </a:prstGeom>
          <a:noFill/>
        </p:spPr>
        <p:txBody>
          <a:bodyPr wrap="none" rtlCol="0">
            <a:spAutoFit/>
          </a:bodyPr>
          <a:lstStyle/>
          <a:p>
            <a:r>
              <a:rPr lang="en-US" sz="1400" dirty="0"/>
              <a:t>https://digitalleadership.com</a:t>
            </a:r>
            <a:r>
              <a:rPr lang="en-US" dirty="0"/>
              <a:t>/</a:t>
            </a:r>
            <a:endParaRPr lang="th-TH" dirty="0"/>
          </a:p>
        </p:txBody>
      </p:sp>
    </p:spTree>
    <p:extLst>
      <p:ext uri="{BB962C8B-B14F-4D97-AF65-F5344CB8AC3E}">
        <p14:creationId xmlns:p14="http://schemas.microsoft.com/office/powerpoint/2010/main" val="24563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B1F31-A935-0DD2-3749-A9A5AE7F0351}"/>
              </a:ext>
            </a:extLst>
          </p:cNvPr>
          <p:cNvSpPr>
            <a:spLocks noGrp="1"/>
          </p:cNvSpPr>
          <p:nvPr>
            <p:ph type="title"/>
          </p:nvPr>
        </p:nvSpPr>
        <p:spPr>
          <a:xfrm>
            <a:off x="838200" y="557189"/>
            <a:ext cx="3374136" cy="5567891"/>
          </a:xfrm>
        </p:spPr>
        <p:txBody>
          <a:bodyPr>
            <a:normAutofit/>
          </a:bodyPr>
          <a:lstStyle/>
          <a:p>
            <a:r>
              <a:rPr lang="en-US"/>
              <a:t>Management Principles in BANI World</a:t>
            </a:r>
            <a:br>
              <a:rPr lang="en-US"/>
            </a:br>
            <a:endParaRPr lang="th-TH"/>
          </a:p>
        </p:txBody>
      </p:sp>
      <p:sp>
        <p:nvSpPr>
          <p:cNvPr id="4" name="Date Placeholder 3">
            <a:extLst>
              <a:ext uri="{FF2B5EF4-FFF2-40B4-BE49-F238E27FC236}">
                <a16:creationId xmlns:a16="http://schemas.microsoft.com/office/drawing/2014/main" id="{4FB90EA5-5DB0-8DCE-C6E0-487A27F95731}"/>
              </a:ext>
            </a:extLst>
          </p:cNvPr>
          <p:cNvSpPr>
            <a:spLocks noGrp="1"/>
          </p:cNvSpPr>
          <p:nvPr>
            <p:ph type="dt" sz="half" idx="10"/>
          </p:nvPr>
        </p:nvSpPr>
        <p:spPr>
          <a:xfrm>
            <a:off x="838200" y="6356350"/>
            <a:ext cx="2743200" cy="365125"/>
          </a:xfrm>
        </p:spPr>
        <p:txBody>
          <a:bodyPr>
            <a:normAutofit/>
          </a:bodyPr>
          <a:lstStyle/>
          <a:p>
            <a:pPr>
              <a:spcAft>
                <a:spcPts val="600"/>
              </a:spcAft>
            </a:pPr>
            <a:r>
              <a:rPr lang="en-US"/>
              <a:t>7/17/2025</a:t>
            </a:r>
          </a:p>
        </p:txBody>
      </p:sp>
      <p:sp>
        <p:nvSpPr>
          <p:cNvPr id="5" name="Footer Placeholder 4">
            <a:extLst>
              <a:ext uri="{FF2B5EF4-FFF2-40B4-BE49-F238E27FC236}">
                <a16:creationId xmlns:a16="http://schemas.microsoft.com/office/drawing/2014/main" id="{CA896D80-9B03-C880-C655-C2AB15383DB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Kuncharee K.  July 2025</a:t>
            </a:r>
          </a:p>
        </p:txBody>
      </p:sp>
      <p:sp>
        <p:nvSpPr>
          <p:cNvPr id="6" name="Slide Number Placeholder 5">
            <a:extLst>
              <a:ext uri="{FF2B5EF4-FFF2-40B4-BE49-F238E27FC236}">
                <a16:creationId xmlns:a16="http://schemas.microsoft.com/office/drawing/2014/main" id="{D094BA5E-1D63-7D43-FC01-A71F1C392DEA}"/>
              </a:ext>
            </a:extLst>
          </p:cNvPr>
          <p:cNvSpPr>
            <a:spLocks noGrp="1"/>
          </p:cNvSpPr>
          <p:nvPr>
            <p:ph type="sldNum" sz="quarter" idx="12"/>
          </p:nvPr>
        </p:nvSpPr>
        <p:spPr>
          <a:xfrm>
            <a:off x="8610600" y="6356350"/>
            <a:ext cx="2743200" cy="365125"/>
          </a:xfrm>
        </p:spPr>
        <p:txBody>
          <a:bodyPr>
            <a:normAutofit/>
          </a:bodyPr>
          <a:lstStyle/>
          <a:p>
            <a:pPr>
              <a:spcAft>
                <a:spcPts val="600"/>
              </a:spcAft>
            </a:pPr>
            <a:fld id="{1F646F3F-274D-499B-ABBE-824EB4ABDC3D}" type="slidenum">
              <a:rPr lang="en-US" smtClean="0"/>
              <a:pPr>
                <a:spcAft>
                  <a:spcPts val="600"/>
                </a:spcAft>
              </a:pPr>
              <a:t>5</a:t>
            </a:fld>
            <a:endParaRPr lang="en-US"/>
          </a:p>
        </p:txBody>
      </p:sp>
      <p:graphicFrame>
        <p:nvGraphicFramePr>
          <p:cNvPr id="8" name="Content Placeholder 2">
            <a:extLst>
              <a:ext uri="{FF2B5EF4-FFF2-40B4-BE49-F238E27FC236}">
                <a16:creationId xmlns:a16="http://schemas.microsoft.com/office/drawing/2014/main" id="{365E505E-BBF8-D5BD-F4A9-64FC9E38FAA2}"/>
              </a:ext>
            </a:extLst>
          </p:cNvPr>
          <p:cNvGraphicFramePr>
            <a:graphicFrameLocks noGrp="1"/>
          </p:cNvGraphicFramePr>
          <p:nvPr>
            <p:ph idx="1"/>
            <p:extLst>
              <p:ext uri="{D42A27DB-BD31-4B8C-83A1-F6EECF244321}">
                <p14:modId xmlns:p14="http://schemas.microsoft.com/office/powerpoint/2010/main" val="4793815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78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DD206C1-A003-C2D0-0A6F-B97C32B872DF}"/>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Exercise 1: BANI and Management innovator (10 minutes) </a:t>
            </a:r>
            <a:endParaRPr lang="th-TH" sz="3600" dirty="0">
              <a:solidFill>
                <a:schemeClr val="tx2"/>
              </a:solidFill>
            </a:endParaRPr>
          </a:p>
        </p:txBody>
      </p:sp>
      <p:sp>
        <p:nvSpPr>
          <p:cNvPr id="3" name="Content Placeholder 2">
            <a:extLst>
              <a:ext uri="{FF2B5EF4-FFF2-40B4-BE49-F238E27FC236}">
                <a16:creationId xmlns:a16="http://schemas.microsoft.com/office/drawing/2014/main" id="{9DB46530-1077-7A39-0C43-904190127152}"/>
              </a:ext>
            </a:extLst>
          </p:cNvPr>
          <p:cNvSpPr>
            <a:spLocks noGrp="1"/>
          </p:cNvSpPr>
          <p:nvPr>
            <p:ph idx="1"/>
          </p:nvPr>
        </p:nvSpPr>
        <p:spPr>
          <a:xfrm>
            <a:off x="6172200" y="804672"/>
            <a:ext cx="5221224" cy="5230368"/>
          </a:xfrm>
        </p:spPr>
        <p:txBody>
          <a:bodyPr anchor="ctr">
            <a:normAutofit/>
          </a:bodyPr>
          <a:lstStyle/>
          <a:p>
            <a:pPr marL="0" indent="0">
              <a:buNone/>
            </a:pPr>
            <a:r>
              <a:rPr lang="en-US" sz="2400" b="1" dirty="0">
                <a:solidFill>
                  <a:schemeClr val="tx2"/>
                </a:solidFill>
              </a:rPr>
              <a:t>Given the "Brittle," "Anxious," "Non-linear," and "Incomprehensible" nature of the BANI world</a:t>
            </a:r>
            <a:r>
              <a:rPr lang="en-US" sz="2400" dirty="0">
                <a:solidFill>
                  <a:schemeClr val="tx2"/>
                </a:solidFill>
              </a:rPr>
              <a:t>, </a:t>
            </a:r>
            <a:r>
              <a:rPr lang="en-US" sz="2400" b="1" dirty="0">
                <a:solidFill>
                  <a:schemeClr val="tx2"/>
                </a:solidFill>
              </a:rPr>
              <a:t>how can organizations best foster and manage innovation when traditional approaches to planning and predictability are increasingly ineffective?</a:t>
            </a:r>
            <a:endParaRPr lang="th-TH" sz="2400" dirty="0">
              <a:solidFill>
                <a:schemeClr val="tx2"/>
              </a:solidFill>
            </a:endParaRPr>
          </a:p>
        </p:txBody>
      </p:sp>
      <p:sp>
        <p:nvSpPr>
          <p:cNvPr id="4" name="Date Placeholder 3">
            <a:extLst>
              <a:ext uri="{FF2B5EF4-FFF2-40B4-BE49-F238E27FC236}">
                <a16:creationId xmlns:a16="http://schemas.microsoft.com/office/drawing/2014/main" id="{3074DE06-B044-8FDB-EA3E-FE35DA6C7D01}"/>
              </a:ext>
            </a:extLst>
          </p:cNvPr>
          <p:cNvSpPr>
            <a:spLocks noGrp="1"/>
          </p:cNvSpPr>
          <p:nvPr>
            <p:ph type="dt" sz="half" idx="10"/>
          </p:nvPr>
        </p:nvSpPr>
        <p:spPr>
          <a:xfrm>
            <a:off x="804672" y="6356350"/>
            <a:ext cx="2743200" cy="365125"/>
          </a:xfrm>
        </p:spPr>
        <p:txBody>
          <a:bodyPr>
            <a:normAutofit/>
          </a:bodyPr>
          <a:lstStyle/>
          <a:p>
            <a:pPr>
              <a:spcAft>
                <a:spcPts val="600"/>
              </a:spcAft>
            </a:pPr>
            <a:r>
              <a:rPr lang="en-US"/>
              <a:t>7/17/2025</a:t>
            </a:r>
          </a:p>
        </p:txBody>
      </p:sp>
      <p:sp>
        <p:nvSpPr>
          <p:cNvPr id="5" name="Footer Placeholder 4">
            <a:extLst>
              <a:ext uri="{FF2B5EF4-FFF2-40B4-BE49-F238E27FC236}">
                <a16:creationId xmlns:a16="http://schemas.microsoft.com/office/drawing/2014/main" id="{7C8D0246-A00F-B807-B077-FDD7644DF5D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Kuncharee K.  July 2025</a:t>
            </a:r>
          </a:p>
        </p:txBody>
      </p:sp>
      <p:sp>
        <p:nvSpPr>
          <p:cNvPr id="6" name="Slide Number Placeholder 5">
            <a:extLst>
              <a:ext uri="{FF2B5EF4-FFF2-40B4-BE49-F238E27FC236}">
                <a16:creationId xmlns:a16="http://schemas.microsoft.com/office/drawing/2014/main" id="{D9534259-6C30-589F-FC14-8CF4E10EFAD9}"/>
              </a:ext>
            </a:extLst>
          </p:cNvPr>
          <p:cNvSpPr>
            <a:spLocks noGrp="1"/>
          </p:cNvSpPr>
          <p:nvPr>
            <p:ph type="sldNum" sz="quarter" idx="12"/>
          </p:nvPr>
        </p:nvSpPr>
        <p:spPr>
          <a:xfrm>
            <a:off x="8610600" y="6356350"/>
            <a:ext cx="2743200" cy="365125"/>
          </a:xfrm>
        </p:spPr>
        <p:txBody>
          <a:bodyPr>
            <a:normAutofit/>
          </a:bodyPr>
          <a:lstStyle/>
          <a:p>
            <a:pPr>
              <a:spcAft>
                <a:spcPts val="600"/>
              </a:spcAft>
            </a:pPr>
            <a:fld id="{1F646F3F-274D-499B-ABBE-824EB4ABDC3D}" type="slidenum">
              <a:rPr lang="en-US" smtClean="0"/>
              <a:pPr>
                <a:spcAft>
                  <a:spcPts val="600"/>
                </a:spcAft>
              </a:pPr>
              <a:t>6</a:t>
            </a:fld>
            <a:endParaRPr lang="en-US"/>
          </a:p>
        </p:txBody>
      </p:sp>
    </p:spTree>
    <p:extLst>
      <p:ext uri="{BB962C8B-B14F-4D97-AF65-F5344CB8AC3E}">
        <p14:creationId xmlns:p14="http://schemas.microsoft.com/office/powerpoint/2010/main" val="245338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9162-819A-1AED-E037-5CEBC1ABF8BC}"/>
              </a:ext>
            </a:extLst>
          </p:cNvPr>
          <p:cNvSpPr>
            <a:spLocks noGrp="1"/>
          </p:cNvSpPr>
          <p:nvPr>
            <p:ph type="title"/>
          </p:nvPr>
        </p:nvSpPr>
        <p:spPr/>
        <p:txBody>
          <a:bodyPr/>
          <a:lstStyle/>
          <a:p>
            <a:r>
              <a:rPr lang="en-US" dirty="0"/>
              <a:t>Answer: </a:t>
            </a:r>
            <a:endParaRPr lang="th-TH" dirty="0"/>
          </a:p>
        </p:txBody>
      </p:sp>
      <p:sp>
        <p:nvSpPr>
          <p:cNvPr id="3" name="Content Placeholder 2">
            <a:extLst>
              <a:ext uri="{FF2B5EF4-FFF2-40B4-BE49-F238E27FC236}">
                <a16:creationId xmlns:a16="http://schemas.microsoft.com/office/drawing/2014/main" id="{D7A2E2FE-D4EC-10B0-4DD1-2F9B9ACBEA2F}"/>
              </a:ext>
            </a:extLst>
          </p:cNvPr>
          <p:cNvSpPr>
            <a:spLocks noGrp="1"/>
          </p:cNvSpPr>
          <p:nvPr>
            <p:ph idx="1"/>
          </p:nvPr>
        </p:nvSpPr>
        <p:spPr/>
        <p:txBody>
          <a:bodyPr>
            <a:normAutofit fontScale="70000" lnSpcReduction="20000"/>
          </a:bodyPr>
          <a:lstStyle/>
          <a:p>
            <a:r>
              <a:rPr lang="en-US" dirty="0">
                <a:solidFill>
                  <a:schemeClr val="bg1"/>
                </a:solidFill>
              </a:rPr>
              <a:t>To foster and manage innovation in the </a:t>
            </a:r>
            <a:r>
              <a:rPr lang="en-US" b="1" dirty="0">
                <a:solidFill>
                  <a:schemeClr val="bg1"/>
                </a:solidFill>
              </a:rPr>
              <a:t>BANI world</a:t>
            </a:r>
            <a:r>
              <a:rPr lang="en-US" dirty="0">
                <a:solidFill>
                  <a:schemeClr val="bg1"/>
                </a:solidFill>
              </a:rPr>
              <a:t>, organizations must pivot from traditional methods to </a:t>
            </a:r>
            <a:r>
              <a:rPr lang="en-US" b="1" dirty="0">
                <a:solidFill>
                  <a:schemeClr val="bg1"/>
                </a:solidFill>
              </a:rPr>
              <a:t>adaptive, resilient, and human-centric approaches</a:t>
            </a:r>
            <a:r>
              <a:rPr lang="en-US" dirty="0">
                <a:solidFill>
                  <a:schemeClr val="bg1"/>
                </a:solidFill>
              </a:rPr>
              <a:t>:</a:t>
            </a:r>
          </a:p>
          <a:p>
            <a:r>
              <a:rPr lang="en-US" b="1" dirty="0">
                <a:solidFill>
                  <a:schemeClr val="bg1"/>
                </a:solidFill>
              </a:rPr>
              <a:t>Embrace Agility and Experimentation:</a:t>
            </a:r>
            <a:r>
              <a:rPr lang="en-US" dirty="0">
                <a:solidFill>
                  <a:schemeClr val="bg1"/>
                </a:solidFill>
              </a:rPr>
              <a:t> Focus on rapid prototyping, learning from quick failures, and empowering small, agile teams to respond to non-linear changes and brittle systems.</a:t>
            </a:r>
          </a:p>
          <a:p>
            <a:r>
              <a:rPr lang="en-US" b="1" dirty="0">
                <a:solidFill>
                  <a:schemeClr val="bg1"/>
                </a:solidFill>
              </a:rPr>
              <a:t>Cultivate Psychological Safety and Resilience:</a:t>
            </a:r>
            <a:r>
              <a:rPr lang="en-US" dirty="0">
                <a:solidFill>
                  <a:schemeClr val="bg1"/>
                </a:solidFill>
              </a:rPr>
              <a:t> Directly address employee anxiety, build redundancy for brittle systems, and use a strong sense of purpose to guide decisions in incomprehensible situations.</a:t>
            </a:r>
          </a:p>
          <a:p>
            <a:r>
              <a:rPr lang="en-US" b="1" dirty="0">
                <a:solidFill>
                  <a:schemeClr val="bg1"/>
                </a:solidFill>
              </a:rPr>
              <a:t>Leverage Data (with Intuition):</a:t>
            </a:r>
            <a:r>
              <a:rPr lang="en-US" dirty="0">
                <a:solidFill>
                  <a:schemeClr val="bg1"/>
                </a:solidFill>
              </a:rPr>
              <a:t> Shift from predicting to "sense-making" using continuous environmental scanning. Combine data insights with diverse perspectives and human intuition to navigate non-linear complexities.</a:t>
            </a:r>
          </a:p>
          <a:p>
            <a:r>
              <a:rPr lang="en-US" b="1" dirty="0">
                <a:solidFill>
                  <a:schemeClr val="bg1"/>
                </a:solidFill>
              </a:rPr>
              <a:t>Form Strategic Partnerships:</a:t>
            </a:r>
            <a:r>
              <a:rPr lang="en-US" dirty="0">
                <a:solidFill>
                  <a:schemeClr val="bg1"/>
                </a:solidFill>
              </a:rPr>
              <a:t> Engage in co-creation and open innovation with external partners to share risks and resources, recognizing that ecosystem resilience strengthens individual organizations.</a:t>
            </a:r>
          </a:p>
          <a:p>
            <a:r>
              <a:rPr lang="en-US" dirty="0">
                <a:solidFill>
                  <a:schemeClr val="bg1"/>
                </a:solidFill>
              </a:rPr>
              <a:t>Ultimately, innovation in the BANI world thrives on </a:t>
            </a:r>
            <a:r>
              <a:rPr lang="en-US" b="1" dirty="0">
                <a:solidFill>
                  <a:schemeClr val="bg1"/>
                </a:solidFill>
              </a:rPr>
              <a:t>flexibility, adaptability, and collaboration</a:t>
            </a:r>
            <a:r>
              <a:rPr lang="en-US" dirty="0">
                <a:solidFill>
                  <a:schemeClr val="bg1"/>
                </a:solidFill>
              </a:rPr>
              <a:t>, moving away from rigid plans toward dynamic, responsive strategies.</a:t>
            </a:r>
          </a:p>
          <a:p>
            <a:endParaRPr lang="th-TH" dirty="0"/>
          </a:p>
        </p:txBody>
      </p:sp>
      <p:sp>
        <p:nvSpPr>
          <p:cNvPr id="4" name="Date Placeholder 3">
            <a:extLst>
              <a:ext uri="{FF2B5EF4-FFF2-40B4-BE49-F238E27FC236}">
                <a16:creationId xmlns:a16="http://schemas.microsoft.com/office/drawing/2014/main" id="{A4E13C9C-F384-E32F-0F52-F07C18FE9A62}"/>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22559DB4-7EFD-4C4A-176B-0E3841F1ADCE}"/>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6173C52F-848A-7986-BF58-B701F364C774}"/>
              </a:ext>
            </a:extLst>
          </p:cNvPr>
          <p:cNvSpPr>
            <a:spLocks noGrp="1"/>
          </p:cNvSpPr>
          <p:nvPr>
            <p:ph type="sldNum" sz="quarter" idx="12"/>
          </p:nvPr>
        </p:nvSpPr>
        <p:spPr/>
        <p:txBody>
          <a:bodyPr/>
          <a:lstStyle/>
          <a:p>
            <a:fld id="{1F646F3F-274D-499B-ABBE-824EB4ABDC3D}" type="slidenum">
              <a:rPr lang="en-US" smtClean="0"/>
              <a:t>7</a:t>
            </a:fld>
            <a:endParaRPr lang="en-US"/>
          </a:p>
        </p:txBody>
      </p:sp>
    </p:spTree>
    <p:extLst>
      <p:ext uri="{BB962C8B-B14F-4D97-AF65-F5344CB8AC3E}">
        <p14:creationId xmlns:p14="http://schemas.microsoft.com/office/powerpoint/2010/main" val="409170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F3CE-55DC-72B5-CAE6-DD9C822C7DA8}"/>
              </a:ext>
            </a:extLst>
          </p:cNvPr>
          <p:cNvSpPr>
            <a:spLocks noGrp="1"/>
          </p:cNvSpPr>
          <p:nvPr>
            <p:ph type="title"/>
          </p:nvPr>
        </p:nvSpPr>
        <p:spPr/>
        <p:txBody>
          <a:bodyPr>
            <a:normAutofit/>
          </a:bodyPr>
          <a:lstStyle/>
          <a:p>
            <a:r>
              <a:rPr lang="en-US" sz="2800" b="1" dirty="0"/>
              <a:t>Preparing for a Knowledge-Based Society &amp; Economy</a:t>
            </a:r>
            <a:endParaRPr lang="th-TH" sz="2800" dirty="0"/>
          </a:p>
        </p:txBody>
      </p:sp>
      <p:graphicFrame>
        <p:nvGraphicFramePr>
          <p:cNvPr id="7" name="Content Placeholder 6">
            <a:extLst>
              <a:ext uri="{FF2B5EF4-FFF2-40B4-BE49-F238E27FC236}">
                <a16:creationId xmlns:a16="http://schemas.microsoft.com/office/drawing/2014/main" id="{B19BA796-A787-9FFE-FCB7-A8A28077F62A}"/>
              </a:ext>
            </a:extLst>
          </p:cNvPr>
          <p:cNvGraphicFramePr>
            <a:graphicFrameLocks noGrp="1"/>
          </p:cNvGraphicFramePr>
          <p:nvPr>
            <p:ph idx="1"/>
            <p:extLst>
              <p:ext uri="{D42A27DB-BD31-4B8C-83A1-F6EECF244321}">
                <p14:modId xmlns:p14="http://schemas.microsoft.com/office/powerpoint/2010/main" val="2310331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C74029C-3CF1-8B07-7359-A960079047E9}"/>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051D287C-E0C5-7A55-233E-6FDC5C040627}"/>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A1119A11-771D-2D5B-7E53-84CC1F91BE3F}"/>
              </a:ext>
            </a:extLst>
          </p:cNvPr>
          <p:cNvSpPr>
            <a:spLocks noGrp="1"/>
          </p:cNvSpPr>
          <p:nvPr>
            <p:ph type="sldNum" sz="quarter" idx="12"/>
          </p:nvPr>
        </p:nvSpPr>
        <p:spPr/>
        <p:txBody>
          <a:bodyPr/>
          <a:lstStyle/>
          <a:p>
            <a:fld id="{1F646F3F-274D-499B-ABBE-824EB4ABDC3D}" type="slidenum">
              <a:rPr lang="en-US" smtClean="0"/>
              <a:t>8</a:t>
            </a:fld>
            <a:endParaRPr lang="en-US" dirty="0"/>
          </a:p>
        </p:txBody>
      </p:sp>
      <p:sp>
        <p:nvSpPr>
          <p:cNvPr id="8" name="TextBox 7">
            <a:extLst>
              <a:ext uri="{FF2B5EF4-FFF2-40B4-BE49-F238E27FC236}">
                <a16:creationId xmlns:a16="http://schemas.microsoft.com/office/drawing/2014/main" id="{8318579F-681A-F0DF-2FCB-A8BE8E1F9D8C}"/>
              </a:ext>
            </a:extLst>
          </p:cNvPr>
          <p:cNvSpPr txBox="1"/>
          <p:nvPr/>
        </p:nvSpPr>
        <p:spPr>
          <a:xfrm>
            <a:off x="6729984" y="1504309"/>
            <a:ext cx="2815514" cy="892552"/>
          </a:xfrm>
          <a:prstGeom prst="rect">
            <a:avLst/>
          </a:prstGeom>
          <a:noFill/>
        </p:spPr>
        <p:txBody>
          <a:bodyPr wrap="none" rtlCol="0">
            <a:spAutoFit/>
          </a:bodyPr>
          <a:lstStyle/>
          <a:p>
            <a:r>
              <a:rPr lang="en-US" sz="2400" b="1" dirty="0"/>
              <a:t>Policy, Tech Trends</a:t>
            </a:r>
          </a:p>
          <a:p>
            <a:endParaRPr lang="th-TH" dirty="0"/>
          </a:p>
        </p:txBody>
      </p:sp>
      <p:sp>
        <p:nvSpPr>
          <p:cNvPr id="9" name="TextBox 8">
            <a:extLst>
              <a:ext uri="{FF2B5EF4-FFF2-40B4-BE49-F238E27FC236}">
                <a16:creationId xmlns:a16="http://schemas.microsoft.com/office/drawing/2014/main" id="{010EEF69-9D3B-308E-708C-1F2C023E2FD1}"/>
              </a:ext>
            </a:extLst>
          </p:cNvPr>
          <p:cNvSpPr txBox="1"/>
          <p:nvPr/>
        </p:nvSpPr>
        <p:spPr>
          <a:xfrm>
            <a:off x="8610600" y="3293408"/>
            <a:ext cx="2651816" cy="707886"/>
          </a:xfrm>
          <a:prstGeom prst="rect">
            <a:avLst/>
          </a:prstGeom>
          <a:noFill/>
        </p:spPr>
        <p:txBody>
          <a:bodyPr wrap="none" rtlCol="0">
            <a:spAutoFit/>
          </a:bodyPr>
          <a:lstStyle/>
          <a:p>
            <a:r>
              <a:rPr lang="en-US" sz="2000" b="1" dirty="0"/>
              <a:t>Data, Collaboration, </a:t>
            </a:r>
          </a:p>
          <a:p>
            <a:r>
              <a:rPr lang="en-US" sz="2000" b="1" dirty="0"/>
              <a:t>Change Management</a:t>
            </a:r>
            <a:endParaRPr lang="th-TH" sz="2000" b="1" dirty="0"/>
          </a:p>
        </p:txBody>
      </p:sp>
      <p:sp>
        <p:nvSpPr>
          <p:cNvPr id="10" name="TextBox 9">
            <a:extLst>
              <a:ext uri="{FF2B5EF4-FFF2-40B4-BE49-F238E27FC236}">
                <a16:creationId xmlns:a16="http://schemas.microsoft.com/office/drawing/2014/main" id="{77A15D8E-1F51-9926-3BE5-BE11891544E4}"/>
              </a:ext>
            </a:extLst>
          </p:cNvPr>
          <p:cNvSpPr txBox="1"/>
          <p:nvPr/>
        </p:nvSpPr>
        <p:spPr>
          <a:xfrm>
            <a:off x="6889623" y="5204828"/>
            <a:ext cx="3961084" cy="707886"/>
          </a:xfrm>
          <a:prstGeom prst="rect">
            <a:avLst/>
          </a:prstGeom>
          <a:noFill/>
        </p:spPr>
        <p:txBody>
          <a:bodyPr wrap="none" rtlCol="0">
            <a:spAutoFit/>
          </a:bodyPr>
          <a:lstStyle/>
          <a:p>
            <a:r>
              <a:rPr lang="en-US" sz="2000" b="1" dirty="0"/>
              <a:t>Transparency,  Sustainability, </a:t>
            </a:r>
          </a:p>
          <a:p>
            <a:r>
              <a:rPr lang="en-US" sz="2000" b="1" dirty="0"/>
              <a:t>Intellectual Property: IP Respect</a:t>
            </a:r>
            <a:endParaRPr lang="th-TH" sz="2000" b="1" dirty="0"/>
          </a:p>
        </p:txBody>
      </p:sp>
      <p:sp>
        <p:nvSpPr>
          <p:cNvPr id="11" name="TextBox 10">
            <a:extLst>
              <a:ext uri="{FF2B5EF4-FFF2-40B4-BE49-F238E27FC236}">
                <a16:creationId xmlns:a16="http://schemas.microsoft.com/office/drawing/2014/main" id="{520A5C6A-5FF9-3F42-FD5B-90A9EF736147}"/>
              </a:ext>
            </a:extLst>
          </p:cNvPr>
          <p:cNvSpPr txBox="1"/>
          <p:nvPr/>
        </p:nvSpPr>
        <p:spPr>
          <a:xfrm>
            <a:off x="1039229" y="2862521"/>
            <a:ext cx="3867597" cy="830997"/>
          </a:xfrm>
          <a:prstGeom prst="rect">
            <a:avLst/>
          </a:prstGeom>
          <a:noFill/>
        </p:spPr>
        <p:txBody>
          <a:bodyPr wrap="none" rtlCol="0">
            <a:spAutoFit/>
          </a:bodyPr>
          <a:lstStyle/>
          <a:p>
            <a:r>
              <a:rPr lang="en-US" sz="2000" b="1" dirty="0"/>
              <a:t>Vision, Learning, Decisiveness</a:t>
            </a:r>
            <a:r>
              <a:rPr lang="en-US" sz="2000" dirty="0"/>
              <a:t>, </a:t>
            </a:r>
          </a:p>
          <a:p>
            <a:endParaRPr lang="th-TH" dirty="0"/>
          </a:p>
        </p:txBody>
      </p:sp>
    </p:spTree>
    <p:extLst>
      <p:ext uri="{BB962C8B-B14F-4D97-AF65-F5344CB8AC3E}">
        <p14:creationId xmlns:p14="http://schemas.microsoft.com/office/powerpoint/2010/main" val="217113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9996-9D00-FD5A-ED4F-A8C9A54AB0C2}"/>
              </a:ext>
            </a:extLst>
          </p:cNvPr>
          <p:cNvSpPr>
            <a:spLocks noGrp="1"/>
          </p:cNvSpPr>
          <p:nvPr>
            <p:ph type="title"/>
          </p:nvPr>
        </p:nvSpPr>
        <p:spPr/>
        <p:txBody>
          <a:bodyPr>
            <a:normAutofit/>
          </a:bodyPr>
          <a:lstStyle/>
          <a:p>
            <a:r>
              <a:rPr lang="en-US" sz="2700" b="1" dirty="0"/>
              <a:t>The Crucial Role of Political Regimes, Governance, and Economic Systems in a Knowledge-Based Society and Economy</a:t>
            </a:r>
            <a:endParaRPr lang="th-TH" dirty="0"/>
          </a:p>
        </p:txBody>
      </p:sp>
      <p:graphicFrame>
        <p:nvGraphicFramePr>
          <p:cNvPr id="7" name="Content Placeholder 6">
            <a:extLst>
              <a:ext uri="{FF2B5EF4-FFF2-40B4-BE49-F238E27FC236}">
                <a16:creationId xmlns:a16="http://schemas.microsoft.com/office/drawing/2014/main" id="{43248EE6-35D5-A046-B944-0F411A292CFC}"/>
              </a:ext>
            </a:extLst>
          </p:cNvPr>
          <p:cNvGraphicFramePr>
            <a:graphicFrameLocks noGrp="1"/>
          </p:cNvGraphicFramePr>
          <p:nvPr>
            <p:ph idx="1"/>
            <p:extLst>
              <p:ext uri="{D42A27DB-BD31-4B8C-83A1-F6EECF244321}">
                <p14:modId xmlns:p14="http://schemas.microsoft.com/office/powerpoint/2010/main" val="1282432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4304EC9-FCB5-9C19-3064-42DACDDFB2C1}"/>
              </a:ext>
            </a:extLst>
          </p:cNvPr>
          <p:cNvSpPr>
            <a:spLocks noGrp="1"/>
          </p:cNvSpPr>
          <p:nvPr>
            <p:ph type="dt" sz="half" idx="10"/>
          </p:nvPr>
        </p:nvSpPr>
        <p:spPr/>
        <p:txBody>
          <a:bodyPr/>
          <a:lstStyle/>
          <a:p>
            <a:r>
              <a:rPr lang="en-US"/>
              <a:t>7/17/2025</a:t>
            </a:r>
          </a:p>
        </p:txBody>
      </p:sp>
      <p:sp>
        <p:nvSpPr>
          <p:cNvPr id="5" name="Footer Placeholder 4">
            <a:extLst>
              <a:ext uri="{FF2B5EF4-FFF2-40B4-BE49-F238E27FC236}">
                <a16:creationId xmlns:a16="http://schemas.microsoft.com/office/drawing/2014/main" id="{FFC74985-5E5A-A811-0D48-7F65B0E3A6E5}"/>
              </a:ext>
            </a:extLst>
          </p:cNvPr>
          <p:cNvSpPr>
            <a:spLocks noGrp="1"/>
          </p:cNvSpPr>
          <p:nvPr>
            <p:ph type="ftr" sz="quarter" idx="11"/>
          </p:nvPr>
        </p:nvSpPr>
        <p:spPr/>
        <p:txBody>
          <a:bodyPr/>
          <a:lstStyle/>
          <a:p>
            <a:r>
              <a:rPr lang="en-US"/>
              <a:t>Kuncharee K.  July 2025</a:t>
            </a:r>
          </a:p>
        </p:txBody>
      </p:sp>
      <p:sp>
        <p:nvSpPr>
          <p:cNvPr id="6" name="Slide Number Placeholder 5">
            <a:extLst>
              <a:ext uri="{FF2B5EF4-FFF2-40B4-BE49-F238E27FC236}">
                <a16:creationId xmlns:a16="http://schemas.microsoft.com/office/drawing/2014/main" id="{A0819D82-AE0E-F71A-7DE7-4D56189F8D64}"/>
              </a:ext>
            </a:extLst>
          </p:cNvPr>
          <p:cNvSpPr>
            <a:spLocks noGrp="1"/>
          </p:cNvSpPr>
          <p:nvPr>
            <p:ph type="sldNum" sz="quarter" idx="12"/>
          </p:nvPr>
        </p:nvSpPr>
        <p:spPr/>
        <p:txBody>
          <a:bodyPr/>
          <a:lstStyle/>
          <a:p>
            <a:fld id="{1F646F3F-274D-499B-ABBE-824EB4ABDC3D}" type="slidenum">
              <a:rPr lang="en-US" smtClean="0"/>
              <a:t>9</a:t>
            </a:fld>
            <a:endParaRPr lang="en-US"/>
          </a:p>
        </p:txBody>
      </p:sp>
    </p:spTree>
    <p:extLst>
      <p:ext uri="{BB962C8B-B14F-4D97-AF65-F5344CB8AC3E}">
        <p14:creationId xmlns:p14="http://schemas.microsoft.com/office/powerpoint/2010/main" val="371737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386</TotalTime>
  <Words>1223</Words>
  <Application>Microsoft Office PowerPoint</Application>
  <PresentationFormat>Widescreen</PresentationFormat>
  <Paragraphs>187</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Module 2 : Political, Governance, and Economic Systems in the Knowledge-Based Society and BANI World</vt:lpstr>
      <vt:lpstr>Learning outcomes</vt:lpstr>
      <vt:lpstr>Understanding the BANI World </vt:lpstr>
      <vt:lpstr>VUCA To BANI</vt:lpstr>
      <vt:lpstr>Management Principles in BANI World </vt:lpstr>
      <vt:lpstr>Exercise 1: BANI and Management innovator (10 minutes) </vt:lpstr>
      <vt:lpstr>Answer: </vt:lpstr>
      <vt:lpstr>Preparing for a Knowledge-Based Society &amp; Economy</vt:lpstr>
      <vt:lpstr>The Crucial Role of Political Regimes, Governance, and Economic Systems in a Knowledge-Based Society and Economy</vt:lpstr>
      <vt:lpstr>Types of Political Regimes</vt:lpstr>
      <vt:lpstr>Key Traits of a Political Regime in a Knowledge-Based Economy</vt:lpstr>
      <vt:lpstr> Effective governance in  a BANI world : Example countries Finland, S. Korea, and Singapore </vt:lpstr>
      <vt:lpstr>Social Systems in a Knowledge-Based Society </vt:lpstr>
      <vt:lpstr> Economic Systems: Capitalism, Socialism, Mixed  </vt:lpstr>
      <vt:lpstr>Example of Strategic Response in BANI Era</vt:lpstr>
      <vt:lpstr>Exercise 2: Considering the economic model in your country, how do you define your role as a leader in management innovation? Respond to these three pivotal questions to highlight your dedication and expertise in this area. (15 minutes)</vt:lpstr>
      <vt:lpstr>The Relationship Between Politics, Governance, and Economy in a Knowledge-Based Society </vt:lpstr>
      <vt:lpstr>The Knowledge-Based Economy Impacts Politics and Governance</vt:lpstr>
      <vt:lpstr>A Mutually Dependent Relationship</vt:lpstr>
      <vt:lpstr>EX3: From Figure 17-19, if we were to conduct research, what should be the dependent variable and what should be the independent variable, and why?</vt:lpstr>
      <vt:lpstr>Please present the assigned reading articles as prepared..</vt:lpstr>
      <vt:lpstr>Assignment Module 2: Choose one question each, without repeating it, and write a short, concise, and to-the-point comment no longer than 10 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 EX</dc:creator>
  <cp:lastModifiedBy>Asus EX</cp:lastModifiedBy>
  <cp:revision>4</cp:revision>
  <dcterms:created xsi:type="dcterms:W3CDTF">2025-07-17T01:25:35Z</dcterms:created>
  <dcterms:modified xsi:type="dcterms:W3CDTF">2025-07-19T02:50:50Z</dcterms:modified>
</cp:coreProperties>
</file>