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4" r:id="rId5"/>
    <p:sldId id="266" r:id="rId6"/>
    <p:sldId id="265" r:id="rId7"/>
    <p:sldId id="263" r:id="rId8"/>
    <p:sldId id="261" r:id="rId9"/>
    <p:sldId id="258" r:id="rId10"/>
    <p:sldId id="260" r:id="rId11"/>
    <p:sldId id="269" r:id="rId12"/>
    <p:sldId id="268" r:id="rId13"/>
    <p:sldId id="267" r:id="rId14"/>
    <p:sldId id="271" r:id="rId15"/>
    <p:sldId id="270" r:id="rId16"/>
    <p:sldId id="272" r:id="rId17"/>
    <p:sldId id="273" r:id="rId18"/>
    <p:sldId id="25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9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20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65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0026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21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27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295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47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6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7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14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31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6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3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8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6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62931CD-4327-4814-ABCA-998E837464D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DD1EB-A89D-42C3-B7F6-5E772B64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245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5665" y="794657"/>
            <a:ext cx="9463282" cy="3329581"/>
          </a:xfrm>
        </p:spPr>
        <p:txBody>
          <a:bodyPr/>
          <a:lstStyle/>
          <a:p>
            <a:pPr algn="ctr"/>
            <a:r>
              <a:rPr lang="th-TH" sz="8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 การจัดสัมมนาออนไลน์ และเว็บบินาร์</a:t>
            </a:r>
            <a:endParaRPr lang="en-US" sz="8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5665" y="-1716726"/>
            <a:ext cx="8825658" cy="86142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9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7: ติดตามผลหลังงาน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Follow-up)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2052918"/>
            <a:ext cx="9403742" cy="4195481"/>
          </a:xfrm>
        </p:spPr>
        <p:txBody>
          <a:bodyPr>
            <a:normAutofit/>
          </a:bodyPr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Recording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วิดีโอ*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ให้ผู้ที่ลงทะเบียนแต่ไม่ได้เข้าร่วม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ส่งแบบสอบถาม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Feedback Form*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เพื่อประเมินความพึงพอใจ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ทีมขายติดต่อผู้สนใจเพื่อเสนอโซลูชันเพิ่มเติม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14079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การจัดเว็บบินาร์ (</a:t>
            </a:r>
            <a:r>
              <a:rPr lang="en-US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Webinar)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*ลักษณะทั่วไป*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เป็นการสัมมนาออนไลน์แบบ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*เน้นการมีส่วนร่วม (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Interactive)*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ผ่านการถาม-ตอบ แชท หรือ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Poll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มักใช้เพื่อ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*การตลาด (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Lead Generation)*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*การฝึกอบรม (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Training)*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เวลาจัดสั้นกว่า (ปกติ 60-90 นาที)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191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1: กำหนดหัวข้อที่น่าสนใจ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บริษัทสุขภาพ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XYZ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จัดเว็บบินาร์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*"ลดน้ำหนักด้วย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Intermittent Fasting"*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สร้างฐานลูกค้าและขายคอร์สออนไลน์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*กลุ่มเป้าหมาย*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คนอายุ 25-45 ปี ที่สนใจสุขภาพ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18936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2: เลือกแพลตฟอร์ม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*แพลตฟอร์มแนะนำ*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 Webinar*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เหมาะสำหรับการมีส่วนร่วม)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Demio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มีฟีเจอร์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Automation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Registration Page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สวยงาม)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YouTube Live*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เข้าถึงผู้ชมจำนวนมาก แต่มีข้อจำกัดด้าน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Interactive)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เลือก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Demio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เพราะสามารถตั้งค่า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Automated Email Reminder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และดูข้อมูลผู้เข้าร่วมแบบ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Real-time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78855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284766"/>
            <a:ext cx="9404723" cy="1544033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3: สร้าง 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Landing Page </a:t>
            </a:r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สำหรับลงทะเบียน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Landing Page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ด้วย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WordPress + </a:t>
            </a:r>
            <a:r>
              <a:rPr lang="en-US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Elementor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ใช้แบบฟอร์มลงทะเบียน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Typeform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เพื่อเก็บข้อมูลผู้สนใจ - ข้อความโฆษณา: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*"ลงทะเบียนวันนี้ รับ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E-Book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ฟรี!"*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89883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4: การโปรโมตเว็บบินาร์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- โพสต์บน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Facebook 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Group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Line Group </a:t>
            </a:r>
            <a:r>
              <a:rPr lang="en-US" sz="4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TikTok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เกี่ยวกับสุขภาพ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Email Sequence 3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ฉบับ (ก่อนงาน 7 วัน, 3 วัน, และวันก่อนงาน)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Influencer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ด้านสุขภาพช่วยแชร์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72432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5: วันจัดงาน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Flow*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*10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นาทีแรก*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แนะนำวิทยากรและหัวข้อ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*40 นาที*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บรรยายเนื้อหา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*10 นาที*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ถาม-ตอบ + แนะนำคอร์สเรียน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*5 นาที*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ประกาศโปรโมชันพิเศษสำหรับผู้เข้าร่วมสด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10686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6: หลังงาน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Recording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พร้อม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Call-to-Action (CTA)*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ให้ซื้อคอร์สในราคาพิเศษ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นำข้อมูลผู้ลงทะเบียนไปสร้าง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Retargeting Ads*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Facebook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05322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สรุปความแตกต่างระหว่างสัมมนาออนไลน์และเว็บบินาร์</a:t>
            </a:r>
            <a:endParaRPr lang="en-US" sz="48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2052918"/>
            <a:ext cx="9403742" cy="4195481"/>
          </a:xfrm>
        </p:spPr>
        <p:txBody>
          <a:bodyPr>
            <a:normAutofit fontScale="92500" lnSpcReduction="20000"/>
          </a:bodyPr>
          <a:lstStyle/>
          <a:p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แพลตฟอร์ม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|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Zoom, Microsoft Teams |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Demio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Zoom Webinar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|</a:t>
            </a: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ตัวอย่างความสำเร็จ*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*สัมมนาออนไลน์*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บริษัท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Tech Startup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จัดสัมมนา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*"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Future of AI"*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มีผู้เข้าร่วม 1,200 คน จาก 30 ประเทศ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*เว็บบินาร์*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คลินิกสุขภาพจัดเว็บบินาร์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*"เคล็ดลับนอนหลับลึก"*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สร้าง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Lead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 300 ราย และขายคอร์สได้ 50 ราย การเลือกใช้รูปแบบที่เหมาะสมจะช่วยให้บรรลุวัตถุประสงค์ได้อย่างมีประสิทธิภาพ!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63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482" y="-1767968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999" y="1312073"/>
            <a:ext cx="9403742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5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5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จัดสัมมนาออนไลน์และเว็บบินาร์มีกระบวนการคล้ายคลึงกัน แต่มีรายละเอียดเฉพาะที่แตกต่างกันเนื่องจากรูปแบบการนำเสนอและกลุ่มผู้เข้าร่วม โดยสามารถแบ่งขั้นตอนการจัดได้อย่างละเอียดดังนี้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92408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การจัดสัมมนาออนไลน์ (</a:t>
            </a:r>
            <a:r>
              <a:rPr lang="en-US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Online Seminar)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2052918"/>
            <a:ext cx="9403742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เป็น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การสัมมนาที่จัดผ่านแพลตฟอร์มออนไลน์ 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Zoom, Microsoft Teams,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Webex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อาจมีทั้งรูปแบบ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Live Streaming*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Interactive Session*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ถาม-ตอบ) เหมาะสำหรับงานที่ต้องการเข้าถึงผู้ชมจำนวนมากทั่วประเทศหรือทั่ว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โลก</a:t>
            </a:r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57757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ขั้นตอนการจัดสัมมนาออนไลน์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1: กำหนดวัตถุประสงค์และ</a:t>
            </a: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บริษัท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Software ABC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ต้องการจัดสัมมนาเรื่อง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Digital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Transformation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สำหรับธุรกิจ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SME</a:t>
            </a:r>
            <a:endParaRPr lang="th-TH" sz="40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สร้างความตระหนักและเสนอโซลูชันซอฟต์แวร์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 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เจ้าของธุรกิจ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SME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และผู้จัดการไอที จำนวน 500 คน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37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2: เลือกแพลตฟอร์มและเทคโนโลยี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h-TH" dirty="0" smtClean="0"/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*แพลตฟอร์มยอดนิยม*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 Webinar*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เหมาะสำหรับงานสัมมนาที่มีผู้เข้าร่วมมาก (รองรับได้ถึง 1,000 คน)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Microsoft Teams*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เหมาะสำหรับองค์กรที่ใช้ระบบ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Microsoft 365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*Google Meet*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ใช้ง่าย แต่มีข้อจำกัดด้านฟีเจอร์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เลือกใช้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 Webinar*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เพราะมีฟีเจอร์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Poll, Q&amp;A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และสามารถบันทึกวิดีโอไว้แจกผู้ที่ไม่ได้ร่วมงาน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14609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3: ออกแบบเนื้อหาและกำหนดรูปแบบ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2" y="2052918"/>
            <a:ext cx="9266082" cy="41954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รูปแบบ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สัมมนา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ออนไลน์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บรรยาย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เดี่ยว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Solo Presentation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วิทยากร 1 คน พูดต่อเนื่อง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แพเนลอ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ภิปราย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Panel Discussion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วิทยากรหลายคนร่วมสนทนา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เวิร์กช็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อปเชิงปฏิบัติ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Interactive Workshop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ผู้เข้าร่วมลงมือทำพร้อมกัน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ช่วง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 1 (09.00-10.30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บรรยายโดย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CEO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Software ABC </a:t>
            </a:r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ช่วง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 2 (10.30-12.00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แพเนลอภิปรายกับผู้เชี่ยวชาญ 3 ท่าน </a:t>
            </a:r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ช่วง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 3 (13.00-14.30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เวิร์กช็อปใช้งานซอฟต์แวร์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23333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4: การตลาดและประชาสัมพันธ์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2052918"/>
            <a:ext cx="9403742" cy="41954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*ช่องทางหลัก*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อีเมล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Marketing*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Invitation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ไปยังฐานข้อมูลลูกค้า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*โซเชียลมีเดีย*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Facebook, LinkedIn, Twitter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เว็บไซต์และบล็อก*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โพสต์บทความเกี่ยวกับหัวข้อสัมมนาล่วงหน้า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Event Page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บน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LinkedIn*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และใช้โฆษณาแบบ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Targeted Ads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เพื่อเข้าถึงกลุ่ม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SME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เปิดให้ลงทะเบียนฟรี แต่เก็บข้อมูลผู้สมัครเพื่อ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Follow-up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การขาย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75562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5: เตรียมความพร้อมก่อนวันงาน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*สิ่งที่ต้องเตรียม*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*ทดสอบระบบ*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ตรวจสอบเสียง ภาพ และสัญญาณอินเทอร์เน็ต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*เอกสารประกอบ*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Slide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ไฟล์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PDF,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แบบประเมิน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Google Form) 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ทีมงาน*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ผู้ดำเนินรายการ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Moderator),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ผู้ควบคุมเทคนิค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Tech Support)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ทดสอบ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 Webinar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ก่อนงาน 2 วัน พร้อม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Simulate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การถาม-ตอบ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แจ้งผู้เข้าร่วมล่วงหน้าเกี่ยวกับกฎการใช้งาน (เช่น เปิดไมค์เฉพาะเมื่อถามคำถาม)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32844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ขั้นตอนที่ 6: วันจัดงาน (</a:t>
            </a:r>
            <a:r>
              <a:rPr lang="en-US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Execution)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Timeline*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|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เวลา       |               กิจกรรม                      |  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|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08.30-09.00 | ลงทะเบียนออนไลน์ + ทดสอบระบบ |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|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09.00-09.10 | กล่าวเปิดงานโดยผู้จัด |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|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09.10-10.30 | บรรยายหัวข้อหลัก |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|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10.30-10.45 | พัก + ถาม-ตอบผ่านช่องแชท |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|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10.45-12.00 | เวิร์กช็อปใช้งานจริง |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698069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48</TotalTime>
  <Words>825</Words>
  <Application>Microsoft Office PowerPoint</Application>
  <PresentationFormat>Widescreen</PresentationFormat>
  <Paragraphs>87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Angsana New</vt:lpstr>
      <vt:lpstr>Arial</vt:lpstr>
      <vt:lpstr>Century Gothic</vt:lpstr>
      <vt:lpstr>TH SarabunPSK</vt:lpstr>
      <vt:lpstr>Wingdings 3</vt:lpstr>
      <vt:lpstr>Ion</vt:lpstr>
      <vt:lpstr>กระบวนการ การจัดสัมมนาออนไลน์ และเว็บบินาร์</vt:lpstr>
      <vt:lpstr>PowerPoint Presentation</vt:lpstr>
      <vt:lpstr>การจัดสัมมนาออนไลน์ (Online Seminar)</vt:lpstr>
      <vt:lpstr>ขั้นตอนการจัดสัมมนาออนไลน์</vt:lpstr>
      <vt:lpstr>ขั้นตอนที่ 2: เลือกแพลตฟอร์มและเทคโนโลยี</vt:lpstr>
      <vt:lpstr>ขั้นตอนที่ 3: ออกแบบเนื้อหาและกำหนดรูปแบบ</vt:lpstr>
      <vt:lpstr>ขั้นตอนที่ 4: การตลาดและประชาสัมพันธ์</vt:lpstr>
      <vt:lpstr>ขั้นตอนที่ 5: เตรียมความพร้อมก่อนวันงาน</vt:lpstr>
      <vt:lpstr>ขั้นตอนที่ 6: วันจัดงาน (Execution)</vt:lpstr>
      <vt:lpstr>ขั้นตอนที่ 7: ติดตามผลหลังงาน (Follow-up)</vt:lpstr>
      <vt:lpstr>การจัดเว็บบินาร์ (Webinar)</vt:lpstr>
      <vt:lpstr>ขั้นตอนที่ 1: กำหนดหัวข้อที่น่าสนใจ</vt:lpstr>
      <vt:lpstr>ขั้นตอนที่ 2: เลือกแพลตฟอร์ม</vt:lpstr>
      <vt:lpstr>ขั้นตอนที่ 3: สร้าง Landing Page สำหรับลงทะเบียน</vt:lpstr>
      <vt:lpstr>ขั้นตอนที่ 4: การโปรโมตเว็บบินาร์</vt:lpstr>
      <vt:lpstr>ขั้นตอนที่ 5: วันจัดงาน</vt:lpstr>
      <vt:lpstr>ขั้นตอนที่ 6: หลังงาน</vt:lpstr>
      <vt:lpstr>สรุปความแตกต่างระหว่างสัมมนาออนไลน์และเว็บบินาร์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SSRU</dc:creator>
  <cp:lastModifiedBy>SSRU</cp:lastModifiedBy>
  <cp:revision>20</cp:revision>
  <dcterms:created xsi:type="dcterms:W3CDTF">2025-05-15T18:36:22Z</dcterms:created>
  <dcterms:modified xsi:type="dcterms:W3CDTF">2025-05-15T19:24:35Z</dcterms:modified>
</cp:coreProperties>
</file>