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9"/>
  </p:notesMasterIdLst>
  <p:sldIdLst>
    <p:sldId id="256" r:id="rId2"/>
    <p:sldId id="296" r:id="rId3"/>
    <p:sldId id="257" r:id="rId4"/>
    <p:sldId id="258" r:id="rId5"/>
    <p:sldId id="297" r:id="rId6"/>
    <p:sldId id="293" r:id="rId7"/>
    <p:sldId id="265" r:id="rId8"/>
  </p:sldIdLst>
  <p:sldSz cx="19010313" cy="10693400"/>
  <p:notesSz cx="7556500" cy="10693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4" userDrawn="1">
          <p15:clr>
            <a:srgbClr val="A4A3A4"/>
          </p15:clr>
        </p15:guide>
        <p15:guide id="2" pos="11124" userDrawn="1">
          <p15:clr>
            <a:srgbClr val="A4A3A4"/>
          </p15:clr>
        </p15:guide>
        <p15:guide id="3" orient="horz" pos="6344" userDrawn="1">
          <p15:clr>
            <a:srgbClr val="A4A3A4"/>
          </p15:clr>
        </p15:guide>
        <p15:guide id="4" pos="6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F00"/>
    <a:srgbClr val="E3B525"/>
    <a:srgbClr val="009EF3"/>
    <a:srgbClr val="FFA1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>
      <p:cViewPr varScale="1">
        <p:scale>
          <a:sx n="41" d="100"/>
          <a:sy n="41" d="100"/>
        </p:scale>
        <p:origin x="748" y="28"/>
      </p:cViewPr>
      <p:guideLst>
        <p:guide orient="horz" pos="344"/>
        <p:guide pos="11124"/>
        <p:guide orient="horz" pos="6344"/>
        <p:guide pos="6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erawit  Tinprapa" userId="816b75de-fdcf-492f-83d4-7bf23dab54d2" providerId="ADAL" clId="{9B421694-2C8C-4B84-B653-2B9C0B198306}"/>
    <pc:docChg chg="custSel delSld modSld">
      <pc:chgData name="Teerawit  Tinprapa" userId="816b75de-fdcf-492f-83d4-7bf23dab54d2" providerId="ADAL" clId="{9B421694-2C8C-4B84-B653-2B9C0B198306}" dt="2025-12-25T00:56:41.765" v="377" actId="20577"/>
      <pc:docMkLst>
        <pc:docMk/>
      </pc:docMkLst>
      <pc:sldChg chg="modSp mod">
        <pc:chgData name="Teerawit  Tinprapa" userId="816b75de-fdcf-492f-83d4-7bf23dab54d2" providerId="ADAL" clId="{9B421694-2C8C-4B84-B653-2B9C0B198306}" dt="2025-12-25T00:56:41.765" v="377" actId="20577"/>
        <pc:sldMkLst>
          <pc:docMk/>
          <pc:sldMk cId="0" sldId="257"/>
        </pc:sldMkLst>
        <pc:spChg chg="mod">
          <ac:chgData name="Teerawit  Tinprapa" userId="816b75de-fdcf-492f-83d4-7bf23dab54d2" providerId="ADAL" clId="{9B421694-2C8C-4B84-B653-2B9C0B198306}" dt="2025-12-25T00:56:41.765" v="377" actId="20577"/>
          <ac:spMkLst>
            <pc:docMk/>
            <pc:sldMk cId="0" sldId="257"/>
            <ac:spMk id="5" creationId="{CDBE23A9-A923-7302-FD57-0A46D2655D12}"/>
          </ac:spMkLst>
        </pc:spChg>
      </pc:sldChg>
      <pc:sldChg chg="delSp mod">
        <pc:chgData name="Teerawit  Tinprapa" userId="816b75de-fdcf-492f-83d4-7bf23dab54d2" providerId="ADAL" clId="{9B421694-2C8C-4B84-B653-2B9C0B198306}" dt="2025-12-06T10:56:52.400" v="363" actId="478"/>
        <pc:sldMkLst>
          <pc:docMk/>
          <pc:sldMk cId="1637603409" sldId="265"/>
        </pc:sldMkLst>
      </pc:sldChg>
      <pc:sldChg chg="addSp delSp modSp mod">
        <pc:chgData name="Teerawit  Tinprapa" userId="816b75de-fdcf-492f-83d4-7bf23dab54d2" providerId="ADAL" clId="{9B421694-2C8C-4B84-B653-2B9C0B198306}" dt="2025-12-06T11:20:57.485" v="364" actId="478"/>
        <pc:sldMkLst>
          <pc:docMk/>
          <pc:sldMk cId="2454510976" sldId="293"/>
        </pc:sldMkLst>
        <pc:spChg chg="add mod">
          <ac:chgData name="Teerawit  Tinprapa" userId="816b75de-fdcf-492f-83d4-7bf23dab54d2" providerId="ADAL" clId="{9B421694-2C8C-4B84-B653-2B9C0B198306}" dt="2025-12-06T10:56:24.752" v="356" actId="1076"/>
          <ac:spMkLst>
            <pc:docMk/>
            <pc:sldMk cId="2454510976" sldId="293"/>
            <ac:spMk id="3" creationId="{BBD5003A-FAFB-2378-6CDD-F7779615033D}"/>
          </ac:spMkLst>
        </pc:spChg>
        <pc:spChg chg="mod">
          <ac:chgData name="Teerawit  Tinprapa" userId="816b75de-fdcf-492f-83d4-7bf23dab54d2" providerId="ADAL" clId="{9B421694-2C8C-4B84-B653-2B9C0B198306}" dt="2025-12-06T10:53:18.351" v="111" actId="20577"/>
          <ac:spMkLst>
            <pc:docMk/>
            <pc:sldMk cId="2454510976" sldId="293"/>
            <ac:spMk id="26" creationId="{00000000-0000-0000-0000-000000000000}"/>
          </ac:spMkLst>
        </pc:spChg>
      </pc:sldChg>
      <pc:sldChg chg="addSp modSp mod">
        <pc:chgData name="Teerawit  Tinprapa" userId="816b75de-fdcf-492f-83d4-7bf23dab54d2" providerId="ADAL" clId="{9B421694-2C8C-4B84-B653-2B9C0B198306}" dt="2025-12-06T10:52:50.971" v="87"/>
        <pc:sldMkLst>
          <pc:docMk/>
          <pc:sldMk cId="398735241" sldId="297"/>
        </pc:sldMkLst>
        <pc:spChg chg="mod">
          <ac:chgData name="Teerawit  Tinprapa" userId="816b75de-fdcf-492f-83d4-7bf23dab54d2" providerId="ADAL" clId="{9B421694-2C8C-4B84-B653-2B9C0B198306}" dt="2025-12-06T10:52:50.971" v="87"/>
          <ac:spMkLst>
            <pc:docMk/>
            <pc:sldMk cId="398735241" sldId="297"/>
            <ac:spMk id="4" creationId="{4880432E-84FE-A1C2-DCE9-BB7C4E460AB7}"/>
          </ac:spMkLst>
        </pc:spChg>
        <pc:spChg chg="mod">
          <ac:chgData name="Teerawit  Tinprapa" userId="816b75de-fdcf-492f-83d4-7bf23dab54d2" providerId="ADAL" clId="{9B421694-2C8C-4B84-B653-2B9C0B198306}" dt="2025-12-06T10:52:50.971" v="87"/>
          <ac:spMkLst>
            <pc:docMk/>
            <pc:sldMk cId="398735241" sldId="297"/>
            <ac:spMk id="5" creationId="{112A65A5-4662-7D2B-4496-59EA20E8CF79}"/>
          </ac:spMkLst>
        </pc:spChg>
        <pc:spChg chg="add mod">
          <ac:chgData name="Teerawit  Tinprapa" userId="816b75de-fdcf-492f-83d4-7bf23dab54d2" providerId="ADAL" clId="{9B421694-2C8C-4B84-B653-2B9C0B198306}" dt="2025-12-06T10:52:50.971" v="87"/>
          <ac:spMkLst>
            <pc:docMk/>
            <pc:sldMk cId="398735241" sldId="297"/>
            <ac:spMk id="6" creationId="{90C8E7B3-8B96-E180-DBFA-22316AF39E7C}"/>
          </ac:spMkLst>
        </pc:spChg>
        <pc:grpChg chg="add mod">
          <ac:chgData name="Teerawit  Tinprapa" userId="816b75de-fdcf-492f-83d4-7bf23dab54d2" providerId="ADAL" clId="{9B421694-2C8C-4B84-B653-2B9C0B198306}" dt="2025-12-06T10:52:50.971" v="87"/>
          <ac:grpSpMkLst>
            <pc:docMk/>
            <pc:sldMk cId="398735241" sldId="297"/>
            <ac:grpSpMk id="3" creationId="{EE2C7EDE-577A-3520-857B-CC1F43275B85}"/>
          </ac:grpSpMkLst>
        </pc:grpChg>
        <pc:graphicFrameChg chg="add mod modGraphic">
          <ac:chgData name="Teerawit  Tinprapa" userId="816b75de-fdcf-492f-83d4-7bf23dab54d2" providerId="ADAL" clId="{9B421694-2C8C-4B84-B653-2B9C0B198306}" dt="2025-12-06T10:48:46.158" v="86" actId="1076"/>
          <ac:graphicFrameMkLst>
            <pc:docMk/>
            <pc:sldMk cId="398735241" sldId="297"/>
            <ac:graphicFrameMk id="2" creationId="{F5A18526-7D11-8424-A43D-DDDC5910A5B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F42993-6036-4DB6-819B-DAF00467DB6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25C97F0-597D-4149-ADFF-F3CCFAA914B6}">
      <dgm:prSet phldrT="[Text]" phldr="0"/>
      <dgm:spPr/>
      <dgm:t>
        <a:bodyPr/>
        <a:lstStyle/>
        <a:p>
          <a:r>
            <a:rPr lang="th-TH" dirty="0"/>
            <a:t>ข้อสอบ</a:t>
          </a:r>
          <a:endParaRPr lang="en-US" dirty="0"/>
        </a:p>
      </dgm:t>
    </dgm:pt>
    <dgm:pt modelId="{C6CB6CE5-0994-459B-9133-7B22F468B1A6}" type="parTrans" cxnId="{44D1CD3D-7B48-4A86-9939-CD3B083844CD}">
      <dgm:prSet/>
      <dgm:spPr/>
      <dgm:t>
        <a:bodyPr/>
        <a:lstStyle/>
        <a:p>
          <a:endParaRPr lang="en-US"/>
        </a:p>
      </dgm:t>
    </dgm:pt>
    <dgm:pt modelId="{D4314A2A-2292-4FE8-A2B7-6AA21DB8C0A8}" type="sibTrans" cxnId="{44D1CD3D-7B48-4A86-9939-CD3B083844CD}">
      <dgm:prSet/>
      <dgm:spPr/>
      <dgm:t>
        <a:bodyPr/>
        <a:lstStyle/>
        <a:p>
          <a:endParaRPr lang="en-US"/>
        </a:p>
      </dgm:t>
    </dgm:pt>
    <dgm:pt modelId="{DDE760A6-209E-4B43-B3B0-77F3D31392F7}">
      <dgm:prSet phldrT="[Text]" phldr="0"/>
      <dgm:spPr/>
      <dgm:t>
        <a:bodyPr/>
        <a:lstStyle/>
        <a:p>
          <a:r>
            <a:rPr lang="th-TH" dirty="0"/>
            <a:t>เลือกตอบ</a:t>
          </a:r>
          <a:endParaRPr lang="en-US" dirty="0"/>
        </a:p>
      </dgm:t>
    </dgm:pt>
    <dgm:pt modelId="{17B52587-4CC6-4230-BC95-7FEDA7C5C9DE}" type="parTrans" cxnId="{50006520-E3D5-4361-A852-9C397AA65FA4}">
      <dgm:prSet/>
      <dgm:spPr/>
      <dgm:t>
        <a:bodyPr/>
        <a:lstStyle/>
        <a:p>
          <a:endParaRPr lang="en-US"/>
        </a:p>
      </dgm:t>
    </dgm:pt>
    <dgm:pt modelId="{36E4EB0F-2F12-46A2-9549-3A083DC134E4}" type="sibTrans" cxnId="{50006520-E3D5-4361-A852-9C397AA65FA4}">
      <dgm:prSet/>
      <dgm:spPr/>
      <dgm:t>
        <a:bodyPr/>
        <a:lstStyle/>
        <a:p>
          <a:endParaRPr lang="en-US"/>
        </a:p>
      </dgm:t>
    </dgm:pt>
    <dgm:pt modelId="{A63654D3-EBA9-42EE-B4E6-567D09C869D5}">
      <dgm:prSet phldrT="[Text]" phldr="0"/>
      <dgm:spPr/>
      <dgm:t>
        <a:bodyPr/>
        <a:lstStyle/>
        <a:p>
          <a:r>
            <a:rPr lang="th-TH" dirty="0"/>
            <a:t>มีตัวเลือก</a:t>
          </a:r>
          <a:endParaRPr lang="en-US" dirty="0"/>
        </a:p>
      </dgm:t>
    </dgm:pt>
    <dgm:pt modelId="{1E9D1BC2-2AC2-4526-A3FF-7B8AA547B415}" type="parTrans" cxnId="{AB941BCD-C09D-469E-96A7-AE966E287FFF}">
      <dgm:prSet/>
      <dgm:spPr/>
      <dgm:t>
        <a:bodyPr/>
        <a:lstStyle/>
        <a:p>
          <a:endParaRPr lang="en-US"/>
        </a:p>
      </dgm:t>
    </dgm:pt>
    <dgm:pt modelId="{A707A73A-7EAB-4F73-8A7B-DA3F29322427}" type="sibTrans" cxnId="{AB941BCD-C09D-469E-96A7-AE966E287FFF}">
      <dgm:prSet/>
      <dgm:spPr/>
      <dgm:t>
        <a:bodyPr/>
        <a:lstStyle/>
        <a:p>
          <a:endParaRPr lang="en-US"/>
        </a:p>
      </dgm:t>
    </dgm:pt>
    <dgm:pt modelId="{70AAE7E9-1271-409D-AADF-23A961362838}">
      <dgm:prSet phldrT="[Text]" phldr="0"/>
      <dgm:spPr/>
      <dgm:t>
        <a:bodyPr/>
        <a:lstStyle/>
        <a:p>
          <a:r>
            <a:rPr lang="th-TH" dirty="0"/>
            <a:t>ถูกผิด</a:t>
          </a:r>
          <a:endParaRPr lang="en-US" dirty="0"/>
        </a:p>
      </dgm:t>
    </dgm:pt>
    <dgm:pt modelId="{BA17D5F3-FE20-4CEE-8FC8-91A212BC1BFC}" type="parTrans" cxnId="{FD3C324D-C43B-4BF9-B456-4B5830DF50CB}">
      <dgm:prSet/>
      <dgm:spPr/>
      <dgm:t>
        <a:bodyPr/>
        <a:lstStyle/>
        <a:p>
          <a:endParaRPr lang="en-US"/>
        </a:p>
      </dgm:t>
    </dgm:pt>
    <dgm:pt modelId="{C29A3425-1C7A-4E53-AD07-FF1923877435}" type="sibTrans" cxnId="{FD3C324D-C43B-4BF9-B456-4B5830DF50CB}">
      <dgm:prSet/>
      <dgm:spPr/>
      <dgm:t>
        <a:bodyPr/>
        <a:lstStyle/>
        <a:p>
          <a:endParaRPr lang="en-US"/>
        </a:p>
      </dgm:t>
    </dgm:pt>
    <dgm:pt modelId="{BE18F62E-E8E0-450D-9F91-AB53C0191F8D}">
      <dgm:prSet phldrT="[Text]" phldr="0"/>
      <dgm:spPr/>
      <dgm:t>
        <a:bodyPr/>
        <a:lstStyle/>
        <a:p>
          <a:r>
            <a:rPr lang="th-TH" dirty="0"/>
            <a:t>เขียนตอบ</a:t>
          </a:r>
          <a:endParaRPr lang="en-US" dirty="0"/>
        </a:p>
      </dgm:t>
    </dgm:pt>
    <dgm:pt modelId="{1121C227-CF1E-46E0-9671-1AA5E158342C}" type="parTrans" cxnId="{1DDAE654-AA6F-42B8-9D27-06E369E0F087}">
      <dgm:prSet/>
      <dgm:spPr/>
      <dgm:t>
        <a:bodyPr/>
        <a:lstStyle/>
        <a:p>
          <a:endParaRPr lang="en-US"/>
        </a:p>
      </dgm:t>
    </dgm:pt>
    <dgm:pt modelId="{52774CE8-E768-4BA2-B51F-F6B99DCC4CF9}" type="sibTrans" cxnId="{1DDAE654-AA6F-42B8-9D27-06E369E0F087}">
      <dgm:prSet/>
      <dgm:spPr/>
      <dgm:t>
        <a:bodyPr/>
        <a:lstStyle/>
        <a:p>
          <a:endParaRPr lang="en-US"/>
        </a:p>
      </dgm:t>
    </dgm:pt>
    <dgm:pt modelId="{749ED5F1-2135-474A-87B0-CA8E9A8A0B0E}">
      <dgm:prSet phldrT="[Text]" phldr="0"/>
      <dgm:spPr/>
      <dgm:t>
        <a:bodyPr/>
        <a:lstStyle/>
        <a:p>
          <a:r>
            <a:rPr lang="th-TH" dirty="0"/>
            <a:t>เขียนคำตอบสั้น</a:t>
          </a:r>
          <a:endParaRPr lang="en-US" dirty="0"/>
        </a:p>
      </dgm:t>
    </dgm:pt>
    <dgm:pt modelId="{8817CEA0-8810-4D35-9CDB-D9DE6B1B1217}" type="parTrans" cxnId="{E45BD78B-641F-46B3-A390-7B33AA77AFF2}">
      <dgm:prSet/>
      <dgm:spPr/>
      <dgm:t>
        <a:bodyPr/>
        <a:lstStyle/>
        <a:p>
          <a:endParaRPr lang="en-US"/>
        </a:p>
      </dgm:t>
    </dgm:pt>
    <dgm:pt modelId="{3C1C3006-9A49-4AA5-A690-0C1750E05A1D}" type="sibTrans" cxnId="{E45BD78B-641F-46B3-A390-7B33AA77AFF2}">
      <dgm:prSet/>
      <dgm:spPr/>
      <dgm:t>
        <a:bodyPr/>
        <a:lstStyle/>
        <a:p>
          <a:endParaRPr lang="en-US"/>
        </a:p>
      </dgm:t>
    </dgm:pt>
    <dgm:pt modelId="{FFF34238-5040-4597-BE5E-ACCBAC999055}">
      <dgm:prSet phldrT="[Text]" phldr="0"/>
      <dgm:spPr/>
      <dgm:t>
        <a:bodyPr/>
        <a:lstStyle/>
        <a:p>
          <a:r>
            <a:rPr lang="th-TH"/>
            <a:t>จับคู่</a:t>
          </a:r>
          <a:endParaRPr lang="en-US" dirty="0"/>
        </a:p>
      </dgm:t>
    </dgm:pt>
    <dgm:pt modelId="{B7326B4C-710F-4B34-9D1D-E2BC86781FA9}" type="parTrans" cxnId="{6C9291CC-ECFB-4618-8D5A-F66FB37C1C9B}">
      <dgm:prSet/>
      <dgm:spPr/>
      <dgm:t>
        <a:bodyPr/>
        <a:lstStyle/>
        <a:p>
          <a:endParaRPr lang="en-US"/>
        </a:p>
      </dgm:t>
    </dgm:pt>
    <dgm:pt modelId="{DA636946-A0E6-4F68-8DB2-D4702061B793}" type="sibTrans" cxnId="{6C9291CC-ECFB-4618-8D5A-F66FB37C1C9B}">
      <dgm:prSet/>
      <dgm:spPr/>
      <dgm:t>
        <a:bodyPr/>
        <a:lstStyle/>
        <a:p>
          <a:endParaRPr lang="en-US"/>
        </a:p>
      </dgm:t>
    </dgm:pt>
    <dgm:pt modelId="{779453F6-4219-4A9E-8B24-33EF9581878B}">
      <dgm:prSet phldrT="[Text]" phldr="0"/>
      <dgm:spPr/>
      <dgm:t>
        <a:bodyPr/>
        <a:lstStyle/>
        <a:p>
          <a:r>
            <a:rPr lang="th-TH"/>
            <a:t>เปรียบเทียบ</a:t>
          </a:r>
          <a:endParaRPr lang="en-US" dirty="0"/>
        </a:p>
      </dgm:t>
    </dgm:pt>
    <dgm:pt modelId="{6B05E264-4D24-43B4-BF2B-24DE10941304}" type="parTrans" cxnId="{7F71C519-2F29-4F1A-B825-B0CBF803D563}">
      <dgm:prSet/>
      <dgm:spPr/>
      <dgm:t>
        <a:bodyPr/>
        <a:lstStyle/>
        <a:p>
          <a:endParaRPr lang="en-US"/>
        </a:p>
      </dgm:t>
    </dgm:pt>
    <dgm:pt modelId="{EB3BD708-0181-4C34-91DE-7601F10F2140}" type="sibTrans" cxnId="{7F71C519-2F29-4F1A-B825-B0CBF803D563}">
      <dgm:prSet/>
      <dgm:spPr/>
      <dgm:t>
        <a:bodyPr/>
        <a:lstStyle/>
        <a:p>
          <a:endParaRPr lang="en-US"/>
        </a:p>
      </dgm:t>
    </dgm:pt>
    <dgm:pt modelId="{982BBD0C-1E8F-467B-868A-0A4CD3971D51}">
      <dgm:prSet phldrT="[Text]" phldr="0"/>
      <dgm:spPr/>
      <dgm:t>
        <a:bodyPr/>
        <a:lstStyle/>
        <a:p>
          <a:r>
            <a:rPr lang="th-TH"/>
            <a:t>แสดงวิธีทำ</a:t>
          </a:r>
          <a:endParaRPr lang="en-US" dirty="0"/>
        </a:p>
      </dgm:t>
    </dgm:pt>
    <dgm:pt modelId="{76B81B6F-1649-4800-8D3A-F34C9EEE3C5E}" type="parTrans" cxnId="{31C8740A-E8A6-4DB7-BF1B-DE6098B8C910}">
      <dgm:prSet/>
      <dgm:spPr/>
      <dgm:t>
        <a:bodyPr/>
        <a:lstStyle/>
        <a:p>
          <a:endParaRPr lang="en-US"/>
        </a:p>
      </dgm:t>
    </dgm:pt>
    <dgm:pt modelId="{20DAB6EB-2279-4879-91C1-79B32A0E349A}" type="sibTrans" cxnId="{31C8740A-E8A6-4DB7-BF1B-DE6098B8C910}">
      <dgm:prSet/>
      <dgm:spPr/>
      <dgm:t>
        <a:bodyPr/>
        <a:lstStyle/>
        <a:p>
          <a:endParaRPr lang="en-US"/>
        </a:p>
      </dgm:t>
    </dgm:pt>
    <dgm:pt modelId="{B17A3DB0-A57D-47B0-929E-62A0C72EF5F5}" type="pres">
      <dgm:prSet presAssocID="{00F42993-6036-4DB6-819B-DAF00467DB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A9C6962-7664-479E-A8B6-ED32CC1A5A9F}" type="pres">
      <dgm:prSet presAssocID="{325C97F0-597D-4149-ADFF-F3CCFAA914B6}" presName="hierRoot1" presStyleCnt="0"/>
      <dgm:spPr/>
    </dgm:pt>
    <dgm:pt modelId="{7817654E-BD78-4BC2-8AB7-2260677C61F3}" type="pres">
      <dgm:prSet presAssocID="{325C97F0-597D-4149-ADFF-F3CCFAA914B6}" presName="composite" presStyleCnt="0"/>
      <dgm:spPr/>
    </dgm:pt>
    <dgm:pt modelId="{3555B6E2-BB06-4414-984C-62620E184F0D}" type="pres">
      <dgm:prSet presAssocID="{325C97F0-597D-4149-ADFF-F3CCFAA914B6}" presName="background" presStyleLbl="node0" presStyleIdx="0" presStyleCnt="1"/>
      <dgm:spPr/>
    </dgm:pt>
    <dgm:pt modelId="{73898C80-3FAC-4569-AACD-056FF47A2F94}" type="pres">
      <dgm:prSet presAssocID="{325C97F0-597D-4149-ADFF-F3CCFAA914B6}" presName="text" presStyleLbl="fgAcc0" presStyleIdx="0" presStyleCnt="1">
        <dgm:presLayoutVars>
          <dgm:chPref val="3"/>
        </dgm:presLayoutVars>
      </dgm:prSet>
      <dgm:spPr/>
    </dgm:pt>
    <dgm:pt modelId="{646BF1D9-2D89-4D83-B6AB-9B0C20D57582}" type="pres">
      <dgm:prSet presAssocID="{325C97F0-597D-4149-ADFF-F3CCFAA914B6}" presName="hierChild2" presStyleCnt="0"/>
      <dgm:spPr/>
    </dgm:pt>
    <dgm:pt modelId="{35DCC665-2933-461F-AF6D-7E7EBAE0C50E}" type="pres">
      <dgm:prSet presAssocID="{17B52587-4CC6-4230-BC95-7FEDA7C5C9DE}" presName="Name10" presStyleLbl="parChTrans1D2" presStyleIdx="0" presStyleCnt="2"/>
      <dgm:spPr/>
    </dgm:pt>
    <dgm:pt modelId="{D5BDDAF9-6AED-4749-BFB8-D5C5BADA55C2}" type="pres">
      <dgm:prSet presAssocID="{DDE760A6-209E-4B43-B3B0-77F3D31392F7}" presName="hierRoot2" presStyleCnt="0"/>
      <dgm:spPr/>
    </dgm:pt>
    <dgm:pt modelId="{512B34C4-49D5-4071-AF20-83944FE0BA96}" type="pres">
      <dgm:prSet presAssocID="{DDE760A6-209E-4B43-B3B0-77F3D31392F7}" presName="composite2" presStyleCnt="0"/>
      <dgm:spPr/>
    </dgm:pt>
    <dgm:pt modelId="{CF02285A-5783-417F-B81A-1C6F2FB4DB13}" type="pres">
      <dgm:prSet presAssocID="{DDE760A6-209E-4B43-B3B0-77F3D31392F7}" presName="background2" presStyleLbl="node2" presStyleIdx="0" presStyleCnt="2"/>
      <dgm:spPr/>
    </dgm:pt>
    <dgm:pt modelId="{7D798EF3-7FA9-4730-85E6-2E9387C98591}" type="pres">
      <dgm:prSet presAssocID="{DDE760A6-209E-4B43-B3B0-77F3D31392F7}" presName="text2" presStyleLbl="fgAcc2" presStyleIdx="0" presStyleCnt="2">
        <dgm:presLayoutVars>
          <dgm:chPref val="3"/>
        </dgm:presLayoutVars>
      </dgm:prSet>
      <dgm:spPr/>
    </dgm:pt>
    <dgm:pt modelId="{782AC507-B6DC-4265-B6CB-0CEE6FDA0D53}" type="pres">
      <dgm:prSet presAssocID="{DDE760A6-209E-4B43-B3B0-77F3D31392F7}" presName="hierChild3" presStyleCnt="0"/>
      <dgm:spPr/>
    </dgm:pt>
    <dgm:pt modelId="{14378DB3-726F-4598-A1DE-76E725B0CD69}" type="pres">
      <dgm:prSet presAssocID="{1E9D1BC2-2AC2-4526-A3FF-7B8AA547B415}" presName="Name17" presStyleLbl="parChTrans1D3" presStyleIdx="0" presStyleCnt="6"/>
      <dgm:spPr/>
    </dgm:pt>
    <dgm:pt modelId="{C4793E42-01C3-4F96-9B9A-4747329CB53D}" type="pres">
      <dgm:prSet presAssocID="{A63654D3-EBA9-42EE-B4E6-567D09C869D5}" presName="hierRoot3" presStyleCnt="0"/>
      <dgm:spPr/>
    </dgm:pt>
    <dgm:pt modelId="{51AE366E-9D2B-49F5-82D7-F55051A2CBAB}" type="pres">
      <dgm:prSet presAssocID="{A63654D3-EBA9-42EE-B4E6-567D09C869D5}" presName="composite3" presStyleCnt="0"/>
      <dgm:spPr/>
    </dgm:pt>
    <dgm:pt modelId="{AAECA0F9-461F-4384-9D64-8341E896D8C9}" type="pres">
      <dgm:prSet presAssocID="{A63654D3-EBA9-42EE-B4E6-567D09C869D5}" presName="background3" presStyleLbl="node3" presStyleIdx="0" presStyleCnt="6"/>
      <dgm:spPr/>
    </dgm:pt>
    <dgm:pt modelId="{99E5C468-344E-43C1-A2A5-EC1377F520F4}" type="pres">
      <dgm:prSet presAssocID="{A63654D3-EBA9-42EE-B4E6-567D09C869D5}" presName="text3" presStyleLbl="fgAcc3" presStyleIdx="0" presStyleCnt="6">
        <dgm:presLayoutVars>
          <dgm:chPref val="3"/>
        </dgm:presLayoutVars>
      </dgm:prSet>
      <dgm:spPr/>
    </dgm:pt>
    <dgm:pt modelId="{BB9D16A4-BF5C-4897-A1B4-EA69BFFC07DB}" type="pres">
      <dgm:prSet presAssocID="{A63654D3-EBA9-42EE-B4E6-567D09C869D5}" presName="hierChild4" presStyleCnt="0"/>
      <dgm:spPr/>
    </dgm:pt>
    <dgm:pt modelId="{4B6BC26D-2E2E-481F-823D-43B9E6F57843}" type="pres">
      <dgm:prSet presAssocID="{BA17D5F3-FE20-4CEE-8FC8-91A212BC1BFC}" presName="Name17" presStyleLbl="parChTrans1D3" presStyleIdx="1" presStyleCnt="6"/>
      <dgm:spPr/>
    </dgm:pt>
    <dgm:pt modelId="{DBCF8D7F-5913-4E8C-81C2-DD63AF67F07D}" type="pres">
      <dgm:prSet presAssocID="{70AAE7E9-1271-409D-AADF-23A961362838}" presName="hierRoot3" presStyleCnt="0"/>
      <dgm:spPr/>
    </dgm:pt>
    <dgm:pt modelId="{35C2484C-97F3-4A07-8ADA-B640D6067C4E}" type="pres">
      <dgm:prSet presAssocID="{70AAE7E9-1271-409D-AADF-23A961362838}" presName="composite3" presStyleCnt="0"/>
      <dgm:spPr/>
    </dgm:pt>
    <dgm:pt modelId="{5687A8BC-BCA1-4B9B-8224-E727E8B25CB3}" type="pres">
      <dgm:prSet presAssocID="{70AAE7E9-1271-409D-AADF-23A961362838}" presName="background3" presStyleLbl="node3" presStyleIdx="1" presStyleCnt="6"/>
      <dgm:spPr/>
    </dgm:pt>
    <dgm:pt modelId="{38B1F838-E797-48EF-8EEC-5B544ACFBD7E}" type="pres">
      <dgm:prSet presAssocID="{70AAE7E9-1271-409D-AADF-23A961362838}" presName="text3" presStyleLbl="fgAcc3" presStyleIdx="1" presStyleCnt="6">
        <dgm:presLayoutVars>
          <dgm:chPref val="3"/>
        </dgm:presLayoutVars>
      </dgm:prSet>
      <dgm:spPr/>
    </dgm:pt>
    <dgm:pt modelId="{7D371A68-7A93-4E9A-BE8C-AC97E14DE8B4}" type="pres">
      <dgm:prSet presAssocID="{70AAE7E9-1271-409D-AADF-23A961362838}" presName="hierChild4" presStyleCnt="0"/>
      <dgm:spPr/>
    </dgm:pt>
    <dgm:pt modelId="{700195FA-A5CC-4603-8427-019A0D78276D}" type="pres">
      <dgm:prSet presAssocID="{B7326B4C-710F-4B34-9D1D-E2BC86781FA9}" presName="Name17" presStyleLbl="parChTrans1D3" presStyleIdx="2" presStyleCnt="6"/>
      <dgm:spPr/>
    </dgm:pt>
    <dgm:pt modelId="{81518041-3173-4A43-B22E-F828442F45A9}" type="pres">
      <dgm:prSet presAssocID="{FFF34238-5040-4597-BE5E-ACCBAC999055}" presName="hierRoot3" presStyleCnt="0"/>
      <dgm:spPr/>
    </dgm:pt>
    <dgm:pt modelId="{FFA74D8C-4F8C-4AB1-A9E1-B246B4C1D23A}" type="pres">
      <dgm:prSet presAssocID="{FFF34238-5040-4597-BE5E-ACCBAC999055}" presName="composite3" presStyleCnt="0"/>
      <dgm:spPr/>
    </dgm:pt>
    <dgm:pt modelId="{6773510D-730F-4B01-B353-6CC8382C74D8}" type="pres">
      <dgm:prSet presAssocID="{FFF34238-5040-4597-BE5E-ACCBAC999055}" presName="background3" presStyleLbl="node3" presStyleIdx="2" presStyleCnt="6"/>
      <dgm:spPr/>
    </dgm:pt>
    <dgm:pt modelId="{DAE57B80-508D-4117-A6BB-83124D7E5FA6}" type="pres">
      <dgm:prSet presAssocID="{FFF34238-5040-4597-BE5E-ACCBAC999055}" presName="text3" presStyleLbl="fgAcc3" presStyleIdx="2" presStyleCnt="6">
        <dgm:presLayoutVars>
          <dgm:chPref val="3"/>
        </dgm:presLayoutVars>
      </dgm:prSet>
      <dgm:spPr/>
    </dgm:pt>
    <dgm:pt modelId="{F6CA119C-940A-42A5-92DE-14557D4E2620}" type="pres">
      <dgm:prSet presAssocID="{FFF34238-5040-4597-BE5E-ACCBAC999055}" presName="hierChild4" presStyleCnt="0"/>
      <dgm:spPr/>
    </dgm:pt>
    <dgm:pt modelId="{EA57BD7B-E3E8-40AD-B80D-8AE9A0078A9D}" type="pres">
      <dgm:prSet presAssocID="{6B05E264-4D24-43B4-BF2B-24DE10941304}" presName="Name17" presStyleLbl="parChTrans1D3" presStyleIdx="3" presStyleCnt="6"/>
      <dgm:spPr/>
    </dgm:pt>
    <dgm:pt modelId="{1F2C5BE8-0BD8-4235-9494-7BBDAB63AE0E}" type="pres">
      <dgm:prSet presAssocID="{779453F6-4219-4A9E-8B24-33EF9581878B}" presName="hierRoot3" presStyleCnt="0"/>
      <dgm:spPr/>
    </dgm:pt>
    <dgm:pt modelId="{2C4D1C14-F1DF-4C4E-9614-CC59D94C7A39}" type="pres">
      <dgm:prSet presAssocID="{779453F6-4219-4A9E-8B24-33EF9581878B}" presName="composite3" presStyleCnt="0"/>
      <dgm:spPr/>
    </dgm:pt>
    <dgm:pt modelId="{C0E1FE98-2F58-4CCC-A929-5543F5046006}" type="pres">
      <dgm:prSet presAssocID="{779453F6-4219-4A9E-8B24-33EF9581878B}" presName="background3" presStyleLbl="node3" presStyleIdx="3" presStyleCnt="6"/>
      <dgm:spPr/>
    </dgm:pt>
    <dgm:pt modelId="{2D03A645-6E13-47F7-B454-AD810D928B02}" type="pres">
      <dgm:prSet presAssocID="{779453F6-4219-4A9E-8B24-33EF9581878B}" presName="text3" presStyleLbl="fgAcc3" presStyleIdx="3" presStyleCnt="6">
        <dgm:presLayoutVars>
          <dgm:chPref val="3"/>
        </dgm:presLayoutVars>
      </dgm:prSet>
      <dgm:spPr/>
    </dgm:pt>
    <dgm:pt modelId="{FA5906B5-BA27-486B-8AC8-5058C82CC92D}" type="pres">
      <dgm:prSet presAssocID="{779453F6-4219-4A9E-8B24-33EF9581878B}" presName="hierChild4" presStyleCnt="0"/>
      <dgm:spPr/>
    </dgm:pt>
    <dgm:pt modelId="{A2F79310-CC69-4C81-A8A8-75250A982103}" type="pres">
      <dgm:prSet presAssocID="{1121C227-CF1E-46E0-9671-1AA5E158342C}" presName="Name10" presStyleLbl="parChTrans1D2" presStyleIdx="1" presStyleCnt="2"/>
      <dgm:spPr/>
    </dgm:pt>
    <dgm:pt modelId="{40D1D809-DBEE-4883-8D1A-AF50D6FAFD02}" type="pres">
      <dgm:prSet presAssocID="{BE18F62E-E8E0-450D-9F91-AB53C0191F8D}" presName="hierRoot2" presStyleCnt="0"/>
      <dgm:spPr/>
    </dgm:pt>
    <dgm:pt modelId="{08AD4FA3-4FC4-4553-A8C2-F8EC3FD32AED}" type="pres">
      <dgm:prSet presAssocID="{BE18F62E-E8E0-450D-9F91-AB53C0191F8D}" presName="composite2" presStyleCnt="0"/>
      <dgm:spPr/>
    </dgm:pt>
    <dgm:pt modelId="{1127D688-D4DD-443E-9285-2637AC74A100}" type="pres">
      <dgm:prSet presAssocID="{BE18F62E-E8E0-450D-9F91-AB53C0191F8D}" presName="background2" presStyleLbl="node2" presStyleIdx="1" presStyleCnt="2"/>
      <dgm:spPr/>
    </dgm:pt>
    <dgm:pt modelId="{3DAC56F3-9DB3-40C0-B65B-D817EB2F2088}" type="pres">
      <dgm:prSet presAssocID="{BE18F62E-E8E0-450D-9F91-AB53C0191F8D}" presName="text2" presStyleLbl="fgAcc2" presStyleIdx="1" presStyleCnt="2">
        <dgm:presLayoutVars>
          <dgm:chPref val="3"/>
        </dgm:presLayoutVars>
      </dgm:prSet>
      <dgm:spPr/>
    </dgm:pt>
    <dgm:pt modelId="{404D5E74-E92C-4745-8781-F28C993CB5B0}" type="pres">
      <dgm:prSet presAssocID="{BE18F62E-E8E0-450D-9F91-AB53C0191F8D}" presName="hierChild3" presStyleCnt="0"/>
      <dgm:spPr/>
    </dgm:pt>
    <dgm:pt modelId="{BD85FDC0-6AF6-482C-A5C9-FF85BCC59382}" type="pres">
      <dgm:prSet presAssocID="{8817CEA0-8810-4D35-9CDB-D9DE6B1B1217}" presName="Name17" presStyleLbl="parChTrans1D3" presStyleIdx="4" presStyleCnt="6"/>
      <dgm:spPr/>
    </dgm:pt>
    <dgm:pt modelId="{6A2E47DD-621E-4255-9A6F-0328B8B59A49}" type="pres">
      <dgm:prSet presAssocID="{749ED5F1-2135-474A-87B0-CA8E9A8A0B0E}" presName="hierRoot3" presStyleCnt="0"/>
      <dgm:spPr/>
    </dgm:pt>
    <dgm:pt modelId="{A0122EB7-D70E-40AB-84A4-E514CE5CCEA3}" type="pres">
      <dgm:prSet presAssocID="{749ED5F1-2135-474A-87B0-CA8E9A8A0B0E}" presName="composite3" presStyleCnt="0"/>
      <dgm:spPr/>
    </dgm:pt>
    <dgm:pt modelId="{40FFFC20-7810-42F9-A6F6-37575169F16E}" type="pres">
      <dgm:prSet presAssocID="{749ED5F1-2135-474A-87B0-CA8E9A8A0B0E}" presName="background3" presStyleLbl="node3" presStyleIdx="4" presStyleCnt="6"/>
      <dgm:spPr/>
    </dgm:pt>
    <dgm:pt modelId="{FBBBBCF0-F854-47C2-A27F-292AE164BD73}" type="pres">
      <dgm:prSet presAssocID="{749ED5F1-2135-474A-87B0-CA8E9A8A0B0E}" presName="text3" presStyleLbl="fgAcc3" presStyleIdx="4" presStyleCnt="6">
        <dgm:presLayoutVars>
          <dgm:chPref val="3"/>
        </dgm:presLayoutVars>
      </dgm:prSet>
      <dgm:spPr/>
    </dgm:pt>
    <dgm:pt modelId="{5A2790C3-3963-4993-BA01-132B7FF0E541}" type="pres">
      <dgm:prSet presAssocID="{749ED5F1-2135-474A-87B0-CA8E9A8A0B0E}" presName="hierChild4" presStyleCnt="0"/>
      <dgm:spPr/>
    </dgm:pt>
    <dgm:pt modelId="{59BCD291-959A-424F-980F-F55898E59E70}" type="pres">
      <dgm:prSet presAssocID="{76B81B6F-1649-4800-8D3A-F34C9EEE3C5E}" presName="Name17" presStyleLbl="parChTrans1D3" presStyleIdx="5" presStyleCnt="6"/>
      <dgm:spPr/>
    </dgm:pt>
    <dgm:pt modelId="{CF027446-6618-40F3-A39F-AEC5DE10B904}" type="pres">
      <dgm:prSet presAssocID="{982BBD0C-1E8F-467B-868A-0A4CD3971D51}" presName="hierRoot3" presStyleCnt="0"/>
      <dgm:spPr/>
    </dgm:pt>
    <dgm:pt modelId="{C6829599-24F7-47D6-BF96-381518C366D3}" type="pres">
      <dgm:prSet presAssocID="{982BBD0C-1E8F-467B-868A-0A4CD3971D51}" presName="composite3" presStyleCnt="0"/>
      <dgm:spPr/>
    </dgm:pt>
    <dgm:pt modelId="{C6B77374-0FA5-46C6-B596-29BED946E28C}" type="pres">
      <dgm:prSet presAssocID="{982BBD0C-1E8F-467B-868A-0A4CD3971D51}" presName="background3" presStyleLbl="node3" presStyleIdx="5" presStyleCnt="6"/>
      <dgm:spPr/>
    </dgm:pt>
    <dgm:pt modelId="{F43EEDEC-B066-423E-A59A-3D551A80E755}" type="pres">
      <dgm:prSet presAssocID="{982BBD0C-1E8F-467B-868A-0A4CD3971D51}" presName="text3" presStyleLbl="fgAcc3" presStyleIdx="5" presStyleCnt="6">
        <dgm:presLayoutVars>
          <dgm:chPref val="3"/>
        </dgm:presLayoutVars>
      </dgm:prSet>
      <dgm:spPr/>
    </dgm:pt>
    <dgm:pt modelId="{CCE6629D-5A28-4C25-85C6-5C00D6A3E798}" type="pres">
      <dgm:prSet presAssocID="{982BBD0C-1E8F-467B-868A-0A4CD3971D51}" presName="hierChild4" presStyleCnt="0"/>
      <dgm:spPr/>
    </dgm:pt>
  </dgm:ptLst>
  <dgm:cxnLst>
    <dgm:cxn modelId="{31C8740A-E8A6-4DB7-BF1B-DE6098B8C910}" srcId="{BE18F62E-E8E0-450D-9F91-AB53C0191F8D}" destId="{982BBD0C-1E8F-467B-868A-0A4CD3971D51}" srcOrd="1" destOrd="0" parTransId="{76B81B6F-1649-4800-8D3A-F34C9EEE3C5E}" sibTransId="{20DAB6EB-2279-4879-91C1-79B32A0E349A}"/>
    <dgm:cxn modelId="{7F71C519-2F29-4F1A-B825-B0CBF803D563}" srcId="{DDE760A6-209E-4B43-B3B0-77F3D31392F7}" destId="{779453F6-4219-4A9E-8B24-33EF9581878B}" srcOrd="3" destOrd="0" parTransId="{6B05E264-4D24-43B4-BF2B-24DE10941304}" sibTransId="{EB3BD708-0181-4C34-91DE-7601F10F2140}"/>
    <dgm:cxn modelId="{50006520-E3D5-4361-A852-9C397AA65FA4}" srcId="{325C97F0-597D-4149-ADFF-F3CCFAA914B6}" destId="{DDE760A6-209E-4B43-B3B0-77F3D31392F7}" srcOrd="0" destOrd="0" parTransId="{17B52587-4CC6-4230-BC95-7FEDA7C5C9DE}" sibTransId="{36E4EB0F-2F12-46A2-9549-3A083DC134E4}"/>
    <dgm:cxn modelId="{7FF5B521-C3F8-4E12-B34C-8F7C6B5A11A2}" type="presOf" srcId="{00F42993-6036-4DB6-819B-DAF00467DB6C}" destId="{B17A3DB0-A57D-47B0-929E-62A0C72EF5F5}" srcOrd="0" destOrd="0" presId="urn:microsoft.com/office/officeart/2005/8/layout/hierarchy1"/>
    <dgm:cxn modelId="{E897F622-6308-4723-B93A-C14F5243278F}" type="presOf" srcId="{17B52587-4CC6-4230-BC95-7FEDA7C5C9DE}" destId="{35DCC665-2933-461F-AF6D-7E7EBAE0C50E}" srcOrd="0" destOrd="0" presId="urn:microsoft.com/office/officeart/2005/8/layout/hierarchy1"/>
    <dgm:cxn modelId="{4E204E27-15C1-4D2E-BA59-AC3CEF29957E}" type="presOf" srcId="{8817CEA0-8810-4D35-9CDB-D9DE6B1B1217}" destId="{BD85FDC0-6AF6-482C-A5C9-FF85BCC59382}" srcOrd="0" destOrd="0" presId="urn:microsoft.com/office/officeart/2005/8/layout/hierarchy1"/>
    <dgm:cxn modelId="{EA60893D-15B7-4712-863D-F8ED45EF67E4}" type="presOf" srcId="{A63654D3-EBA9-42EE-B4E6-567D09C869D5}" destId="{99E5C468-344E-43C1-A2A5-EC1377F520F4}" srcOrd="0" destOrd="0" presId="urn:microsoft.com/office/officeart/2005/8/layout/hierarchy1"/>
    <dgm:cxn modelId="{44D1CD3D-7B48-4A86-9939-CD3B083844CD}" srcId="{00F42993-6036-4DB6-819B-DAF00467DB6C}" destId="{325C97F0-597D-4149-ADFF-F3CCFAA914B6}" srcOrd="0" destOrd="0" parTransId="{C6CB6CE5-0994-459B-9133-7B22F468B1A6}" sibTransId="{D4314A2A-2292-4FE8-A2B7-6AA21DB8C0A8}"/>
    <dgm:cxn modelId="{49EF0F45-DC7C-494D-A948-7E843D60F849}" type="presOf" srcId="{BA17D5F3-FE20-4CEE-8FC8-91A212BC1BFC}" destId="{4B6BC26D-2E2E-481F-823D-43B9E6F57843}" srcOrd="0" destOrd="0" presId="urn:microsoft.com/office/officeart/2005/8/layout/hierarchy1"/>
    <dgm:cxn modelId="{1FF63867-BC33-499A-BBE6-B855F698A82B}" type="presOf" srcId="{B7326B4C-710F-4B34-9D1D-E2BC86781FA9}" destId="{700195FA-A5CC-4603-8427-019A0D78276D}" srcOrd="0" destOrd="0" presId="urn:microsoft.com/office/officeart/2005/8/layout/hierarchy1"/>
    <dgm:cxn modelId="{66B2834A-F8DE-4FF9-BBEB-5E027E39A6DA}" type="presOf" srcId="{325C97F0-597D-4149-ADFF-F3CCFAA914B6}" destId="{73898C80-3FAC-4569-AACD-056FF47A2F94}" srcOrd="0" destOrd="0" presId="urn:microsoft.com/office/officeart/2005/8/layout/hierarchy1"/>
    <dgm:cxn modelId="{FD3C324D-C43B-4BF9-B456-4B5830DF50CB}" srcId="{DDE760A6-209E-4B43-B3B0-77F3D31392F7}" destId="{70AAE7E9-1271-409D-AADF-23A961362838}" srcOrd="1" destOrd="0" parTransId="{BA17D5F3-FE20-4CEE-8FC8-91A212BC1BFC}" sibTransId="{C29A3425-1C7A-4E53-AD07-FF1923877435}"/>
    <dgm:cxn modelId="{1DDAE654-AA6F-42B8-9D27-06E369E0F087}" srcId="{325C97F0-597D-4149-ADFF-F3CCFAA914B6}" destId="{BE18F62E-E8E0-450D-9F91-AB53C0191F8D}" srcOrd="1" destOrd="0" parTransId="{1121C227-CF1E-46E0-9671-1AA5E158342C}" sibTransId="{52774CE8-E768-4BA2-B51F-F6B99DCC4CF9}"/>
    <dgm:cxn modelId="{4C327076-60C9-47A4-BCB4-F42CD917599B}" type="presOf" srcId="{779453F6-4219-4A9E-8B24-33EF9581878B}" destId="{2D03A645-6E13-47F7-B454-AD810D928B02}" srcOrd="0" destOrd="0" presId="urn:microsoft.com/office/officeart/2005/8/layout/hierarchy1"/>
    <dgm:cxn modelId="{E4F12B77-23A2-4BA5-AF70-AEA0D1EC9B06}" type="presOf" srcId="{6B05E264-4D24-43B4-BF2B-24DE10941304}" destId="{EA57BD7B-E3E8-40AD-B80D-8AE9A0078A9D}" srcOrd="0" destOrd="0" presId="urn:microsoft.com/office/officeart/2005/8/layout/hierarchy1"/>
    <dgm:cxn modelId="{4A99A685-BF2F-459E-9C34-25B72278A417}" type="presOf" srcId="{76B81B6F-1649-4800-8D3A-F34C9EEE3C5E}" destId="{59BCD291-959A-424F-980F-F55898E59E70}" srcOrd="0" destOrd="0" presId="urn:microsoft.com/office/officeart/2005/8/layout/hierarchy1"/>
    <dgm:cxn modelId="{494EF187-B841-4755-9229-8B626444F00D}" type="presOf" srcId="{1121C227-CF1E-46E0-9671-1AA5E158342C}" destId="{A2F79310-CC69-4C81-A8A8-75250A982103}" srcOrd="0" destOrd="0" presId="urn:microsoft.com/office/officeart/2005/8/layout/hierarchy1"/>
    <dgm:cxn modelId="{E45BD78B-641F-46B3-A390-7B33AA77AFF2}" srcId="{BE18F62E-E8E0-450D-9F91-AB53C0191F8D}" destId="{749ED5F1-2135-474A-87B0-CA8E9A8A0B0E}" srcOrd="0" destOrd="0" parTransId="{8817CEA0-8810-4D35-9CDB-D9DE6B1B1217}" sibTransId="{3C1C3006-9A49-4AA5-A690-0C1750E05A1D}"/>
    <dgm:cxn modelId="{D9FCC199-FFA6-4FFB-B582-E5BA0D52A44C}" type="presOf" srcId="{70AAE7E9-1271-409D-AADF-23A961362838}" destId="{38B1F838-E797-48EF-8EEC-5B544ACFBD7E}" srcOrd="0" destOrd="0" presId="urn:microsoft.com/office/officeart/2005/8/layout/hierarchy1"/>
    <dgm:cxn modelId="{FDDA0A9D-41B3-4603-B0E7-E058C87DA76D}" type="presOf" srcId="{982BBD0C-1E8F-467B-868A-0A4CD3971D51}" destId="{F43EEDEC-B066-423E-A59A-3D551A80E755}" srcOrd="0" destOrd="0" presId="urn:microsoft.com/office/officeart/2005/8/layout/hierarchy1"/>
    <dgm:cxn modelId="{667095A0-8658-4DD6-B902-3E3197998504}" type="presOf" srcId="{749ED5F1-2135-474A-87B0-CA8E9A8A0B0E}" destId="{FBBBBCF0-F854-47C2-A27F-292AE164BD73}" srcOrd="0" destOrd="0" presId="urn:microsoft.com/office/officeart/2005/8/layout/hierarchy1"/>
    <dgm:cxn modelId="{1194B2AC-ECD0-43BD-B87B-1C903769BAC8}" type="presOf" srcId="{DDE760A6-209E-4B43-B3B0-77F3D31392F7}" destId="{7D798EF3-7FA9-4730-85E6-2E9387C98591}" srcOrd="0" destOrd="0" presId="urn:microsoft.com/office/officeart/2005/8/layout/hierarchy1"/>
    <dgm:cxn modelId="{8C98A9BB-68EF-4C3B-9B28-5538210FDF24}" type="presOf" srcId="{FFF34238-5040-4597-BE5E-ACCBAC999055}" destId="{DAE57B80-508D-4117-A6BB-83124D7E5FA6}" srcOrd="0" destOrd="0" presId="urn:microsoft.com/office/officeart/2005/8/layout/hierarchy1"/>
    <dgm:cxn modelId="{36EA45BE-F8A5-424C-A3BC-2DFA4E8B9FAD}" type="presOf" srcId="{1E9D1BC2-2AC2-4526-A3FF-7B8AA547B415}" destId="{14378DB3-726F-4598-A1DE-76E725B0CD69}" srcOrd="0" destOrd="0" presId="urn:microsoft.com/office/officeart/2005/8/layout/hierarchy1"/>
    <dgm:cxn modelId="{6C9291CC-ECFB-4618-8D5A-F66FB37C1C9B}" srcId="{DDE760A6-209E-4B43-B3B0-77F3D31392F7}" destId="{FFF34238-5040-4597-BE5E-ACCBAC999055}" srcOrd="2" destOrd="0" parTransId="{B7326B4C-710F-4B34-9D1D-E2BC86781FA9}" sibTransId="{DA636946-A0E6-4F68-8DB2-D4702061B793}"/>
    <dgm:cxn modelId="{AB941BCD-C09D-469E-96A7-AE966E287FFF}" srcId="{DDE760A6-209E-4B43-B3B0-77F3D31392F7}" destId="{A63654D3-EBA9-42EE-B4E6-567D09C869D5}" srcOrd="0" destOrd="0" parTransId="{1E9D1BC2-2AC2-4526-A3FF-7B8AA547B415}" sibTransId="{A707A73A-7EAB-4F73-8A7B-DA3F29322427}"/>
    <dgm:cxn modelId="{B486ACDE-E599-4715-B1F3-34501E780EF4}" type="presOf" srcId="{BE18F62E-E8E0-450D-9F91-AB53C0191F8D}" destId="{3DAC56F3-9DB3-40C0-B65B-D817EB2F2088}" srcOrd="0" destOrd="0" presId="urn:microsoft.com/office/officeart/2005/8/layout/hierarchy1"/>
    <dgm:cxn modelId="{2BC5306A-EB22-4142-AC3E-A5B41E60596A}" type="presParOf" srcId="{B17A3DB0-A57D-47B0-929E-62A0C72EF5F5}" destId="{3A9C6962-7664-479E-A8B6-ED32CC1A5A9F}" srcOrd="0" destOrd="0" presId="urn:microsoft.com/office/officeart/2005/8/layout/hierarchy1"/>
    <dgm:cxn modelId="{8C3025CC-EF73-4422-A643-EB0BE6FF3403}" type="presParOf" srcId="{3A9C6962-7664-479E-A8B6-ED32CC1A5A9F}" destId="{7817654E-BD78-4BC2-8AB7-2260677C61F3}" srcOrd="0" destOrd="0" presId="urn:microsoft.com/office/officeart/2005/8/layout/hierarchy1"/>
    <dgm:cxn modelId="{5C7A37E5-FA13-41BD-918B-65DE85D72BA8}" type="presParOf" srcId="{7817654E-BD78-4BC2-8AB7-2260677C61F3}" destId="{3555B6E2-BB06-4414-984C-62620E184F0D}" srcOrd="0" destOrd="0" presId="urn:microsoft.com/office/officeart/2005/8/layout/hierarchy1"/>
    <dgm:cxn modelId="{B108A814-C6FC-45BD-8B6D-97BC9E3B4EA4}" type="presParOf" srcId="{7817654E-BD78-4BC2-8AB7-2260677C61F3}" destId="{73898C80-3FAC-4569-AACD-056FF47A2F94}" srcOrd="1" destOrd="0" presId="urn:microsoft.com/office/officeart/2005/8/layout/hierarchy1"/>
    <dgm:cxn modelId="{2DE8291A-D4F8-49CD-9C0A-509C5C3ACFEF}" type="presParOf" srcId="{3A9C6962-7664-479E-A8B6-ED32CC1A5A9F}" destId="{646BF1D9-2D89-4D83-B6AB-9B0C20D57582}" srcOrd="1" destOrd="0" presId="urn:microsoft.com/office/officeart/2005/8/layout/hierarchy1"/>
    <dgm:cxn modelId="{8322D4EE-37D9-4345-8218-7D53A6AB5CCD}" type="presParOf" srcId="{646BF1D9-2D89-4D83-B6AB-9B0C20D57582}" destId="{35DCC665-2933-461F-AF6D-7E7EBAE0C50E}" srcOrd="0" destOrd="0" presId="urn:microsoft.com/office/officeart/2005/8/layout/hierarchy1"/>
    <dgm:cxn modelId="{317A28F6-EA9E-410E-973E-B78E3389670A}" type="presParOf" srcId="{646BF1D9-2D89-4D83-B6AB-9B0C20D57582}" destId="{D5BDDAF9-6AED-4749-BFB8-D5C5BADA55C2}" srcOrd="1" destOrd="0" presId="urn:microsoft.com/office/officeart/2005/8/layout/hierarchy1"/>
    <dgm:cxn modelId="{23D1D5E1-92B1-484F-81B6-AD622CEE226D}" type="presParOf" srcId="{D5BDDAF9-6AED-4749-BFB8-D5C5BADA55C2}" destId="{512B34C4-49D5-4071-AF20-83944FE0BA96}" srcOrd="0" destOrd="0" presId="urn:microsoft.com/office/officeart/2005/8/layout/hierarchy1"/>
    <dgm:cxn modelId="{108EC81E-BF98-4EE4-AF38-06700A551016}" type="presParOf" srcId="{512B34C4-49D5-4071-AF20-83944FE0BA96}" destId="{CF02285A-5783-417F-B81A-1C6F2FB4DB13}" srcOrd="0" destOrd="0" presId="urn:microsoft.com/office/officeart/2005/8/layout/hierarchy1"/>
    <dgm:cxn modelId="{5FE85C1A-816F-405B-910C-EECF86001051}" type="presParOf" srcId="{512B34C4-49D5-4071-AF20-83944FE0BA96}" destId="{7D798EF3-7FA9-4730-85E6-2E9387C98591}" srcOrd="1" destOrd="0" presId="urn:microsoft.com/office/officeart/2005/8/layout/hierarchy1"/>
    <dgm:cxn modelId="{C7662D8F-4401-4829-A22F-C38710D5D2DC}" type="presParOf" srcId="{D5BDDAF9-6AED-4749-BFB8-D5C5BADA55C2}" destId="{782AC507-B6DC-4265-B6CB-0CEE6FDA0D53}" srcOrd="1" destOrd="0" presId="urn:microsoft.com/office/officeart/2005/8/layout/hierarchy1"/>
    <dgm:cxn modelId="{C2C43E99-4641-4DEE-9267-83654EECF0E5}" type="presParOf" srcId="{782AC507-B6DC-4265-B6CB-0CEE6FDA0D53}" destId="{14378DB3-726F-4598-A1DE-76E725B0CD69}" srcOrd="0" destOrd="0" presId="urn:microsoft.com/office/officeart/2005/8/layout/hierarchy1"/>
    <dgm:cxn modelId="{B732C1A3-93A2-4E94-92AD-2CCF4AB19701}" type="presParOf" srcId="{782AC507-B6DC-4265-B6CB-0CEE6FDA0D53}" destId="{C4793E42-01C3-4F96-9B9A-4747329CB53D}" srcOrd="1" destOrd="0" presId="urn:microsoft.com/office/officeart/2005/8/layout/hierarchy1"/>
    <dgm:cxn modelId="{52714FE8-E790-4FE2-B8D9-BB42765005DB}" type="presParOf" srcId="{C4793E42-01C3-4F96-9B9A-4747329CB53D}" destId="{51AE366E-9D2B-49F5-82D7-F55051A2CBAB}" srcOrd="0" destOrd="0" presId="urn:microsoft.com/office/officeart/2005/8/layout/hierarchy1"/>
    <dgm:cxn modelId="{AB5B5A4F-01EC-46C7-AF8A-A8B0E6EAC7C3}" type="presParOf" srcId="{51AE366E-9D2B-49F5-82D7-F55051A2CBAB}" destId="{AAECA0F9-461F-4384-9D64-8341E896D8C9}" srcOrd="0" destOrd="0" presId="urn:microsoft.com/office/officeart/2005/8/layout/hierarchy1"/>
    <dgm:cxn modelId="{8D246769-1220-4DFE-A453-58F3C809ADD8}" type="presParOf" srcId="{51AE366E-9D2B-49F5-82D7-F55051A2CBAB}" destId="{99E5C468-344E-43C1-A2A5-EC1377F520F4}" srcOrd="1" destOrd="0" presId="urn:microsoft.com/office/officeart/2005/8/layout/hierarchy1"/>
    <dgm:cxn modelId="{64CD4E72-5C6A-4937-B9F2-A3FF7EC4CC39}" type="presParOf" srcId="{C4793E42-01C3-4F96-9B9A-4747329CB53D}" destId="{BB9D16A4-BF5C-4897-A1B4-EA69BFFC07DB}" srcOrd="1" destOrd="0" presId="urn:microsoft.com/office/officeart/2005/8/layout/hierarchy1"/>
    <dgm:cxn modelId="{F647FEE4-1B29-49AD-9F5D-A6968D9B55BB}" type="presParOf" srcId="{782AC507-B6DC-4265-B6CB-0CEE6FDA0D53}" destId="{4B6BC26D-2E2E-481F-823D-43B9E6F57843}" srcOrd="2" destOrd="0" presId="urn:microsoft.com/office/officeart/2005/8/layout/hierarchy1"/>
    <dgm:cxn modelId="{A9C9F788-26FD-4DB7-B689-7779CBE5086D}" type="presParOf" srcId="{782AC507-B6DC-4265-B6CB-0CEE6FDA0D53}" destId="{DBCF8D7F-5913-4E8C-81C2-DD63AF67F07D}" srcOrd="3" destOrd="0" presId="urn:microsoft.com/office/officeart/2005/8/layout/hierarchy1"/>
    <dgm:cxn modelId="{8C6C8051-90B7-4E8F-8F1F-126554A1CDC3}" type="presParOf" srcId="{DBCF8D7F-5913-4E8C-81C2-DD63AF67F07D}" destId="{35C2484C-97F3-4A07-8ADA-B640D6067C4E}" srcOrd="0" destOrd="0" presId="urn:microsoft.com/office/officeart/2005/8/layout/hierarchy1"/>
    <dgm:cxn modelId="{4BF2C9CC-4F76-4614-8F89-FD769E80AB89}" type="presParOf" srcId="{35C2484C-97F3-4A07-8ADA-B640D6067C4E}" destId="{5687A8BC-BCA1-4B9B-8224-E727E8B25CB3}" srcOrd="0" destOrd="0" presId="urn:microsoft.com/office/officeart/2005/8/layout/hierarchy1"/>
    <dgm:cxn modelId="{24753558-2B70-4EC3-AF1C-760D69ABD837}" type="presParOf" srcId="{35C2484C-97F3-4A07-8ADA-B640D6067C4E}" destId="{38B1F838-E797-48EF-8EEC-5B544ACFBD7E}" srcOrd="1" destOrd="0" presId="urn:microsoft.com/office/officeart/2005/8/layout/hierarchy1"/>
    <dgm:cxn modelId="{C0C4CCA8-D1E0-418D-83C5-CB875C62EC54}" type="presParOf" srcId="{DBCF8D7F-5913-4E8C-81C2-DD63AF67F07D}" destId="{7D371A68-7A93-4E9A-BE8C-AC97E14DE8B4}" srcOrd="1" destOrd="0" presId="urn:microsoft.com/office/officeart/2005/8/layout/hierarchy1"/>
    <dgm:cxn modelId="{E87D1BBF-DDAA-40BE-A752-205F5E26DEE1}" type="presParOf" srcId="{782AC507-B6DC-4265-B6CB-0CEE6FDA0D53}" destId="{700195FA-A5CC-4603-8427-019A0D78276D}" srcOrd="4" destOrd="0" presId="urn:microsoft.com/office/officeart/2005/8/layout/hierarchy1"/>
    <dgm:cxn modelId="{1E36D39C-33ED-4820-B2D8-4389D24CFE40}" type="presParOf" srcId="{782AC507-B6DC-4265-B6CB-0CEE6FDA0D53}" destId="{81518041-3173-4A43-B22E-F828442F45A9}" srcOrd="5" destOrd="0" presId="urn:microsoft.com/office/officeart/2005/8/layout/hierarchy1"/>
    <dgm:cxn modelId="{65941AA7-8691-49DF-BA42-44E1B6257AE3}" type="presParOf" srcId="{81518041-3173-4A43-B22E-F828442F45A9}" destId="{FFA74D8C-4F8C-4AB1-A9E1-B246B4C1D23A}" srcOrd="0" destOrd="0" presId="urn:microsoft.com/office/officeart/2005/8/layout/hierarchy1"/>
    <dgm:cxn modelId="{8A5FB467-475C-4F1B-AB1A-A3EC611F3A5E}" type="presParOf" srcId="{FFA74D8C-4F8C-4AB1-A9E1-B246B4C1D23A}" destId="{6773510D-730F-4B01-B353-6CC8382C74D8}" srcOrd="0" destOrd="0" presId="urn:microsoft.com/office/officeart/2005/8/layout/hierarchy1"/>
    <dgm:cxn modelId="{3642074A-DC37-4048-A9A1-372E057C13B5}" type="presParOf" srcId="{FFA74D8C-4F8C-4AB1-A9E1-B246B4C1D23A}" destId="{DAE57B80-508D-4117-A6BB-83124D7E5FA6}" srcOrd="1" destOrd="0" presId="urn:microsoft.com/office/officeart/2005/8/layout/hierarchy1"/>
    <dgm:cxn modelId="{C1370931-9BF8-43F6-BA95-7AB98D987C0C}" type="presParOf" srcId="{81518041-3173-4A43-B22E-F828442F45A9}" destId="{F6CA119C-940A-42A5-92DE-14557D4E2620}" srcOrd="1" destOrd="0" presId="urn:microsoft.com/office/officeart/2005/8/layout/hierarchy1"/>
    <dgm:cxn modelId="{430EEBFB-E415-48D6-8E71-7C8412B82AF1}" type="presParOf" srcId="{782AC507-B6DC-4265-B6CB-0CEE6FDA0D53}" destId="{EA57BD7B-E3E8-40AD-B80D-8AE9A0078A9D}" srcOrd="6" destOrd="0" presId="urn:microsoft.com/office/officeart/2005/8/layout/hierarchy1"/>
    <dgm:cxn modelId="{A8551165-3B7D-4646-BCB1-5CA0E325B1D9}" type="presParOf" srcId="{782AC507-B6DC-4265-B6CB-0CEE6FDA0D53}" destId="{1F2C5BE8-0BD8-4235-9494-7BBDAB63AE0E}" srcOrd="7" destOrd="0" presId="urn:microsoft.com/office/officeart/2005/8/layout/hierarchy1"/>
    <dgm:cxn modelId="{3137AC95-036E-43CF-9413-F4620D3E601D}" type="presParOf" srcId="{1F2C5BE8-0BD8-4235-9494-7BBDAB63AE0E}" destId="{2C4D1C14-F1DF-4C4E-9614-CC59D94C7A39}" srcOrd="0" destOrd="0" presId="urn:microsoft.com/office/officeart/2005/8/layout/hierarchy1"/>
    <dgm:cxn modelId="{716283A0-510E-40B0-AD0C-399CF22E0EA6}" type="presParOf" srcId="{2C4D1C14-F1DF-4C4E-9614-CC59D94C7A39}" destId="{C0E1FE98-2F58-4CCC-A929-5543F5046006}" srcOrd="0" destOrd="0" presId="urn:microsoft.com/office/officeart/2005/8/layout/hierarchy1"/>
    <dgm:cxn modelId="{7E19810E-C6E7-44E4-9220-1EEE889D61F3}" type="presParOf" srcId="{2C4D1C14-F1DF-4C4E-9614-CC59D94C7A39}" destId="{2D03A645-6E13-47F7-B454-AD810D928B02}" srcOrd="1" destOrd="0" presId="urn:microsoft.com/office/officeart/2005/8/layout/hierarchy1"/>
    <dgm:cxn modelId="{C53972A7-6108-409A-9D82-611DB5A23C4C}" type="presParOf" srcId="{1F2C5BE8-0BD8-4235-9494-7BBDAB63AE0E}" destId="{FA5906B5-BA27-486B-8AC8-5058C82CC92D}" srcOrd="1" destOrd="0" presId="urn:microsoft.com/office/officeart/2005/8/layout/hierarchy1"/>
    <dgm:cxn modelId="{9889CDB8-FF9D-4D82-B61A-F5F2F42BA744}" type="presParOf" srcId="{646BF1D9-2D89-4D83-B6AB-9B0C20D57582}" destId="{A2F79310-CC69-4C81-A8A8-75250A982103}" srcOrd="2" destOrd="0" presId="urn:microsoft.com/office/officeart/2005/8/layout/hierarchy1"/>
    <dgm:cxn modelId="{A3ABE3F9-CD71-4504-882F-7CA5F8B783CE}" type="presParOf" srcId="{646BF1D9-2D89-4D83-B6AB-9B0C20D57582}" destId="{40D1D809-DBEE-4883-8D1A-AF50D6FAFD02}" srcOrd="3" destOrd="0" presId="urn:microsoft.com/office/officeart/2005/8/layout/hierarchy1"/>
    <dgm:cxn modelId="{B06D1DB1-3EBC-4B89-8885-6228760C3D75}" type="presParOf" srcId="{40D1D809-DBEE-4883-8D1A-AF50D6FAFD02}" destId="{08AD4FA3-4FC4-4553-A8C2-F8EC3FD32AED}" srcOrd="0" destOrd="0" presId="urn:microsoft.com/office/officeart/2005/8/layout/hierarchy1"/>
    <dgm:cxn modelId="{DF3408E6-A9A5-4317-BF0A-619C3E2145F9}" type="presParOf" srcId="{08AD4FA3-4FC4-4553-A8C2-F8EC3FD32AED}" destId="{1127D688-D4DD-443E-9285-2637AC74A100}" srcOrd="0" destOrd="0" presId="urn:microsoft.com/office/officeart/2005/8/layout/hierarchy1"/>
    <dgm:cxn modelId="{BBF9BD14-93D2-4BCC-BD27-FAB490B7C5C2}" type="presParOf" srcId="{08AD4FA3-4FC4-4553-A8C2-F8EC3FD32AED}" destId="{3DAC56F3-9DB3-40C0-B65B-D817EB2F2088}" srcOrd="1" destOrd="0" presId="urn:microsoft.com/office/officeart/2005/8/layout/hierarchy1"/>
    <dgm:cxn modelId="{4D4FAD33-8426-4E42-929A-CBDE156885FF}" type="presParOf" srcId="{40D1D809-DBEE-4883-8D1A-AF50D6FAFD02}" destId="{404D5E74-E92C-4745-8781-F28C993CB5B0}" srcOrd="1" destOrd="0" presId="urn:microsoft.com/office/officeart/2005/8/layout/hierarchy1"/>
    <dgm:cxn modelId="{A30FE5D1-4D49-44CD-89AB-C9869B7FED4E}" type="presParOf" srcId="{404D5E74-E92C-4745-8781-F28C993CB5B0}" destId="{BD85FDC0-6AF6-482C-A5C9-FF85BCC59382}" srcOrd="0" destOrd="0" presId="urn:microsoft.com/office/officeart/2005/8/layout/hierarchy1"/>
    <dgm:cxn modelId="{ACD64149-C91E-44B9-A6BE-7E8C27E6B599}" type="presParOf" srcId="{404D5E74-E92C-4745-8781-F28C993CB5B0}" destId="{6A2E47DD-621E-4255-9A6F-0328B8B59A49}" srcOrd="1" destOrd="0" presId="urn:microsoft.com/office/officeart/2005/8/layout/hierarchy1"/>
    <dgm:cxn modelId="{A8DE3AB8-D76D-47F9-A299-8FCD64EABA5C}" type="presParOf" srcId="{6A2E47DD-621E-4255-9A6F-0328B8B59A49}" destId="{A0122EB7-D70E-40AB-84A4-E514CE5CCEA3}" srcOrd="0" destOrd="0" presId="urn:microsoft.com/office/officeart/2005/8/layout/hierarchy1"/>
    <dgm:cxn modelId="{93A87127-5CE3-4C65-A54B-BEF2B1EBCD0D}" type="presParOf" srcId="{A0122EB7-D70E-40AB-84A4-E514CE5CCEA3}" destId="{40FFFC20-7810-42F9-A6F6-37575169F16E}" srcOrd="0" destOrd="0" presId="urn:microsoft.com/office/officeart/2005/8/layout/hierarchy1"/>
    <dgm:cxn modelId="{E1AAE56D-A68E-4230-B912-9D78891F834C}" type="presParOf" srcId="{A0122EB7-D70E-40AB-84A4-E514CE5CCEA3}" destId="{FBBBBCF0-F854-47C2-A27F-292AE164BD73}" srcOrd="1" destOrd="0" presId="urn:microsoft.com/office/officeart/2005/8/layout/hierarchy1"/>
    <dgm:cxn modelId="{A9AACEA1-E28B-427A-B0B7-C4CEB45B735F}" type="presParOf" srcId="{6A2E47DD-621E-4255-9A6F-0328B8B59A49}" destId="{5A2790C3-3963-4993-BA01-132B7FF0E541}" srcOrd="1" destOrd="0" presId="urn:microsoft.com/office/officeart/2005/8/layout/hierarchy1"/>
    <dgm:cxn modelId="{5C796BB7-2F19-4971-92C4-A3C83D0CEDF5}" type="presParOf" srcId="{404D5E74-E92C-4745-8781-F28C993CB5B0}" destId="{59BCD291-959A-424F-980F-F55898E59E70}" srcOrd="2" destOrd="0" presId="urn:microsoft.com/office/officeart/2005/8/layout/hierarchy1"/>
    <dgm:cxn modelId="{0B848559-F16E-4D01-A28E-31F232A6CCE3}" type="presParOf" srcId="{404D5E74-E92C-4745-8781-F28C993CB5B0}" destId="{CF027446-6618-40F3-A39F-AEC5DE10B904}" srcOrd="3" destOrd="0" presId="urn:microsoft.com/office/officeart/2005/8/layout/hierarchy1"/>
    <dgm:cxn modelId="{B95A76E0-B54E-44D6-93CB-B4A037939448}" type="presParOf" srcId="{CF027446-6618-40F3-A39F-AEC5DE10B904}" destId="{C6829599-24F7-47D6-BF96-381518C366D3}" srcOrd="0" destOrd="0" presId="urn:microsoft.com/office/officeart/2005/8/layout/hierarchy1"/>
    <dgm:cxn modelId="{B6014262-0AC7-4BBA-968A-3899C029B867}" type="presParOf" srcId="{C6829599-24F7-47D6-BF96-381518C366D3}" destId="{C6B77374-0FA5-46C6-B596-29BED946E28C}" srcOrd="0" destOrd="0" presId="urn:microsoft.com/office/officeart/2005/8/layout/hierarchy1"/>
    <dgm:cxn modelId="{AC75C781-F97E-4648-A9B7-214A256058FE}" type="presParOf" srcId="{C6829599-24F7-47D6-BF96-381518C366D3}" destId="{F43EEDEC-B066-423E-A59A-3D551A80E755}" srcOrd="1" destOrd="0" presId="urn:microsoft.com/office/officeart/2005/8/layout/hierarchy1"/>
    <dgm:cxn modelId="{9B0F4DDA-807B-4518-83B8-431A3BEE5A17}" type="presParOf" srcId="{CF027446-6618-40F3-A39F-AEC5DE10B904}" destId="{CCE6629D-5A28-4C25-85C6-5C00D6A3E7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CD291-959A-424F-980F-F55898E59E70}">
      <dsp:nvSpPr>
        <dsp:cNvPr id="0" name=""/>
        <dsp:cNvSpPr/>
      </dsp:nvSpPr>
      <dsp:spPr>
        <a:xfrm>
          <a:off x="15013869" y="5186845"/>
          <a:ext cx="1528965" cy="727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871"/>
              </a:lnTo>
              <a:lnTo>
                <a:pt x="1528965" y="495871"/>
              </a:lnTo>
              <a:lnTo>
                <a:pt x="1528965" y="7276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85FDC0-6AF6-482C-A5C9-FF85BCC59382}">
      <dsp:nvSpPr>
        <dsp:cNvPr id="0" name=""/>
        <dsp:cNvSpPr/>
      </dsp:nvSpPr>
      <dsp:spPr>
        <a:xfrm>
          <a:off x="13484903" y="5186845"/>
          <a:ext cx="1528965" cy="727648"/>
        </a:xfrm>
        <a:custGeom>
          <a:avLst/>
          <a:gdLst/>
          <a:ahLst/>
          <a:cxnLst/>
          <a:rect l="0" t="0" r="0" b="0"/>
          <a:pathLst>
            <a:path>
              <a:moveTo>
                <a:pt x="1528965" y="0"/>
              </a:moveTo>
              <a:lnTo>
                <a:pt x="1528965" y="495871"/>
              </a:lnTo>
              <a:lnTo>
                <a:pt x="0" y="495871"/>
              </a:lnTo>
              <a:lnTo>
                <a:pt x="0" y="7276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79310-CC69-4C81-A8A8-75250A982103}">
      <dsp:nvSpPr>
        <dsp:cNvPr id="0" name=""/>
        <dsp:cNvSpPr/>
      </dsp:nvSpPr>
      <dsp:spPr>
        <a:xfrm>
          <a:off x="10426972" y="2870462"/>
          <a:ext cx="4586897" cy="727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871"/>
              </a:lnTo>
              <a:lnTo>
                <a:pt x="4586897" y="495871"/>
              </a:lnTo>
              <a:lnTo>
                <a:pt x="4586897" y="7276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BD7B-E3E8-40AD-B80D-8AE9A0078A9D}">
      <dsp:nvSpPr>
        <dsp:cNvPr id="0" name=""/>
        <dsp:cNvSpPr/>
      </dsp:nvSpPr>
      <dsp:spPr>
        <a:xfrm>
          <a:off x="5840075" y="5186845"/>
          <a:ext cx="4586897" cy="727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871"/>
              </a:lnTo>
              <a:lnTo>
                <a:pt x="4586897" y="495871"/>
              </a:lnTo>
              <a:lnTo>
                <a:pt x="4586897" y="7276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195FA-A5CC-4603-8427-019A0D78276D}">
      <dsp:nvSpPr>
        <dsp:cNvPr id="0" name=""/>
        <dsp:cNvSpPr/>
      </dsp:nvSpPr>
      <dsp:spPr>
        <a:xfrm>
          <a:off x="5840075" y="5186845"/>
          <a:ext cx="1528965" cy="727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871"/>
              </a:lnTo>
              <a:lnTo>
                <a:pt x="1528965" y="495871"/>
              </a:lnTo>
              <a:lnTo>
                <a:pt x="1528965" y="7276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6BC26D-2E2E-481F-823D-43B9E6F57843}">
      <dsp:nvSpPr>
        <dsp:cNvPr id="0" name=""/>
        <dsp:cNvSpPr/>
      </dsp:nvSpPr>
      <dsp:spPr>
        <a:xfrm>
          <a:off x="4311109" y="5186845"/>
          <a:ext cx="1528965" cy="727648"/>
        </a:xfrm>
        <a:custGeom>
          <a:avLst/>
          <a:gdLst/>
          <a:ahLst/>
          <a:cxnLst/>
          <a:rect l="0" t="0" r="0" b="0"/>
          <a:pathLst>
            <a:path>
              <a:moveTo>
                <a:pt x="1528965" y="0"/>
              </a:moveTo>
              <a:lnTo>
                <a:pt x="1528965" y="495871"/>
              </a:lnTo>
              <a:lnTo>
                <a:pt x="0" y="495871"/>
              </a:lnTo>
              <a:lnTo>
                <a:pt x="0" y="7276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378DB3-726F-4598-A1DE-76E725B0CD69}">
      <dsp:nvSpPr>
        <dsp:cNvPr id="0" name=""/>
        <dsp:cNvSpPr/>
      </dsp:nvSpPr>
      <dsp:spPr>
        <a:xfrm>
          <a:off x="1253178" y="5186845"/>
          <a:ext cx="4586897" cy="727648"/>
        </a:xfrm>
        <a:custGeom>
          <a:avLst/>
          <a:gdLst/>
          <a:ahLst/>
          <a:cxnLst/>
          <a:rect l="0" t="0" r="0" b="0"/>
          <a:pathLst>
            <a:path>
              <a:moveTo>
                <a:pt x="4586897" y="0"/>
              </a:moveTo>
              <a:lnTo>
                <a:pt x="4586897" y="495871"/>
              </a:lnTo>
              <a:lnTo>
                <a:pt x="0" y="495871"/>
              </a:lnTo>
              <a:lnTo>
                <a:pt x="0" y="7276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CC665-2933-461F-AF6D-7E7EBAE0C50E}">
      <dsp:nvSpPr>
        <dsp:cNvPr id="0" name=""/>
        <dsp:cNvSpPr/>
      </dsp:nvSpPr>
      <dsp:spPr>
        <a:xfrm>
          <a:off x="5840075" y="2870462"/>
          <a:ext cx="4586897" cy="727648"/>
        </a:xfrm>
        <a:custGeom>
          <a:avLst/>
          <a:gdLst/>
          <a:ahLst/>
          <a:cxnLst/>
          <a:rect l="0" t="0" r="0" b="0"/>
          <a:pathLst>
            <a:path>
              <a:moveTo>
                <a:pt x="4586897" y="0"/>
              </a:moveTo>
              <a:lnTo>
                <a:pt x="4586897" y="495871"/>
              </a:lnTo>
              <a:lnTo>
                <a:pt x="0" y="495871"/>
              </a:lnTo>
              <a:lnTo>
                <a:pt x="0" y="7276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5B6E2-BB06-4414-984C-62620E184F0D}">
      <dsp:nvSpPr>
        <dsp:cNvPr id="0" name=""/>
        <dsp:cNvSpPr/>
      </dsp:nvSpPr>
      <dsp:spPr>
        <a:xfrm>
          <a:off x="9176000" y="1281727"/>
          <a:ext cx="2501943" cy="158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98C80-3FAC-4569-AACD-056FF47A2F94}">
      <dsp:nvSpPr>
        <dsp:cNvPr id="0" name=""/>
        <dsp:cNvSpPr/>
      </dsp:nvSpPr>
      <dsp:spPr>
        <a:xfrm>
          <a:off x="9453994" y="1545821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ข้อสอบ</a:t>
          </a:r>
          <a:endParaRPr lang="en-US" sz="3900" kern="1200" dirty="0"/>
        </a:p>
      </dsp:txBody>
      <dsp:txXfrm>
        <a:off x="9500526" y="1592353"/>
        <a:ext cx="2408879" cy="1495670"/>
      </dsp:txXfrm>
    </dsp:sp>
    <dsp:sp modelId="{CF02285A-5783-417F-B81A-1C6F2FB4DB13}">
      <dsp:nvSpPr>
        <dsp:cNvPr id="0" name=""/>
        <dsp:cNvSpPr/>
      </dsp:nvSpPr>
      <dsp:spPr>
        <a:xfrm>
          <a:off x="4589103" y="3598110"/>
          <a:ext cx="2501943" cy="15887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98EF3-7FA9-4730-85E6-2E9387C98591}">
      <dsp:nvSpPr>
        <dsp:cNvPr id="0" name=""/>
        <dsp:cNvSpPr/>
      </dsp:nvSpPr>
      <dsp:spPr>
        <a:xfrm>
          <a:off x="4867097" y="3862204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เลือกตอบ</a:t>
          </a:r>
          <a:endParaRPr lang="en-US" sz="3900" kern="1200" dirty="0"/>
        </a:p>
      </dsp:txBody>
      <dsp:txXfrm>
        <a:off x="4913629" y="3908736"/>
        <a:ext cx="2408879" cy="1495670"/>
      </dsp:txXfrm>
    </dsp:sp>
    <dsp:sp modelId="{AAECA0F9-461F-4384-9D64-8341E896D8C9}">
      <dsp:nvSpPr>
        <dsp:cNvPr id="0" name=""/>
        <dsp:cNvSpPr/>
      </dsp:nvSpPr>
      <dsp:spPr>
        <a:xfrm>
          <a:off x="2206" y="5914493"/>
          <a:ext cx="2501943" cy="158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5C468-344E-43C1-A2A5-EC1377F520F4}">
      <dsp:nvSpPr>
        <dsp:cNvPr id="0" name=""/>
        <dsp:cNvSpPr/>
      </dsp:nvSpPr>
      <dsp:spPr>
        <a:xfrm>
          <a:off x="280200" y="6178587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มีตัวเลือก</a:t>
          </a:r>
          <a:endParaRPr lang="en-US" sz="3900" kern="1200" dirty="0"/>
        </a:p>
      </dsp:txBody>
      <dsp:txXfrm>
        <a:off x="326732" y="6225119"/>
        <a:ext cx="2408879" cy="1495670"/>
      </dsp:txXfrm>
    </dsp:sp>
    <dsp:sp modelId="{5687A8BC-BCA1-4B9B-8224-E727E8B25CB3}">
      <dsp:nvSpPr>
        <dsp:cNvPr id="0" name=""/>
        <dsp:cNvSpPr/>
      </dsp:nvSpPr>
      <dsp:spPr>
        <a:xfrm>
          <a:off x="3060137" y="5914493"/>
          <a:ext cx="2501943" cy="158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1F838-E797-48EF-8EEC-5B544ACFBD7E}">
      <dsp:nvSpPr>
        <dsp:cNvPr id="0" name=""/>
        <dsp:cNvSpPr/>
      </dsp:nvSpPr>
      <dsp:spPr>
        <a:xfrm>
          <a:off x="3338131" y="6178587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ถูกผิด</a:t>
          </a:r>
          <a:endParaRPr lang="en-US" sz="3900" kern="1200" dirty="0"/>
        </a:p>
      </dsp:txBody>
      <dsp:txXfrm>
        <a:off x="3384663" y="6225119"/>
        <a:ext cx="2408879" cy="1495670"/>
      </dsp:txXfrm>
    </dsp:sp>
    <dsp:sp modelId="{6773510D-730F-4B01-B353-6CC8382C74D8}">
      <dsp:nvSpPr>
        <dsp:cNvPr id="0" name=""/>
        <dsp:cNvSpPr/>
      </dsp:nvSpPr>
      <dsp:spPr>
        <a:xfrm>
          <a:off x="6118069" y="5914493"/>
          <a:ext cx="2501943" cy="158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57B80-508D-4117-A6BB-83124D7E5FA6}">
      <dsp:nvSpPr>
        <dsp:cNvPr id="0" name=""/>
        <dsp:cNvSpPr/>
      </dsp:nvSpPr>
      <dsp:spPr>
        <a:xfrm>
          <a:off x="6396062" y="6178587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/>
            <a:t>จับคู่</a:t>
          </a:r>
          <a:endParaRPr lang="en-US" sz="3900" kern="1200" dirty="0"/>
        </a:p>
      </dsp:txBody>
      <dsp:txXfrm>
        <a:off x="6442594" y="6225119"/>
        <a:ext cx="2408879" cy="1495670"/>
      </dsp:txXfrm>
    </dsp:sp>
    <dsp:sp modelId="{C0E1FE98-2F58-4CCC-A929-5543F5046006}">
      <dsp:nvSpPr>
        <dsp:cNvPr id="0" name=""/>
        <dsp:cNvSpPr/>
      </dsp:nvSpPr>
      <dsp:spPr>
        <a:xfrm>
          <a:off x="9176000" y="5914493"/>
          <a:ext cx="2501943" cy="158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3A645-6E13-47F7-B454-AD810D928B02}">
      <dsp:nvSpPr>
        <dsp:cNvPr id="0" name=""/>
        <dsp:cNvSpPr/>
      </dsp:nvSpPr>
      <dsp:spPr>
        <a:xfrm>
          <a:off x="9453994" y="6178587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/>
            <a:t>เปรียบเทียบ</a:t>
          </a:r>
          <a:endParaRPr lang="en-US" sz="3900" kern="1200" dirty="0"/>
        </a:p>
      </dsp:txBody>
      <dsp:txXfrm>
        <a:off x="9500526" y="6225119"/>
        <a:ext cx="2408879" cy="1495670"/>
      </dsp:txXfrm>
    </dsp:sp>
    <dsp:sp modelId="{1127D688-D4DD-443E-9285-2637AC74A100}">
      <dsp:nvSpPr>
        <dsp:cNvPr id="0" name=""/>
        <dsp:cNvSpPr/>
      </dsp:nvSpPr>
      <dsp:spPr>
        <a:xfrm>
          <a:off x="13762897" y="3598110"/>
          <a:ext cx="2501943" cy="15887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C56F3-9DB3-40C0-B65B-D817EB2F2088}">
      <dsp:nvSpPr>
        <dsp:cNvPr id="0" name=""/>
        <dsp:cNvSpPr/>
      </dsp:nvSpPr>
      <dsp:spPr>
        <a:xfrm>
          <a:off x="14040891" y="3862204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เขียนตอบ</a:t>
          </a:r>
          <a:endParaRPr lang="en-US" sz="3900" kern="1200" dirty="0"/>
        </a:p>
      </dsp:txBody>
      <dsp:txXfrm>
        <a:off x="14087423" y="3908736"/>
        <a:ext cx="2408879" cy="1495670"/>
      </dsp:txXfrm>
    </dsp:sp>
    <dsp:sp modelId="{40FFFC20-7810-42F9-A6F6-37575169F16E}">
      <dsp:nvSpPr>
        <dsp:cNvPr id="0" name=""/>
        <dsp:cNvSpPr/>
      </dsp:nvSpPr>
      <dsp:spPr>
        <a:xfrm>
          <a:off x="12233931" y="5914493"/>
          <a:ext cx="2501943" cy="158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BBCF0-F854-47C2-A27F-292AE164BD73}">
      <dsp:nvSpPr>
        <dsp:cNvPr id="0" name=""/>
        <dsp:cNvSpPr/>
      </dsp:nvSpPr>
      <dsp:spPr>
        <a:xfrm>
          <a:off x="12511925" y="6178587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เขียนคำตอบสั้น</a:t>
          </a:r>
          <a:endParaRPr lang="en-US" sz="3900" kern="1200" dirty="0"/>
        </a:p>
      </dsp:txBody>
      <dsp:txXfrm>
        <a:off x="12558457" y="6225119"/>
        <a:ext cx="2408879" cy="1495670"/>
      </dsp:txXfrm>
    </dsp:sp>
    <dsp:sp modelId="{C6B77374-0FA5-46C6-B596-29BED946E28C}">
      <dsp:nvSpPr>
        <dsp:cNvPr id="0" name=""/>
        <dsp:cNvSpPr/>
      </dsp:nvSpPr>
      <dsp:spPr>
        <a:xfrm>
          <a:off x="15291863" y="5914493"/>
          <a:ext cx="2501943" cy="158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EEDEC-B066-423E-A59A-3D551A80E755}">
      <dsp:nvSpPr>
        <dsp:cNvPr id="0" name=""/>
        <dsp:cNvSpPr/>
      </dsp:nvSpPr>
      <dsp:spPr>
        <a:xfrm>
          <a:off x="15569856" y="6178587"/>
          <a:ext cx="2501943" cy="1588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/>
            <a:t>แสดงวิธีทำ</a:t>
          </a:r>
          <a:endParaRPr lang="en-US" sz="3900" kern="1200" dirty="0"/>
        </a:p>
      </dsp:txBody>
      <dsp:txXfrm>
        <a:off x="15616388" y="6225119"/>
        <a:ext cx="2408879" cy="1495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F3456-A29E-41FE-BFB7-B24F24BEE47B}" type="datetimeFigureOut">
              <a:rPr lang="cs-CZ" smtClean="0"/>
              <a:t>25.12.2025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5B543-0236-4AEE-9F15-C7CF115048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5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95B543-0236-4AEE-9F15-C7CF1150485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733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6289" y="1750055"/>
            <a:ext cx="14257735" cy="3722887"/>
          </a:xfrm>
        </p:spPr>
        <p:txBody>
          <a:bodyPr anchor="b"/>
          <a:lstStyle>
            <a:lvl1pPr algn="ctr">
              <a:defRPr sz="93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6289" y="5616511"/>
            <a:ext cx="14257735" cy="2581762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866" indent="0" algn="ctr">
              <a:buNone/>
              <a:defRPr sz="3118"/>
            </a:lvl2pPr>
            <a:lvl3pPr marL="1425732" indent="0" algn="ctr">
              <a:buNone/>
              <a:defRPr sz="2807"/>
            </a:lvl3pPr>
            <a:lvl4pPr marL="2138599" indent="0" algn="ctr">
              <a:buNone/>
              <a:defRPr sz="2495"/>
            </a:lvl4pPr>
            <a:lvl5pPr marL="2851465" indent="0" algn="ctr">
              <a:buNone/>
              <a:defRPr sz="2495"/>
            </a:lvl5pPr>
            <a:lvl6pPr marL="3564331" indent="0" algn="ctr">
              <a:buNone/>
              <a:defRPr sz="2495"/>
            </a:lvl6pPr>
            <a:lvl7pPr marL="4277197" indent="0" algn="ctr">
              <a:buNone/>
              <a:defRPr sz="2495"/>
            </a:lvl7pPr>
            <a:lvl8pPr marL="4990064" indent="0" algn="ctr">
              <a:buNone/>
              <a:defRPr sz="2495"/>
            </a:lvl8pPr>
            <a:lvl9pPr marL="5702930" indent="0" algn="ctr">
              <a:buNone/>
              <a:defRPr sz="249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69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30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04255" y="569325"/>
            <a:ext cx="4099099" cy="9062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06959" y="569325"/>
            <a:ext cx="12059667" cy="9062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863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549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058" y="2665925"/>
            <a:ext cx="16396395" cy="4448157"/>
          </a:xfrm>
        </p:spPr>
        <p:txBody>
          <a:bodyPr anchor="b"/>
          <a:lstStyle>
            <a:lvl1pPr>
              <a:defRPr sz="93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7058" y="7156164"/>
            <a:ext cx="16396395" cy="2339180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1pPr>
            <a:lvl2pPr marL="712866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73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3pPr>
            <a:lvl4pPr marL="2138599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4pPr>
            <a:lvl5pPr marL="285146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5pPr>
            <a:lvl6pPr marL="3564331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6pPr>
            <a:lvl7pPr marL="4277197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7pPr>
            <a:lvl8pPr marL="499006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8pPr>
            <a:lvl9pPr marL="570293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31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6959" y="2846623"/>
            <a:ext cx="8079383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3971" y="2846623"/>
            <a:ext cx="8079383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57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435" y="569326"/>
            <a:ext cx="16396395" cy="20668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9436" y="2621369"/>
            <a:ext cx="8042253" cy="128469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66" indent="0">
              <a:buNone/>
              <a:defRPr sz="3118" b="1"/>
            </a:lvl2pPr>
            <a:lvl3pPr marL="1425732" indent="0">
              <a:buNone/>
              <a:defRPr sz="2807" b="1"/>
            </a:lvl3pPr>
            <a:lvl4pPr marL="2138599" indent="0">
              <a:buNone/>
              <a:defRPr sz="2495" b="1"/>
            </a:lvl4pPr>
            <a:lvl5pPr marL="2851465" indent="0">
              <a:buNone/>
              <a:defRPr sz="2495" b="1"/>
            </a:lvl5pPr>
            <a:lvl6pPr marL="3564331" indent="0">
              <a:buNone/>
              <a:defRPr sz="2495" b="1"/>
            </a:lvl6pPr>
            <a:lvl7pPr marL="4277197" indent="0">
              <a:buNone/>
              <a:defRPr sz="2495" b="1"/>
            </a:lvl7pPr>
            <a:lvl8pPr marL="4990064" indent="0">
              <a:buNone/>
              <a:defRPr sz="2495" b="1"/>
            </a:lvl8pPr>
            <a:lvl9pPr marL="5702930" indent="0">
              <a:buNone/>
              <a:defRPr sz="24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9436" y="3906061"/>
            <a:ext cx="8042253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23971" y="2621369"/>
            <a:ext cx="8081859" cy="128469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66" indent="0">
              <a:buNone/>
              <a:defRPr sz="3118" b="1"/>
            </a:lvl2pPr>
            <a:lvl3pPr marL="1425732" indent="0">
              <a:buNone/>
              <a:defRPr sz="2807" b="1"/>
            </a:lvl3pPr>
            <a:lvl4pPr marL="2138599" indent="0">
              <a:buNone/>
              <a:defRPr sz="2495" b="1"/>
            </a:lvl4pPr>
            <a:lvl5pPr marL="2851465" indent="0">
              <a:buNone/>
              <a:defRPr sz="2495" b="1"/>
            </a:lvl5pPr>
            <a:lvl6pPr marL="3564331" indent="0">
              <a:buNone/>
              <a:defRPr sz="2495" b="1"/>
            </a:lvl6pPr>
            <a:lvl7pPr marL="4277197" indent="0">
              <a:buNone/>
              <a:defRPr sz="2495" b="1"/>
            </a:lvl7pPr>
            <a:lvl8pPr marL="4990064" indent="0">
              <a:buNone/>
              <a:defRPr sz="2495" b="1"/>
            </a:lvl8pPr>
            <a:lvl9pPr marL="5702930" indent="0">
              <a:buNone/>
              <a:defRPr sz="24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23971" y="3906061"/>
            <a:ext cx="8081859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77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62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00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436" y="712893"/>
            <a:ext cx="6131320" cy="2495127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1859" y="1539652"/>
            <a:ext cx="9623971" cy="7599245"/>
          </a:xfrm>
        </p:spPr>
        <p:txBody>
          <a:bodyPr/>
          <a:lstStyle>
            <a:lvl1pPr>
              <a:defRPr sz="4989"/>
            </a:lvl1pPr>
            <a:lvl2pPr>
              <a:defRPr sz="4366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9436" y="3208020"/>
            <a:ext cx="6131320" cy="5943254"/>
          </a:xfrm>
        </p:spPr>
        <p:txBody>
          <a:bodyPr/>
          <a:lstStyle>
            <a:lvl1pPr marL="0" indent="0">
              <a:buNone/>
              <a:defRPr sz="2495"/>
            </a:lvl1pPr>
            <a:lvl2pPr marL="712866" indent="0">
              <a:buNone/>
              <a:defRPr sz="2183"/>
            </a:lvl2pPr>
            <a:lvl3pPr marL="1425732" indent="0">
              <a:buNone/>
              <a:defRPr sz="1871"/>
            </a:lvl3pPr>
            <a:lvl4pPr marL="2138599" indent="0">
              <a:buNone/>
              <a:defRPr sz="1559"/>
            </a:lvl4pPr>
            <a:lvl5pPr marL="2851465" indent="0">
              <a:buNone/>
              <a:defRPr sz="1559"/>
            </a:lvl5pPr>
            <a:lvl6pPr marL="3564331" indent="0">
              <a:buNone/>
              <a:defRPr sz="1559"/>
            </a:lvl6pPr>
            <a:lvl7pPr marL="4277197" indent="0">
              <a:buNone/>
              <a:defRPr sz="1559"/>
            </a:lvl7pPr>
            <a:lvl8pPr marL="4990064" indent="0">
              <a:buNone/>
              <a:defRPr sz="1559"/>
            </a:lvl8pPr>
            <a:lvl9pPr marL="5702930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04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436" y="712893"/>
            <a:ext cx="6131320" cy="2495127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81859" y="1539652"/>
            <a:ext cx="9623971" cy="7599245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866" indent="0">
              <a:buNone/>
              <a:defRPr sz="4366"/>
            </a:lvl2pPr>
            <a:lvl3pPr marL="1425732" indent="0">
              <a:buNone/>
              <a:defRPr sz="3742"/>
            </a:lvl3pPr>
            <a:lvl4pPr marL="2138599" indent="0">
              <a:buNone/>
              <a:defRPr sz="3118"/>
            </a:lvl4pPr>
            <a:lvl5pPr marL="2851465" indent="0">
              <a:buNone/>
              <a:defRPr sz="3118"/>
            </a:lvl5pPr>
            <a:lvl6pPr marL="3564331" indent="0">
              <a:buNone/>
              <a:defRPr sz="3118"/>
            </a:lvl6pPr>
            <a:lvl7pPr marL="4277197" indent="0">
              <a:buNone/>
              <a:defRPr sz="3118"/>
            </a:lvl7pPr>
            <a:lvl8pPr marL="4990064" indent="0">
              <a:buNone/>
              <a:defRPr sz="3118"/>
            </a:lvl8pPr>
            <a:lvl9pPr marL="5702930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9436" y="3208020"/>
            <a:ext cx="6131320" cy="5943254"/>
          </a:xfrm>
        </p:spPr>
        <p:txBody>
          <a:bodyPr/>
          <a:lstStyle>
            <a:lvl1pPr marL="0" indent="0">
              <a:buNone/>
              <a:defRPr sz="2495"/>
            </a:lvl1pPr>
            <a:lvl2pPr marL="712866" indent="0">
              <a:buNone/>
              <a:defRPr sz="2183"/>
            </a:lvl2pPr>
            <a:lvl3pPr marL="1425732" indent="0">
              <a:buNone/>
              <a:defRPr sz="1871"/>
            </a:lvl3pPr>
            <a:lvl4pPr marL="2138599" indent="0">
              <a:buNone/>
              <a:defRPr sz="1559"/>
            </a:lvl4pPr>
            <a:lvl5pPr marL="2851465" indent="0">
              <a:buNone/>
              <a:defRPr sz="1559"/>
            </a:lvl5pPr>
            <a:lvl6pPr marL="3564331" indent="0">
              <a:buNone/>
              <a:defRPr sz="1559"/>
            </a:lvl6pPr>
            <a:lvl7pPr marL="4277197" indent="0">
              <a:buNone/>
              <a:defRPr sz="1559"/>
            </a:lvl7pPr>
            <a:lvl8pPr marL="4990064" indent="0">
              <a:buNone/>
              <a:defRPr sz="1559"/>
            </a:lvl8pPr>
            <a:lvl9pPr marL="5702930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24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6959" y="569326"/>
            <a:ext cx="16396395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6959" y="2846623"/>
            <a:ext cx="16396395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06959" y="9911198"/>
            <a:ext cx="427732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97166" y="9911198"/>
            <a:ext cx="6415981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26034" y="9911198"/>
            <a:ext cx="427732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60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1425732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33" indent="-356433" algn="l" defTabSz="1425732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6" kern="1200">
          <a:solidFill>
            <a:schemeClr val="tx1"/>
          </a:solidFill>
          <a:latin typeface="+mn-lt"/>
          <a:ea typeface="+mn-ea"/>
          <a:cs typeface="+mn-cs"/>
        </a:defRPr>
      </a:lvl1pPr>
      <a:lvl2pPr marL="1069299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2166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5032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3207898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920764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633631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5346497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6059363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866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732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599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465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331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197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064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2930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20F95502-65C6-482A-9B40-DDCB8DAA9D75}"/>
              </a:ext>
            </a:extLst>
          </p:cNvPr>
          <p:cNvGrpSpPr/>
          <p:nvPr/>
        </p:nvGrpSpPr>
        <p:grpSpPr>
          <a:xfrm>
            <a:off x="0" y="0"/>
            <a:ext cx="19010313" cy="1112119"/>
            <a:chOff x="-324644" y="2222500"/>
            <a:chExt cx="22261685" cy="1302327"/>
          </a:xfrm>
        </p:grpSpPr>
        <p:sp>
          <p:nvSpPr>
            <p:cNvPr id="2" name="object 2"/>
            <p:cNvSpPr/>
            <p:nvPr/>
          </p:nvSpPr>
          <p:spPr>
            <a:xfrm>
              <a:off x="-324644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009EF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" name="object 3"/>
            <p:cNvSpPr/>
            <p:nvPr/>
          </p:nvSpPr>
          <p:spPr>
            <a:xfrm>
              <a:off x="16363156" y="2222500"/>
              <a:ext cx="5573885" cy="1302327"/>
            </a:xfrm>
            <a:custGeom>
              <a:avLst/>
              <a:gdLst/>
              <a:ahLst/>
              <a:cxnLst/>
              <a:rect l="l" t="t" r="r" b="b"/>
              <a:pathLst>
                <a:path w="1883409" h="440055">
                  <a:moveTo>
                    <a:pt x="0" y="0"/>
                  </a:moveTo>
                  <a:lnTo>
                    <a:pt x="0" y="439737"/>
                  </a:lnTo>
                  <a:lnTo>
                    <a:pt x="1883155" y="439737"/>
                  </a:lnTo>
                  <a:lnTo>
                    <a:pt x="188315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2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2" name="object 2">
              <a:extLst>
                <a:ext uri="{FF2B5EF4-FFF2-40B4-BE49-F238E27FC236}">
                  <a16:creationId xmlns:a16="http://schemas.microsoft.com/office/drawing/2014/main" id="{3708B453-DDCE-42C1-9AB9-A8D5DDCA46AD}"/>
                </a:ext>
              </a:extLst>
            </p:cNvPr>
            <p:cNvSpPr/>
            <p:nvPr/>
          </p:nvSpPr>
          <p:spPr>
            <a:xfrm>
              <a:off x="52379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BF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">
              <a:extLst>
                <a:ext uri="{FF2B5EF4-FFF2-40B4-BE49-F238E27FC236}">
                  <a16:creationId xmlns:a16="http://schemas.microsoft.com/office/drawing/2014/main" id="{7D360C87-DA57-4F00-96B5-35199AD11657}"/>
                </a:ext>
              </a:extLst>
            </p:cNvPr>
            <p:cNvSpPr/>
            <p:nvPr/>
          </p:nvSpPr>
          <p:spPr>
            <a:xfrm>
              <a:off x="10800556" y="2222500"/>
              <a:ext cx="5600193" cy="1302327"/>
            </a:xfrm>
            <a:custGeom>
              <a:avLst/>
              <a:gdLst/>
              <a:ahLst/>
              <a:cxnLst/>
              <a:rect l="l" t="t" r="r" b="b"/>
              <a:pathLst>
                <a:path w="1892300" h="440055">
                  <a:moveTo>
                    <a:pt x="0" y="439737"/>
                  </a:moveTo>
                  <a:lnTo>
                    <a:pt x="1892300" y="439737"/>
                  </a:lnTo>
                  <a:lnTo>
                    <a:pt x="1892300" y="0"/>
                  </a:lnTo>
                  <a:lnTo>
                    <a:pt x="0" y="0"/>
                  </a:lnTo>
                  <a:lnTo>
                    <a:pt x="0" y="439737"/>
                  </a:lnTo>
                  <a:close/>
                </a:path>
              </a:pathLst>
            </a:custGeom>
            <a:solidFill>
              <a:srgbClr val="FFA1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161631" y="2898428"/>
            <a:ext cx="12677413" cy="17825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3010" marR="5080" indent="-1210945" algn="ctr">
              <a:lnSpc>
                <a:spcPct val="100000"/>
              </a:lnSpc>
              <a:spcBef>
                <a:spcPts val="100"/>
              </a:spcBef>
            </a:pPr>
            <a:r>
              <a:rPr lang="th-TH" sz="11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การพัฒนาข้อสอบด้านความรู้</a:t>
            </a:r>
            <a:endParaRPr lang="cs-CZ" sz="11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object 19"/>
          <p:cNvSpPr/>
          <p:nvPr/>
        </p:nvSpPr>
        <p:spPr>
          <a:xfrm flipV="1">
            <a:off x="5695156" y="4127500"/>
            <a:ext cx="7696200" cy="274319"/>
          </a:xfrm>
          <a:custGeom>
            <a:avLst/>
            <a:gdLst/>
            <a:ahLst/>
            <a:cxnLst/>
            <a:rect l="l" t="t" r="r" b="b"/>
            <a:pathLst>
              <a:path w="4686300">
                <a:moveTo>
                  <a:pt x="0" y="0"/>
                </a:moveTo>
                <a:lnTo>
                  <a:pt x="4686300" y="0"/>
                </a:lnTo>
              </a:path>
            </a:pathLst>
          </a:custGeom>
          <a:ln w="8466">
            <a:solidFill>
              <a:srgbClr val="002E8E"/>
            </a:solidFill>
          </a:ln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126E17-98E7-EB02-C0D3-CB1440D73B81}"/>
              </a:ext>
            </a:extLst>
          </p:cNvPr>
          <p:cNvSpPr txBox="1"/>
          <p:nvPr/>
        </p:nvSpPr>
        <p:spPr>
          <a:xfrm>
            <a:off x="4551642" y="7722964"/>
            <a:ext cx="989738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Asst. Prof.</a:t>
            </a:r>
            <a:r>
              <a:rPr lang="th-TH" sz="3600" b="1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Teerawit</a:t>
            </a:r>
            <a:r>
              <a:rPr lang="en-US" sz="3600" b="1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Tinprapa</a:t>
            </a:r>
            <a:endParaRPr lang="en-US" sz="3600" b="1" dirty="0">
              <a:solidFill>
                <a:srgbClr val="7030A0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Division of Mathematics  Faculty of Education</a:t>
            </a:r>
            <a:endParaRPr lang="th-TH" sz="36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3600" b="1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SUAN SUNANDHA RAJABHAT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F322CA-DC1A-A309-3D47-DD280BECD008}"/>
              </a:ext>
            </a:extLst>
          </p:cNvPr>
          <p:cNvSpPr txBox="1"/>
          <p:nvPr/>
        </p:nvSpPr>
        <p:spPr>
          <a:xfrm>
            <a:off x="1008212" y="3638540"/>
            <a:ext cx="169938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72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พุทธิพิสัย </a:t>
            </a:r>
            <a:r>
              <a:rPr lang="en-US" sz="72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(cognitive domain)</a:t>
            </a:r>
            <a:r>
              <a:rPr lang="en-US" sz="7200" b="1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sz="72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เป็นพฤติกรรมที่เกี่ยวกับ</a:t>
            </a:r>
            <a:r>
              <a:rPr lang="th-TH" sz="7200" b="1" dirty="0">
                <a:solidFill>
                  <a:srgbClr val="0070C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สมรรถภาพทางสมองหรือสติปัญญาของแต่ละบุคคล</a:t>
            </a:r>
            <a:r>
              <a:rPr lang="th-TH" sz="7200" b="1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sz="72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โดยสมรรถภาพทางสมองนั้นจะทำงานหรือแก้ปัญหาที่มีลำดับขั้นความซับซ้อนมากขึ้นเรื่อย ๆ </a:t>
            </a:r>
            <a:endParaRPr lang="en-US" sz="7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F02566-E938-BA8B-8526-254FD3ECB76F}"/>
              </a:ext>
            </a:extLst>
          </p:cNvPr>
          <p:cNvGrpSpPr/>
          <p:nvPr/>
        </p:nvGrpSpPr>
        <p:grpSpPr>
          <a:xfrm>
            <a:off x="0" y="546100"/>
            <a:ext cx="5314155" cy="828000"/>
            <a:chOff x="564554" y="8642689"/>
            <a:chExt cx="3496471" cy="439424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282AF6BC-4267-4C03-E3A7-B94784537176}"/>
                </a:ext>
              </a:extLst>
            </p:cNvPr>
            <p:cNvSpPr/>
            <p:nvPr/>
          </p:nvSpPr>
          <p:spPr>
            <a:xfrm>
              <a:off x="564554" y="8642693"/>
              <a:ext cx="3280372" cy="439420"/>
            </a:xfrm>
            <a:custGeom>
              <a:avLst/>
              <a:gdLst/>
              <a:ahLst/>
              <a:cxnLst/>
              <a:rect l="l" t="t" r="r" b="b"/>
              <a:pathLst>
                <a:path w="3844925" h="439420">
                  <a:moveTo>
                    <a:pt x="0" y="439204"/>
                  </a:moveTo>
                  <a:lnTo>
                    <a:pt x="3844798" y="439204"/>
                  </a:lnTo>
                  <a:lnTo>
                    <a:pt x="3844798" y="0"/>
                  </a:lnTo>
                  <a:lnTo>
                    <a:pt x="0" y="0"/>
                  </a:lnTo>
                  <a:lnTo>
                    <a:pt x="0" y="43920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E51338F5-797C-C778-CA3F-B6D63AF2474C}"/>
                </a:ext>
              </a:extLst>
            </p:cNvPr>
            <p:cNvSpPr/>
            <p:nvPr/>
          </p:nvSpPr>
          <p:spPr>
            <a:xfrm>
              <a:off x="3621605" y="8642689"/>
              <a:ext cx="439420" cy="439420"/>
            </a:xfrm>
            <a:custGeom>
              <a:avLst/>
              <a:gdLst/>
              <a:ahLst/>
              <a:cxnLst/>
              <a:rect l="l" t="t" r="r" b="b"/>
              <a:pathLst>
                <a:path w="439420" h="439420">
                  <a:moveTo>
                    <a:pt x="219595" y="0"/>
                  </a:moveTo>
                  <a:lnTo>
                    <a:pt x="175337" y="4461"/>
                  </a:lnTo>
                  <a:lnTo>
                    <a:pt x="134116" y="17257"/>
                  </a:lnTo>
                  <a:lnTo>
                    <a:pt x="96815" y="37505"/>
                  </a:lnTo>
                  <a:lnTo>
                    <a:pt x="64315" y="64320"/>
                  </a:lnTo>
                  <a:lnTo>
                    <a:pt x="37502" y="96820"/>
                  </a:lnTo>
                  <a:lnTo>
                    <a:pt x="17256" y="134122"/>
                  </a:lnTo>
                  <a:lnTo>
                    <a:pt x="4461" y="175341"/>
                  </a:lnTo>
                  <a:lnTo>
                    <a:pt x="0" y="219595"/>
                  </a:lnTo>
                  <a:lnTo>
                    <a:pt x="4461" y="263854"/>
                  </a:lnTo>
                  <a:lnTo>
                    <a:pt x="17256" y="305076"/>
                  </a:lnTo>
                  <a:lnTo>
                    <a:pt x="37502" y="342380"/>
                  </a:lnTo>
                  <a:lnTo>
                    <a:pt x="64315" y="374881"/>
                  </a:lnTo>
                  <a:lnTo>
                    <a:pt x="96815" y="401698"/>
                  </a:lnTo>
                  <a:lnTo>
                    <a:pt x="134116" y="421945"/>
                  </a:lnTo>
                  <a:lnTo>
                    <a:pt x="175337" y="434742"/>
                  </a:lnTo>
                  <a:lnTo>
                    <a:pt x="219595" y="439204"/>
                  </a:lnTo>
                  <a:lnTo>
                    <a:pt x="263854" y="434742"/>
                  </a:lnTo>
                  <a:lnTo>
                    <a:pt x="305076" y="421945"/>
                  </a:lnTo>
                  <a:lnTo>
                    <a:pt x="342380" y="401698"/>
                  </a:lnTo>
                  <a:lnTo>
                    <a:pt x="374881" y="374881"/>
                  </a:lnTo>
                  <a:lnTo>
                    <a:pt x="401698" y="342380"/>
                  </a:lnTo>
                  <a:lnTo>
                    <a:pt x="421945" y="305076"/>
                  </a:lnTo>
                  <a:lnTo>
                    <a:pt x="434742" y="263854"/>
                  </a:lnTo>
                  <a:lnTo>
                    <a:pt x="439204" y="219595"/>
                  </a:lnTo>
                  <a:lnTo>
                    <a:pt x="434742" y="175341"/>
                  </a:lnTo>
                  <a:lnTo>
                    <a:pt x="421945" y="134122"/>
                  </a:lnTo>
                  <a:lnTo>
                    <a:pt x="401698" y="96820"/>
                  </a:lnTo>
                  <a:lnTo>
                    <a:pt x="374881" y="64320"/>
                  </a:lnTo>
                  <a:lnTo>
                    <a:pt x="342380" y="37505"/>
                  </a:lnTo>
                  <a:lnTo>
                    <a:pt x="305076" y="17257"/>
                  </a:lnTo>
                  <a:lnTo>
                    <a:pt x="263854" y="4461"/>
                  </a:lnTo>
                  <a:lnTo>
                    <a:pt x="21959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2CDF517-A245-153B-797E-D0B9BF1382F1}"/>
              </a:ext>
            </a:extLst>
          </p:cNvPr>
          <p:cNvSpPr txBox="1"/>
          <p:nvPr/>
        </p:nvSpPr>
        <p:spPr>
          <a:xfrm>
            <a:off x="1286647" y="359931"/>
            <a:ext cx="20730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7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ทบทวน</a:t>
            </a:r>
            <a:endParaRPr lang="en-US" sz="7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0319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10AC73C5-368A-4992-917B-0C0A1838E3CA}"/>
              </a:ext>
            </a:extLst>
          </p:cNvPr>
          <p:cNvGrpSpPr/>
          <p:nvPr/>
        </p:nvGrpSpPr>
        <p:grpSpPr>
          <a:xfrm>
            <a:off x="-5059" y="4410592"/>
            <a:ext cx="4320000" cy="828000"/>
            <a:chOff x="0" y="8642689"/>
            <a:chExt cx="4336348" cy="439424"/>
          </a:xfrm>
          <a:solidFill>
            <a:srgbClr val="FFBF00"/>
          </a:solidFill>
        </p:grpSpPr>
        <p:sp>
          <p:nvSpPr>
            <p:cNvPr id="57" name="object 4">
              <a:extLst>
                <a:ext uri="{FF2B5EF4-FFF2-40B4-BE49-F238E27FC236}">
                  <a16:creationId xmlns:a16="http://schemas.microsoft.com/office/drawing/2014/main" id="{52033DA7-B496-435D-A3DB-E45BD45E4B7C}"/>
                </a:ext>
              </a:extLst>
            </p:cNvPr>
            <p:cNvSpPr/>
            <p:nvPr/>
          </p:nvSpPr>
          <p:spPr>
            <a:xfrm>
              <a:off x="0" y="8642693"/>
              <a:ext cx="3923363" cy="439420"/>
            </a:xfrm>
            <a:custGeom>
              <a:avLst/>
              <a:gdLst/>
              <a:ahLst/>
              <a:cxnLst/>
              <a:rect l="l" t="t" r="r" b="b"/>
              <a:pathLst>
                <a:path w="3844925" h="439420">
                  <a:moveTo>
                    <a:pt x="0" y="439204"/>
                  </a:moveTo>
                  <a:lnTo>
                    <a:pt x="3844798" y="439204"/>
                  </a:lnTo>
                  <a:lnTo>
                    <a:pt x="3844798" y="0"/>
                  </a:lnTo>
                  <a:lnTo>
                    <a:pt x="0" y="0"/>
                  </a:lnTo>
                  <a:lnTo>
                    <a:pt x="0" y="43920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8" name="object 5">
              <a:extLst>
                <a:ext uri="{FF2B5EF4-FFF2-40B4-BE49-F238E27FC236}">
                  <a16:creationId xmlns:a16="http://schemas.microsoft.com/office/drawing/2014/main" id="{892C04EB-8963-4611-98BC-C2BD5AD407A8}"/>
                </a:ext>
              </a:extLst>
            </p:cNvPr>
            <p:cNvSpPr/>
            <p:nvPr/>
          </p:nvSpPr>
          <p:spPr>
            <a:xfrm>
              <a:off x="3621605" y="8642689"/>
              <a:ext cx="714743" cy="439420"/>
            </a:xfrm>
            <a:custGeom>
              <a:avLst/>
              <a:gdLst/>
              <a:ahLst/>
              <a:cxnLst/>
              <a:rect l="l" t="t" r="r" b="b"/>
              <a:pathLst>
                <a:path w="439420" h="439420">
                  <a:moveTo>
                    <a:pt x="219595" y="0"/>
                  </a:moveTo>
                  <a:lnTo>
                    <a:pt x="175337" y="4461"/>
                  </a:lnTo>
                  <a:lnTo>
                    <a:pt x="134116" y="17257"/>
                  </a:lnTo>
                  <a:lnTo>
                    <a:pt x="96815" y="37505"/>
                  </a:lnTo>
                  <a:lnTo>
                    <a:pt x="64315" y="64320"/>
                  </a:lnTo>
                  <a:lnTo>
                    <a:pt x="37502" y="96820"/>
                  </a:lnTo>
                  <a:lnTo>
                    <a:pt x="17256" y="134122"/>
                  </a:lnTo>
                  <a:lnTo>
                    <a:pt x="4461" y="175341"/>
                  </a:lnTo>
                  <a:lnTo>
                    <a:pt x="0" y="219595"/>
                  </a:lnTo>
                  <a:lnTo>
                    <a:pt x="4461" y="263854"/>
                  </a:lnTo>
                  <a:lnTo>
                    <a:pt x="17256" y="305076"/>
                  </a:lnTo>
                  <a:lnTo>
                    <a:pt x="37502" y="342380"/>
                  </a:lnTo>
                  <a:lnTo>
                    <a:pt x="64315" y="374881"/>
                  </a:lnTo>
                  <a:lnTo>
                    <a:pt x="96815" y="401698"/>
                  </a:lnTo>
                  <a:lnTo>
                    <a:pt x="134116" y="421945"/>
                  </a:lnTo>
                  <a:lnTo>
                    <a:pt x="175337" y="434742"/>
                  </a:lnTo>
                  <a:lnTo>
                    <a:pt x="219595" y="439204"/>
                  </a:lnTo>
                  <a:lnTo>
                    <a:pt x="263854" y="434742"/>
                  </a:lnTo>
                  <a:lnTo>
                    <a:pt x="305076" y="421945"/>
                  </a:lnTo>
                  <a:lnTo>
                    <a:pt x="342380" y="401698"/>
                  </a:lnTo>
                  <a:lnTo>
                    <a:pt x="374881" y="374881"/>
                  </a:lnTo>
                  <a:lnTo>
                    <a:pt x="401698" y="342380"/>
                  </a:lnTo>
                  <a:lnTo>
                    <a:pt x="421945" y="305076"/>
                  </a:lnTo>
                  <a:lnTo>
                    <a:pt x="434742" y="263854"/>
                  </a:lnTo>
                  <a:lnTo>
                    <a:pt x="439204" y="219595"/>
                  </a:lnTo>
                  <a:lnTo>
                    <a:pt x="434742" y="175341"/>
                  </a:lnTo>
                  <a:lnTo>
                    <a:pt x="421945" y="134122"/>
                  </a:lnTo>
                  <a:lnTo>
                    <a:pt x="401698" y="96820"/>
                  </a:lnTo>
                  <a:lnTo>
                    <a:pt x="374881" y="64320"/>
                  </a:lnTo>
                  <a:lnTo>
                    <a:pt x="342380" y="37505"/>
                  </a:lnTo>
                  <a:lnTo>
                    <a:pt x="305076" y="17257"/>
                  </a:lnTo>
                  <a:lnTo>
                    <a:pt x="263854" y="4461"/>
                  </a:lnTo>
                  <a:lnTo>
                    <a:pt x="21959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3" name="object 23"/>
          <p:cNvSpPr/>
          <p:nvPr/>
        </p:nvSpPr>
        <p:spPr>
          <a:xfrm>
            <a:off x="0" y="7238724"/>
            <a:ext cx="3600000" cy="828000"/>
          </a:xfrm>
          <a:custGeom>
            <a:avLst/>
            <a:gdLst/>
            <a:ahLst/>
            <a:cxnLst/>
            <a:rect l="l" t="t" r="r" b="b"/>
            <a:pathLst>
              <a:path w="1909445" h="437514">
                <a:moveTo>
                  <a:pt x="1690241" y="0"/>
                </a:moveTo>
                <a:lnTo>
                  <a:pt x="0" y="0"/>
                </a:lnTo>
                <a:lnTo>
                  <a:pt x="0" y="437154"/>
                </a:lnTo>
                <a:lnTo>
                  <a:pt x="1690241" y="437154"/>
                </a:lnTo>
                <a:lnTo>
                  <a:pt x="1740359" y="431381"/>
                </a:lnTo>
                <a:lnTo>
                  <a:pt x="1786366" y="414937"/>
                </a:lnTo>
                <a:lnTo>
                  <a:pt x="1826950" y="389135"/>
                </a:lnTo>
                <a:lnTo>
                  <a:pt x="1860800" y="355285"/>
                </a:lnTo>
                <a:lnTo>
                  <a:pt x="1886602" y="314701"/>
                </a:lnTo>
                <a:lnTo>
                  <a:pt x="1903046" y="268694"/>
                </a:lnTo>
                <a:lnTo>
                  <a:pt x="1908818" y="218577"/>
                </a:lnTo>
                <a:lnTo>
                  <a:pt x="1903046" y="168459"/>
                </a:lnTo>
                <a:lnTo>
                  <a:pt x="1886602" y="122452"/>
                </a:lnTo>
                <a:lnTo>
                  <a:pt x="1860800" y="81868"/>
                </a:lnTo>
                <a:lnTo>
                  <a:pt x="1826950" y="48018"/>
                </a:lnTo>
                <a:lnTo>
                  <a:pt x="1786366" y="22216"/>
                </a:lnTo>
                <a:lnTo>
                  <a:pt x="1740359" y="5772"/>
                </a:lnTo>
                <a:lnTo>
                  <a:pt x="1690241" y="0"/>
                </a:lnTo>
                <a:close/>
              </a:path>
            </a:pathLst>
          </a:custGeom>
          <a:solidFill>
            <a:srgbClr val="FFA00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85AB44F-D837-4737-86D1-C4E5A35B8AC4}"/>
              </a:ext>
            </a:extLst>
          </p:cNvPr>
          <p:cNvGrpSpPr/>
          <p:nvPr/>
        </p:nvGrpSpPr>
        <p:grpSpPr>
          <a:xfrm>
            <a:off x="-19845" y="1540119"/>
            <a:ext cx="5040000" cy="828000"/>
            <a:chOff x="0" y="8642689"/>
            <a:chExt cx="4336348" cy="439424"/>
          </a:xfrm>
        </p:grpSpPr>
        <p:sp>
          <p:nvSpPr>
            <p:cNvPr id="53" name="object 4">
              <a:extLst>
                <a:ext uri="{FF2B5EF4-FFF2-40B4-BE49-F238E27FC236}">
                  <a16:creationId xmlns:a16="http://schemas.microsoft.com/office/drawing/2014/main" id="{6DB0E343-9628-4235-8038-621A98D250CA}"/>
                </a:ext>
              </a:extLst>
            </p:cNvPr>
            <p:cNvSpPr/>
            <p:nvPr/>
          </p:nvSpPr>
          <p:spPr>
            <a:xfrm>
              <a:off x="0" y="8642693"/>
              <a:ext cx="3923363" cy="439420"/>
            </a:xfrm>
            <a:custGeom>
              <a:avLst/>
              <a:gdLst/>
              <a:ahLst/>
              <a:cxnLst/>
              <a:rect l="l" t="t" r="r" b="b"/>
              <a:pathLst>
                <a:path w="3844925" h="439420">
                  <a:moveTo>
                    <a:pt x="0" y="439204"/>
                  </a:moveTo>
                  <a:lnTo>
                    <a:pt x="3844798" y="439204"/>
                  </a:lnTo>
                  <a:lnTo>
                    <a:pt x="3844798" y="0"/>
                  </a:lnTo>
                  <a:lnTo>
                    <a:pt x="0" y="0"/>
                  </a:lnTo>
                  <a:lnTo>
                    <a:pt x="0" y="439204"/>
                  </a:lnTo>
                  <a:close/>
                </a:path>
              </a:pathLst>
            </a:custGeom>
            <a:solidFill>
              <a:srgbClr val="00A0E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4" name="object 5">
              <a:extLst>
                <a:ext uri="{FF2B5EF4-FFF2-40B4-BE49-F238E27FC236}">
                  <a16:creationId xmlns:a16="http://schemas.microsoft.com/office/drawing/2014/main" id="{CF5C245D-05EF-4DFD-8810-E437FF667919}"/>
                </a:ext>
              </a:extLst>
            </p:cNvPr>
            <p:cNvSpPr/>
            <p:nvPr/>
          </p:nvSpPr>
          <p:spPr>
            <a:xfrm>
              <a:off x="3621605" y="8642689"/>
              <a:ext cx="714743" cy="439420"/>
            </a:xfrm>
            <a:custGeom>
              <a:avLst/>
              <a:gdLst/>
              <a:ahLst/>
              <a:cxnLst/>
              <a:rect l="l" t="t" r="r" b="b"/>
              <a:pathLst>
                <a:path w="439420" h="439420">
                  <a:moveTo>
                    <a:pt x="219595" y="0"/>
                  </a:moveTo>
                  <a:lnTo>
                    <a:pt x="175337" y="4461"/>
                  </a:lnTo>
                  <a:lnTo>
                    <a:pt x="134116" y="17257"/>
                  </a:lnTo>
                  <a:lnTo>
                    <a:pt x="96815" y="37505"/>
                  </a:lnTo>
                  <a:lnTo>
                    <a:pt x="64315" y="64320"/>
                  </a:lnTo>
                  <a:lnTo>
                    <a:pt x="37502" y="96820"/>
                  </a:lnTo>
                  <a:lnTo>
                    <a:pt x="17256" y="134122"/>
                  </a:lnTo>
                  <a:lnTo>
                    <a:pt x="4461" y="175341"/>
                  </a:lnTo>
                  <a:lnTo>
                    <a:pt x="0" y="219595"/>
                  </a:lnTo>
                  <a:lnTo>
                    <a:pt x="4461" y="263854"/>
                  </a:lnTo>
                  <a:lnTo>
                    <a:pt x="17256" y="305076"/>
                  </a:lnTo>
                  <a:lnTo>
                    <a:pt x="37502" y="342380"/>
                  </a:lnTo>
                  <a:lnTo>
                    <a:pt x="64315" y="374881"/>
                  </a:lnTo>
                  <a:lnTo>
                    <a:pt x="96815" y="401698"/>
                  </a:lnTo>
                  <a:lnTo>
                    <a:pt x="134116" y="421945"/>
                  </a:lnTo>
                  <a:lnTo>
                    <a:pt x="175337" y="434742"/>
                  </a:lnTo>
                  <a:lnTo>
                    <a:pt x="219595" y="439204"/>
                  </a:lnTo>
                  <a:lnTo>
                    <a:pt x="263854" y="434742"/>
                  </a:lnTo>
                  <a:lnTo>
                    <a:pt x="305076" y="421945"/>
                  </a:lnTo>
                  <a:lnTo>
                    <a:pt x="342380" y="401698"/>
                  </a:lnTo>
                  <a:lnTo>
                    <a:pt x="374881" y="374881"/>
                  </a:lnTo>
                  <a:lnTo>
                    <a:pt x="401698" y="342380"/>
                  </a:lnTo>
                  <a:lnTo>
                    <a:pt x="421945" y="305076"/>
                  </a:lnTo>
                  <a:lnTo>
                    <a:pt x="434742" y="263854"/>
                  </a:lnTo>
                  <a:lnTo>
                    <a:pt x="439204" y="219595"/>
                  </a:lnTo>
                  <a:lnTo>
                    <a:pt x="434742" y="175341"/>
                  </a:lnTo>
                  <a:lnTo>
                    <a:pt x="421945" y="134122"/>
                  </a:lnTo>
                  <a:lnTo>
                    <a:pt x="401698" y="96820"/>
                  </a:lnTo>
                  <a:lnTo>
                    <a:pt x="374881" y="64320"/>
                  </a:lnTo>
                  <a:lnTo>
                    <a:pt x="342380" y="37505"/>
                  </a:lnTo>
                  <a:lnTo>
                    <a:pt x="305076" y="17257"/>
                  </a:lnTo>
                  <a:lnTo>
                    <a:pt x="263854" y="4461"/>
                  </a:lnTo>
                  <a:lnTo>
                    <a:pt x="219595" y="0"/>
                  </a:lnTo>
                  <a:close/>
                </a:path>
              </a:pathLst>
            </a:custGeom>
            <a:solidFill>
              <a:srgbClr val="00A0E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BA2BE5F-7CCC-3436-41FE-939CB81C4BFC}"/>
              </a:ext>
            </a:extLst>
          </p:cNvPr>
          <p:cNvSpPr txBox="1"/>
          <p:nvPr/>
        </p:nvSpPr>
        <p:spPr>
          <a:xfrm>
            <a:off x="792188" y="2654218"/>
            <a:ext cx="1674251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สนามหญ้าแห่งหนึ่งเป็นรูปสี่เหลี่ยมมุมฉาก มีด้านกว้าง 22 เมตร ด้านยาว 25 เมตร </a:t>
            </a:r>
            <a:b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สนามแห่งนี้มีความยาวรอบสนามเท่าใด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5D00E9-AECC-7EF2-5F18-24863711A29E}"/>
              </a:ext>
            </a:extLst>
          </p:cNvPr>
          <p:cNvSpPr txBox="1"/>
          <p:nvPr/>
        </p:nvSpPr>
        <p:spPr>
          <a:xfrm>
            <a:off x="758006" y="5453820"/>
            <a:ext cx="1674251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สนามหญ้าแห่งหนึ่งเป็นรูปสี่เหลี่ยมมุมฉาก มีด้านกว้าง 22 เมตร ด้านยาวยาวกว่าด้านกว้าง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เมตร </a:t>
            </a:r>
            <a:b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สนามแห่งนี้มีความยาวรอบสนามเท่าใด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BE23A9-A923-7302-FD57-0A46D2655D12}"/>
              </a:ext>
            </a:extLst>
          </p:cNvPr>
          <p:cNvSpPr txBox="1"/>
          <p:nvPr/>
        </p:nvSpPr>
        <p:spPr>
          <a:xfrm>
            <a:off x="758006" y="8457560"/>
            <a:ext cx="177481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สนามหญ้าแห่งหนึ่งเป็นรูปสี่เหลี่ยมมุมฉาก มีความยาวรอบสนาม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94 </a:t>
            </a:r>
            <a:r>
              <a:rPr lang="th-TH" sz="4800">
                <a:latin typeface="TH SarabunPSK" panose="020B0500040200020003" pitchFamily="34" charset="-34"/>
                <a:cs typeface="TH SarabunPSK" panose="020B0500040200020003" pitchFamily="34" charset="-34"/>
              </a:rPr>
              <a:t>เมตร ถ้าด้านหนึ่งของสนามยาว 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22 เมตร อีกด้านหนึ่งจะยาวเท่าใด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40D6F3-1DB6-278C-B1FD-151FEE56A491}"/>
              </a:ext>
            </a:extLst>
          </p:cNvPr>
          <p:cNvSpPr txBox="1"/>
          <p:nvPr/>
        </p:nvSpPr>
        <p:spPr>
          <a:xfrm>
            <a:off x="5688732" y="-197916"/>
            <a:ext cx="13465597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0590" indent="-226695" algn="thaiDist">
              <a:lnSpc>
                <a:spcPct val="200000"/>
              </a:lnSpc>
              <a:spcAft>
                <a:spcPts val="1920"/>
              </a:spcAft>
              <a:buNone/>
            </a:pPr>
            <a:r>
              <a:rPr lang="th-TH" sz="3600" kern="100" dirty="0">
                <a:solidFill>
                  <a:srgbClr val="C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 2.1 ป.4/3 แสดงวิธีหาคำตอบของโจทย์ปัญหาเกี่ยวกับความยาวรอบรูปและพื้นที่ของรูปสี่เหลี่ยมมุมฉาก </a:t>
            </a:r>
            <a:endParaRPr lang="en-US" sz="3600" kern="100" dirty="0">
              <a:solidFill>
                <a:srgbClr val="C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E9DC037C-C731-4D52-835A-5765F8A4FBF2}"/>
              </a:ext>
            </a:extLst>
          </p:cNvPr>
          <p:cNvGrpSpPr/>
          <p:nvPr/>
        </p:nvGrpSpPr>
        <p:grpSpPr>
          <a:xfrm>
            <a:off x="0" y="546100"/>
            <a:ext cx="5314155" cy="828000"/>
            <a:chOff x="564554" y="8642689"/>
            <a:chExt cx="3496471" cy="439424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24" name="object 4">
              <a:extLst>
                <a:ext uri="{FF2B5EF4-FFF2-40B4-BE49-F238E27FC236}">
                  <a16:creationId xmlns:a16="http://schemas.microsoft.com/office/drawing/2014/main" id="{FAC1F606-62F6-4305-800B-EF4BDCC04BC6}"/>
                </a:ext>
              </a:extLst>
            </p:cNvPr>
            <p:cNvSpPr/>
            <p:nvPr/>
          </p:nvSpPr>
          <p:spPr>
            <a:xfrm>
              <a:off x="564554" y="8642693"/>
              <a:ext cx="3280372" cy="439420"/>
            </a:xfrm>
            <a:custGeom>
              <a:avLst/>
              <a:gdLst/>
              <a:ahLst/>
              <a:cxnLst/>
              <a:rect l="l" t="t" r="r" b="b"/>
              <a:pathLst>
                <a:path w="3844925" h="439420">
                  <a:moveTo>
                    <a:pt x="0" y="439204"/>
                  </a:moveTo>
                  <a:lnTo>
                    <a:pt x="3844798" y="439204"/>
                  </a:lnTo>
                  <a:lnTo>
                    <a:pt x="3844798" y="0"/>
                  </a:lnTo>
                  <a:lnTo>
                    <a:pt x="0" y="0"/>
                  </a:lnTo>
                  <a:lnTo>
                    <a:pt x="0" y="43920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5">
              <a:extLst>
                <a:ext uri="{FF2B5EF4-FFF2-40B4-BE49-F238E27FC236}">
                  <a16:creationId xmlns:a16="http://schemas.microsoft.com/office/drawing/2014/main" id="{DE9D9B32-EA9E-452A-AFED-2BFD37C8107A}"/>
                </a:ext>
              </a:extLst>
            </p:cNvPr>
            <p:cNvSpPr/>
            <p:nvPr/>
          </p:nvSpPr>
          <p:spPr>
            <a:xfrm>
              <a:off x="3621605" y="8642689"/>
              <a:ext cx="439420" cy="439420"/>
            </a:xfrm>
            <a:custGeom>
              <a:avLst/>
              <a:gdLst/>
              <a:ahLst/>
              <a:cxnLst/>
              <a:rect l="l" t="t" r="r" b="b"/>
              <a:pathLst>
                <a:path w="439420" h="439420">
                  <a:moveTo>
                    <a:pt x="219595" y="0"/>
                  </a:moveTo>
                  <a:lnTo>
                    <a:pt x="175337" y="4461"/>
                  </a:lnTo>
                  <a:lnTo>
                    <a:pt x="134116" y="17257"/>
                  </a:lnTo>
                  <a:lnTo>
                    <a:pt x="96815" y="37505"/>
                  </a:lnTo>
                  <a:lnTo>
                    <a:pt x="64315" y="64320"/>
                  </a:lnTo>
                  <a:lnTo>
                    <a:pt x="37502" y="96820"/>
                  </a:lnTo>
                  <a:lnTo>
                    <a:pt x="17256" y="134122"/>
                  </a:lnTo>
                  <a:lnTo>
                    <a:pt x="4461" y="175341"/>
                  </a:lnTo>
                  <a:lnTo>
                    <a:pt x="0" y="219595"/>
                  </a:lnTo>
                  <a:lnTo>
                    <a:pt x="4461" y="263854"/>
                  </a:lnTo>
                  <a:lnTo>
                    <a:pt x="17256" y="305076"/>
                  </a:lnTo>
                  <a:lnTo>
                    <a:pt x="37502" y="342380"/>
                  </a:lnTo>
                  <a:lnTo>
                    <a:pt x="64315" y="374881"/>
                  </a:lnTo>
                  <a:lnTo>
                    <a:pt x="96815" y="401698"/>
                  </a:lnTo>
                  <a:lnTo>
                    <a:pt x="134116" y="421945"/>
                  </a:lnTo>
                  <a:lnTo>
                    <a:pt x="175337" y="434742"/>
                  </a:lnTo>
                  <a:lnTo>
                    <a:pt x="219595" y="439204"/>
                  </a:lnTo>
                  <a:lnTo>
                    <a:pt x="263854" y="434742"/>
                  </a:lnTo>
                  <a:lnTo>
                    <a:pt x="305076" y="421945"/>
                  </a:lnTo>
                  <a:lnTo>
                    <a:pt x="342380" y="401698"/>
                  </a:lnTo>
                  <a:lnTo>
                    <a:pt x="374881" y="374881"/>
                  </a:lnTo>
                  <a:lnTo>
                    <a:pt x="401698" y="342380"/>
                  </a:lnTo>
                  <a:lnTo>
                    <a:pt x="421945" y="305076"/>
                  </a:lnTo>
                  <a:lnTo>
                    <a:pt x="434742" y="263854"/>
                  </a:lnTo>
                  <a:lnTo>
                    <a:pt x="439204" y="219595"/>
                  </a:lnTo>
                  <a:lnTo>
                    <a:pt x="434742" y="175341"/>
                  </a:lnTo>
                  <a:lnTo>
                    <a:pt x="421945" y="134122"/>
                  </a:lnTo>
                  <a:lnTo>
                    <a:pt x="401698" y="96820"/>
                  </a:lnTo>
                  <a:lnTo>
                    <a:pt x="374881" y="64320"/>
                  </a:lnTo>
                  <a:lnTo>
                    <a:pt x="342380" y="37505"/>
                  </a:lnTo>
                  <a:lnTo>
                    <a:pt x="305076" y="17257"/>
                  </a:lnTo>
                  <a:lnTo>
                    <a:pt x="263854" y="4461"/>
                  </a:lnTo>
                  <a:lnTo>
                    <a:pt x="21959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1028" name="Picture 4" descr="All 6 Levels of Understanding (on Bloom's Taxonomy) (2025)">
            <a:extLst>
              <a:ext uri="{FF2B5EF4-FFF2-40B4-BE49-F238E27FC236}">
                <a16:creationId xmlns:a16="http://schemas.microsoft.com/office/drawing/2014/main" id="{8862854D-2037-957C-2375-530A49CBB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297" y="1715184"/>
            <a:ext cx="13994292" cy="8432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24C6A4-F193-62AB-5A13-D90B3CDA581F}"/>
              </a:ext>
            </a:extLst>
          </p:cNvPr>
          <p:cNvSpPr txBox="1"/>
          <p:nvPr/>
        </p:nvSpPr>
        <p:spPr>
          <a:xfrm>
            <a:off x="1286647" y="359931"/>
            <a:ext cx="20730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7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ทบทวน</a:t>
            </a:r>
            <a:endParaRPr lang="en-US" sz="7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7048BF-BB1B-D265-4B79-A5611C4A1EB0}"/>
              </a:ext>
            </a:extLst>
          </p:cNvPr>
          <p:cNvSpPr txBox="1"/>
          <p:nvPr/>
        </p:nvSpPr>
        <p:spPr>
          <a:xfrm>
            <a:off x="13897644" y="10182573"/>
            <a:ext cx="56166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https://helpfulprofessor.com/levels-of-understanding/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5A18526-7D11-8424-A43D-DDDC5910A5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0636755"/>
              </p:ext>
            </p:extLst>
          </p:nvPr>
        </p:nvGraphicFramePr>
        <p:xfrm>
          <a:off x="468152" y="822175"/>
          <a:ext cx="18074007" cy="9049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EE2C7EDE-577A-3520-857B-CC1F43275B85}"/>
              </a:ext>
            </a:extLst>
          </p:cNvPr>
          <p:cNvGrpSpPr/>
          <p:nvPr/>
        </p:nvGrpSpPr>
        <p:grpSpPr>
          <a:xfrm>
            <a:off x="0" y="546100"/>
            <a:ext cx="5314155" cy="828000"/>
            <a:chOff x="564554" y="8642689"/>
            <a:chExt cx="3496471" cy="439424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4880432E-84FE-A1C2-DCE9-BB7C4E460AB7}"/>
                </a:ext>
              </a:extLst>
            </p:cNvPr>
            <p:cNvSpPr/>
            <p:nvPr/>
          </p:nvSpPr>
          <p:spPr>
            <a:xfrm>
              <a:off x="564554" y="8642693"/>
              <a:ext cx="3280372" cy="439420"/>
            </a:xfrm>
            <a:custGeom>
              <a:avLst/>
              <a:gdLst/>
              <a:ahLst/>
              <a:cxnLst/>
              <a:rect l="l" t="t" r="r" b="b"/>
              <a:pathLst>
                <a:path w="3844925" h="439420">
                  <a:moveTo>
                    <a:pt x="0" y="439204"/>
                  </a:moveTo>
                  <a:lnTo>
                    <a:pt x="3844798" y="439204"/>
                  </a:lnTo>
                  <a:lnTo>
                    <a:pt x="3844798" y="0"/>
                  </a:lnTo>
                  <a:lnTo>
                    <a:pt x="0" y="0"/>
                  </a:lnTo>
                  <a:lnTo>
                    <a:pt x="0" y="43920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12A65A5-4662-7D2B-4496-59EA20E8CF79}"/>
                </a:ext>
              </a:extLst>
            </p:cNvPr>
            <p:cNvSpPr/>
            <p:nvPr/>
          </p:nvSpPr>
          <p:spPr>
            <a:xfrm>
              <a:off x="3621605" y="8642689"/>
              <a:ext cx="439420" cy="439420"/>
            </a:xfrm>
            <a:custGeom>
              <a:avLst/>
              <a:gdLst/>
              <a:ahLst/>
              <a:cxnLst/>
              <a:rect l="l" t="t" r="r" b="b"/>
              <a:pathLst>
                <a:path w="439420" h="439420">
                  <a:moveTo>
                    <a:pt x="219595" y="0"/>
                  </a:moveTo>
                  <a:lnTo>
                    <a:pt x="175337" y="4461"/>
                  </a:lnTo>
                  <a:lnTo>
                    <a:pt x="134116" y="17257"/>
                  </a:lnTo>
                  <a:lnTo>
                    <a:pt x="96815" y="37505"/>
                  </a:lnTo>
                  <a:lnTo>
                    <a:pt x="64315" y="64320"/>
                  </a:lnTo>
                  <a:lnTo>
                    <a:pt x="37502" y="96820"/>
                  </a:lnTo>
                  <a:lnTo>
                    <a:pt x="17256" y="134122"/>
                  </a:lnTo>
                  <a:lnTo>
                    <a:pt x="4461" y="175341"/>
                  </a:lnTo>
                  <a:lnTo>
                    <a:pt x="0" y="219595"/>
                  </a:lnTo>
                  <a:lnTo>
                    <a:pt x="4461" y="263854"/>
                  </a:lnTo>
                  <a:lnTo>
                    <a:pt x="17256" y="305076"/>
                  </a:lnTo>
                  <a:lnTo>
                    <a:pt x="37502" y="342380"/>
                  </a:lnTo>
                  <a:lnTo>
                    <a:pt x="64315" y="374881"/>
                  </a:lnTo>
                  <a:lnTo>
                    <a:pt x="96815" y="401698"/>
                  </a:lnTo>
                  <a:lnTo>
                    <a:pt x="134116" y="421945"/>
                  </a:lnTo>
                  <a:lnTo>
                    <a:pt x="175337" y="434742"/>
                  </a:lnTo>
                  <a:lnTo>
                    <a:pt x="219595" y="439204"/>
                  </a:lnTo>
                  <a:lnTo>
                    <a:pt x="263854" y="434742"/>
                  </a:lnTo>
                  <a:lnTo>
                    <a:pt x="305076" y="421945"/>
                  </a:lnTo>
                  <a:lnTo>
                    <a:pt x="342380" y="401698"/>
                  </a:lnTo>
                  <a:lnTo>
                    <a:pt x="374881" y="374881"/>
                  </a:lnTo>
                  <a:lnTo>
                    <a:pt x="401698" y="342380"/>
                  </a:lnTo>
                  <a:lnTo>
                    <a:pt x="421945" y="305076"/>
                  </a:lnTo>
                  <a:lnTo>
                    <a:pt x="434742" y="263854"/>
                  </a:lnTo>
                  <a:lnTo>
                    <a:pt x="439204" y="219595"/>
                  </a:lnTo>
                  <a:lnTo>
                    <a:pt x="434742" y="175341"/>
                  </a:lnTo>
                  <a:lnTo>
                    <a:pt x="421945" y="134122"/>
                  </a:lnTo>
                  <a:lnTo>
                    <a:pt x="401698" y="96820"/>
                  </a:lnTo>
                  <a:lnTo>
                    <a:pt x="374881" y="64320"/>
                  </a:lnTo>
                  <a:lnTo>
                    <a:pt x="342380" y="37505"/>
                  </a:lnTo>
                  <a:lnTo>
                    <a:pt x="305076" y="17257"/>
                  </a:lnTo>
                  <a:lnTo>
                    <a:pt x="263854" y="4461"/>
                  </a:lnTo>
                  <a:lnTo>
                    <a:pt x="21959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0C8E7B3-8B96-E180-DBFA-22316AF39E7C}"/>
              </a:ext>
            </a:extLst>
          </p:cNvPr>
          <p:cNvSpPr txBox="1"/>
          <p:nvPr/>
        </p:nvSpPr>
        <p:spPr>
          <a:xfrm>
            <a:off x="1286647" y="359931"/>
            <a:ext cx="20730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7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ทบทวน</a:t>
            </a:r>
            <a:endParaRPr lang="en-US" sz="7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8735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1A56C1B5-1305-4BF1-ADC7-4900FC4F5C06}"/>
              </a:ext>
            </a:extLst>
          </p:cNvPr>
          <p:cNvGrpSpPr/>
          <p:nvPr/>
        </p:nvGrpSpPr>
        <p:grpSpPr>
          <a:xfrm>
            <a:off x="-794" y="546100"/>
            <a:ext cx="3256757" cy="828000"/>
            <a:chOff x="0" y="5270500"/>
            <a:chExt cx="3256757" cy="828000"/>
          </a:xfrm>
        </p:grpSpPr>
        <p:sp>
          <p:nvSpPr>
            <p:cNvPr id="25" name="object 25"/>
            <p:cNvSpPr/>
            <p:nvPr/>
          </p:nvSpPr>
          <p:spPr>
            <a:xfrm>
              <a:off x="0" y="5270500"/>
              <a:ext cx="3256757" cy="828000"/>
            </a:xfrm>
            <a:custGeom>
              <a:avLst/>
              <a:gdLst/>
              <a:ahLst/>
              <a:cxnLst/>
              <a:rect l="l" t="t" r="r" b="b"/>
              <a:pathLst>
                <a:path w="1955164" h="437514">
                  <a:moveTo>
                    <a:pt x="1736031" y="0"/>
                  </a:moveTo>
                  <a:lnTo>
                    <a:pt x="0" y="0"/>
                  </a:lnTo>
                  <a:lnTo>
                    <a:pt x="0" y="437153"/>
                  </a:lnTo>
                  <a:lnTo>
                    <a:pt x="1736031" y="437153"/>
                  </a:lnTo>
                  <a:lnTo>
                    <a:pt x="1786148" y="431380"/>
                  </a:lnTo>
                  <a:lnTo>
                    <a:pt x="1832155" y="414936"/>
                  </a:lnTo>
                  <a:lnTo>
                    <a:pt x="1872739" y="389134"/>
                  </a:lnTo>
                  <a:lnTo>
                    <a:pt x="1906588" y="355285"/>
                  </a:lnTo>
                  <a:lnTo>
                    <a:pt x="1932391" y="314701"/>
                  </a:lnTo>
                  <a:lnTo>
                    <a:pt x="1948834" y="268694"/>
                  </a:lnTo>
                  <a:lnTo>
                    <a:pt x="1954607" y="218577"/>
                  </a:lnTo>
                  <a:lnTo>
                    <a:pt x="1948834" y="168459"/>
                  </a:lnTo>
                  <a:lnTo>
                    <a:pt x="1932391" y="122452"/>
                  </a:lnTo>
                  <a:lnTo>
                    <a:pt x="1906588" y="81868"/>
                  </a:lnTo>
                  <a:lnTo>
                    <a:pt x="1872739" y="48018"/>
                  </a:lnTo>
                  <a:lnTo>
                    <a:pt x="1832155" y="22216"/>
                  </a:lnTo>
                  <a:lnTo>
                    <a:pt x="1786148" y="5772"/>
                  </a:lnTo>
                  <a:lnTo>
                    <a:pt x="1736031" y="0"/>
                  </a:lnTo>
                  <a:close/>
                </a:path>
              </a:pathLst>
            </a:custGeom>
            <a:solidFill>
              <a:srgbClr val="FF820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6" name="object 26"/>
            <p:cNvSpPr txBox="1"/>
            <p:nvPr/>
          </p:nvSpPr>
          <p:spPr>
            <a:xfrm>
              <a:off x="665956" y="5436389"/>
              <a:ext cx="2561858" cy="44371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th-TH" sz="2800" spc="-30" dirty="0">
                  <a:solidFill>
                    <a:srgbClr val="FFFFFF"/>
                  </a:solidFill>
                  <a:cs typeface="Source Sans Pro Light"/>
                </a:rPr>
                <a:t>ภาระงาน</a:t>
              </a:r>
              <a:endParaRPr sz="2800" dirty="0">
                <a:cs typeface="Source Sans Pro Light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BD5003A-FAFB-2378-6CDD-F7779615033D}"/>
              </a:ext>
            </a:extLst>
          </p:cNvPr>
          <p:cNvSpPr txBox="1"/>
          <p:nvPr/>
        </p:nvSpPr>
        <p:spPr>
          <a:xfrm>
            <a:off x="587490" y="2970436"/>
            <a:ext cx="178353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ให้นักศึกษาจับกลุ่ม กลุ่มละ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4-5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คน แล้วเลือกตัวชี้วัดในระดับประถมศึกษาและมัธยมศึกษา อย่างละ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 </a:t>
            </a:r>
            <a:b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พร้อมทั้งออกข้อสอบชนิดเลือกตอบ (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ตัวเลือก) ตัวชี้วัดละ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พร้อมทั้งนำเสนอ (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นาที) 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54510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760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gnetic Fields - by Lifeliqe autor Michael Carter.pptx" id="{1CD8B0ED-503E-4F9D-BE1F-EA91A594AAD6}" vid="{DDA4976A-1FAE-4427-8059-0A415774D0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Magnetism Magnetic Fields</Template>
  <TotalTime>58</TotalTime>
  <Words>245</Words>
  <Application>Microsoft Office PowerPoint</Application>
  <PresentationFormat>Custom</PresentationFormat>
  <Paragraphs>25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Source Sans Pro Light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Teerawit  Tinprapa</dc:creator>
  <cp:lastModifiedBy>Teerawit  Tinprapa</cp:lastModifiedBy>
  <cp:revision>1</cp:revision>
  <dcterms:created xsi:type="dcterms:W3CDTF">2025-12-06T10:22:07Z</dcterms:created>
  <dcterms:modified xsi:type="dcterms:W3CDTF">2025-12-25T00:56:45Z</dcterms:modified>
</cp:coreProperties>
</file>