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1" r:id="rId22"/>
    <p:sldId id="300" r:id="rId23"/>
    <p:sldId id="302" r:id="rId24"/>
    <p:sldId id="303" r:id="rId25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5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0958-4B4D-423B-BA13-A6A86B4E5C4C}" type="datetimeFigureOut">
              <a:rPr lang="th-TH" smtClean="0"/>
              <a:pPr/>
              <a:t>28/03/62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7DD1C-743F-4928-8AAB-1D3A708E757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28112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0958-4B4D-423B-BA13-A6A86B4E5C4C}" type="datetimeFigureOut">
              <a:rPr lang="th-TH" smtClean="0"/>
              <a:pPr/>
              <a:t>28/03/62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7DD1C-743F-4928-8AAB-1D3A708E757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57936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0958-4B4D-423B-BA13-A6A86B4E5C4C}" type="datetimeFigureOut">
              <a:rPr lang="th-TH" smtClean="0"/>
              <a:pPr/>
              <a:t>28/03/62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7DD1C-743F-4928-8AAB-1D3A708E757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6473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0958-4B4D-423B-BA13-A6A86B4E5C4C}" type="datetimeFigureOut">
              <a:rPr lang="th-TH" smtClean="0"/>
              <a:pPr/>
              <a:t>28/03/62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7DD1C-743F-4928-8AAB-1D3A708E757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59491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0958-4B4D-423B-BA13-A6A86B4E5C4C}" type="datetimeFigureOut">
              <a:rPr lang="th-TH" smtClean="0"/>
              <a:pPr/>
              <a:t>28/03/62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7DD1C-743F-4928-8AAB-1D3A708E757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57459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0958-4B4D-423B-BA13-A6A86B4E5C4C}" type="datetimeFigureOut">
              <a:rPr lang="th-TH" smtClean="0"/>
              <a:pPr/>
              <a:t>28/03/62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7DD1C-743F-4928-8AAB-1D3A708E757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35203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0958-4B4D-423B-BA13-A6A86B4E5C4C}" type="datetimeFigureOut">
              <a:rPr lang="th-TH" smtClean="0"/>
              <a:pPr/>
              <a:t>28/03/62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7DD1C-743F-4928-8AAB-1D3A708E757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22862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0958-4B4D-423B-BA13-A6A86B4E5C4C}" type="datetimeFigureOut">
              <a:rPr lang="th-TH" smtClean="0"/>
              <a:pPr/>
              <a:t>28/03/62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7DD1C-743F-4928-8AAB-1D3A708E757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43270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0958-4B4D-423B-BA13-A6A86B4E5C4C}" type="datetimeFigureOut">
              <a:rPr lang="th-TH" smtClean="0"/>
              <a:pPr/>
              <a:t>28/03/62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7DD1C-743F-4928-8AAB-1D3A708E757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10977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0958-4B4D-423B-BA13-A6A86B4E5C4C}" type="datetimeFigureOut">
              <a:rPr lang="th-TH" smtClean="0"/>
              <a:pPr/>
              <a:t>28/03/62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7DD1C-743F-4928-8AAB-1D3A708E757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0381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0958-4B4D-423B-BA13-A6A86B4E5C4C}" type="datetimeFigureOut">
              <a:rPr lang="th-TH" smtClean="0"/>
              <a:pPr/>
              <a:t>28/03/62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7DD1C-743F-4928-8AAB-1D3A708E757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68300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00958-4B4D-423B-BA13-A6A86B4E5C4C}" type="datetimeFigureOut">
              <a:rPr lang="th-TH" smtClean="0"/>
              <a:pPr/>
              <a:t>28/03/62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7DD1C-743F-4928-8AAB-1D3A708E757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6548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795320" cy="1143000"/>
          </a:xfrm>
        </p:spPr>
        <p:txBody>
          <a:bodyPr>
            <a:normAutofit/>
          </a:bodyPr>
          <a:lstStyle/>
          <a:p>
            <a:r>
              <a:rPr lang="en-US" dirty="0"/>
              <a:t>Visual </a:t>
            </a:r>
            <a:r>
              <a:rPr lang="en-US" dirty="0" smtClean="0"/>
              <a:t>communication11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619672" y="3140968"/>
            <a:ext cx="5915000" cy="1540768"/>
          </a:xfrm>
        </p:spPr>
        <p:txBody>
          <a:bodyPr/>
          <a:lstStyle/>
          <a:p>
            <a:r>
              <a:rPr lang="th-TH" dirty="0" smtClean="0"/>
              <a:t>การมองเห็น กับความรู้สึก และทำให้คิด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00648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00808"/>
            <a:ext cx="2997200" cy="4000500"/>
          </a:xfr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276872"/>
            <a:ext cx="40005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467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04664"/>
            <a:ext cx="6078161" cy="5348782"/>
          </a:xfrm>
        </p:spPr>
      </p:pic>
    </p:spTree>
    <p:extLst>
      <p:ext uri="{BB962C8B-B14F-4D97-AF65-F5344CB8AC3E}">
        <p14:creationId xmlns:p14="http://schemas.microsoft.com/office/powerpoint/2010/main" val="2476444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24744"/>
            <a:ext cx="4517952" cy="4525963"/>
          </a:xfrm>
        </p:spPr>
      </p:pic>
    </p:spTree>
    <p:extLst>
      <p:ext uri="{BB962C8B-B14F-4D97-AF65-F5344CB8AC3E}">
        <p14:creationId xmlns:p14="http://schemas.microsoft.com/office/powerpoint/2010/main" val="386342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340768"/>
            <a:ext cx="2983826" cy="4525963"/>
          </a:xfrm>
        </p:spPr>
      </p:pic>
    </p:spTree>
    <p:extLst>
      <p:ext uri="{BB962C8B-B14F-4D97-AF65-F5344CB8AC3E}">
        <p14:creationId xmlns:p14="http://schemas.microsoft.com/office/powerpoint/2010/main" val="2132149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268760"/>
            <a:ext cx="2434763" cy="4860892"/>
          </a:xfr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836712"/>
            <a:ext cx="2761011" cy="561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543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/>
          <a:lstStyle/>
          <a:p>
            <a:r>
              <a:rPr lang="th-TH" dirty="0" smtClean="0"/>
              <a:t>มากว่าคือเกิดประโยชน์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88882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1905000" cy="1905000"/>
          </a:xfr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700808"/>
            <a:ext cx="5362575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890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ตัวแทนเนื้อหา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11027"/>
            <a:ext cx="3035300" cy="4292600"/>
          </a:xfr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85875"/>
            <a:ext cx="40005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40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ดังนั้นให้ทุกคนคิดจากการใช้ภาพที่สมบูรณ์ด้วย</a:t>
            </a:r>
            <a:r>
              <a:rPr lang="th-TH" dirty="0" err="1" smtClean="0"/>
              <a:t>ไอเดีย</a:t>
            </a:r>
            <a:r>
              <a:rPr lang="th-TH" dirty="0" smtClean="0"/>
              <a:t>ไปพัฒนาสื่องานลงสื่อบนพื้นที่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จำนวนกี่ชิ้นก็ได้ขึ้นอยู่กับความสามารถแต่สำคัญต้อง</a:t>
            </a:r>
            <a:r>
              <a:rPr lang="th-TH" dirty="0" err="1" smtClean="0"/>
              <a:t>ลีทัช</a:t>
            </a:r>
            <a:r>
              <a:rPr lang="th-TH" dirty="0" smtClean="0"/>
              <a:t>ภาพมาทำให้เราเห็นและเข้าใจ</a:t>
            </a:r>
          </a:p>
          <a:p>
            <a:r>
              <a:rPr lang="th-TH" dirty="0" smtClean="0"/>
              <a:t>งานต้อง</a:t>
            </a:r>
            <a:r>
              <a:rPr lang="th-TH" dirty="0" err="1" smtClean="0"/>
              <a:t>มีอิมเพ็ค</a:t>
            </a:r>
            <a:r>
              <a:rPr lang="th-TH" dirty="0" smtClean="0"/>
              <a:t>ต่อการเห็น </a:t>
            </a:r>
            <a:r>
              <a:rPr lang="th-TH" dirty="0" err="1" smtClean="0"/>
              <a:t>ว้าว</a:t>
            </a:r>
            <a:r>
              <a:rPr lang="th-TH" dirty="0" smtClean="0"/>
              <a:t>  ฮู้   หรือ</a:t>
            </a:r>
            <a:r>
              <a:rPr lang="th-TH" dirty="0" err="1" smtClean="0"/>
              <a:t>จริงดิ</a:t>
            </a:r>
            <a:endParaRPr lang="th-TH" dirty="0" smtClean="0"/>
          </a:p>
          <a:p>
            <a:r>
              <a:rPr lang="th-TH" dirty="0"/>
              <a:t> </a:t>
            </a:r>
            <a:r>
              <a:rPr lang="th-TH" dirty="0" smtClean="0"/>
              <a:t>ส่งอาทิตย์หน้า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44991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ครั้งที่12ต่อเนื่อง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Souvenirs</a:t>
            </a:r>
            <a:endParaRPr lang="th-TH" dirty="0" smtClean="0"/>
          </a:p>
          <a:p>
            <a:r>
              <a:rPr lang="th-TH" dirty="0"/>
              <a:t> </a:t>
            </a:r>
            <a:r>
              <a:rPr lang="th-TH" dirty="0" smtClean="0"/>
              <a:t>    ของที่ละลึก**</a:t>
            </a:r>
          </a:p>
          <a:p>
            <a:r>
              <a:rPr lang="th-TH" dirty="0"/>
              <a:t> </a:t>
            </a:r>
            <a:r>
              <a:rPr lang="th-TH" dirty="0" smtClean="0"/>
              <a:t>           ทำให้นึกถึงทำให้จดจำ  เน้นการกระตุ้นการรับรู้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04037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620688"/>
            <a:ext cx="4156731" cy="5667601"/>
          </a:xfrm>
        </p:spPr>
      </p:pic>
    </p:spTree>
    <p:extLst>
      <p:ext uri="{BB962C8B-B14F-4D97-AF65-F5344CB8AC3E}">
        <p14:creationId xmlns:p14="http://schemas.microsoft.com/office/powerpoint/2010/main" val="28099490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หน้าที่คือทำให้คิด ทำให้จำ</a:t>
            </a:r>
            <a:endParaRPr lang="th-TH" dirty="0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3758284" cy="4525963"/>
          </a:xfr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484784"/>
            <a:ext cx="4342076" cy="462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16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28800"/>
            <a:ext cx="3667590" cy="4525963"/>
          </a:xfr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814" y="1700808"/>
            <a:ext cx="4135723" cy="413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4768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การเลือกของมาทำกับสื่อ</a:t>
            </a:r>
            <a:br>
              <a:rPr lang="th-TH" dirty="0" smtClean="0"/>
            </a:br>
            <a:r>
              <a:rPr lang="th-TH" dirty="0" smtClean="0"/>
              <a:t>ความสัมพันธ์+การจดจำ</a:t>
            </a:r>
            <a:endParaRPr lang="th-TH" dirty="0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3017308" cy="4525963"/>
          </a:xfr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700808"/>
            <a:ext cx="2997200" cy="2997200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869160"/>
            <a:ext cx="1749768" cy="1749768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735088"/>
            <a:ext cx="1967130" cy="2739307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474395"/>
            <a:ext cx="2287225" cy="228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150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สิ่งที่เราต้องทำต่อ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Souvenirs</a:t>
            </a:r>
            <a:endParaRPr lang="th-TH" dirty="0"/>
          </a:p>
          <a:p>
            <a:r>
              <a:rPr lang="en-US" dirty="0" smtClean="0"/>
              <a:t>   </a:t>
            </a:r>
            <a:r>
              <a:rPr lang="th-TH" dirty="0" smtClean="0"/>
              <a:t>การเลือกของที่ส่งผลต่อการจดจำและผลิต  จำนวนอย่างน้อย5ชิ้นงานกับโครงการกับการอ่านหนังสือที่ทำมาก่อนหน้านี้</a:t>
            </a:r>
          </a:p>
          <a:p>
            <a:endParaRPr lang="th-TH" dirty="0"/>
          </a:p>
          <a:p>
            <a:r>
              <a:rPr lang="th-TH" dirty="0" smtClean="0"/>
              <a:t>หลังจากนี้ให้รวมงานทั้งหมด</a:t>
            </a:r>
            <a:r>
              <a:rPr lang="th-TH" smtClean="0"/>
              <a:t>ส่งเป็นชุด.....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091587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งานสอบ</a:t>
            </a:r>
            <a:br>
              <a:rPr lang="th-TH" dirty="0" smtClean="0"/>
            </a:br>
            <a:r>
              <a:rPr lang="th-TH" dirty="0" smtClean="0"/>
              <a:t>ส่ง18/4/62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งานสอบ</a:t>
            </a:r>
          </a:p>
          <a:p>
            <a:r>
              <a:rPr lang="th-TH" dirty="0"/>
              <a:t> </a:t>
            </a:r>
            <a:r>
              <a:rPr lang="th-TH" dirty="0" smtClean="0"/>
              <a:t>โจทย์   </a:t>
            </a:r>
            <a:r>
              <a:rPr lang="th-TH" dirty="0" err="1" smtClean="0"/>
              <a:t>โครงการณ์</a:t>
            </a:r>
            <a:r>
              <a:rPr lang="th-TH" dirty="0" smtClean="0"/>
              <a:t>การสร้างสรรค์สื่อกับการมองเห็นกับสังคม</a:t>
            </a:r>
          </a:p>
          <a:p>
            <a:r>
              <a:rPr lang="th-TH" dirty="0" smtClean="0"/>
              <a:t>ความต้องการ  1.ให้ออกแบบสื่อกับการมองเห็น2.มีทั้งแนวคิดที่น่าสนใจ3.ส่วนช่วยเหลือสังคมให้ดีมากขึ้น</a:t>
            </a:r>
          </a:p>
          <a:p>
            <a:r>
              <a:rPr lang="th-TH" dirty="0" smtClean="0"/>
              <a:t>กลุ่มเป้าหมาย  คนในสังคม ทั้งในเมือง  หรือนอกเมืองก็ได้</a:t>
            </a:r>
          </a:p>
          <a:p>
            <a:r>
              <a:rPr lang="th-TH" dirty="0" smtClean="0"/>
              <a:t>ระยะเวลา 3อาทิตย์</a:t>
            </a:r>
          </a:p>
          <a:p>
            <a:endParaRPr lang="th-TH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39642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76872"/>
            <a:ext cx="2071763" cy="2993771"/>
          </a:xfr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204864"/>
            <a:ext cx="2247900" cy="3238500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201416"/>
            <a:ext cx="2457967" cy="355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916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37236"/>
            <a:ext cx="2897438" cy="4525963"/>
          </a:xfr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96752"/>
            <a:ext cx="3077309" cy="480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043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2776"/>
            <a:ext cx="2545854" cy="4525963"/>
          </a:xfr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899589"/>
            <a:ext cx="2473869" cy="2910434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204864"/>
            <a:ext cx="2960614" cy="389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171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3317860" cy="4525963"/>
          </a:xfr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872870"/>
            <a:ext cx="2511225" cy="3757933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868642"/>
            <a:ext cx="2462560" cy="370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828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คำถามคิดว่างานที่ออกแบบมามีผลกับการมองเห็นในระดับไหน 1-5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13321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งานที่ต้องทำต่อไป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600201"/>
            <a:ext cx="3898776" cy="604664"/>
          </a:xfrm>
        </p:spPr>
        <p:txBody>
          <a:bodyPr/>
          <a:lstStyle/>
          <a:p>
            <a:r>
              <a:rPr lang="th-TH" dirty="0" smtClean="0"/>
              <a:t>การนำงานที่ได้มาผลิตเป็นสื่อ</a:t>
            </a:r>
            <a:endParaRPr lang="th-TH" dirty="0"/>
          </a:p>
        </p:txBody>
      </p:sp>
      <p:sp>
        <p:nvSpPr>
          <p:cNvPr id="4" name="ตัวแทนเนื้อหา 2"/>
          <p:cNvSpPr txBox="1">
            <a:spLocks/>
          </p:cNvSpPr>
          <p:nvPr/>
        </p:nvSpPr>
        <p:spPr>
          <a:xfrm>
            <a:off x="2411760" y="3429000"/>
            <a:ext cx="3898776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dirty="0" smtClean="0"/>
              <a:t>หัวใจสำคัญคือแนวคิด+พื้นที่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99189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3202814" cy="4525963"/>
          </a:xfr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338" y="902437"/>
            <a:ext cx="3711856" cy="583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090048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242</Words>
  <Application>Microsoft Office PowerPoint</Application>
  <PresentationFormat>นำเสนอทางหน้าจอ (4:3)</PresentationFormat>
  <Paragraphs>28</Paragraphs>
  <Slides>24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24</vt:i4>
      </vt:variant>
    </vt:vector>
  </HeadingPairs>
  <TitlesOfParts>
    <vt:vector size="25" baseType="lpstr">
      <vt:lpstr>ชุดรูปแบบของ Office</vt:lpstr>
      <vt:lpstr>Visual communication11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คำถามคิดว่างานที่ออกแบบมามีผลกับการมองเห็นในระดับไหน 1-5</vt:lpstr>
      <vt:lpstr>งานที่ต้องทำต่อไป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มากว่าคือเกิดประโยชน์</vt:lpstr>
      <vt:lpstr>งานนำเสนอ PowerPoint</vt:lpstr>
      <vt:lpstr>งานนำเสนอ PowerPoint</vt:lpstr>
      <vt:lpstr>ดังนั้นให้ทุกคนคิดจากการใช้ภาพที่สมบูรณ์ด้วยไอเดียไปพัฒนาสื่องานลงสื่อบนพื้นที่</vt:lpstr>
      <vt:lpstr>ครั้งที่12ต่อเนื่อง</vt:lpstr>
      <vt:lpstr>หน้าที่คือทำให้คิด ทำให้จำ</vt:lpstr>
      <vt:lpstr>งานนำเสนอ PowerPoint</vt:lpstr>
      <vt:lpstr>การเลือกของมาทำกับสื่อ ความสัมพันธ์+การจดจำ</vt:lpstr>
      <vt:lpstr>สิ่งที่เราต้องทำต่อ</vt:lpstr>
      <vt:lpstr>งานสอบ ส่ง18/4/62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ครั้งที่8</dc:title>
  <dc:creator>tum</dc:creator>
  <cp:lastModifiedBy>tum</cp:lastModifiedBy>
  <cp:revision>20</cp:revision>
  <dcterms:created xsi:type="dcterms:W3CDTF">2019-02-25T06:06:57Z</dcterms:created>
  <dcterms:modified xsi:type="dcterms:W3CDTF">2019-03-27T22:14:23Z</dcterms:modified>
</cp:coreProperties>
</file>