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98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5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40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2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96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4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9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06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0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9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029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23253EF-E603-498E-BA5B-266B2CB1B1C6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FBFE80-38AF-4566-933B-AC8ADB3111A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74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เสียงและระบบเสียง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สัท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วิทยา 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Phonology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เสียงพูด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สัทศาสตร์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ภาษาใดภาษาหนึ่ง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ระบบเสียง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783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ระบบเสียงภาษาอังกฤษ</a:t>
            </a:r>
            <a:endParaRPr lang="en-US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91590" lvl="3" indent="-742950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หน่วยเสียงพยัญชนะ  (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Consonant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)       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24   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</a:t>
            </a:r>
          </a:p>
          <a:p>
            <a:pPr marL="788670" indent="-742950"/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291590" lvl="3" indent="-742950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หน่วยเสียงสระ   (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Vowel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)    </a:t>
            </a:r>
            <a:r>
              <a:rPr lang="en-US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20  </a:t>
            </a:r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</a:t>
            </a:r>
          </a:p>
          <a:p>
            <a:pPr marL="560070" indent="-514350" algn="ctr">
              <a:buAutoNum type="arabicPeriod"/>
            </a:pP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" indent="0">
              <a:buNone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sz="3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C  </a:t>
            </a:r>
            <a:r>
              <a:rPr lang="th-TH" sz="3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ในคำว่า     </a:t>
            </a:r>
            <a:r>
              <a:rPr lang="en-US" sz="3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cat</a:t>
            </a:r>
          </a:p>
          <a:p>
            <a:pPr marL="45720" indent="0">
              <a:buNone/>
            </a:pPr>
            <a:r>
              <a:rPr lang="en-US" sz="3200" dirty="0">
                <a:solidFill>
                  <a:srgbClr val="00B05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						cent</a:t>
            </a:r>
          </a:p>
        </p:txBody>
      </p:sp>
    </p:spTree>
    <p:extLst>
      <p:ext uri="{BB962C8B-B14F-4D97-AF65-F5344CB8AC3E}">
        <p14:creationId xmlns:p14="http://schemas.microsoft.com/office/powerpoint/2010/main" val="363029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</a:t>
            </a:r>
            <a:endParaRPr lang="en-US" b="1" dirty="0">
              <a:solidFill>
                <a:srgbClr val="C0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" indent="0" algn="ctr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หน่วยที่เล็กที่สุด</a:t>
            </a:r>
            <a:r>
              <a:rPr lang="th-TH" sz="3200">
                <a:latin typeface="Angsana New" panose="02020603050405020304" pitchFamily="18" charset="-34"/>
                <a:cs typeface="Angsana New" panose="02020603050405020304" pitchFamily="18" charset="-34"/>
              </a:rPr>
              <a:t>ทางภาษาและ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มีหน้าที่ในการแยกความหมายของคำ</a:t>
            </a:r>
          </a:p>
          <a:p>
            <a:pPr marL="560070" indent="-514350" algn="ctr">
              <a:buFont typeface="+mj-lt"/>
              <a:buAutoNum type="arabicPeriod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หน่วยเสียงหลัก 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segmental  phoneme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560070" indent="-514350" algn="ctr">
              <a:buFont typeface="+mj-lt"/>
              <a:buAutoNum type="arabicPeriod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หน่วยเสียงซ้อน 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supra-segmental  phoneme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9416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การถอดเสียง</a:t>
            </a:r>
            <a:r>
              <a:rPr lang="th-TH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en-US" b="1" dirty="0">
              <a:solidFill>
                <a:srgbClr val="C0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Daniel  Jones: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การถอดเสียงแบบละเอียด 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narrow  transcription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การถอดเสียงแบบกว้าง 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broad  transcription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" indent="0">
              <a:buNone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Abercrombie: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การถอดเสียงจำกัดสัญลักษณ์ 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systematic  transcription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การถอดเสียงไม่จำกัดสัญลักษณ์ 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impressionistic  transcription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107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600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ทฤษฎีหน่วยเสียง  (</a:t>
            </a:r>
            <a:r>
              <a:rPr lang="en-US" sz="3600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Phoneme  Theory</a:t>
            </a:r>
            <a:r>
              <a:rPr lang="th-TH" sz="3600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600" dirty="0">
              <a:solidFill>
                <a:srgbClr val="C0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จุดประสงค์</a:t>
            </a:r>
          </a:p>
          <a:p>
            <a:pPr marL="4572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เพื่อหาเสียงสำคัญในภาษา</a:t>
            </a:r>
          </a:p>
          <a:p>
            <a:pPr marL="4572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  <a:p>
            <a:pPr marL="45720" indent="0">
              <a:buNone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go          /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gou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/      </a:t>
            </a:r>
          </a:p>
          <a:p>
            <a:pPr marL="45720" indent="0">
              <a:buNone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no         /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nou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/</a:t>
            </a:r>
          </a:p>
          <a:p>
            <a:pPr marL="45720" indent="0">
              <a:buNone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701476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168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Angsana New</vt:lpstr>
      <vt:lpstr>Tw Cen MT</vt:lpstr>
      <vt:lpstr>Tw Cen MT Condensed</vt:lpstr>
      <vt:lpstr>Wingdings 3</vt:lpstr>
      <vt:lpstr>Integral</vt:lpstr>
      <vt:lpstr>บทที่ 4</vt:lpstr>
      <vt:lpstr>สัทวิทยา  (Phonology)</vt:lpstr>
      <vt:lpstr>ระบบเสียงภาษาอังกฤษ</vt:lpstr>
      <vt:lpstr>หน่วยเสียง</vt:lpstr>
      <vt:lpstr>การถอดเสียง </vt:lpstr>
      <vt:lpstr>ทฤษฎีหน่วยเสียง  (Phoneme  Theory)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4</dc:title>
  <dc:creator>SSRU</dc:creator>
  <cp:lastModifiedBy>SSRU</cp:lastModifiedBy>
  <cp:revision>1</cp:revision>
  <dcterms:created xsi:type="dcterms:W3CDTF">2025-01-14T12:02:51Z</dcterms:created>
  <dcterms:modified xsi:type="dcterms:W3CDTF">2025-01-14T12:09:31Z</dcterms:modified>
</cp:coreProperties>
</file>