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6" autoAdjust="0"/>
    <p:restoredTop sz="94660"/>
  </p:normalViewPr>
  <p:slideViewPr>
    <p:cSldViewPr snapToGrid="0">
      <p:cViewPr varScale="1">
        <p:scale>
          <a:sx n="53" d="100"/>
          <a:sy n="53" d="100"/>
        </p:scale>
        <p:origin x="84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03973-FCC5-CF8F-4FEF-1491F66D9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02FE07-8FAD-DDED-1CE0-FC967201E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87956-95EC-319D-633F-1F065926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A6BA5-921E-078A-2B71-C26E488A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E9D25-E19C-6C69-222A-FFBD5530A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9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BAD82-CF78-EF15-F4F0-94DC2A43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FF973-01A4-F7FD-2766-B99A5AE46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0E0A3-5D03-450B-2F58-20EB96076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62F39-C1D8-9221-8079-7BF148B89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B5891-FC50-04CF-67D5-BAECF9FB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6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7CDE7-40D9-D2C5-F1C9-AD7081B8E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4EFAD-F2FE-DF5D-638E-C00707AF2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9EFC2-CD53-7823-F262-5574D8129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DFDAE-1633-46EB-0592-8864396E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543F8-0D0E-6FAC-10D6-4847E1C1A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46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0F84D-5808-8B4A-F4A1-3C270DC66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BDDBB-D3A5-EB45-45DE-BEDF36205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69BF2-0A58-2AA3-6857-27653B418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6C906-8CEB-E933-CD53-36A171550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A68A4-147B-5500-FE34-B7747E052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6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2AA2-F2CB-E1F7-03CF-89392EAA6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1FF04-C1A4-D206-6F2A-D317BE1EB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4EDD3-42DB-ADD8-EEAD-1BA1226D4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5979F-2A6B-B9EB-F77B-A893FEEF2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BFF50-F3AD-0999-EEF8-68EC58E8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AB555-CC13-27D3-EF0A-CBEA7C2E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2376C-739E-CCEE-0647-B51706257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5DE242-19D5-2504-063A-A7371C894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648B2-CDA9-DB5D-E930-6C439A9C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362BF-4604-1647-CA65-BC4AFA266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93600-DA70-2AEA-0939-F1A6BEEA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9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1569D-4D3F-FD8B-2126-2FAEA69A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751BD-E4D8-A369-5BC5-2A15C2262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638FE-0191-9220-9B2A-9C8592986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F93927-EBF6-F49B-F9BB-A0F8B5693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6CFB8B-3F20-254B-C305-D589246C92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5BF46D-53E9-A1E4-B98B-D16FEF44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DD27FC-153B-DD74-1E23-BCCA15F69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6D67F-7BC1-830B-0070-A95DE1674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2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84DB-72DA-125E-994C-7A3A83B15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DB086E-8FF5-1FF3-A6E7-CB20B69DC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9B5127-0E6E-7D0F-43BB-680AB42DA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74518-0821-04B2-0052-1A9DC0F9C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440B16-77EA-5CDA-339C-D5DC97C9E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3DB05-0979-E64A-BA3D-A6538299F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66A08-53F4-147A-9181-2D9A639D7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6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3A2C-5C04-B5D2-4775-2C2217A63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EF74F-CB46-915C-1AD4-F1E184F9C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38C89E-E9A5-87A0-3447-3E0A93DCE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24454-AB77-7824-8A40-59D4E8CDA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BCB1E-C0AA-E400-1A24-AD99B73E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70DEB-6B8A-C07A-E10A-B0F4D24D7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50DDC-4BFE-E904-C7A9-D1AB2AA9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96CA16-A1F5-051C-D374-0F70E1842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B56245-2F60-CFF9-4D3B-49C7C13D6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8DF62-D5E8-93F7-8587-81F149FA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EBFBCE-5FCB-AAF2-8F9A-27CB41343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C7360-2C93-238B-8925-7D07838FA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4C86A-729B-CB30-9866-2F29DB333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A5BCD-5EEB-C161-5E0A-65305104A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DB781-EA6B-EB1E-53BB-69C5D2A1B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D0EDA0-7DDE-4073-8A16-8AAA2F060E8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79417-2B67-1F26-FA35-0597C0DD93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B32E3-F439-757C-E069-AABF51CF1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4748A7-45B7-4B02-9B35-D62B39ED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8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1BD12-1429-11E5-D320-9587674767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Creating Digital Content and Digital Advertising</a:t>
            </a:r>
            <a:br>
              <a:rPr lang="th-TH" dirty="0"/>
            </a:br>
            <a:r>
              <a:rPr lang="th-TH" dirty="0"/>
              <a:t>(</a:t>
            </a:r>
            <a:r>
              <a:rPr lang="en-US" dirty="0"/>
              <a:t>Ads Creation)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B7B23-0CB7-1DE9-E9D1-74A4D5CD9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12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F3F2A-25EC-9CD1-09C1-F1D0B8AA3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5C21C-32B1-8D2D-08A0-C448C186D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Digital Content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F31C8-215D-7CD8-6145-275F110D5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Build brand image</a:t>
            </a:r>
            <a:br>
              <a:rPr lang="en-US" dirty="0"/>
            </a:br>
            <a:r>
              <a:rPr lang="en-US" dirty="0"/>
              <a:t>• Reach new customers</a:t>
            </a:r>
            <a:br>
              <a:rPr lang="en-US" dirty="0"/>
            </a:br>
            <a:r>
              <a:rPr lang="en-US" dirty="0"/>
              <a:t>• Increase engagement</a:t>
            </a:r>
            <a:br>
              <a:rPr lang="en-US" dirty="0"/>
            </a:br>
            <a:r>
              <a:rPr lang="en-US" dirty="0"/>
              <a:t>• Improve credibility</a:t>
            </a:r>
            <a:br>
              <a:rPr lang="en-US" dirty="0"/>
            </a:br>
            <a:r>
              <a:rPr lang="en-US" dirty="0"/>
              <a:t>• Support long‑term marketing</a:t>
            </a:r>
            <a:br>
              <a:rPr lang="en-US" dirty="0"/>
            </a:br>
            <a:r>
              <a:rPr lang="en-US" dirty="0"/>
              <a:t>Quote: Customers don’t like ads, they like helpful content.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Show examples of brands using storytelling instead of direct selling.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835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8C9A2-F12A-C983-9F7A-127EAC182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EC920-1043-C6ED-22C4-553F56A0A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Digital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12E1D-8ADD-F9EB-1CF2-A76253B09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Educational Content – tutorials, tips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Entertainment Content – funny videos, memes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Inspirational Content – success stories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Promotional Content – discounts, product info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User‑Generated Content – customer reviews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Ask students which type they like most and why.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74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DDE93-F2E8-5E00-5134-8C6D9DE4C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2D95-4BDD-48BD-D5C7-2ADC4996B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5W1H Content Planning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73916-DD81-FA8D-70B0-795C87532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– Target audience</a:t>
            </a:r>
            <a:br>
              <a:rPr lang="en-US" dirty="0"/>
            </a:br>
            <a:r>
              <a:rPr lang="en-US" dirty="0"/>
              <a:t>What – Message</a:t>
            </a:r>
            <a:br>
              <a:rPr lang="en-US" dirty="0"/>
            </a:br>
            <a:r>
              <a:rPr lang="en-US" dirty="0"/>
              <a:t>When – Posting time</a:t>
            </a:r>
            <a:br>
              <a:rPr lang="en-US" dirty="0"/>
            </a:br>
            <a:r>
              <a:rPr lang="en-US" dirty="0"/>
              <a:t>Where – Platform</a:t>
            </a:r>
            <a:br>
              <a:rPr lang="en-US" dirty="0"/>
            </a:br>
            <a:r>
              <a:rPr lang="en-US" dirty="0"/>
              <a:t>Why – Benefit</a:t>
            </a:r>
            <a:br>
              <a:rPr lang="en-US" dirty="0"/>
            </a:br>
            <a:r>
              <a:rPr lang="en-US" dirty="0"/>
              <a:t>How – Presentation style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Explain that planning reduces mistakes and improves consistency.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774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0A2DA-287D-9FFE-CF4A-2D1EB4FC5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AIDA Model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586DC-782F-7EFB-BAA7-62A8B9B1F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Attention – Catch interest with strong headline.</a:t>
            </a:r>
            <a:br>
              <a:rPr lang="en-US" dirty="0"/>
            </a:br>
            <a:r>
              <a:rPr lang="en-US" dirty="0"/>
              <a:t>Interest – Provide useful information.</a:t>
            </a:r>
            <a:br>
              <a:rPr lang="en-US" dirty="0"/>
            </a:br>
            <a:r>
              <a:rPr lang="en-US" dirty="0"/>
              <a:t>Desire – Show benefits or emotions.</a:t>
            </a:r>
            <a:br>
              <a:rPr lang="en-US" dirty="0"/>
            </a:br>
            <a:r>
              <a:rPr lang="en-US" dirty="0"/>
              <a:t>Action – Call to action like Buy Now or Sign Up.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Give real example: “Free delivery today – Order before 6 PM!”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998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8B3D8-1800-6C49-000D-918C96EEF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Content Creation Tips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CCE5-A9DC-C7FA-A234-CCF1D8A15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Clear message</a:t>
            </a:r>
            <a:br>
              <a:rPr lang="en-US" dirty="0"/>
            </a:br>
            <a:r>
              <a:rPr lang="en-US" dirty="0"/>
              <a:t>• High‑quality image/video</a:t>
            </a:r>
            <a:br>
              <a:rPr lang="en-US" dirty="0"/>
            </a:br>
            <a:r>
              <a:rPr lang="en-US" dirty="0"/>
              <a:t>• Short and simple text</a:t>
            </a:r>
            <a:br>
              <a:rPr lang="en-US" dirty="0"/>
            </a:br>
            <a:r>
              <a:rPr lang="en-US" dirty="0"/>
              <a:t>• Strong headline</a:t>
            </a:r>
            <a:br>
              <a:rPr lang="en-US" dirty="0"/>
            </a:br>
            <a:r>
              <a:rPr lang="en-US" dirty="0"/>
              <a:t>• Add CTA button</a:t>
            </a:r>
            <a:br>
              <a:rPr lang="en-US" dirty="0"/>
            </a:br>
            <a:r>
              <a:rPr lang="en-US" dirty="0"/>
              <a:t>• Post consistently</a:t>
            </a:r>
          </a:p>
          <a:p>
            <a:pPr lvl="1"/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Consistency helps algorithms recommend content more often.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2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Digital Content?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Digital Content = Online information created to educate, entertain, or inspire.</a:t>
            </a:r>
            <a:br>
              <a:rPr lang="en-US" dirty="0"/>
            </a:br>
            <a:r>
              <a:rPr lang="en-US" dirty="0"/>
              <a:t>Examples: Posts, Images, Videos, Reels, Blogs, Infographics, Live Streams.</a:t>
            </a:r>
            <a:br>
              <a:rPr lang="en-US" dirty="0"/>
            </a:br>
            <a:r>
              <a:rPr lang="en-US" dirty="0"/>
              <a:t>Goal: Build trust and relationship with customers.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Content marketing focuses on giving value first. When customers trust a brand, they are more likely to buy later.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Digital Advertising?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Digital Advertising = Paid promotion on online platforms.</a:t>
            </a:r>
            <a:br>
              <a:rPr lang="en-US" dirty="0"/>
            </a:br>
            <a:r>
              <a:rPr lang="en-US" dirty="0"/>
              <a:t>Purpose: Increase awareness, generate leads, increase sales.</a:t>
            </a:r>
            <a:br>
              <a:rPr lang="en-US" dirty="0"/>
            </a:br>
            <a:r>
              <a:rPr lang="en-US" dirty="0"/>
              <a:t>Examples: Social media ads, search ads, influencer ads.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Unlike content, ads require budget and targeting. Companies pay to show messages to specific audiences.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89191-74A7-E514-6E16-E5DCE67C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vs Advertising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C0BD1-FB92-A315-0AC9-1D8AAFEE3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Content = Give value.</a:t>
            </a:r>
            <a:endParaRPr lang="th-TH" dirty="0"/>
          </a:p>
          <a:p>
            <a:r>
              <a:rPr lang="en-US" dirty="0"/>
              <a:t>Advertising = Drive action.</a:t>
            </a:r>
            <a:endParaRPr lang="th-TH" dirty="0"/>
          </a:p>
          <a:p>
            <a:r>
              <a:rPr lang="en-US" dirty="0"/>
              <a:t>Best strategy = Combine both.</a:t>
            </a:r>
            <a:endParaRPr lang="th-TH" dirty="0"/>
          </a:p>
          <a:p>
            <a:pPr marL="0" indent="0">
              <a:buNone/>
            </a:pPr>
            <a:r>
              <a:rPr lang="en-US" dirty="0"/>
              <a:t>Example: Educational post → Retargeting ad → Purchase.</a:t>
            </a:r>
          </a:p>
          <a:p>
            <a:pPr marL="0" indent="0">
              <a:buNone/>
            </a:pPr>
            <a:endParaRPr lang="th-TH" b="1" dirty="0"/>
          </a:p>
          <a:p>
            <a:pPr marL="0" indent="0">
              <a:buNone/>
            </a:pPr>
            <a:r>
              <a:rPr lang="en-US" b="1" dirty="0"/>
              <a:t>Explanation:</a:t>
            </a:r>
            <a:r>
              <a:rPr lang="th-TH" b="1" dirty="0"/>
              <a:t> </a:t>
            </a:r>
            <a:r>
              <a:rPr lang="en-US" dirty="0"/>
              <a:t>Explain marketing funnel: Awareness → Interest → Decision → Action.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3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Facebook Post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Example Idea:</a:t>
            </a:r>
          </a:p>
          <a:p>
            <a:r>
              <a:rPr dirty="0"/>
              <a:t>Brand: Coffee Shop</a:t>
            </a:r>
          </a:p>
          <a:p>
            <a:r>
              <a:rPr dirty="0"/>
              <a:t>Post: 'Buy 1 Get 1 Latte Today'</a:t>
            </a:r>
          </a:p>
          <a:p>
            <a:r>
              <a:rPr dirty="0"/>
              <a:t>Target: Students</a:t>
            </a:r>
          </a:p>
          <a:p>
            <a:r>
              <a:rPr dirty="0"/>
              <a:t>CTA: Order Now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TikTok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Short video showing drink-making process</a:t>
            </a:r>
          </a:p>
          <a:p>
            <a:r>
              <a:t>Music + Caption: 'Secret Menu Latte'</a:t>
            </a:r>
          </a:p>
          <a:p>
            <a:r>
              <a:t>CTA: Visit Today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Instagram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High-quality photo + Hashtags</a:t>
            </a:r>
          </a:p>
          <a:p>
            <a:r>
              <a:t>Caption: 'Morning Coffee Mood ☕'</a:t>
            </a:r>
          </a:p>
          <a:p>
            <a:r>
              <a:t>CTA: Tag a friend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93A44-97FF-25CB-97BD-3B8253153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Digital Advertising?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E1DC3-7AEF-C0E4-C9FF-12A788E25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Digital Advertising = Paid promotion on online platforms.</a:t>
            </a:r>
            <a:br>
              <a:rPr lang="en-US" dirty="0"/>
            </a:br>
            <a:r>
              <a:rPr lang="en-US" dirty="0"/>
              <a:t>Purpose: Increase awareness, generate leads, increase sales.</a:t>
            </a:r>
            <a:br>
              <a:rPr lang="en-US" dirty="0"/>
            </a:br>
            <a:r>
              <a:rPr lang="en-US" dirty="0"/>
              <a:t>Examples: Social media ads, search ads, influencer ads.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Unlike content, ads require budget and targeting. Companies pay to show messages to specific audiences.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3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A3E19-1837-CC0B-D390-7ACF14A11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0A12B-5547-E00B-4775-E3DF8972B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 vs Advertising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EA7F4-D4C1-A57E-67A8-4668639B0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Content = Give value.</a:t>
            </a:r>
            <a:br>
              <a:rPr lang="en-US" dirty="0"/>
            </a:br>
            <a:r>
              <a:rPr lang="en-US" dirty="0"/>
              <a:t>Advertising = Drive action.</a:t>
            </a:r>
            <a:br>
              <a:rPr lang="en-US" dirty="0"/>
            </a:br>
            <a:r>
              <a:rPr lang="en-US" dirty="0"/>
              <a:t>Best strategy = Combine both.</a:t>
            </a:r>
            <a:br>
              <a:rPr lang="en-US" dirty="0"/>
            </a:br>
            <a:r>
              <a:rPr lang="en-US" dirty="0"/>
              <a:t>Example: Educational post → Retargeting ad → Purchase.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Explain marketing funnel: Awareness → Interest → Decision → Action.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1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608</Words>
  <Application>Microsoft Office PowerPoint</Application>
  <PresentationFormat>Widescreen</PresentationFormat>
  <Paragraphs>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Creating Digital Content and Digital Advertising (Ads Creation)</vt:lpstr>
      <vt:lpstr>What is Digital Content?</vt:lpstr>
      <vt:lpstr>What is Digital Advertising?</vt:lpstr>
      <vt:lpstr>Content vs Advertising</vt:lpstr>
      <vt:lpstr>Example: Facebook Post</vt:lpstr>
      <vt:lpstr>Example: TikTok Content</vt:lpstr>
      <vt:lpstr>Example: Instagram Content</vt:lpstr>
      <vt:lpstr>What is Digital Advertising?</vt:lpstr>
      <vt:lpstr>Content vs Advertising</vt:lpstr>
      <vt:lpstr>Importance of Digital Content</vt:lpstr>
      <vt:lpstr>Types of Digital Content</vt:lpstr>
      <vt:lpstr>5W1H Content Planning </vt:lpstr>
      <vt:lpstr>AIDA Model </vt:lpstr>
      <vt:lpstr>Content Creation Tips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Ladaporn  Pithuk</dc:creator>
  <cp:lastModifiedBy>Ladaporn  Pithuk</cp:lastModifiedBy>
  <cp:revision>4</cp:revision>
  <dcterms:created xsi:type="dcterms:W3CDTF">2025-12-02T07:42:55Z</dcterms:created>
  <dcterms:modified xsi:type="dcterms:W3CDTF">2026-02-18T03:09:34Z</dcterms:modified>
</cp:coreProperties>
</file>