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3D607-28F8-2BF7-D791-F03CB8A32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CEAD-AC68-5103-AA4E-4DEAF6AEC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747A2-6536-8931-E601-C035CFC5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43F86-000A-BF5F-CFE3-981DB7DC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DFBCA-D0D8-8B98-AF35-F57D55F5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293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057D-2B90-0AAA-055C-B9913205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9395B-2C1D-E753-F96F-9FA0BED14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1597C-37F6-C69D-58DF-4D12C914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C26A8-E471-BF9C-B1A2-F3B5BD14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D77FE-D3F3-520B-147B-D34AE4A6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26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D702F-6957-DBA5-B441-783B877E8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2D484-9E13-5C7B-877D-0C35A3138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213B6-B011-3194-3BE7-9A012330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95E03-80B2-A9AA-CDA5-4F6CBD9AE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D9CB5-2A44-C4FD-B19A-E92D9FD7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053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F26F-7FBB-4F50-C391-9523E2E3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29F1B-78B3-3467-B962-91D6A1F12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56957-4AFF-D889-9B73-740F1973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6F52-CBED-E4DA-C291-2B1D9CCF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CEB48-DB2E-A9E5-E151-F7F2DA43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697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8DC4-29C6-23D8-D8A6-0314A677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E3AA4-D294-73ED-35BE-E5A3F2B45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5EF10-36B2-D4FE-D394-1312DCAD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8DDE6-9F58-B283-8010-0D7D1943B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7D58-72DA-C6E1-7CE6-42A95696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673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8677-67D6-B22A-B7F9-E96AD69C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822C5-4DFD-C2F1-F371-E574776A4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A55B4-AB43-46AA-D8AB-5D1309B8D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AFE3-001F-36DC-9B5A-F1C405B6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B6309-ABFC-E506-A9C0-808474EB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8759C-0D48-FEAA-3817-6337208C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506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9FCB8-5953-F5D9-FE05-A0FF9794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695FA-FD12-2BE0-C010-65BBF126D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27FA7-570F-B970-0F83-F3B01509B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78161-7A89-C7B1-84A7-8E22071EF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A1B9B5-80E1-5A30-04C6-C7187EE4F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0FF37-F832-7AAA-5403-48F816A7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3CAA01-AC69-D1B2-4F49-409BFEC7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7E37A-7C6B-0FA9-4FFE-F53908B8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06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1CB94-0ECD-66D7-0160-10BF06A9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B620F-7E99-2D1E-5833-EB3C3946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31764-A570-6423-6EDD-D96CBB81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3D699-B7DD-D790-14BD-4F6913CE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9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8A35C-561F-5E9A-7C07-0F163433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235B7-D31B-DFD3-21F9-FD69F96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2D4E1-B81D-F654-E4F2-911E2C85C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407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0E58-68B8-9393-91AA-CF3520D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0F4DD-7685-E92A-C998-E6FDDA94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F90A8-8BD7-059A-6E3D-B19FDA49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919B-53DC-E5AB-BA9D-ECA56E7B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58D35-456A-C72B-7C5E-87321D20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B0553-D2F6-B1DB-C241-0C5E4B9EB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845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A0C4-4743-847C-EFAD-937F8900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D8EBE-E076-6392-5AF8-35A3B0C87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C30D7-E467-7BC1-B3E5-A138D6304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8045F-8D30-D2D3-B311-756FC0A8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F5E32-AD16-6FBF-1C50-8BF89AAF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13423-D3A6-D462-1296-B2242575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536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50E41-825D-CC92-F6F6-3F358C3D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7FDA-E2C1-A479-621D-2A509B1C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EC09A-C05C-6772-A5B4-4C00CE35C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FA689B-344F-4582-ACBE-1ED26A864A46}" type="datetimeFigureOut">
              <a:rPr lang="th-TH" smtClean="0"/>
              <a:t>28/01/69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A2585-CAA4-0096-397E-741653BAD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35DD-5662-097E-E405-8E8CEC7B6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5CA6EF-32C4-4AAC-9C65-686BC26E05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194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83A24-5EFE-6D5A-C5C6-BD2415F1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46" t="33810" r="26250" b="22539"/>
          <a:stretch>
            <a:fillRect/>
          </a:stretch>
        </p:blipFill>
        <p:spPr>
          <a:xfrm>
            <a:off x="925287" y="419997"/>
            <a:ext cx="10613570" cy="60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7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82D87-D068-FA57-D415-5D5CC1DE84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45714" r="25090" b="10318"/>
          <a:stretch>
            <a:fillRect/>
          </a:stretch>
        </p:blipFill>
        <p:spPr>
          <a:xfrm>
            <a:off x="1178633" y="643466"/>
            <a:ext cx="983473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2761F-A4B0-9570-DFF3-F134269E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71" t="30000" r="26697" b="26825"/>
          <a:stretch>
            <a:fillRect/>
          </a:stretch>
        </p:blipFill>
        <p:spPr>
          <a:xfrm>
            <a:off x="1252098" y="643466"/>
            <a:ext cx="96878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E64E2-40DB-6AE3-4CF7-208040B6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58" t="26179" r="34553" b="32033"/>
          <a:stretch>
            <a:fillRect/>
          </a:stretch>
        </p:blipFill>
        <p:spPr>
          <a:xfrm>
            <a:off x="2826585" y="643466"/>
            <a:ext cx="653882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4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A3AC0E-BB54-9957-22B8-8760FB82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21" t="37302" r="35715" b="27460"/>
          <a:stretch>
            <a:fillRect/>
          </a:stretch>
        </p:blipFill>
        <p:spPr>
          <a:xfrm>
            <a:off x="1195664" y="264821"/>
            <a:ext cx="9800671" cy="65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CB0F8-B609-D723-B46A-BB57FEFD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71" t="34444" r="32857" b="22540"/>
          <a:stretch>
            <a:fillRect/>
          </a:stretch>
        </p:blipFill>
        <p:spPr>
          <a:xfrm>
            <a:off x="2518951" y="643466"/>
            <a:ext cx="7154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90348-3061-4394-61BE-117416009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47" t="45079" r="32232" b="11746"/>
          <a:stretch>
            <a:fillRect/>
          </a:stretch>
        </p:blipFill>
        <p:spPr>
          <a:xfrm>
            <a:off x="2179705" y="598714"/>
            <a:ext cx="8074637" cy="60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32B0E-D3E9-88A7-61EB-4BEAD291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64" t="33175" r="31607" b="28572"/>
          <a:stretch>
            <a:fillRect/>
          </a:stretch>
        </p:blipFill>
        <p:spPr>
          <a:xfrm>
            <a:off x="2155372" y="478972"/>
            <a:ext cx="8294914" cy="567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E3BFE-C15C-FA04-E1B3-89D25C224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93" t="38095" r="38393" b="20000"/>
          <a:stretch>
            <a:fillRect/>
          </a:stretch>
        </p:blipFill>
        <p:spPr>
          <a:xfrm>
            <a:off x="3943589" y="643466"/>
            <a:ext cx="430482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95822-0B6F-0BFB-01DF-0AA02996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75" t="34762" r="38035" b="22381"/>
          <a:stretch>
            <a:fillRect/>
          </a:stretch>
        </p:blipFill>
        <p:spPr>
          <a:xfrm>
            <a:off x="4063501" y="643466"/>
            <a:ext cx="40649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15244-6C9B-1079-EC1D-17AEB5BC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750" t="32063" r="38303" b="24920"/>
          <a:stretch>
            <a:fillRect/>
          </a:stretch>
        </p:blipFill>
        <p:spPr>
          <a:xfrm>
            <a:off x="4029964" y="643466"/>
            <a:ext cx="413207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9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FEE5-BD33-C945-B019-3BA91BAD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04" t="31270" r="25357" b="25080"/>
          <a:stretch>
            <a:fillRect/>
          </a:stretch>
        </p:blipFill>
        <p:spPr>
          <a:xfrm>
            <a:off x="702128" y="522515"/>
            <a:ext cx="10787744" cy="60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F996A-AFD3-19D0-0BCA-BBD444591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57" t="27143" r="37857" b="27460"/>
          <a:stretch>
            <a:fillRect/>
          </a:stretch>
        </p:blipFill>
        <p:spPr>
          <a:xfrm>
            <a:off x="4114801" y="481442"/>
            <a:ext cx="4452256" cy="58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66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724A5-4529-70BE-B825-A7F5D775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50" t="34286" r="27857" b="39841"/>
          <a:stretch>
            <a:fillRect/>
          </a:stretch>
        </p:blipFill>
        <p:spPr>
          <a:xfrm>
            <a:off x="643467" y="1362119"/>
            <a:ext cx="10905066" cy="41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54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664BF-6856-C164-64D5-BFB4466F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07" t="33492" r="38928" b="23651"/>
          <a:stretch>
            <a:fillRect/>
          </a:stretch>
        </p:blipFill>
        <p:spPr>
          <a:xfrm>
            <a:off x="4135719" y="643466"/>
            <a:ext cx="392056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7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EE1D1-F61C-A6E4-702C-E73163B0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29" t="43334" r="30892" b="13174"/>
          <a:stretch>
            <a:fillRect/>
          </a:stretch>
        </p:blipFill>
        <p:spPr>
          <a:xfrm>
            <a:off x="2375123" y="643466"/>
            <a:ext cx="74417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19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B8E47-0621-8A7F-E2CE-2FF69DF132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57" t="36349" r="29464" b="20477"/>
          <a:stretch>
            <a:fillRect/>
          </a:stretch>
        </p:blipFill>
        <p:spPr>
          <a:xfrm>
            <a:off x="2060967" y="643466"/>
            <a:ext cx="80700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4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4218B-8083-9E77-D252-0AD6B3BE7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04" t="33016" r="31964" b="23333"/>
          <a:stretch>
            <a:fillRect/>
          </a:stretch>
        </p:blipFill>
        <p:spPr>
          <a:xfrm>
            <a:off x="2439386" y="643466"/>
            <a:ext cx="731322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04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9CA48-8042-7929-A55C-6AC05284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36" t="27143" r="30803" b="30317"/>
          <a:stretch>
            <a:fillRect/>
          </a:stretch>
        </p:blipFill>
        <p:spPr>
          <a:xfrm>
            <a:off x="1817914" y="707570"/>
            <a:ext cx="8284029" cy="588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0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9BC1A-765E-511C-15D7-C4F4266B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36" t="37937" r="29017" b="19365"/>
          <a:stretch>
            <a:fillRect/>
          </a:stretch>
        </p:blipFill>
        <p:spPr>
          <a:xfrm>
            <a:off x="1984902" y="643466"/>
            <a:ext cx="822219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3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518D0-EDB0-475D-774D-745087E1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86" t="33968" r="38214" b="22381"/>
          <a:stretch>
            <a:fillRect/>
          </a:stretch>
        </p:blipFill>
        <p:spPr>
          <a:xfrm>
            <a:off x="4110684" y="643466"/>
            <a:ext cx="39706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27C4F-EE8B-0630-7672-5A357B1B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25" t="40635" r="25179" b="14603"/>
          <a:stretch>
            <a:fillRect/>
          </a:stretch>
        </p:blipFill>
        <p:spPr>
          <a:xfrm>
            <a:off x="908957" y="473957"/>
            <a:ext cx="10374086" cy="59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45CBB-9AEF-AA9A-CD5E-731A9AE6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5" t="37619" r="25803" b="18730"/>
          <a:stretch>
            <a:fillRect/>
          </a:stretch>
        </p:blipFill>
        <p:spPr>
          <a:xfrm>
            <a:off x="1163111" y="643466"/>
            <a:ext cx="986577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5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CD9D6-545D-B961-BA13-BA5C63BE8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07" t="34444" r="24911" b="21587"/>
          <a:stretch>
            <a:fillRect/>
          </a:stretch>
        </p:blipFill>
        <p:spPr>
          <a:xfrm>
            <a:off x="925286" y="435328"/>
            <a:ext cx="10526485" cy="59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A101-B939-CF4E-EE60-B97EF2AC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4" t="31429" r="25089" b="24921"/>
          <a:stretch>
            <a:fillRect/>
          </a:stretch>
        </p:blipFill>
        <p:spPr>
          <a:xfrm>
            <a:off x="903513" y="598713"/>
            <a:ext cx="10559143" cy="58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92EEC-9886-0777-1CB7-E53C4883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93" t="27936" r="25268" b="27936"/>
          <a:stretch>
            <a:fillRect/>
          </a:stretch>
        </p:blipFill>
        <p:spPr>
          <a:xfrm>
            <a:off x="1132113" y="315685"/>
            <a:ext cx="10439401" cy="59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7E498-04BD-D3A5-6439-CBFE2643AE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53" t="41905" r="39286" b="19048"/>
          <a:stretch>
            <a:fillRect/>
          </a:stretch>
        </p:blipFill>
        <p:spPr>
          <a:xfrm>
            <a:off x="3341915" y="250370"/>
            <a:ext cx="4735285" cy="64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3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509BA1-3030-3415-4C18-6AC3F4D0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96" t="36191" r="39733" b="22698"/>
          <a:stretch>
            <a:fillRect/>
          </a:stretch>
        </p:blipFill>
        <p:spPr>
          <a:xfrm>
            <a:off x="3722914" y="85452"/>
            <a:ext cx="4680857" cy="67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84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Weerayuth  Plailek</dc:creator>
  <cp:lastModifiedBy>Weerayuth  Plailek</cp:lastModifiedBy>
  <cp:revision>1</cp:revision>
  <dcterms:created xsi:type="dcterms:W3CDTF">2026-01-28T14:55:36Z</dcterms:created>
  <dcterms:modified xsi:type="dcterms:W3CDTF">2026-01-28T15:22:17Z</dcterms:modified>
</cp:coreProperties>
</file>