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1" r:id="rId6"/>
    <p:sldId id="262" r:id="rId7"/>
    <p:sldId id="267" r:id="rId8"/>
    <p:sldId id="266" r:id="rId9"/>
    <p:sldId id="263" r:id="rId10"/>
    <p:sldId id="264" r:id="rId11"/>
    <p:sldId id="260" r:id="rId12"/>
    <p:sldId id="265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56" y="1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6C6D5C-CB2C-488E-B41B-56B1B3D6F5D8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F2FCE7-DE76-4AD2-8B0C-2D4D85775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238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2FCE7-DE76-4AD2-8B0C-2D4D857759B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881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7ECF-2A8B-453F-B568-21AEAAAC0BC8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0B6B-5F04-4C30-AA52-953801AF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181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7ECF-2A8B-453F-B568-21AEAAAC0BC8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0B6B-5F04-4C30-AA52-953801AF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722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7ECF-2A8B-453F-B568-21AEAAAC0BC8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0B6B-5F04-4C30-AA52-953801AF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372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7ECF-2A8B-453F-B568-21AEAAAC0BC8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0B6B-5F04-4C30-AA52-953801AF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420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7ECF-2A8B-453F-B568-21AEAAAC0BC8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0B6B-5F04-4C30-AA52-953801AF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67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7ECF-2A8B-453F-B568-21AEAAAC0BC8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0B6B-5F04-4C30-AA52-953801AF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633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7ECF-2A8B-453F-B568-21AEAAAC0BC8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0B6B-5F04-4C30-AA52-953801AF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787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7ECF-2A8B-453F-B568-21AEAAAC0BC8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0B6B-5F04-4C30-AA52-953801AF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382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7ECF-2A8B-453F-B568-21AEAAAC0BC8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0B6B-5F04-4C30-AA52-953801AF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704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7ECF-2A8B-453F-B568-21AEAAAC0BC8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0B6B-5F04-4C30-AA52-953801AF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837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A7ECF-2A8B-453F-B568-21AEAAAC0BC8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A0B6B-5F04-4C30-AA52-953801AF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15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A7ECF-2A8B-453F-B568-21AEAAAC0BC8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A0B6B-5F04-4C30-AA52-953801AF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16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Programmable Logic Controller(PLC)</a:t>
            </a:r>
            <a:br>
              <a:rPr lang="en-US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บทที่ </a:t>
            </a:r>
            <a:r>
              <a:rPr lang="en-US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 </a:t>
            </a:r>
            <a:r>
              <a:rPr lang="th-TH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โครงสร้างของ </a:t>
            </a:r>
            <a:r>
              <a:rPr lang="en-US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PLC</a:t>
            </a:r>
            <a:endParaRPr lang="en-US" sz="4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73016"/>
            <a:ext cx="6400800" cy="2065784"/>
          </a:xfrm>
        </p:spPr>
        <p:txBody>
          <a:bodyPr>
            <a:normAutofit fontScale="92500" lnSpcReduction="10000"/>
          </a:bodyPr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ผศ. ดร.บุญชัย บุญชู</a:t>
            </a: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สาขาเทคโนโลยีไฟฟ้า </a:t>
            </a: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คณะวิศวกรรมศาสตร์และเทคโนโลยีอุตสาหกรรม </a:t>
            </a: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มหาวิทยาลัยราชภัฏสวนสุนันทา</a:t>
            </a:r>
            <a:endParaRPr lang="en-US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712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6750" y="1135285"/>
            <a:ext cx="6550499" cy="4525963"/>
          </a:xfrm>
        </p:spPr>
      </p:pic>
      <p:sp>
        <p:nvSpPr>
          <p:cNvPr id="3" name="TextBox 2"/>
          <p:cNvSpPr txBox="1"/>
          <p:nvPr/>
        </p:nvSpPr>
        <p:spPr>
          <a:xfrm>
            <a:off x="4264870" y="5733256"/>
            <a:ext cx="8915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4 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879437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โครงสร้าง </a:t>
            </a:r>
            <a:r>
              <a:rPr lang="en-US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PLC</a:t>
            </a:r>
            <a:endParaRPr lang="en-US" sz="4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249768"/>
            <a:ext cx="7308076" cy="4617856"/>
          </a:xfrm>
        </p:spPr>
      </p:pic>
      <p:sp>
        <p:nvSpPr>
          <p:cNvPr id="5" name="TextBox 4"/>
          <p:cNvSpPr txBox="1"/>
          <p:nvPr/>
        </p:nvSpPr>
        <p:spPr>
          <a:xfrm>
            <a:off x="4264870" y="5805264"/>
            <a:ext cx="8915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5 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087918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โครงสร้าง 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PLC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628800"/>
            <a:ext cx="6712840" cy="4032448"/>
          </a:xfrm>
        </p:spPr>
      </p:pic>
      <p:sp>
        <p:nvSpPr>
          <p:cNvPr id="5" name="TextBox 4"/>
          <p:cNvSpPr txBox="1"/>
          <p:nvPr/>
        </p:nvSpPr>
        <p:spPr>
          <a:xfrm>
            <a:off x="6228184" y="6257613"/>
            <a:ext cx="2808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EmbeddedHomework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64870" y="5805264"/>
            <a:ext cx="8915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รูปที่ </a:t>
            </a: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6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9645411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โครงสร้างอย่างง่ายของ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PLC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หน่วยประมวลผลกลาง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(Central Processing Unit ; CPU)</a:t>
            </a:r>
            <a:endParaRPr lang="th-TH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2"/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หน่วยประมวลผล 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(Processor Unit)</a:t>
            </a:r>
          </a:p>
          <a:p>
            <a:pPr lvl="2"/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หน่วยความจำ 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(Memory Unit)</a:t>
            </a:r>
          </a:p>
          <a:p>
            <a:pPr lvl="2"/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แหล่งจ่ายไฟ 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(Power Supply Unit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หน่วยอินพุต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(Input Unit)</a:t>
            </a:r>
            <a:endParaRPr lang="th-TH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2"/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สวิตซ์ 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ปุ่มกด เซ็นเซอร์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สัญญาณไฟฟ้า</a:t>
            </a:r>
          </a:p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หน่วยเอาต์พุต 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(Output Unit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  <a:p>
            <a:pPr lvl="2"/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แมกเนติก คอนแทคเตอร์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(Magnetic Contactor)</a:t>
            </a:r>
            <a:endParaRPr lang="th-TH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2"/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รีเลย์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(Relay)</a:t>
            </a:r>
            <a:endParaRPr lang="th-TH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2"/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อินเวอเตอร์ มอเดอร์ ไดรเวอร์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(Inverter Motor Driver)</a:t>
            </a:r>
          </a:p>
          <a:p>
            <a:pPr lvl="2"/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หลอดไฟ</a:t>
            </a:r>
          </a:p>
          <a:p>
            <a:endParaRPr lang="en-US" dirty="0" smtClean="0"/>
          </a:p>
          <a:p>
            <a:endParaRPr lang="en-US" dirty="0"/>
          </a:p>
          <a:p>
            <a:endParaRPr lang="th-TH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9346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วงรอบการทำงานของ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PLC (Program Scan)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207293"/>
            <a:ext cx="6041037" cy="4525963"/>
          </a:xfrm>
        </p:spPr>
      </p:pic>
      <p:sp>
        <p:nvSpPr>
          <p:cNvPr id="5" name="TextBox 4"/>
          <p:cNvSpPr txBox="1"/>
          <p:nvPr/>
        </p:nvSpPr>
        <p:spPr>
          <a:xfrm>
            <a:off x="2896569" y="5642084"/>
            <a:ext cx="34756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7 </a:t>
            </a:r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วงรอบการทำงานของ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PLC 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99395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บทนำ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595" y="1268760"/>
            <a:ext cx="8020809" cy="4525963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5733256"/>
            <a:ext cx="2232931" cy="1119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595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ประวัติของ </a:t>
            </a:r>
            <a:r>
              <a:rPr lang="en-US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Allen Bradley</a:t>
            </a:r>
            <a:endParaRPr lang="en-US" sz="4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44824"/>
            <a:ext cx="8229600" cy="1830897"/>
          </a:xfrm>
        </p:spPr>
      </p:pic>
    </p:spTree>
    <p:extLst>
      <p:ext uri="{BB962C8B-B14F-4D97-AF65-F5344CB8AC3E}">
        <p14:creationId xmlns:p14="http://schemas.microsoft.com/office/powerpoint/2010/main" val="3149758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908720"/>
            <a:ext cx="8229600" cy="4096264"/>
          </a:xfrm>
        </p:spPr>
      </p:pic>
    </p:spTree>
    <p:extLst>
      <p:ext uri="{BB962C8B-B14F-4D97-AF65-F5344CB8AC3E}">
        <p14:creationId xmlns:p14="http://schemas.microsoft.com/office/powerpoint/2010/main" val="2941449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คุณสมบัติของ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PLC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มีความยืดหยุ่นสูงในการควบคุม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ระบบ</a:t>
            </a:r>
            <a:endParaRPr lang="en-US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รวดเร็วและง่ายต่อการใช้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งาน</a:t>
            </a:r>
            <a:endParaRPr lang="en-US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มีความสามารถด้านคำนวณจึงใช้กับงานที่ซับซ้อน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ได้</a:t>
            </a:r>
            <a:endParaRPr lang="en-US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อุปกรณ์มีความน่าเชื่อถือสูงและมีอายุการใช้งาน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ยาวนาน</a:t>
            </a:r>
            <a:endParaRPr lang="en-US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เปลี่ยนแปลงเงื่อนไขการทำงานได้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ง่าย</a:t>
            </a:r>
            <a:endParaRPr lang="en-US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สามารถเชื่อมต่อเข้ากับอุปกรณ์ 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Input 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 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Output 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ได้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หลากหลาย</a:t>
            </a:r>
            <a:endParaRPr lang="en-US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ง่ายต่อการใช้งาน ตรวจสอบการทำงาน หรือการ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Maintenance</a:t>
            </a:r>
          </a:p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ลดความผิดพลาด ในกระบวนการผลิต ทำให้การผลิตมีประสิทธิภาพและปลอดภัยมาก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ขึ้น</a:t>
            </a:r>
            <a:endParaRPr lang="th-TH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531421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ตัวอย่างการใช้งาน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PLC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ควบคุมสายการผลิตในโรงงาน</a:t>
            </a: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อาคาร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,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สำนักงาน</a:t>
            </a:r>
            <a:endParaRPr lang="en-US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ฟาร์ม,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เกษตรกรรม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ระบบน้ำในงาน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เกษตร</a:t>
            </a:r>
            <a:endParaRPr lang="en-US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ควบคุม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เครื่องบรรจุสินค้า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อัตโนมัติ</a:t>
            </a:r>
            <a:endParaRPr lang="en-US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งาน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ระบบบำบัดน้ำ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เสีย</a:t>
            </a: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ระบบสายพานลำเลียง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(Conveyor Systems)</a:t>
            </a:r>
            <a:endParaRPr lang="th-TH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รถไฟฟ้าในโรงงานอุตสาหกรรม</a:t>
            </a:r>
            <a:endParaRPr lang="en-US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ระบบควบคุมแสงสว่าง หรือระบบเปิด-ปิดประตู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อัตโนมัติ</a:t>
            </a:r>
            <a:endParaRPr lang="th-TH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869938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7528" y="1124744"/>
            <a:ext cx="6788944" cy="4525963"/>
          </a:xfrm>
        </p:spPr>
      </p:pic>
      <p:sp>
        <p:nvSpPr>
          <p:cNvPr id="5" name="TextBox 4"/>
          <p:cNvSpPr txBox="1"/>
          <p:nvPr/>
        </p:nvSpPr>
        <p:spPr>
          <a:xfrm>
            <a:off x="7065957" y="6237312"/>
            <a:ext cx="20425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VR Automation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264870" y="5805264"/>
            <a:ext cx="8915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 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14465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177588"/>
            <a:ext cx="8229600" cy="420896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7" y="6237312"/>
            <a:ext cx="1973749" cy="60127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11960" y="5282044"/>
            <a:ext cx="8915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 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00749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864" y="908720"/>
            <a:ext cx="4369376" cy="4968552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6784" y="5972062"/>
            <a:ext cx="2051720" cy="84131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64870" y="5930116"/>
            <a:ext cx="8915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รูปที่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 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687480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270</Words>
  <Application>Microsoft Office PowerPoint</Application>
  <PresentationFormat>On-screen Show (4:3)</PresentationFormat>
  <Paragraphs>52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Programmable Logic Controller(PLC) บทที่ 1 โครงสร้างของ PLC</vt:lpstr>
      <vt:lpstr>บทนำ</vt:lpstr>
      <vt:lpstr>ประวัติของ Allen Bradley</vt:lpstr>
      <vt:lpstr>PowerPoint Presentation</vt:lpstr>
      <vt:lpstr>คุณสมบัติของ PLC</vt:lpstr>
      <vt:lpstr>ตัวอย่างการใช้งาน PLC</vt:lpstr>
      <vt:lpstr>PowerPoint Presentation</vt:lpstr>
      <vt:lpstr>PowerPoint Presentation</vt:lpstr>
      <vt:lpstr>PowerPoint Presentation</vt:lpstr>
      <vt:lpstr>PowerPoint Presentation</vt:lpstr>
      <vt:lpstr>โครงสร้าง PLC</vt:lpstr>
      <vt:lpstr>โครงสร้าง PLC</vt:lpstr>
      <vt:lpstr>โครงสร้างอย่างง่ายของ PLC</vt:lpstr>
      <vt:lpstr>วงรอบการทำงานของ PLC (Program Scan)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Programmable Logic Controller(PLC)</dc:title>
  <dc:creator>Boonchai</dc:creator>
  <cp:lastModifiedBy>Boonchai</cp:lastModifiedBy>
  <cp:revision>51</cp:revision>
  <dcterms:created xsi:type="dcterms:W3CDTF">2025-07-22T14:11:10Z</dcterms:created>
  <dcterms:modified xsi:type="dcterms:W3CDTF">2025-08-13T02:25:42Z</dcterms:modified>
</cp:coreProperties>
</file>