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96" r:id="rId2"/>
    <p:sldId id="2540" r:id="rId3"/>
    <p:sldId id="2584" r:id="rId4"/>
    <p:sldId id="2598" r:id="rId5"/>
    <p:sldId id="2621" r:id="rId6"/>
    <p:sldId id="2599" r:id="rId7"/>
    <p:sldId id="2600" r:id="rId8"/>
    <p:sldId id="2601" r:id="rId9"/>
    <p:sldId id="2602" r:id="rId10"/>
    <p:sldId id="2622" r:id="rId11"/>
    <p:sldId id="2603" r:id="rId12"/>
    <p:sldId id="2604" r:id="rId13"/>
    <p:sldId id="2605" r:id="rId14"/>
    <p:sldId id="2555" r:id="rId15"/>
    <p:sldId id="2617" r:id="rId16"/>
    <p:sldId id="2618" r:id="rId17"/>
    <p:sldId id="2619" r:id="rId18"/>
    <p:sldId id="2620" r:id="rId19"/>
    <p:sldId id="2565" r:id="rId20"/>
    <p:sldId id="2623" r:id="rId21"/>
    <p:sldId id="2608" r:id="rId22"/>
    <p:sldId id="2609" r:id="rId23"/>
    <p:sldId id="2610" r:id="rId24"/>
    <p:sldId id="2611" r:id="rId25"/>
    <p:sldId id="2612" r:id="rId26"/>
    <p:sldId id="2613" r:id="rId27"/>
    <p:sldId id="2614" r:id="rId28"/>
    <p:sldId id="2615" r:id="rId29"/>
    <p:sldId id="2581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AAB0"/>
    <a:srgbClr val="3B7579"/>
    <a:srgbClr val="AAD3D6"/>
    <a:srgbClr val="418287"/>
    <a:srgbClr val="DFE3E9"/>
    <a:srgbClr val="1F1F26"/>
    <a:srgbClr val="D6DBE2"/>
    <a:srgbClr val="CCD2DA"/>
    <a:srgbClr val="BBC3CD"/>
    <a:srgbClr val="D3D8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40822C-4A0E-4A52-9494-12F86F2D4BDD}" v="15" dt="2022-12-08T03:39:11.815"/>
  </p1510:revLst>
</p1510:revInfo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5280" autoAdjust="0"/>
  </p:normalViewPr>
  <p:slideViewPr>
    <p:cSldViewPr snapToGrid="0" snapToObjects="1" showGuides="1">
      <p:cViewPr varScale="1">
        <p:scale>
          <a:sx n="91" d="100"/>
          <a:sy n="91" d="100"/>
        </p:scale>
        <p:origin x="208" y="624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441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5136"/>
    </p:cViewPr>
  </p:sorterViewPr>
  <p:notesViewPr>
    <p:cSldViewPr snapToGrid="0" snapToObjects="1">
      <p:cViewPr varScale="1">
        <p:scale>
          <a:sx n="60" d="100"/>
          <a:sy n="60" d="100"/>
        </p:scale>
        <p:origin x="3187" y="4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erawit timprapa" userId="acc239ae2da05768" providerId="LiveId" clId="{8A1D3DD9-F555-4EE9-8754-6B9245885D6A}"/>
    <pc:docChg chg="undo custSel mod addSld delSld modSld sldOrd">
      <pc:chgData name="teerawit timprapa" userId="acc239ae2da05768" providerId="LiveId" clId="{8A1D3DD9-F555-4EE9-8754-6B9245885D6A}" dt="2020-08-16T14:03:45.640" v="196" actId="47"/>
      <pc:docMkLst>
        <pc:docMk/>
      </pc:docMkLst>
      <pc:sldChg chg="modSp mod">
        <pc:chgData name="teerawit timprapa" userId="acc239ae2da05768" providerId="LiveId" clId="{8A1D3DD9-F555-4EE9-8754-6B9245885D6A}" dt="2020-08-16T14:02:39.480" v="186" actId="20577"/>
        <pc:sldMkLst>
          <pc:docMk/>
          <pc:sldMk cId="2130115587" sldId="2540"/>
        </pc:sldMkLst>
        <pc:spChg chg="mod">
          <ac:chgData name="teerawit timprapa" userId="acc239ae2da05768" providerId="LiveId" clId="{8A1D3DD9-F555-4EE9-8754-6B9245885D6A}" dt="2020-08-16T14:02:39.480" v="186" actId="20577"/>
          <ac:spMkLst>
            <pc:docMk/>
            <pc:sldMk cId="2130115587" sldId="2540"/>
            <ac:spMk id="33" creationId="{F23411C8-1DB7-46A1-A6DC-41EACD30ED57}"/>
          </ac:spMkLst>
        </pc:spChg>
      </pc:sldChg>
      <pc:sldChg chg="addSp delSp modSp mod ord">
        <pc:chgData name="teerawit timprapa" userId="acc239ae2da05768" providerId="LiveId" clId="{8A1D3DD9-F555-4EE9-8754-6B9245885D6A}" dt="2020-08-16T13:49:24.961" v="107" actId="478"/>
        <pc:sldMkLst>
          <pc:docMk/>
          <pc:sldMk cId="660194915" sldId="2555"/>
        </pc:sldMkLst>
        <pc:spChg chg="add del mod">
          <ac:chgData name="teerawit timprapa" userId="acc239ae2da05768" providerId="LiveId" clId="{8A1D3DD9-F555-4EE9-8754-6B9245885D6A}" dt="2020-08-16T13:49:24.961" v="107" actId="478"/>
          <ac:spMkLst>
            <pc:docMk/>
            <pc:sldMk cId="660194915" sldId="2555"/>
            <ac:spMk id="3" creationId="{6CC46BC9-C4BC-4505-A602-21D16FD7A7BC}"/>
          </ac:spMkLst>
        </pc:spChg>
        <pc:spChg chg="mod">
          <ac:chgData name="teerawit timprapa" userId="acc239ae2da05768" providerId="LiveId" clId="{8A1D3DD9-F555-4EE9-8754-6B9245885D6A}" dt="2020-08-16T13:49:20.435" v="105" actId="1076"/>
          <ac:spMkLst>
            <pc:docMk/>
            <pc:sldMk cId="660194915" sldId="2555"/>
            <ac:spMk id="4" creationId="{997EAB6E-5FFF-4923-BC7F-D2C71AD246DB}"/>
          </ac:spMkLst>
        </pc:spChg>
        <pc:spChg chg="del">
          <ac:chgData name="teerawit timprapa" userId="acc239ae2da05768" providerId="LiveId" clId="{8A1D3DD9-F555-4EE9-8754-6B9245885D6A}" dt="2020-08-16T13:49:22.738" v="106" actId="478"/>
          <ac:spMkLst>
            <pc:docMk/>
            <pc:sldMk cId="660194915" sldId="2555"/>
            <ac:spMk id="5" creationId="{DBE20D5C-43B3-4BCF-8700-BD30912F7568}"/>
          </ac:spMkLst>
        </pc:spChg>
      </pc:sldChg>
      <pc:sldChg chg="del">
        <pc:chgData name="teerawit timprapa" userId="acc239ae2da05768" providerId="LiveId" clId="{8A1D3DD9-F555-4EE9-8754-6B9245885D6A}" dt="2020-08-16T14:00:54.881" v="140" actId="47"/>
        <pc:sldMkLst>
          <pc:docMk/>
          <pc:sldMk cId="2885941167" sldId="2560"/>
        </pc:sldMkLst>
      </pc:sldChg>
      <pc:sldChg chg="addSp delSp modSp mod ord">
        <pc:chgData name="teerawit timprapa" userId="acc239ae2da05768" providerId="LiveId" clId="{8A1D3DD9-F555-4EE9-8754-6B9245885D6A}" dt="2020-08-16T13:46:18.220" v="41" actId="1076"/>
        <pc:sldMkLst>
          <pc:docMk/>
          <pc:sldMk cId="429917605" sldId="2565"/>
        </pc:sldMkLst>
        <pc:spChg chg="add del mod">
          <ac:chgData name="teerawit timprapa" userId="acc239ae2da05768" providerId="LiveId" clId="{8A1D3DD9-F555-4EE9-8754-6B9245885D6A}" dt="2020-08-16T13:46:06.118" v="38" actId="478"/>
          <ac:spMkLst>
            <pc:docMk/>
            <pc:sldMk cId="429917605" sldId="2565"/>
            <ac:spMk id="3" creationId="{E59A8D95-74B7-4FE3-951E-D14F2B9DC25E}"/>
          </ac:spMkLst>
        </pc:spChg>
        <pc:spChg chg="mod">
          <ac:chgData name="teerawit timprapa" userId="acc239ae2da05768" providerId="LiveId" clId="{8A1D3DD9-F555-4EE9-8754-6B9245885D6A}" dt="2020-08-16T13:46:18.220" v="41" actId="1076"/>
          <ac:spMkLst>
            <pc:docMk/>
            <pc:sldMk cId="429917605" sldId="2565"/>
            <ac:spMk id="8" creationId="{3BE52921-898C-4569-9D8A-F1C5E0ABE804}"/>
          </ac:spMkLst>
        </pc:spChg>
        <pc:spChg chg="del mod">
          <ac:chgData name="teerawit timprapa" userId="acc239ae2da05768" providerId="LiveId" clId="{8A1D3DD9-F555-4EE9-8754-6B9245885D6A}" dt="2020-08-16T13:45:59.952" v="36" actId="478"/>
          <ac:spMkLst>
            <pc:docMk/>
            <pc:sldMk cId="429917605" sldId="2565"/>
            <ac:spMk id="10" creationId="{577946A2-8DCE-4047-9CAE-38128B4BAF3B}"/>
          </ac:spMkLst>
        </pc:spChg>
        <pc:picChg chg="mod">
          <ac:chgData name="teerawit timprapa" userId="acc239ae2da05768" providerId="LiveId" clId="{8A1D3DD9-F555-4EE9-8754-6B9245885D6A}" dt="2020-08-16T13:46:15.033" v="40" actId="1076"/>
          <ac:picMkLst>
            <pc:docMk/>
            <pc:sldMk cId="429917605" sldId="2565"/>
            <ac:picMk id="7" creationId="{00000000-0000-0000-0000-000000000000}"/>
          </ac:picMkLst>
        </pc:picChg>
        <pc:picChg chg="del">
          <ac:chgData name="teerawit timprapa" userId="acc239ae2da05768" providerId="LiveId" clId="{8A1D3DD9-F555-4EE9-8754-6B9245885D6A}" dt="2020-08-16T13:46:03.169" v="37" actId="478"/>
          <ac:picMkLst>
            <pc:docMk/>
            <pc:sldMk cId="429917605" sldId="2565"/>
            <ac:picMk id="9" creationId="{00000000-0000-0000-0000-000000000000}"/>
          </ac:picMkLst>
        </pc:picChg>
      </pc:sldChg>
      <pc:sldChg chg="del">
        <pc:chgData name="teerawit timprapa" userId="acc239ae2da05768" providerId="LiveId" clId="{8A1D3DD9-F555-4EE9-8754-6B9245885D6A}" dt="2020-08-16T14:00:51.690" v="139" actId="47"/>
        <pc:sldMkLst>
          <pc:docMk/>
          <pc:sldMk cId="268795821" sldId="2567"/>
        </pc:sldMkLst>
      </pc:sldChg>
      <pc:sldChg chg="modSp mod">
        <pc:chgData name="teerawit timprapa" userId="acc239ae2da05768" providerId="LiveId" clId="{8A1D3DD9-F555-4EE9-8754-6B9245885D6A}" dt="2020-08-16T14:01:44.970" v="170" actId="20577"/>
        <pc:sldMkLst>
          <pc:docMk/>
          <pc:sldMk cId="1415924349" sldId="2584"/>
        </pc:sldMkLst>
        <pc:spChg chg="mod">
          <ac:chgData name="teerawit timprapa" userId="acc239ae2da05768" providerId="LiveId" clId="{8A1D3DD9-F555-4EE9-8754-6B9245885D6A}" dt="2020-08-16T14:01:44.970" v="170" actId="20577"/>
          <ac:spMkLst>
            <pc:docMk/>
            <pc:sldMk cId="1415924349" sldId="2584"/>
            <ac:spMk id="3" creationId="{00000000-0000-0000-0000-000000000000}"/>
          </ac:spMkLst>
        </pc:spChg>
      </pc:sldChg>
      <pc:sldChg chg="del">
        <pc:chgData name="teerawit timprapa" userId="acc239ae2da05768" providerId="LiveId" clId="{8A1D3DD9-F555-4EE9-8754-6B9245885D6A}" dt="2020-08-16T14:00:49.270" v="138" actId="47"/>
        <pc:sldMkLst>
          <pc:docMk/>
          <pc:sldMk cId="3622643430" sldId="2597"/>
        </pc:sldMkLst>
      </pc:sldChg>
      <pc:sldChg chg="del">
        <pc:chgData name="teerawit timprapa" userId="acc239ae2da05768" providerId="LiveId" clId="{8A1D3DD9-F555-4EE9-8754-6B9245885D6A}" dt="2020-08-16T14:03:45.640" v="196" actId="47"/>
        <pc:sldMkLst>
          <pc:docMk/>
          <pc:sldMk cId="62246896" sldId="2606"/>
        </pc:sldMkLst>
      </pc:sldChg>
      <pc:sldChg chg="delSp mod">
        <pc:chgData name="teerawit timprapa" userId="acc239ae2da05768" providerId="LiveId" clId="{8A1D3DD9-F555-4EE9-8754-6B9245885D6A}" dt="2020-08-16T13:48:16.445" v="42" actId="478"/>
        <pc:sldMkLst>
          <pc:docMk/>
          <pc:sldMk cId="3974809972" sldId="2611"/>
        </pc:sldMkLst>
        <pc:spChg chg="del">
          <ac:chgData name="teerawit timprapa" userId="acc239ae2da05768" providerId="LiveId" clId="{8A1D3DD9-F555-4EE9-8754-6B9245885D6A}" dt="2020-08-16T13:48:16.445" v="42" actId="478"/>
          <ac:spMkLst>
            <pc:docMk/>
            <pc:sldMk cId="3974809972" sldId="2611"/>
            <ac:spMk id="3" creationId="{EA442ED7-6355-4BBF-A1F2-2E7D5C26CE75}"/>
          </ac:spMkLst>
        </pc:spChg>
      </pc:sldChg>
      <pc:sldChg chg="delSp new del mod">
        <pc:chgData name="teerawit timprapa" userId="acc239ae2da05768" providerId="LiveId" clId="{8A1D3DD9-F555-4EE9-8754-6B9245885D6A}" dt="2020-08-16T13:53:38.113" v="137" actId="47"/>
        <pc:sldMkLst>
          <pc:docMk/>
          <pc:sldMk cId="2687761498" sldId="2616"/>
        </pc:sldMkLst>
        <pc:spChg chg="del">
          <ac:chgData name="teerawit timprapa" userId="acc239ae2da05768" providerId="LiveId" clId="{8A1D3DD9-F555-4EE9-8754-6B9245885D6A}" dt="2020-08-16T13:49:32.980" v="110" actId="478"/>
          <ac:spMkLst>
            <pc:docMk/>
            <pc:sldMk cId="2687761498" sldId="2616"/>
            <ac:spMk id="2" creationId="{F1F7EFC8-249A-4F64-A4D5-F78A81CCD58E}"/>
          </ac:spMkLst>
        </pc:spChg>
        <pc:spChg chg="del">
          <ac:chgData name="teerawit timprapa" userId="acc239ae2da05768" providerId="LiveId" clId="{8A1D3DD9-F555-4EE9-8754-6B9245885D6A}" dt="2020-08-16T13:49:30.984" v="109" actId="478"/>
          <ac:spMkLst>
            <pc:docMk/>
            <pc:sldMk cId="2687761498" sldId="2616"/>
            <ac:spMk id="3" creationId="{1B6910E1-6DFE-46EF-ABA1-F52305845E4C}"/>
          </ac:spMkLst>
        </pc:spChg>
      </pc:sldChg>
      <pc:sldChg chg="addSp delSp modSp new mod ord modClrScheme chgLayout">
        <pc:chgData name="teerawit timprapa" userId="acc239ae2da05768" providerId="LiveId" clId="{8A1D3DD9-F555-4EE9-8754-6B9245885D6A}" dt="2020-08-16T13:50:32.083" v="125" actId="26606"/>
        <pc:sldMkLst>
          <pc:docMk/>
          <pc:sldMk cId="1258106600" sldId="2617"/>
        </pc:sldMkLst>
        <pc:spChg chg="del">
          <ac:chgData name="teerawit timprapa" userId="acc239ae2da05768" providerId="LiveId" clId="{8A1D3DD9-F555-4EE9-8754-6B9245885D6A}" dt="2020-08-16T13:49:40.395" v="112" actId="478"/>
          <ac:spMkLst>
            <pc:docMk/>
            <pc:sldMk cId="1258106600" sldId="2617"/>
            <ac:spMk id="2" creationId="{ED7FDB55-FFA8-401F-B33C-2544633D7592}"/>
          </ac:spMkLst>
        </pc:spChg>
        <pc:spChg chg="del">
          <ac:chgData name="teerawit timprapa" userId="acc239ae2da05768" providerId="LiveId" clId="{8A1D3DD9-F555-4EE9-8754-6B9245885D6A}" dt="2020-08-16T13:49:41.361" v="113" actId="478"/>
          <ac:spMkLst>
            <pc:docMk/>
            <pc:sldMk cId="1258106600" sldId="2617"/>
            <ac:spMk id="3" creationId="{76394B62-D582-47BC-8633-F8DEAED42799}"/>
          </ac:spMkLst>
        </pc:spChg>
        <pc:spChg chg="del mod">
          <ac:chgData name="teerawit timprapa" userId="acc239ae2da05768" providerId="LiveId" clId="{8A1D3DD9-F555-4EE9-8754-6B9245885D6A}" dt="2020-08-16T13:49:42.163" v="115" actId="478"/>
          <ac:spMkLst>
            <pc:docMk/>
            <pc:sldMk cId="1258106600" sldId="2617"/>
            <ac:spMk id="4" creationId="{C0FF4389-7088-4FA9-AD12-0B5102790B67}"/>
          </ac:spMkLst>
        </pc:spChg>
        <pc:spChg chg="del">
          <ac:chgData name="teerawit timprapa" userId="acc239ae2da05768" providerId="LiveId" clId="{8A1D3DD9-F555-4EE9-8754-6B9245885D6A}" dt="2020-08-16T13:49:43.561" v="116" actId="478"/>
          <ac:spMkLst>
            <pc:docMk/>
            <pc:sldMk cId="1258106600" sldId="2617"/>
            <ac:spMk id="5" creationId="{E23CA69E-56F9-4FCA-A4A8-F1DFB79D2CE6}"/>
          </ac:spMkLst>
        </pc:spChg>
        <pc:spChg chg="add del mod">
          <ac:chgData name="teerawit timprapa" userId="acc239ae2da05768" providerId="LiveId" clId="{8A1D3DD9-F555-4EE9-8754-6B9245885D6A}" dt="2020-08-16T13:50:32.078" v="124" actId="26606"/>
          <ac:spMkLst>
            <pc:docMk/>
            <pc:sldMk cId="1258106600" sldId="2617"/>
            <ac:spMk id="12" creationId="{DA44A67B-2944-47F3-92EB-B4F22F32A67F}"/>
          </ac:spMkLst>
        </pc:spChg>
        <pc:spChg chg="add del mod">
          <ac:chgData name="teerawit timprapa" userId="acc239ae2da05768" providerId="LiveId" clId="{8A1D3DD9-F555-4EE9-8754-6B9245885D6A}" dt="2020-08-16T13:50:32.078" v="124" actId="26606"/>
          <ac:spMkLst>
            <pc:docMk/>
            <pc:sldMk cId="1258106600" sldId="2617"/>
            <ac:spMk id="14" creationId="{9FFC9B38-F932-44E8-8C5C-E14642AD8789}"/>
          </ac:spMkLst>
        </pc:spChg>
        <pc:picChg chg="add mod">
          <ac:chgData name="teerawit timprapa" userId="acc239ae2da05768" providerId="LiveId" clId="{8A1D3DD9-F555-4EE9-8754-6B9245885D6A}" dt="2020-08-16T13:50:32.083" v="125" actId="26606"/>
          <ac:picMkLst>
            <pc:docMk/>
            <pc:sldMk cId="1258106600" sldId="2617"/>
            <ac:picMk id="7" creationId="{5903AA48-7A9D-4B7E-832F-1CB2BACB70E0}"/>
          </ac:picMkLst>
        </pc:picChg>
      </pc:sldChg>
      <pc:sldChg chg="addSp modSp add mod modClrScheme chgLayout">
        <pc:chgData name="teerawit timprapa" userId="acc239ae2da05768" providerId="LiveId" clId="{8A1D3DD9-F555-4EE9-8754-6B9245885D6A}" dt="2020-08-16T13:50:58.734" v="127" actId="26606"/>
        <pc:sldMkLst>
          <pc:docMk/>
          <pc:sldMk cId="3466387648" sldId="2618"/>
        </pc:sldMkLst>
        <pc:picChg chg="add mod">
          <ac:chgData name="teerawit timprapa" userId="acc239ae2da05768" providerId="LiveId" clId="{8A1D3DD9-F555-4EE9-8754-6B9245885D6A}" dt="2020-08-16T13:50:58.734" v="127" actId="26606"/>
          <ac:picMkLst>
            <pc:docMk/>
            <pc:sldMk cId="3466387648" sldId="2618"/>
            <ac:picMk id="3" creationId="{62F19025-8EE9-415F-BE9D-1B39EBE1598C}"/>
          </ac:picMkLst>
        </pc:picChg>
      </pc:sldChg>
      <pc:sldChg chg="addSp modSp add mod modClrScheme chgLayout">
        <pc:chgData name="teerawit timprapa" userId="acc239ae2da05768" providerId="LiveId" clId="{8A1D3DD9-F555-4EE9-8754-6B9245885D6A}" dt="2020-08-16T13:51:40.149" v="130" actId="27614"/>
        <pc:sldMkLst>
          <pc:docMk/>
          <pc:sldMk cId="971914486" sldId="2619"/>
        </pc:sldMkLst>
        <pc:picChg chg="add mod">
          <ac:chgData name="teerawit timprapa" userId="acc239ae2da05768" providerId="LiveId" clId="{8A1D3DD9-F555-4EE9-8754-6B9245885D6A}" dt="2020-08-16T13:51:40.149" v="130" actId="27614"/>
          <ac:picMkLst>
            <pc:docMk/>
            <pc:sldMk cId="971914486" sldId="2619"/>
            <ac:picMk id="3" creationId="{5AADC7CF-2B90-4EAA-9FFD-C100BDC02253}"/>
          </ac:picMkLst>
        </pc:picChg>
      </pc:sldChg>
      <pc:sldChg chg="addSp modSp add mod modClrScheme chgLayout">
        <pc:chgData name="teerawit timprapa" userId="acc239ae2da05768" providerId="LiveId" clId="{8A1D3DD9-F555-4EE9-8754-6B9245885D6A}" dt="2020-08-16T13:52:18.677" v="134" actId="26606"/>
        <pc:sldMkLst>
          <pc:docMk/>
          <pc:sldMk cId="3256801891" sldId="2620"/>
        </pc:sldMkLst>
        <pc:picChg chg="add mod">
          <ac:chgData name="teerawit timprapa" userId="acc239ae2da05768" providerId="LiveId" clId="{8A1D3DD9-F555-4EE9-8754-6B9245885D6A}" dt="2020-08-16T13:52:18.677" v="134" actId="26606"/>
          <ac:picMkLst>
            <pc:docMk/>
            <pc:sldMk cId="3256801891" sldId="2620"/>
            <ac:picMk id="3" creationId="{9911491B-5D09-4E0F-9986-61E8DFD0C6EC}"/>
          </ac:picMkLst>
        </pc:picChg>
      </pc:sldChg>
      <pc:sldChg chg="add del">
        <pc:chgData name="teerawit timprapa" userId="acc239ae2da05768" providerId="LiveId" clId="{8A1D3DD9-F555-4EE9-8754-6B9245885D6A}" dt="2020-08-16T13:53:30.097" v="136" actId="47"/>
        <pc:sldMkLst>
          <pc:docMk/>
          <pc:sldMk cId="522486857" sldId="2621"/>
        </pc:sldMkLst>
      </pc:sldChg>
      <pc:sldChg chg="addSp delSp modSp new mod">
        <pc:chgData name="teerawit timprapa" userId="acc239ae2da05768" providerId="LiveId" clId="{8A1D3DD9-F555-4EE9-8754-6B9245885D6A}" dt="2020-08-16T14:02:19.081" v="179" actId="207"/>
        <pc:sldMkLst>
          <pc:docMk/>
          <pc:sldMk cId="2490068467" sldId="2621"/>
        </pc:sldMkLst>
        <pc:spChg chg="del mod">
          <ac:chgData name="teerawit timprapa" userId="acc239ae2da05768" providerId="LiveId" clId="{8A1D3DD9-F555-4EE9-8754-6B9245885D6A}" dt="2020-08-16T14:01:55.210" v="173" actId="478"/>
          <ac:spMkLst>
            <pc:docMk/>
            <pc:sldMk cId="2490068467" sldId="2621"/>
            <ac:spMk id="2" creationId="{C915CD2D-A94B-4FC5-847E-8181E839DB7F}"/>
          </ac:spMkLst>
        </pc:spChg>
        <pc:spChg chg="del">
          <ac:chgData name="teerawit timprapa" userId="acc239ae2da05768" providerId="LiveId" clId="{8A1D3DD9-F555-4EE9-8754-6B9245885D6A}" dt="2020-08-16T14:01:57.600" v="174" actId="478"/>
          <ac:spMkLst>
            <pc:docMk/>
            <pc:sldMk cId="2490068467" sldId="2621"/>
            <ac:spMk id="3" creationId="{49A6F532-40F2-4879-B368-85432EA4A290}"/>
          </ac:spMkLst>
        </pc:spChg>
        <pc:spChg chg="add mod">
          <ac:chgData name="teerawit timprapa" userId="acc239ae2da05768" providerId="LiveId" clId="{8A1D3DD9-F555-4EE9-8754-6B9245885D6A}" dt="2020-08-16T14:02:19.081" v="179" actId="207"/>
          <ac:spMkLst>
            <pc:docMk/>
            <pc:sldMk cId="2490068467" sldId="2621"/>
            <ac:spMk id="4" creationId="{C7CD94C9-FAAB-467D-B691-000373D80F6D}"/>
          </ac:spMkLst>
        </pc:spChg>
      </pc:sldChg>
      <pc:sldChg chg="addSp delSp modSp new mod">
        <pc:chgData name="teerawit timprapa" userId="acc239ae2da05768" providerId="LiveId" clId="{8A1D3DD9-F555-4EE9-8754-6B9245885D6A}" dt="2020-08-16T14:03:17.754" v="195" actId="255"/>
        <pc:sldMkLst>
          <pc:docMk/>
          <pc:sldMk cId="1307577544" sldId="2622"/>
        </pc:sldMkLst>
        <pc:spChg chg="del">
          <ac:chgData name="teerawit timprapa" userId="acc239ae2da05768" providerId="LiveId" clId="{8A1D3DD9-F555-4EE9-8754-6B9245885D6A}" dt="2020-08-16T14:02:53.667" v="188" actId="478"/>
          <ac:spMkLst>
            <pc:docMk/>
            <pc:sldMk cId="1307577544" sldId="2622"/>
            <ac:spMk id="2" creationId="{FECDA6AF-0AB2-4DEA-8220-AB1ED1A25920}"/>
          </ac:spMkLst>
        </pc:spChg>
        <pc:spChg chg="del">
          <ac:chgData name="teerawit timprapa" userId="acc239ae2da05768" providerId="LiveId" clId="{8A1D3DD9-F555-4EE9-8754-6B9245885D6A}" dt="2020-08-16T14:02:55.665" v="189" actId="478"/>
          <ac:spMkLst>
            <pc:docMk/>
            <pc:sldMk cId="1307577544" sldId="2622"/>
            <ac:spMk id="3" creationId="{C177B042-0B40-4AC0-B185-7705C3FB2CB7}"/>
          </ac:spMkLst>
        </pc:spChg>
        <pc:spChg chg="add mod">
          <ac:chgData name="teerawit timprapa" userId="acc239ae2da05768" providerId="LiveId" clId="{8A1D3DD9-F555-4EE9-8754-6B9245885D6A}" dt="2020-08-16T14:03:17.754" v="195" actId="255"/>
          <ac:spMkLst>
            <pc:docMk/>
            <pc:sldMk cId="1307577544" sldId="2622"/>
            <ac:spMk id="4" creationId="{855314F2-9844-4A42-8BB6-DE337BBFC7D0}"/>
          </ac:spMkLst>
        </pc:spChg>
      </pc:sldChg>
      <pc:sldChg chg="add del">
        <pc:chgData name="teerawit timprapa" userId="acc239ae2da05768" providerId="LiveId" clId="{8A1D3DD9-F555-4EE9-8754-6B9245885D6A}" dt="2020-08-16T13:53:28.922" v="135" actId="47"/>
        <pc:sldMkLst>
          <pc:docMk/>
          <pc:sldMk cId="2009871452" sldId="2622"/>
        </pc:sldMkLst>
      </pc:sldChg>
    </pc:docChg>
  </pc:docChgLst>
  <pc:docChgLst>
    <pc:chgData name="Teerawit  Tinprapa" userId="816b75de-fdcf-492f-83d4-7bf23dab54d2" providerId="ADAL" clId="{77175AAE-B4F7-CF4A-A3F5-DB7F901C89EF}"/>
    <pc:docChg chg="delSld">
      <pc:chgData name="Teerawit  Tinprapa" userId="816b75de-fdcf-492f-83d4-7bf23dab54d2" providerId="ADAL" clId="{77175AAE-B4F7-CF4A-A3F5-DB7F901C89EF}" dt="2021-09-21T05:51:00.101" v="2" actId="2696"/>
      <pc:docMkLst>
        <pc:docMk/>
      </pc:docMkLst>
      <pc:sldChg chg="del">
        <pc:chgData name="Teerawit  Tinprapa" userId="816b75de-fdcf-492f-83d4-7bf23dab54d2" providerId="ADAL" clId="{77175AAE-B4F7-CF4A-A3F5-DB7F901C89EF}" dt="2021-09-21T05:50:58.069" v="1" actId="2696"/>
        <pc:sldMkLst>
          <pc:docMk/>
          <pc:sldMk cId="2032607428" sldId="2571"/>
        </pc:sldMkLst>
      </pc:sldChg>
      <pc:sldChg chg="del">
        <pc:chgData name="Teerawit  Tinprapa" userId="816b75de-fdcf-492f-83d4-7bf23dab54d2" providerId="ADAL" clId="{77175AAE-B4F7-CF4A-A3F5-DB7F901C89EF}" dt="2021-09-21T05:51:00.101" v="2" actId="2696"/>
        <pc:sldMkLst>
          <pc:docMk/>
          <pc:sldMk cId="4148056425" sldId="2575"/>
        </pc:sldMkLst>
      </pc:sldChg>
      <pc:sldChg chg="del">
        <pc:chgData name="Teerawit  Tinprapa" userId="816b75de-fdcf-492f-83d4-7bf23dab54d2" providerId="ADAL" clId="{77175AAE-B4F7-CF4A-A3F5-DB7F901C89EF}" dt="2021-09-21T05:50:55.826" v="0" actId="2696"/>
        <pc:sldMkLst>
          <pc:docMk/>
          <pc:sldMk cId="1107259089" sldId="2607"/>
        </pc:sldMkLst>
      </pc:sldChg>
    </pc:docChg>
  </pc:docChgLst>
  <pc:docChgLst>
    <pc:chgData name="Teerawit  Tinprapa" userId="816b75de-fdcf-492f-83d4-7bf23dab54d2" providerId="ADAL" clId="{4140822C-4A0E-4A52-9494-12F86F2D4BDD}"/>
    <pc:docChg chg="custSel modSld">
      <pc:chgData name="Teerawit  Tinprapa" userId="816b75de-fdcf-492f-83d4-7bf23dab54d2" providerId="ADAL" clId="{4140822C-4A0E-4A52-9494-12F86F2D4BDD}" dt="2022-12-08T03:39:11.815" v="31" actId="2711"/>
      <pc:docMkLst>
        <pc:docMk/>
      </pc:docMkLst>
      <pc:sldChg chg="modSp mod">
        <pc:chgData name="Teerawit  Tinprapa" userId="816b75de-fdcf-492f-83d4-7bf23dab54d2" providerId="ADAL" clId="{4140822C-4A0E-4A52-9494-12F86F2D4BDD}" dt="2022-12-08T03:37:12.874" v="1" actId="1076"/>
        <pc:sldMkLst>
          <pc:docMk/>
          <pc:sldMk cId="2130115587" sldId="2540"/>
        </pc:sldMkLst>
        <pc:spChg chg="mod">
          <ac:chgData name="Teerawit  Tinprapa" userId="816b75de-fdcf-492f-83d4-7bf23dab54d2" providerId="ADAL" clId="{4140822C-4A0E-4A52-9494-12F86F2D4BDD}" dt="2022-12-08T03:37:12.874" v="1" actId="1076"/>
          <ac:spMkLst>
            <pc:docMk/>
            <pc:sldMk cId="2130115587" sldId="2540"/>
            <ac:spMk id="13" creationId="{C3D7D439-9724-4C90-B0E0-F630F0D40166}"/>
          </ac:spMkLst>
        </pc:spChg>
        <pc:spChg chg="mod">
          <ac:chgData name="Teerawit  Tinprapa" userId="816b75de-fdcf-492f-83d4-7bf23dab54d2" providerId="ADAL" clId="{4140822C-4A0E-4A52-9494-12F86F2D4BDD}" dt="2022-12-08T03:37:12.874" v="1" actId="1076"/>
          <ac:spMkLst>
            <pc:docMk/>
            <pc:sldMk cId="2130115587" sldId="2540"/>
            <ac:spMk id="33" creationId="{F23411C8-1DB7-46A1-A6DC-41EACD30ED57}"/>
          </ac:spMkLst>
        </pc:spChg>
        <pc:spChg chg="mod">
          <ac:chgData name="Teerawit  Tinprapa" userId="816b75de-fdcf-492f-83d4-7bf23dab54d2" providerId="ADAL" clId="{4140822C-4A0E-4A52-9494-12F86F2D4BDD}" dt="2022-12-08T03:37:12.874" v="1" actId="1076"/>
          <ac:spMkLst>
            <pc:docMk/>
            <pc:sldMk cId="2130115587" sldId="2540"/>
            <ac:spMk id="34" creationId="{187271B6-523F-4DCD-A006-84BF4C0C784C}"/>
          </ac:spMkLst>
        </pc:spChg>
        <pc:spChg chg="mod">
          <ac:chgData name="Teerawit  Tinprapa" userId="816b75de-fdcf-492f-83d4-7bf23dab54d2" providerId="ADAL" clId="{4140822C-4A0E-4A52-9494-12F86F2D4BDD}" dt="2022-12-08T03:37:12.874" v="1" actId="1076"/>
          <ac:spMkLst>
            <pc:docMk/>
            <pc:sldMk cId="2130115587" sldId="2540"/>
            <ac:spMk id="35" creationId="{ADE35233-6DEE-4B97-AFFB-06DE78443B4A}"/>
          </ac:spMkLst>
        </pc:spChg>
        <pc:spChg chg="mod">
          <ac:chgData name="Teerawit  Tinprapa" userId="816b75de-fdcf-492f-83d4-7bf23dab54d2" providerId="ADAL" clId="{4140822C-4A0E-4A52-9494-12F86F2D4BDD}" dt="2022-12-08T03:37:12.874" v="1" actId="1076"/>
          <ac:spMkLst>
            <pc:docMk/>
            <pc:sldMk cId="2130115587" sldId="2540"/>
            <ac:spMk id="36" creationId="{0391FA66-BCDC-4C12-B812-A0DEE14539EE}"/>
          </ac:spMkLst>
        </pc:spChg>
      </pc:sldChg>
      <pc:sldChg chg="modSp mod">
        <pc:chgData name="Teerawit  Tinprapa" userId="816b75de-fdcf-492f-83d4-7bf23dab54d2" providerId="ADAL" clId="{4140822C-4A0E-4A52-9494-12F86F2D4BDD}" dt="2022-12-08T03:37:23.780" v="10" actId="27636"/>
        <pc:sldMkLst>
          <pc:docMk/>
          <pc:sldMk cId="1415924349" sldId="2584"/>
        </pc:sldMkLst>
        <pc:spChg chg="mod">
          <ac:chgData name="Teerawit  Tinprapa" userId="816b75de-fdcf-492f-83d4-7bf23dab54d2" providerId="ADAL" clId="{4140822C-4A0E-4A52-9494-12F86F2D4BDD}" dt="2022-12-08T03:37:23.780" v="10" actId="27636"/>
          <ac:spMkLst>
            <pc:docMk/>
            <pc:sldMk cId="1415924349" sldId="2584"/>
            <ac:spMk id="3" creationId="{00000000-0000-0000-0000-000000000000}"/>
          </ac:spMkLst>
        </pc:spChg>
      </pc:sldChg>
      <pc:sldChg chg="modSp">
        <pc:chgData name="Teerawit  Tinprapa" userId="816b75de-fdcf-492f-83d4-7bf23dab54d2" providerId="ADAL" clId="{4140822C-4A0E-4A52-9494-12F86F2D4BDD}" dt="2022-12-08T03:37:38.513" v="13" actId="20577"/>
        <pc:sldMkLst>
          <pc:docMk/>
          <pc:sldMk cId="1971562633" sldId="2598"/>
        </pc:sldMkLst>
        <pc:spChg chg="mod">
          <ac:chgData name="Teerawit  Tinprapa" userId="816b75de-fdcf-492f-83d4-7bf23dab54d2" providerId="ADAL" clId="{4140822C-4A0E-4A52-9494-12F86F2D4BDD}" dt="2022-12-08T03:37:38.513" v="13" actId="20577"/>
          <ac:spMkLst>
            <pc:docMk/>
            <pc:sldMk cId="1971562633" sldId="2598"/>
            <ac:spMk id="5" creationId="{C8B6E956-475C-4EFB-B4FA-8158F5EC56E7}"/>
          </ac:spMkLst>
        </pc:spChg>
      </pc:sldChg>
      <pc:sldChg chg="modSp">
        <pc:chgData name="Teerawit  Tinprapa" userId="816b75de-fdcf-492f-83d4-7bf23dab54d2" providerId="ADAL" clId="{4140822C-4A0E-4A52-9494-12F86F2D4BDD}" dt="2022-12-08T03:38:02.213" v="20" actId="2711"/>
        <pc:sldMkLst>
          <pc:docMk/>
          <pc:sldMk cId="3322775437" sldId="2599"/>
        </pc:sldMkLst>
        <pc:spChg chg="mod">
          <ac:chgData name="Teerawit  Tinprapa" userId="816b75de-fdcf-492f-83d4-7bf23dab54d2" providerId="ADAL" clId="{4140822C-4A0E-4A52-9494-12F86F2D4BDD}" dt="2022-12-08T03:38:02.213" v="20" actId="2711"/>
          <ac:spMkLst>
            <pc:docMk/>
            <pc:sldMk cId="3322775437" sldId="2599"/>
            <ac:spMk id="5" creationId="{F8A303D9-F592-4F91-80AF-6FB75C66968B}"/>
          </ac:spMkLst>
        </pc:spChg>
      </pc:sldChg>
      <pc:sldChg chg="modSp">
        <pc:chgData name="Teerawit  Tinprapa" userId="816b75de-fdcf-492f-83d4-7bf23dab54d2" providerId="ADAL" clId="{4140822C-4A0E-4A52-9494-12F86F2D4BDD}" dt="2022-12-08T03:38:11.896" v="21" actId="2711"/>
        <pc:sldMkLst>
          <pc:docMk/>
          <pc:sldMk cId="2536022172" sldId="2600"/>
        </pc:sldMkLst>
        <pc:spChg chg="mod">
          <ac:chgData name="Teerawit  Tinprapa" userId="816b75de-fdcf-492f-83d4-7bf23dab54d2" providerId="ADAL" clId="{4140822C-4A0E-4A52-9494-12F86F2D4BDD}" dt="2022-12-08T03:38:11.896" v="21" actId="2711"/>
          <ac:spMkLst>
            <pc:docMk/>
            <pc:sldMk cId="2536022172" sldId="2600"/>
            <ac:spMk id="5" creationId="{873C82FB-7E27-4A70-9D0B-AA43689CB20F}"/>
          </ac:spMkLst>
        </pc:spChg>
      </pc:sldChg>
      <pc:sldChg chg="modSp mod">
        <pc:chgData name="Teerawit  Tinprapa" userId="816b75de-fdcf-492f-83d4-7bf23dab54d2" providerId="ADAL" clId="{4140822C-4A0E-4A52-9494-12F86F2D4BDD}" dt="2022-12-08T03:38:20.691" v="22" actId="2711"/>
        <pc:sldMkLst>
          <pc:docMk/>
          <pc:sldMk cId="3469574038" sldId="2601"/>
        </pc:sldMkLst>
        <pc:spChg chg="mod">
          <ac:chgData name="Teerawit  Tinprapa" userId="816b75de-fdcf-492f-83d4-7bf23dab54d2" providerId="ADAL" clId="{4140822C-4A0E-4A52-9494-12F86F2D4BDD}" dt="2022-12-08T03:38:20.691" v="22" actId="2711"/>
          <ac:spMkLst>
            <pc:docMk/>
            <pc:sldMk cId="3469574038" sldId="2601"/>
            <ac:spMk id="5" creationId="{1DF72B65-6B42-48B0-A746-715434D02313}"/>
          </ac:spMkLst>
        </pc:spChg>
      </pc:sldChg>
      <pc:sldChg chg="modSp">
        <pc:chgData name="Teerawit  Tinprapa" userId="816b75de-fdcf-492f-83d4-7bf23dab54d2" providerId="ADAL" clId="{4140822C-4A0E-4A52-9494-12F86F2D4BDD}" dt="2022-12-08T03:38:33.120" v="23" actId="2711"/>
        <pc:sldMkLst>
          <pc:docMk/>
          <pc:sldMk cId="3604649252" sldId="2602"/>
        </pc:sldMkLst>
        <pc:spChg chg="mod">
          <ac:chgData name="Teerawit  Tinprapa" userId="816b75de-fdcf-492f-83d4-7bf23dab54d2" providerId="ADAL" clId="{4140822C-4A0E-4A52-9494-12F86F2D4BDD}" dt="2022-12-08T03:38:33.120" v="23" actId="2711"/>
          <ac:spMkLst>
            <pc:docMk/>
            <pc:sldMk cId="3604649252" sldId="2602"/>
            <ac:spMk id="5" creationId="{64838F7A-7BF7-4A7F-8DD7-2107AC4A76E2}"/>
          </ac:spMkLst>
        </pc:spChg>
      </pc:sldChg>
      <pc:sldChg chg="modSp">
        <pc:chgData name="Teerawit  Tinprapa" userId="816b75de-fdcf-492f-83d4-7bf23dab54d2" providerId="ADAL" clId="{4140822C-4A0E-4A52-9494-12F86F2D4BDD}" dt="2022-12-08T03:38:43.101" v="24" actId="2711"/>
        <pc:sldMkLst>
          <pc:docMk/>
          <pc:sldMk cId="2688438581" sldId="2603"/>
        </pc:sldMkLst>
        <pc:spChg chg="mod">
          <ac:chgData name="Teerawit  Tinprapa" userId="816b75de-fdcf-492f-83d4-7bf23dab54d2" providerId="ADAL" clId="{4140822C-4A0E-4A52-9494-12F86F2D4BDD}" dt="2022-12-08T03:38:43.101" v="24" actId="2711"/>
          <ac:spMkLst>
            <pc:docMk/>
            <pc:sldMk cId="2688438581" sldId="2603"/>
            <ac:spMk id="5" creationId="{FDE3F7B1-1A62-484F-88BA-E8D1E62128E8}"/>
          </ac:spMkLst>
        </pc:spChg>
      </pc:sldChg>
      <pc:sldChg chg="modSp">
        <pc:chgData name="Teerawit  Tinprapa" userId="816b75de-fdcf-492f-83d4-7bf23dab54d2" providerId="ADAL" clId="{4140822C-4A0E-4A52-9494-12F86F2D4BDD}" dt="2022-12-08T03:39:01.436" v="30" actId="20577"/>
        <pc:sldMkLst>
          <pc:docMk/>
          <pc:sldMk cId="4083268126" sldId="2604"/>
        </pc:sldMkLst>
        <pc:spChg chg="mod">
          <ac:chgData name="Teerawit  Tinprapa" userId="816b75de-fdcf-492f-83d4-7bf23dab54d2" providerId="ADAL" clId="{4140822C-4A0E-4A52-9494-12F86F2D4BDD}" dt="2022-12-08T03:39:01.436" v="30" actId="20577"/>
          <ac:spMkLst>
            <pc:docMk/>
            <pc:sldMk cId="4083268126" sldId="2604"/>
            <ac:spMk id="5" creationId="{FA35C1BB-9465-4FDF-90EA-73284CDDE65B}"/>
          </ac:spMkLst>
        </pc:spChg>
      </pc:sldChg>
      <pc:sldChg chg="modSp">
        <pc:chgData name="Teerawit  Tinprapa" userId="816b75de-fdcf-492f-83d4-7bf23dab54d2" providerId="ADAL" clId="{4140822C-4A0E-4A52-9494-12F86F2D4BDD}" dt="2022-12-08T03:39:11.815" v="31" actId="2711"/>
        <pc:sldMkLst>
          <pc:docMk/>
          <pc:sldMk cId="2772976572" sldId="2605"/>
        </pc:sldMkLst>
        <pc:spChg chg="mod">
          <ac:chgData name="Teerawit  Tinprapa" userId="816b75de-fdcf-492f-83d4-7bf23dab54d2" providerId="ADAL" clId="{4140822C-4A0E-4A52-9494-12F86F2D4BDD}" dt="2022-12-08T03:39:11.815" v="31" actId="2711"/>
          <ac:spMkLst>
            <pc:docMk/>
            <pc:sldMk cId="2772976572" sldId="2605"/>
            <ac:spMk id="5" creationId="{A9254AB9-1BA5-4D2D-B2E2-1C1EB06171A6}"/>
          </ac:spMkLst>
        </pc:spChg>
      </pc:sldChg>
      <pc:sldChg chg="modSp mod">
        <pc:chgData name="Teerawit  Tinprapa" userId="816b75de-fdcf-492f-83d4-7bf23dab54d2" providerId="ADAL" clId="{4140822C-4A0E-4A52-9494-12F86F2D4BDD}" dt="2022-12-08T03:37:53.917" v="19" actId="1076"/>
        <pc:sldMkLst>
          <pc:docMk/>
          <pc:sldMk cId="2490068467" sldId="2621"/>
        </pc:sldMkLst>
        <pc:spChg chg="mod">
          <ac:chgData name="Teerawit  Tinprapa" userId="816b75de-fdcf-492f-83d4-7bf23dab54d2" providerId="ADAL" clId="{4140822C-4A0E-4A52-9494-12F86F2D4BDD}" dt="2022-12-08T03:37:53.917" v="19" actId="1076"/>
          <ac:spMkLst>
            <pc:docMk/>
            <pc:sldMk cId="2490068467" sldId="2621"/>
            <ac:spMk id="4" creationId="{C7CD94C9-FAAB-467D-B691-000373D80F6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2018837-64B5-4E20-83A5-89B993CB3C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C2A4FB-A56B-4413-A08B-0E9894B98B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48B25D-8766-427E-8C9E-4845048D8DFC}" type="datetimeFigureOut">
              <a:rPr lang="en-US" smtClean="0"/>
              <a:t>11/29/24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977F36-950D-4655-BC4A-F80BE1DBF7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C246FD-229D-4B04-9855-212AD8D784A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A8A28B-0568-4092-BB1A-13C9B073E3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52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6F439B-391B-4B41-826A-951FCF412C34}" type="datetimeFigureOut">
              <a:rPr lang="en-US" smtClean="0"/>
              <a:t>11/29/24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FA0038-7055-434C-B6C4-B8C69565C6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864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288"/>
            <a:ext cx="12192000" cy="461851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B940F57-02B1-4B56-8BA7-24557BFCBB01}"/>
              </a:ext>
            </a:extLst>
          </p:cNvPr>
          <p:cNvSpPr/>
          <p:nvPr userDrawn="1"/>
        </p:nvSpPr>
        <p:spPr>
          <a:xfrm>
            <a:off x="0" y="4622800"/>
            <a:ext cx="12192000" cy="22309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037721"/>
            <a:ext cx="9575801" cy="891250"/>
          </a:xfrm>
        </p:spPr>
        <p:txBody>
          <a:bodyPr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6125744"/>
            <a:ext cx="9575800" cy="338549"/>
          </a:xfrm>
        </p:spPr>
        <p:txBody>
          <a:bodyPr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5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2079137" y="4855144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1399467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ivider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Rectangle 1" title="Decorative"/>
          <p:cNvSpPr/>
          <p:nvPr userDrawn="1"/>
        </p:nvSpPr>
        <p:spPr>
          <a:xfrm>
            <a:off x="4769712" y="3138616"/>
            <a:ext cx="7422288" cy="32127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4413" y="4304207"/>
            <a:ext cx="6439156" cy="891250"/>
          </a:xfrm>
        </p:spPr>
        <p:txBody>
          <a:bodyPr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14413" y="5505120"/>
            <a:ext cx="6439155" cy="338549"/>
          </a:xfrm>
        </p:spPr>
        <p:txBody>
          <a:bodyPr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6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208815" y="4226947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4235650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ivider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Rectangle 1" title="Decorative"/>
          <p:cNvSpPr/>
          <p:nvPr userDrawn="1"/>
        </p:nvSpPr>
        <p:spPr>
          <a:xfrm>
            <a:off x="0" y="4387695"/>
            <a:ext cx="12192000" cy="219678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821" y="4395670"/>
            <a:ext cx="6826342" cy="2188805"/>
          </a:xfrm>
        </p:spPr>
        <p:txBody>
          <a:bodyPr rIns="45720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37164" y="4387695"/>
            <a:ext cx="4527458" cy="2196780"/>
          </a:xfrm>
          <a:noFill/>
        </p:spPr>
        <p:txBody>
          <a:bodyPr lIns="274320" tIns="182880" rIns="182880" bIns="18288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13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337163" y="4742580"/>
            <a:ext cx="1" cy="1494984"/>
          </a:xfrm>
          <a:prstGeom prst="line">
            <a:avLst/>
          </a:prstGeom>
          <a:ln w="76200">
            <a:solidFill>
              <a:schemeClr val="bg1"/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9341788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26" y="3727361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lvl="0"/>
            <a:r>
              <a:rPr lang="en-US" dirty="0"/>
              <a:t>Agenda</a:t>
            </a:r>
          </a:p>
        </p:txBody>
      </p:sp>
      <p:sp>
        <p:nvSpPr>
          <p:cNvPr id="29" name="Picture Placeholder 28" title="Decorative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634413" y="812800"/>
            <a:ext cx="3557587" cy="52324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Text Placeholder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55313" y="879710"/>
            <a:ext cx="4294206" cy="75565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55313" y="1956155"/>
            <a:ext cx="4294206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55313" y="3032600"/>
            <a:ext cx="4294206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55313" y="4109045"/>
            <a:ext cx="4294206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55313" y="5185490"/>
            <a:ext cx="4294206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42" name="Shape 62" title="Decorative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1791782" y="3899540"/>
            <a:ext cx="0" cy="1930310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12260604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 title="Decorative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61244" y="2225040"/>
            <a:ext cx="4536079" cy="463296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Text Placeholder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21031" y="2055335"/>
            <a:ext cx="4294206" cy="755650"/>
          </a:xfrm>
        </p:spPr>
        <p:txBody>
          <a:bodyPr anchor="ctr"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1031" y="2782449"/>
            <a:ext cx="4294206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21031" y="4352427"/>
            <a:ext cx="4294206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1031" y="3567438"/>
            <a:ext cx="4294206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21031" y="5137415"/>
            <a:ext cx="4294206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3" name="Rectangle 2" title="Decorative">
            <a:extLst>
              <a:ext uri="{FF2B5EF4-FFF2-40B4-BE49-F238E27FC236}">
                <a16:creationId xmlns:a16="http://schemas.microsoft.com/office/drawing/2014/main" id="{E2F3CED5-D6C7-4A0B-B731-FDB78F4E3341}"/>
              </a:ext>
            </a:extLst>
          </p:cNvPr>
          <p:cNvSpPr/>
          <p:nvPr userDrawn="1"/>
        </p:nvSpPr>
        <p:spPr>
          <a:xfrm>
            <a:off x="353385" y="0"/>
            <a:ext cx="4572513" cy="2059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Shape 62" title="Decorative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1560255" y="445140"/>
            <a:ext cx="0" cy="1930310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  <a:alpha val="97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100" y="192385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lvl="0"/>
            <a:r>
              <a:rPr lang="en-US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5950430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 title="Decorative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64877" y="0"/>
            <a:ext cx="5927124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Text Placeholder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529" y="2348736"/>
            <a:ext cx="4294206" cy="755650"/>
          </a:xfrm>
        </p:spPr>
        <p:txBody>
          <a:bodyPr anchor="ctr"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529" y="3075850"/>
            <a:ext cx="4294206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1529" y="4645828"/>
            <a:ext cx="4294206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1529" y="3860839"/>
            <a:ext cx="4294206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1529" y="5430816"/>
            <a:ext cx="4294206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3" name="Rectangle 2" title="Decorative">
            <a:extLst>
              <a:ext uri="{FF2B5EF4-FFF2-40B4-BE49-F238E27FC236}">
                <a16:creationId xmlns:a16="http://schemas.microsoft.com/office/drawing/2014/main" id="{E2F3CED5-D6C7-4A0B-B731-FDB78F4E3341}"/>
              </a:ext>
            </a:extLst>
          </p:cNvPr>
          <p:cNvSpPr/>
          <p:nvPr userDrawn="1"/>
        </p:nvSpPr>
        <p:spPr>
          <a:xfrm>
            <a:off x="353385" y="0"/>
            <a:ext cx="4572513" cy="20593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Shape 62" title="Decorative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1560255" y="445140"/>
            <a:ext cx="0" cy="1930310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  <a:alpha val="97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100" y="192385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lvl="0"/>
            <a:r>
              <a:rPr lang="en-US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5734128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 title="Decorative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" y="0"/>
            <a:ext cx="4910666" cy="6858000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" name="Rectangle 2" title="Decorative"/>
          <p:cNvSpPr/>
          <p:nvPr userDrawn="1"/>
        </p:nvSpPr>
        <p:spPr>
          <a:xfrm>
            <a:off x="4910667" y="0"/>
            <a:ext cx="117404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2" name="Text Placeholder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5131" y="879710"/>
            <a:ext cx="4801847" cy="75565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edit Master </a:t>
            </a:r>
            <a:br>
              <a:rPr lang="en-US" noProof="0"/>
            </a:br>
            <a:r>
              <a:rPr lang="en-US" noProof="0"/>
              <a:t>text styles</a:t>
            </a:r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95131" y="1956155"/>
            <a:ext cx="4801847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edit Master </a:t>
            </a:r>
            <a:br>
              <a:rPr lang="en-US" noProof="0"/>
            </a:br>
            <a:r>
              <a:rPr lang="en-US" noProof="0"/>
              <a:t>text styles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95131" y="3032600"/>
            <a:ext cx="4801847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edit Master </a:t>
            </a:r>
            <a:br>
              <a:rPr lang="en-US" noProof="0"/>
            </a:br>
            <a:r>
              <a:rPr lang="en-US" noProof="0"/>
              <a:t>text styles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95131" y="4109045"/>
            <a:ext cx="4801847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edit Master </a:t>
            </a:r>
            <a:br>
              <a:rPr lang="en-US" noProof="0"/>
            </a:br>
            <a:r>
              <a:rPr lang="en-US" noProof="0"/>
              <a:t>text styles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5131" y="5185490"/>
            <a:ext cx="4801847" cy="7556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edit Master </a:t>
            </a:r>
            <a:br>
              <a:rPr lang="en-US" noProof="0"/>
            </a:br>
            <a:r>
              <a:rPr lang="en-US" noProof="0"/>
              <a:t>text styles</a:t>
            </a: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2D435A30-7C8E-4847-B027-91CBFA15922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84074" y="879710"/>
            <a:ext cx="741082" cy="755650"/>
          </a:xfrm>
        </p:spPr>
        <p:txBody>
          <a:bodyPr rIns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819BB324-34C6-4FF7-8780-D294AC6EC5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84074" y="1956155"/>
            <a:ext cx="741082" cy="755650"/>
          </a:xfrm>
        </p:spPr>
        <p:txBody>
          <a:bodyPr rIns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2</a:t>
            </a: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43B3C496-FB0A-4924-A341-696D17E2D9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84074" y="3032600"/>
            <a:ext cx="741082" cy="755650"/>
          </a:xfrm>
        </p:spPr>
        <p:txBody>
          <a:bodyPr rIns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3</a:t>
            </a:r>
          </a:p>
        </p:txBody>
      </p:sp>
      <p:sp>
        <p:nvSpPr>
          <p:cNvPr id="40" name="Text Placeholder 30">
            <a:extLst>
              <a:ext uri="{FF2B5EF4-FFF2-40B4-BE49-F238E27FC236}">
                <a16:creationId xmlns:a16="http://schemas.microsoft.com/office/drawing/2014/main" id="{FEACD5FF-800E-4BB0-82F3-2E0AEF1215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84074" y="4109045"/>
            <a:ext cx="741082" cy="755650"/>
          </a:xfrm>
        </p:spPr>
        <p:txBody>
          <a:bodyPr rIns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4</a:t>
            </a:r>
          </a:p>
        </p:txBody>
      </p:sp>
      <p:sp>
        <p:nvSpPr>
          <p:cNvPr id="41" name="Text Placeholder 30">
            <a:extLst>
              <a:ext uri="{FF2B5EF4-FFF2-40B4-BE49-F238E27FC236}">
                <a16:creationId xmlns:a16="http://schemas.microsoft.com/office/drawing/2014/main" id="{58B97284-E1BE-4DCD-9CC1-C441D1A8573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84074" y="5185490"/>
            <a:ext cx="741082" cy="755650"/>
          </a:xfrm>
        </p:spPr>
        <p:txBody>
          <a:bodyPr rIns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5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26" y="3727361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lvl="0"/>
            <a:r>
              <a:rPr lang="en-US" noProof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42831458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354" y="2596916"/>
            <a:ext cx="4385841" cy="1325563"/>
          </a:xfrm>
        </p:spPr>
        <p:txBody>
          <a:bodyPr anchor="b"/>
          <a:lstStyle>
            <a:lvl1pPr algn="l"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1"/>
            <a:ext cx="6096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9353" y="4628132"/>
            <a:ext cx="4385841" cy="132556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9353" y="4165142"/>
            <a:ext cx="4385841" cy="382749"/>
          </a:xfrm>
        </p:spPr>
        <p:txBody>
          <a:bodyPr anchor="b">
            <a:normAutofit/>
          </a:bodyPr>
          <a:lstStyle>
            <a:lvl1pPr marL="0" indent="0" algn="l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hape 62" title="Decorative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flipV="1">
            <a:off x="527427" y="1631760"/>
            <a:ext cx="0" cy="4321933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  <p:sp>
        <p:nvSpPr>
          <p:cNvPr id="9" name="Picture Placeholder 5" title="Decorative">
            <a:extLst>
              <a:ext uri="{FF2B5EF4-FFF2-40B4-BE49-F238E27FC236}">
                <a16:creationId xmlns:a16="http://schemas.microsoft.com/office/drawing/2014/main" id="{EADDC907-00BA-437D-8631-DCDAA19616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9354" y="1631760"/>
            <a:ext cx="804759" cy="804759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49342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2808079"/>
            <a:ext cx="6096000" cy="404992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1465"/>
            <a:ext cx="5257801" cy="1325563"/>
          </a:xfrm>
        </p:spPr>
        <p:txBody>
          <a:bodyPr anchor="b">
            <a:normAutofit/>
          </a:bodyPr>
          <a:lstStyle>
            <a:lvl1pPr algn="r">
              <a:defRPr sz="40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87825" y="2808079"/>
            <a:ext cx="4312353" cy="382749"/>
          </a:xfrm>
        </p:spPr>
        <p:txBody>
          <a:bodyPr vert="horz" lIns="0" tIns="45720" rIns="91440" bIns="45720" rtlCol="0" anchor="b">
            <a:normAutofit/>
          </a:bodyPr>
          <a:lstStyle>
            <a:lvl1pPr>
              <a:defRPr lang="en-US" sz="1600" b="1" dirty="0"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add title here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87825" y="3212363"/>
            <a:ext cx="4312353" cy="2962659"/>
          </a:xfrm>
        </p:spPr>
        <p:txBody>
          <a:bodyPr lIns="0" tIns="72000">
            <a:normAutofit/>
          </a:bodyPr>
          <a:lstStyle>
            <a:lvl1pPr>
              <a:defRPr sz="14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050">
                <a:latin typeface="+mn-lt"/>
              </a:defRPr>
            </a:lvl4pPr>
            <a:lvl5pPr>
              <a:defRPr sz="105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Shape 62" title="Decorative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5130846" y="1256529"/>
            <a:ext cx="0" cy="1930310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41144141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1E5DCEB-1CC8-4AEE-9DEC-6C62AD4FB42C}"/>
              </a:ext>
            </a:extLst>
          </p:cNvPr>
          <p:cNvSpPr/>
          <p:nvPr userDrawn="1"/>
        </p:nvSpPr>
        <p:spPr>
          <a:xfrm>
            <a:off x="0" y="3429000"/>
            <a:ext cx="6096001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096000" cy="3429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7825" y="1190909"/>
            <a:ext cx="4554008" cy="1325563"/>
          </a:xfrm>
        </p:spPr>
        <p:txBody>
          <a:bodyPr lIns="0" anchor="b">
            <a:normAutofit/>
          </a:bodyPr>
          <a:lstStyle>
            <a:lvl1pPr algn="l">
              <a:defRPr sz="40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97253" y="2516138"/>
            <a:ext cx="4544580" cy="382749"/>
          </a:xfrm>
        </p:spPr>
        <p:txBody>
          <a:bodyPr vert="horz" lIns="0" tIns="45720" rIns="91440" bIns="45720" rtlCol="0" anchor="b">
            <a:normAutofit/>
          </a:bodyPr>
          <a:lstStyle>
            <a:lvl1pPr>
              <a:defRPr lang="en-US" sz="1600" b="1" dirty="0"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add title here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97253" y="2920422"/>
            <a:ext cx="4544580" cy="3226378"/>
          </a:xfrm>
        </p:spPr>
        <p:txBody>
          <a:bodyPr lIns="0" tIns="72000"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199" y="3606800"/>
            <a:ext cx="4927601" cy="2540000"/>
          </a:xfrm>
        </p:spPr>
        <p:txBody>
          <a:bodyPr lIns="0" tIns="72000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6034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3708400" cy="685371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Rectangle 10" title="Decorative"/>
          <p:cNvSpPr/>
          <p:nvPr userDrawn="1"/>
        </p:nvSpPr>
        <p:spPr>
          <a:xfrm>
            <a:off x="3708400" y="0"/>
            <a:ext cx="4775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2921" y="936980"/>
            <a:ext cx="3686159" cy="1466055"/>
          </a:xfrm>
        </p:spPr>
        <p:txBody>
          <a:bodyPr lIns="0" anchor="t">
            <a:normAutofit/>
          </a:bodyPr>
          <a:lstStyle>
            <a:lvl1pPr algn="l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52988" y="2407322"/>
            <a:ext cx="3686025" cy="382749"/>
          </a:xfrm>
        </p:spPr>
        <p:txBody>
          <a:bodyPr lIns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52921" y="2811606"/>
            <a:ext cx="3686159" cy="3044825"/>
          </a:xfrm>
        </p:spPr>
        <p:txBody>
          <a:bodyPr lIns="0" tIns="7200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483600" y="0"/>
            <a:ext cx="3708400" cy="685371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064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288"/>
            <a:ext cx="12192000" cy="685371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002421"/>
            <a:ext cx="7252505" cy="891250"/>
          </a:xfrm>
        </p:spPr>
        <p:txBody>
          <a:bodyPr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090444"/>
            <a:ext cx="7252504" cy="338549"/>
          </a:xfrm>
        </p:spPr>
        <p:txBody>
          <a:bodyPr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WWW.WEBSITENAME.COM</a:t>
            </a:r>
          </a:p>
        </p:txBody>
      </p:sp>
      <p:sp>
        <p:nvSpPr>
          <p:cNvPr id="5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1819845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36047623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 title="Decorative">
            <a:extLst>
              <a:ext uri="{FF2B5EF4-FFF2-40B4-BE49-F238E27FC236}">
                <a16:creationId xmlns:a16="http://schemas.microsoft.com/office/drawing/2014/main" id="{60EEF041-4EFF-410A-AFB4-25A65B462B2D}"/>
              </a:ext>
            </a:extLst>
          </p:cNvPr>
          <p:cNvSpPr/>
          <p:nvPr userDrawn="1"/>
        </p:nvSpPr>
        <p:spPr>
          <a:xfrm>
            <a:off x="8181847" y="0"/>
            <a:ext cx="401015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 title="Decorative">
            <a:extLst>
              <a:ext uri="{FF2B5EF4-FFF2-40B4-BE49-F238E27FC236}">
                <a16:creationId xmlns:a16="http://schemas.microsoft.com/office/drawing/2014/main" id="{60EEF041-4EFF-410A-AFB4-25A65B462B2D}"/>
              </a:ext>
            </a:extLst>
          </p:cNvPr>
          <p:cNvSpPr/>
          <p:nvPr userDrawn="1"/>
        </p:nvSpPr>
        <p:spPr>
          <a:xfrm>
            <a:off x="4171694" y="0"/>
            <a:ext cx="401015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33757" y="1680547"/>
            <a:ext cx="3686025" cy="382749"/>
          </a:xfrm>
        </p:spPr>
        <p:txBody>
          <a:bodyPr lIns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75228" y="1680547"/>
            <a:ext cx="3658010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/>
            <a:r>
              <a:rPr lang="en-US" dirty="0"/>
              <a:t>Click to add title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33454" y="2084831"/>
            <a:ext cx="3686159" cy="3044825"/>
          </a:xfrm>
        </p:spPr>
        <p:txBody>
          <a:bodyPr lIns="0" tIns="7200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75228" y="2084831"/>
            <a:ext cx="3658010" cy="3044825"/>
          </a:xfrm>
        </p:spPr>
        <p:txBody>
          <a:bodyPr lIns="0" tIns="7200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410" y="1670007"/>
            <a:ext cx="3686159" cy="1466055"/>
          </a:xfrm>
        </p:spPr>
        <p:txBody>
          <a:bodyPr lIns="0" anchor="t">
            <a:normAutofit/>
          </a:bodyPr>
          <a:lstStyle>
            <a:lvl1pPr algn="l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4906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 title="Decorative">
            <a:extLst>
              <a:ext uri="{FF2B5EF4-FFF2-40B4-BE49-F238E27FC236}">
                <a16:creationId xmlns:a16="http://schemas.microsoft.com/office/drawing/2014/main" id="{09156155-C47D-47A0-A08D-DCAC4D742D3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408892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itle 1" title="Decorative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3408891"/>
            <a:ext cx="12203575" cy="344910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68750" y="3666354"/>
            <a:ext cx="3448800" cy="382749"/>
          </a:xfrm>
        </p:spPr>
        <p:txBody>
          <a:bodyPr lIns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54055" y="3666354"/>
            <a:ext cx="3450265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/>
            <a:r>
              <a:rPr lang="en-US" dirty="0"/>
              <a:t>Click to add title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68447" y="4070639"/>
            <a:ext cx="3448800" cy="2253961"/>
          </a:xfrm>
        </p:spPr>
        <p:txBody>
          <a:bodyPr lIns="0" tIns="7200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254055" y="4070639"/>
            <a:ext cx="3450265" cy="2253961"/>
          </a:xfrm>
        </p:spPr>
        <p:txBody>
          <a:bodyPr lIns="0" tIns="7200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49104"/>
            <a:ext cx="3136900" cy="2168682"/>
          </a:xfrm>
        </p:spPr>
        <p:txBody>
          <a:bodyPr lIns="0" anchor="ctr">
            <a:normAutofit/>
          </a:bodyPr>
          <a:lstStyle>
            <a:lvl1pPr algn="l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2104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 title="Decorative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2360141"/>
            <a:ext cx="6096001" cy="449785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2" name="Title 1" title="Decorative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6095999" y="2360141"/>
            <a:ext cx="6096001" cy="449785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7607" y="2962016"/>
            <a:ext cx="4340785" cy="382749"/>
          </a:xfrm>
        </p:spPr>
        <p:txBody>
          <a:bodyPr lIns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2685" y="2962016"/>
            <a:ext cx="4342629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/>
            <a:r>
              <a:rPr lang="en-US" dirty="0"/>
              <a:t>Click to add title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7607" y="3366301"/>
            <a:ext cx="4340785" cy="2253961"/>
          </a:xfrm>
        </p:spPr>
        <p:txBody>
          <a:bodyPr lIns="0" tIns="7200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72685" y="3366301"/>
            <a:ext cx="4342629" cy="2253961"/>
          </a:xfrm>
        </p:spPr>
        <p:txBody>
          <a:bodyPr lIns="0" tIns="7200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215" y="358610"/>
            <a:ext cx="7135570" cy="822240"/>
          </a:xfrm>
        </p:spPr>
        <p:txBody>
          <a:bodyPr lIns="0" anchor="t">
            <a:normAutofit/>
          </a:bodyPr>
          <a:lstStyle>
            <a:lvl1pPr algn="ctr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17234858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 title="Decorative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2360141"/>
            <a:ext cx="6096001" cy="4497859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2" name="Title 1" title="Decorative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6095999" y="2360141"/>
            <a:ext cx="6096001" cy="4497859"/>
          </a:xfrm>
          <a:prstGeom prst="rect">
            <a:avLst/>
          </a:prstGeom>
          <a:solidFill>
            <a:schemeClr val="accent2">
              <a:lumMod val="75000"/>
              <a:lumOff val="25000"/>
            </a:schemeClr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7607" y="2962016"/>
            <a:ext cx="4340785" cy="382749"/>
          </a:xfrm>
        </p:spPr>
        <p:txBody>
          <a:bodyPr lIns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2685" y="2962016"/>
            <a:ext cx="4342629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/>
            <a:r>
              <a:rPr lang="en-US" dirty="0"/>
              <a:t>Click to add title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7607" y="3366301"/>
            <a:ext cx="4340785" cy="2253961"/>
          </a:xfrm>
        </p:spPr>
        <p:txBody>
          <a:bodyPr lIns="0" tIns="7200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72685" y="3366301"/>
            <a:ext cx="4342629" cy="2253961"/>
          </a:xfrm>
        </p:spPr>
        <p:txBody>
          <a:bodyPr lIns="0" tIns="7200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215" y="358610"/>
            <a:ext cx="7135570" cy="822240"/>
          </a:xfrm>
        </p:spPr>
        <p:txBody>
          <a:bodyPr lIns="0" anchor="t">
            <a:normAutofit/>
          </a:bodyPr>
          <a:lstStyle>
            <a:lvl1pPr algn="ctr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2">
                <a:lumMod val="50000"/>
                <a:lumOff val="50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18496472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948" y="1193765"/>
            <a:ext cx="4385841" cy="1325563"/>
          </a:xfrm>
        </p:spPr>
        <p:txBody>
          <a:bodyPr anchor="b">
            <a:normAutofit/>
          </a:bodyPr>
          <a:lstStyle>
            <a:lvl1pPr algn="r">
              <a:defRPr sz="40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78814" y="2632337"/>
            <a:ext cx="4385841" cy="3357563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82016" y="1598619"/>
            <a:ext cx="4869806" cy="1896435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82016" y="1194294"/>
            <a:ext cx="4869806" cy="382749"/>
          </a:xfrm>
        </p:spPr>
        <p:txBody>
          <a:bodyPr lIns="0" anchor="b">
            <a:noAutofit/>
          </a:bodyPr>
          <a:lstStyle>
            <a:lvl1pPr marL="0" indent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 here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B2C5FA2F-DD81-4A72-AB26-A4C663724F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82018" y="4093464"/>
            <a:ext cx="4869806" cy="1896435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82017" y="3689139"/>
            <a:ext cx="4832794" cy="382749"/>
          </a:xfrm>
        </p:spPr>
        <p:txBody>
          <a:bodyPr lIns="0" anchor="b">
            <a:noAutofit/>
          </a:bodyPr>
          <a:lstStyle>
            <a:lvl1pPr marL="0" indent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 here</a:t>
            </a:r>
          </a:p>
        </p:txBody>
      </p:sp>
      <p:sp>
        <p:nvSpPr>
          <p:cNvPr id="10" name="Shape 62" title="Decorative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flipV="1">
            <a:off x="830507" y="1194294"/>
            <a:ext cx="0" cy="4795606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39708105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8658" y="836271"/>
            <a:ext cx="4263342" cy="5185458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ext Placeholder 6" title="Decorative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57597" y="836271"/>
            <a:ext cx="4262400" cy="5185458"/>
          </a:xfrm>
          <a:solidFill>
            <a:schemeClr val="accent1"/>
          </a:solidFill>
        </p:spPr>
        <p:txBody>
          <a:bodyPr lIns="252000" tIns="144000" rIns="14400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033" y="1659770"/>
            <a:ext cx="2558005" cy="1325563"/>
          </a:xfrm>
        </p:spPr>
        <p:txBody>
          <a:bodyPr anchor="t"/>
          <a:lstStyle>
            <a:lvl1pPr algn="l">
              <a:defRPr>
                <a:latin typeface="+mj-lt"/>
              </a:defRPr>
            </a:lvl1pPr>
          </a:lstStyle>
          <a:p>
            <a:r>
              <a:rPr lang="en-US" dirty="0"/>
              <a:t>Click to </a:t>
            </a:r>
            <a:br>
              <a:rPr lang="en-US" dirty="0"/>
            </a:br>
            <a:r>
              <a:rPr lang="en-US" dirty="0"/>
              <a:t>Add Title</a:t>
            </a:r>
          </a:p>
        </p:txBody>
      </p:sp>
      <p:sp>
        <p:nvSpPr>
          <p:cNvPr id="9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756506" y="1915220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32174074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 title="Decorative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3206186"/>
            <a:ext cx="12192000" cy="3651813"/>
          </a:xfrm>
          <a:solidFill>
            <a:schemeClr val="accent2"/>
          </a:solidFill>
        </p:spPr>
        <p:txBody>
          <a:bodyPr lIns="5400000" tIns="216000" rIns="180000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8053" y="1775520"/>
            <a:ext cx="6435524" cy="1325563"/>
          </a:xfrm>
        </p:spPr>
        <p:txBody>
          <a:bodyPr anchor="b"/>
          <a:lstStyle>
            <a:lvl1pPr algn="l"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71836" y="1"/>
            <a:ext cx="3523423" cy="3206186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1836" y="3358587"/>
            <a:ext cx="3523423" cy="3206186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2271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199" y="4586456"/>
            <a:ext cx="10349090" cy="1577281"/>
          </a:xfrm>
          <a:noFill/>
          <a:ln>
            <a:noFill/>
          </a:ln>
        </p:spPr>
        <p:txBody>
          <a:bodyPr lIns="0" tIns="216000" rIns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717212"/>
            <a:ext cx="10349089" cy="854791"/>
          </a:xfrm>
        </p:spPr>
        <p:txBody>
          <a:bodyPr lIns="0" rIns="0" anchor="b"/>
          <a:lstStyle>
            <a:lvl1pPr algn="ctr">
              <a:defRPr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8200" y="836271"/>
            <a:ext cx="10349089" cy="2516529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1282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title="Decorative">
            <a:extLst>
              <a:ext uri="{FF2B5EF4-FFF2-40B4-BE49-F238E27FC236}">
                <a16:creationId xmlns:a16="http://schemas.microsoft.com/office/drawing/2014/main" id="{9DF8596F-E730-47C4-86C3-F4A9B3F78268}"/>
              </a:ext>
            </a:extLst>
          </p:cNvPr>
          <p:cNvSpPr/>
          <p:nvPr userDrawn="1"/>
        </p:nvSpPr>
        <p:spPr>
          <a:xfrm>
            <a:off x="0" y="0"/>
            <a:ext cx="4745620" cy="3428990"/>
          </a:xfrm>
          <a:prstGeom prst="rect">
            <a:avLst/>
          </a:prstGeom>
          <a:solidFill>
            <a:schemeClr val="accent2"/>
          </a:solidFill>
        </p:spPr>
        <p:txBody>
          <a:bodyPr vert="horz" lIns="252000" tIns="144000" rIns="144000" bIns="45720" rtlCol="0">
            <a:noAutofit/>
          </a:bodyPr>
          <a:lstStyle/>
          <a:p>
            <a:pPr lvl="0" indent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sz="1400" b="0" i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45620" y="3428990"/>
            <a:ext cx="7446380" cy="342900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659770"/>
            <a:ext cx="3085618" cy="1325563"/>
          </a:xfrm>
        </p:spPr>
        <p:txBody>
          <a:bodyPr lIns="0" anchor="t"/>
          <a:lstStyle>
            <a:lvl1pPr algn="l"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</a:t>
            </a:r>
            <a:br>
              <a:rPr lang="en-US" dirty="0"/>
            </a:br>
            <a:r>
              <a:rPr lang="en-US" dirty="0"/>
              <a:t>Add Title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E0AB4DF-4264-4631-9A72-72B25F9BEE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59078" y="1197273"/>
            <a:ext cx="6121722" cy="382749"/>
          </a:xfrm>
        </p:spPr>
        <p:txBody>
          <a:bodyPr lIns="0" tIns="0" anchor="t">
            <a:norm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 here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0E3F0CD0-D764-45BB-9798-E9046593B3A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59078" y="1588155"/>
            <a:ext cx="6121722" cy="1397178"/>
          </a:xfrm>
        </p:spPr>
        <p:txBody>
          <a:bodyPr lIns="0" tIns="0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E3F0CD0-D764-45BB-9798-E9046593B3A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0" y="3737092"/>
            <a:ext cx="3085618" cy="2663707"/>
          </a:xfrm>
        </p:spPr>
        <p:txBody>
          <a:bodyPr lIns="0" tIns="0"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363622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 title="Decorative">
            <a:extLst>
              <a:ext uri="{FF2B5EF4-FFF2-40B4-BE49-F238E27FC236}">
                <a16:creationId xmlns:a16="http://schemas.microsoft.com/office/drawing/2014/main" id="{9B9B3BD2-24FF-4E30-B0DA-4DCD6E57D9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F92C0C-7E68-45AE-8824-6858C68747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2502" y="4973519"/>
            <a:ext cx="7299618" cy="1440000"/>
          </a:xfrm>
          <a:solidFill>
            <a:schemeClr val="accent1"/>
          </a:solidFill>
        </p:spPr>
        <p:txBody>
          <a:bodyPr lIns="216000"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53602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95899" y="4288"/>
            <a:ext cx="6896100" cy="685371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8CBA09E-664D-42AC-81A8-E6756A655750}"/>
              </a:ext>
            </a:extLst>
          </p:cNvPr>
          <p:cNvSpPr/>
          <p:nvPr userDrawn="1"/>
        </p:nvSpPr>
        <p:spPr>
          <a:xfrm>
            <a:off x="0" y="1539433"/>
            <a:ext cx="8866207" cy="53185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 title="Decorative"/>
          <p:cNvSpPr/>
          <p:nvPr userDrawn="1"/>
        </p:nvSpPr>
        <p:spPr>
          <a:xfrm>
            <a:off x="0" y="0"/>
            <a:ext cx="5295899" cy="6858000"/>
          </a:xfrm>
          <a:prstGeom prst="rect">
            <a:avLst/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8690" y="2040520"/>
            <a:ext cx="4120444" cy="1818655"/>
          </a:xfrm>
        </p:spPr>
        <p:txBody>
          <a:bodyPr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690" y="4031658"/>
            <a:ext cx="4120443" cy="338549"/>
          </a:xfrm>
        </p:spPr>
        <p:txBody>
          <a:bodyPr>
            <a:normAutofit/>
          </a:bodyPr>
          <a:lstStyle>
            <a:lvl1pPr marL="0" indent="0" algn="l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11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893092" y="2764774"/>
            <a:ext cx="0" cy="2188806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anchor="ctr"/>
          <a:lstStyle/>
          <a:p>
            <a:pPr algn="l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15588500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 title="Decorative">
            <a:extLst>
              <a:ext uri="{FF2B5EF4-FFF2-40B4-BE49-F238E27FC236}">
                <a16:creationId xmlns:a16="http://schemas.microsoft.com/office/drawing/2014/main" id="{9B9B3BD2-24FF-4E30-B0DA-4DCD6E57D9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0271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 title="Decorative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7474" y="3665204"/>
            <a:ext cx="7304526" cy="2196780"/>
          </a:xfrm>
          <a:solidFill>
            <a:schemeClr val="accent1"/>
          </a:solidFill>
        </p:spPr>
        <p:txBody>
          <a:bodyPr lIns="274320" tIns="182880" rIns="182880" bIns="18288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4887473" y="3665204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42597402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 title="Decorative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7474" y="3665204"/>
            <a:ext cx="7304526" cy="2196780"/>
          </a:xfrm>
          <a:solidFill>
            <a:schemeClr val="accent2"/>
          </a:solidFill>
        </p:spPr>
        <p:txBody>
          <a:bodyPr lIns="274320" tIns="182880" rIns="182880" bIns="18288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4887473" y="3665204"/>
            <a:ext cx="1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29559417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 title="Decorative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49797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8DF09845-7890-4D10-A53B-2A4D0531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0" y="5688402"/>
            <a:ext cx="8717280" cy="823070"/>
          </a:xfrm>
          <a:noFill/>
        </p:spPr>
        <p:txBody>
          <a:bodyPr l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472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ustom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 title="Decorative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80013"/>
            <a:ext cx="12192000" cy="549797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9541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Custom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 title="Decorative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49797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8DF09845-7890-4D10-A53B-2A4D0531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0" y="5688402"/>
            <a:ext cx="8717280" cy="823070"/>
          </a:xfrm>
          <a:noFill/>
        </p:spPr>
        <p:txBody>
          <a:bodyPr l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3891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Custom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 title="Decorative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80013"/>
            <a:ext cx="12192000" cy="549797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5820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 title="Decorative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6611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 title="Decorative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Rectangle 4" title="Decorative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7970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 title="Decorative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Rectangle 4" title="Decorative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3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72090" y="2905535"/>
            <a:ext cx="4120444" cy="891250"/>
          </a:xfrm>
        </p:spPr>
        <p:txBody>
          <a:bodyPr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72090" y="3993558"/>
            <a:ext cx="4120443" cy="338549"/>
          </a:xfrm>
        </p:spPr>
        <p:txBody>
          <a:bodyPr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WWW.WEBSITENAME.COM</a:t>
            </a:r>
          </a:p>
        </p:txBody>
      </p:sp>
      <p:sp>
        <p:nvSpPr>
          <p:cNvPr id="5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5932310" y="2726675"/>
            <a:ext cx="1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  <p:sp>
        <p:nvSpPr>
          <p:cNvPr id="2" name="Rectangle 1" title="Decorative"/>
          <p:cNvSpPr/>
          <p:nvPr userDrawn="1"/>
        </p:nvSpPr>
        <p:spPr>
          <a:xfrm>
            <a:off x="3872089" y="860778"/>
            <a:ext cx="4120444" cy="5136445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6583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Decorative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dirty="0"/>
            </a:p>
          </p:txBody>
        </p:sp>
        <p:sp>
          <p:nvSpPr>
            <p:cNvPr id="6" name="IMAGE PLACEHOLDER" title="Decorative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2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endParaRPr dirty="0"/>
            </a:p>
          </p:txBody>
        </p: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anchor="b">
            <a:noAutofit/>
          </a:bodyPr>
          <a:lstStyle>
            <a:lvl1pPr marL="0" indent="0" algn="r">
              <a:buNone/>
              <a:defRPr sz="30000">
                <a:solidFill>
                  <a:schemeClr val="accent2">
                    <a:lumMod val="75000"/>
                    <a:lumOff val="25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Section Header</a:t>
            </a:r>
          </a:p>
        </p:txBody>
      </p:sp>
    </p:spTree>
    <p:extLst>
      <p:ext uri="{BB962C8B-B14F-4D97-AF65-F5344CB8AC3E}">
        <p14:creationId xmlns:p14="http://schemas.microsoft.com/office/powerpoint/2010/main" val="2948043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Decorative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dirty="0"/>
            </a:p>
          </p:txBody>
        </p:sp>
        <p:sp>
          <p:nvSpPr>
            <p:cNvPr id="6" name="IMAGE PLACEHOLDER" title="Decorative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1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endParaRPr dirty="0"/>
            </a:p>
          </p:txBody>
        </p: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anchor="b">
            <a:noAutofit/>
          </a:bodyPr>
          <a:lstStyle>
            <a:lvl1pPr marL="0" indent="0" algn="r">
              <a:buNone/>
              <a:defRPr sz="30000">
                <a:solidFill>
                  <a:schemeClr val="accent1">
                    <a:lumMod val="60000"/>
                    <a:lumOff val="40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Section Header</a:t>
            </a:r>
          </a:p>
        </p:txBody>
      </p:sp>
    </p:spTree>
    <p:extLst>
      <p:ext uri="{BB962C8B-B14F-4D97-AF65-F5344CB8AC3E}">
        <p14:creationId xmlns:p14="http://schemas.microsoft.com/office/powerpoint/2010/main" val="26495172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Decorative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dirty="0"/>
            </a:p>
          </p:txBody>
        </p:sp>
        <p:sp>
          <p:nvSpPr>
            <p:cNvPr id="6" name="IMAGE PLACEHOLDER" title="Decorative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4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endParaRPr dirty="0"/>
            </a:p>
          </p:txBody>
        </p: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anchor="b">
            <a:noAutofit/>
          </a:bodyPr>
          <a:lstStyle>
            <a:lvl1pPr marL="0" indent="0" algn="r">
              <a:buNone/>
              <a:defRPr sz="30000">
                <a:solidFill>
                  <a:schemeClr val="accent4">
                    <a:lumMod val="40000"/>
                    <a:lumOff val="60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Section Header</a:t>
            </a:r>
          </a:p>
        </p:txBody>
      </p:sp>
    </p:spTree>
    <p:extLst>
      <p:ext uri="{BB962C8B-B14F-4D97-AF65-F5344CB8AC3E}">
        <p14:creationId xmlns:p14="http://schemas.microsoft.com/office/powerpoint/2010/main" val="36834422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 title="Decorative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2">
              <a:lumMod val="75000"/>
              <a:lumOff val="25000"/>
            </a:schemeClr>
          </a:solidFill>
        </p:spPr>
        <p:txBody>
          <a:bodyPr bIns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5523066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 title="Decorative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1">
              <a:lumMod val="60000"/>
              <a:lumOff val="40000"/>
            </a:schemeClr>
          </a:solidFill>
        </p:spPr>
        <p:txBody>
          <a:bodyPr bIns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717688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 title="Decorative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4">
              <a:lumMod val="40000"/>
              <a:lumOff val="60000"/>
            </a:schemeClr>
          </a:solidFill>
        </p:spPr>
        <p:txBody>
          <a:bodyPr bIns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174979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49791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title="Decorative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0" y="0"/>
            <a:ext cx="6057900" cy="6857995"/>
          </a:xfrm>
          <a:prstGeom prst="rect">
            <a:avLst/>
          </a:prstGeom>
          <a:solidFill>
            <a:schemeClr val="accent2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en-US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18323" y="1074809"/>
            <a:ext cx="3977648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8323" y="2365537"/>
            <a:ext cx="3977648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8323" y="3656265"/>
            <a:ext cx="3977648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18323" y="4946994"/>
            <a:ext cx="3977648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5" name="Picture Placeholder 5" title="Decorative">
            <a:extLst>
              <a:ext uri="{FF2B5EF4-FFF2-40B4-BE49-F238E27FC236}">
                <a16:creationId xmlns:a16="http://schemas.microsoft.com/office/drawing/2014/main" id="{EADDC907-00BA-437D-8631-DCDAA19616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49917" y="1002146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1" name="Picture Placeholder 5" title="Decorative">
            <a:extLst>
              <a:ext uri="{FF2B5EF4-FFF2-40B4-BE49-F238E27FC236}">
                <a16:creationId xmlns:a16="http://schemas.microsoft.com/office/drawing/2014/main" id="{44A0EDB5-B80A-4225-9741-99690ADBCE8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49917" y="2291505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2" name="Picture Placeholder 5" title="Decorative">
            <a:extLst>
              <a:ext uri="{FF2B5EF4-FFF2-40B4-BE49-F238E27FC236}">
                <a16:creationId xmlns:a16="http://schemas.microsoft.com/office/drawing/2014/main" id="{E5C18081-A6EE-421D-96AC-0A7FA46F744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49917" y="3580864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3" name="Picture Placeholder 5" title="Decorative">
            <a:extLst>
              <a:ext uri="{FF2B5EF4-FFF2-40B4-BE49-F238E27FC236}">
                <a16:creationId xmlns:a16="http://schemas.microsoft.com/office/drawing/2014/main" id="{1D21CB0A-3210-4B51-85A0-5111AEBA214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49917" y="4870223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1100290"/>
            <a:ext cx="4008437" cy="1395208"/>
          </a:xfrm>
        </p:spPr>
        <p:txBody>
          <a:bodyPr lIns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Add Slide Title Here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2561159"/>
            <a:ext cx="4008437" cy="602887"/>
          </a:xfrm>
        </p:spPr>
        <p:txBody>
          <a:bodyPr lIns="0" anchor="t">
            <a:normAutofit/>
          </a:bodyPr>
          <a:lstStyle>
            <a:lvl1pPr marL="0" indent="0">
              <a:buNone/>
              <a:defRPr sz="1400" spc="300">
                <a:solidFill>
                  <a:schemeClr val="bg1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SUBTITLE HERE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3498661"/>
            <a:ext cx="4008438" cy="25608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7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2124643"/>
            <a:ext cx="0" cy="2188806"/>
          </a:xfrm>
          <a:prstGeom prst="line">
            <a:avLst/>
          </a:prstGeom>
          <a:ln w="76200">
            <a:solidFill>
              <a:schemeClr val="accent2">
                <a:lumMod val="50000"/>
                <a:lumOff val="50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5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426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382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18323" y="1058980"/>
            <a:ext cx="3977648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8323" y="2365537"/>
            <a:ext cx="3977648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8323" y="3656265"/>
            <a:ext cx="3977648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18323" y="4946994"/>
            <a:ext cx="3977648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1100290"/>
            <a:ext cx="4008437" cy="1395208"/>
          </a:xfrm>
        </p:spPr>
        <p:txBody>
          <a:bodyPr lIns="0" anchor="b"/>
          <a:lstStyle>
            <a:lvl1pPr>
              <a:defRPr b="1"/>
            </a:lvl1pPr>
          </a:lstStyle>
          <a:p>
            <a:r>
              <a:rPr lang="en-US" noProof="0"/>
              <a:t>Click to Add Slide Title Here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2561159"/>
            <a:ext cx="4008437" cy="602887"/>
          </a:xfrm>
        </p:spPr>
        <p:txBody>
          <a:bodyPr lIns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SUBTITLE HERE</a:t>
            </a:r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3498661"/>
            <a:ext cx="4008438" cy="25608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5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2124643"/>
            <a:ext cx="0" cy="2188806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500" noProof="0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E5B409A-28A1-4F13-9C1C-E15291930DF1}"/>
              </a:ext>
            </a:extLst>
          </p:cNvPr>
          <p:cNvSpPr/>
          <p:nvPr userDrawn="1"/>
        </p:nvSpPr>
        <p:spPr>
          <a:xfrm>
            <a:off x="6721671" y="1047456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0A9508C-D302-4643-AFFA-37BE20A4CF91}"/>
              </a:ext>
            </a:extLst>
          </p:cNvPr>
          <p:cNvSpPr/>
          <p:nvPr userDrawn="1"/>
        </p:nvSpPr>
        <p:spPr>
          <a:xfrm>
            <a:off x="6721671" y="2342488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C430BF1-F654-4C13-9094-97AE78B80696}"/>
              </a:ext>
            </a:extLst>
          </p:cNvPr>
          <p:cNvSpPr/>
          <p:nvPr userDrawn="1"/>
        </p:nvSpPr>
        <p:spPr>
          <a:xfrm>
            <a:off x="6721671" y="3644740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94F3E6A2-CCB8-4870-9797-40002216D2B3}"/>
              </a:ext>
            </a:extLst>
          </p:cNvPr>
          <p:cNvSpPr/>
          <p:nvPr userDrawn="1"/>
        </p:nvSpPr>
        <p:spPr>
          <a:xfrm>
            <a:off x="6721671" y="4935469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3725AD6-E3CC-4FAC-94F3-1F4CB56D222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74411" y="1200196"/>
            <a:ext cx="449262" cy="449263"/>
          </a:xfrm>
        </p:spPr>
        <p:txBody>
          <a:bodyPr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8" name="Picture Placeholder 3">
            <a:extLst>
              <a:ext uri="{FF2B5EF4-FFF2-40B4-BE49-F238E27FC236}">
                <a16:creationId xmlns:a16="http://schemas.microsoft.com/office/drawing/2014/main" id="{C80D4B49-1275-4A83-A987-EC233FB6CC3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874411" y="2506752"/>
            <a:ext cx="449262" cy="449263"/>
          </a:xfrm>
        </p:spPr>
        <p:txBody>
          <a:bodyPr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9" name="Picture Placeholder 3">
            <a:extLst>
              <a:ext uri="{FF2B5EF4-FFF2-40B4-BE49-F238E27FC236}">
                <a16:creationId xmlns:a16="http://schemas.microsoft.com/office/drawing/2014/main" id="{7B475AE2-C1A9-4191-A31B-5D6893397E2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874411" y="3797479"/>
            <a:ext cx="449262" cy="449263"/>
          </a:xfrm>
        </p:spPr>
        <p:txBody>
          <a:bodyPr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0" name="Picture Placeholder 3">
            <a:extLst>
              <a:ext uri="{FF2B5EF4-FFF2-40B4-BE49-F238E27FC236}">
                <a16:creationId xmlns:a16="http://schemas.microsoft.com/office/drawing/2014/main" id="{C29F28E2-C28B-447C-818F-8676A82EEAA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874411" y="5088208"/>
            <a:ext cx="449262" cy="449263"/>
          </a:xfrm>
        </p:spPr>
        <p:txBody>
          <a:bodyPr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192251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3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title="Decorative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0" y="3721472"/>
            <a:ext cx="12192000" cy="3136523"/>
          </a:xfrm>
          <a:prstGeom prst="rect">
            <a:avLst/>
          </a:prstGeom>
          <a:solidFill>
            <a:schemeClr val="accent2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en-US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543" y="358610"/>
            <a:ext cx="10854914" cy="804759"/>
          </a:xfrm>
        </p:spPr>
        <p:txBody>
          <a:bodyPr lIns="0" anchor="b">
            <a:normAutofit/>
          </a:bodyPr>
          <a:lstStyle>
            <a:lvl1pPr algn="ctr">
              <a:defRPr sz="4000" b="1"/>
            </a:lvl1pPr>
          </a:lstStyle>
          <a:p>
            <a:r>
              <a:rPr lang="en-US" noProof="0"/>
              <a:t>Click to Add Slide Title Here</a:t>
            </a:r>
          </a:p>
        </p:txBody>
      </p:sp>
      <p:sp>
        <p:nvSpPr>
          <p:cNvPr id="6" name="Picture Placeholder 5" title="Decorative">
            <a:extLst>
              <a:ext uri="{FF2B5EF4-FFF2-40B4-BE49-F238E27FC236}">
                <a16:creationId xmlns:a16="http://schemas.microsoft.com/office/drawing/2014/main" id="{8C7AA169-6546-4620-BD7B-7B36553C28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78803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Picture Placeholder 5" title="Decorative">
            <a:extLst>
              <a:ext uri="{FF2B5EF4-FFF2-40B4-BE49-F238E27FC236}">
                <a16:creationId xmlns:a16="http://schemas.microsoft.com/office/drawing/2014/main" id="{CE9C16DA-A24B-4516-BCC8-C747730478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26108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3" name="Picture Placeholder 5" title="Decorative">
            <a:extLst>
              <a:ext uri="{FF2B5EF4-FFF2-40B4-BE49-F238E27FC236}">
                <a16:creationId xmlns:a16="http://schemas.microsoft.com/office/drawing/2014/main" id="{A498122E-BB6F-4765-B85E-6410B9CE17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073413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4" name="Picture Placeholder 5" title="Decorative">
            <a:extLst>
              <a:ext uri="{FF2B5EF4-FFF2-40B4-BE49-F238E27FC236}">
                <a16:creationId xmlns:a16="http://schemas.microsoft.com/office/drawing/2014/main" id="{D19B2F25-5E98-4166-8476-BE599D16121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920718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0780" y="3920809"/>
            <a:ext cx="2469806" cy="731694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76825" y="3923752"/>
            <a:ext cx="2469806" cy="731694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22870" y="3920809"/>
            <a:ext cx="2469806" cy="731694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168916" y="3916626"/>
            <a:ext cx="2469806" cy="731694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544" y="1489701"/>
            <a:ext cx="10854914" cy="541483"/>
          </a:xfrm>
        </p:spPr>
        <p:txBody>
          <a:bodyPr lIns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5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500" noProof="0" dirty="0"/>
          </a:p>
        </p:txBody>
      </p:sp>
    </p:spTree>
    <p:extLst>
      <p:ext uri="{BB962C8B-B14F-4D97-AF65-F5344CB8AC3E}">
        <p14:creationId xmlns:p14="http://schemas.microsoft.com/office/powerpoint/2010/main" val="6384102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5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  <p:sp>
        <p:nvSpPr>
          <p:cNvPr id="7" name="Rectangle 6" title="Decorative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3285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0780" y="4601529"/>
            <a:ext cx="2469806" cy="1562154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76825" y="4604472"/>
            <a:ext cx="2469806" cy="1562154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22870" y="4601529"/>
            <a:ext cx="2469806" cy="1562154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168916" y="4597346"/>
            <a:ext cx="2469806" cy="1562154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543" y="358610"/>
            <a:ext cx="10854914" cy="804759"/>
          </a:xfrm>
        </p:spPr>
        <p:txBody>
          <a:bodyPr lIns="0" anchor="b">
            <a:normAutofit/>
          </a:bodyPr>
          <a:lstStyle>
            <a:lvl1pPr algn="ctr">
              <a:defRPr sz="4000" b="1"/>
            </a:lvl1pPr>
          </a:lstStyle>
          <a:p>
            <a:r>
              <a:rPr lang="en-US" noProof="0"/>
              <a:t>Click to Add Slide Title Here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544" y="1489701"/>
            <a:ext cx="10854914" cy="731691"/>
          </a:xfrm>
        </p:spPr>
        <p:txBody>
          <a:bodyPr lIns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500" noProof="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D7457D0-C252-49A3-9635-C29B38A49BDC}"/>
              </a:ext>
            </a:extLst>
          </p:cNvPr>
          <p:cNvSpPr/>
          <p:nvPr userDrawn="1"/>
        </p:nvSpPr>
        <p:spPr>
          <a:xfrm>
            <a:off x="1179625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66715FF-568E-4151-A75B-79EC2EC52AED}"/>
              </a:ext>
            </a:extLst>
          </p:cNvPr>
          <p:cNvSpPr/>
          <p:nvPr userDrawn="1"/>
        </p:nvSpPr>
        <p:spPr>
          <a:xfrm>
            <a:off x="4025670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E41CAAB-44C4-48D7-80E1-3BF0D8006A5A}"/>
              </a:ext>
            </a:extLst>
          </p:cNvPr>
          <p:cNvSpPr/>
          <p:nvPr userDrawn="1"/>
        </p:nvSpPr>
        <p:spPr>
          <a:xfrm>
            <a:off x="6871715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251A171-181E-416A-9BB8-F6DBEB470707}"/>
              </a:ext>
            </a:extLst>
          </p:cNvPr>
          <p:cNvSpPr/>
          <p:nvPr userDrawn="1"/>
        </p:nvSpPr>
        <p:spPr>
          <a:xfrm>
            <a:off x="9717761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FE6EF7CF-2190-49FE-8BAE-D2863ECD5CA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395525" y="3263556"/>
            <a:ext cx="940316" cy="940316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47D99824-ECF4-4A44-A7CE-84F3AC262C3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14925" y="3263556"/>
            <a:ext cx="940316" cy="940316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F1AE9D02-1431-4CC3-8919-5D21732C45C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097825" y="3263556"/>
            <a:ext cx="940316" cy="940316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7" name="Picture Placeholder 3">
            <a:extLst>
              <a:ext uri="{FF2B5EF4-FFF2-40B4-BE49-F238E27FC236}">
                <a16:creationId xmlns:a16="http://schemas.microsoft.com/office/drawing/2014/main" id="{69207058-4EB8-4D3C-B236-53DC24F30D9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955325" y="3263556"/>
            <a:ext cx="940316" cy="940316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200550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title="Decorative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6134100" y="0"/>
            <a:ext cx="6057900" cy="6857995"/>
          </a:xfrm>
          <a:prstGeom prst="rect">
            <a:avLst/>
          </a:prstGeom>
          <a:solidFill>
            <a:srgbClr val="DFE3E9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en-US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2234610"/>
            <a:ext cx="4008437" cy="1395208"/>
          </a:xfrm>
        </p:spPr>
        <p:txBody>
          <a:bodyPr lIns="0" anchor="b"/>
          <a:lstStyle>
            <a:lvl1pPr>
              <a:defRPr b="1"/>
            </a:lvl1pPr>
          </a:lstStyle>
          <a:p>
            <a:r>
              <a:rPr lang="en-US" noProof="0"/>
              <a:t>Click to Add Slide Title Here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3695479"/>
            <a:ext cx="4008437" cy="602887"/>
          </a:xfrm>
        </p:spPr>
        <p:txBody>
          <a:bodyPr lIns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SUBTITLE HERE</a:t>
            </a:r>
          </a:p>
        </p:txBody>
      </p:sp>
      <p:sp>
        <p:nvSpPr>
          <p:cNvPr id="6" name="Picture Placeholder 5" title="Decorative">
            <a:extLst>
              <a:ext uri="{FF2B5EF4-FFF2-40B4-BE49-F238E27FC236}">
                <a16:creationId xmlns:a16="http://schemas.microsoft.com/office/drawing/2014/main" id="{8C7AA169-6546-4620-BD7B-7B36553C28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02922" y="954224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Picture Placeholder 5" title="Decorative">
            <a:extLst>
              <a:ext uri="{FF2B5EF4-FFF2-40B4-BE49-F238E27FC236}">
                <a16:creationId xmlns:a16="http://schemas.microsoft.com/office/drawing/2014/main" id="{CE9C16DA-A24B-4516-BCC8-C747730478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02922" y="2245735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3" name="Picture Placeholder 5" title="Decorative">
            <a:extLst>
              <a:ext uri="{FF2B5EF4-FFF2-40B4-BE49-F238E27FC236}">
                <a16:creationId xmlns:a16="http://schemas.microsoft.com/office/drawing/2014/main" id="{A498122E-BB6F-4765-B85E-6410B9CE17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02922" y="3537246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4" name="Picture Placeholder 5" title="Decorative">
            <a:extLst>
              <a:ext uri="{FF2B5EF4-FFF2-40B4-BE49-F238E27FC236}">
                <a16:creationId xmlns:a16="http://schemas.microsoft.com/office/drawing/2014/main" id="{D19B2F25-5E98-4166-8476-BE599D16121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02922" y="4828757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18323" y="1074809"/>
            <a:ext cx="3977648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8323" y="2365537"/>
            <a:ext cx="3977648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8323" y="3656265"/>
            <a:ext cx="3977648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18323" y="4946994"/>
            <a:ext cx="3977648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5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3276108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500" noProof="0" dirty="0"/>
          </a:p>
        </p:txBody>
      </p:sp>
    </p:spTree>
    <p:extLst>
      <p:ext uri="{BB962C8B-B14F-4D97-AF65-F5344CB8AC3E}">
        <p14:creationId xmlns:p14="http://schemas.microsoft.com/office/powerpoint/2010/main" val="4194667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title="Decorative"/>
          <p:cNvSpPr/>
          <p:nvPr userDrawn="1"/>
        </p:nvSpPr>
        <p:spPr>
          <a:xfrm>
            <a:off x="0" y="0"/>
            <a:ext cx="12192000" cy="28096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FBBE79-9A2D-485C-A5FF-D6F6AFD2A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3581" y="597067"/>
            <a:ext cx="8768625" cy="1149325"/>
          </a:xfrm>
        </p:spPr>
        <p:txBody>
          <a:bodyPr l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Picture Placeholder 4" title="Decorative">
            <a:extLst>
              <a:ext uri="{FF2B5EF4-FFF2-40B4-BE49-F238E27FC236}">
                <a16:creationId xmlns:a16="http://schemas.microsoft.com/office/drawing/2014/main" id="{0D8C8A61-C19F-4EF6-A991-5B6EFC5F7A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38871" y="3050995"/>
            <a:ext cx="1643384" cy="164338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Picture Placeholder 4" title="Decorative">
            <a:extLst>
              <a:ext uri="{FF2B5EF4-FFF2-40B4-BE49-F238E27FC236}">
                <a16:creationId xmlns:a16="http://schemas.microsoft.com/office/drawing/2014/main" id="{FB28CC40-CBF3-4E1C-841D-45C7739F95E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42264" y="3050995"/>
            <a:ext cx="1643384" cy="164338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Picture Placeholder 4" title="Decorative">
            <a:extLst>
              <a:ext uri="{FF2B5EF4-FFF2-40B4-BE49-F238E27FC236}">
                <a16:creationId xmlns:a16="http://schemas.microsoft.com/office/drawing/2014/main" id="{12606688-9042-46BE-82EA-2A9034C21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45657" y="3061267"/>
            <a:ext cx="1643384" cy="164338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4" title="Decorative">
            <a:extLst>
              <a:ext uri="{FF2B5EF4-FFF2-40B4-BE49-F238E27FC236}">
                <a16:creationId xmlns:a16="http://schemas.microsoft.com/office/drawing/2014/main" id="{94A72397-DF36-48ED-9888-0827D143B9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49049" y="3061267"/>
            <a:ext cx="1643384" cy="164338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DD736A8B-DD51-4DE5-A500-3F2E06CA9E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711" y="5272005"/>
            <a:ext cx="2517605" cy="1029458"/>
          </a:xfrm>
        </p:spPr>
        <p:txBody>
          <a:bodyPr lIns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088F0D2C-15BE-4CDF-B390-80500DDD74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4711" y="4791479"/>
            <a:ext cx="2517605" cy="382749"/>
          </a:xfrm>
        </p:spPr>
        <p:txBody>
          <a:bodyPr lIns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NAME HERE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C14EC5C-D80F-42F2-A5F0-D4F07AADAE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10942" y="5272005"/>
            <a:ext cx="2517605" cy="1029458"/>
          </a:xfrm>
        </p:spPr>
        <p:txBody>
          <a:bodyPr lIns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235DD3B7-76E7-45B9-B75B-30D7AFC8EE6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10942" y="4791479"/>
            <a:ext cx="2517605" cy="382749"/>
          </a:xfrm>
        </p:spPr>
        <p:txBody>
          <a:bodyPr lIns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NAME HERE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5A499762-AEDB-43BC-89CC-CC0602BEAF7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17173" y="5282275"/>
            <a:ext cx="2517605" cy="1029458"/>
          </a:xfrm>
        </p:spPr>
        <p:txBody>
          <a:bodyPr lIns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880EDD7E-326D-47DC-B58D-88ECE1D00F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17173" y="4801749"/>
            <a:ext cx="2517605" cy="382749"/>
          </a:xfrm>
        </p:spPr>
        <p:txBody>
          <a:bodyPr lIns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NAME HERE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DB92C933-F978-486C-A305-0BAC73E0F15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23403" y="5282275"/>
            <a:ext cx="2517605" cy="1029458"/>
          </a:xfrm>
        </p:spPr>
        <p:txBody>
          <a:bodyPr lIns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B18BFAE0-942E-42DB-BD07-596D50E07E3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023403" y="4801749"/>
            <a:ext cx="2517605" cy="382749"/>
          </a:xfrm>
        </p:spPr>
        <p:txBody>
          <a:bodyPr lIns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NAME HERE</a:t>
            </a:r>
          </a:p>
        </p:txBody>
      </p:sp>
      <p:sp>
        <p:nvSpPr>
          <p:cNvPr id="21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759266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7645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 title="Decorative"/>
          <p:cNvSpPr/>
          <p:nvPr userDrawn="1"/>
        </p:nvSpPr>
        <p:spPr>
          <a:xfrm>
            <a:off x="0" y="1964267"/>
            <a:ext cx="3052729" cy="24435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 title="Decorative"/>
          <p:cNvSpPr/>
          <p:nvPr userDrawn="1"/>
        </p:nvSpPr>
        <p:spPr>
          <a:xfrm>
            <a:off x="6092848" y="1964267"/>
            <a:ext cx="3052729" cy="24435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 title="Decorative"/>
          <p:cNvSpPr/>
          <p:nvPr userDrawn="1"/>
        </p:nvSpPr>
        <p:spPr>
          <a:xfrm>
            <a:off x="9139272" y="4414498"/>
            <a:ext cx="3052729" cy="2443502"/>
          </a:xfrm>
          <a:prstGeom prst="rect">
            <a:avLst/>
          </a:prstGeom>
          <a:solidFill>
            <a:schemeClr val="accent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FBBE79-9A2D-485C-A5FF-D6F6AFD2AFC3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106887" y="616350"/>
            <a:ext cx="7978227" cy="1062602"/>
          </a:xfrm>
        </p:spPr>
        <p:txBody>
          <a:bodyPr lIns="0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" name="Picture Placeholder 4" title="Decorative">
            <a:extLst>
              <a:ext uri="{FF2B5EF4-FFF2-40B4-BE49-F238E27FC236}">
                <a16:creationId xmlns:a16="http://schemas.microsoft.com/office/drawing/2014/main" id="{0D8C8A61-C19F-4EF6-A991-5B6EFC5F7A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4416552"/>
            <a:ext cx="3054096" cy="244144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Picture Placeholder 4" title="Decorative">
            <a:extLst>
              <a:ext uri="{FF2B5EF4-FFF2-40B4-BE49-F238E27FC236}">
                <a16:creationId xmlns:a16="http://schemas.microsoft.com/office/drawing/2014/main" id="{12606688-9042-46BE-82EA-2A9034C21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6424" y="1964267"/>
            <a:ext cx="3054096" cy="244144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3" name="Picture Placeholder 4" title="Decorative">
            <a:extLst>
              <a:ext uri="{FF2B5EF4-FFF2-40B4-BE49-F238E27FC236}">
                <a16:creationId xmlns:a16="http://schemas.microsoft.com/office/drawing/2014/main" id="{94A72397-DF36-48ED-9888-0827D143B9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137904" y="1964267"/>
            <a:ext cx="3054096" cy="244144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Rectangle 25" title="Decorative"/>
          <p:cNvSpPr/>
          <p:nvPr userDrawn="1"/>
        </p:nvSpPr>
        <p:spPr>
          <a:xfrm>
            <a:off x="3046424" y="4414498"/>
            <a:ext cx="3052729" cy="24435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DD736A8B-DD51-4DE5-A500-3F2E06CA9E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264410" y="3652861"/>
            <a:ext cx="2517605" cy="484146"/>
          </a:xfrm>
        </p:spPr>
        <p:txBody>
          <a:bodyPr lIns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088F0D2C-15BE-4CDF-B390-80500DDD7436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264410" y="3248535"/>
            <a:ext cx="2517605" cy="382749"/>
          </a:xfrm>
        </p:spPr>
        <p:txBody>
          <a:bodyPr lIns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NAME HERE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C14EC5C-D80F-42F2-A5F0-D4F07AADAECE}"/>
              </a:ext>
            </a:extLst>
          </p:cNvPr>
          <p:cNvSpPr>
            <a:spLocks noGrp="1"/>
          </p:cNvSpPr>
          <p:nvPr userDrawn="1">
            <p:ph type="body" sz="quarter" idx="17"/>
          </p:nvPr>
        </p:nvSpPr>
        <p:spPr>
          <a:xfrm>
            <a:off x="6359042" y="3652861"/>
            <a:ext cx="2517605" cy="484146"/>
          </a:xfrm>
        </p:spPr>
        <p:txBody>
          <a:bodyPr lIns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235DD3B7-76E7-45B9-B75B-30D7AFC8EE6C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6359042" y="3248535"/>
            <a:ext cx="2517605" cy="382749"/>
          </a:xfrm>
        </p:spPr>
        <p:txBody>
          <a:bodyPr lIns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NAME HERE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B9FAC90-EA8D-4C0E-A0D1-0D252B50A12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3288925" y="5167572"/>
            <a:ext cx="2517605" cy="484146"/>
          </a:xfrm>
        </p:spPr>
        <p:txBody>
          <a:bodyPr lIns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5556F808-0B84-4923-9C86-83F13CFABBB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3288925" y="4763246"/>
            <a:ext cx="2517605" cy="382749"/>
          </a:xfrm>
        </p:spPr>
        <p:txBody>
          <a:bodyPr lIns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NAME HERE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6D49870F-68D7-4CDC-8F2A-696151FA2B90}"/>
              </a:ext>
            </a:extLst>
          </p:cNvPr>
          <p:cNvSpPr>
            <a:spLocks noGrp="1"/>
          </p:cNvSpPr>
          <p:nvPr userDrawn="1">
            <p:ph type="body" sz="quarter" idx="21"/>
          </p:nvPr>
        </p:nvSpPr>
        <p:spPr>
          <a:xfrm>
            <a:off x="9412281" y="5167572"/>
            <a:ext cx="2517605" cy="484146"/>
          </a:xfrm>
        </p:spPr>
        <p:txBody>
          <a:bodyPr lIns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530C251D-6B9A-485B-A02D-AAF34ECA7B5D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9412281" y="4763246"/>
            <a:ext cx="2517605" cy="382749"/>
          </a:xfrm>
        </p:spPr>
        <p:txBody>
          <a:bodyPr lIns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NAME HERE</a:t>
            </a:r>
          </a:p>
        </p:txBody>
      </p:sp>
      <p:sp>
        <p:nvSpPr>
          <p:cNvPr id="31" name="Picture Placeholder 4" title="Decorative">
            <a:extLst>
              <a:ext uri="{FF2B5EF4-FFF2-40B4-BE49-F238E27FC236}">
                <a16:creationId xmlns:a16="http://schemas.microsoft.com/office/drawing/2014/main" id="{FB28CC40-CBF3-4E1C-841D-45C7739F95E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2848" y="4416552"/>
            <a:ext cx="3054096" cy="244144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17509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anchor="b">
            <a:normAutofit/>
          </a:bodyPr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Add </a:t>
            </a:r>
            <a:br>
              <a:rPr lang="en-US" noProof="0"/>
            </a:br>
            <a:r>
              <a:rPr lang="en-US" noProof="0"/>
              <a:t>Slide Title Here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SUBTITLE HERE</a:t>
            </a:r>
          </a:p>
        </p:txBody>
      </p:sp>
      <p:sp>
        <p:nvSpPr>
          <p:cNvPr id="3" name="Chart Placeholder 2" title="Decorative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2247900"/>
            <a:ext cx="5620473" cy="3870325"/>
          </a:xfrm>
        </p:spPr>
        <p:txBody>
          <a:bodyPr/>
          <a:lstStyle/>
          <a:p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B5F4DF3-3822-4AC9-9C82-C8D284E443EB}"/>
              </a:ext>
            </a:extLst>
          </p:cNvPr>
          <p:cNvSpPr/>
          <p:nvPr userDrawn="1"/>
        </p:nvSpPr>
        <p:spPr>
          <a:xfrm>
            <a:off x="5937569" y="2082800"/>
            <a:ext cx="5620473" cy="10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0096353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Add </a:t>
            </a:r>
            <a:br>
              <a:rPr lang="en-US" noProof="0"/>
            </a:br>
            <a:r>
              <a:rPr lang="en-US" noProof="0"/>
              <a:t>Slide Title Here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SUBTITLE HERE</a:t>
            </a:r>
          </a:p>
        </p:txBody>
      </p:sp>
      <p:sp>
        <p:nvSpPr>
          <p:cNvPr id="3" name="Chart Placeholder 2" title="Decorative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/>
          <a:lstStyle/>
          <a:p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7" name="Shape 62" title="Decorative">
            <a:extLst>
              <a:ext uri="{FF2B5EF4-FFF2-40B4-BE49-F238E27FC236}">
                <a16:creationId xmlns:a16="http://schemas.microsoft.com/office/drawing/2014/main" id="{5C48ADE8-5D65-4FF2-93E1-D504137454D1}"/>
              </a:ext>
            </a:extLst>
          </p:cNvPr>
          <p:cNvSpPr/>
          <p:nvPr userDrawn="1"/>
        </p:nvSpPr>
        <p:spPr>
          <a:xfrm flipV="1">
            <a:off x="5770807" y="839972"/>
            <a:ext cx="0" cy="5370328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500" noProof="0" dirty="0"/>
          </a:p>
        </p:txBody>
      </p:sp>
    </p:spTree>
    <p:extLst>
      <p:ext uri="{BB962C8B-B14F-4D97-AF65-F5344CB8AC3E}">
        <p14:creationId xmlns:p14="http://schemas.microsoft.com/office/powerpoint/2010/main" val="131012737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EE74C1-9E1A-46A4-9261-8F389FEAB7F4}"/>
              </a:ext>
            </a:extLst>
          </p:cNvPr>
          <p:cNvSpPr/>
          <p:nvPr userDrawn="1"/>
        </p:nvSpPr>
        <p:spPr>
          <a:xfrm>
            <a:off x="5727700" y="0"/>
            <a:ext cx="64643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Add </a:t>
            </a:r>
            <a:br>
              <a:rPr lang="en-US" noProof="0"/>
            </a:br>
            <a:r>
              <a:rPr lang="en-US" noProof="0"/>
              <a:t>Slide Title Here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SUBTITLE HERE</a:t>
            </a:r>
          </a:p>
        </p:txBody>
      </p:sp>
      <p:sp>
        <p:nvSpPr>
          <p:cNvPr id="3" name="Chart Placeholder 2" title="Decorative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chart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1476893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EE74C1-9E1A-46A4-9261-8F389FEAB7F4}"/>
              </a:ext>
            </a:extLst>
          </p:cNvPr>
          <p:cNvSpPr/>
          <p:nvPr userDrawn="1"/>
        </p:nvSpPr>
        <p:spPr>
          <a:xfrm>
            <a:off x="5727700" y="0"/>
            <a:ext cx="64643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Add </a:t>
            </a:r>
            <a:br>
              <a:rPr lang="en-US" noProof="0"/>
            </a:br>
            <a:r>
              <a:rPr lang="en-US" noProof="0"/>
              <a:t>Slide Title Here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SUBTITLE HERE</a:t>
            </a:r>
          </a:p>
        </p:txBody>
      </p:sp>
      <p:sp>
        <p:nvSpPr>
          <p:cNvPr id="3" name="Chart Placeholder 2" title="Decorative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chart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154258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180" y="687572"/>
            <a:ext cx="4767262" cy="1342045"/>
          </a:xfrm>
        </p:spPr>
        <p:txBody>
          <a:bodyPr lIns="0" anchor="b">
            <a:normAutofit/>
          </a:bodyPr>
          <a:lstStyle>
            <a:lvl1pPr algn="r">
              <a:defRPr sz="4000"/>
            </a:lvl1pPr>
          </a:lstStyle>
          <a:p>
            <a:r>
              <a:rPr lang="en-US" noProof="0"/>
              <a:t>Click to Add </a:t>
            </a:r>
            <a:br>
              <a:rPr lang="en-US" noProof="0"/>
            </a:br>
            <a:r>
              <a:rPr lang="en-US" noProof="0"/>
              <a:t>Slide Title Here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15420" y="687573"/>
            <a:ext cx="5370740" cy="1342044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" name="Chart Placeholder 2" title="Decorative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2392680"/>
            <a:ext cx="10719842" cy="4167505"/>
          </a:xfrm>
        </p:spPr>
        <p:txBody>
          <a:bodyPr/>
          <a:lstStyle/>
          <a:p>
            <a:r>
              <a:rPr lang="en-US" noProof="0"/>
              <a:t>Click icon to add chart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4456074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180" y="687572"/>
            <a:ext cx="4767262" cy="1342045"/>
          </a:xfrm>
        </p:spPr>
        <p:txBody>
          <a:bodyPr lIns="0" anchor="b">
            <a:normAutofit/>
          </a:bodyPr>
          <a:lstStyle>
            <a:lvl1pPr algn="r">
              <a:defRPr sz="4000"/>
            </a:lvl1pPr>
          </a:lstStyle>
          <a:p>
            <a:r>
              <a:rPr lang="en-US" noProof="0"/>
              <a:t>Click to Add </a:t>
            </a:r>
            <a:br>
              <a:rPr lang="en-US" noProof="0"/>
            </a:br>
            <a:r>
              <a:rPr lang="en-US" noProof="0"/>
              <a:t>Slide Title Here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15420" y="687573"/>
            <a:ext cx="5370740" cy="1342044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" name="Chart Placeholder 2" title="Decorative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815420" y="2392680"/>
            <a:ext cx="5742622" cy="4023995"/>
          </a:xfrm>
        </p:spPr>
        <p:txBody>
          <a:bodyPr/>
          <a:lstStyle/>
          <a:p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4" name="Picture Placeholder 3" title="Decorative">
            <a:extLst>
              <a:ext uri="{FF2B5EF4-FFF2-40B4-BE49-F238E27FC236}">
                <a16:creationId xmlns:a16="http://schemas.microsoft.com/office/drawing/2014/main" id="{C9E9201F-1E54-4CE0-974D-2A45F04F48B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2392045"/>
            <a:ext cx="4776788" cy="4023995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98514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 with Imag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5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  <p:sp>
        <p:nvSpPr>
          <p:cNvPr id="7" name="Rectangle 6" title="Decorative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76062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74535-13A9-914D-A6BC-97AFF2883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289560"/>
            <a:ext cx="10896600" cy="893218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43A40995-514F-A74C-B120-F2ADB49206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700" y="1097363"/>
            <a:ext cx="10896600" cy="60288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SUBTITLE HERE</a:t>
            </a:r>
          </a:p>
        </p:txBody>
      </p:sp>
      <p:sp>
        <p:nvSpPr>
          <p:cNvPr id="4" name="Table Placeholder 3" title="Decorative">
            <a:extLst>
              <a:ext uri="{FF2B5EF4-FFF2-40B4-BE49-F238E27FC236}">
                <a16:creationId xmlns:a16="http://schemas.microsoft.com/office/drawing/2014/main" id="{EC1740A4-BBA1-4296-9738-ADD3B80B2439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47700" y="1806575"/>
            <a:ext cx="10896600" cy="4578350"/>
          </a:xfrm>
        </p:spPr>
        <p:txBody>
          <a:bodyPr/>
          <a:lstStyle/>
          <a:p>
            <a:r>
              <a:rPr lang="en-US"/>
              <a:t>Click icon to add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82984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697232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B4EF4F-0A84-4C50-B171-F044231527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Picture Placeholder 6" title="Decorative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36595" y="260350"/>
            <a:ext cx="4492625" cy="630078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6" name="Picture Placeholder 6" title="Decorative">
            <a:extLst>
              <a:ext uri="{FF2B5EF4-FFF2-40B4-BE49-F238E27FC236}">
                <a16:creationId xmlns:a16="http://schemas.microsoft.com/office/drawing/2014/main" id="{3F6FD22A-5FDA-45EC-BE49-3C0E30A397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39076" y="260350"/>
            <a:ext cx="4052888" cy="380365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7" name="Picture Placeholder 6" title="Decorative">
            <a:extLst>
              <a:ext uri="{FF2B5EF4-FFF2-40B4-BE49-F238E27FC236}">
                <a16:creationId xmlns:a16="http://schemas.microsoft.com/office/drawing/2014/main" id="{B64BDA74-9644-41EB-984D-939D27B60F3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839076" y="4165600"/>
            <a:ext cx="4052888" cy="239553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31D0563-B39F-46E6-AC0D-1CDBD9E89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160" y="450030"/>
            <a:ext cx="2578099" cy="2508588"/>
          </a:xfrm>
        </p:spPr>
        <p:txBody>
          <a:bodyPr lIns="0" anchor="b">
            <a:normAutofit/>
          </a:bodyPr>
          <a:lstStyle>
            <a:lvl1pPr algn="l">
              <a:defRPr sz="4000"/>
            </a:lvl1pPr>
          </a:lstStyle>
          <a:p>
            <a:r>
              <a:rPr lang="en-US" noProof="0"/>
              <a:t>Click to Add </a:t>
            </a:r>
            <a:br>
              <a:rPr lang="en-US" noProof="0"/>
            </a:br>
            <a:r>
              <a:rPr lang="en-US" noProof="0"/>
              <a:t>Slide Title Here</a:t>
            </a:r>
          </a:p>
        </p:txBody>
      </p:sp>
      <p:sp>
        <p:nvSpPr>
          <p:cNvPr id="10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612562" y="1959892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500" noProof="0" dirty="0"/>
          </a:p>
        </p:txBody>
      </p:sp>
    </p:spTree>
    <p:extLst>
      <p:ext uri="{BB962C8B-B14F-4D97-AF65-F5344CB8AC3E}">
        <p14:creationId xmlns:p14="http://schemas.microsoft.com/office/powerpoint/2010/main" val="125293779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6" title="Decorative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15" y="1497808"/>
            <a:ext cx="3129335" cy="5360192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6" name="Picture Placeholder 6" title="Decorative">
            <a:extLst>
              <a:ext uri="{FF2B5EF4-FFF2-40B4-BE49-F238E27FC236}">
                <a16:creationId xmlns:a16="http://schemas.microsoft.com/office/drawing/2014/main" id="{3F6FD22A-5FDA-45EC-BE49-3C0E30A397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6714" y="-20671"/>
            <a:ext cx="3129336" cy="5397069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31D0563-B39F-46E6-AC0D-1CDBD9E89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61446" y="2718684"/>
            <a:ext cx="3415560" cy="2508588"/>
          </a:xfrm>
        </p:spPr>
        <p:txBody>
          <a:bodyPr lIns="0" anchor="b">
            <a:normAutofit/>
          </a:bodyPr>
          <a:lstStyle>
            <a:lvl1pPr algn="l">
              <a:defRPr sz="4000"/>
            </a:lvl1pPr>
          </a:lstStyle>
          <a:p>
            <a:r>
              <a:rPr lang="en-US" noProof="0"/>
              <a:t>Click to Add </a:t>
            </a:r>
            <a:br>
              <a:rPr lang="en-US" noProof="0"/>
            </a:br>
            <a:r>
              <a:rPr lang="en-US" noProof="0"/>
              <a:t>Slide Title Here</a:t>
            </a:r>
          </a:p>
        </p:txBody>
      </p:sp>
      <p:sp>
        <p:nvSpPr>
          <p:cNvPr id="10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8555848" y="4281994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US" sz="1500" noProof="0" dirty="0"/>
          </a:p>
        </p:txBody>
      </p:sp>
    </p:spTree>
    <p:extLst>
      <p:ext uri="{BB962C8B-B14F-4D97-AF65-F5344CB8AC3E}">
        <p14:creationId xmlns:p14="http://schemas.microsoft.com/office/powerpoint/2010/main" val="109676180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 title="Decorative">
            <a:extLst>
              <a:ext uri="{FF2B5EF4-FFF2-40B4-BE49-F238E27FC236}">
                <a16:creationId xmlns:a16="http://schemas.microsoft.com/office/drawing/2014/main" id="{AC817481-FC70-46B9-B779-4E5C04778C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2725" y="1260389"/>
            <a:ext cx="2816352" cy="3173816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Picture Placeholder 4" title="Decorative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194701" y="0"/>
            <a:ext cx="2817564" cy="3175686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4" title="Decorative">
            <a:extLst>
              <a:ext uri="{FF2B5EF4-FFF2-40B4-BE49-F238E27FC236}">
                <a16:creationId xmlns:a16="http://schemas.microsoft.com/office/drawing/2014/main" id="{00DB6AEA-811C-4554-97AF-7D4F2639BD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13361" y="4586414"/>
            <a:ext cx="5798904" cy="2271585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Picture Placeholder 4" title="Decorative">
            <a:extLst>
              <a:ext uri="{FF2B5EF4-FFF2-40B4-BE49-F238E27FC236}">
                <a16:creationId xmlns:a16="http://schemas.microsoft.com/office/drawing/2014/main" id="{75694821-2A94-40B8-8AAD-3E3762AFD3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79737" y="4586414"/>
            <a:ext cx="2817564" cy="2271585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Picture Placeholder 4" title="Decorative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7889" y="2030436"/>
            <a:ext cx="2817564" cy="2403769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4" title="Decorative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61076" y="0"/>
            <a:ext cx="2817564" cy="4434205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Rectangle 1" title="Decorative"/>
          <p:cNvSpPr/>
          <p:nvPr userDrawn="1"/>
        </p:nvSpPr>
        <p:spPr>
          <a:xfrm>
            <a:off x="213361" y="0"/>
            <a:ext cx="2815716" cy="10997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 title="Decorative"/>
          <p:cNvSpPr/>
          <p:nvPr userDrawn="1"/>
        </p:nvSpPr>
        <p:spPr>
          <a:xfrm>
            <a:off x="3196549" y="3334454"/>
            <a:ext cx="2815716" cy="10997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 title="Decorative"/>
          <p:cNvSpPr/>
          <p:nvPr userDrawn="1"/>
        </p:nvSpPr>
        <p:spPr>
          <a:xfrm>
            <a:off x="6179737" y="0"/>
            <a:ext cx="2815716" cy="18782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 title="Decorative"/>
          <p:cNvSpPr/>
          <p:nvPr userDrawn="1"/>
        </p:nvSpPr>
        <p:spPr>
          <a:xfrm>
            <a:off x="9162924" y="4598770"/>
            <a:ext cx="2815716" cy="22592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277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 with Ima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5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  <p:sp>
        <p:nvSpPr>
          <p:cNvPr id="7" name="Rectangle 6" title="Decorative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accent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895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ivider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73179"/>
            <a:ext cx="6826342" cy="2188805"/>
          </a:xfrm>
        </p:spPr>
        <p:txBody>
          <a:bodyPr rIns="45720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12" title="Decorative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64542" y="3665204"/>
            <a:ext cx="4527458" cy="2196780"/>
          </a:xfrm>
          <a:solidFill>
            <a:schemeClr val="accent1"/>
          </a:solidFill>
        </p:spPr>
        <p:txBody>
          <a:bodyPr lIns="274320" tIns="182880" rIns="182880" bIns="18288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6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664541" y="3673179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1132737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Divider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4" title="Decorative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73179"/>
            <a:ext cx="6826342" cy="2188805"/>
          </a:xfrm>
        </p:spPr>
        <p:txBody>
          <a:bodyPr rIns="45720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12" title="Decorative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64542" y="3665204"/>
            <a:ext cx="4527458" cy="2196780"/>
          </a:xfrm>
          <a:solidFill>
            <a:schemeClr val="accent2"/>
          </a:solidFill>
        </p:spPr>
        <p:txBody>
          <a:bodyPr lIns="274320" tIns="182880" rIns="182880" bIns="18288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6" name="Shape 62" title="Decorative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664541" y="3673179"/>
            <a:ext cx="1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anchor="ctr"/>
          <a:lstStyle/>
          <a:p>
            <a:pPr algn="ctr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500" dirty="0"/>
          </a:p>
        </p:txBody>
      </p:sp>
    </p:spTree>
    <p:extLst>
      <p:ext uri="{BB962C8B-B14F-4D97-AF65-F5344CB8AC3E}">
        <p14:creationId xmlns:p14="http://schemas.microsoft.com/office/powerpoint/2010/main" val="114206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F0FA98-2EE8-734A-95BB-A4637DCAD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5A45B-F495-F641-AA7A-36292C3CC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227B26-65C5-5A4B-AAEC-70B3B5201C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737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736" r:id="rId2"/>
    <p:sldLayoutId id="2147483689" r:id="rId3"/>
    <p:sldLayoutId id="2147483735" r:id="rId4"/>
    <p:sldLayoutId id="2147483684" r:id="rId5"/>
    <p:sldLayoutId id="2147483752" r:id="rId6"/>
    <p:sldLayoutId id="2147483737" r:id="rId7"/>
    <p:sldLayoutId id="2147483651" r:id="rId8"/>
    <p:sldLayoutId id="2147483738" r:id="rId9"/>
    <p:sldLayoutId id="2147483685" r:id="rId10"/>
    <p:sldLayoutId id="2147483674" r:id="rId11"/>
    <p:sldLayoutId id="2147483690" r:id="rId12"/>
    <p:sldLayoutId id="2147483694" r:id="rId13"/>
    <p:sldLayoutId id="2147483748" r:id="rId14"/>
    <p:sldLayoutId id="2147483693" r:id="rId15"/>
    <p:sldLayoutId id="2147483686" r:id="rId16"/>
    <p:sldLayoutId id="2147483703" r:id="rId17"/>
    <p:sldLayoutId id="2147483709" r:id="rId18"/>
    <p:sldLayoutId id="2147483710" r:id="rId19"/>
    <p:sldLayoutId id="2147483711" r:id="rId20"/>
    <p:sldLayoutId id="2147483712" r:id="rId21"/>
    <p:sldLayoutId id="2147483749" r:id="rId22"/>
    <p:sldLayoutId id="2147483751" r:id="rId23"/>
    <p:sldLayoutId id="2147483704" r:id="rId24"/>
    <p:sldLayoutId id="2147483702" r:id="rId25"/>
    <p:sldLayoutId id="2147483713" r:id="rId26"/>
    <p:sldLayoutId id="2147483714" r:id="rId27"/>
    <p:sldLayoutId id="2147483715" r:id="rId28"/>
    <p:sldLayoutId id="2147483695" r:id="rId29"/>
    <p:sldLayoutId id="2147483730" r:id="rId30"/>
    <p:sldLayoutId id="2147483698" r:id="rId31"/>
    <p:sldLayoutId id="2147483731" r:id="rId32"/>
    <p:sldLayoutId id="2147483699" r:id="rId33"/>
    <p:sldLayoutId id="2147483732" r:id="rId34"/>
    <p:sldLayoutId id="2147483739" r:id="rId35"/>
    <p:sldLayoutId id="2147483740" r:id="rId36"/>
    <p:sldLayoutId id="2147483700" r:id="rId37"/>
    <p:sldLayoutId id="2147483741" r:id="rId38"/>
    <p:sldLayoutId id="2147483742" r:id="rId39"/>
    <p:sldLayoutId id="2147483696" r:id="rId40"/>
    <p:sldLayoutId id="2147483743" r:id="rId41"/>
    <p:sldLayoutId id="2147483744" r:id="rId42"/>
    <p:sldLayoutId id="2147483745" r:id="rId43"/>
    <p:sldLayoutId id="2147483705" r:id="rId44"/>
    <p:sldLayoutId id="2147483746" r:id="rId45"/>
    <p:sldLayoutId id="2147483687" r:id="rId46"/>
    <p:sldLayoutId id="2147483719" r:id="rId47"/>
    <p:sldLayoutId id="2147483720" r:id="rId48"/>
    <p:sldLayoutId id="2147483718" r:id="rId49"/>
    <p:sldLayoutId id="2147483721" r:id="rId50"/>
    <p:sldLayoutId id="2147483716" r:id="rId51"/>
    <p:sldLayoutId id="2147483722" r:id="rId52"/>
    <p:sldLayoutId id="2147483723" r:id="rId53"/>
    <p:sldLayoutId id="2147483753" r:id="rId54"/>
    <p:sldLayoutId id="2147483754" r:id="rId55"/>
    <p:sldLayoutId id="2147483755" r:id="rId56"/>
    <p:sldLayoutId id="2147483756" r:id="rId57"/>
    <p:sldLayoutId id="2147483725" r:id="rId58"/>
    <p:sldLayoutId id="2147483726" r:id="rId59"/>
    <p:sldLayoutId id="2147483675" r:id="rId60"/>
    <p:sldLayoutId id="2147483677" r:id="rId61"/>
    <p:sldLayoutId id="2147483729" r:id="rId62"/>
    <p:sldLayoutId id="2147483747" r:id="rId63"/>
    <p:sldLayoutId id="2147483728" r:id="rId6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-150">
          <a:solidFill>
            <a:schemeClr val="tx2"/>
          </a:solidFill>
          <a:latin typeface="+mj-lt"/>
          <a:ea typeface="+mj-ea"/>
          <a:cs typeface="Gill Sans" panose="020B0502020104020203" pitchFamily="34" charset="-79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28" userDrawn="1">
          <p15:clr>
            <a:srgbClr val="F26B43"/>
          </p15:clr>
        </p15:guide>
        <p15:guide id="2" orient="horz" pos="40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using a cell phone&#10;&#10;Description automatically generated with medium confidence">
            <a:extLst>
              <a:ext uri="{FF2B5EF4-FFF2-40B4-BE49-F238E27FC236}">
                <a16:creationId xmlns:a16="http://schemas.microsoft.com/office/drawing/2014/main" id="{59A5D366-BDCD-4761-A29B-21881A691F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313" b="13936"/>
          <a:stretch/>
        </p:blipFill>
        <p:spPr>
          <a:xfrm>
            <a:off x="20" y="4288"/>
            <a:ext cx="12191980" cy="4618512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823991-6F5F-45D3-883F-8179BE103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037721"/>
            <a:ext cx="9575801" cy="891250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algn="ctr"/>
            <a:r>
              <a:rPr lang="th-TH" dirty="0"/>
              <a:t>การวิจัยเชิงทดลอง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55E40E-3256-4272-A29D-F2438D5C13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6125744"/>
            <a:ext cx="9575800" cy="338549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th-TH" spc="0" dirty="0">
                <a:solidFill>
                  <a:schemeClr val="bg1">
                    <a:lumMod val="9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ผู้ช่วยศาสตราจารย์ตีรวิชช์  ทินประภา  คณะครุศาสตร์  มหาวิทยาลัยราชภัฏสวนสุนันทา</a:t>
            </a:r>
            <a:endParaRPr lang="en-US" spc="0" dirty="0">
              <a:solidFill>
                <a:schemeClr val="bg1">
                  <a:lumMod val="95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95927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2">
            <a:extLst>
              <a:ext uri="{FF2B5EF4-FFF2-40B4-BE49-F238E27FC236}">
                <a16:creationId xmlns:a16="http://schemas.microsoft.com/office/drawing/2014/main" id="{855314F2-9844-4A42-8BB6-DE337BBFC7D0}"/>
              </a:ext>
            </a:extLst>
          </p:cNvPr>
          <p:cNvSpPr txBox="1">
            <a:spLocks/>
          </p:cNvSpPr>
          <p:nvPr/>
        </p:nvSpPr>
        <p:spPr>
          <a:xfrm>
            <a:off x="4029075" y="2663825"/>
            <a:ext cx="4294206" cy="75565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h-TH" sz="48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ข้อดีและข้อจำกัด</a:t>
            </a:r>
            <a:endParaRPr lang="en-US" sz="4800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07577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DE3F7B1-1A62-484F-88BA-E8D1E62128E8}"/>
              </a:ext>
            </a:extLst>
          </p:cNvPr>
          <p:cNvSpPr txBox="1"/>
          <p:nvPr/>
        </p:nvSpPr>
        <p:spPr>
          <a:xfrm>
            <a:off x="173619" y="1689904"/>
            <a:ext cx="11887411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h-TH" sz="4400" b="1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ข้อดี</a:t>
            </a:r>
            <a:r>
              <a:rPr lang="th-TH" sz="4400" b="1" i="0" dirty="0">
                <a:solidFill>
                  <a:srgbClr val="FF00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ของการวิจัยเชิงทดลอง</a:t>
            </a:r>
          </a:p>
          <a:p>
            <a:pPr algn="l">
              <a:buFont typeface="+mj-lt"/>
              <a:buAutoNum type="arabicPeriod"/>
            </a:pPr>
            <a:r>
              <a:rPr lang="th-TH" sz="400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th-TH" sz="360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ทำให้ทราบถึงสาเหตุที่แท้จริงของปรากฏการณ์หรือพฤติกรรมต่าง ๆได้อย่างชัดเจน</a:t>
            </a:r>
          </a:p>
          <a:p>
            <a:pPr algn="l">
              <a:buFont typeface="+mj-lt"/>
              <a:buAutoNum type="arabicPeriod"/>
            </a:pPr>
            <a:r>
              <a:rPr lang="th-TH" sz="360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  เป็นการวิจัยที่เหมาะสม  สำหรับการวิจัยเชิง</a:t>
            </a:r>
            <a:r>
              <a:rPr lang="th-TH" sz="3600" i="0" u="sng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วิทยาศาสตร์</a:t>
            </a:r>
            <a:r>
              <a:rPr lang="th-TH" sz="360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และ</a:t>
            </a:r>
            <a:r>
              <a:rPr lang="th-TH" sz="3600" i="0" u="sng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เทคโนโลยี</a:t>
            </a:r>
          </a:p>
          <a:p>
            <a:pPr algn="l">
              <a:buFont typeface="+mj-lt"/>
              <a:buAutoNum type="arabicPeriod"/>
            </a:pPr>
            <a:r>
              <a:rPr lang="th-TH" sz="360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  สามารถนำมาพัฒนาการศึกษาให้ดีมากยิ่งขึ้น ทำให้ทราบจุดอ่อนจุดแข็งได้เป็นอย่างดี</a:t>
            </a:r>
          </a:p>
          <a:p>
            <a:pPr algn="l">
              <a:buFont typeface="+mj-lt"/>
              <a:buAutoNum type="arabicPeriod"/>
            </a:pPr>
            <a:r>
              <a:rPr lang="th-TH" sz="360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  มุ่งพัฒนาและสร้างสรรค์ทฤษฎีและองค์ความรู้ใหม่ๆ ทางด้านเทคโนโลยี</a:t>
            </a:r>
          </a:p>
        </p:txBody>
      </p:sp>
    </p:spTree>
    <p:extLst>
      <p:ext uri="{BB962C8B-B14F-4D97-AF65-F5344CB8AC3E}">
        <p14:creationId xmlns:p14="http://schemas.microsoft.com/office/powerpoint/2010/main" val="2688438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A35C1BB-9465-4FDF-90EA-73284CDDE65B}"/>
              </a:ext>
            </a:extLst>
          </p:cNvPr>
          <p:cNvSpPr txBox="1"/>
          <p:nvPr/>
        </p:nvSpPr>
        <p:spPr>
          <a:xfrm>
            <a:off x="152400" y="1517213"/>
            <a:ext cx="11887200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h-TH" sz="4400" b="1" i="0" dirty="0">
                <a:solidFill>
                  <a:srgbClr val="FF00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ข้อ</a:t>
            </a:r>
            <a:r>
              <a:rPr lang="th-TH" sz="4400" b="1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จำกัด</a:t>
            </a:r>
            <a:r>
              <a:rPr lang="th-TH" sz="4400" b="1" i="0" dirty="0">
                <a:solidFill>
                  <a:srgbClr val="FF00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ของการดำเนินการวิจัยเชิงทดลอง</a:t>
            </a:r>
          </a:p>
          <a:p>
            <a:pPr algn="l">
              <a:buFont typeface="+mj-lt"/>
              <a:buAutoNum type="arabicPeriod"/>
            </a:pPr>
            <a:r>
              <a:rPr lang="th-TH" sz="4000" b="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  ตัวอย่างส่งผลทำให้การวิจัยคลาดเคลื่อนได้หากตัวอย่างนั้นมีคุณลักษณะที่แตกต่างกันมาก  เช่น  ประเพณีและวัฒนธรรม</a:t>
            </a:r>
          </a:p>
          <a:p>
            <a:pPr algn="l">
              <a:buFont typeface="+mj-lt"/>
              <a:buAutoNum type="arabicPeriod"/>
            </a:pPr>
            <a:r>
              <a:rPr lang="th-TH" sz="4000" b="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  กระบวนการวิจัย หากขาดการควบคุมตัวแปรแทรกซ้อนที่รัดกุม อาจจะทำให้</a:t>
            </a:r>
            <a:br>
              <a:rPr lang="th-TH" sz="4000" b="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4000" b="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ผลการทดลองไม่ได้เป็นผล มาจากการทดลองที่แท้จริง</a:t>
            </a:r>
          </a:p>
          <a:p>
            <a:pPr algn="l">
              <a:buFont typeface="+mj-lt"/>
              <a:buAutoNum type="arabicPeriod"/>
            </a:pPr>
            <a:endParaRPr lang="th-TH" sz="4000" b="0" i="0" dirty="0">
              <a:solidFill>
                <a:srgbClr val="242D2E"/>
              </a:solidFill>
              <a:effectLst/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83268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9254AB9-1BA5-4D2D-B2E2-1C1EB06171A6}"/>
              </a:ext>
            </a:extLst>
          </p:cNvPr>
          <p:cNvSpPr txBox="1"/>
          <p:nvPr/>
        </p:nvSpPr>
        <p:spPr>
          <a:xfrm>
            <a:off x="152399" y="1762035"/>
            <a:ext cx="11896725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h-TH" sz="4000" b="1" i="0" dirty="0">
                <a:solidFill>
                  <a:srgbClr val="FF00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(ต่อ)</a:t>
            </a:r>
          </a:p>
          <a:p>
            <a:pPr algn="l"/>
            <a:r>
              <a:rPr lang="th-TH" sz="4000" dirty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3</a:t>
            </a:r>
            <a:r>
              <a:rPr lang="th-TH" sz="4000" b="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.  หากขาดแบบแผนการทดลองที่ดี อาจจะทำให้เกิดความผิดพลาด</a:t>
            </a:r>
          </a:p>
          <a:p>
            <a:pPr algn="l"/>
            <a:r>
              <a:rPr lang="th-TH" sz="4000" dirty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4</a:t>
            </a:r>
            <a:r>
              <a:rPr lang="th-TH" sz="4000" b="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.  ไม่สามารถตรวจสอบสมมุติฐานได้ทุกข้อ</a:t>
            </a:r>
          </a:p>
          <a:p>
            <a:pPr algn="l"/>
            <a:r>
              <a:rPr lang="th-TH" sz="4000" dirty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5</a:t>
            </a:r>
            <a:r>
              <a:rPr lang="th-TH" sz="4000" b="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.  หากเลือกสถิติไม่เหมาะสมกับการทดลอง</a:t>
            </a:r>
          </a:p>
          <a:p>
            <a:pPr algn="l"/>
            <a:r>
              <a:rPr lang="th-TH" sz="4000" dirty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6</a:t>
            </a:r>
            <a:r>
              <a:rPr lang="th-TH" sz="4000" b="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.  การสรุปผลไม่ถูกต้อง จะทำให้ขาดความเชื่อมั่น</a:t>
            </a:r>
            <a:endParaRPr lang="th-TH" sz="4000" dirty="0">
              <a:solidFill>
                <a:srgbClr val="FFFF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72976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7EAB6E-5FFF-4923-BC7F-D2C71AD24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4766" y="2650068"/>
            <a:ext cx="7882467" cy="1036107"/>
          </a:xfrm>
        </p:spPr>
        <p:txBody>
          <a:bodyPr>
            <a:normAutofit/>
          </a:bodyPr>
          <a:lstStyle/>
          <a:p>
            <a:pPr algn="ctr"/>
            <a:r>
              <a:rPr lang="th-TH" dirty="0">
                <a:latin typeface="Angsana New" panose="02020603050405020304" pitchFamily="18" charset="-34"/>
                <a:cs typeface="Angsana New" panose="02020603050405020304" pitchFamily="18" charset="-34"/>
              </a:rPr>
              <a:t>ประเภทของงานวิจัยเชิงทดลอง</a:t>
            </a:r>
            <a:endParaRPr lang="en-US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601949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903AA48-7A9D-4B7E-832F-1CB2BACB7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842" y="0"/>
            <a:ext cx="9466865" cy="6721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581066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F19025-8EE9-415F-BE9D-1B39EBE159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955" y="68263"/>
            <a:ext cx="9239140" cy="6721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663876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5AADC7CF-2B90-4EAA-9FFD-C100BDC02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8216" y="68263"/>
            <a:ext cx="8902617" cy="6721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719144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11491B-5D09-4E0F-9986-61E8DFD0C6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488" y="68263"/>
            <a:ext cx="9176074" cy="6721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568018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BE52921-898C-4569-9D8A-F1C5E0ABE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8053" y="2766218"/>
            <a:ext cx="6435524" cy="1325563"/>
          </a:xfrm>
        </p:spPr>
        <p:txBody>
          <a:bodyPr/>
          <a:lstStyle/>
          <a:p>
            <a:r>
              <a:rPr lang="th-TH" dirty="0"/>
              <a:t>ตัวอย่างงานวิจัยเชิงทดลอง</a:t>
            </a:r>
            <a:endParaRPr lang="en-US" dirty="0"/>
          </a:p>
        </p:txBody>
      </p:sp>
      <p:pic>
        <p:nvPicPr>
          <p:cNvPr id="7" name="Picture Placeholder 6" title="Decorative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3761" y="1825907"/>
            <a:ext cx="3523423" cy="3206186"/>
          </a:xfrm>
        </p:spPr>
      </p:pic>
    </p:spTree>
    <p:extLst>
      <p:ext uri="{BB962C8B-B14F-4D97-AF65-F5344CB8AC3E}">
        <p14:creationId xmlns:p14="http://schemas.microsoft.com/office/powerpoint/2010/main" val="429917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0391FA66-BCDC-4C12-B812-A0DEE14539E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418" y="879710"/>
            <a:ext cx="6315919" cy="755650"/>
          </a:xfrm>
        </p:spPr>
        <p:txBody>
          <a:bodyPr>
            <a:normAutofit/>
          </a:bodyPr>
          <a:lstStyle/>
          <a:p>
            <a:r>
              <a:rPr lang="th-TH" sz="4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ความหมายการวิจัยเชิงทดลอง</a:t>
            </a:r>
            <a:endParaRPr lang="en-US" sz="4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ADE35233-6DEE-4B97-AFFB-06DE78443B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417" y="1792937"/>
            <a:ext cx="6315919" cy="755650"/>
          </a:xfrm>
        </p:spPr>
        <p:txBody>
          <a:bodyPr>
            <a:noAutofit/>
          </a:bodyPr>
          <a:lstStyle/>
          <a:p>
            <a:r>
              <a:rPr lang="th-TH" sz="4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ความรู้พื้นฐานเกี่ยวกับการวิจัยเชิงทดลอง</a:t>
            </a:r>
            <a:endParaRPr lang="en-US" sz="4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187271B6-523F-4DCD-A006-84BF4C0C78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5418" y="3461814"/>
            <a:ext cx="6315919" cy="755650"/>
          </a:xfrm>
        </p:spPr>
        <p:txBody>
          <a:bodyPr>
            <a:normAutofit/>
          </a:bodyPr>
          <a:lstStyle/>
          <a:p>
            <a:r>
              <a:rPr lang="th-TH" sz="4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ประเภทของงานวิจัยเชิงทดลอง</a:t>
            </a:r>
            <a:endParaRPr lang="en-US" sz="4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23411C8-1DB7-46A1-A6DC-41EACD30ED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5418" y="2673350"/>
            <a:ext cx="4294206" cy="755650"/>
          </a:xfrm>
        </p:spPr>
        <p:txBody>
          <a:bodyPr>
            <a:normAutofit/>
          </a:bodyPr>
          <a:lstStyle/>
          <a:p>
            <a:r>
              <a:rPr lang="th-TH" sz="4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ข้อดีและข้อจำกัด</a:t>
            </a:r>
            <a:endParaRPr lang="en-US" sz="4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2" name="Picture Placeholder 11" title="Decorative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634413" y="812800"/>
            <a:ext cx="3557587" cy="5232400"/>
          </a:xfrm>
        </p:spPr>
      </p:pic>
      <p:sp>
        <p:nvSpPr>
          <p:cNvPr id="13" name="Text Placeholder 33">
            <a:extLst>
              <a:ext uri="{FF2B5EF4-FFF2-40B4-BE49-F238E27FC236}">
                <a16:creationId xmlns:a16="http://schemas.microsoft.com/office/drawing/2014/main" id="{C3D7D439-9724-4C90-B0E0-F630F0D40166}"/>
              </a:ext>
            </a:extLst>
          </p:cNvPr>
          <p:cNvSpPr txBox="1">
            <a:spLocks/>
          </p:cNvSpPr>
          <p:nvPr/>
        </p:nvSpPr>
        <p:spPr>
          <a:xfrm>
            <a:off x="695416" y="4309414"/>
            <a:ext cx="6315919" cy="755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ตัวอย่างงานวิจัยเชิงทดลอง</a:t>
            </a:r>
            <a:endParaRPr lang="en-US" sz="4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30115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build="p"/>
      <p:bldP spid="35" grpId="0" build="p"/>
      <p:bldP spid="34" grpId="0" build="p"/>
      <p:bldP spid="33" grpId="0" build="p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032F33B-BD36-4E32-A2E4-E327395469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4" y="314325"/>
            <a:ext cx="6143625" cy="1143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4C91155-F5D8-41BF-9903-82756ED058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7586" y="1600200"/>
            <a:ext cx="8334375" cy="20955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C55EEA3-F519-44B0-8B7F-E52D027849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137" y="4086225"/>
            <a:ext cx="7943850" cy="7810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0085DD3-81C7-40F0-8333-41263C4A2C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137" y="4867275"/>
            <a:ext cx="8610600" cy="176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9642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C533F51-44E8-492D-8629-A1E2A0289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328612"/>
            <a:ext cx="8810625" cy="10001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49E42EF-5BD1-4F44-8D8A-7D037A025F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0687" y="1504950"/>
            <a:ext cx="8820150" cy="34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5007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63720E0-B238-4D99-8C8E-511642A036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387" y="1533525"/>
            <a:ext cx="9039225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2542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A55C721-B4C2-4F25-8C80-46304F6F14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875" y="1743075"/>
            <a:ext cx="8858250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2367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1E3EDA-8115-46DA-ACAA-8672BAC3B1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62" y="285750"/>
            <a:ext cx="8905875" cy="952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69DF029-AEA6-477C-9AF5-CE96CBC3F2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2574" y="1519237"/>
            <a:ext cx="9086850" cy="347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8099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C5202E-9925-4869-80F3-98B4A67076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012" y="1395412"/>
            <a:ext cx="8943975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0167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2CC6198-E9A5-4829-8ADC-9122558517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0"/>
            <a:ext cx="8763000" cy="13525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E10F6AA-8D09-42F5-B1E8-B0845B43EF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500" y="1352550"/>
            <a:ext cx="8858250" cy="48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3776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FFD2800-8A0D-47BC-B237-FDF34610C8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944470"/>
            <a:ext cx="8810625" cy="34671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A5A5664-D0C0-47AF-83D8-3C0BC54BBF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7437" y="4411570"/>
            <a:ext cx="8143875" cy="180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2652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4A576A5-1BD9-4E34-BD88-1AC83CBD9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6450" y="2200275"/>
            <a:ext cx="8039100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6720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D81EF999-A884-4768-A0F6-4A5244B2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12725" y="1260389"/>
            <a:ext cx="2816352" cy="3173816"/>
          </a:xfrm>
        </p:spPr>
      </p:pic>
      <p:pic>
        <p:nvPicPr>
          <p:cNvPr id="36" name="Picture Placeholder 35">
            <a:extLst>
              <a:ext uri="{FF2B5EF4-FFF2-40B4-BE49-F238E27FC236}">
                <a16:creationId xmlns:a16="http://schemas.microsoft.com/office/drawing/2014/main" id="{6CBE990D-619E-4EC3-8E3B-3235FF408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45" name="Picture Placeholder 13" descr="3 ladies in discussion" title="Decorative">
            <a:extLst>
              <a:ext uri="{FF2B5EF4-FFF2-40B4-BE49-F238E27FC236}">
                <a16:creationId xmlns:a16="http://schemas.microsoft.com/office/drawing/2014/main" id="{15E558B1-9F51-4146-A449-BF38892A845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6179737" y="4586414"/>
            <a:ext cx="2817564" cy="2271585"/>
          </a:xfrm>
        </p:spPr>
      </p:pic>
      <p:sp>
        <p:nvSpPr>
          <p:cNvPr id="54" name="Title 53" hidden="1">
            <a:extLst>
              <a:ext uri="{FF2B5EF4-FFF2-40B4-BE49-F238E27FC236}">
                <a16:creationId xmlns:a16="http://schemas.microsoft.com/office/drawing/2014/main" id="{4C6A162B-A7A0-49BC-B7CB-0A66DC41715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571500"/>
            <a:ext cx="10515600" cy="555625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bg1">
                    <a:lumMod val="85000"/>
                  </a:schemeClr>
                </a:solidFill>
              </a:rPr>
              <a:t>Photo Collage</a:t>
            </a:r>
          </a:p>
        </p:txBody>
      </p:sp>
      <p:pic>
        <p:nvPicPr>
          <p:cNvPr id="13" name="Picture Placeholder 5">
            <a:extLst>
              <a:ext uri="{FF2B5EF4-FFF2-40B4-BE49-F238E27FC236}">
                <a16:creationId xmlns:a16="http://schemas.microsoft.com/office/drawing/2014/main" id="{C1F0D4FA-A491-4D35-84B8-333978500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177889" y="2030436"/>
            <a:ext cx="2817564" cy="2403769"/>
          </a:xfrm>
        </p:spPr>
      </p:pic>
      <p:pic>
        <p:nvPicPr>
          <p:cNvPr id="15" name="Picture Placeholder 14" descr="two ladies talking" title="Decorative">
            <a:extLst>
              <a:ext uri="{FF2B5EF4-FFF2-40B4-BE49-F238E27FC236}">
                <a16:creationId xmlns:a16="http://schemas.microsoft.com/office/drawing/2014/main" id="{6E7929E0-03DA-4DB9-A1CD-6B898CCC0F9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16" name="Picture Placeholder 11">
            <a:extLst>
              <a:ext uri="{FF2B5EF4-FFF2-40B4-BE49-F238E27FC236}">
                <a16:creationId xmlns:a16="http://schemas.microsoft.com/office/drawing/2014/main" id="{F0C1B8B8-F1A3-42A5-8865-E0498306B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50005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title="Decorative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0" y="0"/>
            <a:ext cx="12192000" cy="6858000"/>
          </a:xfrm>
        </p:spPr>
      </p:pic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th-TH" sz="6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ความหมายของการวิจัยเชิงทดลอง</a:t>
            </a:r>
            <a:endParaRPr lang="en-US" sz="6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15924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8B6E956-475C-4EFB-B4FA-8158F5EC56E7}"/>
              </a:ext>
            </a:extLst>
          </p:cNvPr>
          <p:cNvSpPr txBox="1"/>
          <p:nvPr/>
        </p:nvSpPr>
        <p:spPr>
          <a:xfrm>
            <a:off x="606028" y="1623149"/>
            <a:ext cx="1097994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b="0" i="0" dirty="0">
                <a:solidFill>
                  <a:srgbClr val="FF00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การวิจัยเชิงทดลอง  </a:t>
            </a:r>
            <a:r>
              <a:rPr lang="th-TH" sz="3200" b="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เป็นการวิจัยที่เน้นกระบวนการค้นหาความเป็นจริง  หลักการทฤษฎี องค์ความรู้และเทคโนโลยีใหม่ ๆ โดยมุ่งเน้นการศึกษาความเปลี่ยนแปลงของตัวแปร ที่เกี่ยวข้องภายใต้เงื่อนไขที่มีการควบคุม โดยกระบวนการวิจัย  เพื่อศึกษาพฤติกรรมหรือสถานการณ์ว่าเป็นสาเหตุของการเปลี่ยนแปลงนั้นหรือไม่  โดยวิธีการเปรียบเทียบของความแตกต่างของตัวแปรที่เปลี่ยนไปกับพฤติกรรมที่เกิดขึ้น  ในสภาพที่ถูกควบคุมและ</a:t>
            </a:r>
            <a:r>
              <a:rPr lang="en-US" sz="3200" b="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3200" b="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ทำการสรุปผลความจริงที่ค้นพบ  และนำไปอธิบายพฤติกรรมต่าง ๆ</a:t>
            </a:r>
            <a:r>
              <a:rPr lang="en-US" sz="3200" b="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3200" b="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ในเชิงเหตุผลได้</a:t>
            </a:r>
            <a:endParaRPr lang="th-TH" sz="3200" dirty="0">
              <a:solidFill>
                <a:srgbClr val="FFFF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71562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4">
            <a:extLst>
              <a:ext uri="{FF2B5EF4-FFF2-40B4-BE49-F238E27FC236}">
                <a16:creationId xmlns:a16="http://schemas.microsoft.com/office/drawing/2014/main" id="{C7CD94C9-FAAB-467D-B691-000373D80F6D}"/>
              </a:ext>
            </a:extLst>
          </p:cNvPr>
          <p:cNvSpPr txBox="1">
            <a:spLocks/>
          </p:cNvSpPr>
          <p:nvPr/>
        </p:nvSpPr>
        <p:spPr>
          <a:xfrm>
            <a:off x="1516284" y="2673350"/>
            <a:ext cx="8385511" cy="75565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h-TH" sz="5400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ความรู้พื้นฐานเกี่ยวกับการวิจัยเชิงทดลอง</a:t>
            </a:r>
            <a:endParaRPr lang="en-US" sz="5400" dirty="0">
              <a:solidFill>
                <a:schemeClr val="bg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90068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8A303D9-F592-4F91-80AF-6FB75C66968B}"/>
              </a:ext>
            </a:extLst>
          </p:cNvPr>
          <p:cNvSpPr txBox="1"/>
          <p:nvPr/>
        </p:nvSpPr>
        <p:spPr>
          <a:xfrm>
            <a:off x="152400" y="1577191"/>
            <a:ext cx="1188720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h-TH" sz="4000" b="1" i="0" dirty="0">
                <a:solidFill>
                  <a:srgbClr val="FF00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วัตถุประสงค์ของการวิจัยเชิงทดลอง</a:t>
            </a:r>
          </a:p>
          <a:p>
            <a:pPr algn="l">
              <a:buFont typeface="+mj-lt"/>
              <a:buAutoNum type="arabicPeriod"/>
            </a:pPr>
            <a:r>
              <a:rPr lang="th-TH" sz="3200" b="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  เพื่อค้นหาข้อเท็จจริงของสาเหตุ  ที่ทำให้เกิดพฤติกรรม</a:t>
            </a:r>
          </a:p>
          <a:p>
            <a:pPr algn="l">
              <a:buFont typeface="+mj-lt"/>
              <a:buAutoNum type="arabicPeriod"/>
            </a:pPr>
            <a:r>
              <a:rPr lang="th-TH" sz="3200" b="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  เพื่อศึกษาความสัมพันธ์ระหว่างสาเหตุและผลของตัวแปร</a:t>
            </a:r>
          </a:p>
          <a:p>
            <a:pPr algn="l">
              <a:buFont typeface="+mj-lt"/>
              <a:buAutoNum type="arabicPeriod"/>
            </a:pPr>
            <a:r>
              <a:rPr lang="th-TH" sz="3200" b="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  เพื่อนำผลการวิจัยไปประยุกต์ใช้</a:t>
            </a:r>
          </a:p>
          <a:p>
            <a:pPr algn="l">
              <a:buFont typeface="+mj-lt"/>
              <a:buAutoNum type="arabicPeriod"/>
            </a:pPr>
            <a:r>
              <a:rPr lang="th-TH" sz="3200" b="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  เพื่อวิเคราะห์หาข้อบกพร่องของระบบ และนำไปแก้ไขปรับปรุงให้มีประสิทธิภาพดีมากยิ่งขึ้น</a:t>
            </a:r>
          </a:p>
          <a:p>
            <a:pPr algn="l">
              <a:buFont typeface="+mj-lt"/>
              <a:buAutoNum type="arabicPeriod"/>
            </a:pPr>
            <a:r>
              <a:rPr lang="th-TH" sz="3200" b="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  เพื่อนำไปใช้ในการทดลอง</a:t>
            </a:r>
          </a:p>
        </p:txBody>
      </p:sp>
    </p:spTree>
    <p:extLst>
      <p:ext uri="{BB962C8B-B14F-4D97-AF65-F5344CB8AC3E}">
        <p14:creationId xmlns:p14="http://schemas.microsoft.com/office/powerpoint/2010/main" val="3322775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73C82FB-7E27-4A70-9D0B-AA43689CB20F}"/>
              </a:ext>
            </a:extLst>
          </p:cNvPr>
          <p:cNvSpPr txBox="1"/>
          <p:nvPr/>
        </p:nvSpPr>
        <p:spPr>
          <a:xfrm>
            <a:off x="95250" y="1607314"/>
            <a:ext cx="12001500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h-TH" sz="4000" b="1" i="0" dirty="0">
                <a:solidFill>
                  <a:srgbClr val="FF00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องค์ประกอบของการวิจัยเชิงทดลอง</a:t>
            </a:r>
            <a:endParaRPr lang="th-TH" sz="3600" b="1" i="0" dirty="0">
              <a:solidFill>
                <a:srgbClr val="FF0000"/>
              </a:solidFill>
              <a:effectLst/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l"/>
            <a:r>
              <a:rPr lang="th-TH" sz="3600" i="0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กลุ่ม</a:t>
            </a:r>
            <a:r>
              <a:rPr lang="th-TH" sz="3600" i="0" u="sng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ทดลอง</a:t>
            </a:r>
            <a:r>
              <a:rPr lang="th-TH" sz="3600" i="0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   </a:t>
            </a:r>
            <a:r>
              <a:rPr lang="th-TH" sz="360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หมายถึง   กลุ่มตัวอย่างที่ได้รับ</a:t>
            </a:r>
            <a:r>
              <a:rPr lang="th-TH" sz="3600" i="0" u="sng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การทดลอง</a:t>
            </a:r>
            <a:r>
              <a:rPr lang="th-TH" sz="360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ที่ได้กำหนดไว้ </a:t>
            </a:r>
            <a:endParaRPr lang="th-TH" sz="3600" dirty="0">
              <a:solidFill>
                <a:srgbClr val="FFFF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l"/>
            <a:r>
              <a:rPr lang="th-TH" sz="3600" i="0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กลุ่ม</a:t>
            </a:r>
            <a:r>
              <a:rPr lang="th-TH" sz="3600" i="0" u="sng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ควบคุม</a:t>
            </a:r>
            <a:r>
              <a:rPr lang="th-TH" sz="3600" i="0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   </a:t>
            </a:r>
            <a:r>
              <a:rPr lang="th-TH" sz="360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หมายถึง  กลุ่มลักษณะที่มีลักษณะเหมือนกลุ่มทดลอง ทั้งเรื่องคุณสมบัติและจำนวนถูกปล่อย ให้เป็นไป</a:t>
            </a:r>
            <a:r>
              <a:rPr lang="th-TH" sz="3600" i="0" u="sng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ตามสภาพปกติที่มีอยู่เดิม</a:t>
            </a:r>
            <a:r>
              <a:rPr lang="th-TH" sz="360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 เพื่อใช้ในการ</a:t>
            </a:r>
            <a:r>
              <a:rPr lang="th-TH" sz="3600" i="0" u="sng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เปรียบเทียบพฤติกรรม</a:t>
            </a:r>
            <a:r>
              <a:rPr lang="th-TH" sz="360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ต่างๆกับกลุ่มที่ทดลอง</a:t>
            </a:r>
          </a:p>
        </p:txBody>
      </p:sp>
    </p:spTree>
    <p:extLst>
      <p:ext uri="{BB962C8B-B14F-4D97-AF65-F5344CB8AC3E}">
        <p14:creationId xmlns:p14="http://schemas.microsoft.com/office/powerpoint/2010/main" val="2536022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DF72B65-6B42-48B0-A746-715434D02313}"/>
              </a:ext>
            </a:extLst>
          </p:cNvPr>
          <p:cNvSpPr txBox="1"/>
          <p:nvPr/>
        </p:nvSpPr>
        <p:spPr>
          <a:xfrm>
            <a:off x="190500" y="1526739"/>
            <a:ext cx="118110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h-TH" sz="3600" b="1" i="0" dirty="0">
                <a:solidFill>
                  <a:srgbClr val="FF00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ตัวแปรที่ใช้ในการวิจัยเชิงทดลองมี  4  ชนิดด้วยกันคือ</a:t>
            </a:r>
          </a:p>
          <a:p>
            <a:pPr algn="l"/>
            <a:endParaRPr lang="th-TH" sz="3200" b="0" i="0" dirty="0">
              <a:solidFill>
                <a:srgbClr val="FFFF00"/>
              </a:solidFill>
              <a:effectLst/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l">
              <a:buFont typeface="+mj-lt"/>
              <a:buAutoNum type="arabicPeriod"/>
            </a:pPr>
            <a:r>
              <a:rPr lang="th-TH" sz="3200" b="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th-TH" sz="3200" b="0" i="0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ตัวแปรอิสระ</a:t>
            </a:r>
            <a:r>
              <a:rPr lang="en-US" sz="3200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/</a:t>
            </a:r>
            <a:r>
              <a:rPr lang="th-TH" sz="3200" b="0" i="0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ตัวแปรต้น </a:t>
            </a:r>
            <a:r>
              <a:rPr lang="th-TH" sz="3200" b="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คือตัวแปรที่คาดว่าจะเป็น</a:t>
            </a:r>
            <a:r>
              <a:rPr lang="th-TH" sz="3200" b="0" i="0" u="sng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ต้นเหตุ</a:t>
            </a:r>
            <a:r>
              <a:rPr lang="th-TH" sz="3200" b="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 หรือเป็น</a:t>
            </a:r>
            <a:r>
              <a:rPr lang="th-TH" sz="3200" b="0" i="0" u="sng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สาเหตุ</a:t>
            </a:r>
            <a:r>
              <a:rPr lang="th-TH" sz="3200" b="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ที่ทำให้เกิดการเปลี่ยนแปลง จะเรียกอีกอย่างว่าตัวแปรทดลองก็ได้ ใช้ตัวย่อว่า </a:t>
            </a:r>
            <a:r>
              <a:rPr lang="en-US" sz="3200" b="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 X</a:t>
            </a:r>
            <a:endParaRPr lang="th-TH" sz="3200" b="0" i="0" dirty="0">
              <a:solidFill>
                <a:srgbClr val="FFFF00"/>
              </a:solidFill>
              <a:effectLst/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l">
              <a:buFont typeface="+mj-lt"/>
              <a:buAutoNum type="arabicPeriod"/>
            </a:pPr>
            <a:r>
              <a:rPr lang="th-TH" sz="3200" dirty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th-TH" sz="3200" b="0" i="0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ตัวแปรตาม </a:t>
            </a:r>
            <a:r>
              <a:rPr lang="th-TH" sz="3200" b="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หมายถึงตัวแปรที่คาดว่า จะเป็น</a:t>
            </a:r>
            <a:r>
              <a:rPr lang="th-TH" sz="3200" b="0" i="0" u="sng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ผลจากตัวแปรอิสระ</a:t>
            </a:r>
            <a:r>
              <a:rPr lang="en-US" sz="3200" b="0" i="0" u="sng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/</a:t>
            </a:r>
            <a:r>
              <a:rPr lang="th-TH" sz="3200" b="0" i="0" u="sng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ตัวแปรต้น</a:t>
            </a:r>
            <a:r>
              <a:rPr lang="th-TH" sz="3200" b="0" i="0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3200" b="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มีอิทธิพลมาจากการกระทำของ</a:t>
            </a:r>
            <a:r>
              <a:rPr lang="th-TH" sz="3200" b="0" i="0" u="sng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ตัวแปรอิสระ</a:t>
            </a:r>
            <a:r>
              <a:rPr lang="th-TH" sz="3200" b="0" i="0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3200" b="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ใช้ตัวย่อว่า </a:t>
            </a:r>
            <a:r>
              <a:rPr lang="en-US" sz="3200" b="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 Y </a:t>
            </a:r>
          </a:p>
        </p:txBody>
      </p:sp>
    </p:spTree>
    <p:extLst>
      <p:ext uri="{BB962C8B-B14F-4D97-AF65-F5344CB8AC3E}">
        <p14:creationId xmlns:p14="http://schemas.microsoft.com/office/powerpoint/2010/main" val="3469574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4838F7A-7BF7-4A7F-8DD7-2107AC4A76E2}"/>
              </a:ext>
            </a:extLst>
          </p:cNvPr>
          <p:cNvSpPr txBox="1"/>
          <p:nvPr/>
        </p:nvSpPr>
        <p:spPr>
          <a:xfrm>
            <a:off x="195262" y="2084338"/>
            <a:ext cx="1180147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h-TH" sz="3600" b="1" i="0" dirty="0">
                <a:solidFill>
                  <a:srgbClr val="FF00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(ต่อ)</a:t>
            </a:r>
          </a:p>
          <a:p>
            <a:pPr algn="l"/>
            <a:endParaRPr lang="th-TH" sz="3600" b="0" i="0" dirty="0">
              <a:solidFill>
                <a:srgbClr val="FF0000"/>
              </a:solidFill>
              <a:effectLst/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l"/>
            <a:r>
              <a:rPr lang="th-TH" sz="3600" b="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3.  </a:t>
            </a:r>
            <a:r>
              <a:rPr lang="th-TH" sz="3600" b="0" i="0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ตัวแปร</a:t>
            </a:r>
            <a:r>
              <a:rPr lang="th-TH" sz="3600" b="0" i="0" u="sng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แทรกซ้อน</a:t>
            </a:r>
            <a:r>
              <a:rPr lang="en-US" sz="3600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/</a:t>
            </a:r>
            <a:r>
              <a:rPr lang="th-TH" sz="3600" b="0" i="0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ตัวแปร</a:t>
            </a:r>
            <a:r>
              <a:rPr lang="th-TH" sz="3600" b="0" i="0" u="sng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ภายนอก</a:t>
            </a:r>
            <a:r>
              <a:rPr lang="th-TH" sz="3600" b="0" i="0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th-TH" sz="3600" b="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คือ ตัวแปรที่เกิดขึ้น</a:t>
            </a:r>
            <a:r>
              <a:rPr lang="th-TH" sz="3600" b="0" i="0" u="sng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ระหว่างกระบวนการ</a:t>
            </a:r>
            <a:r>
              <a:rPr lang="th-TH" sz="3600" b="0" i="0" dirty="0">
                <a:solidFill>
                  <a:srgbClr val="FFFF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 ดำเนินการทดลองที่อาจมีอิทธิพลต่อการทดลอง เรียกอีกอย่างหนึ่งว่าตัวแปรควบคุม</a:t>
            </a:r>
          </a:p>
        </p:txBody>
      </p:sp>
    </p:spTree>
    <p:extLst>
      <p:ext uri="{BB962C8B-B14F-4D97-AF65-F5344CB8AC3E}">
        <p14:creationId xmlns:p14="http://schemas.microsoft.com/office/powerpoint/2010/main" val="3604649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26">
      <a:dk1>
        <a:srgbClr val="3F3F3F"/>
      </a:dk1>
      <a:lt1>
        <a:srgbClr val="FFFFFF"/>
      </a:lt1>
      <a:dk2>
        <a:srgbClr val="000000"/>
      </a:dk2>
      <a:lt2>
        <a:srgbClr val="A5A5A5"/>
      </a:lt2>
      <a:accent1>
        <a:srgbClr val="954F72"/>
      </a:accent1>
      <a:accent2>
        <a:srgbClr val="0F3955"/>
      </a:accent2>
      <a:accent3>
        <a:srgbClr val="BBC3CD"/>
      </a:accent3>
      <a:accent4>
        <a:srgbClr val="484848"/>
      </a:accent4>
      <a:accent5>
        <a:srgbClr val="1F1F26"/>
      </a:accent5>
      <a:accent6>
        <a:srgbClr val="F2CAA2"/>
      </a:accent6>
      <a:hlink>
        <a:srgbClr val="00194C"/>
      </a:hlink>
      <a:folHlink>
        <a:srgbClr val="954F72"/>
      </a:folHlink>
    </a:clrScheme>
    <a:fontScheme name="MSFT template">
      <a:majorFont>
        <a:latin typeface="Corbe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ICK TO ADD TITLE" id="{634D9E51-4949-4732-B929-C29E3E42414E}" vid="{5842DBD6-7D6C-4C1A-8AA9-69FB39037E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575</Words>
  <Application>Microsoft Macintosh PowerPoint</Application>
  <PresentationFormat>Widescreen</PresentationFormat>
  <Paragraphs>43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Angsana New</vt:lpstr>
      <vt:lpstr>Arial</vt:lpstr>
      <vt:lpstr>Calibri</vt:lpstr>
      <vt:lpstr>Calibri Light</vt:lpstr>
      <vt:lpstr>Corbel</vt:lpstr>
      <vt:lpstr>TH Sarabun New</vt:lpstr>
      <vt:lpstr>Office Theme</vt:lpstr>
      <vt:lpstr>การวิจัยเชิงทดลอง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ประเภทของงานวิจัยเชิงทดลอง</vt:lpstr>
      <vt:lpstr>PowerPoint Presentation</vt:lpstr>
      <vt:lpstr>PowerPoint Presentation</vt:lpstr>
      <vt:lpstr>PowerPoint Presentation</vt:lpstr>
      <vt:lpstr>PowerPoint Presentation</vt:lpstr>
      <vt:lpstr>ตัวอย่างงานวิจัยเชิงทดลอง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Photo Collage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การวิจัยเชิงทดลอง</dc:title>
  <dc:creator>teerawit timprapa</dc:creator>
  <cp:lastModifiedBy>Wariya Puttapatimok</cp:lastModifiedBy>
  <cp:revision>6</cp:revision>
  <dcterms:created xsi:type="dcterms:W3CDTF">2020-08-16T13:52:18Z</dcterms:created>
  <dcterms:modified xsi:type="dcterms:W3CDTF">2024-11-29T03:57:38Z</dcterms:modified>
</cp:coreProperties>
</file>