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2"/>
  </p:handoutMasterIdLst>
  <p:sldIdLst>
    <p:sldId id="574" r:id="rId3"/>
    <p:sldId id="619" r:id="rId5"/>
    <p:sldId id="593" r:id="rId6"/>
    <p:sldId id="623" r:id="rId7"/>
    <p:sldId id="625" r:id="rId8"/>
    <p:sldId id="626" r:id="rId9"/>
    <p:sldId id="596" r:id="rId10"/>
    <p:sldId id="614" r:id="rId1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Browallia New" panose="020B0604020202020204" pitchFamily="34" charset="-34"/>
        <a:ea typeface="+mn-ea"/>
        <a:cs typeface="Browallia New" panose="020B0604020202020204" pitchFamily="34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Browallia New" panose="020B0604020202020204" pitchFamily="34" charset="-34"/>
        <a:ea typeface="+mn-ea"/>
        <a:cs typeface="Browallia New" panose="020B0604020202020204" pitchFamily="34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Browallia New" panose="020B0604020202020204" pitchFamily="34" charset="-34"/>
        <a:ea typeface="+mn-ea"/>
        <a:cs typeface="Browallia New" panose="020B0604020202020204" pitchFamily="34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Browallia New" panose="020B0604020202020204" pitchFamily="34" charset="-34"/>
        <a:ea typeface="+mn-ea"/>
        <a:cs typeface="Browallia New" panose="020B0604020202020204" pitchFamily="34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Browallia New" panose="020B0604020202020204" pitchFamily="34" charset="-34"/>
        <a:ea typeface="+mn-ea"/>
        <a:cs typeface="Browallia New" panose="020B0604020202020204" pitchFamily="34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Browallia New" panose="020B0604020202020204" pitchFamily="34" charset="-34"/>
        <a:ea typeface="+mn-ea"/>
        <a:cs typeface="Browallia New" panose="020B0604020202020204" pitchFamily="34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Browallia New" panose="020B0604020202020204" pitchFamily="34" charset="-34"/>
        <a:ea typeface="+mn-ea"/>
        <a:cs typeface="Browallia New" panose="020B0604020202020204" pitchFamily="34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Browallia New" panose="020B0604020202020204" pitchFamily="34" charset="-34"/>
        <a:ea typeface="+mn-ea"/>
        <a:cs typeface="Browallia New" panose="020B0604020202020204" pitchFamily="34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Browallia New" panose="020B0604020202020204" pitchFamily="34" charset="-34"/>
        <a:ea typeface="+mn-ea"/>
        <a:cs typeface="Browallia New" panose="020B0604020202020204" pitchFamily="34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990000"/>
    <a:srgbClr val="CC3300"/>
    <a:srgbClr val="FFFFFF"/>
    <a:srgbClr val="F8F8F8"/>
    <a:srgbClr val="4D4D4D"/>
    <a:srgbClr val="6666FF"/>
    <a:srgbClr val="00CC66"/>
    <a:srgbClr val="FF99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95435" autoAdjust="0"/>
  </p:normalViewPr>
  <p:slideViewPr>
    <p:cSldViewPr snapToGrid="0" showGuides="1">
      <p:cViewPr varScale="1">
        <p:scale>
          <a:sx n="65" d="100"/>
          <a:sy n="65" d="100"/>
        </p:scale>
        <p:origin x="1824" y="72"/>
      </p:cViewPr>
      <p:guideLst>
        <p:guide orient="horz" pos="2160"/>
        <p:guide pos="28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-51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1"/>
            <a:ext cx="3169920" cy="480061"/>
          </a:xfrm>
          <a:prstGeom prst="rect">
            <a:avLst/>
          </a:prstGeom>
        </p:spPr>
        <p:txBody>
          <a:bodyPr vert="horz" lIns="97192" tIns="48596" rIns="97192" bIns="4859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91" y="1"/>
            <a:ext cx="3169920" cy="480061"/>
          </a:xfrm>
          <a:prstGeom prst="rect">
            <a:avLst/>
          </a:prstGeom>
        </p:spPr>
        <p:txBody>
          <a:bodyPr vert="horz" lIns="97192" tIns="48596" rIns="97192" bIns="48596" rtlCol="0"/>
          <a:lstStyle>
            <a:lvl1pPr algn="r">
              <a:defRPr sz="1300"/>
            </a:lvl1pPr>
          </a:lstStyle>
          <a:p>
            <a:fld id="{7D908CEC-2434-4A1D-9EA0-7A76CD0CB26F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9119477"/>
            <a:ext cx="3169920" cy="480061"/>
          </a:xfrm>
          <a:prstGeom prst="rect">
            <a:avLst/>
          </a:prstGeom>
        </p:spPr>
        <p:txBody>
          <a:bodyPr vert="horz" lIns="97192" tIns="48596" rIns="97192" bIns="4859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91" y="9119477"/>
            <a:ext cx="3169920" cy="480061"/>
          </a:xfrm>
          <a:prstGeom prst="rect">
            <a:avLst/>
          </a:prstGeom>
        </p:spPr>
        <p:txBody>
          <a:bodyPr vert="horz" lIns="97192" tIns="48596" rIns="97192" bIns="48596" rtlCol="0" anchor="b"/>
          <a:lstStyle>
            <a:lvl1pPr algn="r">
              <a:defRPr sz="1300"/>
            </a:lvl1pPr>
          </a:lstStyle>
          <a:p>
            <a:fld id="{627CCF09-2327-4C02-AA6D-B0E22B1B525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1"/>
            <a:ext cx="3169920" cy="48006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7192" tIns="48596" rIns="97192" bIns="48596" numCol="1" anchor="t" anchorCtr="0" compatLnSpc="1"/>
          <a:lstStyle>
            <a:lvl1pPr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91" y="1"/>
            <a:ext cx="3169920" cy="48006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7192" tIns="48596" rIns="97192" bIns="48596" numCol="1" anchor="t" anchorCtr="0" compatLnSpc="1"/>
          <a:lstStyle>
            <a:lvl1pPr algn="r"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1146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2" y="4560571"/>
            <a:ext cx="5852160" cy="432054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7192" tIns="48596" rIns="97192" bIns="48596" numCol="1" anchor="t" anchorCtr="0" compatLnSpc="1"/>
          <a:lstStyle/>
          <a:p>
            <a:pPr lvl="0"/>
            <a:r>
              <a:rPr lang="en-US" noProof="0" smtClean="0"/>
              <a:t>Click to edit Master text styles</a:t>
            </a:r>
            <a:endParaRPr lang="en-US" noProof="0" smtClean="0"/>
          </a:p>
          <a:p>
            <a:pPr lvl="1"/>
            <a:r>
              <a:rPr lang="en-US" noProof="0" smtClean="0"/>
              <a:t>Second level</a:t>
            </a:r>
            <a:endParaRPr lang="en-US" noProof="0" smtClean="0"/>
          </a:p>
          <a:p>
            <a:pPr lvl="2"/>
            <a:r>
              <a:rPr lang="en-US" noProof="0" smtClean="0"/>
              <a:t>Third level</a:t>
            </a:r>
            <a:endParaRPr lang="en-US" noProof="0" smtClean="0"/>
          </a:p>
          <a:p>
            <a:pPr lvl="3"/>
            <a:r>
              <a:rPr lang="en-US" noProof="0" smtClean="0"/>
              <a:t>Fourth level</a:t>
            </a:r>
            <a:endParaRPr lang="en-US" noProof="0" smtClean="0"/>
          </a:p>
          <a:p>
            <a:pPr lvl="4"/>
            <a:r>
              <a:rPr lang="en-US" noProof="0" smtClean="0"/>
              <a:t>Fifth level</a:t>
            </a:r>
            <a:endParaRPr lang="en-US" noProof="0" smtClean="0"/>
          </a:p>
        </p:txBody>
      </p:sp>
      <p:sp>
        <p:nvSpPr>
          <p:cNvPr id="1146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9119477"/>
            <a:ext cx="3169920" cy="48006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7192" tIns="48596" rIns="97192" bIns="48596" numCol="1" anchor="b" anchorCtr="0" compatLnSpc="1"/>
          <a:lstStyle>
            <a:lvl1pPr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6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91" y="9119477"/>
            <a:ext cx="3169920" cy="48006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7192" tIns="48596" rIns="97192" bIns="48596" numCol="1" anchor="b" anchorCtr="0" compatLnSpc="1"/>
          <a:lstStyle>
            <a:lvl1pPr algn="r"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57F6E7F-04E6-4F03-B59F-068E67C055E5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7F6E7F-04E6-4F03-B59F-068E67C055E5}" type="slidenum">
              <a:rPr lang="en-US" smtClean="0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7F6E7F-04E6-4F03-B59F-068E67C055E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7F6E7F-04E6-4F03-B59F-068E67C055E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7F6E7F-04E6-4F03-B59F-068E67C055E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8DAAB06-AD11-465A-9EAE-F440CE7C4C5E}" type="slidenum">
              <a:rPr lang="en-US" smtClean="0"/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</a:ln>
          </p:spPr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DAAB06-AD11-465A-9EAE-F440CE7C4C5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DAAB06-AD11-465A-9EAE-F440CE7C4C5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DAAB06-AD11-465A-9EAE-F440CE7C4C5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8DAAB06-AD11-465A-9EAE-F440CE7C4C5E}" type="slidenum">
              <a:rPr lang="en-US" smtClean="0"/>
            </a:fld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DAAB06-AD11-465A-9EAE-F440CE7C4C5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DAAB06-AD11-465A-9EAE-F440CE7C4C5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DAAB06-AD11-465A-9EAE-F440CE7C4C5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DAAB06-AD11-465A-9EAE-F440CE7C4C5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8DAAB06-AD11-465A-9EAE-F440CE7C4C5E}" type="slidenum">
              <a:rPr lang="en-US" smtClean="0"/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8DAAB06-AD11-465A-9EAE-F440CE7C4C5E}" type="slidenum">
              <a:rPr lang="en-US" smtClean="0"/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8DAAB06-AD11-465A-9EAE-F440CE7C4C5E}" type="slidenum">
              <a:rPr lang="en-US" smtClean="0"/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175" indent="-384175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175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175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175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175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175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175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175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175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259977" y="555473"/>
            <a:ext cx="2786743" cy="1062446"/>
          </a:xfrm>
          <a:prstGeom prst="rect">
            <a:avLst/>
          </a:prstGeom>
          <a:gradFill>
            <a:gsLst>
              <a:gs pos="0">
                <a:srgbClr val="990000"/>
              </a:gs>
              <a:gs pos="92000">
                <a:schemeClr val="accent6">
                  <a:shade val="100000"/>
                  <a:satMod val="110000"/>
                  <a:lumMod val="100000"/>
                </a:schemeClr>
              </a:gs>
              <a:gs pos="100000">
                <a:schemeClr val="accent6">
                  <a:shade val="78000"/>
                  <a:satMod val="120000"/>
                  <a:lumMod val="99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875" y="252548"/>
            <a:ext cx="1743170" cy="6119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381897" y="505503"/>
            <a:ext cx="32395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400" dirty="0" smtClean="0">
                <a:solidFill>
                  <a:srgbClr val="FFFFFF"/>
                </a:solidFill>
              </a:rPr>
              <a:t>ยินดีต้อนรับ</a:t>
            </a:r>
            <a:endParaRPr lang="en-US" sz="54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81897" y="1099119"/>
            <a:ext cx="2664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solidFill>
                  <a:srgbClr val="FFFFFF"/>
                </a:solidFill>
              </a:rPr>
              <a:t>นักศึกษาทุก</a:t>
            </a:r>
            <a:r>
              <a:rPr lang="th-TH" sz="3200" dirty="0" smtClean="0">
                <a:solidFill>
                  <a:srgbClr val="FFFFFF"/>
                </a:solidFill>
              </a:rPr>
              <a:t>ท่าน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76948" y="2392981"/>
            <a:ext cx="282157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th-TH" sz="7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อ.โจ้</a:t>
            </a:r>
            <a:r>
              <a:rPr lang="th-TH" sz="16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US" sz="7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85807" y="4467981"/>
            <a:ext cx="3344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/>
              <a:t>ผศ.ดร.รุ่งเกียรติ สิริวงษ์สุวรรณ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96388" y="432362"/>
            <a:ext cx="22105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FACULTY OF FINE AND APPLIED ARTS, SSRU</a:t>
            </a:r>
            <a:endParaRPr lang="en-US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6627221" y="6170261"/>
            <a:ext cx="22105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FACULTY OF FINE AND APPLIED ARTS, SSRU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436970"/>
            <a:ext cx="7791620" cy="5421664"/>
          </a:xfrm>
        </p:spPr>
        <p:txBody>
          <a:bodyPr>
            <a:normAutofit/>
          </a:bodyPr>
          <a:lstStyle/>
          <a:p>
            <a:r>
              <a:rPr lang="th-TH" dirty="0" smtClean="0"/>
              <a:t>วิชาทักษะรวมวงดนตรี</a:t>
            </a:r>
            <a:r>
              <a:rPr lang="th-TH" smtClean="0"/>
              <a:t>ตะวันตก 2</a:t>
            </a:r>
            <a:r>
              <a:rPr lang="th-TH" dirty="0"/>
              <a:t>	</a:t>
            </a:r>
            <a:br>
              <a:rPr lang="th-TH" dirty="0" smtClean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38298" y="2274595"/>
            <a:ext cx="1221814" cy="42964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4"/>
          <p:cNvSpPr txBox="1">
            <a:spLocks noChangeArrowheads="1"/>
          </p:cNvSpPr>
          <p:nvPr/>
        </p:nvSpPr>
        <p:spPr bwMode="auto">
          <a:xfrm>
            <a:off x="1139636" y="306705"/>
            <a:ext cx="2458588" cy="77839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FFFFFF"/>
            </a:solidFill>
            <a:miter lim="800000"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457200" tIns="45720" rIns="91440" bIns="45720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lvl="0" eaLnBrk="1" hangingPunct="1">
              <a:defRPr/>
            </a:pPr>
            <a:r>
              <a:rPr lang="th-TH" sz="4000" b="1" i="1" kern="0" dirty="0" smtClean="0">
                <a:solidFill>
                  <a:srgbClr val="FFFFFF"/>
                </a:solidFill>
                <a:latin typeface="Angsana New" panose="02020603050405020304"/>
                <a:cs typeface="Angsana New" panose="02020603050405020304"/>
              </a:rPr>
              <a:t>รวมวง</a:t>
            </a:r>
            <a:r>
              <a:rPr lang="th-TH" sz="4000" b="1" i="1" kern="0" dirty="0" smtClean="0">
                <a:solidFill>
                  <a:srgbClr val="FFFFFF"/>
                </a:solidFill>
                <a:latin typeface="Angsana New" panose="02020603050405020304"/>
                <a:cs typeface="Angsana New" panose="02020603050405020304"/>
              </a:rPr>
              <a:t> </a:t>
            </a:r>
            <a:endParaRPr lang="th-TH" sz="4000" b="1" i="1" kern="0" dirty="0">
              <a:solidFill>
                <a:srgbClr val="FFFFFF"/>
              </a:solidFill>
              <a:latin typeface="Angsana New" panose="02020603050405020304"/>
              <a:cs typeface="Angsana New" panose="020206030504050203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789" y="1683143"/>
            <a:ext cx="1235285" cy="43438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79137" y="1683143"/>
            <a:ext cx="58491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/>
              <a:t>	</a:t>
            </a:r>
            <a:r>
              <a:rPr lang="th-TH" sz="4800" dirty="0" smtClean="0"/>
              <a:t>มีหลากหลาย</a:t>
            </a:r>
            <a:endParaRPr lang="th-TH" sz="4800" dirty="0" smtClean="0"/>
          </a:p>
          <a:p>
            <a:r>
              <a:rPr lang="th-TH" sz="4800" dirty="0" smtClean="0"/>
              <a:t>ประเภทการรวมวงดนตรี </a:t>
            </a:r>
            <a:endParaRPr lang="th-TH" sz="4800" dirty="0" smtClean="0"/>
          </a:p>
          <a:p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ตัวอย่างเพลงในการใช้สอบ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912" y="2286000"/>
            <a:ext cx="6648475" cy="3581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ตัวอย่างเพลงในการใช้สอบ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2416918"/>
            <a:ext cx="7200900" cy="3319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ตัวอย่างเพลงในการใช้สอบ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2451990"/>
            <a:ext cx="7200900" cy="32494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800" y="2508414"/>
            <a:ext cx="3322370" cy="3322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>
            <a:off x="4807663" y="1342207"/>
            <a:ext cx="2969623" cy="2621280"/>
          </a:xfrm>
          <a:prstGeom prst="wedgeEllipseCallout">
            <a:avLst>
              <a:gd name="adj1" fmla="val -23472"/>
              <a:gd name="adj2" fmla="val 73796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anose="02020300000000000000" pitchFamily="18" charset="-128"/>
                <a:ea typeface="Adobe Ming Std L" panose="02020300000000000000" pitchFamily="18" charset="-128"/>
              </a:rPr>
              <a:t>A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Ming Std L" panose="02020300000000000000" pitchFamily="18" charset="-128"/>
              <a:ea typeface="Adobe Ming Std L" panose="02020300000000000000" pitchFamily="18" charset="-128"/>
            </a:endParaRPr>
          </a:p>
        </p:txBody>
      </p:sp>
      <p:sp>
        <p:nvSpPr>
          <p:cNvPr id="4" name="Rounded Rectangular Callout 3"/>
          <p:cNvSpPr/>
          <p:nvPr/>
        </p:nvSpPr>
        <p:spPr>
          <a:xfrm rot="591403">
            <a:off x="2168966" y="2177144"/>
            <a:ext cx="2847702" cy="2420983"/>
          </a:xfrm>
          <a:prstGeom prst="wedgeRoundRectCallout">
            <a:avLst>
              <a:gd name="adj1" fmla="val 34825"/>
              <a:gd name="adj2" fmla="val 81205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anose="02020300000000000000" pitchFamily="18" charset="-128"/>
                <a:ea typeface="Adobe Ming Std L" panose="02020300000000000000" pitchFamily="18" charset="-128"/>
              </a:rPr>
              <a:t>Q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Ming Std L" panose="02020300000000000000" pitchFamily="18" charset="-128"/>
              <a:ea typeface="Adobe Ming Std L" panose="02020300000000000000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0</TotalTime>
  <Words>284</Words>
  <Application>WPS Presentation</Application>
  <PresentationFormat>On-screen Show (4:3)</PresentationFormat>
  <Paragraphs>30</Paragraphs>
  <Slides>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3" baseType="lpstr">
      <vt:lpstr>Arial</vt:lpstr>
      <vt:lpstr>SimSun</vt:lpstr>
      <vt:lpstr>Wingdings</vt:lpstr>
      <vt:lpstr>Browallia New</vt:lpstr>
      <vt:lpstr>Franklin Gothic Book</vt:lpstr>
      <vt:lpstr>Angsana New</vt:lpstr>
      <vt:lpstr>Angsana New</vt:lpstr>
      <vt:lpstr>Adobe Ming Std L</vt:lpstr>
      <vt:lpstr>Yu Gothic UI Light</vt:lpstr>
      <vt:lpstr>Microsoft YaHei</vt:lpstr>
      <vt:lpstr>TH Sarabun PSK</vt:lpstr>
      <vt:lpstr>Arial Unicode MS</vt:lpstr>
      <vt:lpstr>LilyUPC</vt:lpstr>
      <vt:lpstr>Angsana New</vt:lpstr>
      <vt:lpstr>Crop</vt:lpstr>
      <vt:lpstr>PowerPoint 演示文稿</vt:lpstr>
      <vt:lpstr>วิชาทักษะรวมวงดนตรีตะวันตก 2	  </vt:lpstr>
      <vt:lpstr>PowerPoint 演示文稿</vt:lpstr>
      <vt:lpstr>ตัวอย่างเพลงในการใช้สอบ </vt:lpstr>
      <vt:lpstr>ตัวอย่างเพลงในการใช้สอบ </vt:lpstr>
      <vt:lpstr>ตัวอย่างเพลงในการใช้สอบ </vt:lpstr>
      <vt:lpstr>PowerPoint 演示文稿</vt:lpstr>
      <vt:lpstr>PowerPoint 演示文稿</vt:lpstr>
    </vt:vector>
  </TitlesOfParts>
  <Company>UIH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ข้อแนะนำวิธีการนำเสนองาน</dc:title>
  <dc:creator>Passakorn Hongsyok</dc:creator>
  <cp:lastModifiedBy>ADMINSTRATOR</cp:lastModifiedBy>
  <cp:revision>1598</cp:revision>
  <cp:lastPrinted>2020-06-26T09:19:00Z</cp:lastPrinted>
  <dcterms:created xsi:type="dcterms:W3CDTF">2009-06-27T06:42:00Z</dcterms:created>
  <dcterms:modified xsi:type="dcterms:W3CDTF">2025-09-17T11:35:12Z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522BC058029B498AA815D106768A62AD_13</vt:lpwstr>
  </property>
  <property fmtid="{D5CDD505-2E9C-101B-9397-08002B2CF9AE}" pid="3" name="KSOProductBuildVer">
    <vt:lpwstr>1033-12.2.0.22549</vt:lpwstr>
  </property>
</Properties>
</file>